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14" r:id="rId2"/>
    <p:sldId id="4113" r:id="rId3"/>
    <p:sldId id="4093" r:id="rId4"/>
    <p:sldId id="4096" r:id="rId5"/>
    <p:sldId id="4098" r:id="rId6"/>
    <p:sldId id="4099" r:id="rId7"/>
    <p:sldId id="4100" r:id="rId8"/>
    <p:sldId id="4101" r:id="rId9"/>
    <p:sldId id="4103" r:id="rId10"/>
    <p:sldId id="4107" r:id="rId11"/>
    <p:sldId id="4108" r:id="rId12"/>
    <p:sldId id="4109" r:id="rId13"/>
    <p:sldId id="4111"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E0E0E0"/>
    <a:srgbClr val="E2ECF1"/>
    <a:srgbClr val="F1F6F8"/>
    <a:srgbClr val="DBE9F0"/>
    <a:srgbClr val="073B4C"/>
    <a:srgbClr val="335FFE"/>
    <a:srgbClr val="ECF3F6"/>
    <a:srgbClr val="B5B5B5"/>
    <a:srgbClr val="DEDEDE"/>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94685E-8781-4E85-9D66-B400E2D456BE}" v="1" dt="2025-05-01T21:42:38.255"/>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27" autoAdjust="0"/>
    <p:restoredTop sz="97155" autoAdjust="0"/>
  </p:normalViewPr>
  <p:slideViewPr>
    <p:cSldViewPr snapToGrid="0" snapToObjects="1">
      <p:cViewPr varScale="1">
        <p:scale>
          <a:sx n="56" d="100"/>
          <a:sy n="56" d="100"/>
        </p:scale>
        <p:origin x="96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294685E-8781-4E85-9D66-B400E2D456BE}"/>
    <pc:docChg chg="addSld delSld modSld sldOrd">
      <pc:chgData name="Jolie Serrano Delgado" userId="d52b4219-5c60-4a0c-87ad-b1ec335c0c37" providerId="ADAL" clId="{1294685E-8781-4E85-9D66-B400E2D456BE}" dt="2025-05-01T21:43:25.708" v="22" actId="207"/>
      <pc:docMkLst>
        <pc:docMk/>
      </pc:docMkLst>
      <pc:sldChg chg="modSp del mod">
        <pc:chgData name="Jolie Serrano Delgado" userId="d52b4219-5c60-4a0c-87ad-b1ec335c0c37" providerId="ADAL" clId="{1294685E-8781-4E85-9D66-B400E2D456BE}" dt="2025-05-01T21:43:24.177" v="21" actId="47"/>
        <pc:sldMkLst>
          <pc:docMk/>
          <pc:sldMk cId="0" sldId="1482"/>
        </pc:sldMkLst>
        <pc:spChg chg="mod">
          <ac:chgData name="Jolie Serrano Delgado" userId="d52b4219-5c60-4a0c-87ad-b1ec335c0c37" providerId="ADAL" clId="{1294685E-8781-4E85-9D66-B400E2D456BE}" dt="2025-05-01T21:43:17.568" v="19" actId="21"/>
          <ac:spMkLst>
            <pc:docMk/>
            <pc:sldMk cId="0" sldId="1482"/>
            <ac:spMk id="55309" creationId="{00000000-0000-0000-0000-000000000000}"/>
          </ac:spMkLst>
        </pc:spChg>
      </pc:sldChg>
      <pc:sldChg chg="del">
        <pc:chgData name="Jolie Serrano Delgado" userId="d52b4219-5c60-4a0c-87ad-b1ec335c0c37" providerId="ADAL" clId="{1294685E-8781-4E85-9D66-B400E2D456BE}" dt="2025-05-01T21:42:49.017" v="5" actId="47"/>
        <pc:sldMkLst>
          <pc:docMk/>
          <pc:sldMk cId="3313802975" sldId="1772"/>
        </pc:sldMkLst>
      </pc:sldChg>
      <pc:sldChg chg="modSp add mod ord">
        <pc:chgData name="Jolie Serrano Delgado" userId="d52b4219-5c60-4a0c-87ad-b1ec335c0c37" providerId="ADAL" clId="{1294685E-8781-4E85-9D66-B400E2D456BE}" dt="2025-05-01T21:43:12.193" v="18" actId="404"/>
        <pc:sldMkLst>
          <pc:docMk/>
          <pc:sldMk cId="3573392034" sldId="1791"/>
        </pc:sldMkLst>
        <pc:spChg chg="mod">
          <ac:chgData name="Jolie Serrano Delgado" userId="d52b4219-5c60-4a0c-87ad-b1ec335c0c37" providerId="ADAL" clId="{1294685E-8781-4E85-9D66-B400E2D456BE}" dt="2025-05-01T21:43:12.193" v="18" actId="404"/>
          <ac:spMkLst>
            <pc:docMk/>
            <pc:sldMk cId="3573392034" sldId="1791"/>
            <ac:spMk id="2" creationId="{63C2FFBD-9D13-BA64-9497-7955609534D6}"/>
          </ac:spMkLst>
        </pc:spChg>
        <pc:spChg chg="mod">
          <ac:chgData name="Jolie Serrano Delgado" userId="d52b4219-5c60-4a0c-87ad-b1ec335c0c37" providerId="ADAL" clId="{1294685E-8781-4E85-9D66-B400E2D456BE}" dt="2025-05-01T21:42:58.339" v="10" actId="404"/>
          <ac:spMkLst>
            <pc:docMk/>
            <pc:sldMk cId="3573392034" sldId="1791"/>
            <ac:spMk id="4" creationId="{F3C1E99B-F7CB-459B-A348-CDF66B2291AB}"/>
          </ac:spMkLst>
        </pc:spChg>
        <pc:spChg chg="mod">
          <ac:chgData name="Jolie Serrano Delgado" userId="d52b4219-5c60-4a0c-87ad-b1ec335c0c37" providerId="ADAL" clId="{1294685E-8781-4E85-9D66-B400E2D456BE}" dt="2025-05-01T21:42:51.779" v="6" actId="207"/>
          <ac:spMkLst>
            <pc:docMk/>
            <pc:sldMk cId="3573392034" sldId="1791"/>
            <ac:spMk id="5" creationId="{7FCA87B9-E211-0E4B-A9F7-DF87D6193A8C}"/>
          </ac:spMkLst>
        </pc:spChg>
        <pc:spChg chg="mod">
          <ac:chgData name="Jolie Serrano Delgado" userId="d52b4219-5c60-4a0c-87ad-b1ec335c0c37" providerId="ADAL" clId="{1294685E-8781-4E85-9D66-B400E2D456BE}" dt="2025-05-01T21:43:05.601" v="11" actId="207"/>
          <ac:spMkLst>
            <pc:docMk/>
            <pc:sldMk cId="3573392034" sldId="1791"/>
            <ac:spMk id="16" creationId="{00000000-0000-0000-0000-000000000000}"/>
          </ac:spMkLst>
        </pc:spChg>
      </pc:sldChg>
      <pc:sldChg chg="modSp add mod ord">
        <pc:chgData name="Jolie Serrano Delgado" userId="d52b4219-5c60-4a0c-87ad-b1ec335c0c37" providerId="ADAL" clId="{1294685E-8781-4E85-9D66-B400E2D456BE}" dt="2025-05-01T21:43:25.708" v="22" actId="207"/>
        <pc:sldMkLst>
          <pc:docMk/>
          <pc:sldMk cId="0" sldId="4114"/>
        </pc:sldMkLst>
        <pc:spChg chg="mod">
          <ac:chgData name="Jolie Serrano Delgado" userId="d52b4219-5c60-4a0c-87ad-b1ec335c0c37" providerId="ADAL" clId="{1294685E-8781-4E85-9D66-B400E2D456BE}" dt="2025-05-01T21:43:25.708" v="22" actId="207"/>
          <ac:spMkLst>
            <pc:docMk/>
            <pc:sldMk cId="0" sldId="4114"/>
            <ac:spMk id="18" creationId="{8F5F15BF-00E8-0146-9639-0FB07145B42A}"/>
          </ac:spMkLst>
        </pc:spChg>
        <pc:spChg chg="mod">
          <ac:chgData name="Jolie Serrano Delgado" userId="d52b4219-5c60-4a0c-87ad-b1ec335c0c37" providerId="ADAL" clId="{1294685E-8781-4E85-9D66-B400E2D456BE}" dt="2025-05-01T21:43:22.341" v="20"/>
          <ac:spMkLst>
            <pc:docMk/>
            <pc:sldMk cId="0" sldId="4114"/>
            <ac:spMk id="55309" creationId="{00000000-0000-0000-0000-000000000000}"/>
          </ac:spMkLst>
        </pc:spChg>
      </pc:sldChg>
      <pc:sldMasterChg chg="delSldLayout">
        <pc:chgData name="Jolie Serrano Delgado" userId="d52b4219-5c60-4a0c-87ad-b1ec335c0c37" providerId="ADAL" clId="{1294685E-8781-4E85-9D66-B400E2D456BE}" dt="2025-05-01T21:42:49.017" v="5" actId="47"/>
        <pc:sldMasterMkLst>
          <pc:docMk/>
          <pc:sldMasterMk cId="1422848046" sldId="2147483648"/>
        </pc:sldMasterMkLst>
        <pc:sldLayoutChg chg="del">
          <pc:chgData name="Jolie Serrano Delgado" userId="d52b4219-5c60-4a0c-87ad-b1ec335c0c37" providerId="ADAL" clId="{1294685E-8781-4E85-9D66-B400E2D456BE}" dt="2025-05-01T21:42:49.017" v="5" actId="47"/>
          <pc:sldLayoutMkLst>
            <pc:docMk/>
            <pc:sldMasterMk cId="1422848046" sldId="2147483648"/>
            <pc:sldLayoutMk cId="2813405796" sldId="214748402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5/1/2025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3256A5A-C9FD-C944-B793-8FAC8A85783B}"/>
              </a:ext>
            </a:extLst>
          </p:cNvPr>
          <p:cNvSpPr/>
          <p:nvPr userDrawn="1"/>
        </p:nvSpPr>
        <p:spPr>
          <a:xfrm>
            <a:off x="0" y="0"/>
            <a:ext cx="24377650" cy="1371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E4F84D32-FA4C-2B49-897C-B4CED1B8C50A}"/>
              </a:ext>
            </a:extLst>
          </p:cNvPr>
          <p:cNvSpPr>
            <a:spLocks noGrp="1"/>
          </p:cNvSpPr>
          <p:nvPr>
            <p:ph type="pic" sz="quarter" idx="10"/>
          </p:nvPr>
        </p:nvSpPr>
        <p:spPr>
          <a:xfrm>
            <a:off x="9996805" y="3032125"/>
            <a:ext cx="7651750" cy="7651750"/>
          </a:xfrm>
          <a:prstGeom prst="ellipse">
            <a:avLst/>
          </a:prstGeom>
        </p:spPr>
        <p:txBody>
          <a:bodyPr/>
          <a:lstStyle/>
          <a:p>
            <a:endParaRPr lang="en-US"/>
          </a:p>
        </p:txBody>
      </p:sp>
    </p:spTree>
    <p:extLst>
      <p:ext uri="{BB962C8B-B14F-4D97-AF65-F5344CB8AC3E}">
        <p14:creationId xmlns:p14="http://schemas.microsoft.com/office/powerpoint/2010/main" val="362751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0066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99829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free-powerpoint-templates-download.com/" TargetMode="Externa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ángulo 3">
            <a:extLst>
              <a:ext uri="{FF2B5EF4-FFF2-40B4-BE49-F238E27FC236}">
                <a16:creationId xmlns:a16="http://schemas.microsoft.com/office/drawing/2014/main" id="{3C2FFD98-DE58-F84F-A7B1-53267743826E}"/>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A94B16AA-44D6-3A46-AFCC-E15640C81C70}"/>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6084FAF2-BBFD-D54A-AFEC-5DACC8B69D3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3A5C4521-CFD4-F343-8B2D-E7ECBD0675A2}"/>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F4C32C20-1D2A-E84F-9246-DCFB1F01DBAD}"/>
              </a:ext>
            </a:extLst>
          </p:cNvPr>
          <p:cNvPicPr>
            <a:picLocks noChangeAspect="1"/>
          </p:cNvPicPr>
          <p:nvPr userDrawn="1"/>
        </p:nvPicPr>
        <p:blipFill rotWithShape="1">
          <a:blip r:embed="rId9"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2" r:id="rId4"/>
  </p:sldLayoutIdLst>
  <p:hf hdr="0" ftr="0" dt="0"/>
  <p:txStyles>
    <p:titleStyle>
      <a:lvl1pPr algn="ctr" defTabSz="1828434" rtl="0" eaLnBrk="1" latinLnBrk="0" hangingPunct="1">
        <a:lnSpc>
          <a:spcPct val="90000"/>
        </a:lnSpc>
        <a:spcBef>
          <a:spcPct val="0"/>
        </a:spcBef>
        <a:buNone/>
        <a:defRPr lang="en-US" sz="7400" b="1" i="0" kern="1200" spc="-290" baseline="0">
          <a:solidFill>
            <a:schemeClr val="tx2"/>
          </a:solidFill>
          <a:latin typeface="Poppins" pitchFamily="2" charset="77"/>
          <a:ea typeface="Open Sans Light" panose="020B0306030504020204" pitchFamily="34" charset="0"/>
          <a:cs typeface="Poppins"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0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a:solidFill>
            <a:schemeClr val="tx1"/>
          </a:solidFill>
          <a:effectLst/>
          <a:latin typeface="Poppins" pitchFamily="2" charset="77"/>
          <a:ea typeface="Open Sans Light" panose="020B0306030504020204" pitchFamily="34" charset="0"/>
          <a:cs typeface="Poppins" pitchFamily="2" charset="77"/>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Poppin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4.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1784"/>
            <a:ext cx="24371302" cy="13712428"/>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0385" y="3843035"/>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0385" y="5870803"/>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0385" y="7906505"/>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0385" y="9939033"/>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1657" y="3925901"/>
            <a:ext cx="14638645"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sz="2800" b="1" dirty="0">
                <a:solidFill>
                  <a:schemeClr val="bg1"/>
                </a:solidFill>
                <a:hlinkClick r:id="rId2">
                  <a:extLst>
                    <a:ext uri="{A12FA001-AC4F-418D-AE19-62706E023703}">
                      <ahyp:hlinkClr xmlns:ahyp="http://schemas.microsoft.com/office/drawing/2018/hyperlinkcolor" val="tx"/>
                    </a:ext>
                  </a:extLst>
                </a:hlinkClick>
              </a:rPr>
              <a:t>Monserrat</a:t>
            </a:r>
            <a:r>
              <a:rPr lang="en-US" sz="2800" dirty="0">
                <a:solidFill>
                  <a:schemeClr val="bg1"/>
                </a:solidFill>
              </a:rPr>
              <a:t>  </a:t>
            </a:r>
            <a:r>
              <a:rPr lang="en-US" sz="2800" b="1" dirty="0">
                <a:solidFill>
                  <a:schemeClr val="bg1"/>
                </a:solidFill>
              </a:rPr>
              <a:t>and </a:t>
            </a:r>
            <a:r>
              <a:rPr lang="en-US" sz="2800" b="1" dirty="0">
                <a:solidFill>
                  <a:schemeClr val="bg1"/>
                </a:solidFill>
                <a:hlinkClick r:id="rId3">
                  <a:extLst>
                    <a:ext uri="{A12FA001-AC4F-418D-AE19-62706E023703}">
                      <ahyp:hlinkClr xmlns:ahyp="http://schemas.microsoft.com/office/drawing/2018/hyperlinkcolor" val="tx"/>
                    </a:ext>
                  </a:extLst>
                </a:hlinkClick>
              </a:rPr>
              <a:t>Poppins</a:t>
            </a:r>
            <a:r>
              <a:rPr lang="en-US" sz="2800" dirty="0">
                <a:solidFill>
                  <a:schemeClr val="bg1"/>
                </a:solidFill>
              </a:rPr>
              <a: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1654" y="10001368"/>
            <a:ext cx="14638643"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3499" y="1013441"/>
            <a:ext cx="6131807" cy="1107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6"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3753" y="2201859"/>
            <a:ext cx="2278462" cy="72989"/>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1656" y="8037192"/>
            <a:ext cx="14638643"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3499" y="2167130"/>
            <a:ext cx="12185652" cy="1199687"/>
          </a:xfrm>
          <a:prstGeom prst="rect">
            <a:avLst/>
          </a:prstGeom>
        </p:spPr>
        <p:txBody>
          <a:bodyPr>
            <a:spAutoFit/>
          </a:bodyPr>
          <a:lstStyle/>
          <a:p>
            <a:r>
              <a:rPr lang="en-US" sz="7196"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4440" y="6070022"/>
            <a:ext cx="14451422"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2">
            <a:extLst>
              <a:ext uri="{FF2B5EF4-FFF2-40B4-BE49-F238E27FC236}">
                <a16:creationId xmlns:a16="http://schemas.microsoft.com/office/drawing/2014/main" id="{6CFEA424-408A-C842-B684-4BC2F181FFAD}"/>
              </a:ext>
            </a:extLst>
          </p:cNvPr>
          <p:cNvSpPr>
            <a:spLocks noChangeArrowheads="1"/>
          </p:cNvSpPr>
          <p:nvPr/>
        </p:nvSpPr>
        <p:spPr bwMode="auto">
          <a:xfrm>
            <a:off x="12793047" y="3979648"/>
            <a:ext cx="9623624" cy="7728717"/>
          </a:xfrm>
          <a:custGeom>
            <a:avLst/>
            <a:gdLst>
              <a:gd name="T0" fmla="*/ 5045637 w 7726"/>
              <a:gd name="T1" fmla="*/ 0 h 6205"/>
              <a:gd name="T2" fmla="*/ 3726913 w 7726"/>
              <a:gd name="T3" fmla="*/ 1906446 h 6205"/>
              <a:gd name="T4" fmla="*/ 3196550 w 7726"/>
              <a:gd name="T5" fmla="*/ 999268 h 6205"/>
              <a:gd name="T6" fmla="*/ 1731519 w 7726"/>
              <a:gd name="T7" fmla="*/ 2600709 h 6205"/>
              <a:gd name="T8" fmla="*/ 1222057 w 7726"/>
              <a:gd name="T9" fmla="*/ 1635403 h 6205"/>
              <a:gd name="T10" fmla="*/ 773338 w 7726"/>
              <a:gd name="T11" fmla="*/ 2938370 h 6205"/>
              <a:gd name="T12" fmla="*/ 478111 w 7726"/>
              <a:gd name="T13" fmla="*/ 2487066 h 6205"/>
              <a:gd name="T14" fmla="*/ 0 w 7726"/>
              <a:gd name="T15" fmla="*/ 4051933 h 6205"/>
              <a:gd name="T16" fmla="*/ 5045637 w 7726"/>
              <a:gd name="T17" fmla="*/ 4051933 h 6205"/>
              <a:gd name="T18" fmla="*/ 5045637 w 7726"/>
              <a:gd name="T19" fmla="*/ 0 h 620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26" h="6205">
                <a:moveTo>
                  <a:pt x="7725" y="0"/>
                </a:moveTo>
                <a:lnTo>
                  <a:pt x="5706" y="2919"/>
                </a:lnTo>
                <a:lnTo>
                  <a:pt x="4894" y="1530"/>
                </a:lnTo>
                <a:lnTo>
                  <a:pt x="2651" y="3982"/>
                </a:lnTo>
                <a:lnTo>
                  <a:pt x="1871" y="2504"/>
                </a:lnTo>
                <a:lnTo>
                  <a:pt x="1184" y="4499"/>
                </a:lnTo>
                <a:lnTo>
                  <a:pt x="732" y="3808"/>
                </a:lnTo>
                <a:lnTo>
                  <a:pt x="0" y="6204"/>
                </a:lnTo>
                <a:lnTo>
                  <a:pt x="7725" y="6204"/>
                </a:lnTo>
                <a:lnTo>
                  <a:pt x="7725" y="0"/>
                </a:lnTo>
              </a:path>
            </a:pathLst>
          </a:custGeom>
          <a:solidFill>
            <a:srgbClr val="F4F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 name="Freeform 3">
            <a:extLst>
              <a:ext uri="{FF2B5EF4-FFF2-40B4-BE49-F238E27FC236}">
                <a16:creationId xmlns:a16="http://schemas.microsoft.com/office/drawing/2014/main" id="{D41725C1-A2E1-B541-B9B8-A415E1E39912}"/>
              </a:ext>
            </a:extLst>
          </p:cNvPr>
          <p:cNvSpPr>
            <a:spLocks noChangeArrowheads="1"/>
          </p:cNvSpPr>
          <p:nvPr/>
        </p:nvSpPr>
        <p:spPr bwMode="auto">
          <a:xfrm>
            <a:off x="12793047" y="11340327"/>
            <a:ext cx="9623624" cy="730577"/>
          </a:xfrm>
          <a:custGeom>
            <a:avLst/>
            <a:gdLst>
              <a:gd name="T0" fmla="*/ 5045637 w 7726"/>
              <a:gd name="T1" fmla="*/ 191540 h 586"/>
              <a:gd name="T2" fmla="*/ 5045637 w 7726"/>
              <a:gd name="T3" fmla="*/ 191540 h 586"/>
              <a:gd name="T4" fmla="*/ 2523145 w 7726"/>
              <a:gd name="T5" fmla="*/ 382427 h 586"/>
              <a:gd name="T6" fmla="*/ 2523145 w 7726"/>
              <a:gd name="T7" fmla="*/ 382427 h 586"/>
              <a:gd name="T8" fmla="*/ 0 w 7726"/>
              <a:gd name="T9" fmla="*/ 191540 h 586"/>
              <a:gd name="T10" fmla="*/ 0 w 7726"/>
              <a:gd name="T11" fmla="*/ 191540 h 586"/>
              <a:gd name="T12" fmla="*/ 2523145 w 7726"/>
              <a:gd name="T13" fmla="*/ 0 h 586"/>
              <a:gd name="T14" fmla="*/ 2523145 w 7726"/>
              <a:gd name="T15" fmla="*/ 0 h 586"/>
              <a:gd name="T16" fmla="*/ 5045637 w 7726"/>
              <a:gd name="T17" fmla="*/ 191540 h 5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726" h="586">
                <a:moveTo>
                  <a:pt x="7725" y="293"/>
                </a:moveTo>
                <a:lnTo>
                  <a:pt x="7725" y="293"/>
                </a:lnTo>
                <a:cubicBezTo>
                  <a:pt x="7725" y="454"/>
                  <a:pt x="5996" y="585"/>
                  <a:pt x="3863" y="585"/>
                </a:cubicBezTo>
                <a:cubicBezTo>
                  <a:pt x="1729" y="585"/>
                  <a:pt x="0" y="454"/>
                  <a:pt x="0" y="293"/>
                </a:cubicBezTo>
                <a:cubicBezTo>
                  <a:pt x="0" y="131"/>
                  <a:pt x="1729" y="0"/>
                  <a:pt x="3863" y="0"/>
                </a:cubicBezTo>
                <a:cubicBezTo>
                  <a:pt x="5996" y="0"/>
                  <a:pt x="7725" y="131"/>
                  <a:pt x="7725" y="293"/>
                </a:cubicBezTo>
              </a:path>
            </a:pathLst>
          </a:custGeom>
          <a:solidFill>
            <a:srgbClr val="D5E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 name="Freeform 4">
            <a:extLst>
              <a:ext uri="{FF2B5EF4-FFF2-40B4-BE49-F238E27FC236}">
                <a16:creationId xmlns:a16="http://schemas.microsoft.com/office/drawing/2014/main" id="{A72C254B-C7B0-6043-8DAF-76A29FC4E0A6}"/>
              </a:ext>
            </a:extLst>
          </p:cNvPr>
          <p:cNvSpPr>
            <a:spLocks noChangeArrowheads="1"/>
          </p:cNvSpPr>
          <p:nvPr/>
        </p:nvSpPr>
        <p:spPr bwMode="auto">
          <a:xfrm>
            <a:off x="12985302" y="9005784"/>
            <a:ext cx="1329290" cy="2631167"/>
          </a:xfrm>
          <a:custGeom>
            <a:avLst/>
            <a:gdLst>
              <a:gd name="T0" fmla="*/ 464906 w 1069"/>
              <a:gd name="T1" fmla="*/ 1365299 h 2113"/>
              <a:gd name="T2" fmla="*/ 464906 w 1069"/>
              <a:gd name="T3" fmla="*/ 1364646 h 2113"/>
              <a:gd name="T4" fmla="*/ 474035 w 1069"/>
              <a:gd name="T5" fmla="*/ 625517 h 2113"/>
              <a:gd name="T6" fmla="*/ 466210 w 1069"/>
              <a:gd name="T7" fmla="*/ 608541 h 2113"/>
              <a:gd name="T8" fmla="*/ 588794 w 1069"/>
              <a:gd name="T9" fmla="*/ 227876 h 2113"/>
              <a:gd name="T10" fmla="*/ 590750 w 1069"/>
              <a:gd name="T11" fmla="*/ 227876 h 2113"/>
              <a:gd name="T12" fmla="*/ 659867 w 1069"/>
              <a:gd name="T13" fmla="*/ 777653 h 2113"/>
              <a:gd name="T14" fmla="*/ 82157 w 1069"/>
              <a:gd name="T15" fmla="*/ 254647 h 2113"/>
              <a:gd name="T16" fmla="*/ 121280 w 1069"/>
              <a:gd name="T17" fmla="*/ 211553 h 2113"/>
              <a:gd name="T18" fmla="*/ 140841 w 1069"/>
              <a:gd name="T19" fmla="*/ 282723 h 2113"/>
              <a:gd name="T20" fmla="*/ 215174 w 1069"/>
              <a:gd name="T21" fmla="*/ 585035 h 2113"/>
              <a:gd name="T22" fmla="*/ 427088 w 1069"/>
              <a:gd name="T23" fmla="*/ 1158317 h 2113"/>
              <a:gd name="T24" fmla="*/ 450561 w 1069"/>
              <a:gd name="T25" fmla="*/ 1329388 h 2113"/>
              <a:gd name="T26" fmla="*/ 82157 w 1069"/>
              <a:gd name="T27" fmla="*/ 254647 h 2113"/>
              <a:gd name="T28" fmla="*/ 431652 w 1069"/>
              <a:gd name="T29" fmla="*/ 1157664 h 2113"/>
              <a:gd name="T30" fmla="*/ 292115 w 1069"/>
              <a:gd name="T31" fmla="*/ 760676 h 2113"/>
              <a:gd name="T32" fmla="*/ 320805 w 1069"/>
              <a:gd name="T33" fmla="*/ 707788 h 2113"/>
              <a:gd name="T34" fmla="*/ 468166 w 1069"/>
              <a:gd name="T35" fmla="*/ 1114570 h 2113"/>
              <a:gd name="T36" fmla="*/ 466210 w 1069"/>
              <a:gd name="T37" fmla="*/ 620294 h 2113"/>
              <a:gd name="T38" fmla="*/ 470122 w 1069"/>
              <a:gd name="T39" fmla="*/ 627476 h 2113"/>
              <a:gd name="T40" fmla="*/ 490988 w 1069"/>
              <a:gd name="T41" fmla="*/ 1292823 h 2113"/>
              <a:gd name="T42" fmla="*/ 483163 w 1069"/>
              <a:gd name="T43" fmla="*/ 770470 h 2113"/>
              <a:gd name="T44" fmla="*/ 229519 w 1069"/>
              <a:gd name="T45" fmla="*/ 257259 h 2113"/>
              <a:gd name="T46" fmla="*/ 442737 w 1069"/>
              <a:gd name="T47" fmla="*/ 5876 h 2113"/>
              <a:gd name="T48" fmla="*/ 446649 w 1069"/>
              <a:gd name="T49" fmla="*/ 7182 h 2113"/>
              <a:gd name="T50" fmla="*/ 461646 w 1069"/>
              <a:gd name="T51" fmla="*/ 609847 h 2113"/>
              <a:gd name="T52" fmla="*/ 478599 w 1069"/>
              <a:gd name="T53" fmla="*/ 771776 h 2113"/>
              <a:gd name="T54" fmla="*/ 460994 w 1069"/>
              <a:gd name="T55" fmla="*/ 1362688 h 2113"/>
              <a:gd name="T56" fmla="*/ 472731 w 1069"/>
              <a:gd name="T57" fmla="*/ 1114570 h 2113"/>
              <a:gd name="T58" fmla="*/ 219738 w 1069"/>
              <a:gd name="T59" fmla="*/ 583076 h 2113"/>
              <a:gd name="T60" fmla="*/ 665083 w 1069"/>
              <a:gd name="T61" fmla="*/ 776347 h 2113"/>
              <a:gd name="T62" fmla="*/ 639653 w 1069"/>
              <a:gd name="T63" fmla="*/ 373482 h 2113"/>
              <a:gd name="T64" fmla="*/ 550324 w 1069"/>
              <a:gd name="T65" fmla="*/ 246159 h 2113"/>
              <a:gd name="T66" fmla="*/ 473383 w 1069"/>
              <a:gd name="T67" fmla="*/ 454447 h 2113"/>
              <a:gd name="T68" fmla="*/ 440128 w 1069"/>
              <a:gd name="T69" fmla="*/ 59418 h 2113"/>
              <a:gd name="T70" fmla="*/ 449909 w 1069"/>
              <a:gd name="T71" fmla="*/ 3918 h 2113"/>
              <a:gd name="T72" fmla="*/ 225607 w 1069"/>
              <a:gd name="T73" fmla="*/ 255300 h 2113"/>
              <a:gd name="T74" fmla="*/ 212566 w 1069"/>
              <a:gd name="T75" fmla="*/ 571323 h 2113"/>
              <a:gd name="T76" fmla="*/ 136277 w 1069"/>
              <a:gd name="T77" fmla="*/ 212859 h 2113"/>
              <a:gd name="T78" fmla="*/ 121280 w 1069"/>
              <a:gd name="T79" fmla="*/ 206982 h 2113"/>
              <a:gd name="T80" fmla="*/ 226911 w 1069"/>
              <a:gd name="T81" fmla="*/ 940888 h 2113"/>
              <a:gd name="T82" fmla="*/ 453821 w 1069"/>
              <a:gd name="T83" fmla="*/ 1377052 h 2113"/>
              <a:gd name="T84" fmla="*/ 453821 w 1069"/>
              <a:gd name="T85" fmla="*/ 1377705 h 2113"/>
              <a:gd name="T86" fmla="*/ 454473 w 1069"/>
              <a:gd name="T87" fmla="*/ 1377705 h 2113"/>
              <a:gd name="T88" fmla="*/ 454473 w 1069"/>
              <a:gd name="T89" fmla="*/ 1378358 h 2113"/>
              <a:gd name="T90" fmla="*/ 454473 w 1069"/>
              <a:gd name="T91" fmla="*/ 1378358 h 2113"/>
              <a:gd name="T92" fmla="*/ 454473 w 1069"/>
              <a:gd name="T93" fmla="*/ 1379011 h 2113"/>
              <a:gd name="T94" fmla="*/ 455125 w 1069"/>
              <a:gd name="T95" fmla="*/ 1379011 h 2113"/>
              <a:gd name="T96" fmla="*/ 455777 w 1069"/>
              <a:gd name="T97" fmla="*/ 1379011 h 2113"/>
              <a:gd name="T98" fmla="*/ 455777 w 1069"/>
              <a:gd name="T99" fmla="*/ 1379011 h 2113"/>
              <a:gd name="T100" fmla="*/ 456429 w 1069"/>
              <a:gd name="T101" fmla="*/ 1379011 h 2113"/>
              <a:gd name="T102" fmla="*/ 456429 w 1069"/>
              <a:gd name="T103" fmla="*/ 1379011 h 2113"/>
              <a:gd name="T104" fmla="*/ 457734 w 1069"/>
              <a:gd name="T105" fmla="*/ 1379011 h 2113"/>
              <a:gd name="T106" fmla="*/ 457734 w 1069"/>
              <a:gd name="T107" fmla="*/ 1379011 h 2113"/>
              <a:gd name="T108" fmla="*/ 584230 w 1069"/>
              <a:gd name="T109" fmla="*/ 1215123 h 211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69" h="2113">
                <a:moveTo>
                  <a:pt x="890" y="1857"/>
                </a:moveTo>
                <a:lnTo>
                  <a:pt x="890" y="1857"/>
                </a:lnTo>
                <a:cubicBezTo>
                  <a:pt x="821" y="1978"/>
                  <a:pt x="745" y="2060"/>
                  <a:pt x="713" y="2091"/>
                </a:cubicBezTo>
                <a:cubicBezTo>
                  <a:pt x="713" y="2091"/>
                  <a:pt x="713" y="2091"/>
                  <a:pt x="713" y="2090"/>
                </a:cubicBezTo>
                <a:cubicBezTo>
                  <a:pt x="736" y="2044"/>
                  <a:pt x="790" y="1923"/>
                  <a:pt x="822" y="1757"/>
                </a:cubicBezTo>
                <a:cubicBezTo>
                  <a:pt x="860" y="1563"/>
                  <a:pt x="875" y="1266"/>
                  <a:pt x="727" y="958"/>
                </a:cubicBezTo>
                <a:cubicBezTo>
                  <a:pt x="723" y="950"/>
                  <a:pt x="719" y="941"/>
                  <a:pt x="715" y="932"/>
                </a:cubicBezTo>
                <a:cubicBezTo>
                  <a:pt x="713" y="685"/>
                  <a:pt x="779" y="463"/>
                  <a:pt x="849" y="382"/>
                </a:cubicBezTo>
                <a:cubicBezTo>
                  <a:pt x="868" y="360"/>
                  <a:pt x="886" y="349"/>
                  <a:pt x="903" y="349"/>
                </a:cubicBezTo>
                <a:cubicBezTo>
                  <a:pt x="905" y="349"/>
                  <a:pt x="905" y="349"/>
                  <a:pt x="906" y="349"/>
                </a:cubicBezTo>
                <a:cubicBezTo>
                  <a:pt x="978" y="353"/>
                  <a:pt x="976" y="417"/>
                  <a:pt x="973" y="572"/>
                </a:cubicBezTo>
                <a:cubicBezTo>
                  <a:pt x="971" y="706"/>
                  <a:pt x="966" y="909"/>
                  <a:pt x="1012" y="1191"/>
                </a:cubicBezTo>
                <a:cubicBezTo>
                  <a:pt x="1059" y="1478"/>
                  <a:pt x="971" y="1711"/>
                  <a:pt x="890" y="1857"/>
                </a:cubicBezTo>
                <a:close/>
                <a:moveTo>
                  <a:pt x="126" y="390"/>
                </a:moveTo>
                <a:lnTo>
                  <a:pt x="126" y="390"/>
                </a:lnTo>
                <a:cubicBezTo>
                  <a:pt x="145" y="348"/>
                  <a:pt x="167" y="324"/>
                  <a:pt x="186" y="324"/>
                </a:cubicBezTo>
                <a:cubicBezTo>
                  <a:pt x="194" y="324"/>
                  <a:pt x="200" y="326"/>
                  <a:pt x="204" y="331"/>
                </a:cubicBezTo>
                <a:cubicBezTo>
                  <a:pt x="218" y="345"/>
                  <a:pt x="217" y="382"/>
                  <a:pt x="216" y="433"/>
                </a:cubicBezTo>
                <a:cubicBezTo>
                  <a:pt x="214" y="537"/>
                  <a:pt x="211" y="709"/>
                  <a:pt x="330" y="896"/>
                </a:cubicBezTo>
                <a:cubicBezTo>
                  <a:pt x="353" y="995"/>
                  <a:pt x="391" y="1089"/>
                  <a:pt x="442" y="1169"/>
                </a:cubicBezTo>
                <a:cubicBezTo>
                  <a:pt x="507" y="1272"/>
                  <a:pt x="598" y="1460"/>
                  <a:pt x="655" y="1774"/>
                </a:cubicBezTo>
                <a:cubicBezTo>
                  <a:pt x="675" y="1882"/>
                  <a:pt x="686" y="1976"/>
                  <a:pt x="691" y="2036"/>
                </a:cubicBezTo>
                <a:cubicBezTo>
                  <a:pt x="665" y="1927"/>
                  <a:pt x="587" y="1702"/>
                  <a:pt x="354" y="1436"/>
                </a:cubicBezTo>
                <a:cubicBezTo>
                  <a:pt x="8" y="1041"/>
                  <a:pt x="52" y="552"/>
                  <a:pt x="126" y="390"/>
                </a:cubicBezTo>
                <a:lnTo>
                  <a:pt x="701" y="2074"/>
                </a:lnTo>
                <a:cubicBezTo>
                  <a:pt x="697" y="2020"/>
                  <a:pt x="687" y="1907"/>
                  <a:pt x="662" y="1773"/>
                </a:cubicBezTo>
                <a:cubicBezTo>
                  <a:pt x="604" y="1458"/>
                  <a:pt x="514" y="1269"/>
                  <a:pt x="448" y="1165"/>
                </a:cubicBezTo>
                <a:cubicBezTo>
                  <a:pt x="400" y="1091"/>
                  <a:pt x="365" y="1005"/>
                  <a:pt x="342" y="913"/>
                </a:cubicBezTo>
                <a:cubicBezTo>
                  <a:pt x="380" y="970"/>
                  <a:pt x="429" y="1027"/>
                  <a:pt x="492" y="1084"/>
                </a:cubicBezTo>
                <a:cubicBezTo>
                  <a:pt x="663" y="1237"/>
                  <a:pt x="710" y="1507"/>
                  <a:pt x="718" y="1707"/>
                </a:cubicBezTo>
                <a:cubicBezTo>
                  <a:pt x="725" y="1869"/>
                  <a:pt x="710" y="2012"/>
                  <a:pt x="701" y="2074"/>
                </a:cubicBezTo>
                <a:lnTo>
                  <a:pt x="126" y="390"/>
                </a:lnTo>
                <a:close/>
                <a:moveTo>
                  <a:pt x="715" y="950"/>
                </a:moveTo>
                <a:lnTo>
                  <a:pt x="715" y="950"/>
                </a:lnTo>
                <a:cubicBezTo>
                  <a:pt x="717" y="954"/>
                  <a:pt x="719" y="958"/>
                  <a:pt x="721" y="961"/>
                </a:cubicBezTo>
                <a:cubicBezTo>
                  <a:pt x="868" y="1267"/>
                  <a:pt x="853" y="1562"/>
                  <a:pt x="815" y="1756"/>
                </a:cubicBezTo>
                <a:cubicBezTo>
                  <a:pt x="798" y="1845"/>
                  <a:pt x="774" y="1922"/>
                  <a:pt x="753" y="1980"/>
                </a:cubicBezTo>
                <a:cubicBezTo>
                  <a:pt x="790" y="1838"/>
                  <a:pt x="825" y="1577"/>
                  <a:pt x="741" y="1180"/>
                </a:cubicBezTo>
                <a:cubicBezTo>
                  <a:pt x="725" y="1104"/>
                  <a:pt x="717" y="1026"/>
                  <a:pt x="715" y="950"/>
                </a:cubicBezTo>
                <a:close/>
                <a:moveTo>
                  <a:pt x="352" y="394"/>
                </a:moveTo>
                <a:lnTo>
                  <a:pt x="352" y="394"/>
                </a:lnTo>
                <a:cubicBezTo>
                  <a:pt x="408" y="211"/>
                  <a:pt x="513" y="78"/>
                  <a:pt x="650" y="17"/>
                </a:cubicBezTo>
                <a:cubicBezTo>
                  <a:pt x="663" y="12"/>
                  <a:pt x="672" y="9"/>
                  <a:pt x="679" y="9"/>
                </a:cubicBezTo>
                <a:cubicBezTo>
                  <a:pt x="681" y="9"/>
                  <a:pt x="683" y="10"/>
                  <a:pt x="685" y="11"/>
                </a:cubicBezTo>
                <a:cubicBezTo>
                  <a:pt x="692" y="17"/>
                  <a:pt x="682" y="48"/>
                  <a:pt x="668" y="90"/>
                </a:cubicBezTo>
                <a:cubicBezTo>
                  <a:pt x="620" y="232"/>
                  <a:pt x="523" y="526"/>
                  <a:pt x="708" y="934"/>
                </a:cubicBezTo>
                <a:cubicBezTo>
                  <a:pt x="708" y="1019"/>
                  <a:pt x="718" y="1104"/>
                  <a:pt x="734" y="1182"/>
                </a:cubicBezTo>
                <a:cubicBezTo>
                  <a:pt x="848" y="1722"/>
                  <a:pt x="743" y="2010"/>
                  <a:pt x="707" y="2086"/>
                </a:cubicBezTo>
                <a:cubicBezTo>
                  <a:pt x="707" y="2086"/>
                  <a:pt x="707" y="2086"/>
                  <a:pt x="707" y="2087"/>
                </a:cubicBezTo>
                <a:cubicBezTo>
                  <a:pt x="714" y="2032"/>
                  <a:pt x="734" y="1880"/>
                  <a:pt x="725" y="1707"/>
                </a:cubicBezTo>
                <a:cubicBezTo>
                  <a:pt x="709" y="1342"/>
                  <a:pt x="592" y="1164"/>
                  <a:pt x="497" y="1078"/>
                </a:cubicBezTo>
                <a:cubicBezTo>
                  <a:pt x="428" y="1016"/>
                  <a:pt x="376" y="954"/>
                  <a:pt x="337" y="893"/>
                </a:cubicBezTo>
                <a:cubicBezTo>
                  <a:pt x="300" y="731"/>
                  <a:pt x="304" y="553"/>
                  <a:pt x="352" y="394"/>
                </a:cubicBezTo>
                <a:close/>
                <a:moveTo>
                  <a:pt x="1020" y="1189"/>
                </a:moveTo>
                <a:lnTo>
                  <a:pt x="1020" y="1189"/>
                </a:lnTo>
                <a:cubicBezTo>
                  <a:pt x="974" y="908"/>
                  <a:pt x="978" y="705"/>
                  <a:pt x="981" y="572"/>
                </a:cubicBezTo>
                <a:cubicBezTo>
                  <a:pt x="984" y="417"/>
                  <a:pt x="985" y="347"/>
                  <a:pt x="907" y="342"/>
                </a:cubicBezTo>
                <a:cubicBezTo>
                  <a:pt x="886" y="340"/>
                  <a:pt x="865" y="352"/>
                  <a:pt x="844" y="377"/>
                </a:cubicBezTo>
                <a:cubicBezTo>
                  <a:pt x="794" y="435"/>
                  <a:pt x="750" y="554"/>
                  <a:pt x="726" y="696"/>
                </a:cubicBezTo>
                <a:cubicBezTo>
                  <a:pt x="714" y="768"/>
                  <a:pt x="708" y="843"/>
                  <a:pt x="708" y="917"/>
                </a:cubicBezTo>
                <a:cubicBezTo>
                  <a:pt x="533" y="518"/>
                  <a:pt x="628" y="232"/>
                  <a:pt x="675" y="91"/>
                </a:cubicBezTo>
                <a:cubicBezTo>
                  <a:pt x="691" y="43"/>
                  <a:pt x="700" y="16"/>
                  <a:pt x="690" y="6"/>
                </a:cubicBezTo>
                <a:cubicBezTo>
                  <a:pt x="683" y="0"/>
                  <a:pt x="670" y="1"/>
                  <a:pt x="647" y="11"/>
                </a:cubicBezTo>
                <a:cubicBezTo>
                  <a:pt x="508" y="73"/>
                  <a:pt x="402" y="207"/>
                  <a:pt x="346" y="391"/>
                </a:cubicBezTo>
                <a:cubicBezTo>
                  <a:pt x="299" y="546"/>
                  <a:pt x="294" y="717"/>
                  <a:pt x="326" y="875"/>
                </a:cubicBezTo>
                <a:cubicBezTo>
                  <a:pt x="218" y="696"/>
                  <a:pt x="222" y="533"/>
                  <a:pt x="224" y="433"/>
                </a:cubicBezTo>
                <a:cubicBezTo>
                  <a:pt x="225" y="378"/>
                  <a:pt x="225" y="342"/>
                  <a:pt x="209" y="326"/>
                </a:cubicBezTo>
                <a:cubicBezTo>
                  <a:pt x="203" y="320"/>
                  <a:pt x="196" y="317"/>
                  <a:pt x="186" y="317"/>
                </a:cubicBezTo>
                <a:cubicBezTo>
                  <a:pt x="163" y="317"/>
                  <a:pt x="140" y="342"/>
                  <a:pt x="120" y="387"/>
                </a:cubicBezTo>
                <a:cubicBezTo>
                  <a:pt x="45" y="551"/>
                  <a:pt x="0" y="1043"/>
                  <a:pt x="348" y="1441"/>
                </a:cubicBezTo>
                <a:cubicBezTo>
                  <a:pt x="677" y="1815"/>
                  <a:pt x="696" y="2106"/>
                  <a:pt x="696" y="2109"/>
                </a:cubicBezTo>
                <a:lnTo>
                  <a:pt x="696" y="2110"/>
                </a:lnTo>
                <a:cubicBezTo>
                  <a:pt x="697" y="2110"/>
                  <a:pt x="697" y="2110"/>
                  <a:pt x="697" y="2110"/>
                </a:cubicBezTo>
                <a:cubicBezTo>
                  <a:pt x="697" y="2110"/>
                  <a:pt x="697" y="2110"/>
                  <a:pt x="697" y="2111"/>
                </a:cubicBezTo>
                <a:cubicBezTo>
                  <a:pt x="697" y="2111"/>
                  <a:pt x="697" y="2111"/>
                  <a:pt x="697" y="2112"/>
                </a:cubicBezTo>
                <a:lnTo>
                  <a:pt x="698" y="2112"/>
                </a:lnTo>
                <a:cubicBezTo>
                  <a:pt x="698" y="2112"/>
                  <a:pt x="698" y="2112"/>
                  <a:pt x="699" y="2112"/>
                </a:cubicBezTo>
                <a:lnTo>
                  <a:pt x="700" y="2112"/>
                </a:lnTo>
                <a:cubicBezTo>
                  <a:pt x="701" y="2112"/>
                  <a:pt x="701" y="2112"/>
                  <a:pt x="702" y="2112"/>
                </a:cubicBezTo>
                <a:cubicBezTo>
                  <a:pt x="703" y="2110"/>
                  <a:pt x="806" y="2019"/>
                  <a:pt x="896" y="1861"/>
                </a:cubicBezTo>
                <a:cubicBezTo>
                  <a:pt x="978" y="1715"/>
                  <a:pt x="1068" y="1479"/>
                  <a:pt x="1020" y="1189"/>
                </a:cubicBezTo>
                <a:close/>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 name="Freeform 5">
            <a:extLst>
              <a:ext uri="{FF2B5EF4-FFF2-40B4-BE49-F238E27FC236}">
                <a16:creationId xmlns:a16="http://schemas.microsoft.com/office/drawing/2014/main" id="{9C5D0943-3A97-AE4B-B6A5-8E0FDA5DA805}"/>
              </a:ext>
            </a:extLst>
          </p:cNvPr>
          <p:cNvSpPr>
            <a:spLocks noChangeArrowheads="1"/>
          </p:cNvSpPr>
          <p:nvPr/>
        </p:nvSpPr>
        <p:spPr bwMode="auto">
          <a:xfrm>
            <a:off x="15588953" y="9758330"/>
            <a:ext cx="1153518" cy="1911580"/>
          </a:xfrm>
          <a:custGeom>
            <a:avLst/>
            <a:gdLst>
              <a:gd name="T0" fmla="*/ 418903 w 927"/>
              <a:gd name="T1" fmla="*/ 772641 h 1536"/>
              <a:gd name="T2" fmla="*/ 238161 w 927"/>
              <a:gd name="T3" fmla="*/ 994514 h 1536"/>
              <a:gd name="T4" fmla="*/ 301453 w 927"/>
              <a:gd name="T5" fmla="*/ 740013 h 1536"/>
              <a:gd name="T6" fmla="*/ 400633 w 927"/>
              <a:gd name="T7" fmla="*/ 579481 h 1536"/>
              <a:gd name="T8" fmla="*/ 444350 w 927"/>
              <a:gd name="T9" fmla="*/ 525318 h 1536"/>
              <a:gd name="T10" fmla="*/ 488067 w 927"/>
              <a:gd name="T11" fmla="*/ 502478 h 1536"/>
              <a:gd name="T12" fmla="*/ 560494 w 927"/>
              <a:gd name="T13" fmla="*/ 484858 h 1536"/>
              <a:gd name="T14" fmla="*/ 583984 w 927"/>
              <a:gd name="T15" fmla="*/ 491384 h 1536"/>
              <a:gd name="T16" fmla="*/ 524607 w 927"/>
              <a:gd name="T17" fmla="*/ 589269 h 1536"/>
              <a:gd name="T18" fmla="*/ 136372 w 927"/>
              <a:gd name="T19" fmla="*/ 436568 h 1536"/>
              <a:gd name="T20" fmla="*/ 244686 w 927"/>
              <a:gd name="T21" fmla="*/ 118767 h 1536"/>
              <a:gd name="T22" fmla="*/ 260346 w 927"/>
              <a:gd name="T23" fmla="*/ 52205 h 1536"/>
              <a:gd name="T24" fmla="*/ 262956 w 927"/>
              <a:gd name="T25" fmla="*/ 52205 h 1536"/>
              <a:gd name="T26" fmla="*/ 274048 w 927"/>
              <a:gd name="T27" fmla="*/ 58079 h 1536"/>
              <a:gd name="T28" fmla="*/ 315156 w 927"/>
              <a:gd name="T29" fmla="*/ 381100 h 1536"/>
              <a:gd name="T30" fmla="*/ 259041 w 927"/>
              <a:gd name="T31" fmla="*/ 458103 h 1536"/>
              <a:gd name="T32" fmla="*/ 179436 w 927"/>
              <a:gd name="T33" fmla="*/ 817668 h 1536"/>
              <a:gd name="T34" fmla="*/ 227721 w 927"/>
              <a:gd name="T35" fmla="*/ 987988 h 1536"/>
              <a:gd name="T36" fmla="*/ 136372 w 927"/>
              <a:gd name="T37" fmla="*/ 436568 h 1536"/>
              <a:gd name="T38" fmla="*/ 208799 w 927"/>
              <a:gd name="T39" fmla="*/ 922732 h 1536"/>
              <a:gd name="T40" fmla="*/ 184656 w 927"/>
              <a:gd name="T41" fmla="*/ 816363 h 1536"/>
              <a:gd name="T42" fmla="*/ 262956 w 927"/>
              <a:gd name="T43" fmla="*/ 461366 h 1536"/>
              <a:gd name="T44" fmla="*/ 312546 w 927"/>
              <a:gd name="T45" fmla="*/ 392846 h 1536"/>
              <a:gd name="T46" fmla="*/ 249906 w 927"/>
              <a:gd name="T47" fmla="*/ 572955 h 1536"/>
              <a:gd name="T48" fmla="*/ 236856 w 927"/>
              <a:gd name="T49" fmla="*/ 974937 h 1536"/>
              <a:gd name="T50" fmla="*/ 314503 w 927"/>
              <a:gd name="T51" fmla="*/ 652568 h 1536"/>
              <a:gd name="T52" fmla="*/ 433257 w 927"/>
              <a:gd name="T53" fmla="*/ 531843 h 1536"/>
              <a:gd name="T54" fmla="*/ 397370 w 927"/>
              <a:gd name="T55" fmla="*/ 576218 h 1536"/>
              <a:gd name="T56" fmla="*/ 297538 w 927"/>
              <a:gd name="T57" fmla="*/ 738707 h 1536"/>
              <a:gd name="T58" fmla="*/ 236856 w 927"/>
              <a:gd name="T59" fmla="*/ 974937 h 1536"/>
              <a:gd name="T60" fmla="*/ 483500 w 927"/>
              <a:gd name="T61" fmla="*/ 45027 h 1536"/>
              <a:gd name="T62" fmla="*/ 503075 w 927"/>
              <a:gd name="T63" fmla="*/ 5873 h 1536"/>
              <a:gd name="T64" fmla="*/ 503075 w 927"/>
              <a:gd name="T65" fmla="*/ 5873 h 1536"/>
              <a:gd name="T66" fmla="*/ 521344 w 927"/>
              <a:gd name="T67" fmla="*/ 260375 h 1536"/>
              <a:gd name="T68" fmla="*/ 441087 w 927"/>
              <a:gd name="T69" fmla="*/ 521402 h 1536"/>
              <a:gd name="T70" fmla="*/ 310588 w 927"/>
              <a:gd name="T71" fmla="*/ 649958 h 1536"/>
              <a:gd name="T72" fmla="*/ 232289 w 927"/>
              <a:gd name="T73" fmla="*/ 985378 h 1536"/>
              <a:gd name="T74" fmla="*/ 254474 w 927"/>
              <a:gd name="T75" fmla="*/ 575565 h 1536"/>
              <a:gd name="T76" fmla="*/ 319071 w 927"/>
              <a:gd name="T77" fmla="*/ 384363 h 1536"/>
              <a:gd name="T78" fmla="*/ 587899 w 927"/>
              <a:gd name="T79" fmla="*/ 488121 h 1536"/>
              <a:gd name="T80" fmla="*/ 486110 w 927"/>
              <a:gd name="T81" fmla="*/ 497910 h 1536"/>
              <a:gd name="T82" fmla="*/ 450875 w 927"/>
              <a:gd name="T83" fmla="*/ 515529 h 1536"/>
              <a:gd name="T84" fmla="*/ 525912 w 927"/>
              <a:gd name="T85" fmla="*/ 261027 h 1536"/>
              <a:gd name="T86" fmla="*/ 504380 w 927"/>
              <a:gd name="T87" fmla="*/ 1305 h 1536"/>
              <a:gd name="T88" fmla="*/ 478932 w 927"/>
              <a:gd name="T89" fmla="*/ 43722 h 1536"/>
              <a:gd name="T90" fmla="*/ 321028 w 927"/>
              <a:gd name="T91" fmla="*/ 372617 h 1536"/>
              <a:gd name="T92" fmla="*/ 276658 w 927"/>
              <a:gd name="T93" fmla="*/ 54163 h 1536"/>
              <a:gd name="T94" fmla="*/ 258389 w 927"/>
              <a:gd name="T95" fmla="*/ 48290 h 1536"/>
              <a:gd name="T96" fmla="*/ 240119 w 927"/>
              <a:gd name="T97" fmla="*/ 118115 h 1536"/>
              <a:gd name="T98" fmla="*/ 132457 w 927"/>
              <a:gd name="T99" fmla="*/ 433305 h 1536"/>
              <a:gd name="T100" fmla="*/ 234246 w 927"/>
              <a:gd name="T101" fmla="*/ 1000387 h 1536"/>
              <a:gd name="T102" fmla="*/ 234246 w 927"/>
              <a:gd name="T103" fmla="*/ 1001040 h 1536"/>
              <a:gd name="T104" fmla="*/ 234246 w 927"/>
              <a:gd name="T105" fmla="*/ 1001040 h 1536"/>
              <a:gd name="T106" fmla="*/ 234246 w 927"/>
              <a:gd name="T107" fmla="*/ 1001040 h 1536"/>
              <a:gd name="T108" fmla="*/ 234246 w 927"/>
              <a:gd name="T109" fmla="*/ 1001040 h 1536"/>
              <a:gd name="T110" fmla="*/ 235551 w 927"/>
              <a:gd name="T111" fmla="*/ 1001692 h 1536"/>
              <a:gd name="T112" fmla="*/ 236204 w 927"/>
              <a:gd name="T113" fmla="*/ 1001692 h 1536"/>
              <a:gd name="T114" fmla="*/ 236204 w 927"/>
              <a:gd name="T115" fmla="*/ 1001040 h 1536"/>
              <a:gd name="T116" fmla="*/ 236856 w 927"/>
              <a:gd name="T117" fmla="*/ 1001040 h 1536"/>
              <a:gd name="T118" fmla="*/ 333426 w 927"/>
              <a:gd name="T119" fmla="*/ 925342 h 1536"/>
              <a:gd name="T120" fmla="*/ 423470 w 927"/>
              <a:gd name="T121" fmla="*/ 771988 h 1536"/>
              <a:gd name="T122" fmla="*/ 528522 w 927"/>
              <a:gd name="T123" fmla="*/ 591880 h 1536"/>
              <a:gd name="T124" fmla="*/ 587899 w 927"/>
              <a:gd name="T125" fmla="*/ 488121 h 1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927" h="1536">
                <a:moveTo>
                  <a:pt x="642" y="1184"/>
                </a:moveTo>
                <a:lnTo>
                  <a:pt x="642" y="1184"/>
                </a:lnTo>
                <a:cubicBezTo>
                  <a:pt x="656" y="1323"/>
                  <a:pt x="409" y="1494"/>
                  <a:pt x="365" y="1524"/>
                </a:cubicBezTo>
                <a:cubicBezTo>
                  <a:pt x="371" y="1486"/>
                  <a:pt x="397" y="1320"/>
                  <a:pt x="462" y="1134"/>
                </a:cubicBezTo>
                <a:cubicBezTo>
                  <a:pt x="502" y="1020"/>
                  <a:pt x="559" y="953"/>
                  <a:pt x="614" y="888"/>
                </a:cubicBezTo>
                <a:cubicBezTo>
                  <a:pt x="637" y="861"/>
                  <a:pt x="660" y="834"/>
                  <a:pt x="681" y="805"/>
                </a:cubicBezTo>
                <a:cubicBezTo>
                  <a:pt x="707" y="789"/>
                  <a:pt x="730" y="778"/>
                  <a:pt x="748" y="770"/>
                </a:cubicBezTo>
                <a:cubicBezTo>
                  <a:pt x="793" y="751"/>
                  <a:pt x="832" y="743"/>
                  <a:pt x="859" y="743"/>
                </a:cubicBezTo>
                <a:cubicBezTo>
                  <a:pt x="877" y="743"/>
                  <a:pt x="890" y="747"/>
                  <a:pt x="895" y="753"/>
                </a:cubicBezTo>
                <a:cubicBezTo>
                  <a:pt x="916" y="776"/>
                  <a:pt x="864" y="835"/>
                  <a:pt x="804" y="903"/>
                </a:cubicBezTo>
                <a:cubicBezTo>
                  <a:pt x="728" y="989"/>
                  <a:pt x="633" y="1096"/>
                  <a:pt x="642" y="1184"/>
                </a:cubicBezTo>
                <a:close/>
                <a:moveTo>
                  <a:pt x="209" y="669"/>
                </a:moveTo>
                <a:lnTo>
                  <a:pt x="209" y="669"/>
                </a:lnTo>
                <a:cubicBezTo>
                  <a:pt x="339" y="491"/>
                  <a:pt x="361" y="298"/>
                  <a:pt x="375" y="182"/>
                </a:cubicBezTo>
                <a:cubicBezTo>
                  <a:pt x="381" y="126"/>
                  <a:pt x="386" y="86"/>
                  <a:pt x="399" y="80"/>
                </a:cubicBezTo>
                <a:cubicBezTo>
                  <a:pt x="400" y="80"/>
                  <a:pt x="401" y="80"/>
                  <a:pt x="403" y="80"/>
                </a:cubicBezTo>
                <a:cubicBezTo>
                  <a:pt x="407" y="80"/>
                  <a:pt x="412" y="83"/>
                  <a:pt x="420" y="89"/>
                </a:cubicBezTo>
                <a:cubicBezTo>
                  <a:pt x="482" y="140"/>
                  <a:pt x="523" y="351"/>
                  <a:pt x="483" y="584"/>
                </a:cubicBezTo>
                <a:cubicBezTo>
                  <a:pt x="456" y="622"/>
                  <a:pt x="428" y="661"/>
                  <a:pt x="397" y="702"/>
                </a:cubicBezTo>
                <a:cubicBezTo>
                  <a:pt x="257" y="888"/>
                  <a:pt x="253" y="1104"/>
                  <a:pt x="275" y="1253"/>
                </a:cubicBezTo>
                <a:cubicBezTo>
                  <a:pt x="294" y="1377"/>
                  <a:pt x="333" y="1476"/>
                  <a:pt x="349" y="1514"/>
                </a:cubicBezTo>
                <a:cubicBezTo>
                  <a:pt x="59" y="1222"/>
                  <a:pt x="11" y="938"/>
                  <a:pt x="209" y="669"/>
                </a:cubicBezTo>
                <a:close/>
                <a:moveTo>
                  <a:pt x="320" y="1414"/>
                </a:moveTo>
                <a:lnTo>
                  <a:pt x="320" y="1414"/>
                </a:lnTo>
                <a:cubicBezTo>
                  <a:pt x="306" y="1370"/>
                  <a:pt x="292" y="1313"/>
                  <a:pt x="283" y="1251"/>
                </a:cubicBezTo>
                <a:cubicBezTo>
                  <a:pt x="261" y="1104"/>
                  <a:pt x="264" y="891"/>
                  <a:pt x="403" y="707"/>
                </a:cubicBezTo>
                <a:cubicBezTo>
                  <a:pt x="428" y="674"/>
                  <a:pt x="453" y="639"/>
                  <a:pt x="479" y="602"/>
                </a:cubicBezTo>
                <a:cubicBezTo>
                  <a:pt x="461" y="694"/>
                  <a:pt x="431" y="789"/>
                  <a:pt x="383" y="878"/>
                </a:cubicBezTo>
                <a:cubicBezTo>
                  <a:pt x="273" y="1085"/>
                  <a:pt x="292" y="1291"/>
                  <a:pt x="320" y="1414"/>
                </a:cubicBezTo>
                <a:close/>
                <a:moveTo>
                  <a:pt x="363" y="1494"/>
                </a:moveTo>
                <a:lnTo>
                  <a:pt x="363" y="1494"/>
                </a:lnTo>
                <a:cubicBezTo>
                  <a:pt x="357" y="1299"/>
                  <a:pt x="396" y="1134"/>
                  <a:pt x="482" y="1000"/>
                </a:cubicBezTo>
                <a:cubicBezTo>
                  <a:pt x="540" y="910"/>
                  <a:pt x="607" y="852"/>
                  <a:pt x="664" y="815"/>
                </a:cubicBezTo>
                <a:cubicBezTo>
                  <a:pt x="647" y="838"/>
                  <a:pt x="628" y="861"/>
                  <a:pt x="609" y="883"/>
                </a:cubicBezTo>
                <a:cubicBezTo>
                  <a:pt x="554" y="949"/>
                  <a:pt x="496" y="1017"/>
                  <a:pt x="456" y="1132"/>
                </a:cubicBezTo>
                <a:cubicBezTo>
                  <a:pt x="401" y="1287"/>
                  <a:pt x="373" y="1429"/>
                  <a:pt x="363" y="1494"/>
                </a:cubicBezTo>
                <a:close/>
                <a:moveTo>
                  <a:pt x="741" y="69"/>
                </a:moveTo>
                <a:lnTo>
                  <a:pt x="741" y="69"/>
                </a:lnTo>
                <a:cubicBezTo>
                  <a:pt x="756" y="14"/>
                  <a:pt x="767" y="9"/>
                  <a:pt x="771" y="9"/>
                </a:cubicBezTo>
                <a:cubicBezTo>
                  <a:pt x="792" y="13"/>
                  <a:pt x="814" y="153"/>
                  <a:pt x="799" y="399"/>
                </a:cubicBezTo>
                <a:cubicBezTo>
                  <a:pt x="787" y="606"/>
                  <a:pt x="737" y="714"/>
                  <a:pt x="676" y="799"/>
                </a:cubicBezTo>
                <a:cubicBezTo>
                  <a:pt x="616" y="836"/>
                  <a:pt x="540" y="897"/>
                  <a:pt x="476" y="996"/>
                </a:cubicBezTo>
                <a:cubicBezTo>
                  <a:pt x="387" y="1134"/>
                  <a:pt x="348" y="1307"/>
                  <a:pt x="356" y="1510"/>
                </a:cubicBezTo>
                <a:cubicBezTo>
                  <a:pt x="329" y="1436"/>
                  <a:pt x="242" y="1160"/>
                  <a:pt x="390" y="882"/>
                </a:cubicBezTo>
                <a:cubicBezTo>
                  <a:pt x="440" y="787"/>
                  <a:pt x="472" y="686"/>
                  <a:pt x="489" y="589"/>
                </a:cubicBezTo>
                <a:cubicBezTo>
                  <a:pt x="585" y="447"/>
                  <a:pt x="685" y="274"/>
                  <a:pt x="741" y="69"/>
                </a:cubicBezTo>
                <a:close/>
                <a:moveTo>
                  <a:pt x="901" y="748"/>
                </a:moveTo>
                <a:lnTo>
                  <a:pt x="901" y="748"/>
                </a:lnTo>
                <a:cubicBezTo>
                  <a:pt x="882" y="727"/>
                  <a:pt x="817" y="733"/>
                  <a:pt x="745" y="763"/>
                </a:cubicBezTo>
                <a:cubicBezTo>
                  <a:pt x="730" y="770"/>
                  <a:pt x="711" y="779"/>
                  <a:pt x="691" y="790"/>
                </a:cubicBezTo>
                <a:cubicBezTo>
                  <a:pt x="748" y="706"/>
                  <a:pt x="794" y="598"/>
                  <a:pt x="806" y="400"/>
                </a:cubicBezTo>
                <a:cubicBezTo>
                  <a:pt x="818" y="209"/>
                  <a:pt x="808" y="8"/>
                  <a:pt x="773" y="2"/>
                </a:cubicBezTo>
                <a:cubicBezTo>
                  <a:pt x="759" y="0"/>
                  <a:pt x="747" y="20"/>
                  <a:pt x="734" y="67"/>
                </a:cubicBezTo>
                <a:cubicBezTo>
                  <a:pt x="702" y="185"/>
                  <a:pt x="644" y="345"/>
                  <a:pt x="492" y="571"/>
                </a:cubicBezTo>
                <a:cubicBezTo>
                  <a:pt x="529" y="341"/>
                  <a:pt x="486" y="135"/>
                  <a:pt x="424" y="83"/>
                </a:cubicBezTo>
                <a:cubicBezTo>
                  <a:pt x="413" y="74"/>
                  <a:pt x="404" y="71"/>
                  <a:pt x="396" y="74"/>
                </a:cubicBezTo>
                <a:cubicBezTo>
                  <a:pt x="379" y="81"/>
                  <a:pt x="375" y="119"/>
                  <a:pt x="368" y="181"/>
                </a:cubicBezTo>
                <a:cubicBezTo>
                  <a:pt x="354" y="296"/>
                  <a:pt x="331" y="489"/>
                  <a:pt x="203" y="664"/>
                </a:cubicBezTo>
                <a:cubicBezTo>
                  <a:pt x="0" y="941"/>
                  <a:pt x="52" y="1233"/>
                  <a:pt x="359" y="1533"/>
                </a:cubicBezTo>
                <a:lnTo>
                  <a:pt x="359" y="1534"/>
                </a:lnTo>
                <a:cubicBezTo>
                  <a:pt x="360" y="1535"/>
                  <a:pt x="360" y="1535"/>
                  <a:pt x="361" y="1535"/>
                </a:cubicBezTo>
                <a:lnTo>
                  <a:pt x="362" y="1535"/>
                </a:lnTo>
                <a:cubicBezTo>
                  <a:pt x="362" y="1535"/>
                  <a:pt x="362" y="1535"/>
                  <a:pt x="362" y="1534"/>
                </a:cubicBezTo>
                <a:lnTo>
                  <a:pt x="363" y="1534"/>
                </a:lnTo>
                <a:cubicBezTo>
                  <a:pt x="364" y="1533"/>
                  <a:pt x="439" y="1485"/>
                  <a:pt x="511" y="1418"/>
                </a:cubicBezTo>
                <a:cubicBezTo>
                  <a:pt x="609" y="1328"/>
                  <a:pt x="656" y="1249"/>
                  <a:pt x="649" y="1183"/>
                </a:cubicBezTo>
                <a:cubicBezTo>
                  <a:pt x="640" y="1099"/>
                  <a:pt x="735" y="993"/>
                  <a:pt x="810" y="907"/>
                </a:cubicBezTo>
                <a:cubicBezTo>
                  <a:pt x="875" y="834"/>
                  <a:pt x="926" y="776"/>
                  <a:pt x="901" y="748"/>
                </a:cubicBezTo>
                <a:close/>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 name="Freeform 6">
            <a:extLst>
              <a:ext uri="{FF2B5EF4-FFF2-40B4-BE49-F238E27FC236}">
                <a16:creationId xmlns:a16="http://schemas.microsoft.com/office/drawing/2014/main" id="{F8271CA2-F311-3A4F-AFC1-3324B1EC8F2D}"/>
              </a:ext>
            </a:extLst>
          </p:cNvPr>
          <p:cNvSpPr>
            <a:spLocks noChangeArrowheads="1"/>
          </p:cNvSpPr>
          <p:nvPr/>
        </p:nvSpPr>
        <p:spPr bwMode="auto">
          <a:xfrm>
            <a:off x="19736119" y="9664951"/>
            <a:ext cx="1527036" cy="2010455"/>
          </a:xfrm>
          <a:custGeom>
            <a:avLst/>
            <a:gdLst>
              <a:gd name="T0" fmla="*/ 488023 w 1224"/>
              <a:gd name="T1" fmla="*/ 746174 h 1612"/>
              <a:gd name="T2" fmla="*/ 183172 w 1224"/>
              <a:gd name="T3" fmla="*/ 1043728 h 1612"/>
              <a:gd name="T4" fmla="*/ 411483 w 1224"/>
              <a:gd name="T5" fmla="*/ 560448 h 1612"/>
              <a:gd name="T6" fmla="*/ 403633 w 1224"/>
              <a:gd name="T7" fmla="*/ 505515 h 1612"/>
              <a:gd name="T8" fmla="*/ 705213 w 1224"/>
              <a:gd name="T9" fmla="*/ 395649 h 1612"/>
              <a:gd name="T10" fmla="*/ 786986 w 1224"/>
              <a:gd name="T11" fmla="*/ 412652 h 1612"/>
              <a:gd name="T12" fmla="*/ 18317 w 1224"/>
              <a:gd name="T13" fmla="*/ 864541 h 1612"/>
              <a:gd name="T14" fmla="*/ 39251 w 1224"/>
              <a:gd name="T15" fmla="*/ 450582 h 1612"/>
              <a:gd name="T16" fmla="*/ 37943 w 1224"/>
              <a:gd name="T17" fmla="*/ 293630 h 1612"/>
              <a:gd name="T18" fmla="*/ 54952 w 1224"/>
              <a:gd name="T19" fmla="*/ 287744 h 1612"/>
              <a:gd name="T20" fmla="*/ 75231 w 1224"/>
              <a:gd name="T21" fmla="*/ 323712 h 1612"/>
              <a:gd name="T22" fmla="*/ 178593 w 1224"/>
              <a:gd name="T23" fmla="*/ 507477 h 1612"/>
              <a:gd name="T24" fmla="*/ 166818 w 1224"/>
              <a:gd name="T25" fmla="*/ 1048305 h 1612"/>
              <a:gd name="T26" fmla="*/ 240086 w 1224"/>
              <a:gd name="T27" fmla="*/ 942363 h 1612"/>
              <a:gd name="T28" fmla="*/ 399054 w 1224"/>
              <a:gd name="T29" fmla="*/ 508784 h 1612"/>
              <a:gd name="T30" fmla="*/ 406904 w 1224"/>
              <a:gd name="T31" fmla="*/ 561102 h 1612"/>
              <a:gd name="T32" fmla="*/ 190368 w 1224"/>
              <a:gd name="T33" fmla="*/ 1031302 h 1612"/>
              <a:gd name="T34" fmla="*/ 254478 w 1224"/>
              <a:gd name="T35" fmla="*/ 693203 h 1612"/>
              <a:gd name="T36" fmla="*/ 172705 w 1224"/>
              <a:gd name="T37" fmla="*/ 1045035 h 1612"/>
              <a:gd name="T38" fmla="*/ 168126 w 1224"/>
              <a:gd name="T39" fmla="*/ 1037842 h 1612"/>
              <a:gd name="T40" fmla="*/ 236161 w 1224"/>
              <a:gd name="T41" fmla="*/ 621266 h 1612"/>
              <a:gd name="T42" fmla="*/ 253170 w 1224"/>
              <a:gd name="T43" fmla="*/ 685355 h 1612"/>
              <a:gd name="T44" fmla="*/ 205414 w 1224"/>
              <a:gd name="T45" fmla="*/ 440772 h 1612"/>
              <a:gd name="T46" fmla="*/ 476248 w 1224"/>
              <a:gd name="T47" fmla="*/ 8502 h 1612"/>
              <a:gd name="T48" fmla="*/ 479519 w 1224"/>
              <a:gd name="T49" fmla="*/ 9156 h 1612"/>
              <a:gd name="T50" fmla="*/ 398399 w 1224"/>
              <a:gd name="T51" fmla="*/ 502245 h 1612"/>
              <a:gd name="T52" fmla="*/ 330364 w 1224"/>
              <a:gd name="T53" fmla="*/ 568295 h 1612"/>
              <a:gd name="T54" fmla="*/ 240741 w 1224"/>
              <a:gd name="T55" fmla="*/ 619958 h 1612"/>
              <a:gd name="T56" fmla="*/ 183826 w 1224"/>
              <a:gd name="T57" fmla="*/ 506823 h 1612"/>
              <a:gd name="T58" fmla="*/ 790911 w 1224"/>
              <a:gd name="T59" fmla="*/ 410690 h 1612"/>
              <a:gd name="T60" fmla="*/ 402979 w 1224"/>
              <a:gd name="T61" fmla="*/ 498975 h 1612"/>
              <a:gd name="T62" fmla="*/ 463164 w 1224"/>
              <a:gd name="T63" fmla="*/ 168723 h 1612"/>
              <a:gd name="T64" fmla="*/ 429146 w 1224"/>
              <a:gd name="T65" fmla="*/ 35314 h 1612"/>
              <a:gd name="T66" fmla="*/ 200835 w 1224"/>
              <a:gd name="T67" fmla="*/ 438810 h 1612"/>
              <a:gd name="T68" fmla="*/ 151117 w 1224"/>
              <a:gd name="T69" fmla="*/ 458429 h 1612"/>
              <a:gd name="T70" fmla="*/ 79811 w 1224"/>
              <a:gd name="T71" fmla="*/ 322405 h 1612"/>
              <a:gd name="T72" fmla="*/ 34672 w 1224"/>
              <a:gd name="T73" fmla="*/ 289706 h 1612"/>
              <a:gd name="T74" fmla="*/ 34018 w 1224"/>
              <a:gd name="T75" fmla="*/ 451890 h 1612"/>
              <a:gd name="T76" fmla="*/ 13738 w 1224"/>
              <a:gd name="T77" fmla="*/ 865849 h 1612"/>
              <a:gd name="T78" fmla="*/ 170088 w 1224"/>
              <a:gd name="T79" fmla="*/ 1053537 h 1612"/>
              <a:gd name="T80" fmla="*/ 170743 w 1224"/>
              <a:gd name="T81" fmla="*/ 1053537 h 1612"/>
              <a:gd name="T82" fmla="*/ 493256 w 1224"/>
              <a:gd name="T83" fmla="*/ 745520 h 1612"/>
              <a:gd name="T84" fmla="*/ 790911 w 1224"/>
              <a:gd name="T85" fmla="*/ 410690 h 161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224" h="1612">
                <a:moveTo>
                  <a:pt x="1084" y="736"/>
                </a:moveTo>
                <a:lnTo>
                  <a:pt x="1084" y="736"/>
                </a:lnTo>
                <a:cubicBezTo>
                  <a:pt x="949" y="823"/>
                  <a:pt x="744" y="955"/>
                  <a:pt x="746" y="1141"/>
                </a:cubicBezTo>
                <a:cubicBezTo>
                  <a:pt x="748" y="1387"/>
                  <a:pt x="376" y="1556"/>
                  <a:pt x="280" y="1596"/>
                </a:cubicBezTo>
                <a:cubicBezTo>
                  <a:pt x="317" y="1565"/>
                  <a:pt x="403" y="1488"/>
                  <a:pt x="482" y="1384"/>
                </a:cubicBezTo>
                <a:cubicBezTo>
                  <a:pt x="654" y="1155"/>
                  <a:pt x="657" y="971"/>
                  <a:pt x="629" y="857"/>
                </a:cubicBezTo>
                <a:cubicBezTo>
                  <a:pt x="623" y="829"/>
                  <a:pt x="618" y="801"/>
                  <a:pt x="617" y="773"/>
                </a:cubicBezTo>
                <a:cubicBezTo>
                  <a:pt x="735" y="678"/>
                  <a:pt x="858" y="638"/>
                  <a:pt x="937" y="621"/>
                </a:cubicBezTo>
                <a:cubicBezTo>
                  <a:pt x="989" y="609"/>
                  <a:pt x="1038" y="605"/>
                  <a:pt x="1078" y="605"/>
                </a:cubicBezTo>
                <a:cubicBezTo>
                  <a:pt x="1149" y="605"/>
                  <a:pt x="1196" y="618"/>
                  <a:pt x="1203" y="631"/>
                </a:cubicBezTo>
                <a:cubicBezTo>
                  <a:pt x="1214" y="653"/>
                  <a:pt x="1157" y="690"/>
                  <a:pt x="1084" y="736"/>
                </a:cubicBezTo>
                <a:close/>
                <a:moveTo>
                  <a:pt x="28" y="1322"/>
                </a:moveTo>
                <a:lnTo>
                  <a:pt x="28" y="1322"/>
                </a:lnTo>
                <a:cubicBezTo>
                  <a:pt x="8" y="1220"/>
                  <a:pt x="32" y="1164"/>
                  <a:pt x="59" y="1105"/>
                </a:cubicBezTo>
                <a:cubicBezTo>
                  <a:pt x="95" y="1022"/>
                  <a:pt x="138" y="928"/>
                  <a:pt x="60" y="689"/>
                </a:cubicBezTo>
                <a:cubicBezTo>
                  <a:pt x="18" y="563"/>
                  <a:pt x="29" y="477"/>
                  <a:pt x="58" y="449"/>
                </a:cubicBezTo>
                <a:cubicBezTo>
                  <a:pt x="64" y="443"/>
                  <a:pt x="71" y="439"/>
                  <a:pt x="77" y="439"/>
                </a:cubicBezTo>
                <a:cubicBezTo>
                  <a:pt x="80" y="439"/>
                  <a:pt x="82" y="439"/>
                  <a:pt x="84" y="440"/>
                </a:cubicBezTo>
                <a:cubicBezTo>
                  <a:pt x="99" y="445"/>
                  <a:pt x="111" y="465"/>
                  <a:pt x="115" y="495"/>
                </a:cubicBezTo>
                <a:cubicBezTo>
                  <a:pt x="125" y="563"/>
                  <a:pt x="174" y="632"/>
                  <a:pt x="225" y="705"/>
                </a:cubicBezTo>
                <a:cubicBezTo>
                  <a:pt x="240" y="727"/>
                  <a:pt x="257" y="751"/>
                  <a:pt x="273" y="776"/>
                </a:cubicBezTo>
                <a:cubicBezTo>
                  <a:pt x="204" y="1007"/>
                  <a:pt x="160" y="1312"/>
                  <a:pt x="255" y="1603"/>
                </a:cubicBezTo>
                <a:cubicBezTo>
                  <a:pt x="224" y="1597"/>
                  <a:pt x="75" y="1555"/>
                  <a:pt x="28" y="1322"/>
                </a:cubicBezTo>
                <a:close/>
                <a:moveTo>
                  <a:pt x="367" y="1441"/>
                </a:moveTo>
                <a:lnTo>
                  <a:pt x="367" y="1441"/>
                </a:lnTo>
                <a:cubicBezTo>
                  <a:pt x="401" y="1356"/>
                  <a:pt x="429" y="1223"/>
                  <a:pt x="394" y="1050"/>
                </a:cubicBezTo>
                <a:cubicBezTo>
                  <a:pt x="456" y="929"/>
                  <a:pt x="532" y="841"/>
                  <a:pt x="610" y="778"/>
                </a:cubicBezTo>
                <a:cubicBezTo>
                  <a:pt x="612" y="805"/>
                  <a:pt x="616" y="832"/>
                  <a:pt x="622" y="858"/>
                </a:cubicBezTo>
                <a:cubicBezTo>
                  <a:pt x="672" y="1062"/>
                  <a:pt x="570" y="1254"/>
                  <a:pt x="477" y="1379"/>
                </a:cubicBezTo>
                <a:cubicBezTo>
                  <a:pt x="408" y="1471"/>
                  <a:pt x="334" y="1540"/>
                  <a:pt x="291" y="1577"/>
                </a:cubicBezTo>
                <a:cubicBezTo>
                  <a:pt x="313" y="1549"/>
                  <a:pt x="343" y="1503"/>
                  <a:pt x="367" y="1441"/>
                </a:cubicBezTo>
                <a:close/>
                <a:moveTo>
                  <a:pt x="389" y="1060"/>
                </a:moveTo>
                <a:lnTo>
                  <a:pt x="389" y="1060"/>
                </a:lnTo>
                <a:cubicBezTo>
                  <a:pt x="449" y="1377"/>
                  <a:pt x="297" y="1562"/>
                  <a:pt x="264" y="1598"/>
                </a:cubicBezTo>
                <a:cubicBezTo>
                  <a:pt x="275" y="1370"/>
                  <a:pt x="323" y="1195"/>
                  <a:pt x="389" y="1060"/>
                </a:cubicBezTo>
                <a:close/>
                <a:moveTo>
                  <a:pt x="257" y="1587"/>
                </a:moveTo>
                <a:lnTo>
                  <a:pt x="257" y="1587"/>
                </a:lnTo>
                <a:cubicBezTo>
                  <a:pt x="169" y="1305"/>
                  <a:pt x="212" y="1010"/>
                  <a:pt x="278" y="784"/>
                </a:cubicBezTo>
                <a:cubicBezTo>
                  <a:pt x="311" y="834"/>
                  <a:pt x="341" y="889"/>
                  <a:pt x="361" y="950"/>
                </a:cubicBezTo>
                <a:cubicBezTo>
                  <a:pt x="372" y="984"/>
                  <a:pt x="380" y="1017"/>
                  <a:pt x="387" y="1048"/>
                </a:cubicBezTo>
                <a:cubicBezTo>
                  <a:pt x="312" y="1196"/>
                  <a:pt x="268" y="1377"/>
                  <a:pt x="257" y="1587"/>
                </a:cubicBezTo>
                <a:close/>
                <a:moveTo>
                  <a:pt x="314" y="674"/>
                </a:moveTo>
                <a:lnTo>
                  <a:pt x="314" y="674"/>
                </a:lnTo>
                <a:cubicBezTo>
                  <a:pt x="414" y="391"/>
                  <a:pt x="564" y="157"/>
                  <a:pt x="661" y="60"/>
                </a:cubicBezTo>
                <a:cubicBezTo>
                  <a:pt x="690" y="30"/>
                  <a:pt x="714" y="13"/>
                  <a:pt x="728" y="13"/>
                </a:cubicBezTo>
                <a:cubicBezTo>
                  <a:pt x="730" y="13"/>
                  <a:pt x="732" y="13"/>
                  <a:pt x="733" y="14"/>
                </a:cubicBezTo>
                <a:cubicBezTo>
                  <a:pt x="771" y="26"/>
                  <a:pt x="741" y="128"/>
                  <a:pt x="702" y="255"/>
                </a:cubicBezTo>
                <a:cubicBezTo>
                  <a:pt x="657" y="403"/>
                  <a:pt x="598" y="597"/>
                  <a:pt x="609" y="768"/>
                </a:cubicBezTo>
                <a:cubicBezTo>
                  <a:pt x="574" y="796"/>
                  <a:pt x="539" y="829"/>
                  <a:pt x="505" y="869"/>
                </a:cubicBezTo>
                <a:cubicBezTo>
                  <a:pt x="462" y="919"/>
                  <a:pt x="424" y="976"/>
                  <a:pt x="392" y="1037"/>
                </a:cubicBezTo>
                <a:cubicBezTo>
                  <a:pt x="386" y="1009"/>
                  <a:pt x="377" y="979"/>
                  <a:pt x="368" y="948"/>
                </a:cubicBezTo>
                <a:cubicBezTo>
                  <a:pt x="347" y="885"/>
                  <a:pt x="315" y="827"/>
                  <a:pt x="281" y="775"/>
                </a:cubicBezTo>
                <a:cubicBezTo>
                  <a:pt x="291" y="739"/>
                  <a:pt x="302" y="705"/>
                  <a:pt x="314" y="674"/>
                </a:cubicBezTo>
                <a:lnTo>
                  <a:pt x="1209" y="628"/>
                </a:lnTo>
                <a:cubicBezTo>
                  <a:pt x="1196" y="602"/>
                  <a:pt x="1080" y="583"/>
                  <a:pt x="934" y="614"/>
                </a:cubicBezTo>
                <a:cubicBezTo>
                  <a:pt x="847" y="633"/>
                  <a:pt x="729" y="674"/>
                  <a:pt x="616" y="763"/>
                </a:cubicBezTo>
                <a:cubicBezTo>
                  <a:pt x="606" y="594"/>
                  <a:pt x="664" y="403"/>
                  <a:pt x="708" y="258"/>
                </a:cubicBezTo>
                <a:cubicBezTo>
                  <a:pt x="750" y="121"/>
                  <a:pt x="780" y="22"/>
                  <a:pt x="735" y="7"/>
                </a:cubicBezTo>
                <a:cubicBezTo>
                  <a:pt x="714" y="0"/>
                  <a:pt x="680" y="29"/>
                  <a:pt x="656" y="54"/>
                </a:cubicBezTo>
                <a:cubicBezTo>
                  <a:pt x="558" y="152"/>
                  <a:pt x="407" y="387"/>
                  <a:pt x="307" y="671"/>
                </a:cubicBezTo>
                <a:cubicBezTo>
                  <a:pt x="296" y="701"/>
                  <a:pt x="286" y="733"/>
                  <a:pt x="275" y="766"/>
                </a:cubicBezTo>
                <a:cubicBezTo>
                  <a:pt x="261" y="744"/>
                  <a:pt x="245" y="722"/>
                  <a:pt x="231" y="701"/>
                </a:cubicBezTo>
                <a:cubicBezTo>
                  <a:pt x="180" y="628"/>
                  <a:pt x="132" y="560"/>
                  <a:pt x="122" y="493"/>
                </a:cubicBezTo>
                <a:cubicBezTo>
                  <a:pt x="117" y="461"/>
                  <a:pt x="104" y="439"/>
                  <a:pt x="86" y="433"/>
                </a:cubicBezTo>
                <a:cubicBezTo>
                  <a:pt x="75" y="430"/>
                  <a:pt x="63" y="433"/>
                  <a:pt x="53" y="443"/>
                </a:cubicBezTo>
                <a:cubicBezTo>
                  <a:pt x="25" y="472"/>
                  <a:pt x="8" y="553"/>
                  <a:pt x="52" y="691"/>
                </a:cubicBezTo>
                <a:cubicBezTo>
                  <a:pt x="130" y="928"/>
                  <a:pt x="90" y="1016"/>
                  <a:pt x="52" y="1102"/>
                </a:cubicBezTo>
                <a:cubicBezTo>
                  <a:pt x="25" y="1162"/>
                  <a:pt x="0" y="1219"/>
                  <a:pt x="21" y="1324"/>
                </a:cubicBezTo>
                <a:cubicBezTo>
                  <a:pt x="73" y="1588"/>
                  <a:pt x="258" y="1611"/>
                  <a:pt x="260" y="1611"/>
                </a:cubicBezTo>
                <a:lnTo>
                  <a:pt x="261" y="1611"/>
                </a:lnTo>
                <a:cubicBezTo>
                  <a:pt x="266" y="1609"/>
                  <a:pt x="756" y="1426"/>
                  <a:pt x="754" y="1140"/>
                </a:cubicBezTo>
                <a:cubicBezTo>
                  <a:pt x="752" y="959"/>
                  <a:pt x="954" y="828"/>
                  <a:pt x="1089" y="742"/>
                </a:cubicBezTo>
                <a:cubicBezTo>
                  <a:pt x="1169" y="690"/>
                  <a:pt x="1223" y="655"/>
                  <a:pt x="1209" y="628"/>
                </a:cubicBezTo>
                <a:lnTo>
                  <a:pt x="314" y="674"/>
                </a:lnTo>
                <a:close/>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7">
            <a:extLst>
              <a:ext uri="{FF2B5EF4-FFF2-40B4-BE49-F238E27FC236}">
                <a16:creationId xmlns:a16="http://schemas.microsoft.com/office/drawing/2014/main" id="{EFAC99CF-00C5-6242-95E1-81F618208926}"/>
              </a:ext>
            </a:extLst>
          </p:cNvPr>
          <p:cNvSpPr>
            <a:spLocks noChangeArrowheads="1"/>
          </p:cNvSpPr>
          <p:nvPr/>
        </p:nvSpPr>
        <p:spPr bwMode="auto">
          <a:xfrm>
            <a:off x="17121481" y="5127696"/>
            <a:ext cx="3883508" cy="2708070"/>
          </a:xfrm>
          <a:custGeom>
            <a:avLst/>
            <a:gdLst>
              <a:gd name="T0" fmla="*/ 9793 w 3119"/>
              <a:gd name="T1" fmla="*/ 1410195 h 2175"/>
              <a:gd name="T2" fmla="*/ 2025929 w 3119"/>
              <a:gd name="T3" fmla="*/ 1410195 h 2175"/>
              <a:gd name="T4" fmla="*/ 2025929 w 3119"/>
              <a:gd name="T5" fmla="*/ 9140 h 2175"/>
              <a:gd name="T6" fmla="*/ 9793 w 3119"/>
              <a:gd name="T7" fmla="*/ 9140 h 2175"/>
              <a:gd name="T8" fmla="*/ 9793 w 3119"/>
              <a:gd name="T9" fmla="*/ 1410195 h 2175"/>
              <a:gd name="T10" fmla="*/ 2035722 w 3119"/>
              <a:gd name="T11" fmla="*/ 1419335 h 2175"/>
              <a:gd name="T12" fmla="*/ 0 w 3119"/>
              <a:gd name="T13" fmla="*/ 1419335 h 2175"/>
              <a:gd name="T14" fmla="*/ 0 w 3119"/>
              <a:gd name="T15" fmla="*/ 0 h 2175"/>
              <a:gd name="T16" fmla="*/ 2035722 w 3119"/>
              <a:gd name="T17" fmla="*/ 0 h 2175"/>
              <a:gd name="T18" fmla="*/ 2035722 w 3119"/>
              <a:gd name="T19" fmla="*/ 1419335 h 2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19" h="2175">
                <a:moveTo>
                  <a:pt x="15" y="2160"/>
                </a:moveTo>
                <a:lnTo>
                  <a:pt x="3103" y="2160"/>
                </a:lnTo>
                <a:lnTo>
                  <a:pt x="3103" y="14"/>
                </a:lnTo>
                <a:lnTo>
                  <a:pt x="15" y="14"/>
                </a:lnTo>
                <a:lnTo>
                  <a:pt x="15" y="2160"/>
                </a:lnTo>
                <a:close/>
                <a:moveTo>
                  <a:pt x="3118" y="2174"/>
                </a:moveTo>
                <a:lnTo>
                  <a:pt x="0" y="2174"/>
                </a:lnTo>
                <a:lnTo>
                  <a:pt x="0" y="0"/>
                </a:lnTo>
                <a:lnTo>
                  <a:pt x="3118" y="0"/>
                </a:lnTo>
                <a:lnTo>
                  <a:pt x="3118" y="2174"/>
                </a:lnTo>
                <a:close/>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8">
            <a:extLst>
              <a:ext uri="{FF2B5EF4-FFF2-40B4-BE49-F238E27FC236}">
                <a16:creationId xmlns:a16="http://schemas.microsoft.com/office/drawing/2014/main" id="{B2D3901B-D076-304F-A0C5-A57ED9CFE8F6}"/>
              </a:ext>
            </a:extLst>
          </p:cNvPr>
          <p:cNvSpPr>
            <a:spLocks noChangeArrowheads="1"/>
          </p:cNvSpPr>
          <p:nvPr/>
        </p:nvSpPr>
        <p:spPr bwMode="auto">
          <a:xfrm>
            <a:off x="17319226" y="5808833"/>
            <a:ext cx="175775" cy="1807211"/>
          </a:xfrm>
          <a:custGeom>
            <a:avLst/>
            <a:gdLst>
              <a:gd name="T0" fmla="*/ 91521 w 142"/>
              <a:gd name="T1" fmla="*/ 946966 h 1451"/>
              <a:gd name="T2" fmla="*/ 0 w 142"/>
              <a:gd name="T3" fmla="*/ 946966 h 1451"/>
              <a:gd name="T4" fmla="*/ 0 w 142"/>
              <a:gd name="T5" fmla="*/ 0 h 1451"/>
              <a:gd name="T6" fmla="*/ 91521 w 142"/>
              <a:gd name="T7" fmla="*/ 0 h 1451"/>
              <a:gd name="T8" fmla="*/ 91521 w 142"/>
              <a:gd name="T9" fmla="*/ 946966 h 14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451">
                <a:moveTo>
                  <a:pt x="141" y="1450"/>
                </a:moveTo>
                <a:lnTo>
                  <a:pt x="0" y="1450"/>
                </a:lnTo>
                <a:lnTo>
                  <a:pt x="0" y="0"/>
                </a:lnTo>
                <a:lnTo>
                  <a:pt x="141" y="0"/>
                </a:lnTo>
                <a:lnTo>
                  <a:pt x="141" y="1450"/>
                </a:lnTo>
              </a:path>
            </a:pathLst>
          </a:custGeom>
          <a:solidFill>
            <a:srgbClr val="D5E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9">
            <a:extLst>
              <a:ext uri="{FF2B5EF4-FFF2-40B4-BE49-F238E27FC236}">
                <a16:creationId xmlns:a16="http://schemas.microsoft.com/office/drawing/2014/main" id="{1D901B76-FF71-B948-8A69-EB634F78B153}"/>
              </a:ext>
            </a:extLst>
          </p:cNvPr>
          <p:cNvSpPr>
            <a:spLocks noChangeArrowheads="1"/>
          </p:cNvSpPr>
          <p:nvPr/>
        </p:nvSpPr>
        <p:spPr bwMode="auto">
          <a:xfrm>
            <a:off x="17604857" y="6308699"/>
            <a:ext cx="175775" cy="1307345"/>
          </a:xfrm>
          <a:custGeom>
            <a:avLst/>
            <a:gdLst>
              <a:gd name="T0" fmla="*/ 91521 w 142"/>
              <a:gd name="T1" fmla="*/ 684859 h 1050"/>
              <a:gd name="T2" fmla="*/ 0 w 142"/>
              <a:gd name="T3" fmla="*/ 684859 h 1050"/>
              <a:gd name="T4" fmla="*/ 0 w 142"/>
              <a:gd name="T5" fmla="*/ 0 h 1050"/>
              <a:gd name="T6" fmla="*/ 91521 w 142"/>
              <a:gd name="T7" fmla="*/ 0 h 1050"/>
              <a:gd name="T8" fmla="*/ 91521 w 142"/>
              <a:gd name="T9" fmla="*/ 684859 h 10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050">
                <a:moveTo>
                  <a:pt x="141" y="1049"/>
                </a:moveTo>
                <a:lnTo>
                  <a:pt x="0" y="1049"/>
                </a:lnTo>
                <a:lnTo>
                  <a:pt x="0" y="0"/>
                </a:lnTo>
                <a:lnTo>
                  <a:pt x="141" y="0"/>
                </a:lnTo>
                <a:lnTo>
                  <a:pt x="141" y="1049"/>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10">
            <a:extLst>
              <a:ext uri="{FF2B5EF4-FFF2-40B4-BE49-F238E27FC236}">
                <a16:creationId xmlns:a16="http://schemas.microsoft.com/office/drawing/2014/main" id="{71B32B98-F350-5048-A096-A486CDF23ADC}"/>
              </a:ext>
            </a:extLst>
          </p:cNvPr>
          <p:cNvSpPr>
            <a:spLocks noChangeArrowheads="1"/>
          </p:cNvSpPr>
          <p:nvPr/>
        </p:nvSpPr>
        <p:spPr bwMode="auto">
          <a:xfrm>
            <a:off x="17890490" y="6962372"/>
            <a:ext cx="175775" cy="653671"/>
          </a:xfrm>
          <a:custGeom>
            <a:avLst/>
            <a:gdLst>
              <a:gd name="T0" fmla="*/ 91521 w 142"/>
              <a:gd name="T1" fmla="*/ 342103 h 526"/>
              <a:gd name="T2" fmla="*/ 0 w 142"/>
              <a:gd name="T3" fmla="*/ 342103 h 526"/>
              <a:gd name="T4" fmla="*/ 0 w 142"/>
              <a:gd name="T5" fmla="*/ 0 h 526"/>
              <a:gd name="T6" fmla="*/ 91521 w 142"/>
              <a:gd name="T7" fmla="*/ 0 h 526"/>
              <a:gd name="T8" fmla="*/ 91521 w 142"/>
              <a:gd name="T9" fmla="*/ 342103 h 5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526">
                <a:moveTo>
                  <a:pt x="141" y="525"/>
                </a:moveTo>
                <a:lnTo>
                  <a:pt x="0" y="525"/>
                </a:lnTo>
                <a:lnTo>
                  <a:pt x="0" y="0"/>
                </a:lnTo>
                <a:lnTo>
                  <a:pt x="141" y="0"/>
                </a:lnTo>
                <a:lnTo>
                  <a:pt x="141" y="525"/>
                </a:lnTo>
              </a:path>
            </a:pathLst>
          </a:custGeom>
          <a:solidFill>
            <a:srgbClr val="D5E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11">
            <a:extLst>
              <a:ext uri="{FF2B5EF4-FFF2-40B4-BE49-F238E27FC236}">
                <a16:creationId xmlns:a16="http://schemas.microsoft.com/office/drawing/2014/main" id="{52FCC6D7-3907-404F-924C-B256CAB86EE9}"/>
              </a:ext>
            </a:extLst>
          </p:cNvPr>
          <p:cNvSpPr>
            <a:spLocks noChangeArrowheads="1"/>
          </p:cNvSpPr>
          <p:nvPr/>
        </p:nvSpPr>
        <p:spPr bwMode="auto">
          <a:xfrm>
            <a:off x="18170633" y="7154625"/>
            <a:ext cx="175775" cy="461415"/>
          </a:xfrm>
          <a:custGeom>
            <a:avLst/>
            <a:gdLst>
              <a:gd name="T0" fmla="*/ 91521 w 142"/>
              <a:gd name="T1" fmla="*/ 241293 h 371"/>
              <a:gd name="T2" fmla="*/ 0 w 142"/>
              <a:gd name="T3" fmla="*/ 241293 h 371"/>
              <a:gd name="T4" fmla="*/ 0 w 142"/>
              <a:gd name="T5" fmla="*/ 0 h 371"/>
              <a:gd name="T6" fmla="*/ 91521 w 142"/>
              <a:gd name="T7" fmla="*/ 0 h 371"/>
              <a:gd name="T8" fmla="*/ 91521 w 142"/>
              <a:gd name="T9" fmla="*/ 241293 h 3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371">
                <a:moveTo>
                  <a:pt x="141" y="370"/>
                </a:moveTo>
                <a:lnTo>
                  <a:pt x="0" y="370"/>
                </a:lnTo>
                <a:lnTo>
                  <a:pt x="0" y="0"/>
                </a:lnTo>
                <a:lnTo>
                  <a:pt x="141" y="0"/>
                </a:lnTo>
                <a:lnTo>
                  <a:pt x="141" y="370"/>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12">
            <a:extLst>
              <a:ext uri="{FF2B5EF4-FFF2-40B4-BE49-F238E27FC236}">
                <a16:creationId xmlns:a16="http://schemas.microsoft.com/office/drawing/2014/main" id="{025B080D-9960-F440-9D72-5087D85CF92E}"/>
              </a:ext>
            </a:extLst>
          </p:cNvPr>
          <p:cNvSpPr>
            <a:spLocks noChangeArrowheads="1"/>
          </p:cNvSpPr>
          <p:nvPr/>
        </p:nvSpPr>
        <p:spPr bwMode="auto">
          <a:xfrm>
            <a:off x="18516686" y="6286726"/>
            <a:ext cx="175775" cy="1329317"/>
          </a:xfrm>
          <a:custGeom>
            <a:avLst/>
            <a:gdLst>
              <a:gd name="T0" fmla="*/ 91521 w 142"/>
              <a:gd name="T1" fmla="*/ 696380 h 1068"/>
              <a:gd name="T2" fmla="*/ 0 w 142"/>
              <a:gd name="T3" fmla="*/ 696380 h 1068"/>
              <a:gd name="T4" fmla="*/ 0 w 142"/>
              <a:gd name="T5" fmla="*/ 0 h 1068"/>
              <a:gd name="T6" fmla="*/ 91521 w 142"/>
              <a:gd name="T7" fmla="*/ 0 h 1068"/>
              <a:gd name="T8" fmla="*/ 91521 w 142"/>
              <a:gd name="T9" fmla="*/ 696380 h 10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068">
                <a:moveTo>
                  <a:pt x="141" y="1067"/>
                </a:moveTo>
                <a:lnTo>
                  <a:pt x="0" y="1067"/>
                </a:lnTo>
                <a:lnTo>
                  <a:pt x="0" y="0"/>
                </a:lnTo>
                <a:lnTo>
                  <a:pt x="141" y="0"/>
                </a:lnTo>
                <a:lnTo>
                  <a:pt x="141" y="1067"/>
                </a:ln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13">
            <a:extLst>
              <a:ext uri="{FF2B5EF4-FFF2-40B4-BE49-F238E27FC236}">
                <a16:creationId xmlns:a16="http://schemas.microsoft.com/office/drawing/2014/main" id="{EA6778DD-2767-3F48-A130-25470E315E5D}"/>
              </a:ext>
            </a:extLst>
          </p:cNvPr>
          <p:cNvSpPr>
            <a:spLocks noChangeArrowheads="1"/>
          </p:cNvSpPr>
          <p:nvPr/>
        </p:nvSpPr>
        <p:spPr bwMode="auto">
          <a:xfrm>
            <a:off x="18802317" y="5852777"/>
            <a:ext cx="175775" cy="1763266"/>
          </a:xfrm>
          <a:custGeom>
            <a:avLst/>
            <a:gdLst>
              <a:gd name="T0" fmla="*/ 91525 w 143"/>
              <a:gd name="T1" fmla="*/ 923922 h 1414"/>
              <a:gd name="T2" fmla="*/ 0 w 143"/>
              <a:gd name="T3" fmla="*/ 923922 h 1414"/>
              <a:gd name="T4" fmla="*/ 0 w 143"/>
              <a:gd name="T5" fmla="*/ 0 h 1414"/>
              <a:gd name="T6" fmla="*/ 91525 w 143"/>
              <a:gd name="T7" fmla="*/ 0 h 1414"/>
              <a:gd name="T8" fmla="*/ 91525 w 143"/>
              <a:gd name="T9" fmla="*/ 923922 h 14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3" h="1414">
                <a:moveTo>
                  <a:pt x="142" y="1413"/>
                </a:moveTo>
                <a:lnTo>
                  <a:pt x="0" y="1413"/>
                </a:lnTo>
                <a:lnTo>
                  <a:pt x="0" y="0"/>
                </a:lnTo>
                <a:lnTo>
                  <a:pt x="142" y="0"/>
                </a:lnTo>
                <a:lnTo>
                  <a:pt x="142" y="1413"/>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14">
            <a:extLst>
              <a:ext uri="{FF2B5EF4-FFF2-40B4-BE49-F238E27FC236}">
                <a16:creationId xmlns:a16="http://schemas.microsoft.com/office/drawing/2014/main" id="{DC8730DF-F186-1741-90BE-1463F1626712}"/>
              </a:ext>
            </a:extLst>
          </p:cNvPr>
          <p:cNvSpPr>
            <a:spLocks noChangeArrowheads="1"/>
          </p:cNvSpPr>
          <p:nvPr/>
        </p:nvSpPr>
        <p:spPr bwMode="auto">
          <a:xfrm>
            <a:off x="19087950" y="5852777"/>
            <a:ext cx="175775" cy="1763266"/>
          </a:xfrm>
          <a:custGeom>
            <a:avLst/>
            <a:gdLst>
              <a:gd name="T0" fmla="*/ 91521 w 142"/>
              <a:gd name="T1" fmla="*/ 923922 h 1414"/>
              <a:gd name="T2" fmla="*/ 0 w 142"/>
              <a:gd name="T3" fmla="*/ 923922 h 1414"/>
              <a:gd name="T4" fmla="*/ 0 w 142"/>
              <a:gd name="T5" fmla="*/ 0 h 1414"/>
              <a:gd name="T6" fmla="*/ 91521 w 142"/>
              <a:gd name="T7" fmla="*/ 0 h 1414"/>
              <a:gd name="T8" fmla="*/ 91521 w 142"/>
              <a:gd name="T9" fmla="*/ 923922 h 14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414">
                <a:moveTo>
                  <a:pt x="141" y="1413"/>
                </a:moveTo>
                <a:lnTo>
                  <a:pt x="0" y="1413"/>
                </a:lnTo>
                <a:lnTo>
                  <a:pt x="0" y="0"/>
                </a:lnTo>
                <a:lnTo>
                  <a:pt x="141" y="0"/>
                </a:lnTo>
                <a:lnTo>
                  <a:pt x="141" y="1413"/>
                </a:ln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15">
            <a:extLst>
              <a:ext uri="{FF2B5EF4-FFF2-40B4-BE49-F238E27FC236}">
                <a16:creationId xmlns:a16="http://schemas.microsoft.com/office/drawing/2014/main" id="{4AF5A9FE-7C25-CA47-8497-5814C3888858}"/>
              </a:ext>
            </a:extLst>
          </p:cNvPr>
          <p:cNvSpPr>
            <a:spLocks noChangeArrowheads="1"/>
          </p:cNvSpPr>
          <p:nvPr/>
        </p:nvSpPr>
        <p:spPr bwMode="auto">
          <a:xfrm>
            <a:off x="19368091" y="6308699"/>
            <a:ext cx="175775" cy="1307345"/>
          </a:xfrm>
          <a:custGeom>
            <a:avLst/>
            <a:gdLst>
              <a:gd name="T0" fmla="*/ 91525 w 143"/>
              <a:gd name="T1" fmla="*/ 684859 h 1050"/>
              <a:gd name="T2" fmla="*/ 0 w 143"/>
              <a:gd name="T3" fmla="*/ 684859 h 1050"/>
              <a:gd name="T4" fmla="*/ 0 w 143"/>
              <a:gd name="T5" fmla="*/ 0 h 1050"/>
              <a:gd name="T6" fmla="*/ 91525 w 143"/>
              <a:gd name="T7" fmla="*/ 0 h 1050"/>
              <a:gd name="T8" fmla="*/ 91525 w 143"/>
              <a:gd name="T9" fmla="*/ 684859 h 10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3" h="1050">
                <a:moveTo>
                  <a:pt x="142" y="1049"/>
                </a:moveTo>
                <a:lnTo>
                  <a:pt x="0" y="1049"/>
                </a:lnTo>
                <a:lnTo>
                  <a:pt x="0" y="0"/>
                </a:lnTo>
                <a:lnTo>
                  <a:pt x="142" y="0"/>
                </a:lnTo>
                <a:lnTo>
                  <a:pt x="142" y="1049"/>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16">
            <a:extLst>
              <a:ext uri="{FF2B5EF4-FFF2-40B4-BE49-F238E27FC236}">
                <a16:creationId xmlns:a16="http://schemas.microsoft.com/office/drawing/2014/main" id="{DD582D87-1D8A-D240-A729-7F009EEE290A}"/>
              </a:ext>
            </a:extLst>
          </p:cNvPr>
          <p:cNvSpPr>
            <a:spLocks noChangeArrowheads="1"/>
          </p:cNvSpPr>
          <p:nvPr/>
        </p:nvSpPr>
        <p:spPr bwMode="auto">
          <a:xfrm>
            <a:off x="19725131" y="7099697"/>
            <a:ext cx="175775" cy="516346"/>
          </a:xfrm>
          <a:custGeom>
            <a:avLst/>
            <a:gdLst>
              <a:gd name="T0" fmla="*/ 91521 w 142"/>
              <a:gd name="T1" fmla="*/ 270097 h 416"/>
              <a:gd name="T2" fmla="*/ 0 w 142"/>
              <a:gd name="T3" fmla="*/ 270097 h 416"/>
              <a:gd name="T4" fmla="*/ 0 w 142"/>
              <a:gd name="T5" fmla="*/ 0 h 416"/>
              <a:gd name="T6" fmla="*/ 91521 w 142"/>
              <a:gd name="T7" fmla="*/ 0 h 416"/>
              <a:gd name="T8" fmla="*/ 91521 w 142"/>
              <a:gd name="T9" fmla="*/ 270097 h 4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416">
                <a:moveTo>
                  <a:pt x="141" y="415"/>
                </a:moveTo>
                <a:lnTo>
                  <a:pt x="0" y="415"/>
                </a:lnTo>
                <a:lnTo>
                  <a:pt x="0" y="0"/>
                </a:lnTo>
                <a:lnTo>
                  <a:pt x="141" y="0"/>
                </a:lnTo>
                <a:lnTo>
                  <a:pt x="141" y="415"/>
                </a:ln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17">
            <a:extLst>
              <a:ext uri="{FF2B5EF4-FFF2-40B4-BE49-F238E27FC236}">
                <a16:creationId xmlns:a16="http://schemas.microsoft.com/office/drawing/2014/main" id="{035B9378-502C-2544-A78D-DD62917F0539}"/>
              </a:ext>
            </a:extLst>
          </p:cNvPr>
          <p:cNvSpPr>
            <a:spLocks noChangeArrowheads="1"/>
          </p:cNvSpPr>
          <p:nvPr/>
        </p:nvSpPr>
        <p:spPr bwMode="auto">
          <a:xfrm>
            <a:off x="20010764" y="6879975"/>
            <a:ext cx="175775" cy="736069"/>
          </a:xfrm>
          <a:custGeom>
            <a:avLst/>
            <a:gdLst>
              <a:gd name="T0" fmla="*/ 91521 w 142"/>
              <a:gd name="T1" fmla="*/ 385309 h 592"/>
              <a:gd name="T2" fmla="*/ 0 w 142"/>
              <a:gd name="T3" fmla="*/ 385309 h 592"/>
              <a:gd name="T4" fmla="*/ 0 w 142"/>
              <a:gd name="T5" fmla="*/ 0 h 592"/>
              <a:gd name="T6" fmla="*/ 91521 w 142"/>
              <a:gd name="T7" fmla="*/ 0 h 592"/>
              <a:gd name="T8" fmla="*/ 91521 w 142"/>
              <a:gd name="T9" fmla="*/ 385309 h 5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592">
                <a:moveTo>
                  <a:pt x="141" y="591"/>
                </a:moveTo>
                <a:lnTo>
                  <a:pt x="0" y="591"/>
                </a:lnTo>
                <a:lnTo>
                  <a:pt x="0" y="0"/>
                </a:lnTo>
                <a:lnTo>
                  <a:pt x="141" y="0"/>
                </a:lnTo>
                <a:lnTo>
                  <a:pt x="141" y="591"/>
                </a:lnTo>
              </a:path>
            </a:pathLst>
          </a:custGeom>
          <a:solidFill>
            <a:srgbClr val="D5E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18">
            <a:extLst>
              <a:ext uri="{FF2B5EF4-FFF2-40B4-BE49-F238E27FC236}">
                <a16:creationId xmlns:a16="http://schemas.microsoft.com/office/drawing/2014/main" id="{809621F2-34BE-104B-B36D-5E517D15B7D2}"/>
              </a:ext>
            </a:extLst>
          </p:cNvPr>
          <p:cNvSpPr>
            <a:spLocks noChangeArrowheads="1"/>
          </p:cNvSpPr>
          <p:nvPr/>
        </p:nvSpPr>
        <p:spPr bwMode="auto">
          <a:xfrm>
            <a:off x="20290905" y="6308699"/>
            <a:ext cx="175775" cy="1307345"/>
          </a:xfrm>
          <a:custGeom>
            <a:avLst/>
            <a:gdLst>
              <a:gd name="T0" fmla="*/ 91525 w 143"/>
              <a:gd name="T1" fmla="*/ 684859 h 1050"/>
              <a:gd name="T2" fmla="*/ 0 w 143"/>
              <a:gd name="T3" fmla="*/ 684859 h 1050"/>
              <a:gd name="T4" fmla="*/ 0 w 143"/>
              <a:gd name="T5" fmla="*/ 0 h 1050"/>
              <a:gd name="T6" fmla="*/ 91525 w 143"/>
              <a:gd name="T7" fmla="*/ 0 h 1050"/>
              <a:gd name="T8" fmla="*/ 91525 w 143"/>
              <a:gd name="T9" fmla="*/ 684859 h 10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3" h="1050">
                <a:moveTo>
                  <a:pt x="142" y="1049"/>
                </a:moveTo>
                <a:lnTo>
                  <a:pt x="0" y="1049"/>
                </a:lnTo>
                <a:lnTo>
                  <a:pt x="0" y="0"/>
                </a:lnTo>
                <a:lnTo>
                  <a:pt x="142" y="0"/>
                </a:lnTo>
                <a:lnTo>
                  <a:pt x="142" y="1049"/>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19">
            <a:extLst>
              <a:ext uri="{FF2B5EF4-FFF2-40B4-BE49-F238E27FC236}">
                <a16:creationId xmlns:a16="http://schemas.microsoft.com/office/drawing/2014/main" id="{9F6D6263-1E5C-844C-8648-3C1EA6499472}"/>
              </a:ext>
            </a:extLst>
          </p:cNvPr>
          <p:cNvSpPr>
            <a:spLocks noChangeArrowheads="1"/>
          </p:cNvSpPr>
          <p:nvPr/>
        </p:nvSpPr>
        <p:spPr bwMode="auto">
          <a:xfrm>
            <a:off x="20576538" y="5852777"/>
            <a:ext cx="175775" cy="1763266"/>
          </a:xfrm>
          <a:custGeom>
            <a:avLst/>
            <a:gdLst>
              <a:gd name="T0" fmla="*/ 91521 w 142"/>
              <a:gd name="T1" fmla="*/ 923922 h 1414"/>
              <a:gd name="T2" fmla="*/ 0 w 142"/>
              <a:gd name="T3" fmla="*/ 923922 h 1414"/>
              <a:gd name="T4" fmla="*/ 0 w 142"/>
              <a:gd name="T5" fmla="*/ 0 h 1414"/>
              <a:gd name="T6" fmla="*/ 91521 w 142"/>
              <a:gd name="T7" fmla="*/ 0 h 1414"/>
              <a:gd name="T8" fmla="*/ 91521 w 142"/>
              <a:gd name="T9" fmla="*/ 923922 h 14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414">
                <a:moveTo>
                  <a:pt x="141" y="1413"/>
                </a:moveTo>
                <a:lnTo>
                  <a:pt x="0" y="1413"/>
                </a:lnTo>
                <a:lnTo>
                  <a:pt x="0" y="0"/>
                </a:lnTo>
                <a:lnTo>
                  <a:pt x="141" y="0"/>
                </a:lnTo>
                <a:lnTo>
                  <a:pt x="141" y="1413"/>
                </a:lnTo>
              </a:path>
            </a:pathLst>
          </a:custGeom>
          <a:solidFill>
            <a:srgbClr val="D5E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20">
            <a:extLst>
              <a:ext uri="{FF2B5EF4-FFF2-40B4-BE49-F238E27FC236}">
                <a16:creationId xmlns:a16="http://schemas.microsoft.com/office/drawing/2014/main" id="{B510DAF2-718B-3241-A967-4A0FF613B133}"/>
              </a:ext>
            </a:extLst>
          </p:cNvPr>
          <p:cNvSpPr>
            <a:spLocks noChangeArrowheads="1"/>
          </p:cNvSpPr>
          <p:nvPr/>
        </p:nvSpPr>
        <p:spPr bwMode="auto">
          <a:xfrm>
            <a:off x="17319226" y="7605057"/>
            <a:ext cx="3433087" cy="16481"/>
          </a:xfrm>
          <a:custGeom>
            <a:avLst/>
            <a:gdLst>
              <a:gd name="T0" fmla="*/ 1799536 w 2754"/>
              <a:gd name="T1" fmla="*/ 8066 h 15"/>
              <a:gd name="T2" fmla="*/ 0 w 2754"/>
              <a:gd name="T3" fmla="*/ 8066 h 15"/>
              <a:gd name="T4" fmla="*/ 0 w 2754"/>
              <a:gd name="T5" fmla="*/ 0 h 15"/>
              <a:gd name="T6" fmla="*/ 1799536 w 2754"/>
              <a:gd name="T7" fmla="*/ 0 h 15"/>
              <a:gd name="T8" fmla="*/ 1799536 w 2754"/>
              <a:gd name="T9" fmla="*/ 8066 h 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54" h="15">
                <a:moveTo>
                  <a:pt x="2753" y="14"/>
                </a:moveTo>
                <a:lnTo>
                  <a:pt x="0" y="14"/>
                </a:lnTo>
                <a:lnTo>
                  <a:pt x="0" y="0"/>
                </a:lnTo>
                <a:lnTo>
                  <a:pt x="2753" y="0"/>
                </a:lnTo>
                <a:lnTo>
                  <a:pt x="2753" y="14"/>
                </a:ln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21">
            <a:extLst>
              <a:ext uri="{FF2B5EF4-FFF2-40B4-BE49-F238E27FC236}">
                <a16:creationId xmlns:a16="http://schemas.microsoft.com/office/drawing/2014/main" id="{A0DCC2CD-7727-DB42-82EC-C12248194AB2}"/>
              </a:ext>
            </a:extLst>
          </p:cNvPr>
          <p:cNvSpPr>
            <a:spLocks noChangeArrowheads="1"/>
          </p:cNvSpPr>
          <p:nvPr/>
        </p:nvSpPr>
        <p:spPr bwMode="auto">
          <a:xfrm>
            <a:off x="17077537" y="4029086"/>
            <a:ext cx="955772" cy="955791"/>
          </a:xfrm>
          <a:custGeom>
            <a:avLst/>
            <a:gdLst>
              <a:gd name="T0" fmla="*/ 250587 w 766"/>
              <a:gd name="T1" fmla="*/ 399761 h 766"/>
              <a:gd name="T2" fmla="*/ 250587 w 766"/>
              <a:gd name="T3" fmla="*/ 399761 h 766"/>
              <a:gd name="T4" fmla="*/ 100758 w 766"/>
              <a:gd name="T5" fmla="*/ 249932 h 766"/>
              <a:gd name="T6" fmla="*/ 100758 w 766"/>
              <a:gd name="T7" fmla="*/ 249932 h 766"/>
              <a:gd name="T8" fmla="*/ 250587 w 766"/>
              <a:gd name="T9" fmla="*/ 100758 h 766"/>
              <a:gd name="T10" fmla="*/ 250587 w 766"/>
              <a:gd name="T11" fmla="*/ 100758 h 766"/>
              <a:gd name="T12" fmla="*/ 399761 w 766"/>
              <a:gd name="T13" fmla="*/ 249932 h 766"/>
              <a:gd name="T14" fmla="*/ 399761 w 766"/>
              <a:gd name="T15" fmla="*/ 249932 h 766"/>
              <a:gd name="T16" fmla="*/ 250587 w 766"/>
              <a:gd name="T17" fmla="*/ 399761 h 766"/>
              <a:gd name="T18" fmla="*/ 500519 w 766"/>
              <a:gd name="T19" fmla="*/ 282646 h 766"/>
              <a:gd name="T20" fmla="*/ 500519 w 766"/>
              <a:gd name="T21" fmla="*/ 217873 h 766"/>
              <a:gd name="T22" fmla="*/ 439671 w 766"/>
              <a:gd name="T23" fmla="*/ 217873 h 766"/>
              <a:gd name="T24" fmla="*/ 439671 w 766"/>
              <a:gd name="T25" fmla="*/ 217873 h 766"/>
              <a:gd name="T26" fmla="*/ 406958 w 766"/>
              <a:gd name="T27" fmla="*/ 139360 h 766"/>
              <a:gd name="T28" fmla="*/ 450140 w 766"/>
              <a:gd name="T29" fmla="*/ 96178 h 766"/>
              <a:gd name="T30" fmla="*/ 404341 w 766"/>
              <a:gd name="T31" fmla="*/ 50379 h 766"/>
              <a:gd name="T32" fmla="*/ 361159 w 766"/>
              <a:gd name="T33" fmla="*/ 93561 h 766"/>
              <a:gd name="T34" fmla="*/ 361159 w 766"/>
              <a:gd name="T35" fmla="*/ 93561 h 766"/>
              <a:gd name="T36" fmla="*/ 282646 w 766"/>
              <a:gd name="T37" fmla="*/ 60847 h 766"/>
              <a:gd name="T38" fmla="*/ 282646 w 766"/>
              <a:gd name="T39" fmla="*/ 0 h 766"/>
              <a:gd name="T40" fmla="*/ 217873 w 766"/>
              <a:gd name="T41" fmla="*/ 0 h 766"/>
              <a:gd name="T42" fmla="*/ 217873 w 766"/>
              <a:gd name="T43" fmla="*/ 60847 h 766"/>
              <a:gd name="T44" fmla="*/ 217873 w 766"/>
              <a:gd name="T45" fmla="*/ 60847 h 766"/>
              <a:gd name="T46" fmla="*/ 139360 w 766"/>
              <a:gd name="T47" fmla="*/ 93561 h 766"/>
              <a:gd name="T48" fmla="*/ 96178 w 766"/>
              <a:gd name="T49" fmla="*/ 50379 h 766"/>
              <a:gd name="T50" fmla="*/ 50379 w 766"/>
              <a:gd name="T51" fmla="*/ 96178 h 766"/>
              <a:gd name="T52" fmla="*/ 94215 w 766"/>
              <a:gd name="T53" fmla="*/ 139360 h 766"/>
              <a:gd name="T54" fmla="*/ 94215 w 766"/>
              <a:gd name="T55" fmla="*/ 139360 h 766"/>
              <a:gd name="T56" fmla="*/ 60847 w 766"/>
              <a:gd name="T57" fmla="*/ 217873 h 766"/>
              <a:gd name="T58" fmla="*/ 0 w 766"/>
              <a:gd name="T59" fmla="*/ 217873 h 766"/>
              <a:gd name="T60" fmla="*/ 0 w 766"/>
              <a:gd name="T61" fmla="*/ 282646 h 766"/>
              <a:gd name="T62" fmla="*/ 60847 w 766"/>
              <a:gd name="T63" fmla="*/ 282646 h 766"/>
              <a:gd name="T64" fmla="*/ 60847 w 766"/>
              <a:gd name="T65" fmla="*/ 282646 h 766"/>
              <a:gd name="T66" fmla="*/ 94215 w 766"/>
              <a:gd name="T67" fmla="*/ 361159 h 766"/>
              <a:gd name="T68" fmla="*/ 50379 w 766"/>
              <a:gd name="T69" fmla="*/ 403686 h 766"/>
              <a:gd name="T70" fmla="*/ 96178 w 766"/>
              <a:gd name="T71" fmla="*/ 450140 h 766"/>
              <a:gd name="T72" fmla="*/ 139360 w 766"/>
              <a:gd name="T73" fmla="*/ 406958 h 766"/>
              <a:gd name="T74" fmla="*/ 139360 w 766"/>
              <a:gd name="T75" fmla="*/ 406958 h 766"/>
              <a:gd name="T76" fmla="*/ 217873 w 766"/>
              <a:gd name="T77" fmla="*/ 439017 h 766"/>
              <a:gd name="T78" fmla="*/ 217873 w 766"/>
              <a:gd name="T79" fmla="*/ 500519 h 766"/>
              <a:gd name="T80" fmla="*/ 282646 w 766"/>
              <a:gd name="T81" fmla="*/ 500519 h 766"/>
              <a:gd name="T82" fmla="*/ 282646 w 766"/>
              <a:gd name="T83" fmla="*/ 439017 h 766"/>
              <a:gd name="T84" fmla="*/ 282646 w 766"/>
              <a:gd name="T85" fmla="*/ 439017 h 766"/>
              <a:gd name="T86" fmla="*/ 361159 w 766"/>
              <a:gd name="T87" fmla="*/ 406958 h 766"/>
              <a:gd name="T88" fmla="*/ 404341 w 766"/>
              <a:gd name="T89" fmla="*/ 450140 h 766"/>
              <a:gd name="T90" fmla="*/ 450140 w 766"/>
              <a:gd name="T91" fmla="*/ 403686 h 766"/>
              <a:gd name="T92" fmla="*/ 406958 w 766"/>
              <a:gd name="T93" fmla="*/ 361159 h 766"/>
              <a:gd name="T94" fmla="*/ 406958 w 766"/>
              <a:gd name="T95" fmla="*/ 361159 h 766"/>
              <a:gd name="T96" fmla="*/ 439671 w 766"/>
              <a:gd name="T97" fmla="*/ 282646 h 766"/>
              <a:gd name="T98" fmla="*/ 500519 w 766"/>
              <a:gd name="T99" fmla="*/ 282646 h 76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66" h="766">
                <a:moveTo>
                  <a:pt x="383" y="611"/>
                </a:moveTo>
                <a:lnTo>
                  <a:pt x="383" y="611"/>
                </a:lnTo>
                <a:cubicBezTo>
                  <a:pt x="257" y="611"/>
                  <a:pt x="154" y="508"/>
                  <a:pt x="154" y="382"/>
                </a:cubicBezTo>
                <a:cubicBezTo>
                  <a:pt x="154" y="256"/>
                  <a:pt x="257" y="154"/>
                  <a:pt x="383" y="154"/>
                </a:cubicBezTo>
                <a:cubicBezTo>
                  <a:pt x="509" y="154"/>
                  <a:pt x="611" y="256"/>
                  <a:pt x="611" y="382"/>
                </a:cubicBezTo>
                <a:cubicBezTo>
                  <a:pt x="611" y="508"/>
                  <a:pt x="509" y="611"/>
                  <a:pt x="383" y="611"/>
                </a:cubicBezTo>
                <a:close/>
                <a:moveTo>
                  <a:pt x="765" y="432"/>
                </a:moveTo>
                <a:lnTo>
                  <a:pt x="765" y="333"/>
                </a:lnTo>
                <a:lnTo>
                  <a:pt x="672" y="333"/>
                </a:lnTo>
                <a:cubicBezTo>
                  <a:pt x="664" y="289"/>
                  <a:pt x="647" y="248"/>
                  <a:pt x="622" y="213"/>
                </a:cubicBezTo>
                <a:lnTo>
                  <a:pt x="688" y="147"/>
                </a:lnTo>
                <a:lnTo>
                  <a:pt x="618" y="77"/>
                </a:lnTo>
                <a:lnTo>
                  <a:pt x="552" y="143"/>
                </a:lnTo>
                <a:cubicBezTo>
                  <a:pt x="517" y="118"/>
                  <a:pt x="476" y="101"/>
                  <a:pt x="432" y="93"/>
                </a:cubicBezTo>
                <a:lnTo>
                  <a:pt x="432" y="0"/>
                </a:lnTo>
                <a:lnTo>
                  <a:pt x="333" y="0"/>
                </a:lnTo>
                <a:lnTo>
                  <a:pt x="333" y="93"/>
                </a:lnTo>
                <a:cubicBezTo>
                  <a:pt x="289" y="101"/>
                  <a:pt x="248" y="118"/>
                  <a:pt x="213" y="143"/>
                </a:cubicBezTo>
                <a:lnTo>
                  <a:pt x="147" y="77"/>
                </a:lnTo>
                <a:lnTo>
                  <a:pt x="77" y="147"/>
                </a:lnTo>
                <a:lnTo>
                  <a:pt x="144" y="213"/>
                </a:lnTo>
                <a:cubicBezTo>
                  <a:pt x="118" y="248"/>
                  <a:pt x="101" y="289"/>
                  <a:pt x="93" y="333"/>
                </a:cubicBezTo>
                <a:lnTo>
                  <a:pt x="0" y="333"/>
                </a:lnTo>
                <a:lnTo>
                  <a:pt x="0" y="432"/>
                </a:lnTo>
                <a:lnTo>
                  <a:pt x="93" y="432"/>
                </a:lnTo>
                <a:cubicBezTo>
                  <a:pt x="101" y="476"/>
                  <a:pt x="118" y="517"/>
                  <a:pt x="144" y="552"/>
                </a:cubicBezTo>
                <a:lnTo>
                  <a:pt x="77" y="617"/>
                </a:lnTo>
                <a:lnTo>
                  <a:pt x="147" y="688"/>
                </a:lnTo>
                <a:lnTo>
                  <a:pt x="213" y="622"/>
                </a:lnTo>
                <a:cubicBezTo>
                  <a:pt x="248" y="646"/>
                  <a:pt x="289" y="664"/>
                  <a:pt x="333" y="671"/>
                </a:cubicBezTo>
                <a:lnTo>
                  <a:pt x="333" y="765"/>
                </a:lnTo>
                <a:lnTo>
                  <a:pt x="432" y="765"/>
                </a:lnTo>
                <a:lnTo>
                  <a:pt x="432" y="671"/>
                </a:lnTo>
                <a:cubicBezTo>
                  <a:pt x="476" y="664"/>
                  <a:pt x="517" y="646"/>
                  <a:pt x="552" y="622"/>
                </a:cubicBezTo>
                <a:lnTo>
                  <a:pt x="618" y="688"/>
                </a:lnTo>
                <a:lnTo>
                  <a:pt x="688" y="617"/>
                </a:lnTo>
                <a:lnTo>
                  <a:pt x="622" y="552"/>
                </a:lnTo>
                <a:cubicBezTo>
                  <a:pt x="647" y="517"/>
                  <a:pt x="664" y="476"/>
                  <a:pt x="672" y="432"/>
                </a:cubicBezTo>
                <a:lnTo>
                  <a:pt x="765" y="432"/>
                </a:lnTo>
                <a:close/>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22">
            <a:extLst>
              <a:ext uri="{FF2B5EF4-FFF2-40B4-BE49-F238E27FC236}">
                <a16:creationId xmlns:a16="http://schemas.microsoft.com/office/drawing/2014/main" id="{CFC0267B-1F37-2147-8990-B6DCB12ACAAA}"/>
              </a:ext>
            </a:extLst>
          </p:cNvPr>
          <p:cNvSpPr>
            <a:spLocks noChangeArrowheads="1"/>
          </p:cNvSpPr>
          <p:nvPr/>
        </p:nvSpPr>
        <p:spPr bwMode="auto">
          <a:xfrm>
            <a:off x="12963329" y="8225771"/>
            <a:ext cx="565770" cy="565782"/>
          </a:xfrm>
          <a:custGeom>
            <a:avLst/>
            <a:gdLst>
              <a:gd name="T0" fmla="*/ 147682 w 454"/>
              <a:gd name="T1" fmla="*/ 236684 h 455"/>
              <a:gd name="T2" fmla="*/ 147682 w 454"/>
              <a:gd name="T3" fmla="*/ 236684 h 455"/>
              <a:gd name="T4" fmla="*/ 59465 w 454"/>
              <a:gd name="T5" fmla="*/ 148009 h 455"/>
              <a:gd name="T6" fmla="*/ 59465 w 454"/>
              <a:gd name="T7" fmla="*/ 148009 h 455"/>
              <a:gd name="T8" fmla="*/ 147682 w 454"/>
              <a:gd name="T9" fmla="*/ 59986 h 455"/>
              <a:gd name="T10" fmla="*/ 147682 w 454"/>
              <a:gd name="T11" fmla="*/ 59986 h 455"/>
              <a:gd name="T12" fmla="*/ 236552 w 454"/>
              <a:gd name="T13" fmla="*/ 148009 h 455"/>
              <a:gd name="T14" fmla="*/ 236552 w 454"/>
              <a:gd name="T15" fmla="*/ 148009 h 455"/>
              <a:gd name="T16" fmla="*/ 147682 w 454"/>
              <a:gd name="T17" fmla="*/ 236684 h 455"/>
              <a:gd name="T18" fmla="*/ 296017 w 454"/>
              <a:gd name="T19" fmla="*/ 166918 h 455"/>
              <a:gd name="T20" fmla="*/ 296017 w 454"/>
              <a:gd name="T21" fmla="*/ 129100 h 455"/>
              <a:gd name="T22" fmla="*/ 260076 w 454"/>
              <a:gd name="T23" fmla="*/ 129100 h 455"/>
              <a:gd name="T24" fmla="*/ 260076 w 454"/>
              <a:gd name="T25" fmla="*/ 129100 h 455"/>
              <a:gd name="T26" fmla="*/ 241126 w 454"/>
              <a:gd name="T27" fmla="*/ 82807 h 455"/>
              <a:gd name="T28" fmla="*/ 266611 w 454"/>
              <a:gd name="T29" fmla="*/ 57378 h 455"/>
              <a:gd name="T30" fmla="*/ 239819 w 454"/>
              <a:gd name="T31" fmla="*/ 29993 h 455"/>
              <a:gd name="T32" fmla="*/ 213681 w 454"/>
              <a:gd name="T33" fmla="*/ 55422 h 455"/>
              <a:gd name="T34" fmla="*/ 213681 w 454"/>
              <a:gd name="T35" fmla="*/ 55422 h 455"/>
              <a:gd name="T36" fmla="*/ 167285 w 454"/>
              <a:gd name="T37" fmla="*/ 36513 h 455"/>
              <a:gd name="T38" fmla="*/ 167285 w 454"/>
              <a:gd name="T39" fmla="*/ 0 h 455"/>
              <a:gd name="T40" fmla="*/ 128731 w 454"/>
              <a:gd name="T41" fmla="*/ 0 h 455"/>
              <a:gd name="T42" fmla="*/ 128731 w 454"/>
              <a:gd name="T43" fmla="*/ 36513 h 455"/>
              <a:gd name="T44" fmla="*/ 128731 w 454"/>
              <a:gd name="T45" fmla="*/ 36513 h 455"/>
              <a:gd name="T46" fmla="*/ 82336 w 454"/>
              <a:gd name="T47" fmla="*/ 55422 h 455"/>
              <a:gd name="T48" fmla="*/ 56851 w 454"/>
              <a:gd name="T49" fmla="*/ 29993 h 455"/>
              <a:gd name="T50" fmla="*/ 30059 w 454"/>
              <a:gd name="T51" fmla="*/ 57378 h 455"/>
              <a:gd name="T52" fmla="*/ 55544 w 454"/>
              <a:gd name="T53" fmla="*/ 82807 h 455"/>
              <a:gd name="T54" fmla="*/ 55544 w 454"/>
              <a:gd name="T55" fmla="*/ 82807 h 455"/>
              <a:gd name="T56" fmla="*/ 35940 w 454"/>
              <a:gd name="T57" fmla="*/ 129100 h 455"/>
              <a:gd name="T58" fmla="*/ 0 w 454"/>
              <a:gd name="T59" fmla="*/ 129100 h 455"/>
              <a:gd name="T60" fmla="*/ 0 w 454"/>
              <a:gd name="T61" fmla="*/ 166918 h 455"/>
              <a:gd name="T62" fmla="*/ 35940 w 454"/>
              <a:gd name="T63" fmla="*/ 166918 h 455"/>
              <a:gd name="T64" fmla="*/ 35940 w 454"/>
              <a:gd name="T65" fmla="*/ 166918 h 455"/>
              <a:gd name="T66" fmla="*/ 55544 w 454"/>
              <a:gd name="T67" fmla="*/ 213863 h 455"/>
              <a:gd name="T68" fmla="*/ 30059 w 454"/>
              <a:gd name="T69" fmla="*/ 239292 h 455"/>
              <a:gd name="T70" fmla="*/ 56851 w 454"/>
              <a:gd name="T71" fmla="*/ 266677 h 455"/>
              <a:gd name="T72" fmla="*/ 82336 w 454"/>
              <a:gd name="T73" fmla="*/ 241248 h 455"/>
              <a:gd name="T74" fmla="*/ 82336 w 454"/>
              <a:gd name="T75" fmla="*/ 241248 h 455"/>
              <a:gd name="T76" fmla="*/ 128731 w 454"/>
              <a:gd name="T77" fmla="*/ 260157 h 455"/>
              <a:gd name="T78" fmla="*/ 128731 w 454"/>
              <a:gd name="T79" fmla="*/ 296018 h 455"/>
              <a:gd name="T80" fmla="*/ 167285 w 454"/>
              <a:gd name="T81" fmla="*/ 296018 h 455"/>
              <a:gd name="T82" fmla="*/ 167285 w 454"/>
              <a:gd name="T83" fmla="*/ 260157 h 455"/>
              <a:gd name="T84" fmla="*/ 167285 w 454"/>
              <a:gd name="T85" fmla="*/ 260157 h 455"/>
              <a:gd name="T86" fmla="*/ 213681 w 454"/>
              <a:gd name="T87" fmla="*/ 241248 h 455"/>
              <a:gd name="T88" fmla="*/ 239819 w 454"/>
              <a:gd name="T89" fmla="*/ 266677 h 455"/>
              <a:gd name="T90" fmla="*/ 266611 w 454"/>
              <a:gd name="T91" fmla="*/ 239292 h 455"/>
              <a:gd name="T92" fmla="*/ 241126 w 454"/>
              <a:gd name="T93" fmla="*/ 213863 h 455"/>
              <a:gd name="T94" fmla="*/ 241126 w 454"/>
              <a:gd name="T95" fmla="*/ 213863 h 455"/>
              <a:gd name="T96" fmla="*/ 260076 w 454"/>
              <a:gd name="T97" fmla="*/ 166918 h 455"/>
              <a:gd name="T98" fmla="*/ 296017 w 454"/>
              <a:gd name="T99" fmla="*/ 166918 h 45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54" h="455">
                <a:moveTo>
                  <a:pt x="226" y="363"/>
                </a:moveTo>
                <a:lnTo>
                  <a:pt x="226" y="363"/>
                </a:lnTo>
                <a:cubicBezTo>
                  <a:pt x="152" y="363"/>
                  <a:pt x="91" y="302"/>
                  <a:pt x="91" y="227"/>
                </a:cubicBezTo>
                <a:cubicBezTo>
                  <a:pt x="91" y="152"/>
                  <a:pt x="152" y="92"/>
                  <a:pt x="226" y="92"/>
                </a:cubicBezTo>
                <a:cubicBezTo>
                  <a:pt x="302" y="92"/>
                  <a:pt x="362" y="152"/>
                  <a:pt x="362" y="227"/>
                </a:cubicBezTo>
                <a:cubicBezTo>
                  <a:pt x="362" y="302"/>
                  <a:pt x="302" y="363"/>
                  <a:pt x="226" y="363"/>
                </a:cubicBezTo>
                <a:close/>
                <a:moveTo>
                  <a:pt x="453" y="256"/>
                </a:moveTo>
                <a:lnTo>
                  <a:pt x="453" y="198"/>
                </a:lnTo>
                <a:lnTo>
                  <a:pt x="398" y="198"/>
                </a:lnTo>
                <a:cubicBezTo>
                  <a:pt x="394" y="172"/>
                  <a:pt x="384" y="148"/>
                  <a:pt x="369" y="127"/>
                </a:cubicBezTo>
                <a:lnTo>
                  <a:pt x="408" y="88"/>
                </a:lnTo>
                <a:lnTo>
                  <a:pt x="367" y="46"/>
                </a:lnTo>
                <a:lnTo>
                  <a:pt x="327" y="85"/>
                </a:lnTo>
                <a:cubicBezTo>
                  <a:pt x="306" y="70"/>
                  <a:pt x="282" y="60"/>
                  <a:pt x="256" y="56"/>
                </a:cubicBezTo>
                <a:lnTo>
                  <a:pt x="256" y="0"/>
                </a:lnTo>
                <a:lnTo>
                  <a:pt x="197" y="0"/>
                </a:lnTo>
                <a:lnTo>
                  <a:pt x="197" y="56"/>
                </a:lnTo>
                <a:cubicBezTo>
                  <a:pt x="171" y="60"/>
                  <a:pt x="147" y="70"/>
                  <a:pt x="126" y="85"/>
                </a:cubicBezTo>
                <a:lnTo>
                  <a:pt x="87" y="46"/>
                </a:lnTo>
                <a:lnTo>
                  <a:pt x="46" y="88"/>
                </a:lnTo>
                <a:lnTo>
                  <a:pt x="85" y="127"/>
                </a:lnTo>
                <a:cubicBezTo>
                  <a:pt x="70" y="148"/>
                  <a:pt x="59" y="172"/>
                  <a:pt x="55" y="198"/>
                </a:cubicBezTo>
                <a:lnTo>
                  <a:pt x="0" y="198"/>
                </a:lnTo>
                <a:lnTo>
                  <a:pt x="0" y="256"/>
                </a:lnTo>
                <a:lnTo>
                  <a:pt x="55" y="256"/>
                </a:lnTo>
                <a:cubicBezTo>
                  <a:pt x="59" y="283"/>
                  <a:pt x="70" y="307"/>
                  <a:pt x="85" y="328"/>
                </a:cubicBezTo>
                <a:lnTo>
                  <a:pt x="46" y="367"/>
                </a:lnTo>
                <a:lnTo>
                  <a:pt x="87" y="409"/>
                </a:lnTo>
                <a:lnTo>
                  <a:pt x="126" y="370"/>
                </a:lnTo>
                <a:cubicBezTo>
                  <a:pt x="147" y="384"/>
                  <a:pt x="171" y="395"/>
                  <a:pt x="197" y="399"/>
                </a:cubicBezTo>
                <a:lnTo>
                  <a:pt x="197" y="454"/>
                </a:lnTo>
                <a:lnTo>
                  <a:pt x="256" y="454"/>
                </a:lnTo>
                <a:lnTo>
                  <a:pt x="256" y="399"/>
                </a:lnTo>
                <a:cubicBezTo>
                  <a:pt x="282" y="395"/>
                  <a:pt x="306" y="384"/>
                  <a:pt x="327" y="370"/>
                </a:cubicBezTo>
                <a:lnTo>
                  <a:pt x="367" y="409"/>
                </a:lnTo>
                <a:lnTo>
                  <a:pt x="408" y="367"/>
                </a:lnTo>
                <a:lnTo>
                  <a:pt x="369" y="328"/>
                </a:lnTo>
                <a:cubicBezTo>
                  <a:pt x="384" y="307"/>
                  <a:pt x="394" y="283"/>
                  <a:pt x="398" y="256"/>
                </a:cubicBezTo>
                <a:lnTo>
                  <a:pt x="453" y="256"/>
                </a:lnTo>
                <a:close/>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23">
            <a:extLst>
              <a:ext uri="{FF2B5EF4-FFF2-40B4-BE49-F238E27FC236}">
                <a16:creationId xmlns:a16="http://schemas.microsoft.com/office/drawing/2014/main" id="{FC3B511C-9283-3247-A65E-BB5748DFB187}"/>
              </a:ext>
            </a:extLst>
          </p:cNvPr>
          <p:cNvSpPr>
            <a:spLocks noChangeArrowheads="1"/>
          </p:cNvSpPr>
          <p:nvPr/>
        </p:nvSpPr>
        <p:spPr bwMode="auto">
          <a:xfrm>
            <a:off x="21356535" y="5841790"/>
            <a:ext cx="505350" cy="505361"/>
          </a:xfrm>
          <a:custGeom>
            <a:avLst/>
            <a:gdLst>
              <a:gd name="T0" fmla="*/ 132494 w 404"/>
              <a:gd name="T1" fmla="*/ 210547 h 404"/>
              <a:gd name="T2" fmla="*/ 132494 w 404"/>
              <a:gd name="T3" fmla="*/ 210547 h 404"/>
              <a:gd name="T4" fmla="*/ 53129 w 404"/>
              <a:gd name="T5" fmla="*/ 131838 h 404"/>
              <a:gd name="T6" fmla="*/ 53129 w 404"/>
              <a:gd name="T7" fmla="*/ 131838 h 404"/>
              <a:gd name="T8" fmla="*/ 132494 w 404"/>
              <a:gd name="T9" fmla="*/ 53129 h 404"/>
              <a:gd name="T10" fmla="*/ 132494 w 404"/>
              <a:gd name="T11" fmla="*/ 53129 h 404"/>
              <a:gd name="T12" fmla="*/ 211203 w 404"/>
              <a:gd name="T13" fmla="*/ 131838 h 404"/>
              <a:gd name="T14" fmla="*/ 211203 w 404"/>
              <a:gd name="T15" fmla="*/ 131838 h 404"/>
              <a:gd name="T16" fmla="*/ 132494 w 404"/>
              <a:gd name="T17" fmla="*/ 210547 h 404"/>
              <a:gd name="T18" fmla="*/ 264332 w 404"/>
              <a:gd name="T19" fmla="*/ 148892 h 404"/>
              <a:gd name="T20" fmla="*/ 264332 w 404"/>
              <a:gd name="T21" fmla="*/ 114784 h 404"/>
              <a:gd name="T22" fmla="*/ 232192 w 404"/>
              <a:gd name="T23" fmla="*/ 114784 h 404"/>
              <a:gd name="T24" fmla="*/ 232192 w 404"/>
              <a:gd name="T25" fmla="*/ 114784 h 404"/>
              <a:gd name="T26" fmla="*/ 215139 w 404"/>
              <a:gd name="T27" fmla="*/ 73462 h 404"/>
              <a:gd name="T28" fmla="*/ 238096 w 404"/>
              <a:gd name="T29" fmla="*/ 50505 h 404"/>
              <a:gd name="T30" fmla="*/ 213171 w 404"/>
              <a:gd name="T31" fmla="*/ 26892 h 404"/>
              <a:gd name="T32" fmla="*/ 190870 w 404"/>
              <a:gd name="T33" fmla="*/ 49193 h 404"/>
              <a:gd name="T34" fmla="*/ 190870 w 404"/>
              <a:gd name="T35" fmla="*/ 49193 h 404"/>
              <a:gd name="T36" fmla="*/ 149548 w 404"/>
              <a:gd name="T37" fmla="*/ 32140 h 404"/>
              <a:gd name="T38" fmla="*/ 149548 w 404"/>
              <a:gd name="T39" fmla="*/ 0 h 404"/>
              <a:gd name="T40" fmla="*/ 115440 w 404"/>
              <a:gd name="T41" fmla="*/ 0 h 404"/>
              <a:gd name="T42" fmla="*/ 115440 w 404"/>
              <a:gd name="T43" fmla="*/ 32140 h 404"/>
              <a:gd name="T44" fmla="*/ 115440 w 404"/>
              <a:gd name="T45" fmla="*/ 32140 h 404"/>
              <a:gd name="T46" fmla="*/ 74118 w 404"/>
              <a:gd name="T47" fmla="*/ 49193 h 404"/>
              <a:gd name="T48" fmla="*/ 51161 w 404"/>
              <a:gd name="T49" fmla="*/ 26892 h 404"/>
              <a:gd name="T50" fmla="*/ 26892 w 404"/>
              <a:gd name="T51" fmla="*/ 50505 h 404"/>
              <a:gd name="T52" fmla="*/ 49849 w 404"/>
              <a:gd name="T53" fmla="*/ 73462 h 404"/>
              <a:gd name="T54" fmla="*/ 49849 w 404"/>
              <a:gd name="T55" fmla="*/ 73462 h 404"/>
              <a:gd name="T56" fmla="*/ 32796 w 404"/>
              <a:gd name="T57" fmla="*/ 114784 h 404"/>
              <a:gd name="T58" fmla="*/ 0 w 404"/>
              <a:gd name="T59" fmla="*/ 114784 h 404"/>
              <a:gd name="T60" fmla="*/ 0 w 404"/>
              <a:gd name="T61" fmla="*/ 148892 h 404"/>
              <a:gd name="T62" fmla="*/ 32796 w 404"/>
              <a:gd name="T63" fmla="*/ 148892 h 404"/>
              <a:gd name="T64" fmla="*/ 32796 w 404"/>
              <a:gd name="T65" fmla="*/ 148892 h 404"/>
              <a:gd name="T66" fmla="*/ 49849 w 404"/>
              <a:gd name="T67" fmla="*/ 190214 h 404"/>
              <a:gd name="T68" fmla="*/ 26892 w 404"/>
              <a:gd name="T69" fmla="*/ 213171 h 404"/>
              <a:gd name="T70" fmla="*/ 51161 w 404"/>
              <a:gd name="T71" fmla="*/ 237440 h 404"/>
              <a:gd name="T72" fmla="*/ 74118 w 404"/>
              <a:gd name="T73" fmla="*/ 214483 h 404"/>
              <a:gd name="T74" fmla="*/ 74118 w 404"/>
              <a:gd name="T75" fmla="*/ 214483 h 404"/>
              <a:gd name="T76" fmla="*/ 115440 w 404"/>
              <a:gd name="T77" fmla="*/ 231537 h 404"/>
              <a:gd name="T78" fmla="*/ 115440 w 404"/>
              <a:gd name="T79" fmla="*/ 264332 h 404"/>
              <a:gd name="T80" fmla="*/ 149548 w 404"/>
              <a:gd name="T81" fmla="*/ 264332 h 404"/>
              <a:gd name="T82" fmla="*/ 149548 w 404"/>
              <a:gd name="T83" fmla="*/ 231537 h 404"/>
              <a:gd name="T84" fmla="*/ 149548 w 404"/>
              <a:gd name="T85" fmla="*/ 231537 h 404"/>
              <a:gd name="T86" fmla="*/ 190870 w 404"/>
              <a:gd name="T87" fmla="*/ 214483 h 404"/>
              <a:gd name="T88" fmla="*/ 213171 w 404"/>
              <a:gd name="T89" fmla="*/ 237440 h 404"/>
              <a:gd name="T90" fmla="*/ 238096 w 404"/>
              <a:gd name="T91" fmla="*/ 213171 h 404"/>
              <a:gd name="T92" fmla="*/ 215139 w 404"/>
              <a:gd name="T93" fmla="*/ 190214 h 404"/>
              <a:gd name="T94" fmla="*/ 215139 w 404"/>
              <a:gd name="T95" fmla="*/ 190214 h 404"/>
              <a:gd name="T96" fmla="*/ 232192 w 404"/>
              <a:gd name="T97" fmla="*/ 148892 h 404"/>
              <a:gd name="T98" fmla="*/ 264332 w 404"/>
              <a:gd name="T99" fmla="*/ 148892 h 40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04" h="404">
                <a:moveTo>
                  <a:pt x="202" y="321"/>
                </a:moveTo>
                <a:lnTo>
                  <a:pt x="202" y="321"/>
                </a:lnTo>
                <a:cubicBezTo>
                  <a:pt x="135" y="321"/>
                  <a:pt x="81" y="267"/>
                  <a:pt x="81" y="201"/>
                </a:cubicBezTo>
                <a:cubicBezTo>
                  <a:pt x="81" y="135"/>
                  <a:pt x="135" y="81"/>
                  <a:pt x="202" y="81"/>
                </a:cubicBezTo>
                <a:cubicBezTo>
                  <a:pt x="268" y="81"/>
                  <a:pt x="322" y="135"/>
                  <a:pt x="322" y="201"/>
                </a:cubicBezTo>
                <a:cubicBezTo>
                  <a:pt x="322" y="267"/>
                  <a:pt x="268" y="321"/>
                  <a:pt x="202" y="321"/>
                </a:cubicBezTo>
                <a:close/>
                <a:moveTo>
                  <a:pt x="403" y="227"/>
                </a:moveTo>
                <a:lnTo>
                  <a:pt x="403" y="175"/>
                </a:lnTo>
                <a:lnTo>
                  <a:pt x="354" y="175"/>
                </a:lnTo>
                <a:cubicBezTo>
                  <a:pt x="350" y="152"/>
                  <a:pt x="341" y="130"/>
                  <a:pt x="328" y="112"/>
                </a:cubicBezTo>
                <a:lnTo>
                  <a:pt x="363" y="77"/>
                </a:lnTo>
                <a:lnTo>
                  <a:pt x="325" y="41"/>
                </a:lnTo>
                <a:lnTo>
                  <a:pt x="291" y="75"/>
                </a:lnTo>
                <a:cubicBezTo>
                  <a:pt x="272" y="62"/>
                  <a:pt x="251" y="53"/>
                  <a:pt x="228" y="49"/>
                </a:cubicBezTo>
                <a:lnTo>
                  <a:pt x="228" y="0"/>
                </a:lnTo>
                <a:lnTo>
                  <a:pt x="176" y="0"/>
                </a:lnTo>
                <a:lnTo>
                  <a:pt x="176" y="49"/>
                </a:lnTo>
                <a:cubicBezTo>
                  <a:pt x="152" y="53"/>
                  <a:pt x="131" y="62"/>
                  <a:pt x="113" y="75"/>
                </a:cubicBezTo>
                <a:lnTo>
                  <a:pt x="78" y="41"/>
                </a:lnTo>
                <a:lnTo>
                  <a:pt x="41" y="77"/>
                </a:lnTo>
                <a:lnTo>
                  <a:pt x="76" y="112"/>
                </a:lnTo>
                <a:cubicBezTo>
                  <a:pt x="63" y="130"/>
                  <a:pt x="53" y="152"/>
                  <a:pt x="50" y="175"/>
                </a:cubicBezTo>
                <a:lnTo>
                  <a:pt x="0" y="175"/>
                </a:lnTo>
                <a:lnTo>
                  <a:pt x="0" y="227"/>
                </a:lnTo>
                <a:lnTo>
                  <a:pt x="50" y="227"/>
                </a:lnTo>
                <a:cubicBezTo>
                  <a:pt x="53" y="250"/>
                  <a:pt x="63" y="272"/>
                  <a:pt x="76" y="290"/>
                </a:cubicBezTo>
                <a:lnTo>
                  <a:pt x="41" y="325"/>
                </a:lnTo>
                <a:lnTo>
                  <a:pt x="78" y="362"/>
                </a:lnTo>
                <a:lnTo>
                  <a:pt x="113" y="327"/>
                </a:lnTo>
                <a:cubicBezTo>
                  <a:pt x="131" y="340"/>
                  <a:pt x="152" y="349"/>
                  <a:pt x="176" y="353"/>
                </a:cubicBezTo>
                <a:lnTo>
                  <a:pt x="176" y="403"/>
                </a:lnTo>
                <a:lnTo>
                  <a:pt x="228" y="403"/>
                </a:lnTo>
                <a:lnTo>
                  <a:pt x="228" y="353"/>
                </a:lnTo>
                <a:cubicBezTo>
                  <a:pt x="251" y="349"/>
                  <a:pt x="272" y="340"/>
                  <a:pt x="291" y="327"/>
                </a:cubicBezTo>
                <a:lnTo>
                  <a:pt x="325" y="362"/>
                </a:lnTo>
                <a:lnTo>
                  <a:pt x="363" y="325"/>
                </a:lnTo>
                <a:lnTo>
                  <a:pt x="328" y="290"/>
                </a:lnTo>
                <a:cubicBezTo>
                  <a:pt x="341" y="272"/>
                  <a:pt x="350" y="250"/>
                  <a:pt x="354" y="227"/>
                </a:cubicBezTo>
                <a:lnTo>
                  <a:pt x="403" y="227"/>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24">
            <a:extLst>
              <a:ext uri="{FF2B5EF4-FFF2-40B4-BE49-F238E27FC236}">
                <a16:creationId xmlns:a16="http://schemas.microsoft.com/office/drawing/2014/main" id="{9181F7A9-5C4D-F64F-BCA3-008C0A18C271}"/>
              </a:ext>
            </a:extLst>
          </p:cNvPr>
          <p:cNvSpPr>
            <a:spLocks noChangeArrowheads="1"/>
          </p:cNvSpPr>
          <p:nvPr/>
        </p:nvSpPr>
        <p:spPr bwMode="auto">
          <a:xfrm>
            <a:off x="12567837" y="6863498"/>
            <a:ext cx="1180979" cy="774518"/>
          </a:xfrm>
          <a:custGeom>
            <a:avLst/>
            <a:gdLst>
              <a:gd name="T0" fmla="*/ 618612 w 950"/>
              <a:gd name="T1" fmla="*/ 405469 h 622"/>
              <a:gd name="T2" fmla="*/ 544952 w 950"/>
              <a:gd name="T3" fmla="*/ 303612 h 622"/>
              <a:gd name="T4" fmla="*/ 544952 w 950"/>
              <a:gd name="T5" fmla="*/ 303612 h 622"/>
              <a:gd name="T6" fmla="*/ 600360 w 950"/>
              <a:gd name="T7" fmla="*/ 192614 h 622"/>
              <a:gd name="T8" fmla="*/ 600360 w 950"/>
              <a:gd name="T9" fmla="*/ 192614 h 622"/>
              <a:gd name="T10" fmla="*/ 300506 w 950"/>
              <a:gd name="T11" fmla="*/ 0 h 622"/>
              <a:gd name="T12" fmla="*/ 300506 w 950"/>
              <a:gd name="T13" fmla="*/ 0 h 622"/>
              <a:gd name="T14" fmla="*/ 0 w 950"/>
              <a:gd name="T15" fmla="*/ 192614 h 622"/>
              <a:gd name="T16" fmla="*/ 0 w 950"/>
              <a:gd name="T17" fmla="*/ 192614 h 622"/>
              <a:gd name="T18" fmla="*/ 300506 w 950"/>
              <a:gd name="T19" fmla="*/ 385881 h 622"/>
              <a:gd name="T20" fmla="*/ 300506 w 950"/>
              <a:gd name="T21" fmla="*/ 385881 h 622"/>
              <a:gd name="T22" fmla="*/ 464774 w 950"/>
              <a:gd name="T23" fmla="*/ 353235 h 622"/>
              <a:gd name="T24" fmla="*/ 618612 w 950"/>
              <a:gd name="T25" fmla="*/ 405469 h 6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0" h="622">
                <a:moveTo>
                  <a:pt x="949" y="621"/>
                </a:moveTo>
                <a:lnTo>
                  <a:pt x="836" y="465"/>
                </a:lnTo>
                <a:cubicBezTo>
                  <a:pt x="889" y="417"/>
                  <a:pt x="921" y="358"/>
                  <a:pt x="921" y="295"/>
                </a:cubicBezTo>
                <a:cubicBezTo>
                  <a:pt x="921" y="132"/>
                  <a:pt x="715" y="0"/>
                  <a:pt x="461" y="0"/>
                </a:cubicBezTo>
                <a:cubicBezTo>
                  <a:pt x="206" y="0"/>
                  <a:pt x="0" y="132"/>
                  <a:pt x="0" y="295"/>
                </a:cubicBezTo>
                <a:cubicBezTo>
                  <a:pt x="0" y="458"/>
                  <a:pt x="206" y="591"/>
                  <a:pt x="461" y="591"/>
                </a:cubicBezTo>
                <a:cubicBezTo>
                  <a:pt x="554" y="591"/>
                  <a:pt x="641" y="572"/>
                  <a:pt x="713" y="541"/>
                </a:cubicBezTo>
                <a:lnTo>
                  <a:pt x="949" y="621"/>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396E2D93-8442-D14E-B47C-437D87EC6BE6}"/>
              </a:ext>
            </a:extLst>
          </p:cNvPr>
          <p:cNvSpPr>
            <a:spLocks noChangeArrowheads="1"/>
          </p:cNvSpPr>
          <p:nvPr/>
        </p:nvSpPr>
        <p:spPr bwMode="auto">
          <a:xfrm>
            <a:off x="12672203" y="7039273"/>
            <a:ext cx="916075" cy="405388"/>
          </a:xfrm>
          <a:custGeom>
            <a:avLst/>
            <a:gdLst>
              <a:gd name="connsiteX0" fmla="*/ 157036 w 916075"/>
              <a:gd name="connsiteY0" fmla="*/ 390005 h 405388"/>
              <a:gd name="connsiteX1" fmla="*/ 759040 w 916075"/>
              <a:gd name="connsiteY1" fmla="*/ 390005 h 405388"/>
              <a:gd name="connsiteX2" fmla="*/ 767765 w 916075"/>
              <a:gd name="connsiteY2" fmla="*/ 397696 h 405388"/>
              <a:gd name="connsiteX3" fmla="*/ 759040 w 916075"/>
              <a:gd name="connsiteY3" fmla="*/ 405388 h 405388"/>
              <a:gd name="connsiteX4" fmla="*/ 157036 w 916075"/>
              <a:gd name="connsiteY4" fmla="*/ 405388 h 405388"/>
              <a:gd name="connsiteX5" fmla="*/ 148311 w 916075"/>
              <a:gd name="connsiteY5" fmla="*/ 397696 h 405388"/>
              <a:gd name="connsiteX6" fmla="*/ 157036 w 916075"/>
              <a:gd name="connsiteY6" fmla="*/ 390005 h 405388"/>
              <a:gd name="connsiteX7" fmla="*/ 58131 w 916075"/>
              <a:gd name="connsiteY7" fmla="*/ 291129 h 405388"/>
              <a:gd name="connsiteX8" fmla="*/ 846958 w 916075"/>
              <a:gd name="connsiteY8" fmla="*/ 291129 h 405388"/>
              <a:gd name="connsiteX9" fmla="*/ 855654 w 916075"/>
              <a:gd name="connsiteY9" fmla="*/ 300742 h 405388"/>
              <a:gd name="connsiteX10" fmla="*/ 846958 w 916075"/>
              <a:gd name="connsiteY10" fmla="*/ 311728 h 405388"/>
              <a:gd name="connsiteX11" fmla="*/ 58131 w 916075"/>
              <a:gd name="connsiteY11" fmla="*/ 311728 h 405388"/>
              <a:gd name="connsiteX12" fmla="*/ 49435 w 916075"/>
              <a:gd name="connsiteY12" fmla="*/ 300742 h 405388"/>
              <a:gd name="connsiteX13" fmla="*/ 58131 w 916075"/>
              <a:gd name="connsiteY13" fmla="*/ 291129 h 405388"/>
              <a:gd name="connsiteX14" fmla="*/ 8725 w 916075"/>
              <a:gd name="connsiteY14" fmla="*/ 197750 h 405388"/>
              <a:gd name="connsiteX15" fmla="*/ 907350 w 916075"/>
              <a:gd name="connsiteY15" fmla="*/ 197750 h 405388"/>
              <a:gd name="connsiteX16" fmla="*/ 916075 w 916075"/>
              <a:gd name="connsiteY16" fmla="*/ 207363 h 405388"/>
              <a:gd name="connsiteX17" fmla="*/ 907350 w 916075"/>
              <a:gd name="connsiteY17" fmla="*/ 218349 h 405388"/>
              <a:gd name="connsiteX18" fmla="*/ 8725 w 916075"/>
              <a:gd name="connsiteY18" fmla="*/ 218349 h 405388"/>
              <a:gd name="connsiteX19" fmla="*/ 0 w 916075"/>
              <a:gd name="connsiteY19" fmla="*/ 207363 h 405388"/>
              <a:gd name="connsiteX20" fmla="*/ 8725 w 916075"/>
              <a:gd name="connsiteY20" fmla="*/ 197750 h 405388"/>
              <a:gd name="connsiteX21" fmla="*/ 14227 w 916075"/>
              <a:gd name="connsiteY21" fmla="*/ 98874 h 405388"/>
              <a:gd name="connsiteX22" fmla="*/ 896353 w 916075"/>
              <a:gd name="connsiteY22" fmla="*/ 98874 h 405388"/>
              <a:gd name="connsiteX23" fmla="*/ 905087 w 916075"/>
              <a:gd name="connsiteY23" fmla="*/ 109860 h 405388"/>
              <a:gd name="connsiteX24" fmla="*/ 896353 w 916075"/>
              <a:gd name="connsiteY24" fmla="*/ 119473 h 405388"/>
              <a:gd name="connsiteX25" fmla="*/ 14227 w 916075"/>
              <a:gd name="connsiteY25" fmla="*/ 119473 h 405388"/>
              <a:gd name="connsiteX26" fmla="*/ 5493 w 916075"/>
              <a:gd name="connsiteY26" fmla="*/ 109860 h 405388"/>
              <a:gd name="connsiteX27" fmla="*/ 14227 w 916075"/>
              <a:gd name="connsiteY27" fmla="*/ 98874 h 405388"/>
              <a:gd name="connsiteX28" fmla="*/ 157036 w 916075"/>
              <a:gd name="connsiteY28" fmla="*/ 0 h 405388"/>
              <a:gd name="connsiteX29" fmla="*/ 759040 w 916075"/>
              <a:gd name="connsiteY29" fmla="*/ 0 h 405388"/>
              <a:gd name="connsiteX30" fmla="*/ 767765 w 916075"/>
              <a:gd name="connsiteY30" fmla="*/ 7690 h 405388"/>
              <a:gd name="connsiteX31" fmla="*/ 759040 w 916075"/>
              <a:gd name="connsiteY31" fmla="*/ 15379 h 405388"/>
              <a:gd name="connsiteX32" fmla="*/ 157036 w 916075"/>
              <a:gd name="connsiteY32" fmla="*/ 15379 h 405388"/>
              <a:gd name="connsiteX33" fmla="*/ 148311 w 916075"/>
              <a:gd name="connsiteY33" fmla="*/ 7690 h 405388"/>
              <a:gd name="connsiteX34" fmla="*/ 157036 w 916075"/>
              <a:gd name="connsiteY34" fmla="*/ 0 h 40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916075" h="405388">
                <a:moveTo>
                  <a:pt x="157036" y="390005"/>
                </a:moveTo>
                <a:lnTo>
                  <a:pt x="759040" y="390005"/>
                </a:lnTo>
                <a:cubicBezTo>
                  <a:pt x="764025" y="390005"/>
                  <a:pt x="767765" y="393301"/>
                  <a:pt x="767765" y="397696"/>
                </a:cubicBezTo>
                <a:cubicBezTo>
                  <a:pt x="767765" y="402091"/>
                  <a:pt x="764025" y="405388"/>
                  <a:pt x="759040" y="405388"/>
                </a:cubicBezTo>
                <a:lnTo>
                  <a:pt x="157036" y="405388"/>
                </a:lnTo>
                <a:cubicBezTo>
                  <a:pt x="152050" y="405388"/>
                  <a:pt x="148311" y="402091"/>
                  <a:pt x="148311" y="397696"/>
                </a:cubicBezTo>
                <a:cubicBezTo>
                  <a:pt x="148311" y="393301"/>
                  <a:pt x="152050" y="390005"/>
                  <a:pt x="157036" y="390005"/>
                </a:cubicBezTo>
                <a:close/>
                <a:moveTo>
                  <a:pt x="58131" y="291129"/>
                </a:moveTo>
                <a:lnTo>
                  <a:pt x="846958" y="291129"/>
                </a:lnTo>
                <a:cubicBezTo>
                  <a:pt x="850685" y="291129"/>
                  <a:pt x="855654" y="296622"/>
                  <a:pt x="855654" y="300742"/>
                </a:cubicBezTo>
                <a:cubicBezTo>
                  <a:pt x="855654" y="307608"/>
                  <a:pt x="850685" y="311728"/>
                  <a:pt x="846958" y="311728"/>
                </a:cubicBezTo>
                <a:lnTo>
                  <a:pt x="58131" y="311728"/>
                </a:lnTo>
                <a:cubicBezTo>
                  <a:pt x="53162" y="311728"/>
                  <a:pt x="49435" y="307608"/>
                  <a:pt x="49435" y="300742"/>
                </a:cubicBezTo>
                <a:cubicBezTo>
                  <a:pt x="49435" y="296622"/>
                  <a:pt x="53162" y="291129"/>
                  <a:pt x="58131" y="291129"/>
                </a:cubicBezTo>
                <a:close/>
                <a:moveTo>
                  <a:pt x="8725" y="197750"/>
                </a:moveTo>
                <a:lnTo>
                  <a:pt x="907350" y="197750"/>
                </a:lnTo>
                <a:cubicBezTo>
                  <a:pt x="912336" y="197750"/>
                  <a:pt x="916075" y="201870"/>
                  <a:pt x="916075" y="207363"/>
                </a:cubicBezTo>
                <a:cubicBezTo>
                  <a:pt x="916075" y="212856"/>
                  <a:pt x="912336" y="218349"/>
                  <a:pt x="907350" y="218349"/>
                </a:cubicBezTo>
                <a:lnTo>
                  <a:pt x="8725" y="218349"/>
                </a:lnTo>
                <a:cubicBezTo>
                  <a:pt x="3739" y="218349"/>
                  <a:pt x="0" y="212856"/>
                  <a:pt x="0" y="207363"/>
                </a:cubicBezTo>
                <a:cubicBezTo>
                  <a:pt x="0" y="201870"/>
                  <a:pt x="3739" y="197750"/>
                  <a:pt x="8725" y="197750"/>
                </a:cubicBezTo>
                <a:close/>
                <a:moveTo>
                  <a:pt x="14227" y="98874"/>
                </a:moveTo>
                <a:lnTo>
                  <a:pt x="896353" y="98874"/>
                </a:lnTo>
                <a:cubicBezTo>
                  <a:pt x="901344" y="98874"/>
                  <a:pt x="905087" y="104367"/>
                  <a:pt x="905087" y="109860"/>
                </a:cubicBezTo>
                <a:cubicBezTo>
                  <a:pt x="905087" y="113980"/>
                  <a:pt x="901344" y="119473"/>
                  <a:pt x="896353" y="119473"/>
                </a:cubicBezTo>
                <a:lnTo>
                  <a:pt x="14227" y="119473"/>
                </a:lnTo>
                <a:cubicBezTo>
                  <a:pt x="9236" y="119473"/>
                  <a:pt x="5493" y="113980"/>
                  <a:pt x="5493" y="109860"/>
                </a:cubicBezTo>
                <a:cubicBezTo>
                  <a:pt x="5493" y="104367"/>
                  <a:pt x="9236" y="98874"/>
                  <a:pt x="14227" y="98874"/>
                </a:cubicBezTo>
                <a:close/>
                <a:moveTo>
                  <a:pt x="157036" y="0"/>
                </a:moveTo>
                <a:lnTo>
                  <a:pt x="759040" y="0"/>
                </a:lnTo>
                <a:cubicBezTo>
                  <a:pt x="764025" y="0"/>
                  <a:pt x="767765" y="3296"/>
                  <a:pt x="767765" y="7690"/>
                </a:cubicBezTo>
                <a:cubicBezTo>
                  <a:pt x="767765" y="12083"/>
                  <a:pt x="764025" y="15379"/>
                  <a:pt x="759040" y="15379"/>
                </a:cubicBezTo>
                <a:lnTo>
                  <a:pt x="157036" y="15379"/>
                </a:lnTo>
                <a:cubicBezTo>
                  <a:pt x="152050" y="15379"/>
                  <a:pt x="148311" y="12083"/>
                  <a:pt x="148311" y="7690"/>
                </a:cubicBezTo>
                <a:cubicBezTo>
                  <a:pt x="148311" y="3296"/>
                  <a:pt x="152050" y="0"/>
                  <a:pt x="157036"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30">
            <a:extLst>
              <a:ext uri="{FF2B5EF4-FFF2-40B4-BE49-F238E27FC236}">
                <a16:creationId xmlns:a16="http://schemas.microsoft.com/office/drawing/2014/main" id="{39D7D6B6-DD2B-B541-BF53-5D1035E867A7}"/>
              </a:ext>
            </a:extLst>
          </p:cNvPr>
          <p:cNvSpPr>
            <a:spLocks noChangeArrowheads="1"/>
          </p:cNvSpPr>
          <p:nvPr/>
        </p:nvSpPr>
        <p:spPr bwMode="auto">
          <a:xfrm>
            <a:off x="21043438" y="7533650"/>
            <a:ext cx="1180983" cy="774518"/>
          </a:xfrm>
          <a:custGeom>
            <a:avLst/>
            <a:gdLst>
              <a:gd name="T0" fmla="*/ 0 w 950"/>
              <a:gd name="T1" fmla="*/ 405469 h 622"/>
              <a:gd name="T2" fmla="*/ 73660 w 950"/>
              <a:gd name="T3" fmla="*/ 303612 h 622"/>
              <a:gd name="T4" fmla="*/ 73660 w 950"/>
              <a:gd name="T5" fmla="*/ 303612 h 622"/>
              <a:gd name="T6" fmla="*/ 18904 w 950"/>
              <a:gd name="T7" fmla="*/ 192614 h 622"/>
              <a:gd name="T8" fmla="*/ 18904 w 950"/>
              <a:gd name="T9" fmla="*/ 192614 h 622"/>
              <a:gd name="T10" fmla="*/ 318759 w 950"/>
              <a:gd name="T11" fmla="*/ 0 h 622"/>
              <a:gd name="T12" fmla="*/ 318759 w 950"/>
              <a:gd name="T13" fmla="*/ 0 h 622"/>
              <a:gd name="T14" fmla="*/ 618614 w 950"/>
              <a:gd name="T15" fmla="*/ 192614 h 622"/>
              <a:gd name="T16" fmla="*/ 618614 w 950"/>
              <a:gd name="T17" fmla="*/ 192614 h 622"/>
              <a:gd name="T18" fmla="*/ 318759 w 950"/>
              <a:gd name="T19" fmla="*/ 385881 h 622"/>
              <a:gd name="T20" fmla="*/ 318759 w 950"/>
              <a:gd name="T21" fmla="*/ 385881 h 622"/>
              <a:gd name="T22" fmla="*/ 153839 w 950"/>
              <a:gd name="T23" fmla="*/ 353888 h 622"/>
              <a:gd name="T24" fmla="*/ 0 w 950"/>
              <a:gd name="T25" fmla="*/ 405469 h 6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0" h="622">
                <a:moveTo>
                  <a:pt x="0" y="621"/>
                </a:moveTo>
                <a:lnTo>
                  <a:pt x="113" y="465"/>
                </a:lnTo>
                <a:cubicBezTo>
                  <a:pt x="60" y="417"/>
                  <a:pt x="29" y="358"/>
                  <a:pt x="29" y="295"/>
                </a:cubicBezTo>
                <a:cubicBezTo>
                  <a:pt x="29" y="132"/>
                  <a:pt x="235" y="0"/>
                  <a:pt x="489" y="0"/>
                </a:cubicBezTo>
                <a:cubicBezTo>
                  <a:pt x="743" y="0"/>
                  <a:pt x="949" y="132"/>
                  <a:pt x="949" y="295"/>
                </a:cubicBezTo>
                <a:cubicBezTo>
                  <a:pt x="949" y="458"/>
                  <a:pt x="743" y="591"/>
                  <a:pt x="489" y="591"/>
                </a:cubicBezTo>
                <a:cubicBezTo>
                  <a:pt x="395" y="591"/>
                  <a:pt x="309" y="572"/>
                  <a:pt x="236" y="542"/>
                </a:cubicBezTo>
                <a:lnTo>
                  <a:pt x="0" y="621"/>
                </a:ln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82B92908-E707-8A46-B905-E2B228BC17AB}"/>
              </a:ext>
            </a:extLst>
          </p:cNvPr>
          <p:cNvSpPr>
            <a:spLocks noChangeArrowheads="1"/>
          </p:cNvSpPr>
          <p:nvPr/>
        </p:nvSpPr>
        <p:spPr bwMode="auto">
          <a:xfrm>
            <a:off x="21202732" y="7808299"/>
            <a:ext cx="916072" cy="212854"/>
          </a:xfrm>
          <a:custGeom>
            <a:avLst/>
            <a:gdLst>
              <a:gd name="connsiteX0" fmla="*/ 63638 w 916072"/>
              <a:gd name="connsiteY0" fmla="*/ 192255 h 212854"/>
              <a:gd name="connsiteX1" fmla="*/ 852436 w 916072"/>
              <a:gd name="connsiteY1" fmla="*/ 192255 h 212854"/>
              <a:gd name="connsiteX2" fmla="*/ 861146 w 916072"/>
              <a:gd name="connsiteY2" fmla="*/ 203241 h 212854"/>
              <a:gd name="connsiteX3" fmla="*/ 852436 w 916072"/>
              <a:gd name="connsiteY3" fmla="*/ 212854 h 212854"/>
              <a:gd name="connsiteX4" fmla="*/ 63638 w 916072"/>
              <a:gd name="connsiteY4" fmla="*/ 212854 h 212854"/>
              <a:gd name="connsiteX5" fmla="*/ 54928 w 916072"/>
              <a:gd name="connsiteY5" fmla="*/ 203241 h 212854"/>
              <a:gd name="connsiteX6" fmla="*/ 63638 w 916072"/>
              <a:gd name="connsiteY6" fmla="*/ 192255 h 212854"/>
              <a:gd name="connsiteX7" fmla="*/ 8724 w 916072"/>
              <a:gd name="connsiteY7" fmla="*/ 98876 h 212854"/>
              <a:gd name="connsiteX8" fmla="*/ 907348 w 916072"/>
              <a:gd name="connsiteY8" fmla="*/ 98876 h 212854"/>
              <a:gd name="connsiteX9" fmla="*/ 916072 w 916072"/>
              <a:gd name="connsiteY9" fmla="*/ 108489 h 212854"/>
              <a:gd name="connsiteX10" fmla="*/ 907348 w 916072"/>
              <a:gd name="connsiteY10" fmla="*/ 119475 h 212854"/>
              <a:gd name="connsiteX11" fmla="*/ 8724 w 916072"/>
              <a:gd name="connsiteY11" fmla="*/ 119475 h 212854"/>
              <a:gd name="connsiteX12" fmla="*/ 0 w 916072"/>
              <a:gd name="connsiteY12" fmla="*/ 108489 h 212854"/>
              <a:gd name="connsiteX13" fmla="*/ 8724 w 916072"/>
              <a:gd name="connsiteY13" fmla="*/ 98876 h 212854"/>
              <a:gd name="connsiteX14" fmla="*/ 19708 w 916072"/>
              <a:gd name="connsiteY14" fmla="*/ 0 h 212854"/>
              <a:gd name="connsiteX15" fmla="*/ 900614 w 916072"/>
              <a:gd name="connsiteY15" fmla="*/ 0 h 212854"/>
              <a:gd name="connsiteX16" fmla="*/ 910582 w 916072"/>
              <a:gd name="connsiteY16" fmla="*/ 7690 h 212854"/>
              <a:gd name="connsiteX17" fmla="*/ 900614 w 916072"/>
              <a:gd name="connsiteY17" fmla="*/ 15379 h 212854"/>
              <a:gd name="connsiteX18" fmla="*/ 19708 w 916072"/>
              <a:gd name="connsiteY18" fmla="*/ 15379 h 212854"/>
              <a:gd name="connsiteX19" fmla="*/ 10986 w 916072"/>
              <a:gd name="connsiteY19" fmla="*/ 7690 h 212854"/>
              <a:gd name="connsiteX20" fmla="*/ 19708 w 916072"/>
              <a:gd name="connsiteY20" fmla="*/ 0 h 212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6072" h="212854">
                <a:moveTo>
                  <a:pt x="63638" y="192255"/>
                </a:moveTo>
                <a:lnTo>
                  <a:pt x="852436" y="192255"/>
                </a:lnTo>
                <a:cubicBezTo>
                  <a:pt x="857414" y="192255"/>
                  <a:pt x="861146" y="197748"/>
                  <a:pt x="861146" y="203241"/>
                </a:cubicBezTo>
                <a:cubicBezTo>
                  <a:pt x="861146" y="208734"/>
                  <a:pt x="857414" y="212854"/>
                  <a:pt x="852436" y="212854"/>
                </a:cubicBezTo>
                <a:lnTo>
                  <a:pt x="63638" y="212854"/>
                </a:lnTo>
                <a:cubicBezTo>
                  <a:pt x="58662" y="212854"/>
                  <a:pt x="54928" y="208734"/>
                  <a:pt x="54928" y="203241"/>
                </a:cubicBezTo>
                <a:cubicBezTo>
                  <a:pt x="54928" y="197748"/>
                  <a:pt x="58662" y="192255"/>
                  <a:pt x="63638" y="192255"/>
                </a:cubicBezTo>
                <a:close/>
                <a:moveTo>
                  <a:pt x="8724" y="98876"/>
                </a:moveTo>
                <a:lnTo>
                  <a:pt x="907348" y="98876"/>
                </a:lnTo>
                <a:cubicBezTo>
                  <a:pt x="912334" y="98876"/>
                  <a:pt x="916072" y="102996"/>
                  <a:pt x="916072" y="108489"/>
                </a:cubicBezTo>
                <a:cubicBezTo>
                  <a:pt x="916072" y="113982"/>
                  <a:pt x="912334" y="119475"/>
                  <a:pt x="907348" y="119475"/>
                </a:cubicBezTo>
                <a:lnTo>
                  <a:pt x="8724" y="119475"/>
                </a:lnTo>
                <a:cubicBezTo>
                  <a:pt x="3740" y="119475"/>
                  <a:pt x="0" y="113982"/>
                  <a:pt x="0" y="108489"/>
                </a:cubicBezTo>
                <a:cubicBezTo>
                  <a:pt x="0" y="102996"/>
                  <a:pt x="3740" y="98876"/>
                  <a:pt x="8724" y="98876"/>
                </a:cubicBezTo>
                <a:close/>
                <a:moveTo>
                  <a:pt x="19708" y="0"/>
                </a:moveTo>
                <a:lnTo>
                  <a:pt x="900614" y="0"/>
                </a:lnTo>
                <a:cubicBezTo>
                  <a:pt x="905598" y="0"/>
                  <a:pt x="910582" y="3296"/>
                  <a:pt x="910582" y="7690"/>
                </a:cubicBezTo>
                <a:cubicBezTo>
                  <a:pt x="910582" y="12083"/>
                  <a:pt x="905598" y="15379"/>
                  <a:pt x="900614" y="15379"/>
                </a:cubicBezTo>
                <a:lnTo>
                  <a:pt x="19708" y="15379"/>
                </a:lnTo>
                <a:cubicBezTo>
                  <a:pt x="14724" y="15379"/>
                  <a:pt x="10986" y="12083"/>
                  <a:pt x="10986" y="7690"/>
                </a:cubicBezTo>
                <a:cubicBezTo>
                  <a:pt x="10986" y="3296"/>
                  <a:pt x="14724" y="0"/>
                  <a:pt x="19708"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34">
            <a:extLst>
              <a:ext uri="{FF2B5EF4-FFF2-40B4-BE49-F238E27FC236}">
                <a16:creationId xmlns:a16="http://schemas.microsoft.com/office/drawing/2014/main" id="{ECF5D8F5-D550-1C4D-8A53-B0F4EB0AFFE0}"/>
              </a:ext>
            </a:extLst>
          </p:cNvPr>
          <p:cNvSpPr>
            <a:spLocks noChangeArrowheads="1"/>
          </p:cNvSpPr>
          <p:nvPr/>
        </p:nvSpPr>
        <p:spPr bwMode="auto">
          <a:xfrm>
            <a:off x="13699383" y="4721208"/>
            <a:ext cx="2686044" cy="2131301"/>
          </a:xfrm>
          <a:custGeom>
            <a:avLst/>
            <a:gdLst>
              <a:gd name="T0" fmla="*/ 9142 w 2157"/>
              <a:gd name="T1" fmla="*/ 1107094 h 1709"/>
              <a:gd name="T2" fmla="*/ 1398672 w 2157"/>
              <a:gd name="T3" fmla="*/ 1107094 h 1709"/>
              <a:gd name="T4" fmla="*/ 1398672 w 2157"/>
              <a:gd name="T5" fmla="*/ 8501 h 1709"/>
              <a:gd name="T6" fmla="*/ 9142 w 2157"/>
              <a:gd name="T7" fmla="*/ 8501 h 1709"/>
              <a:gd name="T8" fmla="*/ 9142 w 2157"/>
              <a:gd name="T9" fmla="*/ 1107094 h 1709"/>
              <a:gd name="T10" fmla="*/ 1407814 w 2157"/>
              <a:gd name="T11" fmla="*/ 1116903 h 1709"/>
              <a:gd name="T12" fmla="*/ 0 w 2157"/>
              <a:gd name="T13" fmla="*/ 1116903 h 1709"/>
              <a:gd name="T14" fmla="*/ 0 w 2157"/>
              <a:gd name="T15" fmla="*/ 0 h 1709"/>
              <a:gd name="T16" fmla="*/ 1407814 w 2157"/>
              <a:gd name="T17" fmla="*/ 0 h 1709"/>
              <a:gd name="T18" fmla="*/ 1407814 w 2157"/>
              <a:gd name="T19" fmla="*/ 1116903 h 17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57" h="1709">
                <a:moveTo>
                  <a:pt x="14" y="1693"/>
                </a:moveTo>
                <a:lnTo>
                  <a:pt x="2142" y="1693"/>
                </a:lnTo>
                <a:lnTo>
                  <a:pt x="2142" y="13"/>
                </a:lnTo>
                <a:lnTo>
                  <a:pt x="14" y="13"/>
                </a:lnTo>
                <a:lnTo>
                  <a:pt x="14" y="1693"/>
                </a:lnTo>
                <a:close/>
                <a:moveTo>
                  <a:pt x="2156" y="1708"/>
                </a:moveTo>
                <a:lnTo>
                  <a:pt x="0" y="1708"/>
                </a:lnTo>
                <a:lnTo>
                  <a:pt x="0" y="0"/>
                </a:lnTo>
                <a:lnTo>
                  <a:pt x="2156" y="0"/>
                </a:lnTo>
                <a:lnTo>
                  <a:pt x="2156" y="1708"/>
                </a:lnTo>
                <a:close/>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35">
            <a:extLst>
              <a:ext uri="{FF2B5EF4-FFF2-40B4-BE49-F238E27FC236}">
                <a16:creationId xmlns:a16="http://schemas.microsoft.com/office/drawing/2014/main" id="{92465428-5252-7145-BB9F-F4F99998788C}"/>
              </a:ext>
            </a:extLst>
          </p:cNvPr>
          <p:cNvSpPr>
            <a:spLocks noChangeArrowheads="1"/>
          </p:cNvSpPr>
          <p:nvPr/>
        </p:nvSpPr>
        <p:spPr bwMode="auto">
          <a:xfrm>
            <a:off x="13913606" y="5105721"/>
            <a:ext cx="2169711" cy="1581997"/>
          </a:xfrm>
          <a:custGeom>
            <a:avLst/>
            <a:gdLst>
              <a:gd name="T0" fmla="*/ 1049651 w 1744"/>
              <a:gd name="T1" fmla="*/ 823639 h 1268"/>
              <a:gd name="T2" fmla="*/ 1049651 w 1744"/>
              <a:gd name="T3" fmla="*/ 801396 h 1268"/>
              <a:gd name="T4" fmla="*/ 1045085 w 1744"/>
              <a:gd name="T5" fmla="*/ 801396 h 1268"/>
              <a:gd name="T6" fmla="*/ 1045085 w 1744"/>
              <a:gd name="T7" fmla="*/ 823639 h 1268"/>
              <a:gd name="T8" fmla="*/ 912003 w 1744"/>
              <a:gd name="T9" fmla="*/ 823639 h 1268"/>
              <a:gd name="T10" fmla="*/ 912003 w 1744"/>
              <a:gd name="T11" fmla="*/ 801396 h 1268"/>
              <a:gd name="T12" fmla="*/ 906784 w 1744"/>
              <a:gd name="T13" fmla="*/ 801396 h 1268"/>
              <a:gd name="T14" fmla="*/ 906784 w 1744"/>
              <a:gd name="T15" fmla="*/ 823639 h 1268"/>
              <a:gd name="T16" fmla="*/ 774354 w 1744"/>
              <a:gd name="T17" fmla="*/ 823639 h 1268"/>
              <a:gd name="T18" fmla="*/ 774354 w 1744"/>
              <a:gd name="T19" fmla="*/ 801396 h 1268"/>
              <a:gd name="T20" fmla="*/ 769788 w 1744"/>
              <a:gd name="T21" fmla="*/ 801396 h 1268"/>
              <a:gd name="T22" fmla="*/ 769788 w 1744"/>
              <a:gd name="T23" fmla="*/ 823639 h 1268"/>
              <a:gd name="T24" fmla="*/ 637358 w 1744"/>
              <a:gd name="T25" fmla="*/ 823639 h 1268"/>
              <a:gd name="T26" fmla="*/ 637358 w 1744"/>
              <a:gd name="T27" fmla="*/ 801396 h 1268"/>
              <a:gd name="T28" fmla="*/ 632792 w 1744"/>
              <a:gd name="T29" fmla="*/ 801396 h 1268"/>
              <a:gd name="T30" fmla="*/ 632792 w 1744"/>
              <a:gd name="T31" fmla="*/ 823639 h 1268"/>
              <a:gd name="T32" fmla="*/ 500362 w 1744"/>
              <a:gd name="T33" fmla="*/ 823639 h 1268"/>
              <a:gd name="T34" fmla="*/ 500362 w 1744"/>
              <a:gd name="T35" fmla="*/ 801396 h 1268"/>
              <a:gd name="T36" fmla="*/ 495795 w 1744"/>
              <a:gd name="T37" fmla="*/ 801396 h 1268"/>
              <a:gd name="T38" fmla="*/ 495795 w 1744"/>
              <a:gd name="T39" fmla="*/ 823639 h 1268"/>
              <a:gd name="T40" fmla="*/ 363366 w 1744"/>
              <a:gd name="T41" fmla="*/ 823639 h 1268"/>
              <a:gd name="T42" fmla="*/ 363366 w 1744"/>
              <a:gd name="T43" fmla="*/ 801396 h 1268"/>
              <a:gd name="T44" fmla="*/ 358799 w 1744"/>
              <a:gd name="T45" fmla="*/ 801396 h 1268"/>
              <a:gd name="T46" fmla="*/ 358799 w 1744"/>
              <a:gd name="T47" fmla="*/ 823639 h 1268"/>
              <a:gd name="T48" fmla="*/ 226370 w 1744"/>
              <a:gd name="T49" fmla="*/ 823639 h 1268"/>
              <a:gd name="T50" fmla="*/ 226370 w 1744"/>
              <a:gd name="T51" fmla="*/ 801396 h 1268"/>
              <a:gd name="T52" fmla="*/ 221803 w 1744"/>
              <a:gd name="T53" fmla="*/ 801396 h 1268"/>
              <a:gd name="T54" fmla="*/ 221803 w 1744"/>
              <a:gd name="T55" fmla="*/ 823639 h 1268"/>
              <a:gd name="T56" fmla="*/ 89374 w 1744"/>
              <a:gd name="T57" fmla="*/ 823639 h 1268"/>
              <a:gd name="T58" fmla="*/ 89374 w 1744"/>
              <a:gd name="T59" fmla="*/ 801396 h 1268"/>
              <a:gd name="T60" fmla="*/ 85459 w 1744"/>
              <a:gd name="T61" fmla="*/ 801396 h 1268"/>
              <a:gd name="T62" fmla="*/ 85459 w 1744"/>
              <a:gd name="T63" fmla="*/ 823639 h 1268"/>
              <a:gd name="T64" fmla="*/ 4567 w 1744"/>
              <a:gd name="T65" fmla="*/ 823639 h 1268"/>
              <a:gd name="T66" fmla="*/ 4567 w 1744"/>
              <a:gd name="T67" fmla="*/ 758873 h 1268"/>
              <a:gd name="T68" fmla="*/ 27399 w 1744"/>
              <a:gd name="T69" fmla="*/ 758873 h 1268"/>
              <a:gd name="T70" fmla="*/ 27399 w 1744"/>
              <a:gd name="T71" fmla="*/ 753640 h 1268"/>
              <a:gd name="T72" fmla="*/ 4567 w 1744"/>
              <a:gd name="T73" fmla="*/ 753640 h 1268"/>
              <a:gd name="T74" fmla="*/ 4567 w 1744"/>
              <a:gd name="T75" fmla="*/ 621491 h 1268"/>
              <a:gd name="T76" fmla="*/ 27399 w 1744"/>
              <a:gd name="T77" fmla="*/ 621491 h 1268"/>
              <a:gd name="T78" fmla="*/ 27399 w 1744"/>
              <a:gd name="T79" fmla="*/ 616257 h 1268"/>
              <a:gd name="T80" fmla="*/ 4567 w 1744"/>
              <a:gd name="T81" fmla="*/ 616257 h 1268"/>
              <a:gd name="T82" fmla="*/ 4567 w 1744"/>
              <a:gd name="T83" fmla="*/ 484109 h 1268"/>
              <a:gd name="T84" fmla="*/ 27399 w 1744"/>
              <a:gd name="T85" fmla="*/ 484109 h 1268"/>
              <a:gd name="T86" fmla="*/ 27399 w 1744"/>
              <a:gd name="T87" fmla="*/ 479529 h 1268"/>
              <a:gd name="T88" fmla="*/ 4567 w 1744"/>
              <a:gd name="T89" fmla="*/ 479529 h 1268"/>
              <a:gd name="T90" fmla="*/ 4567 w 1744"/>
              <a:gd name="T91" fmla="*/ 346727 h 1268"/>
              <a:gd name="T92" fmla="*/ 27399 w 1744"/>
              <a:gd name="T93" fmla="*/ 346727 h 1268"/>
              <a:gd name="T94" fmla="*/ 27399 w 1744"/>
              <a:gd name="T95" fmla="*/ 342147 h 1268"/>
              <a:gd name="T96" fmla="*/ 4567 w 1744"/>
              <a:gd name="T97" fmla="*/ 342147 h 1268"/>
              <a:gd name="T98" fmla="*/ 4567 w 1744"/>
              <a:gd name="T99" fmla="*/ 209344 h 1268"/>
              <a:gd name="T100" fmla="*/ 27399 w 1744"/>
              <a:gd name="T101" fmla="*/ 209344 h 1268"/>
              <a:gd name="T102" fmla="*/ 27399 w 1744"/>
              <a:gd name="T103" fmla="*/ 204765 h 1268"/>
              <a:gd name="T104" fmla="*/ 4567 w 1744"/>
              <a:gd name="T105" fmla="*/ 204765 h 1268"/>
              <a:gd name="T106" fmla="*/ 4567 w 1744"/>
              <a:gd name="T107" fmla="*/ 72616 h 1268"/>
              <a:gd name="T108" fmla="*/ 27399 w 1744"/>
              <a:gd name="T109" fmla="*/ 72616 h 1268"/>
              <a:gd name="T110" fmla="*/ 27399 w 1744"/>
              <a:gd name="T111" fmla="*/ 67383 h 1268"/>
              <a:gd name="T112" fmla="*/ 4567 w 1744"/>
              <a:gd name="T113" fmla="*/ 67383 h 1268"/>
              <a:gd name="T114" fmla="*/ 4567 w 1744"/>
              <a:gd name="T115" fmla="*/ 0 h 1268"/>
              <a:gd name="T116" fmla="*/ 0 w 1744"/>
              <a:gd name="T117" fmla="*/ 0 h 1268"/>
              <a:gd name="T118" fmla="*/ 0 w 1744"/>
              <a:gd name="T119" fmla="*/ 828873 h 1268"/>
              <a:gd name="T120" fmla="*/ 1137068 w 1744"/>
              <a:gd name="T121" fmla="*/ 828873 h 1268"/>
              <a:gd name="T122" fmla="*/ 1137068 w 1744"/>
              <a:gd name="T123" fmla="*/ 823639 h 1268"/>
              <a:gd name="T124" fmla="*/ 1049651 w 1744"/>
              <a:gd name="T125" fmla="*/ 823639 h 126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744" h="1268">
                <a:moveTo>
                  <a:pt x="1609" y="1259"/>
                </a:moveTo>
                <a:lnTo>
                  <a:pt x="1609" y="1225"/>
                </a:lnTo>
                <a:lnTo>
                  <a:pt x="1602" y="1225"/>
                </a:lnTo>
                <a:lnTo>
                  <a:pt x="1602" y="1259"/>
                </a:lnTo>
                <a:lnTo>
                  <a:pt x="1398" y="1259"/>
                </a:lnTo>
                <a:lnTo>
                  <a:pt x="1398" y="1225"/>
                </a:lnTo>
                <a:lnTo>
                  <a:pt x="1390" y="1225"/>
                </a:lnTo>
                <a:lnTo>
                  <a:pt x="1390" y="1259"/>
                </a:lnTo>
                <a:lnTo>
                  <a:pt x="1187" y="1259"/>
                </a:lnTo>
                <a:lnTo>
                  <a:pt x="1187" y="1225"/>
                </a:lnTo>
                <a:lnTo>
                  <a:pt x="1180" y="1225"/>
                </a:lnTo>
                <a:lnTo>
                  <a:pt x="1180" y="1259"/>
                </a:lnTo>
                <a:lnTo>
                  <a:pt x="977" y="1259"/>
                </a:lnTo>
                <a:lnTo>
                  <a:pt x="977" y="1225"/>
                </a:lnTo>
                <a:lnTo>
                  <a:pt x="970" y="1225"/>
                </a:lnTo>
                <a:lnTo>
                  <a:pt x="970" y="1259"/>
                </a:lnTo>
                <a:lnTo>
                  <a:pt x="767" y="1259"/>
                </a:lnTo>
                <a:lnTo>
                  <a:pt x="767" y="1225"/>
                </a:lnTo>
                <a:lnTo>
                  <a:pt x="760" y="1225"/>
                </a:lnTo>
                <a:lnTo>
                  <a:pt x="760" y="1259"/>
                </a:lnTo>
                <a:lnTo>
                  <a:pt x="557" y="1259"/>
                </a:lnTo>
                <a:lnTo>
                  <a:pt x="557" y="1225"/>
                </a:lnTo>
                <a:lnTo>
                  <a:pt x="550" y="1225"/>
                </a:lnTo>
                <a:lnTo>
                  <a:pt x="550" y="1259"/>
                </a:lnTo>
                <a:lnTo>
                  <a:pt x="347" y="1259"/>
                </a:lnTo>
                <a:lnTo>
                  <a:pt x="347" y="1225"/>
                </a:lnTo>
                <a:lnTo>
                  <a:pt x="340" y="1225"/>
                </a:lnTo>
                <a:lnTo>
                  <a:pt x="340" y="1259"/>
                </a:lnTo>
                <a:lnTo>
                  <a:pt x="137" y="1259"/>
                </a:lnTo>
                <a:lnTo>
                  <a:pt x="137" y="1225"/>
                </a:lnTo>
                <a:lnTo>
                  <a:pt x="131" y="1225"/>
                </a:lnTo>
                <a:lnTo>
                  <a:pt x="131" y="1259"/>
                </a:lnTo>
                <a:lnTo>
                  <a:pt x="7" y="1259"/>
                </a:lnTo>
                <a:lnTo>
                  <a:pt x="7" y="1160"/>
                </a:lnTo>
                <a:lnTo>
                  <a:pt x="42" y="1160"/>
                </a:lnTo>
                <a:lnTo>
                  <a:pt x="42" y="1152"/>
                </a:lnTo>
                <a:lnTo>
                  <a:pt x="7" y="1152"/>
                </a:lnTo>
                <a:lnTo>
                  <a:pt x="7" y="950"/>
                </a:lnTo>
                <a:lnTo>
                  <a:pt x="42" y="950"/>
                </a:lnTo>
                <a:lnTo>
                  <a:pt x="42" y="942"/>
                </a:lnTo>
                <a:lnTo>
                  <a:pt x="7" y="942"/>
                </a:lnTo>
                <a:lnTo>
                  <a:pt x="7" y="740"/>
                </a:lnTo>
                <a:lnTo>
                  <a:pt x="42" y="740"/>
                </a:lnTo>
                <a:lnTo>
                  <a:pt x="42" y="733"/>
                </a:lnTo>
                <a:lnTo>
                  <a:pt x="7" y="733"/>
                </a:lnTo>
                <a:lnTo>
                  <a:pt x="7" y="530"/>
                </a:lnTo>
                <a:lnTo>
                  <a:pt x="42" y="530"/>
                </a:lnTo>
                <a:lnTo>
                  <a:pt x="42" y="523"/>
                </a:lnTo>
                <a:lnTo>
                  <a:pt x="7" y="523"/>
                </a:lnTo>
                <a:lnTo>
                  <a:pt x="7" y="320"/>
                </a:lnTo>
                <a:lnTo>
                  <a:pt x="42" y="320"/>
                </a:lnTo>
                <a:lnTo>
                  <a:pt x="42" y="313"/>
                </a:lnTo>
                <a:lnTo>
                  <a:pt x="7" y="313"/>
                </a:lnTo>
                <a:lnTo>
                  <a:pt x="7" y="111"/>
                </a:lnTo>
                <a:lnTo>
                  <a:pt x="42" y="111"/>
                </a:lnTo>
                <a:lnTo>
                  <a:pt x="42" y="103"/>
                </a:lnTo>
                <a:lnTo>
                  <a:pt x="7" y="103"/>
                </a:lnTo>
                <a:lnTo>
                  <a:pt x="7" y="0"/>
                </a:lnTo>
                <a:lnTo>
                  <a:pt x="0" y="0"/>
                </a:lnTo>
                <a:lnTo>
                  <a:pt x="0" y="1267"/>
                </a:lnTo>
                <a:lnTo>
                  <a:pt x="1743" y="1267"/>
                </a:lnTo>
                <a:lnTo>
                  <a:pt x="1743" y="1259"/>
                </a:lnTo>
                <a:lnTo>
                  <a:pt x="1609" y="1259"/>
                </a:lnTo>
              </a:path>
            </a:pathLst>
          </a:custGeom>
          <a:solidFill>
            <a:srgbClr val="1155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36">
            <a:extLst>
              <a:ext uri="{FF2B5EF4-FFF2-40B4-BE49-F238E27FC236}">
                <a16:creationId xmlns:a16="http://schemas.microsoft.com/office/drawing/2014/main" id="{ACE0469B-8B56-2B4B-AC44-0B436B6C69F3}"/>
              </a:ext>
            </a:extLst>
          </p:cNvPr>
          <p:cNvSpPr>
            <a:spLocks noChangeArrowheads="1"/>
          </p:cNvSpPr>
          <p:nvPr/>
        </p:nvSpPr>
        <p:spPr bwMode="auto">
          <a:xfrm>
            <a:off x="14006988" y="5188115"/>
            <a:ext cx="2252104" cy="1191994"/>
          </a:xfrm>
          <a:custGeom>
            <a:avLst/>
            <a:gdLst>
              <a:gd name="T0" fmla="*/ 0 w 1806"/>
              <a:gd name="T1" fmla="*/ 623064 h 955"/>
              <a:gd name="T2" fmla="*/ 122277 w 1806"/>
              <a:gd name="T3" fmla="*/ 377634 h 955"/>
              <a:gd name="T4" fmla="*/ 151702 w 1806"/>
              <a:gd name="T5" fmla="*/ 464025 h 955"/>
              <a:gd name="T6" fmla="*/ 184397 w 1806"/>
              <a:gd name="T7" fmla="*/ 562197 h 955"/>
              <a:gd name="T8" fmla="*/ 264171 w 1806"/>
              <a:gd name="T9" fmla="*/ 364545 h 955"/>
              <a:gd name="T10" fmla="*/ 327599 w 1806"/>
              <a:gd name="T11" fmla="*/ 206815 h 955"/>
              <a:gd name="T12" fmla="*/ 360947 w 1806"/>
              <a:gd name="T13" fmla="*/ 270954 h 955"/>
              <a:gd name="T14" fmla="*/ 390372 w 1806"/>
              <a:gd name="T15" fmla="*/ 333784 h 955"/>
              <a:gd name="T16" fmla="*/ 453145 w 1806"/>
              <a:gd name="T17" fmla="*/ 181945 h 955"/>
              <a:gd name="T18" fmla="*/ 534228 w 1806"/>
              <a:gd name="T19" fmla="*/ 0 h 955"/>
              <a:gd name="T20" fmla="*/ 591116 w 1806"/>
              <a:gd name="T21" fmla="*/ 142022 h 955"/>
              <a:gd name="T22" fmla="*/ 630349 w 1806"/>
              <a:gd name="T23" fmla="*/ 254592 h 955"/>
              <a:gd name="T24" fmla="*/ 664351 w 1806"/>
              <a:gd name="T25" fmla="*/ 187835 h 955"/>
              <a:gd name="T26" fmla="*/ 693123 w 1806"/>
              <a:gd name="T27" fmla="*/ 131550 h 955"/>
              <a:gd name="T28" fmla="*/ 719278 w 1806"/>
              <a:gd name="T29" fmla="*/ 236267 h 955"/>
              <a:gd name="T30" fmla="*/ 761127 w 1806"/>
              <a:gd name="T31" fmla="*/ 396614 h 955"/>
              <a:gd name="T32" fmla="*/ 824554 w 1806"/>
              <a:gd name="T33" fmla="*/ 265718 h 955"/>
              <a:gd name="T34" fmla="*/ 887982 w 1806"/>
              <a:gd name="T35" fmla="*/ 138749 h 955"/>
              <a:gd name="T36" fmla="*/ 922638 w 1806"/>
              <a:gd name="T37" fmla="*/ 250665 h 955"/>
              <a:gd name="T38" fmla="*/ 948139 w 1806"/>
              <a:gd name="T39" fmla="*/ 350146 h 955"/>
              <a:gd name="T40" fmla="*/ 999797 w 1806"/>
              <a:gd name="T41" fmla="*/ 262446 h 955"/>
              <a:gd name="T42" fmla="*/ 1035761 w 1806"/>
              <a:gd name="T43" fmla="*/ 198961 h 955"/>
              <a:gd name="T44" fmla="*/ 1058647 w 1806"/>
              <a:gd name="T45" fmla="*/ 251320 h 955"/>
              <a:gd name="T46" fmla="*/ 1089380 w 1806"/>
              <a:gd name="T47" fmla="*/ 319386 h 955"/>
              <a:gd name="T48" fmla="*/ 1175693 w 1806"/>
              <a:gd name="T49" fmla="*/ 25525 h 955"/>
              <a:gd name="T50" fmla="*/ 1180270 w 1806"/>
              <a:gd name="T51" fmla="*/ 26179 h 955"/>
              <a:gd name="T52" fmla="*/ 1089380 w 1806"/>
              <a:gd name="T53" fmla="*/ 324621 h 955"/>
              <a:gd name="T54" fmla="*/ 1054069 w 1806"/>
              <a:gd name="T55" fmla="*/ 252629 h 955"/>
              <a:gd name="T56" fmla="*/ 1035761 w 1806"/>
              <a:gd name="T57" fmla="*/ 204197 h 955"/>
              <a:gd name="T58" fmla="*/ 1004374 w 1806"/>
              <a:gd name="T59" fmla="*/ 264409 h 955"/>
              <a:gd name="T60" fmla="*/ 948139 w 1806"/>
              <a:gd name="T61" fmla="*/ 355382 h 955"/>
              <a:gd name="T62" fmla="*/ 917407 w 1806"/>
              <a:gd name="T63" fmla="*/ 251320 h 955"/>
              <a:gd name="T64" fmla="*/ 887982 w 1806"/>
              <a:gd name="T65" fmla="*/ 143331 h 955"/>
              <a:gd name="T66" fmla="*/ 829132 w 1806"/>
              <a:gd name="T67" fmla="*/ 267027 h 955"/>
              <a:gd name="T68" fmla="*/ 761127 w 1806"/>
              <a:gd name="T69" fmla="*/ 401195 h 955"/>
              <a:gd name="T70" fmla="*/ 714701 w 1806"/>
              <a:gd name="T71" fmla="*/ 236921 h 955"/>
              <a:gd name="T72" fmla="*/ 693123 w 1806"/>
              <a:gd name="T73" fmla="*/ 136132 h 955"/>
              <a:gd name="T74" fmla="*/ 668275 w 1806"/>
              <a:gd name="T75" fmla="*/ 189144 h 955"/>
              <a:gd name="T76" fmla="*/ 630349 w 1806"/>
              <a:gd name="T77" fmla="*/ 259173 h 955"/>
              <a:gd name="T78" fmla="*/ 585885 w 1806"/>
              <a:gd name="T79" fmla="*/ 142676 h 955"/>
              <a:gd name="T80" fmla="*/ 534228 w 1806"/>
              <a:gd name="T81" fmla="*/ 5236 h 955"/>
              <a:gd name="T82" fmla="*/ 457722 w 1806"/>
              <a:gd name="T83" fmla="*/ 183254 h 955"/>
              <a:gd name="T84" fmla="*/ 390372 w 1806"/>
              <a:gd name="T85" fmla="*/ 338365 h 955"/>
              <a:gd name="T86" fmla="*/ 356370 w 1806"/>
              <a:gd name="T87" fmla="*/ 272263 h 955"/>
              <a:gd name="T88" fmla="*/ 327599 w 1806"/>
              <a:gd name="T89" fmla="*/ 211397 h 955"/>
              <a:gd name="T90" fmla="*/ 268748 w 1806"/>
              <a:gd name="T91" fmla="*/ 365854 h 955"/>
              <a:gd name="T92" fmla="*/ 184397 w 1806"/>
              <a:gd name="T93" fmla="*/ 567433 h 955"/>
              <a:gd name="T94" fmla="*/ 147125 w 1806"/>
              <a:gd name="T95" fmla="*/ 464680 h 955"/>
              <a:gd name="T96" fmla="*/ 122277 w 1806"/>
              <a:gd name="T97" fmla="*/ 382215 h 9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806" h="955">
                <a:moveTo>
                  <a:pt x="7" y="954"/>
                </a:moveTo>
                <a:lnTo>
                  <a:pt x="0" y="952"/>
                </a:lnTo>
                <a:cubicBezTo>
                  <a:pt x="14" y="914"/>
                  <a:pt x="144" y="577"/>
                  <a:pt x="187" y="577"/>
                </a:cubicBezTo>
                <a:cubicBezTo>
                  <a:pt x="209" y="577"/>
                  <a:pt x="219" y="627"/>
                  <a:pt x="232" y="709"/>
                </a:cubicBezTo>
                <a:cubicBezTo>
                  <a:pt x="243" y="776"/>
                  <a:pt x="256" y="859"/>
                  <a:pt x="282" y="859"/>
                </a:cubicBezTo>
                <a:cubicBezTo>
                  <a:pt x="308" y="859"/>
                  <a:pt x="364" y="685"/>
                  <a:pt x="404" y="557"/>
                </a:cubicBezTo>
                <a:cubicBezTo>
                  <a:pt x="458" y="390"/>
                  <a:pt x="483" y="316"/>
                  <a:pt x="501" y="316"/>
                </a:cubicBezTo>
                <a:cubicBezTo>
                  <a:pt x="523" y="316"/>
                  <a:pt x="537" y="361"/>
                  <a:pt x="552" y="414"/>
                </a:cubicBezTo>
                <a:cubicBezTo>
                  <a:pt x="565" y="459"/>
                  <a:pt x="580" y="510"/>
                  <a:pt x="597" y="510"/>
                </a:cubicBezTo>
                <a:cubicBezTo>
                  <a:pt x="614" y="510"/>
                  <a:pt x="658" y="381"/>
                  <a:pt x="693" y="278"/>
                </a:cubicBezTo>
                <a:cubicBezTo>
                  <a:pt x="751" y="110"/>
                  <a:pt x="790" y="0"/>
                  <a:pt x="817" y="0"/>
                </a:cubicBezTo>
                <a:cubicBezTo>
                  <a:pt x="844" y="0"/>
                  <a:pt x="869" y="86"/>
                  <a:pt x="904" y="217"/>
                </a:cubicBezTo>
                <a:cubicBezTo>
                  <a:pt x="924" y="293"/>
                  <a:pt x="949" y="389"/>
                  <a:pt x="964" y="389"/>
                </a:cubicBezTo>
                <a:cubicBezTo>
                  <a:pt x="982" y="389"/>
                  <a:pt x="1001" y="332"/>
                  <a:pt x="1016" y="287"/>
                </a:cubicBezTo>
                <a:cubicBezTo>
                  <a:pt x="1033" y="234"/>
                  <a:pt x="1045" y="201"/>
                  <a:pt x="1060" y="201"/>
                </a:cubicBezTo>
                <a:cubicBezTo>
                  <a:pt x="1074" y="201"/>
                  <a:pt x="1082" y="245"/>
                  <a:pt x="1100" y="361"/>
                </a:cubicBezTo>
                <a:cubicBezTo>
                  <a:pt x="1115" y="459"/>
                  <a:pt x="1137" y="606"/>
                  <a:pt x="1164" y="606"/>
                </a:cubicBezTo>
                <a:cubicBezTo>
                  <a:pt x="1189" y="606"/>
                  <a:pt x="1229" y="495"/>
                  <a:pt x="1261" y="406"/>
                </a:cubicBezTo>
                <a:cubicBezTo>
                  <a:pt x="1305" y="286"/>
                  <a:pt x="1334" y="212"/>
                  <a:pt x="1358" y="212"/>
                </a:cubicBezTo>
                <a:cubicBezTo>
                  <a:pt x="1384" y="212"/>
                  <a:pt x="1395" y="277"/>
                  <a:pt x="1411" y="383"/>
                </a:cubicBezTo>
                <a:cubicBezTo>
                  <a:pt x="1420" y="451"/>
                  <a:pt x="1432" y="535"/>
                  <a:pt x="1450" y="535"/>
                </a:cubicBezTo>
                <a:cubicBezTo>
                  <a:pt x="1473" y="535"/>
                  <a:pt x="1504" y="461"/>
                  <a:pt x="1529" y="401"/>
                </a:cubicBezTo>
                <a:cubicBezTo>
                  <a:pt x="1555" y="339"/>
                  <a:pt x="1570" y="304"/>
                  <a:pt x="1584" y="304"/>
                </a:cubicBezTo>
                <a:cubicBezTo>
                  <a:pt x="1598" y="304"/>
                  <a:pt x="1606" y="333"/>
                  <a:pt x="1619" y="384"/>
                </a:cubicBezTo>
                <a:cubicBezTo>
                  <a:pt x="1631" y="430"/>
                  <a:pt x="1645" y="488"/>
                  <a:pt x="1666" y="488"/>
                </a:cubicBezTo>
                <a:cubicBezTo>
                  <a:pt x="1691" y="488"/>
                  <a:pt x="1753" y="257"/>
                  <a:pt x="1798" y="39"/>
                </a:cubicBezTo>
                <a:lnTo>
                  <a:pt x="1805" y="40"/>
                </a:lnTo>
                <a:cubicBezTo>
                  <a:pt x="1789" y="116"/>
                  <a:pt x="1708" y="496"/>
                  <a:pt x="1666" y="496"/>
                </a:cubicBezTo>
                <a:cubicBezTo>
                  <a:pt x="1639" y="496"/>
                  <a:pt x="1625" y="440"/>
                  <a:pt x="1612" y="386"/>
                </a:cubicBezTo>
                <a:cubicBezTo>
                  <a:pt x="1603" y="353"/>
                  <a:pt x="1593" y="312"/>
                  <a:pt x="1584" y="312"/>
                </a:cubicBezTo>
                <a:cubicBezTo>
                  <a:pt x="1575" y="312"/>
                  <a:pt x="1553" y="362"/>
                  <a:pt x="1536" y="404"/>
                </a:cubicBezTo>
                <a:cubicBezTo>
                  <a:pt x="1507" y="472"/>
                  <a:pt x="1478" y="543"/>
                  <a:pt x="1450" y="543"/>
                </a:cubicBezTo>
                <a:cubicBezTo>
                  <a:pt x="1428" y="543"/>
                  <a:pt x="1417" y="483"/>
                  <a:pt x="1403" y="384"/>
                </a:cubicBezTo>
                <a:cubicBezTo>
                  <a:pt x="1393" y="311"/>
                  <a:pt x="1380" y="219"/>
                  <a:pt x="1358" y="219"/>
                </a:cubicBezTo>
                <a:cubicBezTo>
                  <a:pt x="1337" y="219"/>
                  <a:pt x="1300" y="320"/>
                  <a:pt x="1268" y="408"/>
                </a:cubicBezTo>
                <a:cubicBezTo>
                  <a:pt x="1223" y="532"/>
                  <a:pt x="1192" y="613"/>
                  <a:pt x="1164" y="613"/>
                </a:cubicBezTo>
                <a:cubicBezTo>
                  <a:pt x="1133" y="613"/>
                  <a:pt x="1115" y="509"/>
                  <a:pt x="1093" y="362"/>
                </a:cubicBezTo>
                <a:cubicBezTo>
                  <a:pt x="1083" y="295"/>
                  <a:pt x="1070" y="211"/>
                  <a:pt x="1060" y="208"/>
                </a:cubicBezTo>
                <a:cubicBezTo>
                  <a:pt x="1049" y="208"/>
                  <a:pt x="1035" y="253"/>
                  <a:pt x="1022" y="289"/>
                </a:cubicBezTo>
                <a:cubicBezTo>
                  <a:pt x="1005" y="344"/>
                  <a:pt x="988" y="396"/>
                  <a:pt x="964" y="396"/>
                </a:cubicBezTo>
                <a:cubicBezTo>
                  <a:pt x="945" y="396"/>
                  <a:pt x="926" y="328"/>
                  <a:pt x="896" y="218"/>
                </a:cubicBezTo>
                <a:cubicBezTo>
                  <a:pt x="872" y="124"/>
                  <a:pt x="841" y="8"/>
                  <a:pt x="817" y="8"/>
                </a:cubicBezTo>
                <a:cubicBezTo>
                  <a:pt x="794" y="8"/>
                  <a:pt x="740" y="165"/>
                  <a:pt x="700" y="280"/>
                </a:cubicBezTo>
                <a:cubicBezTo>
                  <a:pt x="650" y="427"/>
                  <a:pt x="618" y="517"/>
                  <a:pt x="597" y="517"/>
                </a:cubicBezTo>
                <a:cubicBezTo>
                  <a:pt x="575" y="517"/>
                  <a:pt x="560" y="468"/>
                  <a:pt x="545" y="416"/>
                </a:cubicBezTo>
                <a:cubicBezTo>
                  <a:pt x="532" y="372"/>
                  <a:pt x="518" y="323"/>
                  <a:pt x="501" y="323"/>
                </a:cubicBezTo>
                <a:cubicBezTo>
                  <a:pt x="486" y="323"/>
                  <a:pt x="444" y="454"/>
                  <a:pt x="411" y="559"/>
                </a:cubicBezTo>
                <a:cubicBezTo>
                  <a:pt x="352" y="745"/>
                  <a:pt x="311" y="867"/>
                  <a:pt x="282" y="867"/>
                </a:cubicBezTo>
                <a:cubicBezTo>
                  <a:pt x="250" y="867"/>
                  <a:pt x="238" y="790"/>
                  <a:pt x="225" y="710"/>
                </a:cubicBezTo>
                <a:cubicBezTo>
                  <a:pt x="216" y="650"/>
                  <a:pt x="205" y="584"/>
                  <a:pt x="187" y="584"/>
                </a:cubicBezTo>
                <a:cubicBezTo>
                  <a:pt x="159" y="584"/>
                  <a:pt x="61" y="811"/>
                  <a:pt x="7" y="954"/>
                </a:cubicBezTo>
              </a:path>
            </a:pathLst>
          </a:custGeom>
          <a:solidFill>
            <a:srgbClr val="B9DA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37">
            <a:extLst>
              <a:ext uri="{FF2B5EF4-FFF2-40B4-BE49-F238E27FC236}">
                <a16:creationId xmlns:a16="http://schemas.microsoft.com/office/drawing/2014/main" id="{FCE9E94C-C551-E740-9884-AD53B4DE7A7A}"/>
              </a:ext>
            </a:extLst>
          </p:cNvPr>
          <p:cNvSpPr>
            <a:spLocks noChangeArrowheads="1"/>
          </p:cNvSpPr>
          <p:nvPr/>
        </p:nvSpPr>
        <p:spPr bwMode="auto">
          <a:xfrm>
            <a:off x="13985016" y="5149668"/>
            <a:ext cx="2120274" cy="1477627"/>
          </a:xfrm>
          <a:custGeom>
            <a:avLst/>
            <a:gdLst>
              <a:gd name="T0" fmla="*/ 2614 w 1701"/>
              <a:gd name="T1" fmla="*/ 774146 h 1185"/>
              <a:gd name="T2" fmla="*/ 1961 w 1701"/>
              <a:gd name="T3" fmla="*/ 773492 h 1185"/>
              <a:gd name="T4" fmla="*/ 107193 w 1701"/>
              <a:gd name="T5" fmla="*/ 513264 h 1185"/>
              <a:gd name="T6" fmla="*/ 108500 w 1701"/>
              <a:gd name="T7" fmla="*/ 511956 h 1185"/>
              <a:gd name="T8" fmla="*/ 111114 w 1701"/>
              <a:gd name="T9" fmla="*/ 513264 h 1185"/>
              <a:gd name="T10" fmla="*/ 283015 w 1701"/>
              <a:gd name="T11" fmla="*/ 239959 h 1185"/>
              <a:gd name="T12" fmla="*/ 284976 w 1701"/>
              <a:gd name="T13" fmla="*/ 238651 h 1185"/>
              <a:gd name="T14" fmla="*/ 286936 w 1701"/>
              <a:gd name="T15" fmla="*/ 239959 h 1185"/>
              <a:gd name="T16" fmla="*/ 446418 w 1701"/>
              <a:gd name="T17" fmla="*/ 1308 h 1185"/>
              <a:gd name="T18" fmla="*/ 448379 w 1701"/>
              <a:gd name="T19" fmla="*/ 0 h 1185"/>
              <a:gd name="T20" fmla="*/ 450340 w 1701"/>
              <a:gd name="T21" fmla="*/ 2615 h 1185"/>
              <a:gd name="T22" fmla="*/ 590867 w 1701"/>
              <a:gd name="T23" fmla="*/ 251728 h 1185"/>
              <a:gd name="T24" fmla="*/ 593481 w 1701"/>
              <a:gd name="T25" fmla="*/ 249767 h 1185"/>
              <a:gd name="T26" fmla="*/ 595442 w 1701"/>
              <a:gd name="T27" fmla="*/ 251728 h 1185"/>
              <a:gd name="T28" fmla="*/ 791526 w 1701"/>
              <a:gd name="T29" fmla="*/ 1962 h 1185"/>
              <a:gd name="T30" fmla="*/ 794141 w 1701"/>
              <a:gd name="T31" fmla="*/ 0 h 1185"/>
              <a:gd name="T32" fmla="*/ 796102 w 1701"/>
              <a:gd name="T33" fmla="*/ 2615 h 1185"/>
              <a:gd name="T34" fmla="*/ 942511 w 1701"/>
              <a:gd name="T35" fmla="*/ 410611 h 1185"/>
              <a:gd name="T36" fmla="*/ 944472 w 1701"/>
              <a:gd name="T37" fmla="*/ 408650 h 1185"/>
              <a:gd name="T38" fmla="*/ 946433 w 1701"/>
              <a:gd name="T39" fmla="*/ 410611 h 1185"/>
              <a:gd name="T40" fmla="*/ 1105914 w 1701"/>
              <a:gd name="T41" fmla="*/ 1962 h 1185"/>
              <a:gd name="T42" fmla="*/ 1109183 w 1701"/>
              <a:gd name="T43" fmla="*/ 0 h 1185"/>
              <a:gd name="T44" fmla="*/ 1111143 w 1701"/>
              <a:gd name="T45" fmla="*/ 2615 h 1185"/>
              <a:gd name="T46" fmla="*/ 1008526 w 1701"/>
              <a:gd name="T47" fmla="*/ 559033 h 1185"/>
              <a:gd name="T48" fmla="*/ 1005912 w 1701"/>
              <a:gd name="T49" fmla="*/ 560994 h 1185"/>
              <a:gd name="T50" fmla="*/ 944472 w 1701"/>
              <a:gd name="T51" fmla="*/ 417804 h 1185"/>
              <a:gd name="T52" fmla="*/ 863424 w 1701"/>
              <a:gd name="T53" fmla="*/ 627686 h 1185"/>
              <a:gd name="T54" fmla="*/ 860809 w 1701"/>
              <a:gd name="T55" fmla="*/ 628994 h 1185"/>
              <a:gd name="T56" fmla="*/ 793487 w 1701"/>
              <a:gd name="T57" fmla="*/ 15692 h 1185"/>
              <a:gd name="T58" fmla="*/ 663418 w 1701"/>
              <a:gd name="T59" fmla="*/ 537456 h 1185"/>
              <a:gd name="T60" fmla="*/ 661457 w 1701"/>
              <a:gd name="T61" fmla="*/ 539418 h 1185"/>
              <a:gd name="T62" fmla="*/ 658843 w 1701"/>
              <a:gd name="T63" fmla="*/ 537456 h 1185"/>
              <a:gd name="T64" fmla="*/ 500668 w 1701"/>
              <a:gd name="T65" fmla="*/ 536802 h 1185"/>
              <a:gd name="T66" fmla="*/ 498054 w 1701"/>
              <a:gd name="T67" fmla="*/ 538110 h 1185"/>
              <a:gd name="T68" fmla="*/ 496093 w 1701"/>
              <a:gd name="T69" fmla="*/ 535495 h 1185"/>
              <a:gd name="T70" fmla="*/ 328768 w 1701"/>
              <a:gd name="T71" fmla="*/ 407996 h 1185"/>
              <a:gd name="T72" fmla="*/ 326153 w 1701"/>
              <a:gd name="T73" fmla="*/ 409957 h 1185"/>
              <a:gd name="T74" fmla="*/ 324192 w 1701"/>
              <a:gd name="T75" fmla="*/ 407996 h 1185"/>
              <a:gd name="T76" fmla="*/ 149024 w 1701"/>
              <a:gd name="T77" fmla="*/ 651878 h 1185"/>
              <a:gd name="T78" fmla="*/ 146409 w 1701"/>
              <a:gd name="T79" fmla="*/ 653186 h 1185"/>
              <a:gd name="T80" fmla="*/ 143795 w 1701"/>
              <a:gd name="T81" fmla="*/ 651878 h 1185"/>
              <a:gd name="T82" fmla="*/ 4575 w 1701"/>
              <a:gd name="T83" fmla="*/ 772185 h 1185"/>
              <a:gd name="T84" fmla="*/ 2614 w 1701"/>
              <a:gd name="T85" fmla="*/ 774146 h 118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701" h="1185">
                <a:moveTo>
                  <a:pt x="4" y="1184"/>
                </a:moveTo>
                <a:lnTo>
                  <a:pt x="4" y="1184"/>
                </a:lnTo>
                <a:cubicBezTo>
                  <a:pt x="3" y="1184"/>
                  <a:pt x="3" y="1184"/>
                  <a:pt x="3" y="1183"/>
                </a:cubicBezTo>
                <a:cubicBezTo>
                  <a:pt x="1" y="1183"/>
                  <a:pt x="0" y="1181"/>
                  <a:pt x="0" y="1179"/>
                </a:cubicBezTo>
                <a:lnTo>
                  <a:pt x="164" y="785"/>
                </a:lnTo>
                <a:cubicBezTo>
                  <a:pt x="164" y="783"/>
                  <a:pt x="165" y="782"/>
                  <a:pt x="166" y="783"/>
                </a:cubicBezTo>
                <a:cubicBezTo>
                  <a:pt x="168" y="783"/>
                  <a:pt x="170" y="783"/>
                  <a:pt x="170" y="785"/>
                </a:cubicBezTo>
                <a:lnTo>
                  <a:pt x="225" y="983"/>
                </a:lnTo>
                <a:lnTo>
                  <a:pt x="433" y="367"/>
                </a:lnTo>
                <a:cubicBezTo>
                  <a:pt x="433" y="366"/>
                  <a:pt x="435" y="364"/>
                  <a:pt x="436" y="365"/>
                </a:cubicBezTo>
                <a:cubicBezTo>
                  <a:pt x="437" y="365"/>
                  <a:pt x="439" y="366"/>
                  <a:pt x="439" y="367"/>
                </a:cubicBezTo>
                <a:lnTo>
                  <a:pt x="500" y="610"/>
                </a:lnTo>
                <a:lnTo>
                  <a:pt x="683" y="2"/>
                </a:lnTo>
                <a:cubicBezTo>
                  <a:pt x="683" y="1"/>
                  <a:pt x="684" y="0"/>
                  <a:pt x="686" y="0"/>
                </a:cubicBezTo>
                <a:cubicBezTo>
                  <a:pt x="688" y="0"/>
                  <a:pt x="689" y="2"/>
                  <a:pt x="689" y="4"/>
                </a:cubicBezTo>
                <a:lnTo>
                  <a:pt x="765" y="802"/>
                </a:lnTo>
                <a:lnTo>
                  <a:pt x="904" y="385"/>
                </a:lnTo>
                <a:cubicBezTo>
                  <a:pt x="905" y="383"/>
                  <a:pt x="907" y="382"/>
                  <a:pt x="908" y="382"/>
                </a:cubicBezTo>
                <a:cubicBezTo>
                  <a:pt x="910" y="383"/>
                  <a:pt x="911" y="383"/>
                  <a:pt x="911" y="385"/>
                </a:cubicBezTo>
                <a:lnTo>
                  <a:pt x="1012" y="806"/>
                </a:lnTo>
                <a:lnTo>
                  <a:pt x="1211" y="3"/>
                </a:lnTo>
                <a:cubicBezTo>
                  <a:pt x="1212" y="1"/>
                  <a:pt x="1214" y="0"/>
                  <a:pt x="1215" y="0"/>
                </a:cubicBezTo>
                <a:cubicBezTo>
                  <a:pt x="1217" y="0"/>
                  <a:pt x="1218" y="2"/>
                  <a:pt x="1218" y="4"/>
                </a:cubicBezTo>
                <a:lnTo>
                  <a:pt x="1319" y="944"/>
                </a:lnTo>
                <a:lnTo>
                  <a:pt x="1442" y="628"/>
                </a:lnTo>
                <a:cubicBezTo>
                  <a:pt x="1442" y="627"/>
                  <a:pt x="1444" y="625"/>
                  <a:pt x="1445" y="625"/>
                </a:cubicBezTo>
                <a:cubicBezTo>
                  <a:pt x="1446" y="625"/>
                  <a:pt x="1448" y="626"/>
                  <a:pt x="1448" y="628"/>
                </a:cubicBezTo>
                <a:lnTo>
                  <a:pt x="1538" y="842"/>
                </a:lnTo>
                <a:lnTo>
                  <a:pt x="1692" y="3"/>
                </a:lnTo>
                <a:cubicBezTo>
                  <a:pt x="1693" y="1"/>
                  <a:pt x="1695" y="0"/>
                  <a:pt x="1697" y="0"/>
                </a:cubicBezTo>
                <a:cubicBezTo>
                  <a:pt x="1699" y="0"/>
                  <a:pt x="1700" y="2"/>
                  <a:pt x="1700" y="4"/>
                </a:cubicBezTo>
                <a:lnTo>
                  <a:pt x="1543" y="855"/>
                </a:lnTo>
                <a:cubicBezTo>
                  <a:pt x="1543" y="857"/>
                  <a:pt x="1541" y="858"/>
                  <a:pt x="1539" y="858"/>
                </a:cubicBezTo>
                <a:cubicBezTo>
                  <a:pt x="1538" y="859"/>
                  <a:pt x="1537" y="857"/>
                  <a:pt x="1536" y="856"/>
                </a:cubicBezTo>
                <a:lnTo>
                  <a:pt x="1445" y="639"/>
                </a:lnTo>
                <a:lnTo>
                  <a:pt x="1321" y="960"/>
                </a:lnTo>
                <a:cubicBezTo>
                  <a:pt x="1320" y="961"/>
                  <a:pt x="1319" y="963"/>
                  <a:pt x="1317" y="962"/>
                </a:cubicBezTo>
                <a:cubicBezTo>
                  <a:pt x="1316" y="962"/>
                  <a:pt x="1314" y="961"/>
                  <a:pt x="1314" y="959"/>
                </a:cubicBezTo>
                <a:lnTo>
                  <a:pt x="1214" y="24"/>
                </a:lnTo>
                <a:lnTo>
                  <a:pt x="1015" y="822"/>
                </a:lnTo>
                <a:cubicBezTo>
                  <a:pt x="1015" y="824"/>
                  <a:pt x="1014" y="825"/>
                  <a:pt x="1012" y="825"/>
                </a:cubicBezTo>
                <a:cubicBezTo>
                  <a:pt x="1010" y="825"/>
                  <a:pt x="1009" y="824"/>
                  <a:pt x="1008" y="822"/>
                </a:cubicBezTo>
                <a:lnTo>
                  <a:pt x="907" y="399"/>
                </a:lnTo>
                <a:lnTo>
                  <a:pt x="766" y="821"/>
                </a:lnTo>
                <a:cubicBezTo>
                  <a:pt x="765" y="822"/>
                  <a:pt x="764" y="823"/>
                  <a:pt x="762" y="823"/>
                </a:cubicBezTo>
                <a:cubicBezTo>
                  <a:pt x="760" y="822"/>
                  <a:pt x="759" y="821"/>
                  <a:pt x="759" y="819"/>
                </a:cubicBezTo>
                <a:lnTo>
                  <a:pt x="684" y="22"/>
                </a:lnTo>
                <a:lnTo>
                  <a:pt x="503" y="624"/>
                </a:lnTo>
                <a:cubicBezTo>
                  <a:pt x="502" y="626"/>
                  <a:pt x="500" y="627"/>
                  <a:pt x="499" y="627"/>
                </a:cubicBezTo>
                <a:cubicBezTo>
                  <a:pt x="498" y="627"/>
                  <a:pt x="496" y="625"/>
                  <a:pt x="496" y="624"/>
                </a:cubicBezTo>
                <a:lnTo>
                  <a:pt x="435" y="381"/>
                </a:lnTo>
                <a:lnTo>
                  <a:pt x="228" y="997"/>
                </a:lnTo>
                <a:cubicBezTo>
                  <a:pt x="227" y="999"/>
                  <a:pt x="225" y="1000"/>
                  <a:pt x="224" y="999"/>
                </a:cubicBezTo>
                <a:cubicBezTo>
                  <a:pt x="222" y="999"/>
                  <a:pt x="221" y="999"/>
                  <a:pt x="220" y="997"/>
                </a:cubicBezTo>
                <a:lnTo>
                  <a:pt x="166" y="797"/>
                </a:lnTo>
                <a:lnTo>
                  <a:pt x="7" y="1181"/>
                </a:lnTo>
                <a:cubicBezTo>
                  <a:pt x="6" y="1183"/>
                  <a:pt x="5" y="1184"/>
                  <a:pt x="4" y="1184"/>
                </a:cubicBez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38">
            <a:extLst>
              <a:ext uri="{FF2B5EF4-FFF2-40B4-BE49-F238E27FC236}">
                <a16:creationId xmlns:a16="http://schemas.microsoft.com/office/drawing/2014/main" id="{1AA7DC3E-3084-704A-9D7E-5964114F408E}"/>
              </a:ext>
            </a:extLst>
          </p:cNvPr>
          <p:cNvSpPr>
            <a:spLocks noChangeArrowheads="1"/>
          </p:cNvSpPr>
          <p:nvPr/>
        </p:nvSpPr>
        <p:spPr bwMode="auto">
          <a:xfrm>
            <a:off x="16885285" y="9901148"/>
            <a:ext cx="681123" cy="1851159"/>
          </a:xfrm>
          <a:custGeom>
            <a:avLst/>
            <a:gdLst>
              <a:gd name="T0" fmla="*/ 9758 w 549"/>
              <a:gd name="T1" fmla="*/ 970009 h 1485"/>
              <a:gd name="T2" fmla="*/ 9758 w 549"/>
              <a:gd name="T3" fmla="*/ 970009 h 1485"/>
              <a:gd name="T4" fmla="*/ 7156 w 549"/>
              <a:gd name="T5" fmla="*/ 969356 h 1485"/>
              <a:gd name="T6" fmla="*/ 7156 w 549"/>
              <a:gd name="T7" fmla="*/ 969356 h 1485"/>
              <a:gd name="T8" fmla="*/ 1301 w 549"/>
              <a:gd name="T9" fmla="*/ 956936 h 1485"/>
              <a:gd name="T10" fmla="*/ 336990 w 549"/>
              <a:gd name="T11" fmla="*/ 7190 h 1485"/>
              <a:gd name="T12" fmla="*/ 336990 w 549"/>
              <a:gd name="T13" fmla="*/ 7190 h 1485"/>
              <a:gd name="T14" fmla="*/ 348700 w 549"/>
              <a:gd name="T15" fmla="*/ 1307 h 1485"/>
              <a:gd name="T16" fmla="*/ 348700 w 549"/>
              <a:gd name="T17" fmla="*/ 1307 h 1485"/>
              <a:gd name="T18" fmla="*/ 355205 w 549"/>
              <a:gd name="T19" fmla="*/ 13727 h 1485"/>
              <a:gd name="T20" fmla="*/ 18866 w 549"/>
              <a:gd name="T21" fmla="*/ 963473 h 1485"/>
              <a:gd name="T22" fmla="*/ 18866 w 549"/>
              <a:gd name="T23" fmla="*/ 963473 h 1485"/>
              <a:gd name="T24" fmla="*/ 9758 w 549"/>
              <a:gd name="T25" fmla="*/ 970009 h 14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9" h="1485">
                <a:moveTo>
                  <a:pt x="15" y="1484"/>
                </a:moveTo>
                <a:lnTo>
                  <a:pt x="15" y="1484"/>
                </a:lnTo>
                <a:cubicBezTo>
                  <a:pt x="14" y="1484"/>
                  <a:pt x="12" y="1483"/>
                  <a:pt x="11" y="1483"/>
                </a:cubicBezTo>
                <a:cubicBezTo>
                  <a:pt x="3" y="1480"/>
                  <a:pt x="0" y="1472"/>
                  <a:pt x="2" y="1464"/>
                </a:cubicBezTo>
                <a:lnTo>
                  <a:pt x="518" y="11"/>
                </a:lnTo>
                <a:cubicBezTo>
                  <a:pt x="521" y="4"/>
                  <a:pt x="529" y="0"/>
                  <a:pt x="536" y="2"/>
                </a:cubicBezTo>
                <a:cubicBezTo>
                  <a:pt x="544" y="5"/>
                  <a:pt x="548" y="13"/>
                  <a:pt x="546" y="21"/>
                </a:cubicBezTo>
                <a:lnTo>
                  <a:pt x="29" y="1474"/>
                </a:lnTo>
                <a:cubicBezTo>
                  <a:pt x="27" y="1480"/>
                  <a:pt x="21" y="1484"/>
                  <a:pt x="15" y="1484"/>
                </a:cubicBez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39">
            <a:extLst>
              <a:ext uri="{FF2B5EF4-FFF2-40B4-BE49-F238E27FC236}">
                <a16:creationId xmlns:a16="http://schemas.microsoft.com/office/drawing/2014/main" id="{0455B5E5-F46F-174A-BC52-3C78D5CBD5DC}"/>
              </a:ext>
            </a:extLst>
          </p:cNvPr>
          <p:cNvSpPr>
            <a:spLocks noChangeArrowheads="1"/>
          </p:cNvSpPr>
          <p:nvPr/>
        </p:nvSpPr>
        <p:spPr bwMode="auto">
          <a:xfrm>
            <a:off x="17192892" y="9791287"/>
            <a:ext cx="1373235" cy="159301"/>
          </a:xfrm>
          <a:custGeom>
            <a:avLst/>
            <a:gdLst>
              <a:gd name="T0" fmla="*/ 719424 w 1104"/>
              <a:gd name="T1" fmla="*/ 82872 h 127"/>
              <a:gd name="T2" fmla="*/ 0 w 1104"/>
              <a:gd name="T3" fmla="*/ 82872 h 127"/>
              <a:gd name="T4" fmla="*/ 0 w 1104"/>
              <a:gd name="T5" fmla="*/ 0 h 127"/>
              <a:gd name="T6" fmla="*/ 719424 w 1104"/>
              <a:gd name="T7" fmla="*/ 0 h 127"/>
              <a:gd name="T8" fmla="*/ 719424 w 1104"/>
              <a:gd name="T9" fmla="*/ 82872 h 1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04" h="127">
                <a:moveTo>
                  <a:pt x="1103" y="126"/>
                </a:moveTo>
                <a:lnTo>
                  <a:pt x="0" y="126"/>
                </a:lnTo>
                <a:lnTo>
                  <a:pt x="0" y="0"/>
                </a:lnTo>
                <a:lnTo>
                  <a:pt x="1103" y="0"/>
                </a:lnTo>
                <a:lnTo>
                  <a:pt x="1103" y="126"/>
                </a:lnTo>
              </a:path>
            </a:pathLst>
          </a:custGeom>
          <a:solidFill>
            <a:srgbClr val="7FB6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FF77A767-0E08-1C4F-A1F0-FDE9DF4AF31D}"/>
              </a:ext>
            </a:extLst>
          </p:cNvPr>
          <p:cNvSpPr>
            <a:spLocks noChangeArrowheads="1"/>
          </p:cNvSpPr>
          <p:nvPr/>
        </p:nvSpPr>
        <p:spPr bwMode="auto">
          <a:xfrm>
            <a:off x="16957986" y="8170841"/>
            <a:ext cx="1834586" cy="1250921"/>
          </a:xfrm>
          <a:custGeom>
            <a:avLst/>
            <a:gdLst>
              <a:gd name="connsiteX0" fmla="*/ 811581 w 1834586"/>
              <a:gd name="connsiteY0" fmla="*/ 0 h 1250921"/>
              <a:gd name="connsiteX1" fmla="*/ 1082639 w 1834586"/>
              <a:gd name="connsiteY1" fmla="*/ 0 h 1250921"/>
              <a:gd name="connsiteX2" fmla="*/ 1348725 w 1834586"/>
              <a:gd name="connsiteY2" fmla="*/ 23639 h 1250921"/>
              <a:gd name="connsiteX3" fmla="*/ 1350625 w 1834586"/>
              <a:gd name="connsiteY3" fmla="*/ 26812 h 1250921"/>
              <a:gd name="connsiteX4" fmla="*/ 1812325 w 1834586"/>
              <a:gd name="connsiteY4" fmla="*/ 1092918 h 1250921"/>
              <a:gd name="connsiteX5" fmla="*/ 1350625 w 1834586"/>
              <a:gd name="connsiteY5" fmla="*/ 1233653 h 1250921"/>
              <a:gd name="connsiteX6" fmla="*/ 1350625 w 1834586"/>
              <a:gd name="connsiteY6" fmla="*/ 958409 h 1250921"/>
              <a:gd name="connsiteX7" fmla="*/ 1468531 w 1834586"/>
              <a:gd name="connsiteY7" fmla="*/ 867491 h 1250921"/>
              <a:gd name="connsiteX8" fmla="*/ 1350625 w 1834586"/>
              <a:gd name="connsiteY8" fmla="*/ 615910 h 1250921"/>
              <a:gd name="connsiteX9" fmla="*/ 1348725 w 1834586"/>
              <a:gd name="connsiteY9" fmla="*/ 1229199 h 1250921"/>
              <a:gd name="connsiteX10" fmla="*/ 482085 w 1834586"/>
              <a:gd name="connsiteY10" fmla="*/ 1229199 h 1250921"/>
              <a:gd name="connsiteX11" fmla="*/ 482085 w 1834586"/>
              <a:gd name="connsiteY11" fmla="*/ 1227147 h 1250921"/>
              <a:gd name="connsiteX12" fmla="*/ 469567 w 1834586"/>
              <a:gd name="connsiteY12" fmla="*/ 1229983 h 1250921"/>
              <a:gd name="connsiteX13" fmla="*/ 19847 w 1834586"/>
              <a:gd name="connsiteY13" fmla="*/ 1132869 h 1250921"/>
              <a:gd name="connsiteX14" fmla="*/ 486329 w 1834586"/>
              <a:gd name="connsiteY14" fmla="*/ 66570 h 1250921"/>
              <a:gd name="connsiteX15" fmla="*/ 486329 w 1834586"/>
              <a:gd name="connsiteY15" fmla="*/ 68774 h 12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34586" h="1250921">
                <a:moveTo>
                  <a:pt x="811581" y="0"/>
                </a:moveTo>
                <a:lnTo>
                  <a:pt x="1082639" y="0"/>
                </a:lnTo>
                <a:lnTo>
                  <a:pt x="1348725" y="23639"/>
                </a:lnTo>
                <a:lnTo>
                  <a:pt x="1350625" y="26812"/>
                </a:lnTo>
                <a:cubicBezTo>
                  <a:pt x="1704347" y="143885"/>
                  <a:pt x="1904169" y="876209"/>
                  <a:pt x="1812325" y="1092918"/>
                </a:cubicBezTo>
                <a:cubicBezTo>
                  <a:pt x="1732893" y="1283471"/>
                  <a:pt x="1350625" y="1233653"/>
                  <a:pt x="1350625" y="1233653"/>
                </a:cubicBezTo>
                <a:lnTo>
                  <a:pt x="1350625" y="958409"/>
                </a:lnTo>
                <a:cubicBezTo>
                  <a:pt x="1396545" y="940973"/>
                  <a:pt x="1463567" y="883682"/>
                  <a:pt x="1468531" y="867491"/>
                </a:cubicBezTo>
                <a:cubicBezTo>
                  <a:pt x="1478461" y="831373"/>
                  <a:pt x="1392823" y="685655"/>
                  <a:pt x="1350625" y="615910"/>
                </a:cubicBezTo>
                <a:cubicBezTo>
                  <a:pt x="1349993" y="820340"/>
                  <a:pt x="1349357" y="1024769"/>
                  <a:pt x="1348725" y="1229199"/>
                </a:cubicBezTo>
                <a:lnTo>
                  <a:pt x="482085" y="1229199"/>
                </a:lnTo>
                <a:lnTo>
                  <a:pt x="482085" y="1227147"/>
                </a:lnTo>
                <a:lnTo>
                  <a:pt x="469567" y="1229983"/>
                </a:lnTo>
                <a:cubicBezTo>
                  <a:pt x="394507" y="1245957"/>
                  <a:pt x="89883" y="1299439"/>
                  <a:pt x="19847" y="1132869"/>
                </a:cubicBezTo>
                <a:cubicBezTo>
                  <a:pt x="-72699" y="915130"/>
                  <a:pt x="171171" y="190993"/>
                  <a:pt x="486329" y="66570"/>
                </a:cubicBezTo>
                <a:lnTo>
                  <a:pt x="486329" y="68774"/>
                </a:ln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5" name="Freeform 43">
            <a:extLst>
              <a:ext uri="{FF2B5EF4-FFF2-40B4-BE49-F238E27FC236}">
                <a16:creationId xmlns:a16="http://schemas.microsoft.com/office/drawing/2014/main" id="{F37D4A21-6CD2-B547-959E-436654EDAC50}"/>
              </a:ext>
            </a:extLst>
          </p:cNvPr>
          <p:cNvSpPr>
            <a:spLocks noChangeArrowheads="1"/>
          </p:cNvSpPr>
          <p:nvPr/>
        </p:nvSpPr>
        <p:spPr bwMode="auto">
          <a:xfrm>
            <a:off x="17775143" y="7709426"/>
            <a:ext cx="274647" cy="461415"/>
          </a:xfrm>
          <a:custGeom>
            <a:avLst/>
            <a:gdLst>
              <a:gd name="T0" fmla="*/ 142042 w 219"/>
              <a:gd name="T1" fmla="*/ 0 h 372"/>
              <a:gd name="T2" fmla="*/ 30250 w 219"/>
              <a:gd name="T3" fmla="*/ 0 h 372"/>
              <a:gd name="T4" fmla="*/ 30250 w 219"/>
              <a:gd name="T5" fmla="*/ 0 h 372"/>
              <a:gd name="T6" fmla="*/ 30250 w 219"/>
              <a:gd name="T7" fmla="*/ 173654 h 372"/>
              <a:gd name="T8" fmla="*/ 30250 w 219"/>
              <a:gd name="T9" fmla="*/ 173654 h 372"/>
              <a:gd name="T10" fmla="*/ 0 w 219"/>
              <a:gd name="T11" fmla="*/ 241295 h 372"/>
              <a:gd name="T12" fmla="*/ 143357 w 219"/>
              <a:gd name="T13" fmla="*/ 241295 h 372"/>
              <a:gd name="T14" fmla="*/ 142042 w 219"/>
              <a:gd name="T15" fmla="*/ 0 h 37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9" h="372">
                <a:moveTo>
                  <a:pt x="216" y="0"/>
                </a:moveTo>
                <a:lnTo>
                  <a:pt x="46" y="0"/>
                </a:lnTo>
                <a:cubicBezTo>
                  <a:pt x="46" y="0"/>
                  <a:pt x="56" y="184"/>
                  <a:pt x="46" y="267"/>
                </a:cubicBezTo>
                <a:cubicBezTo>
                  <a:pt x="40" y="311"/>
                  <a:pt x="0" y="371"/>
                  <a:pt x="0" y="371"/>
                </a:cubicBezTo>
                <a:lnTo>
                  <a:pt x="218" y="371"/>
                </a:lnTo>
                <a:lnTo>
                  <a:pt x="216" y="0"/>
                </a:lnTo>
              </a:path>
            </a:pathLst>
          </a:custGeom>
          <a:solidFill>
            <a:srgbClr val="DA8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44">
            <a:extLst>
              <a:ext uri="{FF2B5EF4-FFF2-40B4-BE49-F238E27FC236}">
                <a16:creationId xmlns:a16="http://schemas.microsoft.com/office/drawing/2014/main" id="{C0F0651E-FB7B-2543-A6C6-594362850A2F}"/>
              </a:ext>
            </a:extLst>
          </p:cNvPr>
          <p:cNvSpPr>
            <a:spLocks noChangeArrowheads="1"/>
          </p:cNvSpPr>
          <p:nvPr/>
        </p:nvSpPr>
        <p:spPr bwMode="auto">
          <a:xfrm>
            <a:off x="17703733" y="8170841"/>
            <a:ext cx="340563" cy="236199"/>
          </a:xfrm>
          <a:custGeom>
            <a:avLst/>
            <a:gdLst>
              <a:gd name="T0" fmla="*/ 75880 w 273"/>
              <a:gd name="T1" fmla="*/ 123204 h 191"/>
              <a:gd name="T2" fmla="*/ 75880 w 273"/>
              <a:gd name="T3" fmla="*/ 123204 h 191"/>
              <a:gd name="T4" fmla="*/ 75880 w 273"/>
              <a:gd name="T5" fmla="*/ 123204 h 191"/>
              <a:gd name="T6" fmla="*/ 18970 w 273"/>
              <a:gd name="T7" fmla="*/ 35016 h 191"/>
              <a:gd name="T8" fmla="*/ 35323 w 273"/>
              <a:gd name="T9" fmla="*/ 0 h 191"/>
              <a:gd name="T10" fmla="*/ 177925 w 273"/>
              <a:gd name="T11" fmla="*/ 0 h 191"/>
              <a:gd name="T12" fmla="*/ 139331 w 273"/>
              <a:gd name="T13" fmla="*/ 83000 h 191"/>
              <a:gd name="T14" fmla="*/ 139331 w 273"/>
              <a:gd name="T15" fmla="*/ 83000 h 191"/>
              <a:gd name="T16" fmla="*/ 75880 w 273"/>
              <a:gd name="T17" fmla="*/ 123204 h 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3" h="191">
                <a:moveTo>
                  <a:pt x="116" y="190"/>
                </a:moveTo>
                <a:lnTo>
                  <a:pt x="116" y="190"/>
                </a:lnTo>
                <a:cubicBezTo>
                  <a:pt x="46" y="190"/>
                  <a:pt x="0" y="118"/>
                  <a:pt x="29" y="54"/>
                </a:cubicBezTo>
                <a:lnTo>
                  <a:pt x="54" y="0"/>
                </a:lnTo>
                <a:lnTo>
                  <a:pt x="272" y="0"/>
                </a:lnTo>
                <a:lnTo>
                  <a:pt x="213" y="128"/>
                </a:lnTo>
                <a:cubicBezTo>
                  <a:pt x="195" y="166"/>
                  <a:pt x="157" y="190"/>
                  <a:pt x="116" y="190"/>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46">
            <a:extLst>
              <a:ext uri="{FF2B5EF4-FFF2-40B4-BE49-F238E27FC236}">
                <a16:creationId xmlns:a16="http://schemas.microsoft.com/office/drawing/2014/main" id="{15BF1EAD-A7DC-AB48-906B-4F9CEA50AD4F}"/>
              </a:ext>
            </a:extLst>
          </p:cNvPr>
          <p:cNvSpPr>
            <a:spLocks noChangeArrowheads="1"/>
          </p:cNvSpPr>
          <p:nvPr/>
        </p:nvSpPr>
        <p:spPr bwMode="auto">
          <a:xfrm>
            <a:off x="16929230" y="11307371"/>
            <a:ext cx="296618" cy="236203"/>
          </a:xfrm>
          <a:custGeom>
            <a:avLst/>
            <a:gdLst>
              <a:gd name="T0" fmla="*/ 4555 w 239"/>
              <a:gd name="T1" fmla="*/ 123202 h 190"/>
              <a:gd name="T2" fmla="*/ 141870 w 239"/>
              <a:gd name="T3" fmla="*/ 111469 h 190"/>
              <a:gd name="T4" fmla="*/ 141870 w 239"/>
              <a:gd name="T5" fmla="*/ 111469 h 190"/>
              <a:gd name="T6" fmla="*/ 154885 w 239"/>
              <a:gd name="T7" fmla="*/ 0 h 190"/>
              <a:gd name="T8" fmla="*/ 0 w 239"/>
              <a:gd name="T9" fmla="*/ 0 h 190"/>
              <a:gd name="T10" fmla="*/ 0 w 239"/>
              <a:gd name="T11" fmla="*/ 0 h 190"/>
              <a:gd name="T12" fmla="*/ 4555 w 239"/>
              <a:gd name="T13" fmla="*/ 123202 h 1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190">
                <a:moveTo>
                  <a:pt x="7" y="189"/>
                </a:moveTo>
                <a:lnTo>
                  <a:pt x="218" y="171"/>
                </a:lnTo>
                <a:cubicBezTo>
                  <a:pt x="218" y="171"/>
                  <a:pt x="227" y="104"/>
                  <a:pt x="238" y="0"/>
                </a:cubicBezTo>
                <a:lnTo>
                  <a:pt x="0" y="0"/>
                </a:lnTo>
                <a:cubicBezTo>
                  <a:pt x="7" y="69"/>
                  <a:pt x="10" y="134"/>
                  <a:pt x="7" y="189"/>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C936C180-77CF-DC49-9837-A789109E22A9}"/>
              </a:ext>
            </a:extLst>
          </p:cNvPr>
          <p:cNvSpPr>
            <a:spLocks noChangeArrowheads="1"/>
          </p:cNvSpPr>
          <p:nvPr/>
        </p:nvSpPr>
        <p:spPr bwMode="auto">
          <a:xfrm>
            <a:off x="16744131" y="9401284"/>
            <a:ext cx="2236629" cy="1904841"/>
          </a:xfrm>
          <a:custGeom>
            <a:avLst/>
            <a:gdLst>
              <a:gd name="connsiteX0" fmla="*/ 698633 w 2236629"/>
              <a:gd name="connsiteY0" fmla="*/ 0 h 1904841"/>
              <a:gd name="connsiteX1" fmla="*/ 1117651 w 2236629"/>
              <a:gd name="connsiteY1" fmla="*/ 0 h 1904841"/>
              <a:gd name="connsiteX2" fmla="*/ 1117651 w 2236629"/>
              <a:gd name="connsiteY2" fmla="*/ 115353 h 1904841"/>
              <a:gd name="connsiteX3" fmla="*/ 1118897 w 2236629"/>
              <a:gd name="connsiteY3" fmla="*/ 115353 h 1904841"/>
              <a:gd name="connsiteX4" fmla="*/ 1118897 w 2236629"/>
              <a:gd name="connsiteY4" fmla="*/ 0 h 1904841"/>
              <a:gd name="connsiteX5" fmla="*/ 1537913 w 2236629"/>
              <a:gd name="connsiteY5" fmla="*/ 0 h 1904841"/>
              <a:gd name="connsiteX6" fmla="*/ 2217569 w 2236629"/>
              <a:gd name="connsiteY6" fmla="*/ 432975 h 1904841"/>
              <a:gd name="connsiteX7" fmla="*/ 2050461 w 2236629"/>
              <a:gd name="connsiteY7" fmla="*/ 1904841 h 1904841"/>
              <a:gd name="connsiteX8" fmla="*/ 1753657 w 2236629"/>
              <a:gd name="connsiteY8" fmla="*/ 1904841 h 1904841"/>
              <a:gd name="connsiteX9" fmla="*/ 1754905 w 2236629"/>
              <a:gd name="connsiteY9" fmla="*/ 485231 h 1904841"/>
              <a:gd name="connsiteX10" fmla="*/ 1118897 w 2236629"/>
              <a:gd name="connsiteY10" fmla="*/ 451638 h 1904841"/>
              <a:gd name="connsiteX11" fmla="*/ 1118897 w 2236629"/>
              <a:gd name="connsiteY11" fmla="*/ 338444 h 1904841"/>
              <a:gd name="connsiteX12" fmla="*/ 1117651 w 2236629"/>
              <a:gd name="connsiteY12" fmla="*/ 338444 h 1904841"/>
              <a:gd name="connsiteX13" fmla="*/ 1117651 w 2236629"/>
              <a:gd name="connsiteY13" fmla="*/ 451638 h 1904841"/>
              <a:gd name="connsiteX14" fmla="*/ 480395 w 2236629"/>
              <a:gd name="connsiteY14" fmla="*/ 485231 h 1904841"/>
              <a:gd name="connsiteX15" fmla="*/ 482889 w 2236629"/>
              <a:gd name="connsiteY15" fmla="*/ 1904841 h 1904841"/>
              <a:gd name="connsiteX16" fmla="*/ 186085 w 2236629"/>
              <a:gd name="connsiteY16" fmla="*/ 1904841 h 1904841"/>
              <a:gd name="connsiteX17" fmla="*/ 18976 w 2236629"/>
              <a:gd name="connsiteY17" fmla="*/ 432975 h 1904841"/>
              <a:gd name="connsiteX18" fmla="*/ 698633 w 2236629"/>
              <a:gd name="connsiteY18" fmla="*/ 0 h 1904841"/>
              <a:gd name="connsiteX0" fmla="*/ 698633 w 2236629"/>
              <a:gd name="connsiteY0" fmla="*/ 0 h 1904841"/>
              <a:gd name="connsiteX1" fmla="*/ 1117651 w 2236629"/>
              <a:gd name="connsiteY1" fmla="*/ 0 h 1904841"/>
              <a:gd name="connsiteX2" fmla="*/ 1117651 w 2236629"/>
              <a:gd name="connsiteY2" fmla="*/ 115353 h 1904841"/>
              <a:gd name="connsiteX3" fmla="*/ 1118897 w 2236629"/>
              <a:gd name="connsiteY3" fmla="*/ 115353 h 1904841"/>
              <a:gd name="connsiteX4" fmla="*/ 1118897 w 2236629"/>
              <a:gd name="connsiteY4" fmla="*/ 0 h 1904841"/>
              <a:gd name="connsiteX5" fmla="*/ 1537913 w 2236629"/>
              <a:gd name="connsiteY5" fmla="*/ 0 h 1904841"/>
              <a:gd name="connsiteX6" fmla="*/ 2217569 w 2236629"/>
              <a:gd name="connsiteY6" fmla="*/ 432975 h 1904841"/>
              <a:gd name="connsiteX7" fmla="*/ 2050461 w 2236629"/>
              <a:gd name="connsiteY7" fmla="*/ 1904841 h 1904841"/>
              <a:gd name="connsiteX8" fmla="*/ 1753657 w 2236629"/>
              <a:gd name="connsiteY8" fmla="*/ 1904841 h 1904841"/>
              <a:gd name="connsiteX9" fmla="*/ 1754905 w 2236629"/>
              <a:gd name="connsiteY9" fmla="*/ 485231 h 1904841"/>
              <a:gd name="connsiteX10" fmla="*/ 1118897 w 2236629"/>
              <a:gd name="connsiteY10" fmla="*/ 451638 h 1904841"/>
              <a:gd name="connsiteX11" fmla="*/ 1118897 w 2236629"/>
              <a:gd name="connsiteY11" fmla="*/ 338444 h 1904841"/>
              <a:gd name="connsiteX12" fmla="*/ 1117651 w 2236629"/>
              <a:gd name="connsiteY12" fmla="*/ 451638 h 1904841"/>
              <a:gd name="connsiteX13" fmla="*/ 480395 w 2236629"/>
              <a:gd name="connsiteY13" fmla="*/ 485231 h 1904841"/>
              <a:gd name="connsiteX14" fmla="*/ 482889 w 2236629"/>
              <a:gd name="connsiteY14" fmla="*/ 1904841 h 1904841"/>
              <a:gd name="connsiteX15" fmla="*/ 186085 w 2236629"/>
              <a:gd name="connsiteY15" fmla="*/ 1904841 h 1904841"/>
              <a:gd name="connsiteX16" fmla="*/ 18976 w 2236629"/>
              <a:gd name="connsiteY16" fmla="*/ 432975 h 1904841"/>
              <a:gd name="connsiteX17" fmla="*/ 698633 w 2236629"/>
              <a:gd name="connsiteY17" fmla="*/ 0 h 1904841"/>
              <a:gd name="connsiteX0" fmla="*/ 698633 w 2236629"/>
              <a:gd name="connsiteY0" fmla="*/ 0 h 1904841"/>
              <a:gd name="connsiteX1" fmla="*/ 1117651 w 2236629"/>
              <a:gd name="connsiteY1" fmla="*/ 0 h 1904841"/>
              <a:gd name="connsiteX2" fmla="*/ 1117651 w 2236629"/>
              <a:gd name="connsiteY2" fmla="*/ 115353 h 1904841"/>
              <a:gd name="connsiteX3" fmla="*/ 1118897 w 2236629"/>
              <a:gd name="connsiteY3" fmla="*/ 115353 h 1904841"/>
              <a:gd name="connsiteX4" fmla="*/ 1118897 w 2236629"/>
              <a:gd name="connsiteY4" fmla="*/ 0 h 1904841"/>
              <a:gd name="connsiteX5" fmla="*/ 1537913 w 2236629"/>
              <a:gd name="connsiteY5" fmla="*/ 0 h 1904841"/>
              <a:gd name="connsiteX6" fmla="*/ 2217569 w 2236629"/>
              <a:gd name="connsiteY6" fmla="*/ 432975 h 1904841"/>
              <a:gd name="connsiteX7" fmla="*/ 2050461 w 2236629"/>
              <a:gd name="connsiteY7" fmla="*/ 1904841 h 1904841"/>
              <a:gd name="connsiteX8" fmla="*/ 1753657 w 2236629"/>
              <a:gd name="connsiteY8" fmla="*/ 1904841 h 1904841"/>
              <a:gd name="connsiteX9" fmla="*/ 1754905 w 2236629"/>
              <a:gd name="connsiteY9" fmla="*/ 485231 h 1904841"/>
              <a:gd name="connsiteX10" fmla="*/ 1118897 w 2236629"/>
              <a:gd name="connsiteY10" fmla="*/ 451638 h 1904841"/>
              <a:gd name="connsiteX11" fmla="*/ 1117651 w 2236629"/>
              <a:gd name="connsiteY11" fmla="*/ 451638 h 1904841"/>
              <a:gd name="connsiteX12" fmla="*/ 480395 w 2236629"/>
              <a:gd name="connsiteY12" fmla="*/ 485231 h 1904841"/>
              <a:gd name="connsiteX13" fmla="*/ 482889 w 2236629"/>
              <a:gd name="connsiteY13" fmla="*/ 1904841 h 1904841"/>
              <a:gd name="connsiteX14" fmla="*/ 186085 w 2236629"/>
              <a:gd name="connsiteY14" fmla="*/ 1904841 h 1904841"/>
              <a:gd name="connsiteX15" fmla="*/ 18976 w 2236629"/>
              <a:gd name="connsiteY15" fmla="*/ 432975 h 1904841"/>
              <a:gd name="connsiteX16" fmla="*/ 698633 w 2236629"/>
              <a:gd name="connsiteY16" fmla="*/ 0 h 1904841"/>
              <a:gd name="connsiteX0" fmla="*/ 698633 w 2236629"/>
              <a:gd name="connsiteY0" fmla="*/ 0 h 1904841"/>
              <a:gd name="connsiteX1" fmla="*/ 1117651 w 2236629"/>
              <a:gd name="connsiteY1" fmla="*/ 0 h 1904841"/>
              <a:gd name="connsiteX2" fmla="*/ 1117651 w 2236629"/>
              <a:gd name="connsiteY2" fmla="*/ 115353 h 1904841"/>
              <a:gd name="connsiteX3" fmla="*/ 1118897 w 2236629"/>
              <a:gd name="connsiteY3" fmla="*/ 0 h 1904841"/>
              <a:gd name="connsiteX4" fmla="*/ 1537913 w 2236629"/>
              <a:gd name="connsiteY4" fmla="*/ 0 h 1904841"/>
              <a:gd name="connsiteX5" fmla="*/ 2217569 w 2236629"/>
              <a:gd name="connsiteY5" fmla="*/ 432975 h 1904841"/>
              <a:gd name="connsiteX6" fmla="*/ 2050461 w 2236629"/>
              <a:gd name="connsiteY6" fmla="*/ 1904841 h 1904841"/>
              <a:gd name="connsiteX7" fmla="*/ 1753657 w 2236629"/>
              <a:gd name="connsiteY7" fmla="*/ 1904841 h 1904841"/>
              <a:gd name="connsiteX8" fmla="*/ 1754905 w 2236629"/>
              <a:gd name="connsiteY8" fmla="*/ 485231 h 1904841"/>
              <a:gd name="connsiteX9" fmla="*/ 1118897 w 2236629"/>
              <a:gd name="connsiteY9" fmla="*/ 451638 h 1904841"/>
              <a:gd name="connsiteX10" fmla="*/ 1117651 w 2236629"/>
              <a:gd name="connsiteY10" fmla="*/ 451638 h 1904841"/>
              <a:gd name="connsiteX11" fmla="*/ 480395 w 2236629"/>
              <a:gd name="connsiteY11" fmla="*/ 485231 h 1904841"/>
              <a:gd name="connsiteX12" fmla="*/ 482889 w 2236629"/>
              <a:gd name="connsiteY12" fmla="*/ 1904841 h 1904841"/>
              <a:gd name="connsiteX13" fmla="*/ 186085 w 2236629"/>
              <a:gd name="connsiteY13" fmla="*/ 1904841 h 1904841"/>
              <a:gd name="connsiteX14" fmla="*/ 18976 w 2236629"/>
              <a:gd name="connsiteY14" fmla="*/ 432975 h 1904841"/>
              <a:gd name="connsiteX15" fmla="*/ 698633 w 2236629"/>
              <a:gd name="connsiteY15" fmla="*/ 0 h 1904841"/>
              <a:gd name="connsiteX0" fmla="*/ 698633 w 2236629"/>
              <a:gd name="connsiteY0" fmla="*/ 0 h 1904841"/>
              <a:gd name="connsiteX1" fmla="*/ 1117651 w 2236629"/>
              <a:gd name="connsiteY1" fmla="*/ 0 h 1904841"/>
              <a:gd name="connsiteX2" fmla="*/ 1118897 w 2236629"/>
              <a:gd name="connsiteY2" fmla="*/ 0 h 1904841"/>
              <a:gd name="connsiteX3" fmla="*/ 1537913 w 2236629"/>
              <a:gd name="connsiteY3" fmla="*/ 0 h 1904841"/>
              <a:gd name="connsiteX4" fmla="*/ 2217569 w 2236629"/>
              <a:gd name="connsiteY4" fmla="*/ 432975 h 1904841"/>
              <a:gd name="connsiteX5" fmla="*/ 2050461 w 2236629"/>
              <a:gd name="connsiteY5" fmla="*/ 1904841 h 1904841"/>
              <a:gd name="connsiteX6" fmla="*/ 1753657 w 2236629"/>
              <a:gd name="connsiteY6" fmla="*/ 1904841 h 1904841"/>
              <a:gd name="connsiteX7" fmla="*/ 1754905 w 2236629"/>
              <a:gd name="connsiteY7" fmla="*/ 485231 h 1904841"/>
              <a:gd name="connsiteX8" fmla="*/ 1118897 w 2236629"/>
              <a:gd name="connsiteY8" fmla="*/ 451638 h 1904841"/>
              <a:gd name="connsiteX9" fmla="*/ 1117651 w 2236629"/>
              <a:gd name="connsiteY9" fmla="*/ 451638 h 1904841"/>
              <a:gd name="connsiteX10" fmla="*/ 480395 w 2236629"/>
              <a:gd name="connsiteY10" fmla="*/ 485231 h 1904841"/>
              <a:gd name="connsiteX11" fmla="*/ 482889 w 2236629"/>
              <a:gd name="connsiteY11" fmla="*/ 1904841 h 1904841"/>
              <a:gd name="connsiteX12" fmla="*/ 186085 w 2236629"/>
              <a:gd name="connsiteY12" fmla="*/ 1904841 h 1904841"/>
              <a:gd name="connsiteX13" fmla="*/ 18976 w 2236629"/>
              <a:gd name="connsiteY13" fmla="*/ 432975 h 1904841"/>
              <a:gd name="connsiteX14" fmla="*/ 698633 w 2236629"/>
              <a:gd name="connsiteY14" fmla="*/ 0 h 1904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36629" h="1904841">
                <a:moveTo>
                  <a:pt x="698633" y="0"/>
                </a:moveTo>
                <a:lnTo>
                  <a:pt x="1117651" y="0"/>
                </a:lnTo>
                <a:lnTo>
                  <a:pt x="1118897" y="0"/>
                </a:lnTo>
                <a:lnTo>
                  <a:pt x="1537913" y="0"/>
                </a:lnTo>
                <a:cubicBezTo>
                  <a:pt x="1537913" y="0"/>
                  <a:pt x="2131521" y="162988"/>
                  <a:pt x="2217569" y="432975"/>
                </a:cubicBezTo>
                <a:cubicBezTo>
                  <a:pt x="2298629" y="686788"/>
                  <a:pt x="2097849" y="1409657"/>
                  <a:pt x="2050461" y="1904841"/>
                </a:cubicBezTo>
                <a:lnTo>
                  <a:pt x="1753657" y="1904841"/>
                </a:lnTo>
                <a:cubicBezTo>
                  <a:pt x="1712505" y="1527854"/>
                  <a:pt x="1647657" y="758950"/>
                  <a:pt x="1754905" y="485231"/>
                </a:cubicBezTo>
                <a:cubicBezTo>
                  <a:pt x="1754905" y="485231"/>
                  <a:pt x="1359583" y="533754"/>
                  <a:pt x="1118897" y="451638"/>
                </a:cubicBezTo>
                <a:lnTo>
                  <a:pt x="1117651" y="451638"/>
                </a:lnTo>
                <a:cubicBezTo>
                  <a:pt x="875719" y="533754"/>
                  <a:pt x="480395" y="485231"/>
                  <a:pt x="480395" y="485231"/>
                </a:cubicBezTo>
                <a:cubicBezTo>
                  <a:pt x="588891" y="758950"/>
                  <a:pt x="524043" y="1527854"/>
                  <a:pt x="482889" y="1904841"/>
                </a:cubicBezTo>
                <a:lnTo>
                  <a:pt x="186085" y="1904841"/>
                </a:lnTo>
                <a:cubicBezTo>
                  <a:pt x="139943" y="1409657"/>
                  <a:pt x="-62084" y="686788"/>
                  <a:pt x="18976" y="432975"/>
                </a:cubicBezTo>
                <a:cubicBezTo>
                  <a:pt x="105025" y="162988"/>
                  <a:pt x="698633" y="0"/>
                  <a:pt x="698633" y="0"/>
                </a:cubicBezTo>
                <a:close/>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39C363A0-D575-8B42-9475-10885B1F7FFA}"/>
              </a:ext>
            </a:extLst>
          </p:cNvPr>
          <p:cNvSpPr>
            <a:spLocks noChangeArrowheads="1"/>
          </p:cNvSpPr>
          <p:nvPr/>
        </p:nvSpPr>
        <p:spPr bwMode="auto">
          <a:xfrm>
            <a:off x="18494716" y="11307371"/>
            <a:ext cx="296618" cy="236203"/>
          </a:xfrm>
          <a:custGeom>
            <a:avLst/>
            <a:gdLst>
              <a:gd name="T0" fmla="*/ 150330 w 239"/>
              <a:gd name="T1" fmla="*/ 123202 h 190"/>
              <a:gd name="T2" fmla="*/ 12365 w 239"/>
              <a:gd name="T3" fmla="*/ 111469 h 190"/>
              <a:gd name="T4" fmla="*/ 12365 w 239"/>
              <a:gd name="T5" fmla="*/ 111469 h 190"/>
              <a:gd name="T6" fmla="*/ 0 w 239"/>
              <a:gd name="T7" fmla="*/ 0 h 190"/>
              <a:gd name="T8" fmla="*/ 154885 w 239"/>
              <a:gd name="T9" fmla="*/ 0 h 190"/>
              <a:gd name="T10" fmla="*/ 154885 w 239"/>
              <a:gd name="T11" fmla="*/ 0 h 190"/>
              <a:gd name="T12" fmla="*/ 150330 w 239"/>
              <a:gd name="T13" fmla="*/ 123202 h 1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190">
                <a:moveTo>
                  <a:pt x="231" y="189"/>
                </a:moveTo>
                <a:lnTo>
                  <a:pt x="19" y="171"/>
                </a:lnTo>
                <a:cubicBezTo>
                  <a:pt x="19" y="171"/>
                  <a:pt x="11" y="104"/>
                  <a:pt x="0" y="0"/>
                </a:cubicBezTo>
                <a:lnTo>
                  <a:pt x="238" y="0"/>
                </a:lnTo>
                <a:cubicBezTo>
                  <a:pt x="231" y="69"/>
                  <a:pt x="228" y="134"/>
                  <a:pt x="231" y="189"/>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FCB9380A-CDD9-6941-AEE2-8B80726445BF}"/>
              </a:ext>
            </a:extLst>
          </p:cNvPr>
          <p:cNvSpPr>
            <a:spLocks noChangeArrowheads="1"/>
          </p:cNvSpPr>
          <p:nvPr/>
        </p:nvSpPr>
        <p:spPr bwMode="auto">
          <a:xfrm>
            <a:off x="16429372" y="11439201"/>
            <a:ext cx="851407" cy="313105"/>
          </a:xfrm>
          <a:custGeom>
            <a:avLst/>
            <a:gdLst>
              <a:gd name="T0" fmla="*/ 405268 w 683"/>
              <a:gd name="T1" fmla="*/ 42180 h 253"/>
              <a:gd name="T2" fmla="*/ 405268 w 683"/>
              <a:gd name="T3" fmla="*/ 42180 h 253"/>
              <a:gd name="T4" fmla="*/ 417033 w 683"/>
              <a:gd name="T5" fmla="*/ 163529 h 253"/>
              <a:gd name="T6" fmla="*/ 13073 w 683"/>
              <a:gd name="T7" fmla="*/ 163529 h 253"/>
              <a:gd name="T8" fmla="*/ 13073 w 683"/>
              <a:gd name="T9" fmla="*/ 163529 h 253"/>
              <a:gd name="T10" fmla="*/ 103278 w 683"/>
              <a:gd name="T11" fmla="*/ 72031 h 253"/>
              <a:gd name="T12" fmla="*/ 103278 w 683"/>
              <a:gd name="T13" fmla="*/ 72031 h 253"/>
              <a:gd name="T14" fmla="*/ 259502 w 683"/>
              <a:gd name="T15" fmla="*/ 0 h 253"/>
              <a:gd name="T16" fmla="*/ 262117 w 683"/>
              <a:gd name="T17" fmla="*/ 649 h 253"/>
              <a:gd name="T18" fmla="*/ 262117 w 683"/>
              <a:gd name="T19" fmla="*/ 649 h 253"/>
              <a:gd name="T20" fmla="*/ 281726 w 683"/>
              <a:gd name="T21" fmla="*/ 46074 h 253"/>
              <a:gd name="T22" fmla="*/ 277804 w 683"/>
              <a:gd name="T23" fmla="*/ 53212 h 253"/>
              <a:gd name="T24" fmla="*/ 405268 w 683"/>
              <a:gd name="T25" fmla="*/ 42180 h 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3" h="253">
                <a:moveTo>
                  <a:pt x="620" y="65"/>
                </a:moveTo>
                <a:lnTo>
                  <a:pt x="620" y="65"/>
                </a:lnTo>
                <a:cubicBezTo>
                  <a:pt x="620" y="65"/>
                  <a:pt x="682" y="126"/>
                  <a:pt x="638" y="252"/>
                </a:cubicBezTo>
                <a:lnTo>
                  <a:pt x="20" y="252"/>
                </a:lnTo>
                <a:cubicBezTo>
                  <a:pt x="20" y="252"/>
                  <a:pt x="0" y="118"/>
                  <a:pt x="158" y="111"/>
                </a:cubicBezTo>
                <a:cubicBezTo>
                  <a:pt x="342" y="104"/>
                  <a:pt x="397" y="0"/>
                  <a:pt x="397" y="0"/>
                </a:cubicBezTo>
                <a:lnTo>
                  <a:pt x="401" y="1"/>
                </a:lnTo>
                <a:cubicBezTo>
                  <a:pt x="432" y="8"/>
                  <a:pt x="447" y="43"/>
                  <a:pt x="431" y="71"/>
                </a:cubicBezTo>
                <a:lnTo>
                  <a:pt x="425" y="82"/>
                </a:lnTo>
                <a:lnTo>
                  <a:pt x="620" y="65"/>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50">
            <a:extLst>
              <a:ext uri="{FF2B5EF4-FFF2-40B4-BE49-F238E27FC236}">
                <a16:creationId xmlns:a16="http://schemas.microsoft.com/office/drawing/2014/main" id="{8C958D83-AADA-3F4E-BD5F-E5562CD77D9C}"/>
              </a:ext>
            </a:extLst>
          </p:cNvPr>
          <p:cNvSpPr>
            <a:spLocks noChangeArrowheads="1"/>
          </p:cNvSpPr>
          <p:nvPr/>
        </p:nvSpPr>
        <p:spPr bwMode="auto">
          <a:xfrm>
            <a:off x="18445279" y="11439201"/>
            <a:ext cx="851403" cy="313105"/>
          </a:xfrm>
          <a:custGeom>
            <a:avLst/>
            <a:gdLst>
              <a:gd name="T0" fmla="*/ 40527 w 683"/>
              <a:gd name="T1" fmla="*/ 42180 h 253"/>
              <a:gd name="T2" fmla="*/ 40527 w 683"/>
              <a:gd name="T3" fmla="*/ 42180 h 253"/>
              <a:gd name="T4" fmla="*/ 28761 w 683"/>
              <a:gd name="T5" fmla="*/ 163529 h 253"/>
              <a:gd name="T6" fmla="*/ 432719 w 683"/>
              <a:gd name="T7" fmla="*/ 163529 h 253"/>
              <a:gd name="T8" fmla="*/ 432719 w 683"/>
              <a:gd name="T9" fmla="*/ 163529 h 253"/>
              <a:gd name="T10" fmla="*/ 343169 w 683"/>
              <a:gd name="T11" fmla="*/ 72031 h 253"/>
              <a:gd name="T12" fmla="*/ 343169 w 683"/>
              <a:gd name="T13" fmla="*/ 72031 h 253"/>
              <a:gd name="T14" fmla="*/ 186945 w 683"/>
              <a:gd name="T15" fmla="*/ 0 h 253"/>
              <a:gd name="T16" fmla="*/ 184331 w 683"/>
              <a:gd name="T17" fmla="*/ 649 h 253"/>
              <a:gd name="T18" fmla="*/ 184331 w 683"/>
              <a:gd name="T19" fmla="*/ 649 h 253"/>
              <a:gd name="T20" fmla="*/ 164721 w 683"/>
              <a:gd name="T21" fmla="*/ 46074 h 253"/>
              <a:gd name="T22" fmla="*/ 168643 w 683"/>
              <a:gd name="T23" fmla="*/ 53212 h 253"/>
              <a:gd name="T24" fmla="*/ 40527 w 683"/>
              <a:gd name="T25" fmla="*/ 42180 h 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3" h="253">
                <a:moveTo>
                  <a:pt x="62" y="65"/>
                </a:moveTo>
                <a:lnTo>
                  <a:pt x="62" y="65"/>
                </a:lnTo>
                <a:cubicBezTo>
                  <a:pt x="62" y="65"/>
                  <a:pt x="0" y="126"/>
                  <a:pt x="44" y="252"/>
                </a:cubicBezTo>
                <a:lnTo>
                  <a:pt x="662" y="252"/>
                </a:lnTo>
                <a:cubicBezTo>
                  <a:pt x="662" y="252"/>
                  <a:pt x="682" y="118"/>
                  <a:pt x="525" y="111"/>
                </a:cubicBezTo>
                <a:cubicBezTo>
                  <a:pt x="341" y="104"/>
                  <a:pt x="286" y="0"/>
                  <a:pt x="286" y="0"/>
                </a:cubicBezTo>
                <a:lnTo>
                  <a:pt x="282" y="1"/>
                </a:lnTo>
                <a:cubicBezTo>
                  <a:pt x="251" y="8"/>
                  <a:pt x="236" y="43"/>
                  <a:pt x="252" y="71"/>
                </a:cubicBezTo>
                <a:lnTo>
                  <a:pt x="258" y="82"/>
                </a:lnTo>
                <a:lnTo>
                  <a:pt x="62" y="65"/>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51">
            <a:extLst>
              <a:ext uri="{FF2B5EF4-FFF2-40B4-BE49-F238E27FC236}">
                <a16:creationId xmlns:a16="http://schemas.microsoft.com/office/drawing/2014/main" id="{8834D578-BDD6-8342-B6D0-D9FDEBFF0662}"/>
              </a:ext>
            </a:extLst>
          </p:cNvPr>
          <p:cNvSpPr>
            <a:spLocks noChangeArrowheads="1"/>
          </p:cNvSpPr>
          <p:nvPr/>
        </p:nvSpPr>
        <p:spPr bwMode="auto">
          <a:xfrm>
            <a:off x="17654296" y="7423787"/>
            <a:ext cx="373520" cy="549304"/>
          </a:xfrm>
          <a:custGeom>
            <a:avLst/>
            <a:gdLst>
              <a:gd name="T0" fmla="*/ 189288 w 298"/>
              <a:gd name="T1" fmla="*/ 99276 h 441"/>
              <a:gd name="T2" fmla="*/ 189288 w 298"/>
              <a:gd name="T3" fmla="*/ 99276 h 441"/>
              <a:gd name="T4" fmla="*/ 84128 w 298"/>
              <a:gd name="T5" fmla="*/ 284111 h 441"/>
              <a:gd name="T6" fmla="*/ 84128 w 298"/>
              <a:gd name="T7" fmla="*/ 284111 h 441"/>
              <a:gd name="T8" fmla="*/ 0 w 298"/>
              <a:gd name="T9" fmla="*/ 111685 h 441"/>
              <a:gd name="T10" fmla="*/ 0 w 298"/>
              <a:gd name="T11" fmla="*/ 111685 h 441"/>
              <a:gd name="T12" fmla="*/ 88072 w 298"/>
              <a:gd name="T13" fmla="*/ 3919 h 441"/>
              <a:gd name="T14" fmla="*/ 88072 w 298"/>
              <a:gd name="T15" fmla="*/ 3919 h 441"/>
              <a:gd name="T16" fmla="*/ 189288 w 298"/>
              <a:gd name="T17" fmla="*/ 99276 h 4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8" h="441">
                <a:moveTo>
                  <a:pt x="288" y="152"/>
                </a:moveTo>
                <a:lnTo>
                  <a:pt x="288" y="152"/>
                </a:lnTo>
                <a:cubicBezTo>
                  <a:pt x="297" y="285"/>
                  <a:pt x="215" y="430"/>
                  <a:pt x="128" y="435"/>
                </a:cubicBezTo>
                <a:cubicBezTo>
                  <a:pt x="42" y="440"/>
                  <a:pt x="0" y="280"/>
                  <a:pt x="0" y="171"/>
                </a:cubicBezTo>
                <a:cubicBezTo>
                  <a:pt x="1" y="85"/>
                  <a:pt x="48" y="10"/>
                  <a:pt x="134" y="6"/>
                </a:cubicBezTo>
                <a:cubicBezTo>
                  <a:pt x="221" y="0"/>
                  <a:pt x="283" y="66"/>
                  <a:pt x="288" y="152"/>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52">
            <a:extLst>
              <a:ext uri="{FF2B5EF4-FFF2-40B4-BE49-F238E27FC236}">
                <a16:creationId xmlns:a16="http://schemas.microsoft.com/office/drawing/2014/main" id="{D149A3CD-FC81-854C-98D5-E28B8CA5182A}"/>
              </a:ext>
            </a:extLst>
          </p:cNvPr>
          <p:cNvSpPr>
            <a:spLocks noChangeArrowheads="1"/>
          </p:cNvSpPr>
          <p:nvPr/>
        </p:nvSpPr>
        <p:spPr bwMode="auto">
          <a:xfrm>
            <a:off x="17687682" y="7670973"/>
            <a:ext cx="238935" cy="196483"/>
          </a:xfrm>
          <a:custGeom>
            <a:avLst/>
            <a:gdLst>
              <a:gd name="connsiteX0" fmla="*/ 219666 w 238935"/>
              <a:gd name="connsiteY0" fmla="*/ 115355 h 196483"/>
              <a:gd name="connsiteX1" fmla="*/ 223502 w 238935"/>
              <a:gd name="connsiteY1" fmla="*/ 120426 h 196483"/>
              <a:gd name="connsiteX2" fmla="*/ 136520 w 238935"/>
              <a:gd name="connsiteY2" fmla="*/ 196483 h 196483"/>
              <a:gd name="connsiteX3" fmla="*/ 131404 w 238935"/>
              <a:gd name="connsiteY3" fmla="*/ 192680 h 196483"/>
              <a:gd name="connsiteX4" fmla="*/ 136520 w 238935"/>
              <a:gd name="connsiteY4" fmla="*/ 187609 h 196483"/>
              <a:gd name="connsiteX5" fmla="*/ 214548 w 238935"/>
              <a:gd name="connsiteY5" fmla="*/ 120426 h 196483"/>
              <a:gd name="connsiteX6" fmla="*/ 219666 w 238935"/>
              <a:gd name="connsiteY6" fmla="*/ 115355 h 196483"/>
              <a:gd name="connsiteX7" fmla="*/ 166882 w 238935"/>
              <a:gd name="connsiteY7" fmla="*/ 1194 h 196483"/>
              <a:gd name="connsiteX8" fmla="*/ 173186 w 238935"/>
              <a:gd name="connsiteY8" fmla="*/ 2388 h 196483"/>
              <a:gd name="connsiteX9" fmla="*/ 232438 w 238935"/>
              <a:gd name="connsiteY9" fmla="*/ 1194 h 196483"/>
              <a:gd name="connsiteX10" fmla="*/ 237480 w 238935"/>
              <a:gd name="connsiteY10" fmla="*/ 2388 h 196483"/>
              <a:gd name="connsiteX11" fmla="*/ 237480 w 238935"/>
              <a:gd name="connsiteY11" fmla="*/ 8359 h 196483"/>
              <a:gd name="connsiteX12" fmla="*/ 198400 w 238935"/>
              <a:gd name="connsiteY12" fmla="*/ 21495 h 196483"/>
              <a:gd name="connsiteX13" fmla="*/ 165622 w 238935"/>
              <a:gd name="connsiteY13" fmla="*/ 8359 h 196483"/>
              <a:gd name="connsiteX14" fmla="*/ 166882 w 238935"/>
              <a:gd name="connsiteY14" fmla="*/ 1194 h 196483"/>
              <a:gd name="connsiteX15" fmla="*/ 67792 w 238935"/>
              <a:gd name="connsiteY15" fmla="*/ 1194 h 196483"/>
              <a:gd name="connsiteX16" fmla="*/ 75234 w 238935"/>
              <a:gd name="connsiteY16" fmla="*/ 2388 h 196483"/>
              <a:gd name="connsiteX17" fmla="*/ 73994 w 238935"/>
              <a:gd name="connsiteY17" fmla="*/ 8359 h 196483"/>
              <a:gd name="connsiteX18" fmla="*/ 35544 w 238935"/>
              <a:gd name="connsiteY18" fmla="*/ 21495 h 196483"/>
              <a:gd name="connsiteX19" fmla="*/ 814 w 238935"/>
              <a:gd name="connsiteY19" fmla="*/ 8359 h 196483"/>
              <a:gd name="connsiteX20" fmla="*/ 2054 w 238935"/>
              <a:gd name="connsiteY20" fmla="*/ 2388 h 196483"/>
              <a:gd name="connsiteX21" fmla="*/ 8256 w 238935"/>
              <a:gd name="connsiteY21" fmla="*/ 2388 h 196483"/>
              <a:gd name="connsiteX22" fmla="*/ 67792 w 238935"/>
              <a:gd name="connsiteY22" fmla="*/ 1194 h 196483"/>
              <a:gd name="connsiteX23" fmla="*/ 117670 w 238935"/>
              <a:gd name="connsiteY23" fmla="*/ 0 h 196483"/>
              <a:gd name="connsiteX24" fmla="*/ 122704 w 238935"/>
              <a:gd name="connsiteY24" fmla="*/ 5055 h 196483"/>
              <a:gd name="connsiteX25" fmla="*/ 112634 w 238935"/>
              <a:gd name="connsiteY25" fmla="*/ 63194 h 196483"/>
              <a:gd name="connsiteX26" fmla="*/ 108858 w 238935"/>
              <a:gd name="connsiteY26" fmla="*/ 82152 h 196483"/>
              <a:gd name="connsiteX27" fmla="*/ 100046 w 238935"/>
              <a:gd name="connsiteY27" fmla="*/ 126389 h 196483"/>
              <a:gd name="connsiteX28" fmla="*/ 139068 w 238935"/>
              <a:gd name="connsiteY28" fmla="*/ 125125 h 196483"/>
              <a:gd name="connsiteX29" fmla="*/ 145362 w 238935"/>
              <a:gd name="connsiteY29" fmla="*/ 127653 h 196483"/>
              <a:gd name="connsiteX30" fmla="*/ 144102 w 238935"/>
              <a:gd name="connsiteY30" fmla="*/ 132708 h 196483"/>
              <a:gd name="connsiteX31" fmla="*/ 115152 w 238935"/>
              <a:gd name="connsiteY31" fmla="*/ 141555 h 196483"/>
              <a:gd name="connsiteX32" fmla="*/ 93752 w 238935"/>
              <a:gd name="connsiteY32" fmla="*/ 132708 h 196483"/>
              <a:gd name="connsiteX33" fmla="*/ 98788 w 238935"/>
              <a:gd name="connsiteY33" fmla="*/ 79625 h 196483"/>
              <a:gd name="connsiteX34" fmla="*/ 103822 w 238935"/>
              <a:gd name="connsiteY34" fmla="*/ 61930 h 196483"/>
              <a:gd name="connsiteX35" fmla="*/ 112634 w 238935"/>
              <a:gd name="connsiteY35" fmla="*/ 3791 h 196483"/>
              <a:gd name="connsiteX36" fmla="*/ 117670 w 238935"/>
              <a:gd name="connsiteY36" fmla="*/ 0 h 196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38935" h="196483">
                <a:moveTo>
                  <a:pt x="219666" y="115355"/>
                </a:moveTo>
                <a:cubicBezTo>
                  <a:pt x="222224" y="115355"/>
                  <a:pt x="223502" y="117890"/>
                  <a:pt x="223502" y="120426"/>
                </a:cubicBezTo>
                <a:cubicBezTo>
                  <a:pt x="218386" y="196483"/>
                  <a:pt x="137800" y="196483"/>
                  <a:pt x="136520" y="196483"/>
                </a:cubicBezTo>
                <a:cubicBezTo>
                  <a:pt x="133962" y="196483"/>
                  <a:pt x="131404" y="195215"/>
                  <a:pt x="131404" y="192680"/>
                </a:cubicBezTo>
                <a:cubicBezTo>
                  <a:pt x="131404" y="190145"/>
                  <a:pt x="133962" y="187609"/>
                  <a:pt x="136520" y="187609"/>
                </a:cubicBezTo>
                <a:cubicBezTo>
                  <a:pt x="139078" y="187609"/>
                  <a:pt x="209432" y="187609"/>
                  <a:pt x="214548" y="120426"/>
                </a:cubicBezTo>
                <a:cubicBezTo>
                  <a:pt x="214548" y="116623"/>
                  <a:pt x="217108" y="115355"/>
                  <a:pt x="219666" y="115355"/>
                </a:cubicBezTo>
                <a:close/>
                <a:moveTo>
                  <a:pt x="166882" y="1194"/>
                </a:moveTo>
                <a:cubicBezTo>
                  <a:pt x="169404" y="0"/>
                  <a:pt x="171926" y="0"/>
                  <a:pt x="173186" y="2388"/>
                </a:cubicBezTo>
                <a:cubicBezTo>
                  <a:pt x="174446" y="3582"/>
                  <a:pt x="193356" y="26272"/>
                  <a:pt x="232438" y="1194"/>
                </a:cubicBezTo>
                <a:cubicBezTo>
                  <a:pt x="233698" y="0"/>
                  <a:pt x="236220" y="0"/>
                  <a:pt x="237480" y="2388"/>
                </a:cubicBezTo>
                <a:cubicBezTo>
                  <a:pt x="240002" y="3582"/>
                  <a:pt x="238740" y="7165"/>
                  <a:pt x="237480" y="8359"/>
                </a:cubicBezTo>
                <a:cubicBezTo>
                  <a:pt x="222352" y="19107"/>
                  <a:pt x="209746" y="21495"/>
                  <a:pt x="198400" y="21495"/>
                </a:cubicBezTo>
                <a:cubicBezTo>
                  <a:pt x="178228" y="21495"/>
                  <a:pt x="166882" y="8359"/>
                  <a:pt x="165622" y="8359"/>
                </a:cubicBezTo>
                <a:cubicBezTo>
                  <a:pt x="164362" y="5971"/>
                  <a:pt x="164362" y="2388"/>
                  <a:pt x="166882" y="1194"/>
                </a:cubicBezTo>
                <a:close/>
                <a:moveTo>
                  <a:pt x="67792" y="1194"/>
                </a:moveTo>
                <a:cubicBezTo>
                  <a:pt x="70274" y="0"/>
                  <a:pt x="73994" y="0"/>
                  <a:pt x="75234" y="2388"/>
                </a:cubicBezTo>
                <a:cubicBezTo>
                  <a:pt x="75234" y="3582"/>
                  <a:pt x="75234" y="7165"/>
                  <a:pt x="73994" y="8359"/>
                </a:cubicBezTo>
                <a:cubicBezTo>
                  <a:pt x="59110" y="19107"/>
                  <a:pt x="46706" y="21495"/>
                  <a:pt x="35544" y="21495"/>
                </a:cubicBezTo>
                <a:cubicBezTo>
                  <a:pt x="14458" y="21495"/>
                  <a:pt x="814" y="8359"/>
                  <a:pt x="814" y="8359"/>
                </a:cubicBezTo>
                <a:cubicBezTo>
                  <a:pt x="-426" y="5971"/>
                  <a:pt x="-426" y="3582"/>
                  <a:pt x="2054" y="2388"/>
                </a:cubicBezTo>
                <a:cubicBezTo>
                  <a:pt x="3296" y="0"/>
                  <a:pt x="7016" y="0"/>
                  <a:pt x="8256" y="2388"/>
                </a:cubicBezTo>
                <a:cubicBezTo>
                  <a:pt x="9496" y="3582"/>
                  <a:pt x="30582" y="26272"/>
                  <a:pt x="67792" y="1194"/>
                </a:cubicBezTo>
                <a:close/>
                <a:moveTo>
                  <a:pt x="117670" y="0"/>
                </a:moveTo>
                <a:cubicBezTo>
                  <a:pt x="120186" y="0"/>
                  <a:pt x="122704" y="2528"/>
                  <a:pt x="122704" y="5055"/>
                </a:cubicBezTo>
                <a:cubicBezTo>
                  <a:pt x="121446" y="7583"/>
                  <a:pt x="116410" y="48027"/>
                  <a:pt x="112634" y="63194"/>
                </a:cubicBezTo>
                <a:cubicBezTo>
                  <a:pt x="111376" y="68250"/>
                  <a:pt x="110116" y="75833"/>
                  <a:pt x="108858" y="82152"/>
                </a:cubicBezTo>
                <a:cubicBezTo>
                  <a:pt x="103822" y="96055"/>
                  <a:pt x="97530" y="122597"/>
                  <a:pt x="100046" y="126389"/>
                </a:cubicBezTo>
                <a:cubicBezTo>
                  <a:pt x="111376" y="140291"/>
                  <a:pt x="139068" y="125125"/>
                  <a:pt x="139068" y="125125"/>
                </a:cubicBezTo>
                <a:cubicBezTo>
                  <a:pt x="141586" y="123861"/>
                  <a:pt x="144102" y="125125"/>
                  <a:pt x="145362" y="127653"/>
                </a:cubicBezTo>
                <a:cubicBezTo>
                  <a:pt x="146620" y="130180"/>
                  <a:pt x="146620" y="132708"/>
                  <a:pt x="144102" y="132708"/>
                </a:cubicBezTo>
                <a:cubicBezTo>
                  <a:pt x="142844" y="133972"/>
                  <a:pt x="128998" y="141555"/>
                  <a:pt x="115152" y="141555"/>
                </a:cubicBezTo>
                <a:cubicBezTo>
                  <a:pt x="106340" y="141555"/>
                  <a:pt x="98788" y="139028"/>
                  <a:pt x="93752" y="132708"/>
                </a:cubicBezTo>
                <a:cubicBezTo>
                  <a:pt x="87458" y="126389"/>
                  <a:pt x="91236" y="111222"/>
                  <a:pt x="98788" y="79625"/>
                </a:cubicBezTo>
                <a:cubicBezTo>
                  <a:pt x="101306" y="73305"/>
                  <a:pt x="102564" y="66986"/>
                  <a:pt x="103822" y="61930"/>
                </a:cubicBezTo>
                <a:cubicBezTo>
                  <a:pt x="107598" y="45500"/>
                  <a:pt x="112634" y="3791"/>
                  <a:pt x="112634" y="3791"/>
                </a:cubicBezTo>
                <a:cubicBezTo>
                  <a:pt x="113892" y="2528"/>
                  <a:pt x="116410" y="0"/>
                  <a:pt x="117670" y="0"/>
                </a:cubicBezTo>
                <a:close/>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4" name="Freeform 56">
            <a:extLst>
              <a:ext uri="{FF2B5EF4-FFF2-40B4-BE49-F238E27FC236}">
                <a16:creationId xmlns:a16="http://schemas.microsoft.com/office/drawing/2014/main" id="{D147CAC3-DA09-6748-A01A-7B0DA410D79D}"/>
              </a:ext>
            </a:extLst>
          </p:cNvPr>
          <p:cNvSpPr>
            <a:spLocks noChangeArrowheads="1"/>
          </p:cNvSpPr>
          <p:nvPr/>
        </p:nvSpPr>
        <p:spPr bwMode="auto">
          <a:xfrm>
            <a:off x="17549929" y="7204065"/>
            <a:ext cx="747039" cy="681137"/>
          </a:xfrm>
          <a:custGeom>
            <a:avLst/>
            <a:gdLst>
              <a:gd name="T0" fmla="*/ 265927 w 601"/>
              <a:gd name="T1" fmla="*/ 104470 h 547"/>
              <a:gd name="T2" fmla="*/ 265927 w 601"/>
              <a:gd name="T3" fmla="*/ 105123 h 547"/>
              <a:gd name="T4" fmla="*/ 265927 w 601"/>
              <a:gd name="T5" fmla="*/ 105123 h 547"/>
              <a:gd name="T6" fmla="*/ 265927 w 601"/>
              <a:gd name="T7" fmla="*/ 98594 h 547"/>
              <a:gd name="T8" fmla="*/ 265927 w 601"/>
              <a:gd name="T9" fmla="*/ 98594 h 547"/>
              <a:gd name="T10" fmla="*/ 219651 w 601"/>
              <a:gd name="T11" fmla="*/ 51582 h 547"/>
              <a:gd name="T12" fmla="*/ 219651 w 601"/>
              <a:gd name="T13" fmla="*/ 51582 h 547"/>
              <a:gd name="T14" fmla="*/ 183151 w 601"/>
              <a:gd name="T15" fmla="*/ 56153 h 547"/>
              <a:gd name="T16" fmla="*/ 183151 w 601"/>
              <a:gd name="T17" fmla="*/ 56153 h 547"/>
              <a:gd name="T18" fmla="*/ 135571 w 601"/>
              <a:gd name="T19" fmla="*/ 0 h 547"/>
              <a:gd name="T20" fmla="*/ 135571 w 601"/>
              <a:gd name="T21" fmla="*/ 0 h 547"/>
              <a:gd name="T22" fmla="*/ 87991 w 601"/>
              <a:gd name="T23" fmla="*/ 48317 h 547"/>
              <a:gd name="T24" fmla="*/ 87991 w 601"/>
              <a:gd name="T25" fmla="*/ 48317 h 547"/>
              <a:gd name="T26" fmla="*/ 39759 w 601"/>
              <a:gd name="T27" fmla="*/ 43094 h 547"/>
              <a:gd name="T28" fmla="*/ 39759 w 601"/>
              <a:gd name="T29" fmla="*/ 43094 h 547"/>
              <a:gd name="T30" fmla="*/ 16946 w 601"/>
              <a:gd name="T31" fmla="*/ 141035 h 547"/>
              <a:gd name="T32" fmla="*/ 16946 w 601"/>
              <a:gd name="T33" fmla="*/ 141035 h 547"/>
              <a:gd name="T34" fmla="*/ 103633 w 601"/>
              <a:gd name="T35" fmla="*/ 190658 h 547"/>
              <a:gd name="T36" fmla="*/ 103633 w 601"/>
              <a:gd name="T37" fmla="*/ 190658 h 547"/>
              <a:gd name="T38" fmla="*/ 130356 w 601"/>
              <a:gd name="T39" fmla="*/ 159970 h 547"/>
              <a:gd name="T40" fmla="*/ 130356 w 601"/>
              <a:gd name="T41" fmla="*/ 159970 h 547"/>
              <a:gd name="T42" fmla="*/ 175329 w 601"/>
              <a:gd name="T43" fmla="*/ 180864 h 547"/>
              <a:gd name="T44" fmla="*/ 175329 w 601"/>
              <a:gd name="T45" fmla="*/ 180864 h 547"/>
              <a:gd name="T46" fmla="*/ 224213 w 601"/>
              <a:gd name="T47" fmla="*/ 172376 h 547"/>
              <a:gd name="T48" fmla="*/ 258757 w 601"/>
              <a:gd name="T49" fmla="*/ 356504 h 547"/>
              <a:gd name="T50" fmla="*/ 258757 w 601"/>
              <a:gd name="T51" fmla="*/ 356504 h 547"/>
              <a:gd name="T52" fmla="*/ 265927 w 601"/>
              <a:gd name="T53" fmla="*/ 104470 h 54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01" h="547">
                <a:moveTo>
                  <a:pt x="408" y="160"/>
                </a:moveTo>
                <a:lnTo>
                  <a:pt x="408" y="161"/>
                </a:lnTo>
                <a:cubicBezTo>
                  <a:pt x="408" y="158"/>
                  <a:pt x="408" y="155"/>
                  <a:pt x="408" y="151"/>
                </a:cubicBezTo>
                <a:cubicBezTo>
                  <a:pt x="408" y="111"/>
                  <a:pt x="376" y="79"/>
                  <a:pt x="337" y="79"/>
                </a:cubicBezTo>
                <a:cubicBezTo>
                  <a:pt x="313" y="79"/>
                  <a:pt x="281" y="94"/>
                  <a:pt x="281" y="86"/>
                </a:cubicBezTo>
                <a:cubicBezTo>
                  <a:pt x="281" y="39"/>
                  <a:pt x="248" y="0"/>
                  <a:pt x="208" y="0"/>
                </a:cubicBezTo>
                <a:cubicBezTo>
                  <a:pt x="171" y="0"/>
                  <a:pt x="140" y="32"/>
                  <a:pt x="135" y="74"/>
                </a:cubicBezTo>
                <a:cubicBezTo>
                  <a:pt x="111" y="60"/>
                  <a:pt x="85" y="56"/>
                  <a:pt x="61" y="66"/>
                </a:cubicBezTo>
                <a:cubicBezTo>
                  <a:pt x="15" y="86"/>
                  <a:pt x="0" y="154"/>
                  <a:pt x="26" y="216"/>
                </a:cubicBezTo>
                <a:cubicBezTo>
                  <a:pt x="54" y="277"/>
                  <a:pt x="113" y="312"/>
                  <a:pt x="159" y="292"/>
                </a:cubicBezTo>
                <a:cubicBezTo>
                  <a:pt x="179" y="284"/>
                  <a:pt x="193" y="266"/>
                  <a:pt x="200" y="245"/>
                </a:cubicBezTo>
                <a:cubicBezTo>
                  <a:pt x="217" y="265"/>
                  <a:pt x="242" y="277"/>
                  <a:pt x="269" y="277"/>
                </a:cubicBezTo>
                <a:cubicBezTo>
                  <a:pt x="283" y="277"/>
                  <a:pt x="344" y="264"/>
                  <a:pt x="344" y="264"/>
                </a:cubicBezTo>
                <a:lnTo>
                  <a:pt x="397" y="546"/>
                </a:lnTo>
                <a:cubicBezTo>
                  <a:pt x="397" y="546"/>
                  <a:pt x="600" y="158"/>
                  <a:pt x="408" y="160"/>
                </a:cubicBez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57">
            <a:extLst>
              <a:ext uri="{FF2B5EF4-FFF2-40B4-BE49-F238E27FC236}">
                <a16:creationId xmlns:a16="http://schemas.microsoft.com/office/drawing/2014/main" id="{245D00A2-3B43-834F-BCA7-F4A57B33CD25}"/>
              </a:ext>
            </a:extLst>
          </p:cNvPr>
          <p:cNvSpPr>
            <a:spLocks noChangeArrowheads="1"/>
          </p:cNvSpPr>
          <p:nvPr/>
        </p:nvSpPr>
        <p:spPr bwMode="auto">
          <a:xfrm>
            <a:off x="17989364" y="7643510"/>
            <a:ext cx="115353" cy="115351"/>
          </a:xfrm>
          <a:custGeom>
            <a:avLst/>
            <a:gdLst>
              <a:gd name="T0" fmla="*/ 42276 w 93"/>
              <a:gd name="T1" fmla="*/ 42274 h 93"/>
              <a:gd name="T2" fmla="*/ 42276 w 93"/>
              <a:gd name="T3" fmla="*/ 42274 h 93"/>
              <a:gd name="T4" fmla="*/ 6504 w 93"/>
              <a:gd name="T5" fmla="*/ 53331 h 93"/>
              <a:gd name="T6" fmla="*/ 6504 w 93"/>
              <a:gd name="T7" fmla="*/ 53331 h 93"/>
              <a:gd name="T8" fmla="*/ 18211 w 93"/>
              <a:gd name="T9" fmla="*/ 17560 h 93"/>
              <a:gd name="T10" fmla="*/ 18211 w 93"/>
              <a:gd name="T11" fmla="*/ 17560 h 93"/>
              <a:gd name="T12" fmla="*/ 52682 w 93"/>
              <a:gd name="T13" fmla="*/ 7154 h 93"/>
              <a:gd name="T14" fmla="*/ 52682 w 93"/>
              <a:gd name="T15" fmla="*/ 7154 h 93"/>
              <a:gd name="T16" fmla="*/ 42276 w 93"/>
              <a:gd name="T17" fmla="*/ 42274 h 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3" h="93">
                <a:moveTo>
                  <a:pt x="65" y="65"/>
                </a:moveTo>
                <a:lnTo>
                  <a:pt x="65" y="65"/>
                </a:lnTo>
                <a:cubicBezTo>
                  <a:pt x="45" y="85"/>
                  <a:pt x="21" y="92"/>
                  <a:pt x="10" y="82"/>
                </a:cubicBezTo>
                <a:cubicBezTo>
                  <a:pt x="0" y="71"/>
                  <a:pt x="7" y="47"/>
                  <a:pt x="28" y="27"/>
                </a:cubicBezTo>
                <a:cubicBezTo>
                  <a:pt x="47" y="8"/>
                  <a:pt x="71" y="0"/>
                  <a:pt x="81" y="11"/>
                </a:cubicBezTo>
                <a:cubicBezTo>
                  <a:pt x="92" y="21"/>
                  <a:pt x="84" y="46"/>
                  <a:pt x="65" y="65"/>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58">
            <a:extLst>
              <a:ext uri="{FF2B5EF4-FFF2-40B4-BE49-F238E27FC236}">
                <a16:creationId xmlns:a16="http://schemas.microsoft.com/office/drawing/2014/main" id="{D4190E36-2CDB-9F49-BDA1-F191556ACF91}"/>
              </a:ext>
            </a:extLst>
          </p:cNvPr>
          <p:cNvSpPr>
            <a:spLocks noChangeArrowheads="1"/>
          </p:cNvSpPr>
          <p:nvPr/>
        </p:nvSpPr>
        <p:spPr bwMode="auto">
          <a:xfrm>
            <a:off x="17703733" y="8170841"/>
            <a:ext cx="340563" cy="236199"/>
          </a:xfrm>
          <a:custGeom>
            <a:avLst/>
            <a:gdLst>
              <a:gd name="T0" fmla="*/ 75880 w 273"/>
              <a:gd name="T1" fmla="*/ 123204 h 191"/>
              <a:gd name="T2" fmla="*/ 75880 w 273"/>
              <a:gd name="T3" fmla="*/ 123204 h 191"/>
              <a:gd name="T4" fmla="*/ 75880 w 273"/>
              <a:gd name="T5" fmla="*/ 123204 h 191"/>
              <a:gd name="T6" fmla="*/ 18970 w 273"/>
              <a:gd name="T7" fmla="*/ 35016 h 191"/>
              <a:gd name="T8" fmla="*/ 35323 w 273"/>
              <a:gd name="T9" fmla="*/ 0 h 191"/>
              <a:gd name="T10" fmla="*/ 177925 w 273"/>
              <a:gd name="T11" fmla="*/ 0 h 191"/>
              <a:gd name="T12" fmla="*/ 139331 w 273"/>
              <a:gd name="T13" fmla="*/ 83000 h 191"/>
              <a:gd name="T14" fmla="*/ 139331 w 273"/>
              <a:gd name="T15" fmla="*/ 83000 h 191"/>
              <a:gd name="T16" fmla="*/ 75880 w 273"/>
              <a:gd name="T17" fmla="*/ 123204 h 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3" h="191">
                <a:moveTo>
                  <a:pt x="116" y="190"/>
                </a:moveTo>
                <a:lnTo>
                  <a:pt x="116" y="190"/>
                </a:lnTo>
                <a:cubicBezTo>
                  <a:pt x="46" y="190"/>
                  <a:pt x="0" y="118"/>
                  <a:pt x="29" y="54"/>
                </a:cubicBezTo>
                <a:lnTo>
                  <a:pt x="54" y="0"/>
                </a:lnTo>
                <a:lnTo>
                  <a:pt x="272" y="0"/>
                </a:lnTo>
                <a:lnTo>
                  <a:pt x="213" y="128"/>
                </a:lnTo>
                <a:cubicBezTo>
                  <a:pt x="195" y="166"/>
                  <a:pt x="157" y="190"/>
                  <a:pt x="116" y="190"/>
                </a:cubicBezTo>
              </a:path>
            </a:pathLst>
          </a:custGeom>
          <a:solidFill>
            <a:srgbClr val="DA8A77">
              <a:alpha val="20000"/>
            </a:srgbClr>
          </a:solidFill>
          <a:ln>
            <a:noFill/>
          </a:ln>
          <a:effectLst/>
        </p:spPr>
        <p:txBody>
          <a:bodyPr wrap="none" anchor="ctr"/>
          <a:lstStyle/>
          <a:p>
            <a:endParaRPr lang="en-US" sz="3599" dirty="0">
              <a:latin typeface="Poppins" pitchFamily="2" charset="77"/>
            </a:endParaRPr>
          </a:p>
        </p:txBody>
      </p:sp>
      <p:sp>
        <p:nvSpPr>
          <p:cNvPr id="57" name="Freeform 59">
            <a:extLst>
              <a:ext uri="{FF2B5EF4-FFF2-40B4-BE49-F238E27FC236}">
                <a16:creationId xmlns:a16="http://schemas.microsoft.com/office/drawing/2014/main" id="{FF807C40-6F1D-AE47-A5BA-A5D1C68F918F}"/>
              </a:ext>
            </a:extLst>
          </p:cNvPr>
          <p:cNvSpPr>
            <a:spLocks noChangeArrowheads="1"/>
          </p:cNvSpPr>
          <p:nvPr/>
        </p:nvSpPr>
        <p:spPr bwMode="auto">
          <a:xfrm>
            <a:off x="17571903" y="11351314"/>
            <a:ext cx="236198" cy="120848"/>
          </a:xfrm>
          <a:custGeom>
            <a:avLst/>
            <a:gdLst>
              <a:gd name="T0" fmla="*/ 0 w 190"/>
              <a:gd name="T1" fmla="*/ 62727 h 99"/>
              <a:gd name="T2" fmla="*/ 117335 w 190"/>
              <a:gd name="T3" fmla="*/ 40324 h 99"/>
              <a:gd name="T4" fmla="*/ 117335 w 190"/>
              <a:gd name="T5" fmla="*/ 40324 h 99"/>
              <a:gd name="T6" fmla="*/ 123202 w 190"/>
              <a:gd name="T7" fmla="*/ 22402 h 99"/>
              <a:gd name="T8" fmla="*/ 15645 w 190"/>
              <a:gd name="T9" fmla="*/ 0 h 99"/>
              <a:gd name="T10" fmla="*/ 15645 w 190"/>
              <a:gd name="T11" fmla="*/ 0 h 99"/>
              <a:gd name="T12" fmla="*/ 0 w 190"/>
              <a:gd name="T13" fmla="*/ 62727 h 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0" h="99">
                <a:moveTo>
                  <a:pt x="0" y="98"/>
                </a:moveTo>
                <a:lnTo>
                  <a:pt x="180" y="63"/>
                </a:lnTo>
                <a:cubicBezTo>
                  <a:pt x="180" y="63"/>
                  <a:pt x="184" y="52"/>
                  <a:pt x="189" y="35"/>
                </a:cubicBezTo>
                <a:lnTo>
                  <a:pt x="24" y="0"/>
                </a:lnTo>
                <a:cubicBezTo>
                  <a:pt x="8" y="61"/>
                  <a:pt x="0" y="98"/>
                  <a:pt x="0" y="98"/>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60">
            <a:extLst>
              <a:ext uri="{FF2B5EF4-FFF2-40B4-BE49-F238E27FC236}">
                <a16:creationId xmlns:a16="http://schemas.microsoft.com/office/drawing/2014/main" id="{E04E4521-8C35-164E-8E83-C4818F56A421}"/>
              </a:ext>
            </a:extLst>
          </p:cNvPr>
          <p:cNvSpPr>
            <a:spLocks noChangeArrowheads="1"/>
          </p:cNvSpPr>
          <p:nvPr/>
        </p:nvSpPr>
        <p:spPr bwMode="auto">
          <a:xfrm>
            <a:off x="17599368" y="9439733"/>
            <a:ext cx="1543513" cy="1955525"/>
          </a:xfrm>
          <a:custGeom>
            <a:avLst/>
            <a:gdLst>
              <a:gd name="T0" fmla="*/ 779339 w 1240"/>
              <a:gd name="T1" fmla="*/ 0 h 1568"/>
              <a:gd name="T2" fmla="*/ 779339 w 1240"/>
              <a:gd name="T3" fmla="*/ 0 h 1568"/>
              <a:gd name="T4" fmla="*/ 204952 w 1240"/>
              <a:gd name="T5" fmla="*/ 217110 h 1568"/>
              <a:gd name="T6" fmla="*/ 204952 w 1240"/>
              <a:gd name="T7" fmla="*/ 217110 h 1568"/>
              <a:gd name="T8" fmla="*/ 0 w 1240"/>
              <a:gd name="T9" fmla="*/ 1001846 h 1568"/>
              <a:gd name="T10" fmla="*/ 107698 w 1240"/>
              <a:gd name="T11" fmla="*/ 1024734 h 1568"/>
              <a:gd name="T12" fmla="*/ 107698 w 1240"/>
              <a:gd name="T13" fmla="*/ 1024734 h 1568"/>
              <a:gd name="T14" fmla="*/ 293068 w 1240"/>
              <a:gd name="T15" fmla="*/ 650677 h 1568"/>
              <a:gd name="T16" fmla="*/ 293068 w 1240"/>
              <a:gd name="T17" fmla="*/ 650677 h 1568"/>
              <a:gd name="T18" fmla="*/ 430791 w 1240"/>
              <a:gd name="T19" fmla="*/ 275965 h 1568"/>
              <a:gd name="T20" fmla="*/ 430791 w 1240"/>
              <a:gd name="T21" fmla="*/ 275965 h 1568"/>
              <a:gd name="T22" fmla="*/ 808711 w 1240"/>
              <a:gd name="T23" fmla="*/ 295584 h 1568"/>
              <a:gd name="T24" fmla="*/ 779339 w 1240"/>
              <a:gd name="T25" fmla="*/ 0 h 15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40" h="1568">
                <a:moveTo>
                  <a:pt x="1194" y="0"/>
                </a:moveTo>
                <a:lnTo>
                  <a:pt x="1194" y="0"/>
                </a:lnTo>
                <a:cubicBezTo>
                  <a:pt x="1194" y="0"/>
                  <a:pt x="381" y="129"/>
                  <a:pt x="314" y="332"/>
                </a:cubicBezTo>
                <a:cubicBezTo>
                  <a:pt x="258" y="497"/>
                  <a:pt x="68" y="1258"/>
                  <a:pt x="0" y="1532"/>
                </a:cubicBezTo>
                <a:lnTo>
                  <a:pt x="165" y="1567"/>
                </a:lnTo>
                <a:cubicBezTo>
                  <a:pt x="193" y="1478"/>
                  <a:pt x="290" y="1200"/>
                  <a:pt x="449" y="995"/>
                </a:cubicBezTo>
                <a:cubicBezTo>
                  <a:pt x="617" y="778"/>
                  <a:pt x="660" y="422"/>
                  <a:pt x="660" y="422"/>
                </a:cubicBezTo>
                <a:cubicBezTo>
                  <a:pt x="660" y="422"/>
                  <a:pt x="1057" y="499"/>
                  <a:pt x="1239" y="452"/>
                </a:cubicBezTo>
                <a:lnTo>
                  <a:pt x="1194" y="0"/>
                </a:ln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61">
            <a:extLst>
              <a:ext uri="{FF2B5EF4-FFF2-40B4-BE49-F238E27FC236}">
                <a16:creationId xmlns:a16="http://schemas.microsoft.com/office/drawing/2014/main" id="{EDC14CBA-3057-E640-9CB5-85AF49C2DA24}"/>
              </a:ext>
            </a:extLst>
          </p:cNvPr>
          <p:cNvSpPr>
            <a:spLocks noChangeArrowheads="1"/>
          </p:cNvSpPr>
          <p:nvPr/>
        </p:nvSpPr>
        <p:spPr bwMode="auto">
          <a:xfrm>
            <a:off x="18209083" y="11290893"/>
            <a:ext cx="214227" cy="120848"/>
          </a:xfrm>
          <a:custGeom>
            <a:avLst/>
            <a:gdLst>
              <a:gd name="T0" fmla="*/ 4519 w 174"/>
              <a:gd name="T1" fmla="*/ 62707 h 96"/>
              <a:gd name="T2" fmla="*/ 111687 w 174"/>
              <a:gd name="T3" fmla="*/ 33004 h 96"/>
              <a:gd name="T4" fmla="*/ 111687 w 174"/>
              <a:gd name="T5" fmla="*/ 33004 h 96"/>
              <a:gd name="T6" fmla="*/ 110396 w 174"/>
              <a:gd name="T7" fmla="*/ 0 h 96"/>
              <a:gd name="T8" fmla="*/ 0 w 174"/>
              <a:gd name="T9" fmla="*/ 8581 h 96"/>
              <a:gd name="T10" fmla="*/ 0 w 174"/>
              <a:gd name="T11" fmla="*/ 8581 h 96"/>
              <a:gd name="T12" fmla="*/ 4519 w 174"/>
              <a:gd name="T13" fmla="*/ 62707 h 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4" h="96">
                <a:moveTo>
                  <a:pt x="7" y="95"/>
                </a:moveTo>
                <a:lnTo>
                  <a:pt x="173" y="50"/>
                </a:lnTo>
                <a:cubicBezTo>
                  <a:pt x="173" y="50"/>
                  <a:pt x="172" y="19"/>
                  <a:pt x="171" y="0"/>
                </a:cubicBezTo>
                <a:lnTo>
                  <a:pt x="0" y="13"/>
                </a:lnTo>
                <a:cubicBezTo>
                  <a:pt x="4" y="65"/>
                  <a:pt x="7" y="95"/>
                  <a:pt x="7" y="95"/>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62">
            <a:extLst>
              <a:ext uri="{FF2B5EF4-FFF2-40B4-BE49-F238E27FC236}">
                <a16:creationId xmlns:a16="http://schemas.microsoft.com/office/drawing/2014/main" id="{55AB59E9-FB17-B641-B3EA-3F60A5B2CA88}"/>
              </a:ext>
            </a:extLst>
          </p:cNvPr>
          <p:cNvSpPr>
            <a:spLocks noChangeArrowheads="1"/>
          </p:cNvSpPr>
          <p:nvPr/>
        </p:nvSpPr>
        <p:spPr bwMode="auto">
          <a:xfrm>
            <a:off x="18093732" y="9406776"/>
            <a:ext cx="1949990" cy="1906089"/>
          </a:xfrm>
          <a:custGeom>
            <a:avLst/>
            <a:gdLst>
              <a:gd name="T0" fmla="*/ 1021852 w 1564"/>
              <a:gd name="T1" fmla="*/ 206042 h 1528"/>
              <a:gd name="T2" fmla="*/ 709347 w 1564"/>
              <a:gd name="T3" fmla="*/ 0 h 1528"/>
              <a:gd name="T4" fmla="*/ 709347 w 1564"/>
              <a:gd name="T5" fmla="*/ 0 h 1528"/>
              <a:gd name="T6" fmla="*/ 43149 w 1564"/>
              <a:gd name="T7" fmla="*/ 163525 h 1528"/>
              <a:gd name="T8" fmla="*/ 43149 w 1564"/>
              <a:gd name="T9" fmla="*/ 163525 h 1528"/>
              <a:gd name="T10" fmla="*/ 60801 w 1564"/>
              <a:gd name="T11" fmla="*/ 998812 h 1528"/>
              <a:gd name="T12" fmla="*/ 172597 w 1564"/>
              <a:gd name="T13" fmla="*/ 990309 h 1528"/>
              <a:gd name="T14" fmla="*/ 172597 w 1564"/>
              <a:gd name="T15" fmla="*/ 990309 h 1528"/>
              <a:gd name="T16" fmla="*/ 203978 w 1564"/>
              <a:gd name="T17" fmla="*/ 694655 h 1528"/>
              <a:gd name="T18" fmla="*/ 203978 w 1564"/>
              <a:gd name="T19" fmla="*/ 694655 h 1528"/>
              <a:gd name="T20" fmla="*/ 249743 w 1564"/>
              <a:gd name="T21" fmla="*/ 271452 h 1528"/>
              <a:gd name="T22" fmla="*/ 249743 w 1564"/>
              <a:gd name="T23" fmla="*/ 271452 h 1528"/>
              <a:gd name="T24" fmla="*/ 1021852 w 1564"/>
              <a:gd name="T25" fmla="*/ 206042 h 15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64" h="1528">
                <a:moveTo>
                  <a:pt x="1563" y="315"/>
                </a:moveTo>
                <a:lnTo>
                  <a:pt x="1085" y="0"/>
                </a:lnTo>
                <a:cubicBezTo>
                  <a:pt x="1085" y="0"/>
                  <a:pt x="144" y="51"/>
                  <a:pt x="66" y="250"/>
                </a:cubicBezTo>
                <a:cubicBezTo>
                  <a:pt x="0" y="416"/>
                  <a:pt x="69" y="1260"/>
                  <a:pt x="93" y="1527"/>
                </a:cubicBezTo>
                <a:lnTo>
                  <a:pt x="264" y="1514"/>
                </a:lnTo>
                <a:cubicBezTo>
                  <a:pt x="261" y="1436"/>
                  <a:pt x="260" y="1246"/>
                  <a:pt x="312" y="1062"/>
                </a:cubicBezTo>
                <a:cubicBezTo>
                  <a:pt x="467" y="512"/>
                  <a:pt x="382" y="415"/>
                  <a:pt x="382" y="415"/>
                </a:cubicBezTo>
                <a:cubicBezTo>
                  <a:pt x="382" y="415"/>
                  <a:pt x="1085" y="613"/>
                  <a:pt x="1563" y="315"/>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63">
            <a:extLst>
              <a:ext uri="{FF2B5EF4-FFF2-40B4-BE49-F238E27FC236}">
                <a16:creationId xmlns:a16="http://schemas.microsoft.com/office/drawing/2014/main" id="{B7DAE26D-0ECE-D046-89B8-4BF5F73A3AA8}"/>
              </a:ext>
            </a:extLst>
          </p:cNvPr>
          <p:cNvSpPr>
            <a:spLocks noChangeArrowheads="1"/>
          </p:cNvSpPr>
          <p:nvPr/>
        </p:nvSpPr>
        <p:spPr bwMode="auto">
          <a:xfrm>
            <a:off x="17994860" y="11345822"/>
            <a:ext cx="554786" cy="593250"/>
          </a:xfrm>
          <a:custGeom>
            <a:avLst/>
            <a:gdLst>
              <a:gd name="T0" fmla="*/ 115057 w 445"/>
              <a:gd name="T1" fmla="*/ 12417 h 476"/>
              <a:gd name="T2" fmla="*/ 115057 w 445"/>
              <a:gd name="T3" fmla="*/ 12417 h 476"/>
              <a:gd name="T4" fmla="*/ 101982 w 445"/>
              <a:gd name="T5" fmla="*/ 228730 h 476"/>
              <a:gd name="T6" fmla="*/ 101982 w 445"/>
              <a:gd name="T7" fmla="*/ 228730 h 476"/>
              <a:gd name="T8" fmla="*/ 7845 w 445"/>
              <a:gd name="T9" fmla="*/ 310419 h 476"/>
              <a:gd name="T10" fmla="*/ 119633 w 445"/>
              <a:gd name="T11" fmla="*/ 310419 h 476"/>
              <a:gd name="T12" fmla="*/ 119633 w 445"/>
              <a:gd name="T13" fmla="*/ 310419 h 476"/>
              <a:gd name="T14" fmla="*/ 211155 w 445"/>
              <a:gd name="T15" fmla="*/ 233305 h 476"/>
              <a:gd name="T16" fmla="*/ 283719 w 445"/>
              <a:gd name="T17" fmla="*/ 86264 h 476"/>
              <a:gd name="T18" fmla="*/ 283719 w 445"/>
              <a:gd name="T19" fmla="*/ 86264 h 476"/>
              <a:gd name="T20" fmla="*/ 275874 w 445"/>
              <a:gd name="T21" fmla="*/ 47707 h 476"/>
              <a:gd name="T22" fmla="*/ 225537 w 445"/>
              <a:gd name="T23" fmla="*/ 4575 h 476"/>
              <a:gd name="T24" fmla="*/ 181737 w 445"/>
              <a:gd name="T25" fmla="*/ 16338 h 476"/>
              <a:gd name="T26" fmla="*/ 168009 w 445"/>
              <a:gd name="T27" fmla="*/ 20259 h 476"/>
              <a:gd name="T28" fmla="*/ 162779 w 445"/>
              <a:gd name="T29" fmla="*/ 0 h 476"/>
              <a:gd name="T30" fmla="*/ 115057 w 445"/>
              <a:gd name="T31" fmla="*/ 12417 h 4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45" h="476">
                <a:moveTo>
                  <a:pt x="176" y="19"/>
                </a:moveTo>
                <a:lnTo>
                  <a:pt x="176" y="19"/>
                </a:lnTo>
                <a:cubicBezTo>
                  <a:pt x="176" y="19"/>
                  <a:pt x="192" y="268"/>
                  <a:pt x="156" y="350"/>
                </a:cubicBezTo>
                <a:cubicBezTo>
                  <a:pt x="133" y="406"/>
                  <a:pt x="0" y="404"/>
                  <a:pt x="12" y="475"/>
                </a:cubicBezTo>
                <a:lnTo>
                  <a:pt x="183" y="475"/>
                </a:lnTo>
                <a:cubicBezTo>
                  <a:pt x="240" y="475"/>
                  <a:pt x="295" y="430"/>
                  <a:pt x="323" y="357"/>
                </a:cubicBezTo>
                <a:lnTo>
                  <a:pt x="434" y="132"/>
                </a:lnTo>
                <a:cubicBezTo>
                  <a:pt x="444" y="112"/>
                  <a:pt x="440" y="88"/>
                  <a:pt x="422" y="73"/>
                </a:cubicBezTo>
                <a:lnTo>
                  <a:pt x="345" y="7"/>
                </a:lnTo>
                <a:lnTo>
                  <a:pt x="278" y="25"/>
                </a:lnTo>
                <a:lnTo>
                  <a:pt x="257" y="31"/>
                </a:lnTo>
                <a:lnTo>
                  <a:pt x="249" y="0"/>
                </a:lnTo>
                <a:lnTo>
                  <a:pt x="176" y="19"/>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4">
            <a:extLst>
              <a:ext uri="{FF2B5EF4-FFF2-40B4-BE49-F238E27FC236}">
                <a16:creationId xmlns:a16="http://schemas.microsoft.com/office/drawing/2014/main" id="{8091CF63-4152-9F48-B753-C57490EC0A84}"/>
              </a:ext>
            </a:extLst>
          </p:cNvPr>
          <p:cNvSpPr>
            <a:spLocks noChangeArrowheads="1"/>
          </p:cNvSpPr>
          <p:nvPr/>
        </p:nvSpPr>
        <p:spPr bwMode="auto">
          <a:xfrm>
            <a:off x="17198382" y="11362301"/>
            <a:ext cx="719577" cy="521842"/>
          </a:xfrm>
          <a:custGeom>
            <a:avLst/>
            <a:gdLst>
              <a:gd name="T0" fmla="*/ 311502 w 579"/>
              <a:gd name="T1" fmla="*/ 34122 h 417"/>
              <a:gd name="T2" fmla="*/ 311502 w 579"/>
              <a:gd name="T3" fmla="*/ 34122 h 417"/>
              <a:gd name="T4" fmla="*/ 334962 w 579"/>
              <a:gd name="T5" fmla="*/ 152235 h 417"/>
              <a:gd name="T6" fmla="*/ 334962 w 579"/>
              <a:gd name="T7" fmla="*/ 152235 h 417"/>
              <a:gd name="T8" fmla="*/ 190941 w 579"/>
              <a:gd name="T9" fmla="*/ 236227 h 417"/>
              <a:gd name="T10" fmla="*/ 190941 w 579"/>
              <a:gd name="T11" fmla="*/ 236227 h 417"/>
              <a:gd name="T12" fmla="*/ 97100 w 579"/>
              <a:gd name="T13" fmla="*/ 272974 h 417"/>
              <a:gd name="T14" fmla="*/ 97100 w 579"/>
              <a:gd name="T15" fmla="*/ 272974 h 417"/>
              <a:gd name="T16" fmla="*/ 40404 w 579"/>
              <a:gd name="T17" fmla="*/ 230978 h 417"/>
              <a:gd name="T18" fmla="*/ 40404 w 579"/>
              <a:gd name="T19" fmla="*/ 230978 h 417"/>
              <a:gd name="T20" fmla="*/ 173998 w 579"/>
              <a:gd name="T21" fmla="*/ 68900 h 417"/>
              <a:gd name="T22" fmla="*/ 173998 w 579"/>
              <a:gd name="T23" fmla="*/ 68900 h 417"/>
              <a:gd name="T24" fmla="*/ 204627 w 579"/>
              <a:gd name="T25" fmla="*/ 16405 h 417"/>
              <a:gd name="T26" fmla="*/ 217660 w 579"/>
              <a:gd name="T27" fmla="*/ 51839 h 417"/>
              <a:gd name="T28" fmla="*/ 311502 w 579"/>
              <a:gd name="T29" fmla="*/ 34122 h 41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79" h="417">
                <a:moveTo>
                  <a:pt x="478" y="52"/>
                </a:moveTo>
                <a:lnTo>
                  <a:pt x="478" y="52"/>
                </a:lnTo>
                <a:cubicBezTo>
                  <a:pt x="478" y="52"/>
                  <a:pt x="578" y="208"/>
                  <a:pt x="514" y="232"/>
                </a:cubicBezTo>
                <a:cubicBezTo>
                  <a:pt x="420" y="270"/>
                  <a:pt x="374" y="286"/>
                  <a:pt x="293" y="360"/>
                </a:cubicBezTo>
                <a:cubicBezTo>
                  <a:pt x="252" y="398"/>
                  <a:pt x="208" y="416"/>
                  <a:pt x="149" y="416"/>
                </a:cubicBezTo>
                <a:cubicBezTo>
                  <a:pt x="91" y="416"/>
                  <a:pt x="0" y="367"/>
                  <a:pt x="62" y="352"/>
                </a:cubicBezTo>
                <a:cubicBezTo>
                  <a:pt x="206" y="318"/>
                  <a:pt x="280" y="183"/>
                  <a:pt x="267" y="105"/>
                </a:cubicBezTo>
                <a:cubicBezTo>
                  <a:pt x="248" y="0"/>
                  <a:pt x="314" y="25"/>
                  <a:pt x="314" y="25"/>
                </a:cubicBezTo>
                <a:lnTo>
                  <a:pt x="334" y="79"/>
                </a:lnTo>
                <a:lnTo>
                  <a:pt x="478" y="52"/>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65">
            <a:extLst>
              <a:ext uri="{FF2B5EF4-FFF2-40B4-BE49-F238E27FC236}">
                <a16:creationId xmlns:a16="http://schemas.microsoft.com/office/drawing/2014/main" id="{79493815-E9F7-3C4F-BE49-F4DFE4B0F1DF}"/>
              </a:ext>
            </a:extLst>
          </p:cNvPr>
          <p:cNvSpPr>
            <a:spLocks noChangeArrowheads="1"/>
          </p:cNvSpPr>
          <p:nvPr/>
        </p:nvSpPr>
        <p:spPr bwMode="auto">
          <a:xfrm>
            <a:off x="18456266" y="9165081"/>
            <a:ext cx="494364" cy="203244"/>
          </a:xfrm>
          <a:custGeom>
            <a:avLst/>
            <a:gdLst>
              <a:gd name="T0" fmla="*/ 258572 w 396"/>
              <a:gd name="T1" fmla="*/ 33586 h 165"/>
              <a:gd name="T2" fmla="*/ 144015 w 396"/>
              <a:gd name="T3" fmla="*/ 0 h 165"/>
              <a:gd name="T4" fmla="*/ 66771 w 396"/>
              <a:gd name="T5" fmla="*/ 14855 h 165"/>
              <a:gd name="T6" fmla="*/ 0 w 396"/>
              <a:gd name="T7" fmla="*/ 89133 h 165"/>
              <a:gd name="T8" fmla="*/ 41241 w 396"/>
              <a:gd name="T9" fmla="*/ 89133 h 165"/>
              <a:gd name="T10" fmla="*/ 41241 w 396"/>
              <a:gd name="T11" fmla="*/ 89133 h 165"/>
              <a:gd name="T12" fmla="*/ 68734 w 396"/>
              <a:gd name="T13" fmla="*/ 62006 h 165"/>
              <a:gd name="T14" fmla="*/ 68734 w 396"/>
              <a:gd name="T15" fmla="*/ 62006 h 165"/>
              <a:gd name="T16" fmla="*/ 113248 w 396"/>
              <a:gd name="T17" fmla="*/ 51671 h 165"/>
              <a:gd name="T18" fmla="*/ 113248 w 396"/>
              <a:gd name="T19" fmla="*/ 51671 h 165"/>
              <a:gd name="T20" fmla="*/ 201621 w 396"/>
              <a:gd name="T21" fmla="*/ 104634 h 165"/>
              <a:gd name="T22" fmla="*/ 201621 w 396"/>
              <a:gd name="T23" fmla="*/ 104634 h 165"/>
              <a:gd name="T24" fmla="*/ 250717 w 396"/>
              <a:gd name="T25" fmla="*/ 99467 h 165"/>
              <a:gd name="T26" fmla="*/ 258572 w 396"/>
              <a:gd name="T27" fmla="*/ 33586 h 1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6" h="165">
                <a:moveTo>
                  <a:pt x="395" y="52"/>
                </a:moveTo>
                <a:lnTo>
                  <a:pt x="220" y="0"/>
                </a:lnTo>
                <a:lnTo>
                  <a:pt x="102" y="23"/>
                </a:lnTo>
                <a:lnTo>
                  <a:pt x="0" y="138"/>
                </a:lnTo>
                <a:lnTo>
                  <a:pt x="63" y="138"/>
                </a:lnTo>
                <a:cubicBezTo>
                  <a:pt x="63" y="138"/>
                  <a:pt x="92" y="127"/>
                  <a:pt x="105" y="96"/>
                </a:cubicBezTo>
                <a:cubicBezTo>
                  <a:pt x="105" y="96"/>
                  <a:pt x="160" y="84"/>
                  <a:pt x="173" y="80"/>
                </a:cubicBezTo>
                <a:cubicBezTo>
                  <a:pt x="173" y="80"/>
                  <a:pt x="197" y="155"/>
                  <a:pt x="308" y="162"/>
                </a:cubicBezTo>
                <a:cubicBezTo>
                  <a:pt x="339" y="164"/>
                  <a:pt x="383" y="154"/>
                  <a:pt x="383" y="154"/>
                </a:cubicBezTo>
                <a:lnTo>
                  <a:pt x="395" y="52"/>
                </a:ln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66">
            <a:extLst>
              <a:ext uri="{FF2B5EF4-FFF2-40B4-BE49-F238E27FC236}">
                <a16:creationId xmlns:a16="http://schemas.microsoft.com/office/drawing/2014/main" id="{ADF96A30-8DA5-1347-8CBE-85896AFFA761}"/>
              </a:ext>
            </a:extLst>
          </p:cNvPr>
          <p:cNvSpPr>
            <a:spLocks noChangeArrowheads="1"/>
          </p:cNvSpPr>
          <p:nvPr/>
        </p:nvSpPr>
        <p:spPr bwMode="auto">
          <a:xfrm>
            <a:off x="19598797" y="7830271"/>
            <a:ext cx="313095" cy="521838"/>
          </a:xfrm>
          <a:custGeom>
            <a:avLst/>
            <a:gdLst>
              <a:gd name="T0" fmla="*/ 0 w 253"/>
              <a:gd name="T1" fmla="*/ 63195 h 420"/>
              <a:gd name="T2" fmla="*/ 0 w 253"/>
              <a:gd name="T3" fmla="*/ 63195 h 420"/>
              <a:gd name="T4" fmla="*/ 0 w 253"/>
              <a:gd name="T5" fmla="*/ 272977 h 420"/>
              <a:gd name="T6" fmla="*/ 0 w 253"/>
              <a:gd name="T7" fmla="*/ 272977 h 420"/>
              <a:gd name="T8" fmla="*/ 163527 w 253"/>
              <a:gd name="T9" fmla="*/ 157010 h 420"/>
              <a:gd name="T10" fmla="*/ 76572 w 253"/>
              <a:gd name="T11" fmla="*/ 0 h 420"/>
              <a:gd name="T12" fmla="*/ 0 w 253"/>
              <a:gd name="T13" fmla="*/ 63195 h 4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 h="420">
                <a:moveTo>
                  <a:pt x="0" y="97"/>
                </a:moveTo>
                <a:lnTo>
                  <a:pt x="0" y="97"/>
                </a:lnTo>
                <a:cubicBezTo>
                  <a:pt x="0" y="97"/>
                  <a:pt x="105" y="233"/>
                  <a:pt x="0" y="419"/>
                </a:cubicBezTo>
                <a:cubicBezTo>
                  <a:pt x="0" y="419"/>
                  <a:pt x="223" y="384"/>
                  <a:pt x="252" y="241"/>
                </a:cubicBezTo>
                <a:lnTo>
                  <a:pt x="118" y="0"/>
                </a:lnTo>
                <a:lnTo>
                  <a:pt x="0" y="97"/>
                </a:lnTo>
              </a:path>
            </a:pathLst>
          </a:custGeom>
          <a:solidFill>
            <a:srgbClr val="DA8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67">
            <a:extLst>
              <a:ext uri="{FF2B5EF4-FFF2-40B4-BE49-F238E27FC236}">
                <a16:creationId xmlns:a16="http://schemas.microsoft.com/office/drawing/2014/main" id="{1D0C2FBC-CF6B-884E-8DDB-D01FEFD2FF44}"/>
              </a:ext>
            </a:extLst>
          </p:cNvPr>
          <p:cNvSpPr>
            <a:spLocks noChangeArrowheads="1"/>
          </p:cNvSpPr>
          <p:nvPr/>
        </p:nvSpPr>
        <p:spPr bwMode="auto">
          <a:xfrm>
            <a:off x="19362597" y="7434772"/>
            <a:ext cx="466902" cy="615221"/>
          </a:xfrm>
          <a:custGeom>
            <a:avLst/>
            <a:gdLst>
              <a:gd name="T0" fmla="*/ 224479 w 373"/>
              <a:gd name="T1" fmla="*/ 181174 h 495"/>
              <a:gd name="T2" fmla="*/ 224479 w 373"/>
              <a:gd name="T3" fmla="*/ 181174 h 495"/>
              <a:gd name="T4" fmla="*/ 61699 w 373"/>
              <a:gd name="T5" fmla="*/ 306301 h 495"/>
              <a:gd name="T6" fmla="*/ 61699 w 373"/>
              <a:gd name="T7" fmla="*/ 306301 h 495"/>
              <a:gd name="T8" fmla="*/ 28224 w 373"/>
              <a:gd name="T9" fmla="*/ 218321 h 495"/>
              <a:gd name="T10" fmla="*/ 28224 w 373"/>
              <a:gd name="T11" fmla="*/ 218321 h 495"/>
              <a:gd name="T12" fmla="*/ 3282 w 373"/>
              <a:gd name="T13" fmla="*/ 203332 h 495"/>
              <a:gd name="T14" fmla="*/ 3282 w 373"/>
              <a:gd name="T15" fmla="*/ 203332 h 495"/>
              <a:gd name="T16" fmla="*/ 41351 w 373"/>
              <a:gd name="T17" fmla="*/ 117307 h 495"/>
              <a:gd name="T18" fmla="*/ 41351 w 373"/>
              <a:gd name="T19" fmla="*/ 117307 h 495"/>
              <a:gd name="T20" fmla="*/ 169344 w 373"/>
              <a:gd name="T21" fmla="*/ 16293 h 495"/>
              <a:gd name="T22" fmla="*/ 169344 w 373"/>
              <a:gd name="T23" fmla="*/ 16293 h 495"/>
              <a:gd name="T24" fmla="*/ 224479 w 373"/>
              <a:gd name="T25" fmla="*/ 181174 h 4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73" h="495">
                <a:moveTo>
                  <a:pt x="342" y="278"/>
                </a:moveTo>
                <a:lnTo>
                  <a:pt x="342" y="278"/>
                </a:lnTo>
                <a:cubicBezTo>
                  <a:pt x="297" y="448"/>
                  <a:pt x="142" y="494"/>
                  <a:pt x="94" y="470"/>
                </a:cubicBezTo>
                <a:cubicBezTo>
                  <a:pt x="63" y="454"/>
                  <a:pt x="50" y="415"/>
                  <a:pt x="43" y="335"/>
                </a:cubicBezTo>
                <a:cubicBezTo>
                  <a:pt x="42" y="328"/>
                  <a:pt x="8" y="319"/>
                  <a:pt x="5" y="312"/>
                </a:cubicBezTo>
                <a:cubicBezTo>
                  <a:pt x="0" y="294"/>
                  <a:pt x="55" y="277"/>
                  <a:pt x="63" y="180"/>
                </a:cubicBezTo>
                <a:cubicBezTo>
                  <a:pt x="72" y="71"/>
                  <a:pt x="176" y="0"/>
                  <a:pt x="258" y="25"/>
                </a:cubicBezTo>
                <a:cubicBezTo>
                  <a:pt x="339" y="51"/>
                  <a:pt x="372" y="163"/>
                  <a:pt x="342" y="278"/>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65">
            <a:extLst>
              <a:ext uri="{FF2B5EF4-FFF2-40B4-BE49-F238E27FC236}">
                <a16:creationId xmlns:a16="http://schemas.microsoft.com/office/drawing/2014/main" id="{9C8F17D0-D0D6-2045-8524-1B65BE29DEC9}"/>
              </a:ext>
            </a:extLst>
          </p:cNvPr>
          <p:cNvSpPr>
            <a:spLocks noChangeArrowheads="1"/>
          </p:cNvSpPr>
          <p:nvPr/>
        </p:nvSpPr>
        <p:spPr bwMode="auto">
          <a:xfrm>
            <a:off x="19461472" y="7725903"/>
            <a:ext cx="102373" cy="206701"/>
          </a:xfrm>
          <a:custGeom>
            <a:avLst/>
            <a:gdLst>
              <a:gd name="connsiteX0" fmla="*/ 95396 w 102373"/>
              <a:gd name="connsiteY0" fmla="*/ 137329 h 206701"/>
              <a:gd name="connsiteX1" fmla="*/ 101804 w 102373"/>
              <a:gd name="connsiteY1" fmla="*/ 149857 h 206701"/>
              <a:gd name="connsiteX2" fmla="*/ 101804 w 102373"/>
              <a:gd name="connsiteY2" fmla="*/ 166143 h 206701"/>
              <a:gd name="connsiteX3" fmla="*/ 96676 w 102373"/>
              <a:gd name="connsiteY3" fmla="*/ 182429 h 206701"/>
              <a:gd name="connsiteX4" fmla="*/ 91550 w 102373"/>
              <a:gd name="connsiteY4" fmla="*/ 188693 h 206701"/>
              <a:gd name="connsiteX5" fmla="*/ 86424 w 102373"/>
              <a:gd name="connsiteY5" fmla="*/ 193704 h 206701"/>
              <a:gd name="connsiteX6" fmla="*/ 56944 w 102373"/>
              <a:gd name="connsiteY6" fmla="*/ 206232 h 206701"/>
              <a:gd name="connsiteX7" fmla="*/ 27466 w 102373"/>
              <a:gd name="connsiteY7" fmla="*/ 202473 h 206701"/>
              <a:gd name="connsiteX8" fmla="*/ 53100 w 102373"/>
              <a:gd name="connsiteY8" fmla="*/ 192451 h 206701"/>
              <a:gd name="connsiteX9" fmla="*/ 73606 w 102373"/>
              <a:gd name="connsiteY9" fmla="*/ 181176 h 206701"/>
              <a:gd name="connsiteX10" fmla="*/ 87706 w 102373"/>
              <a:gd name="connsiteY10" fmla="*/ 162385 h 206701"/>
              <a:gd name="connsiteX11" fmla="*/ 91550 w 102373"/>
              <a:gd name="connsiteY11" fmla="*/ 149857 h 206701"/>
              <a:gd name="connsiteX12" fmla="*/ 95396 w 102373"/>
              <a:gd name="connsiteY12" fmla="*/ 137329 h 206701"/>
              <a:gd name="connsiteX13" fmla="*/ 43944 w 102373"/>
              <a:gd name="connsiteY13" fmla="*/ 0 h 206701"/>
              <a:gd name="connsiteX14" fmla="*/ 45164 w 102373"/>
              <a:gd name="connsiteY14" fmla="*/ 0 h 206701"/>
              <a:gd name="connsiteX15" fmla="*/ 64694 w 102373"/>
              <a:gd name="connsiteY15" fmla="*/ 2441 h 206701"/>
              <a:gd name="connsiteX16" fmla="*/ 45164 w 102373"/>
              <a:gd name="connsiteY16" fmla="*/ 4882 h 206701"/>
              <a:gd name="connsiteX17" fmla="*/ 47604 w 102373"/>
              <a:gd name="connsiteY17" fmla="*/ 4882 h 206701"/>
              <a:gd name="connsiteX18" fmla="*/ 39060 w 102373"/>
              <a:gd name="connsiteY18" fmla="*/ 15868 h 206701"/>
              <a:gd name="connsiteX19" fmla="*/ 24412 w 102373"/>
              <a:gd name="connsiteY19" fmla="*/ 20751 h 206701"/>
              <a:gd name="connsiteX20" fmla="*/ 10984 w 102373"/>
              <a:gd name="connsiteY20" fmla="*/ 17089 h 206701"/>
              <a:gd name="connsiteX21" fmla="*/ 0 w 102373"/>
              <a:gd name="connsiteY21" fmla="*/ 7324 h 206701"/>
              <a:gd name="connsiteX22" fmla="*/ 24412 w 102373"/>
              <a:gd name="connsiteY22" fmla="*/ 12206 h 206701"/>
              <a:gd name="connsiteX23" fmla="*/ 34178 w 102373"/>
              <a:gd name="connsiteY23" fmla="*/ 8544 h 206701"/>
              <a:gd name="connsiteX24" fmla="*/ 43944 w 102373"/>
              <a:gd name="connsiteY24" fmla="*/ 1220 h 206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02373" h="206701">
                <a:moveTo>
                  <a:pt x="95396" y="137329"/>
                </a:moveTo>
                <a:cubicBezTo>
                  <a:pt x="97958" y="141088"/>
                  <a:pt x="99240" y="146099"/>
                  <a:pt x="101804" y="149857"/>
                </a:cubicBezTo>
                <a:cubicBezTo>
                  <a:pt x="101804" y="156121"/>
                  <a:pt x="103086" y="159879"/>
                  <a:pt x="101804" y="166143"/>
                </a:cubicBezTo>
                <a:cubicBezTo>
                  <a:pt x="101804" y="171154"/>
                  <a:pt x="99240" y="176165"/>
                  <a:pt x="96676" y="182429"/>
                </a:cubicBezTo>
                <a:cubicBezTo>
                  <a:pt x="95396" y="183682"/>
                  <a:pt x="94114" y="186187"/>
                  <a:pt x="91550" y="188693"/>
                </a:cubicBezTo>
                <a:cubicBezTo>
                  <a:pt x="90268" y="191198"/>
                  <a:pt x="87706" y="192451"/>
                  <a:pt x="86424" y="193704"/>
                </a:cubicBezTo>
                <a:cubicBezTo>
                  <a:pt x="77452" y="202473"/>
                  <a:pt x="67198" y="204979"/>
                  <a:pt x="56944" y="206232"/>
                </a:cubicBezTo>
                <a:cubicBezTo>
                  <a:pt x="46692" y="207484"/>
                  <a:pt x="35156" y="206232"/>
                  <a:pt x="27466" y="202473"/>
                </a:cubicBezTo>
                <a:cubicBezTo>
                  <a:pt x="36438" y="198715"/>
                  <a:pt x="45410" y="196210"/>
                  <a:pt x="53100" y="192451"/>
                </a:cubicBezTo>
                <a:cubicBezTo>
                  <a:pt x="60790" y="189946"/>
                  <a:pt x="68480" y="186187"/>
                  <a:pt x="73606" y="181176"/>
                </a:cubicBezTo>
                <a:cubicBezTo>
                  <a:pt x="80016" y="176165"/>
                  <a:pt x="85142" y="169901"/>
                  <a:pt x="87706" y="162385"/>
                </a:cubicBezTo>
                <a:cubicBezTo>
                  <a:pt x="88986" y="158626"/>
                  <a:pt x="90268" y="154868"/>
                  <a:pt x="91550" y="149857"/>
                </a:cubicBezTo>
                <a:cubicBezTo>
                  <a:pt x="94114" y="146099"/>
                  <a:pt x="94114" y="141088"/>
                  <a:pt x="95396" y="137329"/>
                </a:cubicBezTo>
                <a:close/>
                <a:moveTo>
                  <a:pt x="43944" y="0"/>
                </a:moveTo>
                <a:lnTo>
                  <a:pt x="45164" y="0"/>
                </a:lnTo>
                <a:cubicBezTo>
                  <a:pt x="51268" y="0"/>
                  <a:pt x="58592" y="1220"/>
                  <a:pt x="64694" y="2441"/>
                </a:cubicBezTo>
                <a:cubicBezTo>
                  <a:pt x="58592" y="3662"/>
                  <a:pt x="51268" y="4882"/>
                  <a:pt x="45164" y="4882"/>
                </a:cubicBezTo>
                <a:lnTo>
                  <a:pt x="47604" y="4882"/>
                </a:lnTo>
                <a:cubicBezTo>
                  <a:pt x="45164" y="8544"/>
                  <a:pt x="42722" y="12206"/>
                  <a:pt x="39060" y="15868"/>
                </a:cubicBezTo>
                <a:cubicBezTo>
                  <a:pt x="35398" y="18310"/>
                  <a:pt x="30516" y="20751"/>
                  <a:pt x="24412" y="20751"/>
                </a:cubicBezTo>
                <a:cubicBezTo>
                  <a:pt x="19530" y="20751"/>
                  <a:pt x="14648" y="19530"/>
                  <a:pt x="10984" y="17089"/>
                </a:cubicBezTo>
                <a:cubicBezTo>
                  <a:pt x="6102" y="14648"/>
                  <a:pt x="2440" y="12206"/>
                  <a:pt x="0" y="7324"/>
                </a:cubicBezTo>
                <a:cubicBezTo>
                  <a:pt x="8544" y="10986"/>
                  <a:pt x="15868" y="13427"/>
                  <a:pt x="24412" y="12206"/>
                </a:cubicBezTo>
                <a:cubicBezTo>
                  <a:pt x="28074" y="12206"/>
                  <a:pt x="30516" y="10986"/>
                  <a:pt x="34178" y="8544"/>
                </a:cubicBezTo>
                <a:cubicBezTo>
                  <a:pt x="37840" y="7324"/>
                  <a:pt x="40280" y="4882"/>
                  <a:pt x="43944" y="1220"/>
                </a:cubicBezTo>
                <a:close/>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7" name="Freeform 70">
            <a:extLst>
              <a:ext uri="{FF2B5EF4-FFF2-40B4-BE49-F238E27FC236}">
                <a16:creationId xmlns:a16="http://schemas.microsoft.com/office/drawing/2014/main" id="{5F1494C6-96E7-4E47-BF57-BE24458C19F9}"/>
              </a:ext>
            </a:extLst>
          </p:cNvPr>
          <p:cNvSpPr>
            <a:spLocks noChangeArrowheads="1"/>
          </p:cNvSpPr>
          <p:nvPr/>
        </p:nvSpPr>
        <p:spPr bwMode="auto">
          <a:xfrm>
            <a:off x="19285696" y="8126897"/>
            <a:ext cx="1169996" cy="1708335"/>
          </a:xfrm>
          <a:custGeom>
            <a:avLst/>
            <a:gdLst>
              <a:gd name="T0" fmla="*/ 164472 w 940"/>
              <a:gd name="T1" fmla="*/ 116215 h 1372"/>
              <a:gd name="T2" fmla="*/ 164472 w 940"/>
              <a:gd name="T3" fmla="*/ 116215 h 1372"/>
              <a:gd name="T4" fmla="*/ 135754 w 940"/>
              <a:gd name="T5" fmla="*/ 387820 h 1372"/>
              <a:gd name="T6" fmla="*/ 156640 w 940"/>
              <a:gd name="T7" fmla="*/ 394349 h 1372"/>
              <a:gd name="T8" fmla="*/ 156640 w 940"/>
              <a:gd name="T9" fmla="*/ 394349 h 1372"/>
              <a:gd name="T10" fmla="*/ 82236 w 940"/>
              <a:gd name="T11" fmla="*/ 669871 h 1372"/>
              <a:gd name="T12" fmla="*/ 82236 w 940"/>
              <a:gd name="T13" fmla="*/ 669871 h 1372"/>
              <a:gd name="T14" fmla="*/ 394210 w 940"/>
              <a:gd name="T15" fmla="*/ 875533 h 1372"/>
              <a:gd name="T16" fmla="*/ 394210 w 940"/>
              <a:gd name="T17" fmla="*/ 875533 h 1372"/>
              <a:gd name="T18" fmla="*/ 328943 w 940"/>
              <a:gd name="T19" fmla="*/ 0 h 1372"/>
              <a:gd name="T20" fmla="*/ 164472 w 940"/>
              <a:gd name="T21" fmla="*/ 116215 h 137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40" h="1372">
                <a:moveTo>
                  <a:pt x="252" y="178"/>
                </a:moveTo>
                <a:lnTo>
                  <a:pt x="252" y="178"/>
                </a:lnTo>
                <a:cubicBezTo>
                  <a:pt x="252" y="178"/>
                  <a:pt x="0" y="500"/>
                  <a:pt x="208" y="594"/>
                </a:cubicBezTo>
                <a:lnTo>
                  <a:pt x="240" y="604"/>
                </a:lnTo>
                <a:cubicBezTo>
                  <a:pt x="240" y="604"/>
                  <a:pt x="382" y="870"/>
                  <a:pt x="126" y="1026"/>
                </a:cubicBezTo>
                <a:cubicBezTo>
                  <a:pt x="126" y="1026"/>
                  <a:pt x="268" y="1371"/>
                  <a:pt x="604" y="1341"/>
                </a:cubicBezTo>
                <a:cubicBezTo>
                  <a:pt x="939" y="1311"/>
                  <a:pt x="760" y="167"/>
                  <a:pt x="504" y="0"/>
                </a:cubicBezTo>
                <a:lnTo>
                  <a:pt x="252" y="178"/>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71">
            <a:extLst>
              <a:ext uri="{FF2B5EF4-FFF2-40B4-BE49-F238E27FC236}">
                <a16:creationId xmlns:a16="http://schemas.microsoft.com/office/drawing/2014/main" id="{11F0D7D3-0DFF-2643-929E-9D2C254F3CE6}"/>
              </a:ext>
            </a:extLst>
          </p:cNvPr>
          <p:cNvSpPr>
            <a:spLocks noChangeArrowheads="1"/>
          </p:cNvSpPr>
          <p:nvPr/>
        </p:nvSpPr>
        <p:spPr bwMode="auto">
          <a:xfrm>
            <a:off x="18934149" y="8286192"/>
            <a:ext cx="1263376" cy="1235937"/>
          </a:xfrm>
          <a:custGeom>
            <a:avLst/>
            <a:gdLst>
              <a:gd name="T0" fmla="*/ 481856 w 1016"/>
              <a:gd name="T1" fmla="*/ 42550 h 990"/>
              <a:gd name="T2" fmla="*/ 481856 w 1016"/>
              <a:gd name="T3" fmla="*/ 42550 h 990"/>
              <a:gd name="T4" fmla="*/ 430997 w 1016"/>
              <a:gd name="T5" fmla="*/ 216023 h 990"/>
              <a:gd name="T6" fmla="*/ 456426 w 1016"/>
              <a:gd name="T7" fmla="*/ 418299 h 990"/>
              <a:gd name="T8" fmla="*/ 456426 w 1016"/>
              <a:gd name="T9" fmla="*/ 418299 h 990"/>
              <a:gd name="T10" fmla="*/ 252991 w 1016"/>
              <a:gd name="T11" fmla="*/ 479178 h 990"/>
              <a:gd name="T12" fmla="*/ 252991 w 1016"/>
              <a:gd name="T13" fmla="*/ 479178 h 990"/>
              <a:gd name="T14" fmla="*/ 7824 w 1016"/>
              <a:gd name="T15" fmla="*/ 496853 h 990"/>
              <a:gd name="T16" fmla="*/ 0 w 1016"/>
              <a:gd name="T17" fmla="*/ 563624 h 990"/>
              <a:gd name="T18" fmla="*/ 0 w 1016"/>
              <a:gd name="T19" fmla="*/ 563624 h 990"/>
              <a:gd name="T20" fmla="*/ 582269 w 1016"/>
              <a:gd name="T21" fmla="*/ 572788 h 990"/>
              <a:gd name="T22" fmla="*/ 582269 w 1016"/>
              <a:gd name="T23" fmla="*/ 572788 h 990"/>
              <a:gd name="T24" fmla="*/ 481856 w 1016"/>
              <a:gd name="T25" fmla="*/ 42550 h 9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6" h="990">
                <a:moveTo>
                  <a:pt x="739" y="65"/>
                </a:moveTo>
                <a:lnTo>
                  <a:pt x="739" y="65"/>
                </a:lnTo>
                <a:cubicBezTo>
                  <a:pt x="739" y="65"/>
                  <a:pt x="632" y="62"/>
                  <a:pt x="661" y="330"/>
                </a:cubicBezTo>
                <a:lnTo>
                  <a:pt x="700" y="639"/>
                </a:lnTo>
                <a:cubicBezTo>
                  <a:pt x="695" y="640"/>
                  <a:pt x="548" y="711"/>
                  <a:pt x="388" y="732"/>
                </a:cubicBezTo>
                <a:cubicBezTo>
                  <a:pt x="229" y="754"/>
                  <a:pt x="12" y="759"/>
                  <a:pt x="12" y="759"/>
                </a:cubicBezTo>
                <a:lnTo>
                  <a:pt x="0" y="861"/>
                </a:lnTo>
                <a:cubicBezTo>
                  <a:pt x="0" y="861"/>
                  <a:pt x="772" y="989"/>
                  <a:pt x="893" y="875"/>
                </a:cubicBezTo>
                <a:cubicBezTo>
                  <a:pt x="1015" y="761"/>
                  <a:pt x="997" y="0"/>
                  <a:pt x="739" y="65"/>
                </a:cubicBez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72">
            <a:extLst>
              <a:ext uri="{FF2B5EF4-FFF2-40B4-BE49-F238E27FC236}">
                <a16:creationId xmlns:a16="http://schemas.microsoft.com/office/drawing/2014/main" id="{65D0742E-8097-B34F-BD04-33D52FFB66A0}"/>
              </a:ext>
            </a:extLst>
          </p:cNvPr>
          <p:cNvSpPr>
            <a:spLocks noChangeArrowheads="1"/>
          </p:cNvSpPr>
          <p:nvPr/>
        </p:nvSpPr>
        <p:spPr bwMode="auto">
          <a:xfrm>
            <a:off x="18780346" y="8758596"/>
            <a:ext cx="1851122" cy="3048643"/>
          </a:xfrm>
          <a:custGeom>
            <a:avLst/>
            <a:gdLst>
              <a:gd name="T0" fmla="*/ 604375 w 1484"/>
              <a:gd name="T1" fmla="*/ 711419 h 2447"/>
              <a:gd name="T2" fmla="*/ 666513 w 1484"/>
              <a:gd name="T3" fmla="*/ 711419 h 2447"/>
              <a:gd name="T4" fmla="*/ 666513 w 1484"/>
              <a:gd name="T5" fmla="*/ 711419 h 2447"/>
              <a:gd name="T6" fmla="*/ 777708 w 1484"/>
              <a:gd name="T7" fmla="*/ 630412 h 2447"/>
              <a:gd name="T8" fmla="*/ 970009 w 1484"/>
              <a:gd name="T9" fmla="*/ 24825 h 2447"/>
              <a:gd name="T10" fmla="*/ 892173 w 1484"/>
              <a:gd name="T11" fmla="*/ 0 h 2447"/>
              <a:gd name="T12" fmla="*/ 782286 w 1484"/>
              <a:gd name="T13" fmla="*/ 315533 h 2447"/>
              <a:gd name="T14" fmla="*/ 782286 w 1484"/>
              <a:gd name="T15" fmla="*/ 315533 h 2447"/>
              <a:gd name="T16" fmla="*/ 527193 w 1484"/>
              <a:gd name="T17" fmla="*/ 605588 h 2447"/>
              <a:gd name="T18" fmla="*/ 527193 w 1484"/>
              <a:gd name="T19" fmla="*/ 605588 h 2447"/>
              <a:gd name="T20" fmla="*/ 47094 w 1484"/>
              <a:gd name="T21" fmla="*/ 646744 h 2447"/>
              <a:gd name="T22" fmla="*/ 47094 w 1484"/>
              <a:gd name="T23" fmla="*/ 711419 h 2447"/>
              <a:gd name="T24" fmla="*/ 312653 w 1484"/>
              <a:gd name="T25" fmla="*/ 711419 h 2447"/>
              <a:gd name="T26" fmla="*/ 1962 w 1484"/>
              <a:gd name="T27" fmla="*/ 1586157 h 2447"/>
              <a:gd name="T28" fmla="*/ 1962 w 1484"/>
              <a:gd name="T29" fmla="*/ 1586157 h 2447"/>
              <a:gd name="T30" fmla="*/ 7195 w 1484"/>
              <a:gd name="T31" fmla="*/ 1597916 h 2447"/>
              <a:gd name="T32" fmla="*/ 7195 w 1484"/>
              <a:gd name="T33" fmla="*/ 1597916 h 2447"/>
              <a:gd name="T34" fmla="*/ 10465 w 1484"/>
              <a:gd name="T35" fmla="*/ 1597916 h 2447"/>
              <a:gd name="T36" fmla="*/ 10465 w 1484"/>
              <a:gd name="T37" fmla="*/ 1597916 h 2447"/>
              <a:gd name="T38" fmla="*/ 19623 w 1484"/>
              <a:gd name="T39" fmla="*/ 1591383 h 2447"/>
              <a:gd name="T40" fmla="*/ 332930 w 1484"/>
              <a:gd name="T41" fmla="*/ 711419 h 2447"/>
              <a:gd name="T42" fmla="*/ 584098 w 1484"/>
              <a:gd name="T43" fmla="*/ 711419 h 2447"/>
              <a:gd name="T44" fmla="*/ 897405 w 1484"/>
              <a:gd name="T45" fmla="*/ 1591383 h 2447"/>
              <a:gd name="T46" fmla="*/ 897405 w 1484"/>
              <a:gd name="T47" fmla="*/ 1591383 h 2447"/>
              <a:gd name="T48" fmla="*/ 906563 w 1484"/>
              <a:gd name="T49" fmla="*/ 1597916 h 2447"/>
              <a:gd name="T50" fmla="*/ 906563 w 1484"/>
              <a:gd name="T51" fmla="*/ 1597916 h 2447"/>
              <a:gd name="T52" fmla="*/ 909833 w 1484"/>
              <a:gd name="T53" fmla="*/ 1597916 h 2447"/>
              <a:gd name="T54" fmla="*/ 909833 w 1484"/>
              <a:gd name="T55" fmla="*/ 1597916 h 2447"/>
              <a:gd name="T56" fmla="*/ 915066 w 1484"/>
              <a:gd name="T57" fmla="*/ 1586157 h 2447"/>
              <a:gd name="T58" fmla="*/ 604375 w 1484"/>
              <a:gd name="T59" fmla="*/ 711419 h 244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484" h="2447">
                <a:moveTo>
                  <a:pt x="924" y="1089"/>
                </a:moveTo>
                <a:lnTo>
                  <a:pt x="1019" y="1089"/>
                </a:lnTo>
                <a:cubicBezTo>
                  <a:pt x="1097" y="1089"/>
                  <a:pt x="1166" y="1039"/>
                  <a:pt x="1189" y="965"/>
                </a:cubicBezTo>
                <a:lnTo>
                  <a:pt x="1483" y="38"/>
                </a:lnTo>
                <a:lnTo>
                  <a:pt x="1364" y="0"/>
                </a:lnTo>
                <a:lnTo>
                  <a:pt x="1196" y="483"/>
                </a:lnTo>
                <a:cubicBezTo>
                  <a:pt x="1124" y="689"/>
                  <a:pt x="963" y="864"/>
                  <a:pt x="806" y="927"/>
                </a:cubicBezTo>
                <a:cubicBezTo>
                  <a:pt x="611" y="1004"/>
                  <a:pt x="72" y="990"/>
                  <a:pt x="72" y="990"/>
                </a:cubicBezTo>
                <a:lnTo>
                  <a:pt x="72" y="1089"/>
                </a:lnTo>
                <a:lnTo>
                  <a:pt x="478" y="1089"/>
                </a:lnTo>
                <a:lnTo>
                  <a:pt x="3" y="2428"/>
                </a:lnTo>
                <a:cubicBezTo>
                  <a:pt x="0" y="2435"/>
                  <a:pt x="4" y="2443"/>
                  <a:pt x="11" y="2446"/>
                </a:cubicBezTo>
                <a:cubicBezTo>
                  <a:pt x="13" y="2446"/>
                  <a:pt x="14" y="2446"/>
                  <a:pt x="16" y="2446"/>
                </a:cubicBezTo>
                <a:cubicBezTo>
                  <a:pt x="22" y="2446"/>
                  <a:pt x="28" y="2443"/>
                  <a:pt x="30" y="2436"/>
                </a:cubicBezTo>
                <a:lnTo>
                  <a:pt x="509" y="1089"/>
                </a:lnTo>
                <a:lnTo>
                  <a:pt x="893" y="1089"/>
                </a:lnTo>
                <a:lnTo>
                  <a:pt x="1372" y="2436"/>
                </a:lnTo>
                <a:cubicBezTo>
                  <a:pt x="1374" y="2443"/>
                  <a:pt x="1380" y="2446"/>
                  <a:pt x="1386" y="2446"/>
                </a:cubicBezTo>
                <a:cubicBezTo>
                  <a:pt x="1387" y="2446"/>
                  <a:pt x="1389" y="2446"/>
                  <a:pt x="1391" y="2446"/>
                </a:cubicBezTo>
                <a:cubicBezTo>
                  <a:pt x="1398" y="2443"/>
                  <a:pt x="1402" y="2435"/>
                  <a:pt x="1399" y="2428"/>
                </a:cubicBezTo>
                <a:lnTo>
                  <a:pt x="924" y="1089"/>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73">
            <a:extLst>
              <a:ext uri="{FF2B5EF4-FFF2-40B4-BE49-F238E27FC236}">
                <a16:creationId xmlns:a16="http://schemas.microsoft.com/office/drawing/2014/main" id="{4F144F35-0E9C-0E47-A659-53C154C1DB64}"/>
              </a:ext>
            </a:extLst>
          </p:cNvPr>
          <p:cNvSpPr>
            <a:spLocks noChangeArrowheads="1"/>
          </p:cNvSpPr>
          <p:nvPr/>
        </p:nvSpPr>
        <p:spPr bwMode="auto">
          <a:xfrm>
            <a:off x="18780346" y="8758596"/>
            <a:ext cx="1851122" cy="3048643"/>
          </a:xfrm>
          <a:custGeom>
            <a:avLst/>
            <a:gdLst>
              <a:gd name="T0" fmla="*/ 604375 w 1484"/>
              <a:gd name="T1" fmla="*/ 711419 h 2447"/>
              <a:gd name="T2" fmla="*/ 666513 w 1484"/>
              <a:gd name="T3" fmla="*/ 711419 h 2447"/>
              <a:gd name="T4" fmla="*/ 666513 w 1484"/>
              <a:gd name="T5" fmla="*/ 711419 h 2447"/>
              <a:gd name="T6" fmla="*/ 777708 w 1484"/>
              <a:gd name="T7" fmla="*/ 630412 h 2447"/>
              <a:gd name="T8" fmla="*/ 970009 w 1484"/>
              <a:gd name="T9" fmla="*/ 24825 h 2447"/>
              <a:gd name="T10" fmla="*/ 892173 w 1484"/>
              <a:gd name="T11" fmla="*/ 0 h 2447"/>
              <a:gd name="T12" fmla="*/ 782286 w 1484"/>
              <a:gd name="T13" fmla="*/ 315533 h 2447"/>
              <a:gd name="T14" fmla="*/ 782286 w 1484"/>
              <a:gd name="T15" fmla="*/ 315533 h 2447"/>
              <a:gd name="T16" fmla="*/ 527193 w 1484"/>
              <a:gd name="T17" fmla="*/ 605588 h 2447"/>
              <a:gd name="T18" fmla="*/ 527193 w 1484"/>
              <a:gd name="T19" fmla="*/ 605588 h 2447"/>
              <a:gd name="T20" fmla="*/ 47094 w 1484"/>
              <a:gd name="T21" fmla="*/ 646744 h 2447"/>
              <a:gd name="T22" fmla="*/ 47094 w 1484"/>
              <a:gd name="T23" fmla="*/ 711419 h 2447"/>
              <a:gd name="T24" fmla="*/ 312653 w 1484"/>
              <a:gd name="T25" fmla="*/ 711419 h 2447"/>
              <a:gd name="T26" fmla="*/ 1962 w 1484"/>
              <a:gd name="T27" fmla="*/ 1586157 h 2447"/>
              <a:gd name="T28" fmla="*/ 1962 w 1484"/>
              <a:gd name="T29" fmla="*/ 1586157 h 2447"/>
              <a:gd name="T30" fmla="*/ 7195 w 1484"/>
              <a:gd name="T31" fmla="*/ 1597916 h 2447"/>
              <a:gd name="T32" fmla="*/ 7195 w 1484"/>
              <a:gd name="T33" fmla="*/ 1597916 h 2447"/>
              <a:gd name="T34" fmla="*/ 10465 w 1484"/>
              <a:gd name="T35" fmla="*/ 1597916 h 2447"/>
              <a:gd name="T36" fmla="*/ 10465 w 1484"/>
              <a:gd name="T37" fmla="*/ 1597916 h 2447"/>
              <a:gd name="T38" fmla="*/ 19623 w 1484"/>
              <a:gd name="T39" fmla="*/ 1591383 h 2447"/>
              <a:gd name="T40" fmla="*/ 332930 w 1484"/>
              <a:gd name="T41" fmla="*/ 711419 h 2447"/>
              <a:gd name="T42" fmla="*/ 584098 w 1484"/>
              <a:gd name="T43" fmla="*/ 711419 h 2447"/>
              <a:gd name="T44" fmla="*/ 897405 w 1484"/>
              <a:gd name="T45" fmla="*/ 1591383 h 2447"/>
              <a:gd name="T46" fmla="*/ 897405 w 1484"/>
              <a:gd name="T47" fmla="*/ 1591383 h 2447"/>
              <a:gd name="T48" fmla="*/ 906563 w 1484"/>
              <a:gd name="T49" fmla="*/ 1597916 h 2447"/>
              <a:gd name="T50" fmla="*/ 906563 w 1484"/>
              <a:gd name="T51" fmla="*/ 1597916 h 2447"/>
              <a:gd name="T52" fmla="*/ 909833 w 1484"/>
              <a:gd name="T53" fmla="*/ 1597916 h 2447"/>
              <a:gd name="T54" fmla="*/ 909833 w 1484"/>
              <a:gd name="T55" fmla="*/ 1597916 h 2447"/>
              <a:gd name="T56" fmla="*/ 915066 w 1484"/>
              <a:gd name="T57" fmla="*/ 1586157 h 2447"/>
              <a:gd name="T58" fmla="*/ 604375 w 1484"/>
              <a:gd name="T59" fmla="*/ 711419 h 244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484" h="2447">
                <a:moveTo>
                  <a:pt x="924" y="1089"/>
                </a:moveTo>
                <a:lnTo>
                  <a:pt x="1019" y="1089"/>
                </a:lnTo>
                <a:cubicBezTo>
                  <a:pt x="1097" y="1089"/>
                  <a:pt x="1166" y="1039"/>
                  <a:pt x="1189" y="965"/>
                </a:cubicBezTo>
                <a:lnTo>
                  <a:pt x="1483" y="38"/>
                </a:lnTo>
                <a:lnTo>
                  <a:pt x="1364" y="0"/>
                </a:lnTo>
                <a:lnTo>
                  <a:pt x="1196" y="483"/>
                </a:lnTo>
                <a:cubicBezTo>
                  <a:pt x="1124" y="689"/>
                  <a:pt x="963" y="864"/>
                  <a:pt x="806" y="927"/>
                </a:cubicBezTo>
                <a:cubicBezTo>
                  <a:pt x="611" y="1004"/>
                  <a:pt x="72" y="990"/>
                  <a:pt x="72" y="990"/>
                </a:cubicBezTo>
                <a:lnTo>
                  <a:pt x="72" y="1089"/>
                </a:lnTo>
                <a:lnTo>
                  <a:pt x="478" y="1089"/>
                </a:lnTo>
                <a:lnTo>
                  <a:pt x="3" y="2428"/>
                </a:lnTo>
                <a:cubicBezTo>
                  <a:pt x="0" y="2435"/>
                  <a:pt x="4" y="2443"/>
                  <a:pt x="11" y="2446"/>
                </a:cubicBezTo>
                <a:cubicBezTo>
                  <a:pt x="13" y="2446"/>
                  <a:pt x="14" y="2446"/>
                  <a:pt x="16" y="2446"/>
                </a:cubicBezTo>
                <a:cubicBezTo>
                  <a:pt x="22" y="2446"/>
                  <a:pt x="28" y="2443"/>
                  <a:pt x="30" y="2436"/>
                </a:cubicBezTo>
                <a:lnTo>
                  <a:pt x="509" y="1089"/>
                </a:lnTo>
                <a:lnTo>
                  <a:pt x="893" y="1089"/>
                </a:lnTo>
                <a:lnTo>
                  <a:pt x="1372" y="2436"/>
                </a:lnTo>
                <a:cubicBezTo>
                  <a:pt x="1374" y="2443"/>
                  <a:pt x="1380" y="2446"/>
                  <a:pt x="1386" y="2446"/>
                </a:cubicBezTo>
                <a:cubicBezTo>
                  <a:pt x="1387" y="2446"/>
                  <a:pt x="1389" y="2446"/>
                  <a:pt x="1391" y="2446"/>
                </a:cubicBezTo>
                <a:cubicBezTo>
                  <a:pt x="1398" y="2443"/>
                  <a:pt x="1402" y="2435"/>
                  <a:pt x="1399" y="2428"/>
                </a:cubicBezTo>
                <a:lnTo>
                  <a:pt x="924" y="1089"/>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4">
            <a:extLst>
              <a:ext uri="{FF2B5EF4-FFF2-40B4-BE49-F238E27FC236}">
                <a16:creationId xmlns:a16="http://schemas.microsoft.com/office/drawing/2014/main" id="{B6488BD1-9E0D-5544-AC61-CA0645CF97CD}"/>
              </a:ext>
            </a:extLst>
          </p:cNvPr>
          <p:cNvSpPr>
            <a:spLocks noChangeArrowheads="1"/>
          </p:cNvSpPr>
          <p:nvPr/>
        </p:nvSpPr>
        <p:spPr bwMode="auto">
          <a:xfrm>
            <a:off x="19329643" y="7275473"/>
            <a:ext cx="1840135" cy="1933551"/>
          </a:xfrm>
          <a:custGeom>
            <a:avLst/>
            <a:gdLst>
              <a:gd name="T0" fmla="*/ 182143 w 1478"/>
              <a:gd name="T1" fmla="*/ 24792 h 1554"/>
              <a:gd name="T2" fmla="*/ 182143 w 1478"/>
              <a:gd name="T3" fmla="*/ 24792 h 1554"/>
              <a:gd name="T4" fmla="*/ 81605 w 1478"/>
              <a:gd name="T5" fmla="*/ 182679 h 1554"/>
              <a:gd name="T6" fmla="*/ 81605 w 1478"/>
              <a:gd name="T7" fmla="*/ 182679 h 1554"/>
              <a:gd name="T8" fmla="*/ 368856 w 1478"/>
              <a:gd name="T9" fmla="*/ 662862 h 1554"/>
              <a:gd name="T10" fmla="*/ 368856 w 1478"/>
              <a:gd name="T11" fmla="*/ 662862 h 1554"/>
              <a:gd name="T12" fmla="*/ 596046 w 1478"/>
              <a:gd name="T13" fmla="*/ 923179 h 1554"/>
              <a:gd name="T14" fmla="*/ 596046 w 1478"/>
              <a:gd name="T15" fmla="*/ 923179 h 1554"/>
              <a:gd name="T16" fmla="*/ 565362 w 1478"/>
              <a:gd name="T17" fmla="*/ 387540 h 1554"/>
              <a:gd name="T18" fmla="*/ 565362 w 1478"/>
              <a:gd name="T19" fmla="*/ 387540 h 1554"/>
              <a:gd name="T20" fmla="*/ 182143 w 1478"/>
              <a:gd name="T21" fmla="*/ 24792 h 15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78" h="1554">
                <a:moveTo>
                  <a:pt x="279" y="38"/>
                </a:moveTo>
                <a:lnTo>
                  <a:pt x="279" y="38"/>
                </a:lnTo>
                <a:cubicBezTo>
                  <a:pt x="279" y="38"/>
                  <a:pt x="0" y="129"/>
                  <a:pt x="125" y="280"/>
                </a:cubicBezTo>
                <a:cubicBezTo>
                  <a:pt x="281" y="470"/>
                  <a:pt x="458" y="586"/>
                  <a:pt x="565" y="1016"/>
                </a:cubicBezTo>
                <a:cubicBezTo>
                  <a:pt x="637" y="1297"/>
                  <a:pt x="635" y="1553"/>
                  <a:pt x="913" y="1415"/>
                </a:cubicBezTo>
                <a:cubicBezTo>
                  <a:pt x="1190" y="1277"/>
                  <a:pt x="1477" y="952"/>
                  <a:pt x="866" y="594"/>
                </a:cubicBezTo>
                <a:cubicBezTo>
                  <a:pt x="544" y="405"/>
                  <a:pt x="827" y="0"/>
                  <a:pt x="279" y="38"/>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75">
            <a:extLst>
              <a:ext uri="{FF2B5EF4-FFF2-40B4-BE49-F238E27FC236}">
                <a16:creationId xmlns:a16="http://schemas.microsoft.com/office/drawing/2014/main" id="{741186E3-C070-6447-AE77-49C9FA9117EF}"/>
              </a:ext>
            </a:extLst>
          </p:cNvPr>
          <p:cNvSpPr>
            <a:spLocks noChangeArrowheads="1"/>
          </p:cNvSpPr>
          <p:nvPr/>
        </p:nvSpPr>
        <p:spPr bwMode="auto">
          <a:xfrm>
            <a:off x="14732053" y="11598502"/>
            <a:ext cx="505350" cy="280145"/>
          </a:xfrm>
          <a:custGeom>
            <a:avLst/>
            <a:gdLst>
              <a:gd name="T0" fmla="*/ 22301 w 404"/>
              <a:gd name="T1" fmla="*/ 24264 h 224"/>
              <a:gd name="T2" fmla="*/ 0 w 404"/>
              <a:gd name="T3" fmla="*/ 98367 h 224"/>
              <a:gd name="T4" fmla="*/ 122655 w 404"/>
              <a:gd name="T5" fmla="*/ 146239 h 224"/>
              <a:gd name="T6" fmla="*/ 258429 w 404"/>
              <a:gd name="T7" fmla="*/ 146239 h 224"/>
              <a:gd name="T8" fmla="*/ 258429 w 404"/>
              <a:gd name="T9" fmla="*/ 146239 h 224"/>
              <a:gd name="T10" fmla="*/ 225633 w 404"/>
              <a:gd name="T11" fmla="*/ 93777 h 224"/>
              <a:gd name="T12" fmla="*/ 225633 w 404"/>
              <a:gd name="T13" fmla="*/ 93777 h 224"/>
              <a:gd name="T14" fmla="*/ 173816 w 404"/>
              <a:gd name="T15" fmla="*/ 69513 h 224"/>
              <a:gd name="T16" fmla="*/ 173816 w 404"/>
              <a:gd name="T17" fmla="*/ 69513 h 224"/>
              <a:gd name="T18" fmla="*/ 154139 w 404"/>
              <a:gd name="T19" fmla="*/ 30166 h 224"/>
              <a:gd name="T20" fmla="*/ 54441 w 404"/>
              <a:gd name="T21" fmla="*/ 3935 h 224"/>
              <a:gd name="T22" fmla="*/ 54441 w 404"/>
              <a:gd name="T23" fmla="*/ 3935 h 224"/>
              <a:gd name="T24" fmla="*/ 22301 w 404"/>
              <a:gd name="T25" fmla="*/ 24264 h 2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4" h="224">
                <a:moveTo>
                  <a:pt x="34" y="37"/>
                </a:moveTo>
                <a:lnTo>
                  <a:pt x="0" y="150"/>
                </a:lnTo>
                <a:lnTo>
                  <a:pt x="187" y="223"/>
                </a:lnTo>
                <a:lnTo>
                  <a:pt x="394" y="223"/>
                </a:lnTo>
                <a:cubicBezTo>
                  <a:pt x="394" y="223"/>
                  <a:pt x="403" y="160"/>
                  <a:pt x="344" y="143"/>
                </a:cubicBezTo>
                <a:cubicBezTo>
                  <a:pt x="287" y="126"/>
                  <a:pt x="297" y="135"/>
                  <a:pt x="265" y="106"/>
                </a:cubicBezTo>
                <a:cubicBezTo>
                  <a:pt x="251" y="93"/>
                  <a:pt x="235" y="46"/>
                  <a:pt x="235" y="46"/>
                </a:cubicBezTo>
                <a:lnTo>
                  <a:pt x="83" y="6"/>
                </a:lnTo>
                <a:cubicBezTo>
                  <a:pt x="61" y="0"/>
                  <a:pt x="41" y="15"/>
                  <a:pt x="34" y="37"/>
                </a:cubicBez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76">
            <a:extLst>
              <a:ext uri="{FF2B5EF4-FFF2-40B4-BE49-F238E27FC236}">
                <a16:creationId xmlns:a16="http://schemas.microsoft.com/office/drawing/2014/main" id="{5FE17EFF-DB38-9E47-A2AC-E4839AD4150E}"/>
              </a:ext>
            </a:extLst>
          </p:cNvPr>
          <p:cNvSpPr>
            <a:spLocks noChangeArrowheads="1"/>
          </p:cNvSpPr>
          <p:nvPr/>
        </p:nvSpPr>
        <p:spPr bwMode="auto">
          <a:xfrm>
            <a:off x="14276140" y="11494132"/>
            <a:ext cx="214227" cy="241693"/>
          </a:xfrm>
          <a:custGeom>
            <a:avLst/>
            <a:gdLst>
              <a:gd name="T0" fmla="*/ 111680 w 172"/>
              <a:gd name="T1" fmla="*/ 126086 h 196"/>
              <a:gd name="T2" fmla="*/ 0 w 172"/>
              <a:gd name="T3" fmla="*/ 126086 h 196"/>
              <a:gd name="T4" fmla="*/ 14368 w 172"/>
              <a:gd name="T5" fmla="*/ 70479 h 196"/>
              <a:gd name="T6" fmla="*/ 14368 w 172"/>
              <a:gd name="T7" fmla="*/ 0 h 196"/>
              <a:gd name="T8" fmla="*/ 97312 w 172"/>
              <a:gd name="T9" fmla="*/ 0 h 196"/>
              <a:gd name="T10" fmla="*/ 97312 w 172"/>
              <a:gd name="T11" fmla="*/ 70479 h 196"/>
              <a:gd name="T12" fmla="*/ 111680 w 172"/>
              <a:gd name="T13" fmla="*/ 126086 h 1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2" h="196">
                <a:moveTo>
                  <a:pt x="171" y="195"/>
                </a:moveTo>
                <a:lnTo>
                  <a:pt x="0" y="195"/>
                </a:lnTo>
                <a:lnTo>
                  <a:pt x="22" y="109"/>
                </a:lnTo>
                <a:lnTo>
                  <a:pt x="22" y="0"/>
                </a:lnTo>
                <a:lnTo>
                  <a:pt x="149" y="0"/>
                </a:lnTo>
                <a:lnTo>
                  <a:pt x="149" y="109"/>
                </a:lnTo>
                <a:lnTo>
                  <a:pt x="171" y="195"/>
                </a:ln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77">
            <a:extLst>
              <a:ext uri="{FF2B5EF4-FFF2-40B4-BE49-F238E27FC236}">
                <a16:creationId xmlns:a16="http://schemas.microsoft.com/office/drawing/2014/main" id="{275595C6-6443-2848-82F6-3CBB41543D5F}"/>
              </a:ext>
            </a:extLst>
          </p:cNvPr>
          <p:cNvSpPr>
            <a:spLocks noChangeArrowheads="1"/>
          </p:cNvSpPr>
          <p:nvPr/>
        </p:nvSpPr>
        <p:spPr bwMode="auto">
          <a:xfrm>
            <a:off x="14819943" y="11422726"/>
            <a:ext cx="252675" cy="269158"/>
          </a:xfrm>
          <a:custGeom>
            <a:avLst/>
            <a:gdLst>
              <a:gd name="T0" fmla="*/ 28577 w 204"/>
              <a:gd name="T1" fmla="*/ 0 h 216"/>
              <a:gd name="T2" fmla="*/ 0 w 204"/>
              <a:gd name="T3" fmla="*/ 94089 h 216"/>
              <a:gd name="T4" fmla="*/ 3247 w 204"/>
              <a:gd name="T5" fmla="*/ 99317 h 216"/>
              <a:gd name="T6" fmla="*/ 3247 w 204"/>
              <a:gd name="T7" fmla="*/ 99317 h 216"/>
              <a:gd name="T8" fmla="*/ 77288 w 204"/>
              <a:gd name="T9" fmla="*/ 140481 h 216"/>
              <a:gd name="T10" fmla="*/ 75340 w 204"/>
              <a:gd name="T11" fmla="*/ 123492 h 216"/>
              <a:gd name="T12" fmla="*/ 75340 w 204"/>
              <a:gd name="T13" fmla="*/ 123492 h 216"/>
              <a:gd name="T14" fmla="*/ 81835 w 204"/>
              <a:gd name="T15" fmla="*/ 117612 h 216"/>
              <a:gd name="T16" fmla="*/ 107164 w 204"/>
              <a:gd name="T17" fmla="*/ 120879 h 216"/>
              <a:gd name="T18" fmla="*/ 131845 w 204"/>
              <a:gd name="T19" fmla="*/ 37244 h 216"/>
              <a:gd name="T20" fmla="*/ 28577 w 204"/>
              <a:gd name="T21" fmla="*/ 0 h 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4" h="216">
                <a:moveTo>
                  <a:pt x="44" y="0"/>
                </a:moveTo>
                <a:lnTo>
                  <a:pt x="0" y="144"/>
                </a:lnTo>
                <a:lnTo>
                  <a:pt x="5" y="152"/>
                </a:lnTo>
                <a:cubicBezTo>
                  <a:pt x="32" y="189"/>
                  <a:pt x="74" y="213"/>
                  <a:pt x="119" y="215"/>
                </a:cubicBezTo>
                <a:lnTo>
                  <a:pt x="116" y="189"/>
                </a:lnTo>
                <a:cubicBezTo>
                  <a:pt x="115" y="183"/>
                  <a:pt x="120" y="179"/>
                  <a:pt x="126" y="180"/>
                </a:cubicBezTo>
                <a:lnTo>
                  <a:pt x="165" y="185"/>
                </a:lnTo>
                <a:lnTo>
                  <a:pt x="203" y="57"/>
                </a:lnTo>
                <a:lnTo>
                  <a:pt x="44" y="0"/>
                </a:ln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78">
            <a:extLst>
              <a:ext uri="{FF2B5EF4-FFF2-40B4-BE49-F238E27FC236}">
                <a16:creationId xmlns:a16="http://schemas.microsoft.com/office/drawing/2014/main" id="{C4CDED97-AD3B-6E4E-857A-20560E1A08A6}"/>
              </a:ext>
            </a:extLst>
          </p:cNvPr>
          <p:cNvSpPr>
            <a:spLocks noChangeArrowheads="1"/>
          </p:cNvSpPr>
          <p:nvPr/>
        </p:nvSpPr>
        <p:spPr bwMode="auto">
          <a:xfrm>
            <a:off x="14561771" y="8615778"/>
            <a:ext cx="1120560" cy="2916808"/>
          </a:xfrm>
          <a:custGeom>
            <a:avLst/>
            <a:gdLst>
              <a:gd name="T0" fmla="*/ 287262 w 900"/>
              <a:gd name="T1" fmla="*/ 0 h 2340"/>
              <a:gd name="T2" fmla="*/ 287262 w 900"/>
              <a:gd name="T3" fmla="*/ 0 h 2340"/>
              <a:gd name="T4" fmla="*/ 573219 w 900"/>
              <a:gd name="T5" fmla="*/ 818316 h 2340"/>
              <a:gd name="T6" fmla="*/ 573219 w 900"/>
              <a:gd name="T7" fmla="*/ 818316 h 2340"/>
              <a:gd name="T8" fmla="*/ 272899 w 900"/>
              <a:gd name="T9" fmla="*/ 1528787 h 2340"/>
              <a:gd name="T10" fmla="*/ 144284 w 900"/>
              <a:gd name="T11" fmla="*/ 1481074 h 2340"/>
              <a:gd name="T12" fmla="*/ 144284 w 900"/>
              <a:gd name="T13" fmla="*/ 1481074 h 2340"/>
              <a:gd name="T14" fmla="*/ 180845 w 900"/>
              <a:gd name="T15" fmla="*/ 1348392 h 2340"/>
              <a:gd name="T16" fmla="*/ 180845 w 900"/>
              <a:gd name="T17" fmla="*/ 1348392 h 2340"/>
              <a:gd name="T18" fmla="*/ 336227 w 900"/>
              <a:gd name="T19" fmla="*/ 828120 h 2340"/>
              <a:gd name="T20" fmla="*/ 336227 w 900"/>
              <a:gd name="T21" fmla="*/ 828120 h 2340"/>
              <a:gd name="T22" fmla="*/ 39825 w 900"/>
              <a:gd name="T23" fmla="*/ 71243 h 2340"/>
              <a:gd name="T24" fmla="*/ 287262 w 900"/>
              <a:gd name="T25" fmla="*/ 0 h 23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0" h="2340">
                <a:moveTo>
                  <a:pt x="440" y="0"/>
                </a:moveTo>
                <a:lnTo>
                  <a:pt x="440" y="0"/>
                </a:lnTo>
                <a:cubicBezTo>
                  <a:pt x="440" y="0"/>
                  <a:pt x="899" y="1136"/>
                  <a:pt x="878" y="1252"/>
                </a:cubicBezTo>
                <a:cubicBezTo>
                  <a:pt x="857" y="1366"/>
                  <a:pt x="418" y="2339"/>
                  <a:pt x="418" y="2339"/>
                </a:cubicBezTo>
                <a:lnTo>
                  <a:pt x="221" y="2266"/>
                </a:lnTo>
                <a:cubicBezTo>
                  <a:pt x="221" y="2266"/>
                  <a:pt x="264" y="2099"/>
                  <a:pt x="277" y="2063"/>
                </a:cubicBezTo>
                <a:cubicBezTo>
                  <a:pt x="344" y="1878"/>
                  <a:pt x="320" y="1384"/>
                  <a:pt x="515" y="1267"/>
                </a:cubicBezTo>
                <a:cubicBezTo>
                  <a:pt x="515" y="1267"/>
                  <a:pt x="0" y="525"/>
                  <a:pt x="61" y="109"/>
                </a:cubicBezTo>
                <a:lnTo>
                  <a:pt x="440" y="0"/>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79">
            <a:extLst>
              <a:ext uri="{FF2B5EF4-FFF2-40B4-BE49-F238E27FC236}">
                <a16:creationId xmlns:a16="http://schemas.microsoft.com/office/drawing/2014/main" id="{E19BFFD3-B7D9-EC44-A8C3-989F621D2C50}"/>
              </a:ext>
            </a:extLst>
          </p:cNvPr>
          <p:cNvSpPr>
            <a:spLocks noChangeArrowheads="1"/>
          </p:cNvSpPr>
          <p:nvPr/>
        </p:nvSpPr>
        <p:spPr bwMode="auto">
          <a:xfrm>
            <a:off x="14594729" y="8747609"/>
            <a:ext cx="444929" cy="1082131"/>
          </a:xfrm>
          <a:custGeom>
            <a:avLst/>
            <a:gdLst>
              <a:gd name="T0" fmla="*/ 39753 w 358"/>
              <a:gd name="T1" fmla="*/ 0 h 868"/>
              <a:gd name="T2" fmla="*/ 23461 w 358"/>
              <a:gd name="T3" fmla="*/ 4576 h 868"/>
              <a:gd name="T4" fmla="*/ 23461 w 358"/>
              <a:gd name="T5" fmla="*/ 4576 h 868"/>
              <a:gd name="T6" fmla="*/ 200069 w 358"/>
              <a:gd name="T7" fmla="*/ 566766 h 868"/>
              <a:gd name="T8" fmla="*/ 200069 w 358"/>
              <a:gd name="T9" fmla="*/ 566766 h 868"/>
              <a:gd name="T10" fmla="*/ 39753 w 358"/>
              <a:gd name="T11" fmla="*/ 0 h 8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8" h="868">
                <a:moveTo>
                  <a:pt x="61" y="0"/>
                </a:moveTo>
                <a:lnTo>
                  <a:pt x="36" y="7"/>
                </a:lnTo>
                <a:cubicBezTo>
                  <a:pt x="0" y="253"/>
                  <a:pt x="166" y="613"/>
                  <a:pt x="307" y="867"/>
                </a:cubicBezTo>
                <a:cubicBezTo>
                  <a:pt x="357" y="392"/>
                  <a:pt x="142" y="94"/>
                  <a:pt x="61" y="0"/>
                </a:cubicBezTo>
              </a:path>
            </a:pathLst>
          </a:custGeom>
          <a:solidFill>
            <a:srgbClr val="000000">
              <a:alpha val="15000"/>
            </a:srgbClr>
          </a:solidFill>
          <a:ln>
            <a:noFill/>
          </a:ln>
          <a:effectLst/>
        </p:spPr>
        <p:txBody>
          <a:bodyPr wrap="none" anchor="ctr"/>
          <a:lstStyle/>
          <a:p>
            <a:endParaRPr lang="en-US" sz="3599" dirty="0">
              <a:latin typeface="Poppins" pitchFamily="2" charset="77"/>
            </a:endParaRPr>
          </a:p>
        </p:txBody>
      </p:sp>
      <p:sp>
        <p:nvSpPr>
          <p:cNvPr id="77" name="Freeform 80">
            <a:extLst>
              <a:ext uri="{FF2B5EF4-FFF2-40B4-BE49-F238E27FC236}">
                <a16:creationId xmlns:a16="http://schemas.microsoft.com/office/drawing/2014/main" id="{FDF8CA3E-1922-334B-AE6E-85A0F3439F41}"/>
              </a:ext>
            </a:extLst>
          </p:cNvPr>
          <p:cNvSpPr>
            <a:spLocks noChangeArrowheads="1"/>
          </p:cNvSpPr>
          <p:nvPr/>
        </p:nvSpPr>
        <p:spPr bwMode="auto">
          <a:xfrm>
            <a:off x="14067407" y="8615777"/>
            <a:ext cx="790984" cy="2922301"/>
          </a:xfrm>
          <a:custGeom>
            <a:avLst/>
            <a:gdLst>
              <a:gd name="T0" fmla="*/ 126062 w 635"/>
              <a:gd name="T1" fmla="*/ 0 h 2347"/>
              <a:gd name="T2" fmla="*/ 126062 w 635"/>
              <a:gd name="T3" fmla="*/ 0 h 2347"/>
              <a:gd name="T4" fmla="*/ 38537 w 635"/>
              <a:gd name="T5" fmla="*/ 342765 h 2347"/>
              <a:gd name="T6" fmla="*/ 38537 w 635"/>
              <a:gd name="T7" fmla="*/ 342765 h 2347"/>
              <a:gd name="T8" fmla="*/ 101895 w 635"/>
              <a:gd name="T9" fmla="*/ 885965 h 2347"/>
              <a:gd name="T10" fmla="*/ 101895 w 635"/>
              <a:gd name="T11" fmla="*/ 885965 h 2347"/>
              <a:gd name="T12" fmla="*/ 61398 w 635"/>
              <a:gd name="T13" fmla="*/ 1127532 h 2347"/>
              <a:gd name="T14" fmla="*/ 61398 w 635"/>
              <a:gd name="T15" fmla="*/ 1127532 h 2347"/>
              <a:gd name="T16" fmla="*/ 112346 w 635"/>
              <a:gd name="T17" fmla="*/ 1531668 h 2347"/>
              <a:gd name="T18" fmla="*/ 224691 w 635"/>
              <a:gd name="T19" fmla="*/ 1531668 h 2347"/>
              <a:gd name="T20" fmla="*/ 276292 w 635"/>
              <a:gd name="T21" fmla="*/ 897064 h 2347"/>
              <a:gd name="T22" fmla="*/ 276292 w 635"/>
              <a:gd name="T23" fmla="*/ 897064 h 2347"/>
              <a:gd name="T24" fmla="*/ 391250 w 635"/>
              <a:gd name="T25" fmla="*/ 314691 h 2347"/>
              <a:gd name="T26" fmla="*/ 391250 w 635"/>
              <a:gd name="T27" fmla="*/ 314691 h 2347"/>
              <a:gd name="T28" fmla="*/ 412804 w 635"/>
              <a:gd name="T29" fmla="*/ 77040 h 2347"/>
              <a:gd name="T30" fmla="*/ 126062 w 635"/>
              <a:gd name="T31" fmla="*/ 0 h 2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35" h="2347">
                <a:moveTo>
                  <a:pt x="193" y="0"/>
                </a:moveTo>
                <a:lnTo>
                  <a:pt x="193" y="0"/>
                </a:lnTo>
                <a:cubicBezTo>
                  <a:pt x="193" y="0"/>
                  <a:pt x="0" y="171"/>
                  <a:pt x="59" y="525"/>
                </a:cubicBezTo>
                <a:cubicBezTo>
                  <a:pt x="119" y="877"/>
                  <a:pt x="156" y="1357"/>
                  <a:pt x="156" y="1357"/>
                </a:cubicBezTo>
                <a:cubicBezTo>
                  <a:pt x="156" y="1357"/>
                  <a:pt x="75" y="1462"/>
                  <a:pt x="94" y="1727"/>
                </a:cubicBezTo>
                <a:cubicBezTo>
                  <a:pt x="111" y="1993"/>
                  <a:pt x="172" y="2346"/>
                  <a:pt x="172" y="2346"/>
                </a:cubicBezTo>
                <a:lnTo>
                  <a:pt x="344" y="2346"/>
                </a:lnTo>
                <a:lnTo>
                  <a:pt x="423" y="1374"/>
                </a:lnTo>
                <a:cubicBezTo>
                  <a:pt x="423" y="1374"/>
                  <a:pt x="540" y="878"/>
                  <a:pt x="599" y="482"/>
                </a:cubicBezTo>
                <a:cubicBezTo>
                  <a:pt x="621" y="338"/>
                  <a:pt x="634" y="207"/>
                  <a:pt x="632" y="118"/>
                </a:cubicBezTo>
                <a:lnTo>
                  <a:pt x="193" y="0"/>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81">
            <a:extLst>
              <a:ext uri="{FF2B5EF4-FFF2-40B4-BE49-F238E27FC236}">
                <a16:creationId xmlns:a16="http://schemas.microsoft.com/office/drawing/2014/main" id="{F06516ED-AAA4-3048-B39E-CB98686D1018}"/>
              </a:ext>
            </a:extLst>
          </p:cNvPr>
          <p:cNvSpPr>
            <a:spLocks noChangeArrowheads="1"/>
          </p:cNvSpPr>
          <p:nvPr/>
        </p:nvSpPr>
        <p:spPr bwMode="auto">
          <a:xfrm>
            <a:off x="14320085" y="6517432"/>
            <a:ext cx="1005209" cy="1406219"/>
          </a:xfrm>
          <a:custGeom>
            <a:avLst/>
            <a:gdLst>
              <a:gd name="T0" fmla="*/ 170473 w 807"/>
              <a:gd name="T1" fmla="*/ 193630 h 1131"/>
              <a:gd name="T2" fmla="*/ 170473 w 807"/>
              <a:gd name="T3" fmla="*/ 193630 h 1131"/>
              <a:gd name="T4" fmla="*/ 98626 w 807"/>
              <a:gd name="T5" fmla="*/ 427028 h 1131"/>
              <a:gd name="T6" fmla="*/ 98626 w 807"/>
              <a:gd name="T7" fmla="*/ 427028 h 1131"/>
              <a:gd name="T8" fmla="*/ 217501 w 807"/>
              <a:gd name="T9" fmla="*/ 705411 h 1131"/>
              <a:gd name="T10" fmla="*/ 217501 w 807"/>
              <a:gd name="T11" fmla="*/ 705411 h 1131"/>
              <a:gd name="T12" fmla="*/ 489866 w 807"/>
              <a:gd name="T13" fmla="*/ 430940 h 1131"/>
              <a:gd name="T14" fmla="*/ 489866 w 807"/>
              <a:gd name="T15" fmla="*/ 430940 h 1131"/>
              <a:gd name="T16" fmla="*/ 488560 w 807"/>
              <a:gd name="T17" fmla="*/ 181242 h 1131"/>
              <a:gd name="T18" fmla="*/ 488560 w 807"/>
              <a:gd name="T19" fmla="*/ 181242 h 1131"/>
              <a:gd name="T20" fmla="*/ 170473 w 807"/>
              <a:gd name="T21" fmla="*/ 193630 h 11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7" h="1131">
                <a:moveTo>
                  <a:pt x="261" y="297"/>
                </a:moveTo>
                <a:lnTo>
                  <a:pt x="261" y="297"/>
                </a:lnTo>
                <a:cubicBezTo>
                  <a:pt x="261" y="297"/>
                  <a:pt x="294" y="500"/>
                  <a:pt x="151" y="655"/>
                </a:cubicBezTo>
                <a:cubicBezTo>
                  <a:pt x="0" y="819"/>
                  <a:pt x="76" y="1034"/>
                  <a:pt x="333" y="1082"/>
                </a:cubicBezTo>
                <a:cubicBezTo>
                  <a:pt x="590" y="1130"/>
                  <a:pt x="806" y="954"/>
                  <a:pt x="750" y="661"/>
                </a:cubicBezTo>
                <a:cubicBezTo>
                  <a:pt x="705" y="428"/>
                  <a:pt x="748" y="278"/>
                  <a:pt x="748" y="278"/>
                </a:cubicBezTo>
                <a:cubicBezTo>
                  <a:pt x="748" y="278"/>
                  <a:pt x="495" y="0"/>
                  <a:pt x="261" y="297"/>
                </a:cubicBez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82">
            <a:extLst>
              <a:ext uri="{FF2B5EF4-FFF2-40B4-BE49-F238E27FC236}">
                <a16:creationId xmlns:a16="http://schemas.microsoft.com/office/drawing/2014/main" id="{AE8B1C96-FDC1-C04D-AC34-99E2C43C9051}"/>
              </a:ext>
            </a:extLst>
          </p:cNvPr>
          <p:cNvSpPr>
            <a:spLocks noChangeArrowheads="1"/>
          </p:cNvSpPr>
          <p:nvPr/>
        </p:nvSpPr>
        <p:spPr bwMode="auto">
          <a:xfrm>
            <a:off x="15039658" y="7352375"/>
            <a:ext cx="1180979" cy="1032693"/>
          </a:xfrm>
          <a:custGeom>
            <a:avLst/>
            <a:gdLst>
              <a:gd name="T0" fmla="*/ 52800 w 950"/>
              <a:gd name="T1" fmla="*/ 26813 h 828"/>
              <a:gd name="T2" fmla="*/ 52800 w 950"/>
              <a:gd name="T3" fmla="*/ 26813 h 828"/>
              <a:gd name="T4" fmla="*/ 195557 w 950"/>
              <a:gd name="T5" fmla="*/ 372770 h 828"/>
              <a:gd name="T6" fmla="*/ 582760 w 950"/>
              <a:gd name="T7" fmla="*/ 206004 h 828"/>
              <a:gd name="T8" fmla="*/ 618612 w 950"/>
              <a:gd name="T9" fmla="*/ 269441 h 828"/>
              <a:gd name="T10" fmla="*/ 618612 w 950"/>
              <a:gd name="T11" fmla="*/ 269441 h 828"/>
              <a:gd name="T12" fmla="*/ 144712 w 950"/>
              <a:gd name="T13" fmla="*/ 518608 h 828"/>
              <a:gd name="T14" fmla="*/ 144712 w 950"/>
              <a:gd name="T15" fmla="*/ 518608 h 828"/>
              <a:gd name="T16" fmla="*/ 0 w 950"/>
              <a:gd name="T17" fmla="*/ 0 h 828"/>
              <a:gd name="T18" fmla="*/ 52800 w 950"/>
              <a:gd name="T19" fmla="*/ 26813 h 8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50" h="828">
                <a:moveTo>
                  <a:pt x="81" y="41"/>
                </a:moveTo>
                <a:lnTo>
                  <a:pt x="81" y="41"/>
                </a:lnTo>
                <a:cubicBezTo>
                  <a:pt x="81" y="41"/>
                  <a:pt x="292" y="95"/>
                  <a:pt x="300" y="570"/>
                </a:cubicBezTo>
                <a:lnTo>
                  <a:pt x="894" y="315"/>
                </a:lnTo>
                <a:lnTo>
                  <a:pt x="949" y="412"/>
                </a:lnTo>
                <a:cubicBezTo>
                  <a:pt x="949" y="412"/>
                  <a:pt x="423" y="827"/>
                  <a:pt x="222" y="793"/>
                </a:cubicBezTo>
                <a:cubicBezTo>
                  <a:pt x="64" y="767"/>
                  <a:pt x="0" y="0"/>
                  <a:pt x="0" y="0"/>
                </a:cubicBezTo>
                <a:lnTo>
                  <a:pt x="81" y="41"/>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83">
            <a:extLst>
              <a:ext uri="{FF2B5EF4-FFF2-40B4-BE49-F238E27FC236}">
                <a16:creationId xmlns:a16="http://schemas.microsoft.com/office/drawing/2014/main" id="{412A00DC-18CE-EF46-8639-FE2B3F5937C1}"/>
              </a:ext>
            </a:extLst>
          </p:cNvPr>
          <p:cNvSpPr>
            <a:spLocks noChangeArrowheads="1"/>
          </p:cNvSpPr>
          <p:nvPr/>
        </p:nvSpPr>
        <p:spPr bwMode="auto">
          <a:xfrm>
            <a:off x="15039658" y="7352375"/>
            <a:ext cx="1180979" cy="1032693"/>
          </a:xfrm>
          <a:custGeom>
            <a:avLst/>
            <a:gdLst>
              <a:gd name="T0" fmla="*/ 52800 w 950"/>
              <a:gd name="T1" fmla="*/ 26813 h 828"/>
              <a:gd name="T2" fmla="*/ 52800 w 950"/>
              <a:gd name="T3" fmla="*/ 26813 h 828"/>
              <a:gd name="T4" fmla="*/ 195557 w 950"/>
              <a:gd name="T5" fmla="*/ 372770 h 828"/>
              <a:gd name="T6" fmla="*/ 582760 w 950"/>
              <a:gd name="T7" fmla="*/ 206004 h 828"/>
              <a:gd name="T8" fmla="*/ 618612 w 950"/>
              <a:gd name="T9" fmla="*/ 269441 h 828"/>
              <a:gd name="T10" fmla="*/ 618612 w 950"/>
              <a:gd name="T11" fmla="*/ 269441 h 828"/>
              <a:gd name="T12" fmla="*/ 144712 w 950"/>
              <a:gd name="T13" fmla="*/ 518608 h 828"/>
              <a:gd name="T14" fmla="*/ 144712 w 950"/>
              <a:gd name="T15" fmla="*/ 518608 h 828"/>
              <a:gd name="T16" fmla="*/ 0 w 950"/>
              <a:gd name="T17" fmla="*/ 0 h 828"/>
              <a:gd name="T18" fmla="*/ 52800 w 950"/>
              <a:gd name="T19" fmla="*/ 26813 h 8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50" h="828">
                <a:moveTo>
                  <a:pt x="81" y="41"/>
                </a:moveTo>
                <a:lnTo>
                  <a:pt x="81" y="41"/>
                </a:lnTo>
                <a:cubicBezTo>
                  <a:pt x="81" y="41"/>
                  <a:pt x="292" y="95"/>
                  <a:pt x="300" y="570"/>
                </a:cubicBezTo>
                <a:lnTo>
                  <a:pt x="894" y="315"/>
                </a:lnTo>
                <a:lnTo>
                  <a:pt x="949" y="412"/>
                </a:lnTo>
                <a:cubicBezTo>
                  <a:pt x="949" y="412"/>
                  <a:pt x="423" y="827"/>
                  <a:pt x="222" y="793"/>
                </a:cubicBezTo>
                <a:cubicBezTo>
                  <a:pt x="64" y="767"/>
                  <a:pt x="0" y="0"/>
                  <a:pt x="0" y="0"/>
                </a:cubicBezTo>
                <a:lnTo>
                  <a:pt x="81" y="41"/>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84">
            <a:extLst>
              <a:ext uri="{FF2B5EF4-FFF2-40B4-BE49-F238E27FC236}">
                <a16:creationId xmlns:a16="http://schemas.microsoft.com/office/drawing/2014/main" id="{B4408B20-E0FA-774A-985D-49488FF4ED69}"/>
              </a:ext>
            </a:extLst>
          </p:cNvPr>
          <p:cNvSpPr>
            <a:spLocks noChangeArrowheads="1"/>
          </p:cNvSpPr>
          <p:nvPr/>
        </p:nvSpPr>
        <p:spPr bwMode="auto">
          <a:xfrm>
            <a:off x="14309096" y="7352375"/>
            <a:ext cx="1016195" cy="1609465"/>
          </a:xfrm>
          <a:custGeom>
            <a:avLst/>
            <a:gdLst>
              <a:gd name="T0" fmla="*/ 191750 w 817"/>
              <a:gd name="T1" fmla="*/ 0 h 1293"/>
              <a:gd name="T2" fmla="*/ 61308 w 817"/>
              <a:gd name="T3" fmla="*/ 67880 h 1293"/>
              <a:gd name="T4" fmla="*/ 61308 w 817"/>
              <a:gd name="T5" fmla="*/ 67880 h 1293"/>
              <a:gd name="T6" fmla="*/ 104354 w 817"/>
              <a:gd name="T7" fmla="*/ 428818 h 1293"/>
              <a:gd name="T8" fmla="*/ 104354 w 817"/>
              <a:gd name="T9" fmla="*/ 428818 h 1293"/>
              <a:gd name="T10" fmla="*/ 105658 w 817"/>
              <a:gd name="T11" fmla="*/ 451662 h 1293"/>
              <a:gd name="T12" fmla="*/ 105658 w 817"/>
              <a:gd name="T13" fmla="*/ 451662 h 1293"/>
              <a:gd name="T14" fmla="*/ 73048 w 817"/>
              <a:gd name="T15" fmla="*/ 549566 h 1293"/>
              <a:gd name="T16" fmla="*/ 0 w 817"/>
              <a:gd name="T17" fmla="*/ 663787 h 1293"/>
              <a:gd name="T18" fmla="*/ 0 w 817"/>
              <a:gd name="T19" fmla="*/ 663787 h 1293"/>
              <a:gd name="T20" fmla="*/ 420024 w 817"/>
              <a:gd name="T21" fmla="*/ 663787 h 1293"/>
              <a:gd name="T22" fmla="*/ 411546 w 817"/>
              <a:gd name="T23" fmla="*/ 501920 h 1293"/>
              <a:gd name="T24" fmla="*/ 425894 w 817"/>
              <a:gd name="T25" fmla="*/ 461453 h 1293"/>
              <a:gd name="T26" fmla="*/ 425894 w 817"/>
              <a:gd name="T27" fmla="*/ 461453 h 1293"/>
              <a:gd name="T28" fmla="*/ 498290 w 817"/>
              <a:gd name="T29" fmla="*/ 422291 h 1293"/>
              <a:gd name="T30" fmla="*/ 498290 w 817"/>
              <a:gd name="T31" fmla="*/ 422291 h 1293"/>
              <a:gd name="T32" fmla="*/ 434373 w 817"/>
              <a:gd name="T33" fmla="*/ 26760 h 1293"/>
              <a:gd name="T34" fmla="*/ 381544 w 817"/>
              <a:gd name="T35" fmla="*/ 0 h 1293"/>
              <a:gd name="T36" fmla="*/ 191750 w 817"/>
              <a:gd name="T37" fmla="*/ 0 h 129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17" h="1293">
                <a:moveTo>
                  <a:pt x="294" y="0"/>
                </a:moveTo>
                <a:lnTo>
                  <a:pt x="94" y="104"/>
                </a:lnTo>
                <a:cubicBezTo>
                  <a:pt x="94" y="104"/>
                  <a:pt x="56" y="298"/>
                  <a:pt x="160" y="657"/>
                </a:cubicBezTo>
                <a:cubicBezTo>
                  <a:pt x="162" y="665"/>
                  <a:pt x="163" y="677"/>
                  <a:pt x="162" y="692"/>
                </a:cubicBezTo>
                <a:cubicBezTo>
                  <a:pt x="159" y="745"/>
                  <a:pt x="141" y="797"/>
                  <a:pt x="112" y="842"/>
                </a:cubicBezTo>
                <a:lnTo>
                  <a:pt x="0" y="1017"/>
                </a:lnTo>
                <a:cubicBezTo>
                  <a:pt x="0" y="1017"/>
                  <a:pt x="424" y="1292"/>
                  <a:pt x="644" y="1017"/>
                </a:cubicBezTo>
                <a:lnTo>
                  <a:pt x="631" y="769"/>
                </a:lnTo>
                <a:lnTo>
                  <a:pt x="653" y="707"/>
                </a:lnTo>
                <a:cubicBezTo>
                  <a:pt x="653" y="707"/>
                  <a:pt x="727" y="723"/>
                  <a:pt x="764" y="647"/>
                </a:cubicBezTo>
                <a:cubicBezTo>
                  <a:pt x="816" y="543"/>
                  <a:pt x="666" y="41"/>
                  <a:pt x="666" y="41"/>
                </a:cubicBezTo>
                <a:lnTo>
                  <a:pt x="585" y="0"/>
                </a:lnTo>
                <a:lnTo>
                  <a:pt x="294" y="0"/>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85">
            <a:extLst>
              <a:ext uri="{FF2B5EF4-FFF2-40B4-BE49-F238E27FC236}">
                <a16:creationId xmlns:a16="http://schemas.microsoft.com/office/drawing/2014/main" id="{F051FD21-FF61-6147-8EC3-2D553CBDCDA5}"/>
              </a:ext>
            </a:extLst>
          </p:cNvPr>
          <p:cNvSpPr>
            <a:spLocks noChangeArrowheads="1"/>
          </p:cNvSpPr>
          <p:nvPr/>
        </p:nvSpPr>
        <p:spPr bwMode="auto">
          <a:xfrm>
            <a:off x="14677126" y="6934904"/>
            <a:ext cx="362534" cy="417472"/>
          </a:xfrm>
          <a:custGeom>
            <a:avLst/>
            <a:gdLst>
              <a:gd name="T0" fmla="*/ 189449 w 292"/>
              <a:gd name="T1" fmla="*/ 218252 h 336"/>
              <a:gd name="T2" fmla="*/ 0 w 292"/>
              <a:gd name="T3" fmla="*/ 218252 h 336"/>
              <a:gd name="T4" fmla="*/ 10416 w 292"/>
              <a:gd name="T5" fmla="*/ 206525 h 336"/>
              <a:gd name="T6" fmla="*/ 10416 w 292"/>
              <a:gd name="T7" fmla="*/ 206525 h 336"/>
              <a:gd name="T8" fmla="*/ 59895 w 292"/>
              <a:gd name="T9" fmla="*/ 80786 h 336"/>
              <a:gd name="T10" fmla="*/ 59895 w 292"/>
              <a:gd name="T11" fmla="*/ 41696 h 336"/>
              <a:gd name="T12" fmla="*/ 76170 w 292"/>
              <a:gd name="T13" fmla="*/ 0 h 336"/>
              <a:gd name="T14" fmla="*/ 76170 w 292"/>
              <a:gd name="T15" fmla="*/ 0 h 336"/>
              <a:gd name="T16" fmla="*/ 164710 w 292"/>
              <a:gd name="T17" fmla="*/ 120527 h 336"/>
              <a:gd name="T18" fmla="*/ 164710 w 292"/>
              <a:gd name="T19" fmla="*/ 142026 h 336"/>
              <a:gd name="T20" fmla="*/ 164710 w 292"/>
              <a:gd name="T21" fmla="*/ 142026 h 336"/>
              <a:gd name="T22" fmla="*/ 175126 w 292"/>
              <a:gd name="T23" fmla="*/ 188283 h 336"/>
              <a:gd name="T24" fmla="*/ 189449 w 292"/>
              <a:gd name="T25" fmla="*/ 218252 h 3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2" h="336">
                <a:moveTo>
                  <a:pt x="291" y="335"/>
                </a:moveTo>
                <a:lnTo>
                  <a:pt x="0" y="335"/>
                </a:lnTo>
                <a:lnTo>
                  <a:pt x="16" y="317"/>
                </a:lnTo>
                <a:cubicBezTo>
                  <a:pt x="65" y="264"/>
                  <a:pt x="92" y="195"/>
                  <a:pt x="92" y="124"/>
                </a:cubicBezTo>
                <a:lnTo>
                  <a:pt x="92" y="64"/>
                </a:lnTo>
                <a:lnTo>
                  <a:pt x="117" y="0"/>
                </a:lnTo>
                <a:cubicBezTo>
                  <a:pt x="198" y="25"/>
                  <a:pt x="253" y="100"/>
                  <a:pt x="253" y="185"/>
                </a:cubicBezTo>
                <a:lnTo>
                  <a:pt x="253" y="218"/>
                </a:lnTo>
                <a:cubicBezTo>
                  <a:pt x="253" y="242"/>
                  <a:pt x="259" y="267"/>
                  <a:pt x="269" y="289"/>
                </a:cubicBezTo>
                <a:lnTo>
                  <a:pt x="291" y="335"/>
                </a:lnTo>
              </a:path>
            </a:pathLst>
          </a:custGeom>
          <a:solidFill>
            <a:srgbClr val="DA8A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86">
            <a:extLst>
              <a:ext uri="{FF2B5EF4-FFF2-40B4-BE49-F238E27FC236}">
                <a16:creationId xmlns:a16="http://schemas.microsoft.com/office/drawing/2014/main" id="{E1189C2D-AAB0-3C48-B038-8812D35E8423}"/>
              </a:ext>
            </a:extLst>
          </p:cNvPr>
          <p:cNvSpPr>
            <a:spLocks noChangeArrowheads="1"/>
          </p:cNvSpPr>
          <p:nvPr/>
        </p:nvSpPr>
        <p:spPr bwMode="auto">
          <a:xfrm>
            <a:off x="14677126" y="7352375"/>
            <a:ext cx="362534" cy="373528"/>
          </a:xfrm>
          <a:custGeom>
            <a:avLst/>
            <a:gdLst>
              <a:gd name="T0" fmla="*/ 141273 w 292"/>
              <a:gd name="T1" fmla="*/ 195206 h 299"/>
              <a:gd name="T2" fmla="*/ 128903 w 292"/>
              <a:gd name="T3" fmla="*/ 195206 h 299"/>
              <a:gd name="T4" fmla="*/ 128903 w 292"/>
              <a:gd name="T5" fmla="*/ 195206 h 299"/>
              <a:gd name="T6" fmla="*/ 79425 w 292"/>
              <a:gd name="T7" fmla="*/ 164418 h 299"/>
              <a:gd name="T8" fmla="*/ 0 w 292"/>
              <a:gd name="T9" fmla="*/ 0 h 299"/>
              <a:gd name="T10" fmla="*/ 189449 w 292"/>
              <a:gd name="T11" fmla="*/ 0 h 299"/>
              <a:gd name="T12" fmla="*/ 185543 w 292"/>
              <a:gd name="T13" fmla="*/ 151972 h 299"/>
              <a:gd name="T14" fmla="*/ 185543 w 292"/>
              <a:gd name="T15" fmla="*/ 151972 h 299"/>
              <a:gd name="T16" fmla="*/ 141273 w 292"/>
              <a:gd name="T17" fmla="*/ 195206 h 2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2" h="299">
                <a:moveTo>
                  <a:pt x="217" y="298"/>
                </a:moveTo>
                <a:lnTo>
                  <a:pt x="198" y="298"/>
                </a:lnTo>
                <a:cubicBezTo>
                  <a:pt x="166" y="298"/>
                  <a:pt x="136" y="280"/>
                  <a:pt x="122" y="251"/>
                </a:cubicBezTo>
                <a:lnTo>
                  <a:pt x="0" y="0"/>
                </a:lnTo>
                <a:lnTo>
                  <a:pt x="291" y="0"/>
                </a:lnTo>
                <a:lnTo>
                  <a:pt x="285" y="232"/>
                </a:lnTo>
                <a:cubicBezTo>
                  <a:pt x="284" y="269"/>
                  <a:pt x="254" y="298"/>
                  <a:pt x="217" y="298"/>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87">
            <a:extLst>
              <a:ext uri="{FF2B5EF4-FFF2-40B4-BE49-F238E27FC236}">
                <a16:creationId xmlns:a16="http://schemas.microsoft.com/office/drawing/2014/main" id="{E9A5B42E-8063-4B46-9CCA-FE60F7A5456A}"/>
              </a:ext>
            </a:extLst>
          </p:cNvPr>
          <p:cNvSpPr>
            <a:spLocks noChangeArrowheads="1"/>
          </p:cNvSpPr>
          <p:nvPr/>
        </p:nvSpPr>
        <p:spPr bwMode="auto">
          <a:xfrm>
            <a:off x="14254167" y="11697378"/>
            <a:ext cx="263662" cy="186763"/>
          </a:xfrm>
          <a:custGeom>
            <a:avLst/>
            <a:gdLst>
              <a:gd name="T0" fmla="*/ 137600 w 211"/>
              <a:gd name="T1" fmla="*/ 97277 h 150"/>
              <a:gd name="T2" fmla="*/ 0 w 211"/>
              <a:gd name="T3" fmla="*/ 97277 h 150"/>
              <a:gd name="T4" fmla="*/ 0 w 211"/>
              <a:gd name="T5" fmla="*/ 28726 h 150"/>
              <a:gd name="T6" fmla="*/ 0 w 211"/>
              <a:gd name="T7" fmla="*/ 28726 h 150"/>
              <a:gd name="T8" fmla="*/ 15070 w 211"/>
              <a:gd name="T9" fmla="*/ 15016 h 150"/>
              <a:gd name="T10" fmla="*/ 15070 w 211"/>
              <a:gd name="T11" fmla="*/ 15016 h 150"/>
              <a:gd name="T12" fmla="*/ 39314 w 211"/>
              <a:gd name="T13" fmla="*/ 6529 h 150"/>
              <a:gd name="T14" fmla="*/ 39314 w 211"/>
              <a:gd name="T15" fmla="*/ 6529 h 150"/>
              <a:gd name="T16" fmla="*/ 97630 w 211"/>
              <a:gd name="T17" fmla="*/ 6529 h 150"/>
              <a:gd name="T18" fmla="*/ 97630 w 211"/>
              <a:gd name="T19" fmla="*/ 6529 h 150"/>
              <a:gd name="T20" fmla="*/ 122529 w 211"/>
              <a:gd name="T21" fmla="*/ 15016 h 150"/>
              <a:gd name="T22" fmla="*/ 122529 w 211"/>
              <a:gd name="T23" fmla="*/ 15016 h 150"/>
              <a:gd name="T24" fmla="*/ 137600 w 211"/>
              <a:gd name="T25" fmla="*/ 28726 h 150"/>
              <a:gd name="T26" fmla="*/ 137600 w 211"/>
              <a:gd name="T27" fmla="*/ 97277 h 1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1" h="150">
                <a:moveTo>
                  <a:pt x="210" y="149"/>
                </a:moveTo>
                <a:lnTo>
                  <a:pt x="0" y="149"/>
                </a:lnTo>
                <a:lnTo>
                  <a:pt x="0" y="44"/>
                </a:lnTo>
                <a:cubicBezTo>
                  <a:pt x="0" y="32"/>
                  <a:pt x="11" y="27"/>
                  <a:pt x="23" y="23"/>
                </a:cubicBezTo>
                <a:cubicBezTo>
                  <a:pt x="35" y="18"/>
                  <a:pt x="60" y="10"/>
                  <a:pt x="60" y="10"/>
                </a:cubicBezTo>
                <a:cubicBezTo>
                  <a:pt x="90" y="1"/>
                  <a:pt x="120" y="0"/>
                  <a:pt x="149" y="10"/>
                </a:cubicBezTo>
                <a:cubicBezTo>
                  <a:pt x="149" y="10"/>
                  <a:pt x="172" y="16"/>
                  <a:pt x="187" y="23"/>
                </a:cubicBezTo>
                <a:cubicBezTo>
                  <a:pt x="199" y="27"/>
                  <a:pt x="210" y="32"/>
                  <a:pt x="210" y="44"/>
                </a:cubicBezTo>
                <a:lnTo>
                  <a:pt x="210" y="149"/>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88">
            <a:extLst>
              <a:ext uri="{FF2B5EF4-FFF2-40B4-BE49-F238E27FC236}">
                <a16:creationId xmlns:a16="http://schemas.microsoft.com/office/drawing/2014/main" id="{135AC8BE-E3F8-3349-A496-619336D304C5}"/>
              </a:ext>
            </a:extLst>
          </p:cNvPr>
          <p:cNvSpPr>
            <a:spLocks noChangeArrowheads="1"/>
          </p:cNvSpPr>
          <p:nvPr/>
        </p:nvSpPr>
        <p:spPr bwMode="auto">
          <a:xfrm>
            <a:off x="14819941" y="6704197"/>
            <a:ext cx="373520" cy="549304"/>
          </a:xfrm>
          <a:custGeom>
            <a:avLst/>
            <a:gdLst>
              <a:gd name="T0" fmla="*/ 195206 w 299"/>
              <a:gd name="T1" fmla="*/ 113248 h 440"/>
              <a:gd name="T2" fmla="*/ 195206 w 299"/>
              <a:gd name="T3" fmla="*/ 113248 h 440"/>
              <a:gd name="T4" fmla="*/ 102843 w 299"/>
              <a:gd name="T5" fmla="*/ 287375 h 440"/>
              <a:gd name="T6" fmla="*/ 102843 w 299"/>
              <a:gd name="T7" fmla="*/ 287375 h 440"/>
              <a:gd name="T8" fmla="*/ 0 w 299"/>
              <a:gd name="T9" fmla="*/ 115867 h 440"/>
              <a:gd name="T10" fmla="*/ 0 w 299"/>
              <a:gd name="T11" fmla="*/ 115867 h 440"/>
              <a:gd name="T12" fmla="*/ 102843 w 299"/>
              <a:gd name="T13" fmla="*/ 0 h 440"/>
              <a:gd name="T14" fmla="*/ 102843 w 299"/>
              <a:gd name="T15" fmla="*/ 0 h 440"/>
              <a:gd name="T16" fmla="*/ 195206 w 299"/>
              <a:gd name="T17" fmla="*/ 113248 h 4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9" h="440">
                <a:moveTo>
                  <a:pt x="298" y="173"/>
                </a:moveTo>
                <a:lnTo>
                  <a:pt x="298" y="173"/>
                </a:lnTo>
                <a:cubicBezTo>
                  <a:pt x="298" y="293"/>
                  <a:pt x="227" y="439"/>
                  <a:pt x="157" y="439"/>
                </a:cubicBezTo>
                <a:cubicBezTo>
                  <a:pt x="86" y="439"/>
                  <a:pt x="0" y="297"/>
                  <a:pt x="0" y="177"/>
                </a:cubicBezTo>
                <a:cubicBezTo>
                  <a:pt x="0" y="58"/>
                  <a:pt x="72" y="0"/>
                  <a:pt x="157" y="0"/>
                </a:cubicBezTo>
                <a:cubicBezTo>
                  <a:pt x="241" y="0"/>
                  <a:pt x="298" y="54"/>
                  <a:pt x="298" y="173"/>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85">
            <a:extLst>
              <a:ext uri="{FF2B5EF4-FFF2-40B4-BE49-F238E27FC236}">
                <a16:creationId xmlns:a16="http://schemas.microsoft.com/office/drawing/2014/main" id="{A8A6FC1A-5DD9-FD40-ABC4-5A12428DDCDA}"/>
              </a:ext>
            </a:extLst>
          </p:cNvPr>
          <p:cNvSpPr>
            <a:spLocks noChangeArrowheads="1"/>
          </p:cNvSpPr>
          <p:nvPr/>
        </p:nvSpPr>
        <p:spPr bwMode="auto">
          <a:xfrm>
            <a:off x="14918812" y="6951386"/>
            <a:ext cx="240416" cy="195812"/>
          </a:xfrm>
          <a:custGeom>
            <a:avLst/>
            <a:gdLst>
              <a:gd name="connsiteX0" fmla="*/ 23221 w 240416"/>
              <a:gd name="connsiteY0" fmla="*/ 131830 h 195812"/>
              <a:gd name="connsiteX1" fmla="*/ 56928 w 240416"/>
              <a:gd name="connsiteY1" fmla="*/ 170385 h 195812"/>
              <a:gd name="connsiteX2" fmla="*/ 76902 w 240416"/>
              <a:gd name="connsiteY2" fmla="*/ 181579 h 195812"/>
              <a:gd name="connsiteX3" fmla="*/ 89385 w 240416"/>
              <a:gd name="connsiteY3" fmla="*/ 186554 h 195812"/>
              <a:gd name="connsiteX4" fmla="*/ 103118 w 240416"/>
              <a:gd name="connsiteY4" fmla="*/ 191529 h 195812"/>
              <a:gd name="connsiteX5" fmla="*/ 89385 w 240416"/>
              <a:gd name="connsiteY5" fmla="*/ 195260 h 195812"/>
              <a:gd name="connsiteX6" fmla="*/ 74405 w 240416"/>
              <a:gd name="connsiteY6" fmla="*/ 195260 h 195812"/>
              <a:gd name="connsiteX7" fmla="*/ 45692 w 240416"/>
              <a:gd name="connsiteY7" fmla="*/ 185310 h 195812"/>
              <a:gd name="connsiteX8" fmla="*/ 26967 w 240416"/>
              <a:gd name="connsiteY8" fmla="*/ 160436 h 195812"/>
              <a:gd name="connsiteX9" fmla="*/ 23221 w 240416"/>
              <a:gd name="connsiteY9" fmla="*/ 131830 h 195812"/>
              <a:gd name="connsiteX10" fmla="*/ 119334 w 240416"/>
              <a:gd name="connsiteY10" fmla="*/ 5488 h 195812"/>
              <a:gd name="connsiteX11" fmla="*/ 123042 w 240416"/>
              <a:gd name="connsiteY11" fmla="*/ 48177 h 195812"/>
              <a:gd name="connsiteX12" fmla="*/ 131694 w 240416"/>
              <a:gd name="connsiteY12" fmla="*/ 88354 h 195812"/>
              <a:gd name="connsiteX13" fmla="*/ 139110 w 240416"/>
              <a:gd name="connsiteY13" fmla="*/ 108443 h 195812"/>
              <a:gd name="connsiteX14" fmla="*/ 140346 w 240416"/>
              <a:gd name="connsiteY14" fmla="*/ 119743 h 195812"/>
              <a:gd name="connsiteX15" fmla="*/ 136638 w 240416"/>
              <a:gd name="connsiteY15" fmla="*/ 132299 h 195812"/>
              <a:gd name="connsiteX16" fmla="*/ 124278 w 240416"/>
              <a:gd name="connsiteY16" fmla="*/ 136066 h 195812"/>
              <a:gd name="connsiteX17" fmla="*/ 114391 w 240416"/>
              <a:gd name="connsiteY17" fmla="*/ 134810 h 195812"/>
              <a:gd name="connsiteX18" fmla="*/ 93379 w 240416"/>
              <a:gd name="connsiteY18" fmla="*/ 127276 h 195812"/>
              <a:gd name="connsiteX19" fmla="*/ 114391 w 240416"/>
              <a:gd name="connsiteY19" fmla="*/ 131043 h 195812"/>
              <a:gd name="connsiteX20" fmla="*/ 131694 w 240416"/>
              <a:gd name="connsiteY20" fmla="*/ 127276 h 195812"/>
              <a:gd name="connsiteX21" fmla="*/ 130458 w 240416"/>
              <a:gd name="connsiteY21" fmla="*/ 110954 h 195812"/>
              <a:gd name="connsiteX22" fmla="*/ 123042 w 240416"/>
              <a:gd name="connsiteY22" fmla="*/ 90865 h 195812"/>
              <a:gd name="connsiteX23" fmla="*/ 116863 w 240416"/>
              <a:gd name="connsiteY23" fmla="*/ 48177 h 195812"/>
              <a:gd name="connsiteX24" fmla="*/ 119334 w 240416"/>
              <a:gd name="connsiteY24" fmla="*/ 5488 h 195812"/>
              <a:gd name="connsiteX25" fmla="*/ 226405 w 240416"/>
              <a:gd name="connsiteY25" fmla="*/ 0 h 195812"/>
              <a:gd name="connsiteX26" fmla="*/ 240416 w 240416"/>
              <a:gd name="connsiteY26" fmla="*/ 2388 h 195812"/>
              <a:gd name="connsiteX27" fmla="*/ 228062 w 240416"/>
              <a:gd name="connsiteY27" fmla="*/ 4494 h 195812"/>
              <a:gd name="connsiteX28" fmla="*/ 228953 w 240416"/>
              <a:gd name="connsiteY28" fmla="*/ 3582 h 195812"/>
              <a:gd name="connsiteX29" fmla="*/ 226405 w 240416"/>
              <a:gd name="connsiteY29" fmla="*/ 4776 h 195812"/>
              <a:gd name="connsiteX30" fmla="*/ 228062 w 240416"/>
              <a:gd name="connsiteY30" fmla="*/ 4494 h 195812"/>
              <a:gd name="connsiteX31" fmla="*/ 214942 w 240416"/>
              <a:gd name="connsiteY31" fmla="*/ 17911 h 195812"/>
              <a:gd name="connsiteX32" fmla="*/ 192015 w 240416"/>
              <a:gd name="connsiteY32" fmla="*/ 26270 h 195812"/>
              <a:gd name="connsiteX33" fmla="*/ 171635 w 240416"/>
              <a:gd name="connsiteY33" fmla="*/ 21493 h 195812"/>
              <a:gd name="connsiteX34" fmla="*/ 153803 w 240416"/>
              <a:gd name="connsiteY34" fmla="*/ 8358 h 195812"/>
              <a:gd name="connsiteX35" fmla="*/ 192015 w 240416"/>
              <a:gd name="connsiteY35" fmla="*/ 16717 h 195812"/>
              <a:gd name="connsiteX36" fmla="*/ 209847 w 240416"/>
              <a:gd name="connsiteY36" fmla="*/ 11941 h 195812"/>
              <a:gd name="connsiteX37" fmla="*/ 225132 w 240416"/>
              <a:gd name="connsiteY37" fmla="*/ 1194 h 195812"/>
              <a:gd name="connsiteX38" fmla="*/ 12117 w 240416"/>
              <a:gd name="connsiteY38" fmla="*/ 0 h 195812"/>
              <a:gd name="connsiteX39" fmla="*/ 13328 w 240416"/>
              <a:gd name="connsiteY39" fmla="*/ 0 h 195812"/>
              <a:gd name="connsiteX40" fmla="*/ 13328 w 240416"/>
              <a:gd name="connsiteY40" fmla="*/ 1194 h 195812"/>
              <a:gd name="connsiteX41" fmla="*/ 27868 w 240416"/>
              <a:gd name="connsiteY41" fmla="*/ 11941 h 195812"/>
              <a:gd name="connsiteX42" fmla="*/ 44831 w 240416"/>
              <a:gd name="connsiteY42" fmla="*/ 16717 h 195812"/>
              <a:gd name="connsiteX43" fmla="*/ 81181 w 240416"/>
              <a:gd name="connsiteY43" fmla="*/ 8358 h 195812"/>
              <a:gd name="connsiteX44" fmla="*/ 64218 w 240416"/>
              <a:gd name="connsiteY44" fmla="*/ 21493 h 195812"/>
              <a:gd name="connsiteX45" fmla="*/ 44831 w 240416"/>
              <a:gd name="connsiteY45" fmla="*/ 26270 h 195812"/>
              <a:gd name="connsiteX46" fmla="*/ 24233 w 240416"/>
              <a:gd name="connsiteY46" fmla="*/ 17911 h 195812"/>
              <a:gd name="connsiteX47" fmla="*/ 10601 w 240416"/>
              <a:gd name="connsiteY47" fmla="*/ 4478 h 195812"/>
              <a:gd name="connsiteX48" fmla="*/ 12117 w 240416"/>
              <a:gd name="connsiteY48" fmla="*/ 4776 h 195812"/>
              <a:gd name="connsiteX49" fmla="*/ 9693 w 240416"/>
              <a:gd name="connsiteY49" fmla="*/ 3582 h 195812"/>
              <a:gd name="connsiteX50" fmla="*/ 10601 w 240416"/>
              <a:gd name="connsiteY50" fmla="*/ 4478 h 195812"/>
              <a:gd name="connsiteX51" fmla="*/ 0 w 240416"/>
              <a:gd name="connsiteY51" fmla="*/ 2388 h 195812"/>
              <a:gd name="connsiteX52" fmla="*/ 12117 w 240416"/>
              <a:gd name="connsiteY52" fmla="*/ 0 h 195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40416" h="195812">
                <a:moveTo>
                  <a:pt x="23221" y="131830"/>
                </a:moveTo>
                <a:cubicBezTo>
                  <a:pt x="33208" y="147999"/>
                  <a:pt x="43195" y="161679"/>
                  <a:pt x="56928" y="170385"/>
                </a:cubicBezTo>
                <a:cubicBezTo>
                  <a:pt x="61921" y="174117"/>
                  <a:pt x="69411" y="179091"/>
                  <a:pt x="76902" y="181579"/>
                </a:cubicBezTo>
                <a:cubicBezTo>
                  <a:pt x="80647" y="184066"/>
                  <a:pt x="85640" y="184066"/>
                  <a:pt x="89385" y="186554"/>
                </a:cubicBezTo>
                <a:cubicBezTo>
                  <a:pt x="94379" y="187798"/>
                  <a:pt x="98124" y="189041"/>
                  <a:pt x="103118" y="191529"/>
                </a:cubicBezTo>
                <a:cubicBezTo>
                  <a:pt x="98124" y="192772"/>
                  <a:pt x="94379" y="194016"/>
                  <a:pt x="89385" y="195260"/>
                </a:cubicBezTo>
                <a:cubicBezTo>
                  <a:pt x="84392" y="195260"/>
                  <a:pt x="79398" y="196504"/>
                  <a:pt x="74405" y="195260"/>
                </a:cubicBezTo>
                <a:cubicBezTo>
                  <a:pt x="64418" y="195260"/>
                  <a:pt x="54431" y="190285"/>
                  <a:pt x="45692" y="185310"/>
                </a:cubicBezTo>
                <a:cubicBezTo>
                  <a:pt x="36954" y="179091"/>
                  <a:pt x="30712" y="170385"/>
                  <a:pt x="26967" y="160436"/>
                </a:cubicBezTo>
                <a:cubicBezTo>
                  <a:pt x="23221" y="151730"/>
                  <a:pt x="21973" y="141780"/>
                  <a:pt x="23221" y="131830"/>
                </a:cubicBezTo>
                <a:close/>
                <a:moveTo>
                  <a:pt x="119334" y="5488"/>
                </a:moveTo>
                <a:cubicBezTo>
                  <a:pt x="120570" y="19299"/>
                  <a:pt x="121806" y="34365"/>
                  <a:pt x="123042" y="48177"/>
                </a:cubicBezTo>
                <a:cubicBezTo>
                  <a:pt x="125514" y="61988"/>
                  <a:pt x="127986" y="75799"/>
                  <a:pt x="131694" y="88354"/>
                </a:cubicBezTo>
                <a:cubicBezTo>
                  <a:pt x="134166" y="95888"/>
                  <a:pt x="136638" y="100910"/>
                  <a:pt x="139110" y="108443"/>
                </a:cubicBezTo>
                <a:cubicBezTo>
                  <a:pt x="139110" y="112210"/>
                  <a:pt x="140346" y="115976"/>
                  <a:pt x="140346" y="119743"/>
                </a:cubicBezTo>
                <a:cubicBezTo>
                  <a:pt x="141582" y="123510"/>
                  <a:pt x="140346" y="128532"/>
                  <a:pt x="136638" y="132299"/>
                </a:cubicBezTo>
                <a:cubicBezTo>
                  <a:pt x="132930" y="136066"/>
                  <a:pt x="127986" y="136066"/>
                  <a:pt x="124278" y="136066"/>
                </a:cubicBezTo>
                <a:cubicBezTo>
                  <a:pt x="120570" y="136066"/>
                  <a:pt x="118099" y="136066"/>
                  <a:pt x="114391" y="134810"/>
                </a:cubicBezTo>
                <a:cubicBezTo>
                  <a:pt x="106975" y="133555"/>
                  <a:pt x="99559" y="131043"/>
                  <a:pt x="93379" y="127276"/>
                </a:cubicBezTo>
                <a:cubicBezTo>
                  <a:pt x="100795" y="128532"/>
                  <a:pt x="108211" y="131043"/>
                  <a:pt x="114391" y="131043"/>
                </a:cubicBezTo>
                <a:cubicBezTo>
                  <a:pt x="120570" y="131043"/>
                  <a:pt x="129222" y="131043"/>
                  <a:pt x="131694" y="127276"/>
                </a:cubicBezTo>
                <a:cubicBezTo>
                  <a:pt x="134166" y="123510"/>
                  <a:pt x="132930" y="117232"/>
                  <a:pt x="130458" y="110954"/>
                </a:cubicBezTo>
                <a:cubicBezTo>
                  <a:pt x="127986" y="104676"/>
                  <a:pt x="125514" y="97143"/>
                  <a:pt x="123042" y="90865"/>
                </a:cubicBezTo>
                <a:cubicBezTo>
                  <a:pt x="119334" y="77054"/>
                  <a:pt x="118099" y="61988"/>
                  <a:pt x="116863" y="48177"/>
                </a:cubicBezTo>
                <a:cubicBezTo>
                  <a:pt x="116863" y="34365"/>
                  <a:pt x="118099" y="19299"/>
                  <a:pt x="119334" y="5488"/>
                </a:cubicBezTo>
                <a:close/>
                <a:moveTo>
                  <a:pt x="226405" y="0"/>
                </a:moveTo>
                <a:cubicBezTo>
                  <a:pt x="231500" y="1194"/>
                  <a:pt x="235321" y="1194"/>
                  <a:pt x="240416" y="2388"/>
                </a:cubicBezTo>
                <a:lnTo>
                  <a:pt x="228062" y="4494"/>
                </a:lnTo>
                <a:lnTo>
                  <a:pt x="228953" y="3582"/>
                </a:lnTo>
                <a:lnTo>
                  <a:pt x="226405" y="4776"/>
                </a:lnTo>
                <a:lnTo>
                  <a:pt x="228062" y="4494"/>
                </a:lnTo>
                <a:lnTo>
                  <a:pt x="214942" y="17911"/>
                </a:lnTo>
                <a:cubicBezTo>
                  <a:pt x="208573" y="22687"/>
                  <a:pt x="200931" y="25076"/>
                  <a:pt x="192015" y="26270"/>
                </a:cubicBezTo>
                <a:cubicBezTo>
                  <a:pt x="184372" y="26270"/>
                  <a:pt x="178004" y="23881"/>
                  <a:pt x="171635" y="21493"/>
                </a:cubicBezTo>
                <a:cubicBezTo>
                  <a:pt x="165267" y="17911"/>
                  <a:pt x="158898" y="14329"/>
                  <a:pt x="153803" y="8358"/>
                </a:cubicBezTo>
                <a:cubicBezTo>
                  <a:pt x="166540" y="14329"/>
                  <a:pt x="180551" y="17911"/>
                  <a:pt x="192015" y="16717"/>
                </a:cubicBezTo>
                <a:cubicBezTo>
                  <a:pt x="198383" y="15523"/>
                  <a:pt x="204752" y="14329"/>
                  <a:pt x="209847" y="11941"/>
                </a:cubicBezTo>
                <a:cubicBezTo>
                  <a:pt x="214942" y="8358"/>
                  <a:pt x="220037" y="4776"/>
                  <a:pt x="225132" y="1194"/>
                </a:cubicBezTo>
                <a:close/>
                <a:moveTo>
                  <a:pt x="12117" y="0"/>
                </a:moveTo>
                <a:lnTo>
                  <a:pt x="13328" y="0"/>
                </a:lnTo>
                <a:lnTo>
                  <a:pt x="13328" y="1194"/>
                </a:lnTo>
                <a:cubicBezTo>
                  <a:pt x="18175" y="4776"/>
                  <a:pt x="23022" y="8358"/>
                  <a:pt x="27868" y="11941"/>
                </a:cubicBezTo>
                <a:cubicBezTo>
                  <a:pt x="33927" y="14329"/>
                  <a:pt x="38773" y="15523"/>
                  <a:pt x="44831" y="16717"/>
                </a:cubicBezTo>
                <a:cubicBezTo>
                  <a:pt x="56948" y="17911"/>
                  <a:pt x="69065" y="14329"/>
                  <a:pt x="81181" y="8358"/>
                </a:cubicBezTo>
                <a:cubicBezTo>
                  <a:pt x="76335" y="14329"/>
                  <a:pt x="71488" y="17911"/>
                  <a:pt x="64218" y="21493"/>
                </a:cubicBezTo>
                <a:cubicBezTo>
                  <a:pt x="58160" y="23881"/>
                  <a:pt x="50890" y="26270"/>
                  <a:pt x="44831" y="26270"/>
                </a:cubicBezTo>
                <a:cubicBezTo>
                  <a:pt x="37562" y="25076"/>
                  <a:pt x="30292" y="22687"/>
                  <a:pt x="24233" y="17911"/>
                </a:cubicBezTo>
                <a:lnTo>
                  <a:pt x="10601" y="4478"/>
                </a:lnTo>
                <a:lnTo>
                  <a:pt x="12117" y="4776"/>
                </a:lnTo>
                <a:lnTo>
                  <a:pt x="9693" y="3582"/>
                </a:lnTo>
                <a:lnTo>
                  <a:pt x="10601" y="4478"/>
                </a:lnTo>
                <a:lnTo>
                  <a:pt x="0" y="2388"/>
                </a:lnTo>
                <a:cubicBezTo>
                  <a:pt x="3635" y="1194"/>
                  <a:pt x="7270" y="1194"/>
                  <a:pt x="12117" y="0"/>
                </a:cubicBezTo>
                <a:close/>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7" name="Freeform 93">
            <a:extLst>
              <a:ext uri="{FF2B5EF4-FFF2-40B4-BE49-F238E27FC236}">
                <a16:creationId xmlns:a16="http://schemas.microsoft.com/office/drawing/2014/main" id="{A182E559-9F2B-744E-943A-F32A65B31138}"/>
              </a:ext>
            </a:extLst>
          </p:cNvPr>
          <p:cNvSpPr>
            <a:spLocks noChangeArrowheads="1"/>
          </p:cNvSpPr>
          <p:nvPr/>
        </p:nvSpPr>
        <p:spPr bwMode="auto">
          <a:xfrm>
            <a:off x="14737548" y="6885470"/>
            <a:ext cx="126340" cy="159297"/>
          </a:xfrm>
          <a:custGeom>
            <a:avLst/>
            <a:gdLst>
              <a:gd name="T0" fmla="*/ 50660 w 102"/>
              <a:gd name="T1" fmla="*/ 29785 h 129"/>
              <a:gd name="T2" fmla="*/ 50660 w 102"/>
              <a:gd name="T3" fmla="*/ 29785 h 129"/>
              <a:gd name="T4" fmla="*/ 55856 w 102"/>
              <a:gd name="T5" fmla="*/ 76405 h 129"/>
              <a:gd name="T6" fmla="*/ 55856 w 102"/>
              <a:gd name="T7" fmla="*/ 76405 h 129"/>
              <a:gd name="T8" fmla="*/ 14938 w 102"/>
              <a:gd name="T9" fmla="*/ 53095 h 129"/>
              <a:gd name="T10" fmla="*/ 14938 w 102"/>
              <a:gd name="T11" fmla="*/ 53095 h 129"/>
              <a:gd name="T12" fmla="*/ 9742 w 102"/>
              <a:gd name="T13" fmla="*/ 7123 h 129"/>
              <a:gd name="T14" fmla="*/ 9742 w 102"/>
              <a:gd name="T15" fmla="*/ 7123 h 129"/>
              <a:gd name="T16" fmla="*/ 50660 w 102"/>
              <a:gd name="T17" fmla="*/ 29785 h 1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 h="129">
                <a:moveTo>
                  <a:pt x="78" y="46"/>
                </a:moveTo>
                <a:lnTo>
                  <a:pt x="78" y="46"/>
                </a:lnTo>
                <a:cubicBezTo>
                  <a:pt x="98" y="76"/>
                  <a:pt x="101" y="108"/>
                  <a:pt x="86" y="118"/>
                </a:cubicBezTo>
                <a:cubicBezTo>
                  <a:pt x="71" y="128"/>
                  <a:pt x="43" y="112"/>
                  <a:pt x="23" y="82"/>
                </a:cubicBezTo>
                <a:cubicBezTo>
                  <a:pt x="4" y="53"/>
                  <a:pt x="0" y="20"/>
                  <a:pt x="15" y="11"/>
                </a:cubicBezTo>
                <a:cubicBezTo>
                  <a:pt x="30" y="0"/>
                  <a:pt x="59" y="16"/>
                  <a:pt x="78" y="46"/>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94">
            <a:extLst>
              <a:ext uri="{FF2B5EF4-FFF2-40B4-BE49-F238E27FC236}">
                <a16:creationId xmlns:a16="http://schemas.microsoft.com/office/drawing/2014/main" id="{6663FCB4-8B6C-8D44-9F01-E8330FFDDF42}"/>
              </a:ext>
            </a:extLst>
          </p:cNvPr>
          <p:cNvSpPr>
            <a:spLocks noChangeArrowheads="1"/>
          </p:cNvSpPr>
          <p:nvPr/>
        </p:nvSpPr>
        <p:spPr bwMode="auto">
          <a:xfrm>
            <a:off x="14638672" y="6506445"/>
            <a:ext cx="659152" cy="598744"/>
          </a:xfrm>
          <a:custGeom>
            <a:avLst/>
            <a:gdLst>
              <a:gd name="T0" fmla="*/ 80517 w 528"/>
              <a:gd name="T1" fmla="*/ 236443 h 482"/>
              <a:gd name="T2" fmla="*/ 80517 w 528"/>
              <a:gd name="T3" fmla="*/ 236443 h 482"/>
              <a:gd name="T4" fmla="*/ 170200 w 528"/>
              <a:gd name="T5" fmla="*/ 158931 h 482"/>
              <a:gd name="T6" fmla="*/ 170200 w 528"/>
              <a:gd name="T7" fmla="*/ 158931 h 482"/>
              <a:gd name="T8" fmla="*/ 301122 w 528"/>
              <a:gd name="T9" fmla="*/ 214296 h 482"/>
              <a:gd name="T10" fmla="*/ 301122 w 528"/>
              <a:gd name="T11" fmla="*/ 214296 h 482"/>
              <a:gd name="T12" fmla="*/ 221914 w 528"/>
              <a:gd name="T13" fmla="*/ 28660 h 482"/>
              <a:gd name="T14" fmla="*/ 221914 w 528"/>
              <a:gd name="T15" fmla="*/ 28660 h 482"/>
              <a:gd name="T16" fmla="*/ 115212 w 528"/>
              <a:gd name="T17" fmla="*/ 44944 h 482"/>
              <a:gd name="T18" fmla="*/ 115212 w 528"/>
              <a:gd name="T19" fmla="*/ 44944 h 482"/>
              <a:gd name="T20" fmla="*/ 3928 w 528"/>
              <a:gd name="T21" fmla="*/ 199967 h 482"/>
              <a:gd name="T22" fmla="*/ 3928 w 528"/>
              <a:gd name="T23" fmla="*/ 199967 h 482"/>
              <a:gd name="T24" fmla="*/ 80517 w 528"/>
              <a:gd name="T25" fmla="*/ 236443 h 4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8" h="482">
                <a:moveTo>
                  <a:pt x="123" y="363"/>
                </a:moveTo>
                <a:lnTo>
                  <a:pt x="123" y="363"/>
                </a:lnTo>
                <a:cubicBezTo>
                  <a:pt x="123" y="363"/>
                  <a:pt x="212" y="393"/>
                  <a:pt x="260" y="244"/>
                </a:cubicBezTo>
                <a:cubicBezTo>
                  <a:pt x="260" y="244"/>
                  <a:pt x="392" y="341"/>
                  <a:pt x="460" y="329"/>
                </a:cubicBezTo>
                <a:cubicBezTo>
                  <a:pt x="527" y="316"/>
                  <a:pt x="505" y="107"/>
                  <a:pt x="339" y="44"/>
                </a:cubicBezTo>
                <a:cubicBezTo>
                  <a:pt x="222" y="0"/>
                  <a:pt x="176" y="69"/>
                  <a:pt x="176" y="69"/>
                </a:cubicBezTo>
                <a:cubicBezTo>
                  <a:pt x="176" y="69"/>
                  <a:pt x="16" y="27"/>
                  <a:pt x="6" y="307"/>
                </a:cubicBezTo>
                <a:cubicBezTo>
                  <a:pt x="0" y="481"/>
                  <a:pt x="123" y="363"/>
                  <a:pt x="123" y="363"/>
                </a:cubicBez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95">
            <a:extLst>
              <a:ext uri="{FF2B5EF4-FFF2-40B4-BE49-F238E27FC236}">
                <a16:creationId xmlns:a16="http://schemas.microsoft.com/office/drawing/2014/main" id="{728CE5C6-E152-8C4B-ABD3-C0CE4B12CCDE}"/>
              </a:ext>
            </a:extLst>
          </p:cNvPr>
          <p:cNvSpPr>
            <a:spLocks noChangeArrowheads="1"/>
          </p:cNvSpPr>
          <p:nvPr/>
        </p:nvSpPr>
        <p:spPr bwMode="auto">
          <a:xfrm>
            <a:off x="14677126" y="7352375"/>
            <a:ext cx="362534" cy="373528"/>
          </a:xfrm>
          <a:custGeom>
            <a:avLst/>
            <a:gdLst>
              <a:gd name="T0" fmla="*/ 141273 w 292"/>
              <a:gd name="T1" fmla="*/ 195206 h 299"/>
              <a:gd name="T2" fmla="*/ 128903 w 292"/>
              <a:gd name="T3" fmla="*/ 195206 h 299"/>
              <a:gd name="T4" fmla="*/ 128903 w 292"/>
              <a:gd name="T5" fmla="*/ 195206 h 299"/>
              <a:gd name="T6" fmla="*/ 79425 w 292"/>
              <a:gd name="T7" fmla="*/ 164418 h 299"/>
              <a:gd name="T8" fmla="*/ 0 w 292"/>
              <a:gd name="T9" fmla="*/ 0 h 299"/>
              <a:gd name="T10" fmla="*/ 189449 w 292"/>
              <a:gd name="T11" fmla="*/ 0 h 299"/>
              <a:gd name="T12" fmla="*/ 185543 w 292"/>
              <a:gd name="T13" fmla="*/ 151972 h 299"/>
              <a:gd name="T14" fmla="*/ 185543 w 292"/>
              <a:gd name="T15" fmla="*/ 151972 h 299"/>
              <a:gd name="T16" fmla="*/ 141273 w 292"/>
              <a:gd name="T17" fmla="*/ 195206 h 2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2" h="299">
                <a:moveTo>
                  <a:pt x="217" y="298"/>
                </a:moveTo>
                <a:lnTo>
                  <a:pt x="198" y="298"/>
                </a:lnTo>
                <a:cubicBezTo>
                  <a:pt x="166" y="298"/>
                  <a:pt x="136" y="280"/>
                  <a:pt x="122" y="251"/>
                </a:cubicBezTo>
                <a:lnTo>
                  <a:pt x="0" y="0"/>
                </a:lnTo>
                <a:lnTo>
                  <a:pt x="291" y="0"/>
                </a:lnTo>
                <a:lnTo>
                  <a:pt x="285" y="232"/>
                </a:lnTo>
                <a:cubicBezTo>
                  <a:pt x="284" y="269"/>
                  <a:pt x="254" y="298"/>
                  <a:pt x="217" y="298"/>
                </a:cubicBezTo>
              </a:path>
            </a:pathLst>
          </a:custGeom>
          <a:solidFill>
            <a:srgbClr val="DA8A77">
              <a:alpha val="20000"/>
            </a:srgbClr>
          </a:solidFill>
          <a:ln>
            <a:noFill/>
          </a:ln>
          <a:effectLst/>
        </p:spPr>
        <p:txBody>
          <a:bodyPr wrap="none" anchor="ctr"/>
          <a:lstStyle/>
          <a:p>
            <a:endParaRPr lang="en-US" sz="3599" dirty="0">
              <a:latin typeface="Poppins" pitchFamily="2" charset="77"/>
            </a:endParaRPr>
          </a:p>
        </p:txBody>
      </p:sp>
      <p:sp>
        <p:nvSpPr>
          <p:cNvPr id="90" name="Freeform 96">
            <a:extLst>
              <a:ext uri="{FF2B5EF4-FFF2-40B4-BE49-F238E27FC236}">
                <a16:creationId xmlns:a16="http://schemas.microsoft.com/office/drawing/2014/main" id="{AA5DE825-5591-7942-B6B2-1ACD2D22FA12}"/>
              </a:ext>
            </a:extLst>
          </p:cNvPr>
          <p:cNvSpPr>
            <a:spLocks noChangeArrowheads="1"/>
          </p:cNvSpPr>
          <p:nvPr/>
        </p:nvSpPr>
        <p:spPr bwMode="auto">
          <a:xfrm>
            <a:off x="14309098" y="7638016"/>
            <a:ext cx="763520" cy="1131567"/>
          </a:xfrm>
          <a:custGeom>
            <a:avLst/>
            <a:gdLst>
              <a:gd name="T0" fmla="*/ 315733 w 615"/>
              <a:gd name="T1" fmla="*/ 309740 h 908"/>
              <a:gd name="T2" fmla="*/ 315733 w 615"/>
              <a:gd name="T3" fmla="*/ 309740 h 908"/>
              <a:gd name="T4" fmla="*/ 186836 w 615"/>
              <a:gd name="T5" fmla="*/ 154217 h 908"/>
              <a:gd name="T6" fmla="*/ 186836 w 615"/>
              <a:gd name="T7" fmla="*/ 154217 h 908"/>
              <a:gd name="T8" fmla="*/ 57288 w 615"/>
              <a:gd name="T9" fmla="*/ 0 h 908"/>
              <a:gd name="T10" fmla="*/ 57288 w 615"/>
              <a:gd name="T11" fmla="*/ 0 h 908"/>
              <a:gd name="T12" fmla="*/ 104159 w 615"/>
              <a:gd name="T13" fmla="*/ 278374 h 908"/>
              <a:gd name="T14" fmla="*/ 104159 w 615"/>
              <a:gd name="T15" fmla="*/ 278374 h 908"/>
              <a:gd name="T16" fmla="*/ 105461 w 615"/>
              <a:gd name="T17" fmla="*/ 301245 h 908"/>
              <a:gd name="T18" fmla="*/ 105461 w 615"/>
              <a:gd name="T19" fmla="*/ 301245 h 908"/>
              <a:gd name="T20" fmla="*/ 72912 w 615"/>
              <a:gd name="T21" fmla="*/ 399264 h 908"/>
              <a:gd name="T22" fmla="*/ 0 w 615"/>
              <a:gd name="T23" fmla="*/ 513620 h 908"/>
              <a:gd name="T24" fmla="*/ 0 w 615"/>
              <a:gd name="T25" fmla="*/ 513620 h 908"/>
              <a:gd name="T26" fmla="*/ 221339 w 615"/>
              <a:gd name="T27" fmla="*/ 592689 h 908"/>
              <a:gd name="T28" fmla="*/ 221339 w 615"/>
              <a:gd name="T29" fmla="*/ 592689 h 908"/>
              <a:gd name="T30" fmla="*/ 315733 w 615"/>
              <a:gd name="T31" fmla="*/ 309740 h 90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15" h="908">
                <a:moveTo>
                  <a:pt x="485" y="474"/>
                </a:moveTo>
                <a:lnTo>
                  <a:pt x="485" y="474"/>
                </a:lnTo>
                <a:cubicBezTo>
                  <a:pt x="302" y="475"/>
                  <a:pt x="287" y="427"/>
                  <a:pt x="287" y="236"/>
                </a:cubicBezTo>
                <a:cubicBezTo>
                  <a:pt x="288" y="75"/>
                  <a:pt x="122" y="12"/>
                  <a:pt x="88" y="0"/>
                </a:cubicBezTo>
                <a:cubicBezTo>
                  <a:pt x="90" y="94"/>
                  <a:pt x="105" y="237"/>
                  <a:pt x="160" y="426"/>
                </a:cubicBezTo>
                <a:cubicBezTo>
                  <a:pt x="162" y="434"/>
                  <a:pt x="163" y="446"/>
                  <a:pt x="162" y="461"/>
                </a:cubicBezTo>
                <a:cubicBezTo>
                  <a:pt x="159" y="514"/>
                  <a:pt x="141" y="566"/>
                  <a:pt x="112" y="611"/>
                </a:cubicBezTo>
                <a:lnTo>
                  <a:pt x="0" y="786"/>
                </a:lnTo>
                <a:cubicBezTo>
                  <a:pt x="0" y="786"/>
                  <a:pt x="164" y="892"/>
                  <a:pt x="340" y="907"/>
                </a:cubicBezTo>
                <a:cubicBezTo>
                  <a:pt x="378" y="657"/>
                  <a:pt x="614" y="473"/>
                  <a:pt x="485" y="474"/>
                </a:cubicBezTo>
              </a:path>
            </a:pathLst>
          </a:custGeom>
          <a:solidFill>
            <a:srgbClr val="0D4261">
              <a:alpha val="10000"/>
            </a:srgbClr>
          </a:solidFill>
          <a:ln>
            <a:noFill/>
          </a:ln>
          <a:effectLst/>
        </p:spPr>
        <p:txBody>
          <a:bodyPr wrap="none" anchor="ctr"/>
          <a:lstStyle/>
          <a:p>
            <a:endParaRPr lang="en-US" sz="3599" dirty="0">
              <a:latin typeface="Poppins" pitchFamily="2" charset="77"/>
            </a:endParaRPr>
          </a:p>
        </p:txBody>
      </p:sp>
      <p:sp>
        <p:nvSpPr>
          <p:cNvPr id="91" name="Freeform 97">
            <a:extLst>
              <a:ext uri="{FF2B5EF4-FFF2-40B4-BE49-F238E27FC236}">
                <a16:creationId xmlns:a16="http://schemas.microsoft.com/office/drawing/2014/main" id="{2DB0857B-AC5D-8647-868E-A0563878D06C}"/>
              </a:ext>
            </a:extLst>
          </p:cNvPr>
          <p:cNvSpPr>
            <a:spLocks noChangeArrowheads="1"/>
          </p:cNvSpPr>
          <p:nvPr/>
        </p:nvSpPr>
        <p:spPr bwMode="auto">
          <a:xfrm>
            <a:off x="14067409" y="7478719"/>
            <a:ext cx="823940" cy="1175512"/>
          </a:xfrm>
          <a:custGeom>
            <a:avLst/>
            <a:gdLst>
              <a:gd name="T0" fmla="*/ 186936 w 661"/>
              <a:gd name="T1" fmla="*/ 0 h 944"/>
              <a:gd name="T2" fmla="*/ 186936 w 661"/>
              <a:gd name="T3" fmla="*/ 0 h 944"/>
              <a:gd name="T4" fmla="*/ 11112 w 661"/>
              <a:gd name="T5" fmla="*/ 492324 h 944"/>
              <a:gd name="T6" fmla="*/ 11112 w 661"/>
              <a:gd name="T7" fmla="*/ 492324 h 944"/>
              <a:gd name="T8" fmla="*/ 431391 w 661"/>
              <a:gd name="T9" fmla="*/ 533460 h 944"/>
              <a:gd name="T10" fmla="*/ 431391 w 661"/>
              <a:gd name="T11" fmla="*/ 464901 h 944"/>
              <a:gd name="T12" fmla="*/ 431391 w 661"/>
              <a:gd name="T13" fmla="*/ 464901 h 944"/>
              <a:gd name="T14" fmla="*/ 309817 w 661"/>
              <a:gd name="T15" fmla="*/ 455759 h 944"/>
              <a:gd name="T16" fmla="*/ 309817 w 661"/>
              <a:gd name="T17" fmla="*/ 455759 h 944"/>
              <a:gd name="T18" fmla="*/ 132686 w 661"/>
              <a:gd name="T19" fmla="*/ 432253 h 944"/>
              <a:gd name="T20" fmla="*/ 132686 w 661"/>
              <a:gd name="T21" fmla="*/ 432253 h 944"/>
              <a:gd name="T22" fmla="*/ 246416 w 661"/>
              <a:gd name="T23" fmla="*/ 152137 h 944"/>
              <a:gd name="T24" fmla="*/ 246416 w 661"/>
              <a:gd name="T25" fmla="*/ 152137 h 944"/>
              <a:gd name="T26" fmla="*/ 186936 w 661"/>
              <a:gd name="T27" fmla="*/ 0 h 94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1" h="944">
                <a:moveTo>
                  <a:pt x="286" y="0"/>
                </a:moveTo>
                <a:lnTo>
                  <a:pt x="286" y="0"/>
                </a:lnTo>
                <a:cubicBezTo>
                  <a:pt x="286" y="0"/>
                  <a:pt x="74" y="91"/>
                  <a:pt x="17" y="754"/>
                </a:cubicBezTo>
                <a:cubicBezTo>
                  <a:pt x="0" y="943"/>
                  <a:pt x="660" y="817"/>
                  <a:pt x="660" y="817"/>
                </a:cubicBezTo>
                <a:lnTo>
                  <a:pt x="660" y="712"/>
                </a:lnTo>
                <a:cubicBezTo>
                  <a:pt x="660" y="712"/>
                  <a:pt x="560" y="712"/>
                  <a:pt x="474" y="698"/>
                </a:cubicBezTo>
                <a:cubicBezTo>
                  <a:pt x="370" y="680"/>
                  <a:pt x="291" y="661"/>
                  <a:pt x="203" y="662"/>
                </a:cubicBezTo>
                <a:cubicBezTo>
                  <a:pt x="203" y="662"/>
                  <a:pt x="359" y="429"/>
                  <a:pt x="377" y="233"/>
                </a:cubicBezTo>
                <a:cubicBezTo>
                  <a:pt x="387" y="116"/>
                  <a:pt x="286" y="0"/>
                  <a:pt x="286" y="0"/>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98">
            <a:extLst>
              <a:ext uri="{FF2B5EF4-FFF2-40B4-BE49-F238E27FC236}">
                <a16:creationId xmlns:a16="http://schemas.microsoft.com/office/drawing/2014/main" id="{35D0B005-677C-4140-9910-054C6D4A1379}"/>
              </a:ext>
            </a:extLst>
          </p:cNvPr>
          <p:cNvSpPr>
            <a:spLocks noChangeArrowheads="1"/>
          </p:cNvSpPr>
          <p:nvPr/>
        </p:nvSpPr>
        <p:spPr bwMode="auto">
          <a:xfrm>
            <a:off x="14913318" y="7830273"/>
            <a:ext cx="884365" cy="955791"/>
          </a:xfrm>
          <a:custGeom>
            <a:avLst/>
            <a:gdLst>
              <a:gd name="T0" fmla="*/ 315703 w 708"/>
              <a:gd name="T1" fmla="*/ 500520 h 768"/>
              <a:gd name="T2" fmla="*/ 0 w 708"/>
              <a:gd name="T3" fmla="*/ 500520 h 768"/>
              <a:gd name="T4" fmla="*/ 147372 w 708"/>
              <a:gd name="T5" fmla="*/ 0 h 768"/>
              <a:gd name="T6" fmla="*/ 463075 w 708"/>
              <a:gd name="T7" fmla="*/ 0 h 768"/>
              <a:gd name="T8" fmla="*/ 315703 w 708"/>
              <a:gd name="T9" fmla="*/ 500520 h 7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08" h="768">
                <a:moveTo>
                  <a:pt x="482" y="767"/>
                </a:moveTo>
                <a:lnTo>
                  <a:pt x="0" y="767"/>
                </a:lnTo>
                <a:lnTo>
                  <a:pt x="225" y="0"/>
                </a:lnTo>
                <a:lnTo>
                  <a:pt x="707" y="0"/>
                </a:lnTo>
                <a:lnTo>
                  <a:pt x="482" y="767"/>
                </a:lnTo>
              </a:path>
            </a:pathLst>
          </a:custGeom>
          <a:solidFill>
            <a:srgbClr val="F4F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99">
            <a:extLst>
              <a:ext uri="{FF2B5EF4-FFF2-40B4-BE49-F238E27FC236}">
                <a16:creationId xmlns:a16="http://schemas.microsoft.com/office/drawing/2014/main" id="{1FDAB6CA-00E6-B246-84C6-455058D20700}"/>
              </a:ext>
            </a:extLst>
          </p:cNvPr>
          <p:cNvSpPr>
            <a:spLocks noChangeArrowheads="1"/>
          </p:cNvSpPr>
          <p:nvPr/>
        </p:nvSpPr>
        <p:spPr bwMode="auto">
          <a:xfrm>
            <a:off x="14913318" y="7830273"/>
            <a:ext cx="884365" cy="955791"/>
          </a:xfrm>
          <a:custGeom>
            <a:avLst/>
            <a:gdLst>
              <a:gd name="T0" fmla="*/ 315703 w 708"/>
              <a:gd name="T1" fmla="*/ 500520 h 768"/>
              <a:gd name="T2" fmla="*/ 0 w 708"/>
              <a:gd name="T3" fmla="*/ 500520 h 768"/>
              <a:gd name="T4" fmla="*/ 147372 w 708"/>
              <a:gd name="T5" fmla="*/ 0 h 768"/>
              <a:gd name="T6" fmla="*/ 463075 w 708"/>
              <a:gd name="T7" fmla="*/ 0 h 768"/>
              <a:gd name="T8" fmla="*/ 315703 w 708"/>
              <a:gd name="T9" fmla="*/ 500520 h 7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08" h="768">
                <a:moveTo>
                  <a:pt x="482" y="767"/>
                </a:moveTo>
                <a:lnTo>
                  <a:pt x="0" y="767"/>
                </a:lnTo>
                <a:lnTo>
                  <a:pt x="225" y="0"/>
                </a:lnTo>
                <a:lnTo>
                  <a:pt x="707" y="0"/>
                </a:lnTo>
                <a:lnTo>
                  <a:pt x="482" y="767"/>
                </a:lnTo>
              </a:path>
            </a:pathLst>
          </a:custGeom>
          <a:solidFill>
            <a:srgbClr val="0D4261">
              <a:alpha val="10000"/>
            </a:srgbClr>
          </a:solidFill>
          <a:ln>
            <a:noFill/>
          </a:ln>
          <a:effectLst/>
        </p:spPr>
        <p:txBody>
          <a:bodyPr wrap="none" anchor="ctr"/>
          <a:lstStyle/>
          <a:p>
            <a:endParaRPr lang="en-US" sz="3599" dirty="0">
              <a:latin typeface="Poppins" pitchFamily="2" charset="77"/>
            </a:endParaRPr>
          </a:p>
        </p:txBody>
      </p:sp>
      <p:sp>
        <p:nvSpPr>
          <p:cNvPr id="94" name="Freeform 100">
            <a:extLst>
              <a:ext uri="{FF2B5EF4-FFF2-40B4-BE49-F238E27FC236}">
                <a16:creationId xmlns:a16="http://schemas.microsoft.com/office/drawing/2014/main" id="{DCD77BAB-4188-0E4E-8C45-7666CD7EBB81}"/>
              </a:ext>
            </a:extLst>
          </p:cNvPr>
          <p:cNvSpPr>
            <a:spLocks noChangeArrowheads="1"/>
          </p:cNvSpPr>
          <p:nvPr/>
        </p:nvSpPr>
        <p:spPr bwMode="auto">
          <a:xfrm>
            <a:off x="14891349" y="8286194"/>
            <a:ext cx="384505" cy="230708"/>
          </a:xfrm>
          <a:custGeom>
            <a:avLst/>
            <a:gdLst>
              <a:gd name="T0" fmla="*/ 0 w 309"/>
              <a:gd name="T1" fmla="*/ 44050 h 184"/>
              <a:gd name="T2" fmla="*/ 0 w 309"/>
              <a:gd name="T3" fmla="*/ 44050 h 184"/>
              <a:gd name="T4" fmla="*/ 38497 w 309"/>
              <a:gd name="T5" fmla="*/ 32216 h 184"/>
              <a:gd name="T6" fmla="*/ 38497 w 309"/>
              <a:gd name="T7" fmla="*/ 32216 h 184"/>
              <a:gd name="T8" fmla="*/ 88087 w 309"/>
              <a:gd name="T9" fmla="*/ 0 h 184"/>
              <a:gd name="T10" fmla="*/ 79604 w 309"/>
              <a:gd name="T11" fmla="*/ 30243 h 184"/>
              <a:gd name="T12" fmla="*/ 126584 w 309"/>
              <a:gd name="T13" fmla="*/ 33531 h 184"/>
              <a:gd name="T14" fmla="*/ 126584 w 309"/>
              <a:gd name="T15" fmla="*/ 33531 h 184"/>
              <a:gd name="T16" fmla="*/ 175521 w 309"/>
              <a:gd name="T17" fmla="*/ 40105 h 184"/>
              <a:gd name="T18" fmla="*/ 175521 w 309"/>
              <a:gd name="T19" fmla="*/ 40105 h 184"/>
              <a:gd name="T20" fmla="*/ 200316 w 309"/>
              <a:gd name="T21" fmla="*/ 47337 h 184"/>
              <a:gd name="T22" fmla="*/ 200316 w 309"/>
              <a:gd name="T23" fmla="*/ 47337 h 184"/>
              <a:gd name="T24" fmla="*/ 187266 w 309"/>
              <a:gd name="T25" fmla="*/ 57857 h 184"/>
              <a:gd name="T26" fmla="*/ 187266 w 309"/>
              <a:gd name="T27" fmla="*/ 57857 h 184"/>
              <a:gd name="T28" fmla="*/ 193139 w 309"/>
              <a:gd name="T29" fmla="*/ 76923 h 184"/>
              <a:gd name="T30" fmla="*/ 193139 w 309"/>
              <a:gd name="T31" fmla="*/ 76923 h 184"/>
              <a:gd name="T32" fmla="*/ 174869 w 309"/>
              <a:gd name="T33" fmla="*/ 82183 h 184"/>
              <a:gd name="T34" fmla="*/ 174869 w 309"/>
              <a:gd name="T35" fmla="*/ 82183 h 184"/>
              <a:gd name="T36" fmla="*/ 172259 w 309"/>
              <a:gd name="T37" fmla="*/ 101249 h 184"/>
              <a:gd name="T38" fmla="*/ 172259 w 309"/>
              <a:gd name="T39" fmla="*/ 101249 h 184"/>
              <a:gd name="T40" fmla="*/ 116797 w 309"/>
              <a:gd name="T41" fmla="*/ 114398 h 184"/>
              <a:gd name="T42" fmla="*/ 88739 w 309"/>
              <a:gd name="T43" fmla="*/ 118343 h 184"/>
              <a:gd name="T44" fmla="*/ 88739 w 309"/>
              <a:gd name="T45" fmla="*/ 118343 h 184"/>
              <a:gd name="T46" fmla="*/ 38497 w 309"/>
              <a:gd name="T47" fmla="*/ 110454 h 184"/>
              <a:gd name="T48" fmla="*/ 0 w 309"/>
              <a:gd name="T49" fmla="*/ 113083 h 184"/>
              <a:gd name="T50" fmla="*/ 0 w 309"/>
              <a:gd name="T51" fmla="*/ 44050 h 18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09" h="184">
                <a:moveTo>
                  <a:pt x="0" y="67"/>
                </a:moveTo>
                <a:lnTo>
                  <a:pt x="0" y="67"/>
                </a:lnTo>
                <a:cubicBezTo>
                  <a:pt x="0" y="67"/>
                  <a:pt x="44" y="66"/>
                  <a:pt x="59" y="49"/>
                </a:cubicBezTo>
                <a:cubicBezTo>
                  <a:pt x="74" y="32"/>
                  <a:pt x="97" y="1"/>
                  <a:pt x="135" y="0"/>
                </a:cubicBezTo>
                <a:lnTo>
                  <a:pt x="122" y="46"/>
                </a:lnTo>
                <a:lnTo>
                  <a:pt x="194" y="51"/>
                </a:lnTo>
                <a:cubicBezTo>
                  <a:pt x="194" y="51"/>
                  <a:pt x="276" y="21"/>
                  <a:pt x="269" y="61"/>
                </a:cubicBezTo>
                <a:cubicBezTo>
                  <a:pt x="269" y="61"/>
                  <a:pt x="305" y="59"/>
                  <a:pt x="307" y="72"/>
                </a:cubicBezTo>
                <a:cubicBezTo>
                  <a:pt x="308" y="86"/>
                  <a:pt x="287" y="88"/>
                  <a:pt x="287" y="88"/>
                </a:cubicBezTo>
                <a:cubicBezTo>
                  <a:pt x="287" y="88"/>
                  <a:pt x="308" y="109"/>
                  <a:pt x="296" y="117"/>
                </a:cubicBezTo>
                <a:cubicBezTo>
                  <a:pt x="290" y="122"/>
                  <a:pt x="268" y="125"/>
                  <a:pt x="268" y="125"/>
                </a:cubicBezTo>
                <a:cubicBezTo>
                  <a:pt x="268" y="125"/>
                  <a:pt x="288" y="145"/>
                  <a:pt x="264" y="154"/>
                </a:cubicBezTo>
                <a:cubicBezTo>
                  <a:pt x="239" y="163"/>
                  <a:pt x="179" y="174"/>
                  <a:pt x="179" y="174"/>
                </a:cubicBezTo>
                <a:lnTo>
                  <a:pt x="136" y="180"/>
                </a:lnTo>
                <a:cubicBezTo>
                  <a:pt x="110" y="183"/>
                  <a:pt x="83" y="179"/>
                  <a:pt x="59" y="168"/>
                </a:cubicBezTo>
                <a:lnTo>
                  <a:pt x="0" y="172"/>
                </a:lnTo>
                <a:lnTo>
                  <a:pt x="0" y="67"/>
                </a:ln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01">
            <a:extLst>
              <a:ext uri="{FF2B5EF4-FFF2-40B4-BE49-F238E27FC236}">
                <a16:creationId xmlns:a16="http://schemas.microsoft.com/office/drawing/2014/main" id="{A3CD7891-0F58-6E4B-A0A4-C7E2E9E8C131}"/>
              </a:ext>
            </a:extLst>
          </p:cNvPr>
          <p:cNvSpPr>
            <a:spLocks noChangeArrowheads="1"/>
          </p:cNvSpPr>
          <p:nvPr/>
        </p:nvSpPr>
        <p:spPr bwMode="auto">
          <a:xfrm>
            <a:off x="16149231" y="7621537"/>
            <a:ext cx="439435" cy="258171"/>
          </a:xfrm>
          <a:custGeom>
            <a:avLst/>
            <a:gdLst>
              <a:gd name="T0" fmla="*/ 35800 w 354"/>
              <a:gd name="T1" fmla="*/ 126305 h 209"/>
              <a:gd name="T2" fmla="*/ 35800 w 354"/>
              <a:gd name="T3" fmla="*/ 126305 h 209"/>
              <a:gd name="T4" fmla="*/ 118467 w 354"/>
              <a:gd name="T5" fmla="*/ 89385 h 209"/>
              <a:gd name="T6" fmla="*/ 152965 w 354"/>
              <a:gd name="T7" fmla="*/ 84851 h 209"/>
              <a:gd name="T8" fmla="*/ 152965 w 354"/>
              <a:gd name="T9" fmla="*/ 84851 h 209"/>
              <a:gd name="T10" fmla="*/ 194624 w 354"/>
              <a:gd name="T11" fmla="*/ 85499 h 209"/>
              <a:gd name="T12" fmla="*/ 194624 w 354"/>
              <a:gd name="T13" fmla="*/ 85499 h 209"/>
              <a:gd name="T14" fmla="*/ 179002 w 354"/>
              <a:gd name="T15" fmla="*/ 70601 h 209"/>
              <a:gd name="T16" fmla="*/ 179002 w 354"/>
              <a:gd name="T17" fmla="*/ 70601 h 209"/>
              <a:gd name="T18" fmla="*/ 218057 w 354"/>
              <a:gd name="T19" fmla="*/ 68010 h 209"/>
              <a:gd name="T20" fmla="*/ 218057 w 354"/>
              <a:gd name="T21" fmla="*/ 68010 h 209"/>
              <a:gd name="T22" fmla="*/ 195275 w 354"/>
              <a:gd name="T23" fmla="*/ 49227 h 209"/>
              <a:gd name="T24" fmla="*/ 195275 w 354"/>
              <a:gd name="T25" fmla="*/ 49227 h 209"/>
              <a:gd name="T26" fmla="*/ 225868 w 354"/>
              <a:gd name="T27" fmla="*/ 45988 h 209"/>
              <a:gd name="T28" fmla="*/ 225868 w 354"/>
              <a:gd name="T29" fmla="*/ 45988 h 209"/>
              <a:gd name="T30" fmla="*/ 195925 w 354"/>
              <a:gd name="T31" fmla="*/ 25909 h 209"/>
              <a:gd name="T32" fmla="*/ 195925 w 354"/>
              <a:gd name="T33" fmla="*/ 25909 h 209"/>
              <a:gd name="T34" fmla="*/ 220660 w 354"/>
              <a:gd name="T35" fmla="*/ 13602 h 209"/>
              <a:gd name="T36" fmla="*/ 220660 w 354"/>
              <a:gd name="T37" fmla="*/ 13602 h 209"/>
              <a:gd name="T38" fmla="*/ 104146 w 354"/>
              <a:gd name="T39" fmla="*/ 3239 h 209"/>
              <a:gd name="T40" fmla="*/ 0 w 354"/>
              <a:gd name="T41" fmla="*/ 63476 h 209"/>
              <a:gd name="T42" fmla="*/ 35800 w 354"/>
              <a:gd name="T43" fmla="*/ 126305 h 2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54" h="209">
                <a:moveTo>
                  <a:pt x="55" y="195"/>
                </a:moveTo>
                <a:lnTo>
                  <a:pt x="55" y="195"/>
                </a:lnTo>
                <a:cubicBezTo>
                  <a:pt x="55" y="195"/>
                  <a:pt x="124" y="208"/>
                  <a:pt x="182" y="138"/>
                </a:cubicBezTo>
                <a:lnTo>
                  <a:pt x="235" y="131"/>
                </a:lnTo>
                <a:cubicBezTo>
                  <a:pt x="235" y="131"/>
                  <a:pt x="278" y="147"/>
                  <a:pt x="299" y="132"/>
                </a:cubicBezTo>
                <a:cubicBezTo>
                  <a:pt x="311" y="125"/>
                  <a:pt x="275" y="109"/>
                  <a:pt x="275" y="109"/>
                </a:cubicBezTo>
                <a:cubicBezTo>
                  <a:pt x="275" y="109"/>
                  <a:pt x="320" y="121"/>
                  <a:pt x="335" y="105"/>
                </a:cubicBezTo>
                <a:cubicBezTo>
                  <a:pt x="341" y="97"/>
                  <a:pt x="300" y="76"/>
                  <a:pt x="300" y="76"/>
                </a:cubicBezTo>
                <a:cubicBezTo>
                  <a:pt x="300" y="76"/>
                  <a:pt x="333" y="85"/>
                  <a:pt x="347" y="71"/>
                </a:cubicBezTo>
                <a:cubicBezTo>
                  <a:pt x="353" y="65"/>
                  <a:pt x="301" y="40"/>
                  <a:pt x="301" y="40"/>
                </a:cubicBezTo>
                <a:cubicBezTo>
                  <a:pt x="301" y="40"/>
                  <a:pt x="330" y="44"/>
                  <a:pt x="339" y="21"/>
                </a:cubicBezTo>
                <a:cubicBezTo>
                  <a:pt x="348" y="0"/>
                  <a:pt x="160" y="5"/>
                  <a:pt x="160" y="5"/>
                </a:cubicBezTo>
                <a:lnTo>
                  <a:pt x="0" y="98"/>
                </a:lnTo>
                <a:lnTo>
                  <a:pt x="55" y="195"/>
                </a:ln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02">
            <a:extLst>
              <a:ext uri="{FF2B5EF4-FFF2-40B4-BE49-F238E27FC236}">
                <a16:creationId xmlns:a16="http://schemas.microsoft.com/office/drawing/2014/main" id="{7E43353C-9C07-6B47-AA9E-5C80FE780055}"/>
              </a:ext>
            </a:extLst>
          </p:cNvPr>
          <p:cNvSpPr>
            <a:spLocks noChangeArrowheads="1"/>
          </p:cNvSpPr>
          <p:nvPr/>
        </p:nvSpPr>
        <p:spPr bwMode="auto">
          <a:xfrm>
            <a:off x="16149231" y="7621537"/>
            <a:ext cx="439435" cy="258171"/>
          </a:xfrm>
          <a:custGeom>
            <a:avLst/>
            <a:gdLst>
              <a:gd name="T0" fmla="*/ 35800 w 354"/>
              <a:gd name="T1" fmla="*/ 126305 h 209"/>
              <a:gd name="T2" fmla="*/ 35800 w 354"/>
              <a:gd name="T3" fmla="*/ 126305 h 209"/>
              <a:gd name="T4" fmla="*/ 118467 w 354"/>
              <a:gd name="T5" fmla="*/ 89385 h 209"/>
              <a:gd name="T6" fmla="*/ 152965 w 354"/>
              <a:gd name="T7" fmla="*/ 84851 h 209"/>
              <a:gd name="T8" fmla="*/ 152965 w 354"/>
              <a:gd name="T9" fmla="*/ 84851 h 209"/>
              <a:gd name="T10" fmla="*/ 194624 w 354"/>
              <a:gd name="T11" fmla="*/ 85499 h 209"/>
              <a:gd name="T12" fmla="*/ 194624 w 354"/>
              <a:gd name="T13" fmla="*/ 85499 h 209"/>
              <a:gd name="T14" fmla="*/ 179002 w 354"/>
              <a:gd name="T15" fmla="*/ 70601 h 209"/>
              <a:gd name="T16" fmla="*/ 179002 w 354"/>
              <a:gd name="T17" fmla="*/ 70601 h 209"/>
              <a:gd name="T18" fmla="*/ 218057 w 354"/>
              <a:gd name="T19" fmla="*/ 68010 h 209"/>
              <a:gd name="T20" fmla="*/ 218057 w 354"/>
              <a:gd name="T21" fmla="*/ 68010 h 209"/>
              <a:gd name="T22" fmla="*/ 195275 w 354"/>
              <a:gd name="T23" fmla="*/ 49227 h 209"/>
              <a:gd name="T24" fmla="*/ 195275 w 354"/>
              <a:gd name="T25" fmla="*/ 49227 h 209"/>
              <a:gd name="T26" fmla="*/ 225868 w 354"/>
              <a:gd name="T27" fmla="*/ 45988 h 209"/>
              <a:gd name="T28" fmla="*/ 225868 w 354"/>
              <a:gd name="T29" fmla="*/ 45988 h 209"/>
              <a:gd name="T30" fmla="*/ 195925 w 354"/>
              <a:gd name="T31" fmla="*/ 25909 h 209"/>
              <a:gd name="T32" fmla="*/ 195925 w 354"/>
              <a:gd name="T33" fmla="*/ 25909 h 209"/>
              <a:gd name="T34" fmla="*/ 220660 w 354"/>
              <a:gd name="T35" fmla="*/ 13602 h 209"/>
              <a:gd name="T36" fmla="*/ 220660 w 354"/>
              <a:gd name="T37" fmla="*/ 13602 h 209"/>
              <a:gd name="T38" fmla="*/ 104146 w 354"/>
              <a:gd name="T39" fmla="*/ 3239 h 209"/>
              <a:gd name="T40" fmla="*/ 0 w 354"/>
              <a:gd name="T41" fmla="*/ 63476 h 209"/>
              <a:gd name="T42" fmla="*/ 35800 w 354"/>
              <a:gd name="T43" fmla="*/ 126305 h 20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54" h="209">
                <a:moveTo>
                  <a:pt x="55" y="195"/>
                </a:moveTo>
                <a:lnTo>
                  <a:pt x="55" y="195"/>
                </a:lnTo>
                <a:cubicBezTo>
                  <a:pt x="55" y="195"/>
                  <a:pt x="124" y="208"/>
                  <a:pt x="182" y="138"/>
                </a:cubicBezTo>
                <a:lnTo>
                  <a:pt x="235" y="131"/>
                </a:lnTo>
                <a:cubicBezTo>
                  <a:pt x="235" y="131"/>
                  <a:pt x="278" y="147"/>
                  <a:pt x="299" y="132"/>
                </a:cubicBezTo>
                <a:cubicBezTo>
                  <a:pt x="311" y="125"/>
                  <a:pt x="275" y="109"/>
                  <a:pt x="275" y="109"/>
                </a:cubicBezTo>
                <a:cubicBezTo>
                  <a:pt x="275" y="109"/>
                  <a:pt x="320" y="121"/>
                  <a:pt x="335" y="105"/>
                </a:cubicBezTo>
                <a:cubicBezTo>
                  <a:pt x="341" y="97"/>
                  <a:pt x="300" y="76"/>
                  <a:pt x="300" y="76"/>
                </a:cubicBezTo>
                <a:cubicBezTo>
                  <a:pt x="300" y="76"/>
                  <a:pt x="333" y="85"/>
                  <a:pt x="347" y="71"/>
                </a:cubicBezTo>
                <a:cubicBezTo>
                  <a:pt x="353" y="65"/>
                  <a:pt x="301" y="40"/>
                  <a:pt x="301" y="40"/>
                </a:cubicBezTo>
                <a:cubicBezTo>
                  <a:pt x="301" y="40"/>
                  <a:pt x="330" y="44"/>
                  <a:pt x="339" y="21"/>
                </a:cubicBezTo>
                <a:cubicBezTo>
                  <a:pt x="348" y="0"/>
                  <a:pt x="160" y="5"/>
                  <a:pt x="160" y="5"/>
                </a:cubicBezTo>
                <a:lnTo>
                  <a:pt x="0" y="98"/>
                </a:lnTo>
                <a:lnTo>
                  <a:pt x="55" y="195"/>
                </a:lnTo>
              </a:path>
            </a:pathLst>
          </a:custGeom>
          <a:solidFill>
            <a:srgbClr val="DA8A77">
              <a:alpha val="59000"/>
            </a:srgbClr>
          </a:solidFill>
          <a:ln>
            <a:noFill/>
          </a:ln>
          <a:effectLst/>
        </p:spPr>
        <p:txBody>
          <a:bodyPr wrap="none" anchor="ctr"/>
          <a:lstStyle/>
          <a:p>
            <a:endParaRPr lang="en-US" sz="3599" dirty="0">
              <a:latin typeface="Poppins" pitchFamily="2" charset="77"/>
            </a:endParaRPr>
          </a:p>
        </p:txBody>
      </p:sp>
      <p:sp>
        <p:nvSpPr>
          <p:cNvPr id="97" name="Freeform 103">
            <a:extLst>
              <a:ext uri="{FF2B5EF4-FFF2-40B4-BE49-F238E27FC236}">
                <a16:creationId xmlns:a16="http://schemas.microsoft.com/office/drawing/2014/main" id="{B7B65F6C-D7DD-C94B-A002-E06BB677E136}"/>
              </a:ext>
            </a:extLst>
          </p:cNvPr>
          <p:cNvSpPr>
            <a:spLocks noChangeArrowheads="1"/>
          </p:cNvSpPr>
          <p:nvPr/>
        </p:nvSpPr>
        <p:spPr bwMode="auto">
          <a:xfrm>
            <a:off x="16149231" y="7605055"/>
            <a:ext cx="263662" cy="159301"/>
          </a:xfrm>
          <a:custGeom>
            <a:avLst/>
            <a:gdLst>
              <a:gd name="T0" fmla="*/ 0 w 212"/>
              <a:gd name="T1" fmla="*/ 72522 h 129"/>
              <a:gd name="T2" fmla="*/ 0 w 212"/>
              <a:gd name="T3" fmla="*/ 72522 h 129"/>
              <a:gd name="T4" fmla="*/ 51520 w 212"/>
              <a:gd name="T5" fmla="*/ 1295 h 129"/>
              <a:gd name="T6" fmla="*/ 51520 w 212"/>
              <a:gd name="T7" fmla="*/ 1295 h 129"/>
              <a:gd name="T8" fmla="*/ 133690 w 212"/>
              <a:gd name="T9" fmla="*/ 6475 h 129"/>
              <a:gd name="T10" fmla="*/ 133690 w 212"/>
              <a:gd name="T11" fmla="*/ 6475 h 129"/>
              <a:gd name="T12" fmla="*/ 103691 w 212"/>
              <a:gd name="T13" fmla="*/ 25253 h 129"/>
              <a:gd name="T14" fmla="*/ 86735 w 212"/>
              <a:gd name="T15" fmla="*/ 27196 h 129"/>
              <a:gd name="T16" fmla="*/ 86735 w 212"/>
              <a:gd name="T17" fmla="*/ 27196 h 129"/>
              <a:gd name="T18" fmla="*/ 52172 w 212"/>
              <a:gd name="T19" fmla="*/ 77055 h 129"/>
              <a:gd name="T20" fmla="*/ 52172 w 212"/>
              <a:gd name="T21" fmla="*/ 77055 h 129"/>
              <a:gd name="T22" fmla="*/ 0 w 212"/>
              <a:gd name="T23" fmla="*/ 72522 h 1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2" h="129">
                <a:moveTo>
                  <a:pt x="0" y="112"/>
                </a:moveTo>
                <a:lnTo>
                  <a:pt x="0" y="112"/>
                </a:lnTo>
                <a:cubicBezTo>
                  <a:pt x="0" y="112"/>
                  <a:pt x="54" y="3"/>
                  <a:pt x="79" y="2"/>
                </a:cubicBezTo>
                <a:cubicBezTo>
                  <a:pt x="103" y="0"/>
                  <a:pt x="205" y="10"/>
                  <a:pt x="205" y="10"/>
                </a:cubicBezTo>
                <a:cubicBezTo>
                  <a:pt x="205" y="10"/>
                  <a:pt x="211" y="49"/>
                  <a:pt x="159" y="39"/>
                </a:cubicBezTo>
                <a:lnTo>
                  <a:pt x="133" y="42"/>
                </a:lnTo>
                <a:cubicBezTo>
                  <a:pt x="133" y="42"/>
                  <a:pt x="133" y="110"/>
                  <a:pt x="80" y="119"/>
                </a:cubicBezTo>
                <a:cubicBezTo>
                  <a:pt x="27" y="128"/>
                  <a:pt x="0" y="112"/>
                  <a:pt x="0" y="112"/>
                </a:cubicBezTo>
              </a:path>
            </a:pathLst>
          </a:custGeom>
          <a:solidFill>
            <a:srgbClr val="E5AC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04">
            <a:extLst>
              <a:ext uri="{FF2B5EF4-FFF2-40B4-BE49-F238E27FC236}">
                <a16:creationId xmlns:a16="http://schemas.microsoft.com/office/drawing/2014/main" id="{0363EC26-1264-ED4C-ABA1-29E1FE85DC27}"/>
              </a:ext>
            </a:extLst>
          </p:cNvPr>
          <p:cNvSpPr>
            <a:spLocks noChangeArrowheads="1"/>
          </p:cNvSpPr>
          <p:nvPr/>
        </p:nvSpPr>
        <p:spPr bwMode="auto">
          <a:xfrm>
            <a:off x="15034166" y="9401284"/>
            <a:ext cx="3965899" cy="82395"/>
          </a:xfrm>
          <a:custGeom>
            <a:avLst/>
            <a:gdLst>
              <a:gd name="T0" fmla="*/ 2058671 w 3183"/>
              <a:gd name="T1" fmla="*/ 42529 h 64"/>
              <a:gd name="T2" fmla="*/ 20254 w 3183"/>
              <a:gd name="T3" fmla="*/ 42529 h 64"/>
              <a:gd name="T4" fmla="*/ 20254 w 3183"/>
              <a:gd name="T5" fmla="*/ 42529 h 64"/>
              <a:gd name="T6" fmla="*/ 0 w 3183"/>
              <a:gd name="T7" fmla="*/ 20927 h 64"/>
              <a:gd name="T8" fmla="*/ 0 w 3183"/>
              <a:gd name="T9" fmla="*/ 20927 h 64"/>
              <a:gd name="T10" fmla="*/ 20254 w 3183"/>
              <a:gd name="T11" fmla="*/ 0 h 64"/>
              <a:gd name="T12" fmla="*/ 2058671 w 3183"/>
              <a:gd name="T13" fmla="*/ 0 h 64"/>
              <a:gd name="T14" fmla="*/ 2058671 w 3183"/>
              <a:gd name="T15" fmla="*/ 0 h 64"/>
              <a:gd name="T16" fmla="*/ 2078925 w 3183"/>
              <a:gd name="T17" fmla="*/ 20927 h 64"/>
              <a:gd name="T18" fmla="*/ 2078925 w 3183"/>
              <a:gd name="T19" fmla="*/ 20927 h 64"/>
              <a:gd name="T20" fmla="*/ 2058671 w 3183"/>
              <a:gd name="T21" fmla="*/ 42529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83" h="64">
                <a:moveTo>
                  <a:pt x="3151" y="63"/>
                </a:moveTo>
                <a:lnTo>
                  <a:pt x="31" y="63"/>
                </a:lnTo>
                <a:cubicBezTo>
                  <a:pt x="14" y="63"/>
                  <a:pt x="0" y="48"/>
                  <a:pt x="0" y="31"/>
                </a:cubicBezTo>
                <a:cubicBezTo>
                  <a:pt x="0" y="13"/>
                  <a:pt x="14" y="0"/>
                  <a:pt x="31" y="0"/>
                </a:cubicBezTo>
                <a:lnTo>
                  <a:pt x="3151" y="0"/>
                </a:lnTo>
                <a:cubicBezTo>
                  <a:pt x="3169" y="0"/>
                  <a:pt x="3182" y="13"/>
                  <a:pt x="3182" y="31"/>
                </a:cubicBezTo>
                <a:cubicBezTo>
                  <a:pt x="3182" y="48"/>
                  <a:pt x="3169" y="63"/>
                  <a:pt x="3151" y="63"/>
                </a:cubicBezTo>
              </a:path>
            </a:pathLst>
          </a:custGeom>
          <a:solidFill>
            <a:srgbClr val="1A19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05">
            <a:extLst>
              <a:ext uri="{FF2B5EF4-FFF2-40B4-BE49-F238E27FC236}">
                <a16:creationId xmlns:a16="http://schemas.microsoft.com/office/drawing/2014/main" id="{9EA49F46-4D84-A944-A19C-AB0EC692BA75}"/>
              </a:ext>
            </a:extLst>
          </p:cNvPr>
          <p:cNvSpPr>
            <a:spLocks noChangeArrowheads="1"/>
          </p:cNvSpPr>
          <p:nvPr/>
        </p:nvSpPr>
        <p:spPr bwMode="auto">
          <a:xfrm>
            <a:off x="14962759" y="9417763"/>
            <a:ext cx="867884" cy="2455393"/>
          </a:xfrm>
          <a:custGeom>
            <a:avLst/>
            <a:gdLst>
              <a:gd name="T0" fmla="*/ 11100 w 697"/>
              <a:gd name="T1" fmla="*/ 1286842 h 1970"/>
              <a:gd name="T2" fmla="*/ 11100 w 697"/>
              <a:gd name="T3" fmla="*/ 1286842 h 1970"/>
              <a:gd name="T4" fmla="*/ 7835 w 697"/>
              <a:gd name="T5" fmla="*/ 1286189 h 1970"/>
              <a:gd name="T6" fmla="*/ 7835 w 697"/>
              <a:gd name="T7" fmla="*/ 1286189 h 1970"/>
              <a:gd name="T8" fmla="*/ 1959 w 697"/>
              <a:gd name="T9" fmla="*/ 1275079 h 1970"/>
              <a:gd name="T10" fmla="*/ 435500 w 697"/>
              <a:gd name="T11" fmla="*/ 7189 h 1970"/>
              <a:gd name="T12" fmla="*/ 435500 w 697"/>
              <a:gd name="T13" fmla="*/ 7189 h 1970"/>
              <a:gd name="T14" fmla="*/ 447253 w 697"/>
              <a:gd name="T15" fmla="*/ 1307 h 1970"/>
              <a:gd name="T16" fmla="*/ 447253 w 697"/>
              <a:gd name="T17" fmla="*/ 1307 h 1970"/>
              <a:gd name="T18" fmla="*/ 453129 w 697"/>
              <a:gd name="T19" fmla="*/ 13725 h 1970"/>
              <a:gd name="T20" fmla="*/ 19588 w 697"/>
              <a:gd name="T21" fmla="*/ 1280960 h 1970"/>
              <a:gd name="T22" fmla="*/ 19588 w 697"/>
              <a:gd name="T23" fmla="*/ 1280960 h 1970"/>
              <a:gd name="T24" fmla="*/ 11100 w 697"/>
              <a:gd name="T25" fmla="*/ 1286842 h 19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7" h="1970">
                <a:moveTo>
                  <a:pt x="17" y="1969"/>
                </a:moveTo>
                <a:lnTo>
                  <a:pt x="17" y="1969"/>
                </a:lnTo>
                <a:cubicBezTo>
                  <a:pt x="15" y="1969"/>
                  <a:pt x="14" y="1969"/>
                  <a:pt x="12" y="1968"/>
                </a:cubicBezTo>
                <a:cubicBezTo>
                  <a:pt x="5" y="1966"/>
                  <a:pt x="0" y="1958"/>
                  <a:pt x="3" y="1951"/>
                </a:cubicBezTo>
                <a:lnTo>
                  <a:pt x="667" y="11"/>
                </a:lnTo>
                <a:cubicBezTo>
                  <a:pt x="669" y="3"/>
                  <a:pt x="678" y="0"/>
                  <a:pt x="685" y="2"/>
                </a:cubicBezTo>
                <a:cubicBezTo>
                  <a:pt x="693" y="4"/>
                  <a:pt x="696" y="13"/>
                  <a:pt x="694" y="21"/>
                </a:cubicBezTo>
                <a:lnTo>
                  <a:pt x="30" y="1960"/>
                </a:lnTo>
                <a:cubicBezTo>
                  <a:pt x="29" y="1966"/>
                  <a:pt x="23" y="1969"/>
                  <a:pt x="17" y="1969"/>
                </a:cubicBezTo>
              </a:path>
            </a:pathLst>
          </a:custGeom>
          <a:solidFill>
            <a:srgbClr val="1A19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06">
            <a:extLst>
              <a:ext uri="{FF2B5EF4-FFF2-40B4-BE49-F238E27FC236}">
                <a16:creationId xmlns:a16="http://schemas.microsoft.com/office/drawing/2014/main" id="{9B6A0FD5-5B1F-104B-B0FF-0509C50A9424}"/>
              </a:ext>
            </a:extLst>
          </p:cNvPr>
          <p:cNvSpPr>
            <a:spLocks noChangeArrowheads="1"/>
          </p:cNvSpPr>
          <p:nvPr/>
        </p:nvSpPr>
        <p:spPr bwMode="auto">
          <a:xfrm>
            <a:off x="18187110" y="9417763"/>
            <a:ext cx="867884" cy="2455393"/>
          </a:xfrm>
          <a:custGeom>
            <a:avLst/>
            <a:gdLst>
              <a:gd name="T0" fmla="*/ 443988 w 697"/>
              <a:gd name="T1" fmla="*/ 1286842 h 1970"/>
              <a:gd name="T2" fmla="*/ 443988 w 697"/>
              <a:gd name="T3" fmla="*/ 1286842 h 1970"/>
              <a:gd name="T4" fmla="*/ 434847 w 697"/>
              <a:gd name="T5" fmla="*/ 1280960 h 1970"/>
              <a:gd name="T6" fmla="*/ 1306 w 697"/>
              <a:gd name="T7" fmla="*/ 13725 h 1970"/>
              <a:gd name="T8" fmla="*/ 1306 w 697"/>
              <a:gd name="T9" fmla="*/ 13725 h 1970"/>
              <a:gd name="T10" fmla="*/ 7182 w 697"/>
              <a:gd name="T11" fmla="*/ 1307 h 1970"/>
              <a:gd name="T12" fmla="*/ 7182 w 697"/>
              <a:gd name="T13" fmla="*/ 1307 h 1970"/>
              <a:gd name="T14" fmla="*/ 19588 w 697"/>
              <a:gd name="T15" fmla="*/ 7189 h 1970"/>
              <a:gd name="T16" fmla="*/ 452476 w 697"/>
              <a:gd name="T17" fmla="*/ 1275079 h 1970"/>
              <a:gd name="T18" fmla="*/ 452476 w 697"/>
              <a:gd name="T19" fmla="*/ 1275079 h 1970"/>
              <a:gd name="T20" fmla="*/ 447253 w 697"/>
              <a:gd name="T21" fmla="*/ 1286189 h 1970"/>
              <a:gd name="T22" fmla="*/ 447253 w 697"/>
              <a:gd name="T23" fmla="*/ 1286189 h 1970"/>
              <a:gd name="T24" fmla="*/ 443988 w 697"/>
              <a:gd name="T25" fmla="*/ 1286842 h 19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7" h="1970">
                <a:moveTo>
                  <a:pt x="680" y="1969"/>
                </a:moveTo>
                <a:lnTo>
                  <a:pt x="680" y="1969"/>
                </a:lnTo>
                <a:cubicBezTo>
                  <a:pt x="673" y="1969"/>
                  <a:pt x="668" y="1966"/>
                  <a:pt x="666" y="1960"/>
                </a:cubicBezTo>
                <a:lnTo>
                  <a:pt x="2" y="21"/>
                </a:lnTo>
                <a:cubicBezTo>
                  <a:pt x="0" y="13"/>
                  <a:pt x="4" y="4"/>
                  <a:pt x="11" y="2"/>
                </a:cubicBezTo>
                <a:cubicBezTo>
                  <a:pt x="19" y="0"/>
                  <a:pt x="27" y="3"/>
                  <a:pt x="30" y="11"/>
                </a:cubicBezTo>
                <a:lnTo>
                  <a:pt x="693" y="1951"/>
                </a:lnTo>
                <a:cubicBezTo>
                  <a:pt x="696" y="1958"/>
                  <a:pt x="692" y="1966"/>
                  <a:pt x="685" y="1968"/>
                </a:cubicBezTo>
                <a:cubicBezTo>
                  <a:pt x="683" y="1969"/>
                  <a:pt x="681" y="1969"/>
                  <a:pt x="680" y="1969"/>
                </a:cubicBezTo>
              </a:path>
            </a:pathLst>
          </a:custGeom>
          <a:solidFill>
            <a:srgbClr val="1A195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07">
            <a:extLst>
              <a:ext uri="{FF2B5EF4-FFF2-40B4-BE49-F238E27FC236}">
                <a16:creationId xmlns:a16="http://schemas.microsoft.com/office/drawing/2014/main" id="{F91A372B-ED50-FD4B-A8D4-4F4DE208C86A}"/>
              </a:ext>
            </a:extLst>
          </p:cNvPr>
          <p:cNvSpPr>
            <a:spLocks noChangeArrowheads="1"/>
          </p:cNvSpPr>
          <p:nvPr/>
        </p:nvSpPr>
        <p:spPr bwMode="auto">
          <a:xfrm>
            <a:off x="17192892" y="8670707"/>
            <a:ext cx="1175489" cy="736069"/>
          </a:xfrm>
          <a:custGeom>
            <a:avLst/>
            <a:gdLst>
              <a:gd name="T0" fmla="*/ 615733 w 945"/>
              <a:gd name="T1" fmla="*/ 385306 h 589"/>
              <a:gd name="T2" fmla="*/ 0 w 945"/>
              <a:gd name="T3" fmla="*/ 385306 h 589"/>
              <a:gd name="T4" fmla="*/ 0 w 945"/>
              <a:gd name="T5" fmla="*/ 0 h 589"/>
              <a:gd name="T6" fmla="*/ 615733 w 945"/>
              <a:gd name="T7" fmla="*/ 0 h 589"/>
              <a:gd name="T8" fmla="*/ 615733 w 945"/>
              <a:gd name="T9" fmla="*/ 385306 h 5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5" h="589">
                <a:moveTo>
                  <a:pt x="944" y="588"/>
                </a:moveTo>
                <a:lnTo>
                  <a:pt x="0" y="588"/>
                </a:lnTo>
                <a:lnTo>
                  <a:pt x="0" y="0"/>
                </a:lnTo>
                <a:lnTo>
                  <a:pt x="944" y="0"/>
                </a:lnTo>
                <a:lnTo>
                  <a:pt x="944" y="588"/>
                </a:lnTo>
              </a:path>
            </a:pathLst>
          </a:custGeom>
          <a:solidFill>
            <a:srgbClr val="F4F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08">
            <a:extLst>
              <a:ext uri="{FF2B5EF4-FFF2-40B4-BE49-F238E27FC236}">
                <a16:creationId xmlns:a16="http://schemas.microsoft.com/office/drawing/2014/main" id="{9FAF00F7-5D72-0D42-B246-79F256301D19}"/>
              </a:ext>
            </a:extLst>
          </p:cNvPr>
          <p:cNvSpPr>
            <a:spLocks noChangeArrowheads="1"/>
          </p:cNvSpPr>
          <p:nvPr/>
        </p:nvSpPr>
        <p:spPr bwMode="auto">
          <a:xfrm>
            <a:off x="17192892" y="8670707"/>
            <a:ext cx="1175489" cy="736069"/>
          </a:xfrm>
          <a:custGeom>
            <a:avLst/>
            <a:gdLst>
              <a:gd name="T0" fmla="*/ 615733 w 945"/>
              <a:gd name="T1" fmla="*/ 385306 h 589"/>
              <a:gd name="T2" fmla="*/ 0 w 945"/>
              <a:gd name="T3" fmla="*/ 385306 h 589"/>
              <a:gd name="T4" fmla="*/ 0 w 945"/>
              <a:gd name="T5" fmla="*/ 0 h 589"/>
              <a:gd name="T6" fmla="*/ 615733 w 945"/>
              <a:gd name="T7" fmla="*/ 0 h 589"/>
              <a:gd name="T8" fmla="*/ 615733 w 945"/>
              <a:gd name="T9" fmla="*/ 385306 h 5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5" h="589">
                <a:moveTo>
                  <a:pt x="944" y="588"/>
                </a:moveTo>
                <a:lnTo>
                  <a:pt x="0" y="588"/>
                </a:lnTo>
                <a:lnTo>
                  <a:pt x="0" y="0"/>
                </a:lnTo>
                <a:lnTo>
                  <a:pt x="944" y="0"/>
                </a:lnTo>
                <a:lnTo>
                  <a:pt x="944" y="588"/>
                </a:lnTo>
              </a:path>
            </a:pathLst>
          </a:custGeom>
          <a:solidFill>
            <a:srgbClr val="0D4261">
              <a:alpha val="10000"/>
            </a:srgbClr>
          </a:solidFill>
          <a:ln>
            <a:noFill/>
          </a:ln>
          <a:effectLst/>
        </p:spPr>
        <p:txBody>
          <a:bodyPr wrap="none" anchor="ctr"/>
          <a:lstStyle/>
          <a:p>
            <a:endParaRPr lang="en-US" sz="3599" dirty="0">
              <a:latin typeface="Poppins" pitchFamily="2" charset="77"/>
            </a:endParaRPr>
          </a:p>
        </p:txBody>
      </p:sp>
      <p:sp>
        <p:nvSpPr>
          <p:cNvPr id="103" name="Freeform 109">
            <a:extLst>
              <a:ext uri="{FF2B5EF4-FFF2-40B4-BE49-F238E27FC236}">
                <a16:creationId xmlns:a16="http://schemas.microsoft.com/office/drawing/2014/main" id="{D3C5A0C1-0E06-1343-8749-FDF2D6540848}"/>
              </a:ext>
            </a:extLst>
          </p:cNvPr>
          <p:cNvSpPr>
            <a:spLocks noChangeArrowheads="1"/>
          </p:cNvSpPr>
          <p:nvPr/>
        </p:nvSpPr>
        <p:spPr bwMode="auto">
          <a:xfrm>
            <a:off x="17615845" y="8714651"/>
            <a:ext cx="1071124" cy="686633"/>
          </a:xfrm>
          <a:custGeom>
            <a:avLst/>
            <a:gdLst>
              <a:gd name="T0" fmla="*/ 225317 w 860"/>
              <a:gd name="T1" fmla="*/ 326775 h 552"/>
              <a:gd name="T2" fmla="*/ 27430 w 860"/>
              <a:gd name="T3" fmla="*/ 0 h 552"/>
              <a:gd name="T4" fmla="*/ 0 w 860"/>
              <a:gd name="T5" fmla="*/ 16958 h 552"/>
              <a:gd name="T6" fmla="*/ 207684 w 860"/>
              <a:gd name="T7" fmla="*/ 359387 h 552"/>
              <a:gd name="T8" fmla="*/ 207684 w 860"/>
              <a:gd name="T9" fmla="*/ 359387 h 552"/>
              <a:gd name="T10" fmla="*/ 207684 w 860"/>
              <a:gd name="T11" fmla="*/ 359387 h 552"/>
              <a:gd name="T12" fmla="*/ 561007 w 860"/>
              <a:gd name="T13" fmla="*/ 359387 h 552"/>
              <a:gd name="T14" fmla="*/ 561007 w 860"/>
              <a:gd name="T15" fmla="*/ 326775 h 552"/>
              <a:gd name="T16" fmla="*/ 225317 w 860"/>
              <a:gd name="T17" fmla="*/ 326775 h 5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0" h="552">
                <a:moveTo>
                  <a:pt x="345" y="501"/>
                </a:moveTo>
                <a:lnTo>
                  <a:pt x="42" y="0"/>
                </a:lnTo>
                <a:lnTo>
                  <a:pt x="0" y="26"/>
                </a:lnTo>
                <a:lnTo>
                  <a:pt x="318" y="551"/>
                </a:lnTo>
                <a:lnTo>
                  <a:pt x="859" y="551"/>
                </a:lnTo>
                <a:lnTo>
                  <a:pt x="859" y="501"/>
                </a:lnTo>
                <a:lnTo>
                  <a:pt x="345" y="501"/>
                </a:lnTo>
              </a:path>
            </a:pathLst>
          </a:custGeom>
          <a:solidFill>
            <a:srgbClr val="0D426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308">
            <a:extLst>
              <a:ext uri="{FF2B5EF4-FFF2-40B4-BE49-F238E27FC236}">
                <a16:creationId xmlns:a16="http://schemas.microsoft.com/office/drawing/2014/main" id="{7B72EFD0-EB46-C04E-88D8-B4DF289A2AFE}"/>
              </a:ext>
            </a:extLst>
          </p:cNvPr>
          <p:cNvSpPr>
            <a:spLocks noChangeArrowheads="1"/>
          </p:cNvSpPr>
          <p:nvPr/>
        </p:nvSpPr>
        <p:spPr bwMode="auto">
          <a:xfrm>
            <a:off x="3202382" y="4616839"/>
            <a:ext cx="346057" cy="554799"/>
          </a:xfrm>
          <a:custGeom>
            <a:avLst/>
            <a:gdLst>
              <a:gd name="T0" fmla="*/ 170364 w 278"/>
              <a:gd name="T1" fmla="*/ 132351 h 444"/>
              <a:gd name="T2" fmla="*/ 170364 w 278"/>
              <a:gd name="T3" fmla="*/ 132351 h 444"/>
              <a:gd name="T4" fmla="*/ 170364 w 278"/>
              <a:gd name="T5" fmla="*/ 132351 h 444"/>
              <a:gd name="T6" fmla="*/ 170364 w 278"/>
              <a:gd name="T7" fmla="*/ 132351 h 444"/>
              <a:gd name="T8" fmla="*/ 170364 w 278"/>
              <a:gd name="T9" fmla="*/ 132351 h 444"/>
              <a:gd name="T10" fmla="*/ 170364 w 278"/>
              <a:gd name="T11" fmla="*/ 131696 h 444"/>
              <a:gd name="T12" fmla="*/ 62010 w 278"/>
              <a:gd name="T13" fmla="*/ 11794 h 444"/>
              <a:gd name="T14" fmla="*/ 62010 w 278"/>
              <a:gd name="T15" fmla="*/ 11794 h 444"/>
              <a:gd name="T16" fmla="*/ 23498 w 278"/>
              <a:gd name="T17" fmla="*/ 9828 h 444"/>
              <a:gd name="T18" fmla="*/ 23498 w 278"/>
              <a:gd name="T19" fmla="*/ 9828 h 444"/>
              <a:gd name="T20" fmla="*/ 20887 w 278"/>
              <a:gd name="T21" fmla="*/ 49140 h 444"/>
              <a:gd name="T22" fmla="*/ 110965 w 278"/>
              <a:gd name="T23" fmla="*/ 148732 h 444"/>
              <a:gd name="T24" fmla="*/ 12402 w 278"/>
              <a:gd name="T25" fmla="*/ 238495 h 444"/>
              <a:gd name="T26" fmla="*/ 12402 w 278"/>
              <a:gd name="T27" fmla="*/ 238495 h 444"/>
              <a:gd name="T28" fmla="*/ 10444 w 278"/>
              <a:gd name="T29" fmla="*/ 277807 h 444"/>
              <a:gd name="T30" fmla="*/ 10444 w 278"/>
              <a:gd name="T31" fmla="*/ 277807 h 444"/>
              <a:gd name="T32" fmla="*/ 48955 w 278"/>
              <a:gd name="T33" fmla="*/ 279773 h 444"/>
              <a:gd name="T34" fmla="*/ 168405 w 278"/>
              <a:gd name="T35" fmla="*/ 171008 h 444"/>
              <a:gd name="T36" fmla="*/ 168405 w 278"/>
              <a:gd name="T37" fmla="*/ 171008 h 444"/>
              <a:gd name="T38" fmla="*/ 170364 w 278"/>
              <a:gd name="T39" fmla="*/ 132351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2"/>
                </a:moveTo>
                <a:lnTo>
                  <a:pt x="261" y="202"/>
                </a:lnTo>
                <a:cubicBezTo>
                  <a:pt x="261" y="201"/>
                  <a:pt x="261" y="201"/>
                  <a:pt x="261" y="201"/>
                </a:cubicBezTo>
                <a:lnTo>
                  <a:pt x="95" y="18"/>
                </a:lnTo>
                <a:cubicBezTo>
                  <a:pt x="79" y="1"/>
                  <a:pt x="53" y="0"/>
                  <a:pt x="36" y="15"/>
                </a:cubicBezTo>
                <a:cubicBezTo>
                  <a:pt x="18" y="31"/>
                  <a:pt x="16" y="57"/>
                  <a:pt x="32" y="75"/>
                </a:cubicBezTo>
                <a:lnTo>
                  <a:pt x="170" y="227"/>
                </a:lnTo>
                <a:lnTo>
                  <a:pt x="19" y="364"/>
                </a:lnTo>
                <a:cubicBezTo>
                  <a:pt x="1" y="380"/>
                  <a:pt x="0" y="407"/>
                  <a:pt x="16" y="424"/>
                </a:cubicBezTo>
                <a:cubicBezTo>
                  <a:pt x="31" y="441"/>
                  <a:pt x="58" y="443"/>
                  <a:pt x="75" y="427"/>
                </a:cubicBezTo>
                <a:lnTo>
                  <a:pt x="258" y="261"/>
                </a:lnTo>
                <a:cubicBezTo>
                  <a:pt x="275" y="246"/>
                  <a:pt x="277" y="219"/>
                  <a:pt x="261" y="202"/>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105" name="Freeform 309">
            <a:extLst>
              <a:ext uri="{FF2B5EF4-FFF2-40B4-BE49-F238E27FC236}">
                <a16:creationId xmlns:a16="http://schemas.microsoft.com/office/drawing/2014/main" id="{AF53D887-EF08-C341-BDAE-7B174F34E782}"/>
              </a:ext>
            </a:extLst>
          </p:cNvPr>
          <p:cNvSpPr>
            <a:spLocks noChangeArrowheads="1"/>
          </p:cNvSpPr>
          <p:nvPr/>
        </p:nvSpPr>
        <p:spPr bwMode="auto">
          <a:xfrm>
            <a:off x="3202382" y="7374349"/>
            <a:ext cx="346057" cy="554799"/>
          </a:xfrm>
          <a:custGeom>
            <a:avLst/>
            <a:gdLst>
              <a:gd name="T0" fmla="*/ 170364 w 278"/>
              <a:gd name="T1" fmla="*/ 132351 h 444"/>
              <a:gd name="T2" fmla="*/ 170364 w 278"/>
              <a:gd name="T3" fmla="*/ 132351 h 444"/>
              <a:gd name="T4" fmla="*/ 170364 w 278"/>
              <a:gd name="T5" fmla="*/ 132351 h 444"/>
              <a:gd name="T6" fmla="*/ 170364 w 278"/>
              <a:gd name="T7" fmla="*/ 132351 h 444"/>
              <a:gd name="T8" fmla="*/ 170364 w 278"/>
              <a:gd name="T9" fmla="*/ 132351 h 444"/>
              <a:gd name="T10" fmla="*/ 170364 w 278"/>
              <a:gd name="T11" fmla="*/ 131696 h 444"/>
              <a:gd name="T12" fmla="*/ 62010 w 278"/>
              <a:gd name="T13" fmla="*/ 11794 h 444"/>
              <a:gd name="T14" fmla="*/ 62010 w 278"/>
              <a:gd name="T15" fmla="*/ 11794 h 444"/>
              <a:gd name="T16" fmla="*/ 23498 w 278"/>
              <a:gd name="T17" fmla="*/ 9828 h 444"/>
              <a:gd name="T18" fmla="*/ 23498 w 278"/>
              <a:gd name="T19" fmla="*/ 9828 h 444"/>
              <a:gd name="T20" fmla="*/ 20887 w 278"/>
              <a:gd name="T21" fmla="*/ 49140 h 444"/>
              <a:gd name="T22" fmla="*/ 110965 w 278"/>
              <a:gd name="T23" fmla="*/ 148732 h 444"/>
              <a:gd name="T24" fmla="*/ 12402 w 278"/>
              <a:gd name="T25" fmla="*/ 239150 h 444"/>
              <a:gd name="T26" fmla="*/ 12402 w 278"/>
              <a:gd name="T27" fmla="*/ 239150 h 444"/>
              <a:gd name="T28" fmla="*/ 10444 w 278"/>
              <a:gd name="T29" fmla="*/ 277807 h 444"/>
              <a:gd name="T30" fmla="*/ 10444 w 278"/>
              <a:gd name="T31" fmla="*/ 277807 h 444"/>
              <a:gd name="T32" fmla="*/ 48955 w 278"/>
              <a:gd name="T33" fmla="*/ 279773 h 444"/>
              <a:gd name="T34" fmla="*/ 168405 w 278"/>
              <a:gd name="T35" fmla="*/ 171664 h 444"/>
              <a:gd name="T36" fmla="*/ 168405 w 278"/>
              <a:gd name="T37" fmla="*/ 171664 h 444"/>
              <a:gd name="T38" fmla="*/ 170364 w 278"/>
              <a:gd name="T39" fmla="*/ 132351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2"/>
                </a:moveTo>
                <a:lnTo>
                  <a:pt x="261" y="202"/>
                </a:lnTo>
                <a:cubicBezTo>
                  <a:pt x="261" y="202"/>
                  <a:pt x="261" y="202"/>
                  <a:pt x="261" y="201"/>
                </a:cubicBezTo>
                <a:lnTo>
                  <a:pt x="95" y="18"/>
                </a:lnTo>
                <a:cubicBezTo>
                  <a:pt x="79" y="1"/>
                  <a:pt x="53" y="0"/>
                  <a:pt x="36" y="15"/>
                </a:cubicBezTo>
                <a:cubicBezTo>
                  <a:pt x="18" y="31"/>
                  <a:pt x="16" y="58"/>
                  <a:pt x="32" y="75"/>
                </a:cubicBezTo>
                <a:lnTo>
                  <a:pt x="170" y="227"/>
                </a:lnTo>
                <a:lnTo>
                  <a:pt x="19" y="365"/>
                </a:lnTo>
                <a:cubicBezTo>
                  <a:pt x="1" y="380"/>
                  <a:pt x="0" y="407"/>
                  <a:pt x="16" y="424"/>
                </a:cubicBezTo>
                <a:cubicBezTo>
                  <a:pt x="31" y="441"/>
                  <a:pt x="58" y="443"/>
                  <a:pt x="75" y="427"/>
                </a:cubicBezTo>
                <a:lnTo>
                  <a:pt x="258" y="262"/>
                </a:lnTo>
                <a:cubicBezTo>
                  <a:pt x="275" y="246"/>
                  <a:pt x="277" y="219"/>
                  <a:pt x="261" y="202"/>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106" name="Freeform 310">
            <a:extLst>
              <a:ext uri="{FF2B5EF4-FFF2-40B4-BE49-F238E27FC236}">
                <a16:creationId xmlns:a16="http://schemas.microsoft.com/office/drawing/2014/main" id="{E5746ADA-9A0C-A44C-A99C-D7CAA3A3E7C9}"/>
              </a:ext>
            </a:extLst>
          </p:cNvPr>
          <p:cNvSpPr>
            <a:spLocks noChangeArrowheads="1"/>
          </p:cNvSpPr>
          <p:nvPr/>
        </p:nvSpPr>
        <p:spPr bwMode="auto">
          <a:xfrm>
            <a:off x="3202382" y="10219745"/>
            <a:ext cx="346057" cy="554799"/>
          </a:xfrm>
          <a:custGeom>
            <a:avLst/>
            <a:gdLst>
              <a:gd name="T0" fmla="*/ 170364 w 278"/>
              <a:gd name="T1" fmla="*/ 133007 h 444"/>
              <a:gd name="T2" fmla="*/ 170364 w 278"/>
              <a:gd name="T3" fmla="*/ 133007 h 444"/>
              <a:gd name="T4" fmla="*/ 170364 w 278"/>
              <a:gd name="T5" fmla="*/ 133007 h 444"/>
              <a:gd name="T6" fmla="*/ 170364 w 278"/>
              <a:gd name="T7" fmla="*/ 132351 h 444"/>
              <a:gd name="T8" fmla="*/ 170364 w 278"/>
              <a:gd name="T9" fmla="*/ 132351 h 444"/>
              <a:gd name="T10" fmla="*/ 170364 w 278"/>
              <a:gd name="T11" fmla="*/ 132351 h 444"/>
              <a:gd name="T12" fmla="*/ 62010 w 278"/>
              <a:gd name="T13" fmla="*/ 12449 h 444"/>
              <a:gd name="T14" fmla="*/ 62010 w 278"/>
              <a:gd name="T15" fmla="*/ 12449 h 444"/>
              <a:gd name="T16" fmla="*/ 23498 w 278"/>
              <a:gd name="T17" fmla="*/ 10483 h 444"/>
              <a:gd name="T18" fmla="*/ 23498 w 278"/>
              <a:gd name="T19" fmla="*/ 10483 h 444"/>
              <a:gd name="T20" fmla="*/ 20887 w 278"/>
              <a:gd name="T21" fmla="*/ 49796 h 444"/>
              <a:gd name="T22" fmla="*/ 110965 w 278"/>
              <a:gd name="T23" fmla="*/ 149387 h 444"/>
              <a:gd name="T24" fmla="*/ 12402 w 278"/>
              <a:gd name="T25" fmla="*/ 239805 h 444"/>
              <a:gd name="T26" fmla="*/ 12402 w 278"/>
              <a:gd name="T27" fmla="*/ 239805 h 444"/>
              <a:gd name="T28" fmla="*/ 10444 w 278"/>
              <a:gd name="T29" fmla="*/ 278462 h 444"/>
              <a:gd name="T30" fmla="*/ 10444 w 278"/>
              <a:gd name="T31" fmla="*/ 278462 h 444"/>
              <a:gd name="T32" fmla="*/ 48955 w 278"/>
              <a:gd name="T33" fmla="*/ 280428 h 444"/>
              <a:gd name="T34" fmla="*/ 168405 w 278"/>
              <a:gd name="T35" fmla="*/ 171664 h 444"/>
              <a:gd name="T36" fmla="*/ 168405 w 278"/>
              <a:gd name="T37" fmla="*/ 171664 h 444"/>
              <a:gd name="T38" fmla="*/ 170364 w 278"/>
              <a:gd name="T39" fmla="*/ 133007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3"/>
                </a:moveTo>
                <a:lnTo>
                  <a:pt x="261" y="203"/>
                </a:lnTo>
                <a:cubicBezTo>
                  <a:pt x="261" y="202"/>
                  <a:pt x="261" y="202"/>
                  <a:pt x="261" y="202"/>
                </a:cubicBezTo>
                <a:lnTo>
                  <a:pt x="95" y="19"/>
                </a:lnTo>
                <a:cubicBezTo>
                  <a:pt x="79" y="2"/>
                  <a:pt x="53" y="0"/>
                  <a:pt x="36" y="16"/>
                </a:cubicBezTo>
                <a:cubicBezTo>
                  <a:pt x="18" y="32"/>
                  <a:pt x="16" y="58"/>
                  <a:pt x="32" y="76"/>
                </a:cubicBezTo>
                <a:lnTo>
                  <a:pt x="170" y="228"/>
                </a:lnTo>
                <a:lnTo>
                  <a:pt x="19" y="366"/>
                </a:lnTo>
                <a:cubicBezTo>
                  <a:pt x="1" y="381"/>
                  <a:pt x="0" y="408"/>
                  <a:pt x="16" y="425"/>
                </a:cubicBezTo>
                <a:cubicBezTo>
                  <a:pt x="31" y="442"/>
                  <a:pt x="58" y="443"/>
                  <a:pt x="75" y="428"/>
                </a:cubicBezTo>
                <a:lnTo>
                  <a:pt x="258" y="262"/>
                </a:lnTo>
                <a:cubicBezTo>
                  <a:pt x="275" y="247"/>
                  <a:pt x="277" y="220"/>
                  <a:pt x="261" y="203"/>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147D228D-69C9-2D4A-9F82-C7188EEC4D04}"/>
              </a:ext>
            </a:extLst>
          </p:cNvPr>
          <p:cNvSpPr txBox="1"/>
          <p:nvPr/>
        </p:nvSpPr>
        <p:spPr>
          <a:xfrm>
            <a:off x="3825968" y="4494174"/>
            <a:ext cx="5185444"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3B243D11-9C88-3742-B6EB-CBCAE6DE9976}"/>
              </a:ext>
            </a:extLst>
          </p:cNvPr>
          <p:cNvSpPr txBox="1"/>
          <p:nvPr/>
        </p:nvSpPr>
        <p:spPr>
          <a:xfrm>
            <a:off x="3825968" y="7259105"/>
            <a:ext cx="5185444"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EC80EDFE-C3E0-A14C-99B3-DA55D096CD49}"/>
              </a:ext>
            </a:extLst>
          </p:cNvPr>
          <p:cNvSpPr txBox="1"/>
          <p:nvPr/>
        </p:nvSpPr>
        <p:spPr>
          <a:xfrm>
            <a:off x="3825968" y="10110963"/>
            <a:ext cx="5185444"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03</a:t>
            </a:r>
          </a:p>
        </p:txBody>
      </p:sp>
      <p:sp>
        <p:nvSpPr>
          <p:cNvPr id="107" name="TextBox 106">
            <a:extLst>
              <a:ext uri="{FF2B5EF4-FFF2-40B4-BE49-F238E27FC236}">
                <a16:creationId xmlns:a16="http://schemas.microsoft.com/office/drawing/2014/main" id="{D60718B5-F823-6045-ABF2-64B89A895C3E}"/>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08" name="TextBox 107">
            <a:extLst>
              <a:ext uri="{FF2B5EF4-FFF2-40B4-BE49-F238E27FC236}">
                <a16:creationId xmlns:a16="http://schemas.microsoft.com/office/drawing/2014/main" id="{3DFA576F-5B06-884F-A6CE-3D014E2574A1}"/>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11" name="TextBox 110">
            <a:extLst>
              <a:ext uri="{FF2B5EF4-FFF2-40B4-BE49-F238E27FC236}">
                <a16:creationId xmlns:a16="http://schemas.microsoft.com/office/drawing/2014/main" id="{09D798ED-9500-B643-97D6-5BA1FA4707EC}"/>
              </a:ext>
            </a:extLst>
          </p:cNvPr>
          <p:cNvSpPr txBox="1"/>
          <p:nvPr/>
        </p:nvSpPr>
        <p:spPr>
          <a:xfrm>
            <a:off x="3883508" y="5086984"/>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12" name="TextBox 111">
            <a:extLst>
              <a:ext uri="{FF2B5EF4-FFF2-40B4-BE49-F238E27FC236}">
                <a16:creationId xmlns:a16="http://schemas.microsoft.com/office/drawing/2014/main" id="{23477D22-3D71-C740-96E0-42554A5709EB}"/>
              </a:ext>
            </a:extLst>
          </p:cNvPr>
          <p:cNvSpPr txBox="1"/>
          <p:nvPr/>
        </p:nvSpPr>
        <p:spPr>
          <a:xfrm>
            <a:off x="3883508" y="7957017"/>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13" name="TextBox 112">
            <a:extLst>
              <a:ext uri="{FF2B5EF4-FFF2-40B4-BE49-F238E27FC236}">
                <a16:creationId xmlns:a16="http://schemas.microsoft.com/office/drawing/2014/main" id="{B22F9E32-4505-2A4E-9934-BDE8423E99F3}"/>
              </a:ext>
            </a:extLst>
          </p:cNvPr>
          <p:cNvSpPr txBox="1"/>
          <p:nvPr/>
        </p:nvSpPr>
        <p:spPr>
          <a:xfrm>
            <a:off x="3824084" y="10943409"/>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4129331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2">
            <a:extLst>
              <a:ext uri="{FF2B5EF4-FFF2-40B4-BE49-F238E27FC236}">
                <a16:creationId xmlns:a16="http://schemas.microsoft.com/office/drawing/2014/main" id="{E5B88788-14FC-6B48-8C11-12E419F552BE}"/>
              </a:ext>
            </a:extLst>
          </p:cNvPr>
          <p:cNvSpPr>
            <a:spLocks noChangeArrowheads="1"/>
          </p:cNvSpPr>
          <p:nvPr/>
        </p:nvSpPr>
        <p:spPr bwMode="auto">
          <a:xfrm>
            <a:off x="8998490" y="4770646"/>
            <a:ext cx="1697318" cy="1049174"/>
          </a:xfrm>
          <a:custGeom>
            <a:avLst/>
            <a:gdLst>
              <a:gd name="T0" fmla="*/ 845546 w 1361"/>
              <a:gd name="T1" fmla="*/ 422230 h 843"/>
              <a:gd name="T2" fmla="*/ 845546 w 1361"/>
              <a:gd name="T3" fmla="*/ 422230 h 843"/>
              <a:gd name="T4" fmla="*/ 736992 w 1361"/>
              <a:gd name="T5" fmla="*/ 440503 h 843"/>
              <a:gd name="T6" fmla="*/ 736992 w 1361"/>
              <a:gd name="T7" fmla="*/ 440503 h 843"/>
              <a:gd name="T8" fmla="*/ 738954 w 1361"/>
              <a:gd name="T9" fmla="*/ 427451 h 843"/>
              <a:gd name="T10" fmla="*/ 738954 w 1361"/>
              <a:gd name="T11" fmla="*/ 427451 h 843"/>
              <a:gd name="T12" fmla="*/ 547349 w 1361"/>
              <a:gd name="T13" fmla="*/ 21536 h 843"/>
              <a:gd name="T14" fmla="*/ 547349 w 1361"/>
              <a:gd name="T15" fmla="*/ 21536 h 843"/>
              <a:gd name="T16" fmla="*/ 241304 w 1361"/>
              <a:gd name="T17" fmla="*/ 350444 h 843"/>
              <a:gd name="T18" fmla="*/ 241304 w 1361"/>
              <a:gd name="T19" fmla="*/ 350444 h 843"/>
              <a:gd name="T20" fmla="*/ 236727 w 1361"/>
              <a:gd name="T21" fmla="*/ 391558 h 843"/>
              <a:gd name="T22" fmla="*/ 236727 w 1361"/>
              <a:gd name="T23" fmla="*/ 391558 h 843"/>
              <a:gd name="T24" fmla="*/ 99399 w 1361"/>
              <a:gd name="T25" fmla="*/ 322383 h 843"/>
              <a:gd name="T26" fmla="*/ 99399 w 1361"/>
              <a:gd name="T27" fmla="*/ 322383 h 843"/>
              <a:gd name="T28" fmla="*/ 27466 w 1361"/>
              <a:gd name="T29" fmla="*/ 536434 h 843"/>
              <a:gd name="T30" fmla="*/ 27466 w 1361"/>
              <a:gd name="T31" fmla="*/ 536434 h 843"/>
              <a:gd name="T32" fmla="*/ 31389 w 1361"/>
              <a:gd name="T33" fmla="*/ 549486 h 843"/>
              <a:gd name="T34" fmla="*/ 870396 w 1361"/>
              <a:gd name="T35" fmla="*/ 549486 h 843"/>
              <a:gd name="T36" fmla="*/ 870396 w 1361"/>
              <a:gd name="T37" fmla="*/ 549486 h 843"/>
              <a:gd name="T38" fmla="*/ 845546 w 1361"/>
              <a:gd name="T39" fmla="*/ 422230 h 8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361" h="843">
                <a:moveTo>
                  <a:pt x="1293" y="647"/>
                </a:moveTo>
                <a:lnTo>
                  <a:pt x="1293" y="647"/>
                </a:lnTo>
                <a:cubicBezTo>
                  <a:pt x="1247" y="617"/>
                  <a:pt x="1182" y="631"/>
                  <a:pt x="1127" y="675"/>
                </a:cubicBezTo>
                <a:cubicBezTo>
                  <a:pt x="1128" y="668"/>
                  <a:pt x="1129" y="662"/>
                  <a:pt x="1130" y="655"/>
                </a:cubicBezTo>
                <a:cubicBezTo>
                  <a:pt x="1179" y="344"/>
                  <a:pt x="1048" y="66"/>
                  <a:pt x="837" y="33"/>
                </a:cubicBezTo>
                <a:cubicBezTo>
                  <a:pt x="627" y="0"/>
                  <a:pt x="417" y="225"/>
                  <a:pt x="369" y="537"/>
                </a:cubicBezTo>
                <a:cubicBezTo>
                  <a:pt x="365" y="558"/>
                  <a:pt x="363" y="579"/>
                  <a:pt x="362" y="600"/>
                </a:cubicBezTo>
                <a:cubicBezTo>
                  <a:pt x="306" y="518"/>
                  <a:pt x="226" y="474"/>
                  <a:pt x="152" y="494"/>
                </a:cubicBezTo>
                <a:cubicBezTo>
                  <a:pt x="49" y="522"/>
                  <a:pt x="0" y="669"/>
                  <a:pt x="42" y="822"/>
                </a:cubicBezTo>
                <a:cubicBezTo>
                  <a:pt x="43" y="828"/>
                  <a:pt x="46" y="835"/>
                  <a:pt x="48" y="842"/>
                </a:cubicBezTo>
                <a:lnTo>
                  <a:pt x="1331" y="842"/>
                </a:lnTo>
                <a:cubicBezTo>
                  <a:pt x="1360" y="760"/>
                  <a:pt x="1347" y="680"/>
                  <a:pt x="1293" y="647"/>
                </a:cubicBezTo>
              </a:path>
            </a:pathLst>
          </a:custGeom>
          <a:solidFill>
            <a:srgbClr val="A1DFF3">
              <a:alpha val="15000"/>
            </a:srgbClr>
          </a:solidFill>
          <a:ln>
            <a:noFill/>
          </a:ln>
          <a:effectLst/>
        </p:spPr>
        <p:txBody>
          <a:bodyPr wrap="none" anchor="ctr"/>
          <a:lstStyle/>
          <a:p>
            <a:endParaRPr lang="en-US" sz="3599" dirty="0">
              <a:latin typeface="Poppins" pitchFamily="2" charset="77"/>
            </a:endParaRPr>
          </a:p>
        </p:txBody>
      </p:sp>
      <p:sp>
        <p:nvSpPr>
          <p:cNvPr id="19" name="Freeform 3">
            <a:extLst>
              <a:ext uri="{FF2B5EF4-FFF2-40B4-BE49-F238E27FC236}">
                <a16:creationId xmlns:a16="http://schemas.microsoft.com/office/drawing/2014/main" id="{659A42D1-295A-B746-9F19-1A5D0B900C91}"/>
              </a:ext>
            </a:extLst>
          </p:cNvPr>
          <p:cNvSpPr>
            <a:spLocks noChangeArrowheads="1"/>
          </p:cNvSpPr>
          <p:nvPr/>
        </p:nvSpPr>
        <p:spPr bwMode="auto">
          <a:xfrm>
            <a:off x="10476091" y="6731665"/>
            <a:ext cx="922814" cy="604235"/>
          </a:xfrm>
          <a:custGeom>
            <a:avLst/>
            <a:gdLst>
              <a:gd name="T0" fmla="*/ 429185 w 743"/>
              <a:gd name="T1" fmla="*/ 197939 h 485"/>
              <a:gd name="T2" fmla="*/ 429185 w 743"/>
              <a:gd name="T3" fmla="*/ 197939 h 485"/>
              <a:gd name="T4" fmla="*/ 340612 w 743"/>
              <a:gd name="T5" fmla="*/ 242361 h 485"/>
              <a:gd name="T6" fmla="*/ 340612 w 743"/>
              <a:gd name="T7" fmla="*/ 242361 h 485"/>
              <a:gd name="T8" fmla="*/ 332797 w 743"/>
              <a:gd name="T9" fmla="*/ 184874 h 485"/>
              <a:gd name="T10" fmla="*/ 332797 w 743"/>
              <a:gd name="T11" fmla="*/ 184874 h 485"/>
              <a:gd name="T12" fmla="*/ 162817 w 743"/>
              <a:gd name="T13" fmla="*/ 16332 h 485"/>
              <a:gd name="T14" fmla="*/ 162817 w 743"/>
              <a:gd name="T15" fmla="*/ 16332 h 485"/>
              <a:gd name="T16" fmla="*/ 81408 w 743"/>
              <a:gd name="T17" fmla="*/ 227989 h 485"/>
              <a:gd name="T18" fmla="*/ 81408 w 743"/>
              <a:gd name="T19" fmla="*/ 227989 h 485"/>
              <a:gd name="T20" fmla="*/ 33215 w 743"/>
              <a:gd name="T21" fmla="*/ 214271 h 485"/>
              <a:gd name="T22" fmla="*/ 33215 w 743"/>
              <a:gd name="T23" fmla="*/ 214271 h 485"/>
              <a:gd name="T24" fmla="*/ 18235 w 743"/>
              <a:gd name="T25" fmla="*/ 316180 h 485"/>
              <a:gd name="T26" fmla="*/ 467609 w 743"/>
              <a:gd name="T27" fmla="*/ 316180 h 485"/>
              <a:gd name="T28" fmla="*/ 467609 w 743"/>
              <a:gd name="T29" fmla="*/ 316180 h 485"/>
              <a:gd name="T30" fmla="*/ 429185 w 743"/>
              <a:gd name="T31" fmla="*/ 197939 h 48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43" h="485">
                <a:moveTo>
                  <a:pt x="659" y="303"/>
                </a:moveTo>
                <a:lnTo>
                  <a:pt x="659" y="303"/>
                </a:lnTo>
                <a:cubicBezTo>
                  <a:pt x="612" y="287"/>
                  <a:pt x="559" y="317"/>
                  <a:pt x="523" y="371"/>
                </a:cubicBezTo>
                <a:cubicBezTo>
                  <a:pt x="522" y="343"/>
                  <a:pt x="518" y="313"/>
                  <a:pt x="511" y="283"/>
                </a:cubicBezTo>
                <a:cubicBezTo>
                  <a:pt x="471" y="115"/>
                  <a:pt x="354" y="0"/>
                  <a:pt x="250" y="25"/>
                </a:cubicBezTo>
                <a:cubicBezTo>
                  <a:pt x="149" y="49"/>
                  <a:pt x="96" y="191"/>
                  <a:pt x="125" y="349"/>
                </a:cubicBezTo>
                <a:cubicBezTo>
                  <a:pt x="101" y="328"/>
                  <a:pt x="74" y="319"/>
                  <a:pt x="51" y="328"/>
                </a:cubicBezTo>
                <a:cubicBezTo>
                  <a:pt x="10" y="345"/>
                  <a:pt x="0" y="414"/>
                  <a:pt x="28" y="484"/>
                </a:cubicBezTo>
                <a:lnTo>
                  <a:pt x="718" y="484"/>
                </a:lnTo>
                <a:cubicBezTo>
                  <a:pt x="742" y="401"/>
                  <a:pt x="716" y="322"/>
                  <a:pt x="659" y="303"/>
                </a:cubicBezTo>
              </a:path>
            </a:pathLst>
          </a:custGeom>
          <a:solidFill>
            <a:srgbClr val="A1DFF3">
              <a:alpha val="15000"/>
            </a:srgbClr>
          </a:solidFill>
          <a:ln>
            <a:noFill/>
          </a:ln>
          <a:effectLst/>
        </p:spPr>
        <p:txBody>
          <a:bodyPr wrap="none" anchor="ctr"/>
          <a:lstStyle/>
          <a:p>
            <a:endParaRPr lang="en-US" sz="3599" dirty="0">
              <a:latin typeface="Poppins" pitchFamily="2" charset="77"/>
            </a:endParaRPr>
          </a:p>
        </p:txBody>
      </p:sp>
      <p:sp>
        <p:nvSpPr>
          <p:cNvPr id="20" name="Freeform 4">
            <a:extLst>
              <a:ext uri="{FF2B5EF4-FFF2-40B4-BE49-F238E27FC236}">
                <a16:creationId xmlns:a16="http://schemas.microsoft.com/office/drawing/2014/main" id="{E63F7972-2E39-5344-8FD4-2CBFED449CB7}"/>
              </a:ext>
            </a:extLst>
          </p:cNvPr>
          <p:cNvSpPr>
            <a:spLocks noChangeArrowheads="1"/>
          </p:cNvSpPr>
          <p:nvPr/>
        </p:nvSpPr>
        <p:spPr bwMode="auto">
          <a:xfrm>
            <a:off x="396553" y="4133453"/>
            <a:ext cx="1620418" cy="1109595"/>
          </a:xfrm>
          <a:custGeom>
            <a:avLst/>
            <a:gdLst>
              <a:gd name="T0" fmla="*/ 781871 w 1303"/>
              <a:gd name="T1" fmla="*/ 357591 h 890"/>
              <a:gd name="T2" fmla="*/ 781871 w 1303"/>
              <a:gd name="T3" fmla="*/ 357591 h 890"/>
              <a:gd name="T4" fmla="*/ 594718 w 1303"/>
              <a:gd name="T5" fmla="*/ 432116 h 890"/>
              <a:gd name="T6" fmla="*/ 594718 w 1303"/>
              <a:gd name="T7" fmla="*/ 432116 h 890"/>
              <a:gd name="T8" fmla="*/ 576459 w 1303"/>
              <a:gd name="T9" fmla="*/ 319021 h 890"/>
              <a:gd name="T10" fmla="*/ 576459 w 1303"/>
              <a:gd name="T11" fmla="*/ 319021 h 890"/>
              <a:gd name="T12" fmla="*/ 264102 w 1303"/>
              <a:gd name="T13" fmla="*/ 32033 h 890"/>
              <a:gd name="T14" fmla="*/ 264102 w 1303"/>
              <a:gd name="T15" fmla="*/ 32033 h 890"/>
              <a:gd name="T16" fmla="*/ 136942 w 1303"/>
              <a:gd name="T17" fmla="*/ 437346 h 890"/>
              <a:gd name="T18" fmla="*/ 136942 w 1303"/>
              <a:gd name="T19" fmla="*/ 437346 h 890"/>
              <a:gd name="T20" fmla="*/ 142158 w 1303"/>
              <a:gd name="T21" fmla="*/ 456305 h 890"/>
              <a:gd name="T22" fmla="*/ 142158 w 1303"/>
              <a:gd name="T23" fmla="*/ 456305 h 890"/>
              <a:gd name="T24" fmla="*/ 58689 w 1303"/>
              <a:gd name="T25" fmla="*/ 435385 h 890"/>
              <a:gd name="T26" fmla="*/ 58689 w 1303"/>
              <a:gd name="T27" fmla="*/ 435385 h 890"/>
              <a:gd name="T28" fmla="*/ 14998 w 1303"/>
              <a:gd name="T29" fmla="*/ 581167 h 890"/>
              <a:gd name="T30" fmla="*/ 798826 w 1303"/>
              <a:gd name="T31" fmla="*/ 581167 h 890"/>
              <a:gd name="T32" fmla="*/ 798826 w 1303"/>
              <a:gd name="T33" fmla="*/ 581167 h 890"/>
              <a:gd name="T34" fmla="*/ 781871 w 1303"/>
              <a:gd name="T35" fmla="*/ 357591 h 89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03" h="890">
                <a:moveTo>
                  <a:pt x="1199" y="547"/>
                </a:moveTo>
                <a:lnTo>
                  <a:pt x="1199" y="547"/>
                </a:lnTo>
                <a:cubicBezTo>
                  <a:pt x="1115" y="499"/>
                  <a:pt x="993" y="549"/>
                  <a:pt x="912" y="661"/>
                </a:cubicBezTo>
                <a:cubicBezTo>
                  <a:pt x="909" y="605"/>
                  <a:pt x="900" y="547"/>
                  <a:pt x="884" y="488"/>
                </a:cubicBezTo>
                <a:cubicBezTo>
                  <a:pt x="806" y="196"/>
                  <a:pt x="592" y="0"/>
                  <a:pt x="405" y="49"/>
                </a:cubicBezTo>
                <a:cubicBezTo>
                  <a:pt x="218" y="99"/>
                  <a:pt x="131" y="376"/>
                  <a:pt x="210" y="669"/>
                </a:cubicBezTo>
                <a:cubicBezTo>
                  <a:pt x="212" y="679"/>
                  <a:pt x="215" y="688"/>
                  <a:pt x="218" y="698"/>
                </a:cubicBezTo>
                <a:cubicBezTo>
                  <a:pt x="176" y="664"/>
                  <a:pt x="129" y="651"/>
                  <a:pt x="90" y="666"/>
                </a:cubicBezTo>
                <a:cubicBezTo>
                  <a:pt x="25" y="691"/>
                  <a:pt x="0" y="785"/>
                  <a:pt x="23" y="889"/>
                </a:cubicBezTo>
                <a:lnTo>
                  <a:pt x="1225" y="889"/>
                </a:lnTo>
                <a:cubicBezTo>
                  <a:pt x="1302" y="752"/>
                  <a:pt x="1291" y="600"/>
                  <a:pt x="1199" y="547"/>
                </a:cubicBezTo>
              </a:path>
            </a:pathLst>
          </a:custGeom>
          <a:solidFill>
            <a:srgbClr val="A1DFF3">
              <a:alpha val="15000"/>
            </a:srgbClr>
          </a:solidFill>
          <a:ln>
            <a:noFill/>
          </a:ln>
          <a:effectLst/>
        </p:spPr>
        <p:txBody>
          <a:bodyPr wrap="none" anchor="ctr"/>
          <a:lstStyle/>
          <a:p>
            <a:endParaRPr lang="en-US" sz="3599" dirty="0">
              <a:latin typeface="Poppins" pitchFamily="2" charset="77"/>
            </a:endParaRPr>
          </a:p>
        </p:txBody>
      </p:sp>
      <p:sp>
        <p:nvSpPr>
          <p:cNvPr id="21" name="Freeform 5">
            <a:extLst>
              <a:ext uri="{FF2B5EF4-FFF2-40B4-BE49-F238E27FC236}">
                <a16:creationId xmlns:a16="http://schemas.microsoft.com/office/drawing/2014/main" id="{629750AE-721B-704D-B639-61FA9773FEC9}"/>
              </a:ext>
            </a:extLst>
          </p:cNvPr>
          <p:cNvSpPr>
            <a:spLocks noChangeArrowheads="1"/>
          </p:cNvSpPr>
          <p:nvPr/>
        </p:nvSpPr>
        <p:spPr bwMode="auto">
          <a:xfrm>
            <a:off x="336133" y="6522927"/>
            <a:ext cx="862390" cy="505361"/>
          </a:xfrm>
          <a:custGeom>
            <a:avLst/>
            <a:gdLst>
              <a:gd name="T0" fmla="*/ 417523 w 691"/>
              <a:gd name="T1" fmla="*/ 184906 h 407"/>
              <a:gd name="T2" fmla="*/ 417523 w 691"/>
              <a:gd name="T3" fmla="*/ 184906 h 407"/>
              <a:gd name="T4" fmla="*/ 376948 w 691"/>
              <a:gd name="T5" fmla="*/ 195323 h 407"/>
              <a:gd name="T6" fmla="*/ 376948 w 691"/>
              <a:gd name="T7" fmla="*/ 195323 h 407"/>
              <a:gd name="T8" fmla="*/ 340955 w 691"/>
              <a:gd name="T9" fmla="*/ 22137 h 407"/>
              <a:gd name="T10" fmla="*/ 340955 w 691"/>
              <a:gd name="T11" fmla="*/ 22137 h 407"/>
              <a:gd name="T12" fmla="*/ 164260 w 691"/>
              <a:gd name="T13" fmla="*/ 169931 h 407"/>
              <a:gd name="T14" fmla="*/ 164260 w 691"/>
              <a:gd name="T15" fmla="*/ 169931 h 407"/>
              <a:gd name="T16" fmla="*/ 150518 w 691"/>
              <a:gd name="T17" fmla="*/ 205089 h 407"/>
              <a:gd name="T18" fmla="*/ 150518 w 691"/>
              <a:gd name="T19" fmla="*/ 205089 h 407"/>
              <a:gd name="T20" fmla="*/ 102745 w 691"/>
              <a:gd name="T21" fmla="*/ 163420 h 407"/>
              <a:gd name="T22" fmla="*/ 102745 w 691"/>
              <a:gd name="T23" fmla="*/ 163420 h 407"/>
              <a:gd name="T24" fmla="*/ 1963 w 691"/>
              <a:gd name="T25" fmla="*/ 253269 h 407"/>
              <a:gd name="T26" fmla="*/ 1963 w 691"/>
              <a:gd name="T27" fmla="*/ 253269 h 407"/>
              <a:gd name="T28" fmla="*/ 0 w 691"/>
              <a:gd name="T29" fmla="*/ 264337 h 407"/>
              <a:gd name="T30" fmla="*/ 444354 w 691"/>
              <a:gd name="T31" fmla="*/ 264337 h 407"/>
              <a:gd name="T32" fmla="*/ 444354 w 691"/>
              <a:gd name="T33" fmla="*/ 264337 h 407"/>
              <a:gd name="T34" fmla="*/ 417523 w 691"/>
              <a:gd name="T35" fmla="*/ 184906 h 40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91" h="407">
                <a:moveTo>
                  <a:pt x="638" y="284"/>
                </a:moveTo>
                <a:lnTo>
                  <a:pt x="638" y="284"/>
                </a:lnTo>
                <a:cubicBezTo>
                  <a:pt x="618" y="277"/>
                  <a:pt x="596" y="284"/>
                  <a:pt x="576" y="300"/>
                </a:cubicBezTo>
                <a:cubicBezTo>
                  <a:pt x="608" y="174"/>
                  <a:pt x="588" y="63"/>
                  <a:pt x="521" y="34"/>
                </a:cubicBezTo>
                <a:cubicBezTo>
                  <a:pt x="439" y="0"/>
                  <a:pt x="318" y="102"/>
                  <a:pt x="251" y="261"/>
                </a:cubicBezTo>
                <a:cubicBezTo>
                  <a:pt x="243" y="279"/>
                  <a:pt x="237" y="297"/>
                  <a:pt x="230" y="315"/>
                </a:cubicBezTo>
                <a:cubicBezTo>
                  <a:pt x="216" y="281"/>
                  <a:pt x="190" y="258"/>
                  <a:pt x="157" y="251"/>
                </a:cubicBezTo>
                <a:cubicBezTo>
                  <a:pt x="91" y="237"/>
                  <a:pt x="22" y="297"/>
                  <a:pt x="3" y="389"/>
                </a:cubicBezTo>
                <a:cubicBezTo>
                  <a:pt x="2" y="394"/>
                  <a:pt x="0" y="400"/>
                  <a:pt x="0" y="406"/>
                </a:cubicBezTo>
                <a:lnTo>
                  <a:pt x="679" y="406"/>
                </a:lnTo>
                <a:cubicBezTo>
                  <a:pt x="690" y="347"/>
                  <a:pt x="674" y="295"/>
                  <a:pt x="638" y="284"/>
                </a:cubicBezTo>
              </a:path>
            </a:pathLst>
          </a:custGeom>
          <a:solidFill>
            <a:srgbClr val="A1DFF3">
              <a:alpha val="15000"/>
            </a:srgbClr>
          </a:solidFill>
          <a:ln>
            <a:noFill/>
          </a:ln>
          <a:effectLst/>
        </p:spPr>
        <p:txBody>
          <a:bodyPr wrap="none" anchor="ctr"/>
          <a:lstStyle/>
          <a:p>
            <a:endParaRPr lang="en-US" sz="3599" dirty="0">
              <a:latin typeface="Poppins" pitchFamily="2" charset="77"/>
            </a:endParaRPr>
          </a:p>
        </p:txBody>
      </p:sp>
      <p:sp>
        <p:nvSpPr>
          <p:cNvPr id="22" name="Freeform 6">
            <a:extLst>
              <a:ext uri="{FF2B5EF4-FFF2-40B4-BE49-F238E27FC236}">
                <a16:creationId xmlns:a16="http://schemas.microsoft.com/office/drawing/2014/main" id="{E6C7648A-689C-D54B-BE98-56849EA8FE50}"/>
              </a:ext>
            </a:extLst>
          </p:cNvPr>
          <p:cNvSpPr>
            <a:spLocks noChangeArrowheads="1"/>
          </p:cNvSpPr>
          <p:nvPr/>
        </p:nvSpPr>
        <p:spPr bwMode="auto">
          <a:xfrm>
            <a:off x="165851" y="10296650"/>
            <a:ext cx="11216574" cy="60425"/>
          </a:xfrm>
          <a:custGeom>
            <a:avLst/>
            <a:gdLst>
              <a:gd name="T0" fmla="*/ 5880924 w 9006"/>
              <a:gd name="T1" fmla="*/ 31010 h 47"/>
              <a:gd name="T2" fmla="*/ 0 w 9006"/>
              <a:gd name="T3" fmla="*/ 31010 h 47"/>
              <a:gd name="T4" fmla="*/ 0 w 9006"/>
              <a:gd name="T5" fmla="*/ 0 h 47"/>
              <a:gd name="T6" fmla="*/ 5880924 w 9006"/>
              <a:gd name="T7" fmla="*/ 0 h 47"/>
              <a:gd name="T8" fmla="*/ 5880924 w 9006"/>
              <a:gd name="T9" fmla="*/ 31010 h 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006" h="47">
                <a:moveTo>
                  <a:pt x="9005" y="46"/>
                </a:moveTo>
                <a:lnTo>
                  <a:pt x="0" y="46"/>
                </a:lnTo>
                <a:lnTo>
                  <a:pt x="0" y="0"/>
                </a:lnTo>
                <a:lnTo>
                  <a:pt x="9005" y="0"/>
                </a:lnTo>
                <a:lnTo>
                  <a:pt x="9005" y="46"/>
                </a:ln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7">
            <a:extLst>
              <a:ext uri="{FF2B5EF4-FFF2-40B4-BE49-F238E27FC236}">
                <a16:creationId xmlns:a16="http://schemas.microsoft.com/office/drawing/2014/main" id="{B699E065-300A-4C46-B764-292D0B00E937}"/>
              </a:ext>
            </a:extLst>
          </p:cNvPr>
          <p:cNvSpPr>
            <a:spLocks noChangeArrowheads="1"/>
          </p:cNvSpPr>
          <p:nvPr/>
        </p:nvSpPr>
        <p:spPr bwMode="auto">
          <a:xfrm>
            <a:off x="3005698" y="11669912"/>
            <a:ext cx="1120560" cy="252680"/>
          </a:xfrm>
          <a:custGeom>
            <a:avLst/>
            <a:gdLst>
              <a:gd name="T0" fmla="*/ 586928 w 898"/>
              <a:gd name="T1" fmla="*/ 65921 h 203"/>
              <a:gd name="T2" fmla="*/ 586928 w 898"/>
              <a:gd name="T3" fmla="*/ 65921 h 203"/>
              <a:gd name="T4" fmla="*/ 293137 w 898"/>
              <a:gd name="T5" fmla="*/ 131841 h 203"/>
              <a:gd name="T6" fmla="*/ 293137 w 898"/>
              <a:gd name="T7" fmla="*/ 131841 h 203"/>
              <a:gd name="T8" fmla="*/ 0 w 898"/>
              <a:gd name="T9" fmla="*/ 65921 h 203"/>
              <a:gd name="T10" fmla="*/ 0 w 898"/>
              <a:gd name="T11" fmla="*/ 65921 h 203"/>
              <a:gd name="T12" fmla="*/ 293137 w 898"/>
              <a:gd name="T13" fmla="*/ 0 h 203"/>
              <a:gd name="T14" fmla="*/ 293137 w 898"/>
              <a:gd name="T15" fmla="*/ 0 h 203"/>
              <a:gd name="T16" fmla="*/ 586928 w 898"/>
              <a:gd name="T17" fmla="*/ 65921 h 2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8" h="203">
                <a:moveTo>
                  <a:pt x="897" y="101"/>
                </a:moveTo>
                <a:lnTo>
                  <a:pt x="897" y="101"/>
                </a:lnTo>
                <a:cubicBezTo>
                  <a:pt x="897" y="157"/>
                  <a:pt x="696" y="202"/>
                  <a:pt x="448" y="202"/>
                </a:cubicBezTo>
                <a:cubicBezTo>
                  <a:pt x="200" y="202"/>
                  <a:pt x="0" y="157"/>
                  <a:pt x="0" y="101"/>
                </a:cubicBezTo>
                <a:cubicBezTo>
                  <a:pt x="0" y="46"/>
                  <a:pt x="200" y="0"/>
                  <a:pt x="448" y="0"/>
                </a:cubicBezTo>
                <a:cubicBezTo>
                  <a:pt x="696" y="0"/>
                  <a:pt x="897" y="46"/>
                  <a:pt x="897" y="101"/>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8">
            <a:extLst>
              <a:ext uri="{FF2B5EF4-FFF2-40B4-BE49-F238E27FC236}">
                <a16:creationId xmlns:a16="http://schemas.microsoft.com/office/drawing/2014/main" id="{B6027CA4-C6C3-E246-A2E9-BAF395D11AF6}"/>
              </a:ext>
            </a:extLst>
          </p:cNvPr>
          <p:cNvSpPr>
            <a:spLocks noChangeArrowheads="1"/>
          </p:cNvSpPr>
          <p:nvPr/>
        </p:nvSpPr>
        <p:spPr bwMode="auto">
          <a:xfrm>
            <a:off x="6548642" y="12136821"/>
            <a:ext cx="1115067" cy="252680"/>
          </a:xfrm>
          <a:custGeom>
            <a:avLst/>
            <a:gdLst>
              <a:gd name="T0" fmla="*/ 584050 w 897"/>
              <a:gd name="T1" fmla="*/ 65921 h 203"/>
              <a:gd name="T2" fmla="*/ 584050 w 897"/>
              <a:gd name="T3" fmla="*/ 65921 h 203"/>
              <a:gd name="T4" fmla="*/ 292025 w 897"/>
              <a:gd name="T5" fmla="*/ 131841 h 203"/>
              <a:gd name="T6" fmla="*/ 292025 w 897"/>
              <a:gd name="T7" fmla="*/ 131841 h 203"/>
              <a:gd name="T8" fmla="*/ 0 w 897"/>
              <a:gd name="T9" fmla="*/ 65921 h 203"/>
              <a:gd name="T10" fmla="*/ 0 w 897"/>
              <a:gd name="T11" fmla="*/ 65921 h 203"/>
              <a:gd name="T12" fmla="*/ 292025 w 897"/>
              <a:gd name="T13" fmla="*/ 0 h 203"/>
              <a:gd name="T14" fmla="*/ 292025 w 897"/>
              <a:gd name="T15" fmla="*/ 0 h 203"/>
              <a:gd name="T16" fmla="*/ 584050 w 897"/>
              <a:gd name="T17" fmla="*/ 65921 h 2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7" h="203">
                <a:moveTo>
                  <a:pt x="896" y="101"/>
                </a:moveTo>
                <a:lnTo>
                  <a:pt x="896" y="101"/>
                </a:lnTo>
                <a:cubicBezTo>
                  <a:pt x="896" y="157"/>
                  <a:pt x="696" y="202"/>
                  <a:pt x="448" y="202"/>
                </a:cubicBezTo>
                <a:cubicBezTo>
                  <a:pt x="200" y="202"/>
                  <a:pt x="0" y="157"/>
                  <a:pt x="0" y="101"/>
                </a:cubicBezTo>
                <a:cubicBezTo>
                  <a:pt x="0" y="45"/>
                  <a:pt x="200" y="0"/>
                  <a:pt x="448" y="0"/>
                </a:cubicBezTo>
                <a:cubicBezTo>
                  <a:pt x="696" y="0"/>
                  <a:pt x="896" y="45"/>
                  <a:pt x="896" y="101"/>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3450DAA9-56AF-F246-BD07-0C0EA52D753C}"/>
              </a:ext>
            </a:extLst>
          </p:cNvPr>
          <p:cNvSpPr>
            <a:spLocks noChangeArrowheads="1"/>
          </p:cNvSpPr>
          <p:nvPr/>
        </p:nvSpPr>
        <p:spPr bwMode="auto">
          <a:xfrm>
            <a:off x="5186395" y="7747875"/>
            <a:ext cx="1130301" cy="844680"/>
          </a:xfrm>
          <a:custGeom>
            <a:avLst/>
            <a:gdLst>
              <a:gd name="connsiteX0" fmla="*/ 142816 w 1130301"/>
              <a:gd name="connsiteY0" fmla="*/ 626206 h 844680"/>
              <a:gd name="connsiteX1" fmla="*/ 992975 w 1130301"/>
              <a:gd name="connsiteY1" fmla="*/ 626206 h 844680"/>
              <a:gd name="connsiteX2" fmla="*/ 567271 w 1130301"/>
              <a:gd name="connsiteY2" fmla="*/ 844680 h 844680"/>
              <a:gd name="connsiteX3" fmla="*/ 142816 w 1130301"/>
              <a:gd name="connsiteY3" fmla="*/ 626206 h 844680"/>
              <a:gd name="connsiteX4" fmla="*/ 0 w 1130301"/>
              <a:gd name="connsiteY4" fmla="*/ 0 h 844680"/>
              <a:gd name="connsiteX5" fmla="*/ 1130301 w 1130301"/>
              <a:gd name="connsiteY5" fmla="*/ 0 h 844680"/>
              <a:gd name="connsiteX6" fmla="*/ 1130301 w 1130301"/>
              <a:gd name="connsiteY6" fmla="*/ 152574 h 844680"/>
              <a:gd name="connsiteX7" fmla="*/ 0 w 1130301"/>
              <a:gd name="connsiteY7" fmla="*/ 152574 h 84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0301" h="844680">
                <a:moveTo>
                  <a:pt x="142816" y="626206"/>
                </a:moveTo>
                <a:lnTo>
                  <a:pt x="992975" y="626206"/>
                </a:lnTo>
                <a:cubicBezTo>
                  <a:pt x="992975" y="626206"/>
                  <a:pt x="940542" y="844680"/>
                  <a:pt x="567271" y="844680"/>
                </a:cubicBezTo>
                <a:cubicBezTo>
                  <a:pt x="195249" y="844680"/>
                  <a:pt x="142816" y="626206"/>
                  <a:pt x="142816" y="626206"/>
                </a:cubicBezTo>
                <a:close/>
                <a:moveTo>
                  <a:pt x="0" y="0"/>
                </a:moveTo>
                <a:lnTo>
                  <a:pt x="1130301" y="0"/>
                </a:lnTo>
                <a:lnTo>
                  <a:pt x="1130301" y="152574"/>
                </a:lnTo>
                <a:lnTo>
                  <a:pt x="0" y="152574"/>
                </a:lnTo>
                <a:close/>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4F663D71-3FB6-6C4C-AB9F-668784077792}"/>
              </a:ext>
            </a:extLst>
          </p:cNvPr>
          <p:cNvSpPr>
            <a:spLocks noChangeArrowheads="1"/>
          </p:cNvSpPr>
          <p:nvPr/>
        </p:nvSpPr>
        <p:spPr bwMode="auto">
          <a:xfrm>
            <a:off x="5136958" y="7901681"/>
            <a:ext cx="1229173" cy="465690"/>
          </a:xfrm>
          <a:custGeom>
            <a:avLst/>
            <a:gdLst>
              <a:gd name="connsiteX0" fmla="*/ 48569 w 1229173"/>
              <a:gd name="connsiteY0" fmla="*/ 236201 h 465690"/>
              <a:gd name="connsiteX1" fmla="*/ 1179358 w 1229173"/>
              <a:gd name="connsiteY1" fmla="*/ 236201 h 465690"/>
              <a:gd name="connsiteX2" fmla="*/ 1229173 w 1229173"/>
              <a:gd name="connsiteY2" fmla="*/ 285473 h 465690"/>
              <a:gd name="connsiteX3" fmla="*/ 1229173 w 1229173"/>
              <a:gd name="connsiteY3" fmla="*/ 310741 h 465690"/>
              <a:gd name="connsiteX4" fmla="*/ 1179358 w 1229173"/>
              <a:gd name="connsiteY4" fmla="*/ 361276 h 465690"/>
              <a:gd name="connsiteX5" fmla="*/ 1118181 w 1229173"/>
              <a:gd name="connsiteY5" fmla="*/ 361276 h 465690"/>
              <a:gd name="connsiteX6" fmla="*/ 1132747 w 1229173"/>
              <a:gd name="connsiteY6" fmla="*/ 370782 h 465690"/>
              <a:gd name="connsiteX7" fmla="*/ 1146775 w 1229173"/>
              <a:gd name="connsiteY7" fmla="*/ 404656 h 465690"/>
              <a:gd name="connsiteX8" fmla="*/ 1146775 w 1229173"/>
              <a:gd name="connsiteY8" fmla="*/ 418083 h 465690"/>
              <a:gd name="connsiteX9" fmla="*/ 1098145 w 1229173"/>
              <a:gd name="connsiteY9" fmla="*/ 465690 h 465690"/>
              <a:gd name="connsiteX10" fmla="*/ 126779 w 1229173"/>
              <a:gd name="connsiteY10" fmla="*/ 465690 h 465690"/>
              <a:gd name="connsiteX11" fmla="*/ 76901 w 1229173"/>
              <a:gd name="connsiteY11" fmla="*/ 418083 h 465690"/>
              <a:gd name="connsiteX12" fmla="*/ 76901 w 1229173"/>
              <a:gd name="connsiteY12" fmla="*/ 404656 h 465690"/>
              <a:gd name="connsiteX13" fmla="*/ 91553 w 1229173"/>
              <a:gd name="connsiteY13" fmla="*/ 370782 h 465690"/>
              <a:gd name="connsiteX14" fmla="*/ 106523 w 1229173"/>
              <a:gd name="connsiteY14" fmla="*/ 361276 h 465690"/>
              <a:gd name="connsiteX15" fmla="*/ 48569 w 1229173"/>
              <a:gd name="connsiteY15" fmla="*/ 361276 h 465690"/>
              <a:gd name="connsiteX16" fmla="*/ 0 w 1229173"/>
              <a:gd name="connsiteY16" fmla="*/ 310741 h 465690"/>
              <a:gd name="connsiteX17" fmla="*/ 0 w 1229173"/>
              <a:gd name="connsiteY17" fmla="*/ 285473 h 465690"/>
              <a:gd name="connsiteX18" fmla="*/ 48569 w 1229173"/>
              <a:gd name="connsiteY18" fmla="*/ 236201 h 465690"/>
              <a:gd name="connsiteX19" fmla="*/ 48569 w 1229173"/>
              <a:gd name="connsiteY19" fmla="*/ 0 h 465690"/>
              <a:gd name="connsiteX20" fmla="*/ 1179358 w 1229173"/>
              <a:gd name="connsiteY20" fmla="*/ 0 h 465690"/>
              <a:gd name="connsiteX21" fmla="*/ 1229173 w 1229173"/>
              <a:gd name="connsiteY21" fmla="*/ 49274 h 465690"/>
              <a:gd name="connsiteX22" fmla="*/ 1229173 w 1229173"/>
              <a:gd name="connsiteY22" fmla="*/ 75805 h 465690"/>
              <a:gd name="connsiteX23" fmla="*/ 1179358 w 1229173"/>
              <a:gd name="connsiteY23" fmla="*/ 125079 h 465690"/>
              <a:gd name="connsiteX24" fmla="*/ 1117911 w 1229173"/>
              <a:gd name="connsiteY24" fmla="*/ 125079 h 465690"/>
              <a:gd name="connsiteX25" fmla="*/ 1132747 w 1229173"/>
              <a:gd name="connsiteY25" fmla="*/ 135037 h 465690"/>
              <a:gd name="connsiteX26" fmla="*/ 1146775 w 1229173"/>
              <a:gd name="connsiteY26" fmla="*/ 168453 h 465690"/>
              <a:gd name="connsiteX27" fmla="*/ 1146775 w 1229173"/>
              <a:gd name="connsiteY27" fmla="*/ 180659 h 465690"/>
              <a:gd name="connsiteX28" fmla="*/ 1098145 w 1229173"/>
              <a:gd name="connsiteY28" fmla="*/ 229487 h 465690"/>
              <a:gd name="connsiteX29" fmla="*/ 126779 w 1229173"/>
              <a:gd name="connsiteY29" fmla="*/ 229487 h 465690"/>
              <a:gd name="connsiteX30" fmla="*/ 76901 w 1229173"/>
              <a:gd name="connsiteY30" fmla="*/ 180659 h 465690"/>
              <a:gd name="connsiteX31" fmla="*/ 76901 w 1229173"/>
              <a:gd name="connsiteY31" fmla="*/ 168453 h 465690"/>
              <a:gd name="connsiteX32" fmla="*/ 91553 w 1229173"/>
              <a:gd name="connsiteY32" fmla="*/ 135037 h 465690"/>
              <a:gd name="connsiteX33" fmla="*/ 106802 w 1229173"/>
              <a:gd name="connsiteY33" fmla="*/ 125079 h 465690"/>
              <a:gd name="connsiteX34" fmla="*/ 48569 w 1229173"/>
              <a:gd name="connsiteY34" fmla="*/ 125079 h 465690"/>
              <a:gd name="connsiteX35" fmla="*/ 0 w 1229173"/>
              <a:gd name="connsiteY35" fmla="*/ 75805 h 465690"/>
              <a:gd name="connsiteX36" fmla="*/ 0 w 1229173"/>
              <a:gd name="connsiteY36" fmla="*/ 49274 h 465690"/>
              <a:gd name="connsiteX37" fmla="*/ 48569 w 1229173"/>
              <a:gd name="connsiteY37" fmla="*/ 0 h 465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29173" h="465690">
                <a:moveTo>
                  <a:pt x="48569" y="236201"/>
                </a:moveTo>
                <a:lnTo>
                  <a:pt x="1179358" y="236201"/>
                </a:lnTo>
                <a:cubicBezTo>
                  <a:pt x="1206756" y="236201"/>
                  <a:pt x="1229173" y="257679"/>
                  <a:pt x="1229173" y="285473"/>
                </a:cubicBezTo>
                <a:lnTo>
                  <a:pt x="1229173" y="310741"/>
                </a:lnTo>
                <a:cubicBezTo>
                  <a:pt x="1229173" y="338535"/>
                  <a:pt x="1206756" y="361276"/>
                  <a:pt x="1179358" y="361276"/>
                </a:cubicBezTo>
                <a:lnTo>
                  <a:pt x="1118181" y="361276"/>
                </a:lnTo>
                <a:lnTo>
                  <a:pt x="1132747" y="370782"/>
                </a:lnTo>
                <a:cubicBezTo>
                  <a:pt x="1141476" y="379327"/>
                  <a:pt x="1146775" y="391228"/>
                  <a:pt x="1146775" y="404656"/>
                </a:cubicBezTo>
                <a:lnTo>
                  <a:pt x="1146775" y="418083"/>
                </a:lnTo>
                <a:cubicBezTo>
                  <a:pt x="1146775" y="443717"/>
                  <a:pt x="1125577" y="465690"/>
                  <a:pt x="1098145" y="465690"/>
                </a:cubicBezTo>
                <a:lnTo>
                  <a:pt x="126779" y="465690"/>
                </a:lnTo>
                <a:cubicBezTo>
                  <a:pt x="99346" y="465690"/>
                  <a:pt x="76901" y="443717"/>
                  <a:pt x="76901" y="418083"/>
                </a:cubicBezTo>
                <a:lnTo>
                  <a:pt x="76901" y="404656"/>
                </a:lnTo>
                <a:cubicBezTo>
                  <a:pt x="76901" y="391228"/>
                  <a:pt x="82513" y="379327"/>
                  <a:pt x="91553" y="370782"/>
                </a:cubicBezTo>
                <a:lnTo>
                  <a:pt x="106523" y="361276"/>
                </a:lnTo>
                <a:lnTo>
                  <a:pt x="48569" y="361276"/>
                </a:lnTo>
                <a:cubicBezTo>
                  <a:pt x="21171" y="361276"/>
                  <a:pt x="0" y="338535"/>
                  <a:pt x="0" y="310741"/>
                </a:cubicBezTo>
                <a:lnTo>
                  <a:pt x="0" y="285473"/>
                </a:lnTo>
                <a:cubicBezTo>
                  <a:pt x="0" y="257679"/>
                  <a:pt x="21171" y="236201"/>
                  <a:pt x="48569" y="236201"/>
                </a:cubicBezTo>
                <a:close/>
                <a:moveTo>
                  <a:pt x="48569" y="0"/>
                </a:moveTo>
                <a:lnTo>
                  <a:pt x="1179358" y="0"/>
                </a:lnTo>
                <a:cubicBezTo>
                  <a:pt x="1206756" y="0"/>
                  <a:pt x="1229173" y="22742"/>
                  <a:pt x="1229173" y="49274"/>
                </a:cubicBezTo>
                <a:lnTo>
                  <a:pt x="1229173" y="75805"/>
                </a:lnTo>
                <a:cubicBezTo>
                  <a:pt x="1229173" y="102337"/>
                  <a:pt x="1206756" y="125079"/>
                  <a:pt x="1179358" y="125079"/>
                </a:cubicBezTo>
                <a:lnTo>
                  <a:pt x="1117911" y="125079"/>
                </a:lnTo>
                <a:lnTo>
                  <a:pt x="1132747" y="135037"/>
                </a:lnTo>
                <a:cubicBezTo>
                  <a:pt x="1141476" y="143734"/>
                  <a:pt x="1146775" y="155636"/>
                  <a:pt x="1146775" y="168453"/>
                </a:cubicBezTo>
                <a:lnTo>
                  <a:pt x="1146775" y="180659"/>
                </a:lnTo>
                <a:cubicBezTo>
                  <a:pt x="1146775" y="208735"/>
                  <a:pt x="1125577" y="229487"/>
                  <a:pt x="1098145" y="229487"/>
                </a:cubicBezTo>
                <a:lnTo>
                  <a:pt x="126779" y="229487"/>
                </a:lnTo>
                <a:cubicBezTo>
                  <a:pt x="99346" y="229487"/>
                  <a:pt x="76901" y="208735"/>
                  <a:pt x="76901" y="180659"/>
                </a:cubicBezTo>
                <a:lnTo>
                  <a:pt x="76901" y="168453"/>
                </a:lnTo>
                <a:cubicBezTo>
                  <a:pt x="76901" y="155636"/>
                  <a:pt x="82513" y="143734"/>
                  <a:pt x="91553" y="135037"/>
                </a:cubicBezTo>
                <a:lnTo>
                  <a:pt x="106802" y="125079"/>
                </a:lnTo>
                <a:lnTo>
                  <a:pt x="48569" y="125079"/>
                </a:lnTo>
                <a:cubicBezTo>
                  <a:pt x="21171" y="125079"/>
                  <a:pt x="0" y="102337"/>
                  <a:pt x="0" y="75805"/>
                </a:cubicBezTo>
                <a:lnTo>
                  <a:pt x="0" y="49274"/>
                </a:lnTo>
                <a:cubicBezTo>
                  <a:pt x="0" y="22742"/>
                  <a:pt x="21171" y="0"/>
                  <a:pt x="48569" y="0"/>
                </a:cubicBezTo>
                <a:close/>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1997A33E-207D-0443-A778-B3BCE571B9C8}"/>
              </a:ext>
            </a:extLst>
          </p:cNvPr>
          <p:cNvSpPr>
            <a:spLocks noChangeArrowheads="1"/>
          </p:cNvSpPr>
          <p:nvPr/>
        </p:nvSpPr>
        <p:spPr bwMode="auto">
          <a:xfrm>
            <a:off x="5307237" y="8017035"/>
            <a:ext cx="899541" cy="246088"/>
          </a:xfrm>
          <a:custGeom>
            <a:avLst/>
            <a:gdLst>
              <a:gd name="connsiteX0" fmla="*/ 856611 w 899541"/>
              <a:gd name="connsiteY0" fmla="*/ 236199 h 246088"/>
              <a:gd name="connsiteX1" fmla="*/ 894338 w 899541"/>
              <a:gd name="connsiteY1" fmla="*/ 236199 h 246088"/>
              <a:gd name="connsiteX2" fmla="*/ 899541 w 899541"/>
              <a:gd name="connsiteY2" fmla="*/ 241693 h 246088"/>
              <a:gd name="connsiteX3" fmla="*/ 894338 w 899541"/>
              <a:gd name="connsiteY3" fmla="*/ 246088 h 246088"/>
              <a:gd name="connsiteX4" fmla="*/ 856611 w 899541"/>
              <a:gd name="connsiteY4" fmla="*/ 246088 h 246088"/>
              <a:gd name="connsiteX5" fmla="*/ 851407 w 899541"/>
              <a:gd name="connsiteY5" fmla="*/ 241693 h 246088"/>
              <a:gd name="connsiteX6" fmla="*/ 856611 w 899541"/>
              <a:gd name="connsiteY6" fmla="*/ 236199 h 246088"/>
              <a:gd name="connsiteX7" fmla="*/ 636615 w 899541"/>
              <a:gd name="connsiteY7" fmla="*/ 236199 h 246088"/>
              <a:gd name="connsiteX8" fmla="*/ 768351 w 899541"/>
              <a:gd name="connsiteY8" fmla="*/ 236199 h 246088"/>
              <a:gd name="connsiteX9" fmla="*/ 773276 w 899541"/>
              <a:gd name="connsiteY9" fmla="*/ 241693 h 246088"/>
              <a:gd name="connsiteX10" fmla="*/ 768351 w 899541"/>
              <a:gd name="connsiteY10" fmla="*/ 246088 h 246088"/>
              <a:gd name="connsiteX11" fmla="*/ 636615 w 899541"/>
              <a:gd name="connsiteY11" fmla="*/ 246088 h 246088"/>
              <a:gd name="connsiteX12" fmla="*/ 631690 w 899541"/>
              <a:gd name="connsiteY12" fmla="*/ 241693 h 246088"/>
              <a:gd name="connsiteX13" fmla="*/ 636615 w 899541"/>
              <a:gd name="connsiteY13" fmla="*/ 236199 h 246088"/>
              <a:gd name="connsiteX14" fmla="*/ 10490 w 899541"/>
              <a:gd name="connsiteY14" fmla="*/ 236199 h 246088"/>
              <a:gd name="connsiteX15" fmla="*/ 356294 w 899541"/>
              <a:gd name="connsiteY15" fmla="*/ 236199 h 246088"/>
              <a:gd name="connsiteX16" fmla="*/ 361288 w 899541"/>
              <a:gd name="connsiteY16" fmla="*/ 241693 h 246088"/>
              <a:gd name="connsiteX17" fmla="*/ 356294 w 899541"/>
              <a:gd name="connsiteY17" fmla="*/ 246088 h 246088"/>
              <a:gd name="connsiteX18" fmla="*/ 10490 w 899541"/>
              <a:gd name="connsiteY18" fmla="*/ 246088 h 246088"/>
              <a:gd name="connsiteX19" fmla="*/ 5496 w 899541"/>
              <a:gd name="connsiteY19" fmla="*/ 241693 h 246088"/>
              <a:gd name="connsiteX20" fmla="*/ 10490 w 899541"/>
              <a:gd name="connsiteY20" fmla="*/ 236199 h 246088"/>
              <a:gd name="connsiteX21" fmla="*/ 555506 w 899541"/>
              <a:gd name="connsiteY21" fmla="*/ 115354 h 246088"/>
              <a:gd name="connsiteX22" fmla="*/ 856180 w 899541"/>
              <a:gd name="connsiteY22" fmla="*/ 115354 h 246088"/>
              <a:gd name="connsiteX23" fmla="*/ 861150 w 899541"/>
              <a:gd name="connsiteY23" fmla="*/ 119749 h 246088"/>
              <a:gd name="connsiteX24" fmla="*/ 856180 w 899541"/>
              <a:gd name="connsiteY24" fmla="*/ 125243 h 246088"/>
              <a:gd name="connsiteX25" fmla="*/ 555506 w 899541"/>
              <a:gd name="connsiteY25" fmla="*/ 125243 h 246088"/>
              <a:gd name="connsiteX26" fmla="*/ 549293 w 899541"/>
              <a:gd name="connsiteY26" fmla="*/ 119749 h 246088"/>
              <a:gd name="connsiteX27" fmla="*/ 555506 w 899541"/>
              <a:gd name="connsiteY27" fmla="*/ 115354 h 246088"/>
              <a:gd name="connsiteX28" fmla="*/ 230488 w 899541"/>
              <a:gd name="connsiteY28" fmla="*/ 115354 h 246088"/>
              <a:gd name="connsiteX29" fmla="*/ 251581 w 899541"/>
              <a:gd name="connsiteY29" fmla="*/ 115354 h 246088"/>
              <a:gd name="connsiteX30" fmla="*/ 256854 w 899541"/>
              <a:gd name="connsiteY30" fmla="*/ 120348 h 246088"/>
              <a:gd name="connsiteX31" fmla="*/ 251581 w 899541"/>
              <a:gd name="connsiteY31" fmla="*/ 125342 h 246088"/>
              <a:gd name="connsiteX32" fmla="*/ 230488 w 899541"/>
              <a:gd name="connsiteY32" fmla="*/ 125342 h 246088"/>
              <a:gd name="connsiteX33" fmla="*/ 225214 w 899541"/>
              <a:gd name="connsiteY33" fmla="*/ 120348 h 246088"/>
              <a:gd name="connsiteX34" fmla="*/ 230488 w 899541"/>
              <a:gd name="connsiteY34" fmla="*/ 115354 h 246088"/>
              <a:gd name="connsiteX35" fmla="*/ 131469 w 899541"/>
              <a:gd name="connsiteY35" fmla="*/ 115354 h 246088"/>
              <a:gd name="connsiteX36" fmla="*/ 195553 w 899541"/>
              <a:gd name="connsiteY36" fmla="*/ 115354 h 246088"/>
              <a:gd name="connsiteX37" fmla="*/ 201962 w 899541"/>
              <a:gd name="connsiteY37" fmla="*/ 120348 h 246088"/>
              <a:gd name="connsiteX38" fmla="*/ 195553 w 899541"/>
              <a:gd name="connsiteY38" fmla="*/ 125342 h 246088"/>
              <a:gd name="connsiteX39" fmla="*/ 131469 w 899541"/>
              <a:gd name="connsiteY39" fmla="*/ 125342 h 246088"/>
              <a:gd name="connsiteX40" fmla="*/ 126342 w 899541"/>
              <a:gd name="connsiteY40" fmla="*/ 120348 h 246088"/>
              <a:gd name="connsiteX41" fmla="*/ 131469 w 899541"/>
              <a:gd name="connsiteY41" fmla="*/ 115354 h 246088"/>
              <a:gd name="connsiteX42" fmla="*/ 4851 w 899541"/>
              <a:gd name="connsiteY42" fmla="*/ 115354 h 246088"/>
              <a:gd name="connsiteX43" fmla="*/ 86106 w 899541"/>
              <a:gd name="connsiteY43" fmla="*/ 115354 h 246088"/>
              <a:gd name="connsiteX44" fmla="*/ 92169 w 899541"/>
              <a:gd name="connsiteY44" fmla="*/ 120348 h 246088"/>
              <a:gd name="connsiteX45" fmla="*/ 86106 w 899541"/>
              <a:gd name="connsiteY45" fmla="*/ 125342 h 246088"/>
              <a:gd name="connsiteX46" fmla="*/ 4851 w 899541"/>
              <a:gd name="connsiteY46" fmla="*/ 125342 h 246088"/>
              <a:gd name="connsiteX47" fmla="*/ 0 w 899541"/>
              <a:gd name="connsiteY47" fmla="*/ 120348 h 246088"/>
              <a:gd name="connsiteX48" fmla="*/ 4851 w 899541"/>
              <a:gd name="connsiteY48" fmla="*/ 115354 h 246088"/>
              <a:gd name="connsiteX49" fmla="*/ 742117 w 899541"/>
              <a:gd name="connsiteY49" fmla="*/ 5493 h 246088"/>
              <a:gd name="connsiteX50" fmla="*/ 823371 w 899541"/>
              <a:gd name="connsiteY50" fmla="*/ 5493 h 246088"/>
              <a:gd name="connsiteX51" fmla="*/ 828222 w 899541"/>
              <a:gd name="connsiteY51" fmla="*/ 10987 h 246088"/>
              <a:gd name="connsiteX52" fmla="*/ 823371 w 899541"/>
              <a:gd name="connsiteY52" fmla="*/ 15382 h 246088"/>
              <a:gd name="connsiteX53" fmla="*/ 742117 w 899541"/>
              <a:gd name="connsiteY53" fmla="*/ 15382 h 246088"/>
              <a:gd name="connsiteX54" fmla="*/ 736053 w 899541"/>
              <a:gd name="connsiteY54" fmla="*/ 10987 h 246088"/>
              <a:gd name="connsiteX55" fmla="*/ 742117 w 899541"/>
              <a:gd name="connsiteY55" fmla="*/ 5493 h 246088"/>
              <a:gd name="connsiteX56" fmla="*/ 4976 w 899541"/>
              <a:gd name="connsiteY56" fmla="*/ 0 h 246088"/>
              <a:gd name="connsiteX57" fmla="*/ 614484 w 899541"/>
              <a:gd name="connsiteY57" fmla="*/ 0 h 246088"/>
              <a:gd name="connsiteX58" fmla="*/ 619459 w 899541"/>
              <a:gd name="connsiteY58" fmla="*/ 5494 h 246088"/>
              <a:gd name="connsiteX59" fmla="*/ 614484 w 899541"/>
              <a:gd name="connsiteY59" fmla="*/ 9889 h 246088"/>
              <a:gd name="connsiteX60" fmla="*/ 4976 w 899541"/>
              <a:gd name="connsiteY60" fmla="*/ 9889 h 246088"/>
              <a:gd name="connsiteX61" fmla="*/ 0 w 899541"/>
              <a:gd name="connsiteY61" fmla="*/ 5494 h 246088"/>
              <a:gd name="connsiteX62" fmla="*/ 4976 w 899541"/>
              <a:gd name="connsiteY62" fmla="*/ 0 h 246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899541" h="246088">
                <a:moveTo>
                  <a:pt x="856611" y="236199"/>
                </a:moveTo>
                <a:lnTo>
                  <a:pt x="894338" y="236199"/>
                </a:lnTo>
                <a:cubicBezTo>
                  <a:pt x="896939" y="236199"/>
                  <a:pt x="899541" y="238397"/>
                  <a:pt x="899541" y="241693"/>
                </a:cubicBezTo>
                <a:cubicBezTo>
                  <a:pt x="899541" y="243890"/>
                  <a:pt x="896939" y="246088"/>
                  <a:pt x="894338" y="246088"/>
                </a:cubicBezTo>
                <a:lnTo>
                  <a:pt x="856611" y="246088"/>
                </a:lnTo>
                <a:cubicBezTo>
                  <a:pt x="852708" y="246088"/>
                  <a:pt x="851407" y="243890"/>
                  <a:pt x="851407" y="241693"/>
                </a:cubicBezTo>
                <a:cubicBezTo>
                  <a:pt x="851407" y="238397"/>
                  <a:pt x="852708" y="236199"/>
                  <a:pt x="856611" y="236199"/>
                </a:cubicBezTo>
                <a:close/>
                <a:moveTo>
                  <a:pt x="636615" y="236199"/>
                </a:moveTo>
                <a:lnTo>
                  <a:pt x="768351" y="236199"/>
                </a:lnTo>
                <a:cubicBezTo>
                  <a:pt x="770814" y="236199"/>
                  <a:pt x="773276" y="238397"/>
                  <a:pt x="773276" y="241693"/>
                </a:cubicBezTo>
                <a:cubicBezTo>
                  <a:pt x="773276" y="243890"/>
                  <a:pt x="770814" y="246088"/>
                  <a:pt x="768351" y="246088"/>
                </a:cubicBezTo>
                <a:lnTo>
                  <a:pt x="636615" y="246088"/>
                </a:lnTo>
                <a:cubicBezTo>
                  <a:pt x="634153" y="246088"/>
                  <a:pt x="631690" y="243890"/>
                  <a:pt x="631690" y="241693"/>
                </a:cubicBezTo>
                <a:cubicBezTo>
                  <a:pt x="631690" y="238397"/>
                  <a:pt x="634153" y="236199"/>
                  <a:pt x="636615" y="236199"/>
                </a:cubicBezTo>
                <a:close/>
                <a:moveTo>
                  <a:pt x="10490" y="236199"/>
                </a:moveTo>
                <a:lnTo>
                  <a:pt x="356294" y="236199"/>
                </a:lnTo>
                <a:cubicBezTo>
                  <a:pt x="360039" y="236199"/>
                  <a:pt x="361288" y="238397"/>
                  <a:pt x="361288" y="241693"/>
                </a:cubicBezTo>
                <a:cubicBezTo>
                  <a:pt x="361288" y="243890"/>
                  <a:pt x="360039" y="246088"/>
                  <a:pt x="356294" y="246088"/>
                </a:cubicBezTo>
                <a:lnTo>
                  <a:pt x="10490" y="246088"/>
                </a:lnTo>
                <a:cubicBezTo>
                  <a:pt x="7993" y="246088"/>
                  <a:pt x="5496" y="243890"/>
                  <a:pt x="5496" y="241693"/>
                </a:cubicBezTo>
                <a:cubicBezTo>
                  <a:pt x="5496" y="238397"/>
                  <a:pt x="7993" y="236199"/>
                  <a:pt x="10490" y="236199"/>
                </a:cubicBezTo>
                <a:close/>
                <a:moveTo>
                  <a:pt x="555506" y="115354"/>
                </a:moveTo>
                <a:lnTo>
                  <a:pt x="856180" y="115354"/>
                </a:lnTo>
                <a:cubicBezTo>
                  <a:pt x="858665" y="115354"/>
                  <a:pt x="861150" y="117552"/>
                  <a:pt x="861150" y="119749"/>
                </a:cubicBezTo>
                <a:cubicBezTo>
                  <a:pt x="861150" y="121946"/>
                  <a:pt x="858665" y="125243"/>
                  <a:pt x="856180" y="125243"/>
                </a:cubicBezTo>
                <a:lnTo>
                  <a:pt x="555506" y="125243"/>
                </a:lnTo>
                <a:cubicBezTo>
                  <a:pt x="551778" y="125243"/>
                  <a:pt x="549293" y="121946"/>
                  <a:pt x="549293" y="119749"/>
                </a:cubicBezTo>
                <a:cubicBezTo>
                  <a:pt x="549293" y="117552"/>
                  <a:pt x="551778" y="115354"/>
                  <a:pt x="555506" y="115354"/>
                </a:cubicBezTo>
                <a:close/>
                <a:moveTo>
                  <a:pt x="230488" y="115354"/>
                </a:moveTo>
                <a:lnTo>
                  <a:pt x="251581" y="115354"/>
                </a:lnTo>
                <a:cubicBezTo>
                  <a:pt x="254217" y="115354"/>
                  <a:pt x="256854" y="117352"/>
                  <a:pt x="256854" y="120348"/>
                </a:cubicBezTo>
                <a:cubicBezTo>
                  <a:pt x="256854" y="122346"/>
                  <a:pt x="254217" y="125342"/>
                  <a:pt x="251581" y="125342"/>
                </a:cubicBezTo>
                <a:lnTo>
                  <a:pt x="230488" y="125342"/>
                </a:lnTo>
                <a:cubicBezTo>
                  <a:pt x="227851" y="125342"/>
                  <a:pt x="225214" y="122346"/>
                  <a:pt x="225214" y="120348"/>
                </a:cubicBezTo>
                <a:cubicBezTo>
                  <a:pt x="225214" y="117352"/>
                  <a:pt x="227851" y="115354"/>
                  <a:pt x="230488" y="115354"/>
                </a:cubicBezTo>
                <a:close/>
                <a:moveTo>
                  <a:pt x="131469" y="115354"/>
                </a:moveTo>
                <a:lnTo>
                  <a:pt x="195553" y="115354"/>
                </a:lnTo>
                <a:cubicBezTo>
                  <a:pt x="199398" y="115354"/>
                  <a:pt x="201962" y="117352"/>
                  <a:pt x="201962" y="120348"/>
                </a:cubicBezTo>
                <a:cubicBezTo>
                  <a:pt x="201962" y="122346"/>
                  <a:pt x="199398" y="125342"/>
                  <a:pt x="195553" y="125342"/>
                </a:cubicBezTo>
                <a:lnTo>
                  <a:pt x="131469" y="125342"/>
                </a:lnTo>
                <a:cubicBezTo>
                  <a:pt x="128906" y="125342"/>
                  <a:pt x="126342" y="122346"/>
                  <a:pt x="126342" y="120348"/>
                </a:cubicBezTo>
                <a:cubicBezTo>
                  <a:pt x="126342" y="117352"/>
                  <a:pt x="128906" y="115354"/>
                  <a:pt x="131469" y="115354"/>
                </a:cubicBezTo>
                <a:close/>
                <a:moveTo>
                  <a:pt x="4851" y="115354"/>
                </a:moveTo>
                <a:lnTo>
                  <a:pt x="86106" y="115354"/>
                </a:lnTo>
                <a:cubicBezTo>
                  <a:pt x="89744" y="115354"/>
                  <a:pt x="92169" y="117352"/>
                  <a:pt x="92169" y="120348"/>
                </a:cubicBezTo>
                <a:cubicBezTo>
                  <a:pt x="92169" y="122346"/>
                  <a:pt x="89744" y="125342"/>
                  <a:pt x="86106" y="125342"/>
                </a:cubicBezTo>
                <a:lnTo>
                  <a:pt x="4851" y="125342"/>
                </a:lnTo>
                <a:cubicBezTo>
                  <a:pt x="2426" y="125342"/>
                  <a:pt x="0" y="122346"/>
                  <a:pt x="0" y="120348"/>
                </a:cubicBezTo>
                <a:cubicBezTo>
                  <a:pt x="0" y="117352"/>
                  <a:pt x="2426" y="115354"/>
                  <a:pt x="4851" y="115354"/>
                </a:cubicBezTo>
                <a:close/>
                <a:moveTo>
                  <a:pt x="742117" y="5493"/>
                </a:moveTo>
                <a:lnTo>
                  <a:pt x="823371" y="5493"/>
                </a:lnTo>
                <a:cubicBezTo>
                  <a:pt x="825797" y="5493"/>
                  <a:pt x="828222" y="7691"/>
                  <a:pt x="828222" y="10987"/>
                </a:cubicBezTo>
                <a:cubicBezTo>
                  <a:pt x="828222" y="13184"/>
                  <a:pt x="825797" y="15382"/>
                  <a:pt x="823371" y="15382"/>
                </a:cubicBezTo>
                <a:lnTo>
                  <a:pt x="742117" y="15382"/>
                </a:lnTo>
                <a:cubicBezTo>
                  <a:pt x="738479" y="15382"/>
                  <a:pt x="736053" y="13184"/>
                  <a:pt x="736053" y="10987"/>
                </a:cubicBezTo>
                <a:cubicBezTo>
                  <a:pt x="736053" y="7691"/>
                  <a:pt x="738479" y="5493"/>
                  <a:pt x="742117" y="5493"/>
                </a:cubicBezTo>
                <a:close/>
                <a:moveTo>
                  <a:pt x="4976" y="0"/>
                </a:moveTo>
                <a:lnTo>
                  <a:pt x="614484" y="0"/>
                </a:lnTo>
                <a:cubicBezTo>
                  <a:pt x="616972" y="0"/>
                  <a:pt x="619459" y="2198"/>
                  <a:pt x="619459" y="5494"/>
                </a:cubicBezTo>
                <a:cubicBezTo>
                  <a:pt x="619459" y="7691"/>
                  <a:pt x="616972" y="9889"/>
                  <a:pt x="614484" y="9889"/>
                </a:cubicBezTo>
                <a:lnTo>
                  <a:pt x="4976" y="9889"/>
                </a:lnTo>
                <a:cubicBezTo>
                  <a:pt x="2488" y="9889"/>
                  <a:pt x="0" y="7691"/>
                  <a:pt x="0" y="5494"/>
                </a:cubicBezTo>
                <a:cubicBezTo>
                  <a:pt x="0" y="2198"/>
                  <a:pt x="2488" y="0"/>
                  <a:pt x="4976"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8" name="Freeform 27">
            <a:extLst>
              <a:ext uri="{FF2B5EF4-FFF2-40B4-BE49-F238E27FC236}">
                <a16:creationId xmlns:a16="http://schemas.microsoft.com/office/drawing/2014/main" id="{7C5E3012-6EC4-CF4D-9AC9-3F2DCBC0E3CE}"/>
              </a:ext>
            </a:extLst>
          </p:cNvPr>
          <p:cNvSpPr>
            <a:spLocks noChangeArrowheads="1"/>
          </p:cNvSpPr>
          <p:nvPr/>
        </p:nvSpPr>
        <p:spPr bwMode="auto">
          <a:xfrm>
            <a:off x="3557112" y="3276536"/>
            <a:ext cx="4380001" cy="2421176"/>
          </a:xfrm>
          <a:custGeom>
            <a:avLst/>
            <a:gdLst>
              <a:gd name="connsiteX0" fmla="*/ 4027082 w 4380001"/>
              <a:gd name="connsiteY0" fmla="*/ 2346795 h 2421176"/>
              <a:gd name="connsiteX1" fmla="*/ 4360119 w 4380001"/>
              <a:gd name="connsiteY1" fmla="*/ 2377051 h 2421176"/>
              <a:gd name="connsiteX2" fmla="*/ 4380001 w 4380001"/>
              <a:gd name="connsiteY2" fmla="*/ 2401005 h 2421176"/>
              <a:gd name="connsiteX3" fmla="*/ 4357633 w 4380001"/>
              <a:gd name="connsiteY3" fmla="*/ 2421176 h 2421176"/>
              <a:gd name="connsiteX4" fmla="*/ 4356391 w 4380001"/>
              <a:gd name="connsiteY4" fmla="*/ 2421176 h 2421176"/>
              <a:gd name="connsiteX5" fmla="*/ 4023354 w 4380001"/>
              <a:gd name="connsiteY5" fmla="*/ 2390919 h 2421176"/>
              <a:gd name="connsiteX6" fmla="*/ 4003472 w 4380001"/>
              <a:gd name="connsiteY6" fmla="*/ 2366966 h 2421176"/>
              <a:gd name="connsiteX7" fmla="*/ 4027082 w 4380001"/>
              <a:gd name="connsiteY7" fmla="*/ 2346795 h 2421176"/>
              <a:gd name="connsiteX8" fmla="*/ 356084 w 4380001"/>
              <a:gd name="connsiteY8" fmla="*/ 2346795 h 2421176"/>
              <a:gd name="connsiteX9" fmla="*/ 378628 w 4380001"/>
              <a:gd name="connsiteY9" fmla="*/ 2366966 h 2421176"/>
              <a:gd name="connsiteX10" fmla="*/ 358589 w 4380001"/>
              <a:gd name="connsiteY10" fmla="*/ 2390919 h 2421176"/>
              <a:gd name="connsiteX11" fmla="*/ 24182 w 4380001"/>
              <a:gd name="connsiteY11" fmla="*/ 2421176 h 2421176"/>
              <a:gd name="connsiteX12" fmla="*/ 21677 w 4380001"/>
              <a:gd name="connsiteY12" fmla="*/ 2421176 h 2421176"/>
              <a:gd name="connsiteX13" fmla="*/ 386 w 4380001"/>
              <a:gd name="connsiteY13" fmla="*/ 2401005 h 2421176"/>
              <a:gd name="connsiteX14" fmla="*/ 20425 w 4380001"/>
              <a:gd name="connsiteY14" fmla="*/ 2377051 h 2421176"/>
              <a:gd name="connsiteX15" fmla="*/ 4248802 w 4380001"/>
              <a:gd name="connsiteY15" fmla="*/ 1486815 h 2421176"/>
              <a:gd name="connsiteX16" fmla="*/ 4277399 w 4380001"/>
              <a:gd name="connsiteY16" fmla="*/ 1500349 h 2421176"/>
              <a:gd name="connsiteX17" fmla="*/ 4263722 w 4380001"/>
              <a:gd name="connsiteY17" fmla="*/ 1528649 h 2421176"/>
              <a:gd name="connsiteX18" fmla="*/ 3946671 w 4380001"/>
              <a:gd name="connsiteY18" fmla="*/ 1634466 h 2421176"/>
              <a:gd name="connsiteX19" fmla="*/ 3939211 w 4380001"/>
              <a:gd name="connsiteY19" fmla="*/ 1635697 h 2421176"/>
              <a:gd name="connsiteX20" fmla="*/ 3919317 w 4380001"/>
              <a:gd name="connsiteY20" fmla="*/ 1620932 h 2421176"/>
              <a:gd name="connsiteX21" fmla="*/ 3932994 w 4380001"/>
              <a:gd name="connsiteY21" fmla="*/ 1593862 h 2421176"/>
              <a:gd name="connsiteX22" fmla="*/ 133435 w 4380001"/>
              <a:gd name="connsiteY22" fmla="*/ 1486815 h 2421176"/>
              <a:gd name="connsiteX23" fmla="*/ 451560 w 4380001"/>
              <a:gd name="connsiteY23" fmla="*/ 1593862 h 2421176"/>
              <a:gd name="connsiteX24" fmla="*/ 465284 w 4380001"/>
              <a:gd name="connsiteY24" fmla="*/ 1620932 h 2421176"/>
              <a:gd name="connsiteX25" fmla="*/ 444075 w 4380001"/>
              <a:gd name="connsiteY25" fmla="*/ 1635697 h 2421176"/>
              <a:gd name="connsiteX26" fmla="*/ 437837 w 4380001"/>
              <a:gd name="connsiteY26" fmla="*/ 1634466 h 2421176"/>
              <a:gd name="connsiteX27" fmla="*/ 119711 w 4380001"/>
              <a:gd name="connsiteY27" fmla="*/ 1528649 h 2421176"/>
              <a:gd name="connsiteX28" fmla="*/ 105988 w 4380001"/>
              <a:gd name="connsiteY28" fmla="*/ 1500349 h 2421176"/>
              <a:gd name="connsiteX29" fmla="*/ 133435 w 4380001"/>
              <a:gd name="connsiteY29" fmla="*/ 1486815 h 2421176"/>
              <a:gd name="connsiteX30" fmla="*/ 3802100 w 4380001"/>
              <a:gd name="connsiteY30" fmla="*/ 710636 h 2421176"/>
              <a:gd name="connsiteX31" fmla="*/ 3817768 w 4380001"/>
              <a:gd name="connsiteY31" fmla="*/ 717346 h 2421176"/>
              <a:gd name="connsiteX32" fmla="*/ 3815286 w 4380001"/>
              <a:gd name="connsiteY32" fmla="*/ 749805 h 2421176"/>
              <a:gd name="connsiteX33" fmla="*/ 3568311 w 4380001"/>
              <a:gd name="connsiteY33" fmla="*/ 975769 h 2421176"/>
              <a:gd name="connsiteX34" fmla="*/ 3554660 w 4380001"/>
              <a:gd name="connsiteY34" fmla="*/ 982011 h 2421176"/>
              <a:gd name="connsiteX35" fmla="*/ 3538526 w 4380001"/>
              <a:gd name="connsiteY35" fmla="*/ 974520 h 2421176"/>
              <a:gd name="connsiteX36" fmla="*/ 3539767 w 4380001"/>
              <a:gd name="connsiteY36" fmla="*/ 943310 h 2421176"/>
              <a:gd name="connsiteX37" fmla="*/ 3785500 w 4380001"/>
              <a:gd name="connsiteY37" fmla="*/ 716098 h 2421176"/>
              <a:gd name="connsiteX38" fmla="*/ 3802100 w 4380001"/>
              <a:gd name="connsiteY38" fmla="*/ 710636 h 2421176"/>
              <a:gd name="connsiteX39" fmla="*/ 582362 w 4380001"/>
              <a:gd name="connsiteY39" fmla="*/ 710636 h 2421176"/>
              <a:gd name="connsiteX40" fmla="*/ 597875 w 4380001"/>
              <a:gd name="connsiteY40" fmla="*/ 716098 h 2421176"/>
              <a:gd name="connsiteX41" fmla="*/ 844850 w 4380001"/>
              <a:gd name="connsiteY41" fmla="*/ 943310 h 2421176"/>
              <a:gd name="connsiteX42" fmla="*/ 844850 w 4380001"/>
              <a:gd name="connsiteY42" fmla="*/ 974520 h 2421176"/>
              <a:gd name="connsiteX43" fmla="*/ 829957 w 4380001"/>
              <a:gd name="connsiteY43" fmla="*/ 982011 h 2421176"/>
              <a:gd name="connsiteX44" fmla="*/ 815064 w 4380001"/>
              <a:gd name="connsiteY44" fmla="*/ 975769 h 2421176"/>
              <a:gd name="connsiteX45" fmla="*/ 568089 w 4380001"/>
              <a:gd name="connsiteY45" fmla="*/ 749805 h 2421176"/>
              <a:gd name="connsiteX46" fmla="*/ 566848 w 4380001"/>
              <a:gd name="connsiteY46" fmla="*/ 717346 h 2421176"/>
              <a:gd name="connsiteX47" fmla="*/ 582362 w 4380001"/>
              <a:gd name="connsiteY47" fmla="*/ 710636 h 2421176"/>
              <a:gd name="connsiteX48" fmla="*/ 3067389 w 4380001"/>
              <a:gd name="connsiteY48" fmla="*/ 191305 h 2421176"/>
              <a:gd name="connsiteX49" fmla="*/ 3085094 w 4380001"/>
              <a:gd name="connsiteY49" fmla="*/ 191774 h 2421176"/>
              <a:gd name="connsiteX50" fmla="*/ 3095121 w 4380001"/>
              <a:gd name="connsiteY50" fmla="*/ 220589 h 2421176"/>
              <a:gd name="connsiteX51" fmla="*/ 2959752 w 4380001"/>
              <a:gd name="connsiteY51" fmla="*/ 528780 h 2421176"/>
              <a:gd name="connsiteX52" fmla="*/ 2938444 w 4380001"/>
              <a:gd name="connsiteY52" fmla="*/ 542561 h 2421176"/>
              <a:gd name="connsiteX53" fmla="*/ 2930924 w 4380001"/>
              <a:gd name="connsiteY53" fmla="*/ 541309 h 2421176"/>
              <a:gd name="connsiteX54" fmla="*/ 2919643 w 4380001"/>
              <a:gd name="connsiteY54" fmla="*/ 511241 h 2421176"/>
              <a:gd name="connsiteX55" fmla="*/ 3056265 w 4380001"/>
              <a:gd name="connsiteY55" fmla="*/ 203050 h 2421176"/>
              <a:gd name="connsiteX56" fmla="*/ 3067389 w 4380001"/>
              <a:gd name="connsiteY56" fmla="*/ 191305 h 2421176"/>
              <a:gd name="connsiteX57" fmla="*/ 1322024 w 4380001"/>
              <a:gd name="connsiteY57" fmla="*/ 191305 h 2421176"/>
              <a:gd name="connsiteX58" fmla="*/ 1333541 w 4380001"/>
              <a:gd name="connsiteY58" fmla="*/ 203050 h 2421176"/>
              <a:gd name="connsiteX59" fmla="*/ 1469252 w 4380001"/>
              <a:gd name="connsiteY59" fmla="*/ 511241 h 2421176"/>
              <a:gd name="connsiteX60" fmla="*/ 1458047 w 4380001"/>
              <a:gd name="connsiteY60" fmla="*/ 541309 h 2421176"/>
              <a:gd name="connsiteX61" fmla="*/ 1449331 w 4380001"/>
              <a:gd name="connsiteY61" fmla="*/ 542561 h 2421176"/>
              <a:gd name="connsiteX62" fmla="*/ 1429411 w 4380001"/>
              <a:gd name="connsiteY62" fmla="*/ 528780 h 2421176"/>
              <a:gd name="connsiteX63" fmla="*/ 1293699 w 4380001"/>
              <a:gd name="connsiteY63" fmla="*/ 220589 h 2421176"/>
              <a:gd name="connsiteX64" fmla="*/ 1304905 w 4380001"/>
              <a:gd name="connsiteY64" fmla="*/ 191774 h 2421176"/>
              <a:gd name="connsiteX65" fmla="*/ 1322024 w 4380001"/>
              <a:gd name="connsiteY65" fmla="*/ 191305 h 2421176"/>
              <a:gd name="connsiteX66" fmla="*/ 2194461 w 4380001"/>
              <a:gd name="connsiteY66" fmla="*/ 0 h 2421176"/>
              <a:gd name="connsiteX67" fmla="*/ 2215839 w 4380001"/>
              <a:gd name="connsiteY67" fmla="*/ 21126 h 2421176"/>
              <a:gd name="connsiteX68" fmla="*/ 2215839 w 4380001"/>
              <a:gd name="connsiteY68" fmla="*/ 355411 h 2421176"/>
              <a:gd name="connsiteX69" fmla="*/ 2194461 w 4380001"/>
              <a:gd name="connsiteY69" fmla="*/ 377779 h 2421176"/>
              <a:gd name="connsiteX70" fmla="*/ 2173083 w 4380001"/>
              <a:gd name="connsiteY70" fmla="*/ 355411 h 2421176"/>
              <a:gd name="connsiteX71" fmla="*/ 2173083 w 4380001"/>
              <a:gd name="connsiteY71" fmla="*/ 21126 h 2421176"/>
              <a:gd name="connsiteX72" fmla="*/ 2194461 w 4380001"/>
              <a:gd name="connsiteY72" fmla="*/ 0 h 2421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380001" h="2421176">
                <a:moveTo>
                  <a:pt x="4027082" y="2346795"/>
                </a:moveTo>
                <a:lnTo>
                  <a:pt x="4360119" y="2377051"/>
                </a:lnTo>
                <a:cubicBezTo>
                  <a:pt x="4372545" y="2378312"/>
                  <a:pt x="4380001" y="2388398"/>
                  <a:pt x="4380001" y="2401005"/>
                </a:cubicBezTo>
                <a:cubicBezTo>
                  <a:pt x="4378759" y="2413611"/>
                  <a:pt x="4368817" y="2421176"/>
                  <a:pt x="4357633" y="2421176"/>
                </a:cubicBezTo>
                <a:cubicBezTo>
                  <a:pt x="4357633" y="2421176"/>
                  <a:pt x="4357633" y="2421176"/>
                  <a:pt x="4356391" y="2421176"/>
                </a:cubicBezTo>
                <a:lnTo>
                  <a:pt x="4023354" y="2390919"/>
                </a:lnTo>
                <a:cubicBezTo>
                  <a:pt x="4010928" y="2389658"/>
                  <a:pt x="4002229" y="2379573"/>
                  <a:pt x="4003472" y="2366966"/>
                </a:cubicBezTo>
                <a:cubicBezTo>
                  <a:pt x="4004714" y="2354359"/>
                  <a:pt x="4014656" y="2345534"/>
                  <a:pt x="4027082" y="2346795"/>
                </a:cubicBezTo>
                <a:close/>
                <a:moveTo>
                  <a:pt x="356084" y="2346795"/>
                </a:moveTo>
                <a:cubicBezTo>
                  <a:pt x="367356" y="2345534"/>
                  <a:pt x="378628" y="2354359"/>
                  <a:pt x="378628" y="2366966"/>
                </a:cubicBezTo>
                <a:cubicBezTo>
                  <a:pt x="381133" y="2379573"/>
                  <a:pt x="371114" y="2389658"/>
                  <a:pt x="358589" y="2390919"/>
                </a:cubicBezTo>
                <a:lnTo>
                  <a:pt x="24182" y="2421176"/>
                </a:lnTo>
                <a:cubicBezTo>
                  <a:pt x="22930" y="2421176"/>
                  <a:pt x="21677" y="2421176"/>
                  <a:pt x="21677" y="2421176"/>
                </a:cubicBezTo>
                <a:cubicBezTo>
                  <a:pt x="10405" y="2421176"/>
                  <a:pt x="386" y="2413611"/>
                  <a:pt x="386" y="2401005"/>
                </a:cubicBezTo>
                <a:cubicBezTo>
                  <a:pt x="-2119" y="2388398"/>
                  <a:pt x="7900" y="2378312"/>
                  <a:pt x="20425" y="2377051"/>
                </a:cubicBezTo>
                <a:close/>
                <a:moveTo>
                  <a:pt x="4248802" y="1486815"/>
                </a:moveTo>
                <a:cubicBezTo>
                  <a:pt x="4261235" y="1483123"/>
                  <a:pt x="4273669" y="1489275"/>
                  <a:pt x="4277399" y="1500349"/>
                </a:cubicBezTo>
                <a:cubicBezTo>
                  <a:pt x="4281129" y="1512654"/>
                  <a:pt x="4274912" y="1524958"/>
                  <a:pt x="4263722" y="1528649"/>
                </a:cubicBezTo>
                <a:lnTo>
                  <a:pt x="3946671" y="1634466"/>
                </a:lnTo>
                <a:cubicBezTo>
                  <a:pt x="3944184" y="1634466"/>
                  <a:pt x="3941697" y="1635697"/>
                  <a:pt x="3939211" y="1635697"/>
                </a:cubicBezTo>
                <a:cubicBezTo>
                  <a:pt x="3930507" y="1635697"/>
                  <a:pt x="3921804" y="1629545"/>
                  <a:pt x="3919317" y="1620932"/>
                </a:cubicBezTo>
                <a:cubicBezTo>
                  <a:pt x="3914344" y="1609858"/>
                  <a:pt x="3920561" y="1597553"/>
                  <a:pt x="3932994" y="1593862"/>
                </a:cubicBezTo>
                <a:close/>
                <a:moveTo>
                  <a:pt x="133435" y="1486815"/>
                </a:moveTo>
                <a:lnTo>
                  <a:pt x="451560" y="1593862"/>
                </a:lnTo>
                <a:cubicBezTo>
                  <a:pt x="462788" y="1597553"/>
                  <a:pt x="469026" y="1609858"/>
                  <a:pt x="465284" y="1620932"/>
                </a:cubicBezTo>
                <a:cubicBezTo>
                  <a:pt x="461541" y="1629545"/>
                  <a:pt x="454056" y="1635697"/>
                  <a:pt x="444075" y="1635697"/>
                </a:cubicBezTo>
                <a:cubicBezTo>
                  <a:pt x="441580" y="1635697"/>
                  <a:pt x="440333" y="1634466"/>
                  <a:pt x="437837" y="1634466"/>
                </a:cubicBezTo>
                <a:lnTo>
                  <a:pt x="119711" y="1528649"/>
                </a:lnTo>
                <a:cubicBezTo>
                  <a:pt x="107236" y="1524958"/>
                  <a:pt x="102246" y="1512654"/>
                  <a:pt x="105988" y="1500349"/>
                </a:cubicBezTo>
                <a:cubicBezTo>
                  <a:pt x="109731" y="1489275"/>
                  <a:pt x="120959" y="1483123"/>
                  <a:pt x="133435" y="1486815"/>
                </a:cubicBezTo>
                <a:close/>
                <a:moveTo>
                  <a:pt x="3802100" y="710636"/>
                </a:moveTo>
                <a:cubicBezTo>
                  <a:pt x="3807840" y="710792"/>
                  <a:pt x="3813424" y="712977"/>
                  <a:pt x="3817768" y="717346"/>
                </a:cubicBezTo>
                <a:cubicBezTo>
                  <a:pt x="3825215" y="727333"/>
                  <a:pt x="3825215" y="741066"/>
                  <a:pt x="3815286" y="749805"/>
                </a:cubicBezTo>
                <a:lnTo>
                  <a:pt x="3568311" y="975769"/>
                </a:lnTo>
                <a:cubicBezTo>
                  <a:pt x="3564588" y="979514"/>
                  <a:pt x="3559624" y="982011"/>
                  <a:pt x="3554660" y="982011"/>
                </a:cubicBezTo>
                <a:cubicBezTo>
                  <a:pt x="3548454" y="982011"/>
                  <a:pt x="3542249" y="979514"/>
                  <a:pt x="3538526" y="974520"/>
                </a:cubicBezTo>
                <a:cubicBezTo>
                  <a:pt x="3529838" y="965781"/>
                  <a:pt x="3531079" y="952049"/>
                  <a:pt x="3539767" y="943310"/>
                </a:cubicBezTo>
                <a:lnTo>
                  <a:pt x="3785500" y="716098"/>
                </a:lnTo>
                <a:cubicBezTo>
                  <a:pt x="3790464" y="712352"/>
                  <a:pt x="3796360" y="710480"/>
                  <a:pt x="3802100" y="710636"/>
                </a:cubicBezTo>
                <a:close/>
                <a:moveTo>
                  <a:pt x="582362" y="710636"/>
                </a:moveTo>
                <a:cubicBezTo>
                  <a:pt x="587947" y="710480"/>
                  <a:pt x="593532" y="712352"/>
                  <a:pt x="597875" y="716098"/>
                </a:cubicBezTo>
                <a:lnTo>
                  <a:pt x="844850" y="943310"/>
                </a:lnTo>
                <a:cubicBezTo>
                  <a:pt x="853538" y="952049"/>
                  <a:pt x="853538" y="965781"/>
                  <a:pt x="844850" y="974520"/>
                </a:cubicBezTo>
                <a:cubicBezTo>
                  <a:pt x="841127" y="979514"/>
                  <a:pt x="836163" y="982011"/>
                  <a:pt x="829957" y="982011"/>
                </a:cubicBezTo>
                <a:cubicBezTo>
                  <a:pt x="823752" y="982011"/>
                  <a:pt x="818787" y="979514"/>
                  <a:pt x="815064" y="975769"/>
                </a:cubicBezTo>
                <a:lnTo>
                  <a:pt x="568089" y="749805"/>
                </a:lnTo>
                <a:cubicBezTo>
                  <a:pt x="559402" y="741066"/>
                  <a:pt x="558161" y="727333"/>
                  <a:pt x="566848" y="717346"/>
                </a:cubicBezTo>
                <a:cubicBezTo>
                  <a:pt x="571192" y="712977"/>
                  <a:pt x="576777" y="710792"/>
                  <a:pt x="582362" y="710636"/>
                </a:cubicBezTo>
                <a:close/>
                <a:moveTo>
                  <a:pt x="3067389" y="191305"/>
                </a:moveTo>
                <a:cubicBezTo>
                  <a:pt x="3072560" y="189269"/>
                  <a:pt x="3078827" y="189269"/>
                  <a:pt x="3085094" y="191774"/>
                </a:cubicBezTo>
                <a:cubicBezTo>
                  <a:pt x="3095121" y="196786"/>
                  <a:pt x="3100135" y="209314"/>
                  <a:pt x="3095121" y="220589"/>
                </a:cubicBezTo>
                <a:lnTo>
                  <a:pt x="2959752" y="528780"/>
                </a:lnTo>
                <a:cubicBezTo>
                  <a:pt x="2955992" y="537550"/>
                  <a:pt x="2948471" y="542561"/>
                  <a:pt x="2938444" y="542561"/>
                </a:cubicBezTo>
                <a:cubicBezTo>
                  <a:pt x="2935937" y="542561"/>
                  <a:pt x="2933430" y="542561"/>
                  <a:pt x="2930924" y="541309"/>
                </a:cubicBezTo>
                <a:cubicBezTo>
                  <a:pt x="2919643" y="536297"/>
                  <a:pt x="2914629" y="522516"/>
                  <a:pt x="2919643" y="511241"/>
                </a:cubicBezTo>
                <a:lnTo>
                  <a:pt x="3056265" y="203050"/>
                </a:lnTo>
                <a:cubicBezTo>
                  <a:pt x="3058145" y="197412"/>
                  <a:pt x="3062219" y="193340"/>
                  <a:pt x="3067389" y="191305"/>
                </a:cubicBezTo>
                <a:close/>
                <a:moveTo>
                  <a:pt x="1322024" y="191305"/>
                </a:moveTo>
                <a:cubicBezTo>
                  <a:pt x="1327316" y="193340"/>
                  <a:pt x="1331673" y="197412"/>
                  <a:pt x="1333541" y="203050"/>
                </a:cubicBezTo>
                <a:lnTo>
                  <a:pt x="1469252" y="511241"/>
                </a:lnTo>
                <a:cubicBezTo>
                  <a:pt x="1474233" y="522516"/>
                  <a:pt x="1469252" y="536297"/>
                  <a:pt x="1458047" y="541309"/>
                </a:cubicBezTo>
                <a:cubicBezTo>
                  <a:pt x="1454312" y="542561"/>
                  <a:pt x="1451822" y="542561"/>
                  <a:pt x="1449331" y="542561"/>
                </a:cubicBezTo>
                <a:cubicBezTo>
                  <a:pt x="1440616" y="542561"/>
                  <a:pt x="1431901" y="537550"/>
                  <a:pt x="1429411" y="528780"/>
                </a:cubicBezTo>
                <a:lnTo>
                  <a:pt x="1293699" y="220589"/>
                </a:lnTo>
                <a:cubicBezTo>
                  <a:pt x="1288719" y="209314"/>
                  <a:pt x="1293699" y="196786"/>
                  <a:pt x="1304905" y="191774"/>
                </a:cubicBezTo>
                <a:cubicBezTo>
                  <a:pt x="1310508" y="189269"/>
                  <a:pt x="1316733" y="189269"/>
                  <a:pt x="1322024" y="191305"/>
                </a:cubicBezTo>
                <a:close/>
                <a:moveTo>
                  <a:pt x="2194461" y="0"/>
                </a:moveTo>
                <a:cubicBezTo>
                  <a:pt x="2206337" y="0"/>
                  <a:pt x="2215839" y="9942"/>
                  <a:pt x="2215839" y="21126"/>
                </a:cubicBezTo>
                <a:lnTo>
                  <a:pt x="2215839" y="355411"/>
                </a:lnTo>
                <a:cubicBezTo>
                  <a:pt x="2215839" y="367838"/>
                  <a:pt x="2206337" y="377779"/>
                  <a:pt x="2194461" y="377779"/>
                </a:cubicBezTo>
                <a:cubicBezTo>
                  <a:pt x="2182584" y="377779"/>
                  <a:pt x="2173083" y="367838"/>
                  <a:pt x="2173083" y="355411"/>
                </a:cubicBezTo>
                <a:lnTo>
                  <a:pt x="2173083" y="21126"/>
                </a:lnTo>
                <a:cubicBezTo>
                  <a:pt x="2173083" y="9942"/>
                  <a:pt x="2182584" y="0"/>
                  <a:pt x="2194461" y="0"/>
                </a:cubicBezTo>
                <a:close/>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9" name="Freeform 33">
            <a:extLst>
              <a:ext uri="{FF2B5EF4-FFF2-40B4-BE49-F238E27FC236}">
                <a16:creationId xmlns:a16="http://schemas.microsoft.com/office/drawing/2014/main" id="{9D95AAAF-EA15-894B-BF67-F70958A945AA}"/>
              </a:ext>
            </a:extLst>
          </p:cNvPr>
          <p:cNvSpPr>
            <a:spLocks noChangeArrowheads="1"/>
          </p:cNvSpPr>
          <p:nvPr/>
        </p:nvSpPr>
        <p:spPr bwMode="auto">
          <a:xfrm>
            <a:off x="4109779" y="3880770"/>
            <a:ext cx="3268299" cy="3938516"/>
          </a:xfrm>
          <a:custGeom>
            <a:avLst/>
            <a:gdLst>
              <a:gd name="T0" fmla="*/ 1713128 w 2625"/>
              <a:gd name="T1" fmla="*/ 856516 h 3161"/>
              <a:gd name="T2" fmla="*/ 1713128 w 2625"/>
              <a:gd name="T3" fmla="*/ 856516 h 3161"/>
              <a:gd name="T4" fmla="*/ 854605 w 2625"/>
              <a:gd name="T5" fmla="*/ 3267 h 3161"/>
              <a:gd name="T6" fmla="*/ 854605 w 2625"/>
              <a:gd name="T7" fmla="*/ 3267 h 3161"/>
              <a:gd name="T8" fmla="*/ 7834 w 2625"/>
              <a:gd name="T9" fmla="*/ 871543 h 3161"/>
              <a:gd name="T10" fmla="*/ 7834 w 2625"/>
              <a:gd name="T11" fmla="*/ 871543 h 3161"/>
              <a:gd name="T12" fmla="*/ 257883 w 2625"/>
              <a:gd name="T13" fmla="*/ 1460847 h 3161"/>
              <a:gd name="T14" fmla="*/ 257883 w 2625"/>
              <a:gd name="T15" fmla="*/ 1460847 h 3161"/>
              <a:gd name="T16" fmla="*/ 355161 w 2625"/>
              <a:gd name="T17" fmla="*/ 1565380 h 3161"/>
              <a:gd name="T18" fmla="*/ 355161 w 2625"/>
              <a:gd name="T19" fmla="*/ 1565380 h 3161"/>
              <a:gd name="T20" fmla="*/ 488999 w 2625"/>
              <a:gd name="T21" fmla="*/ 1803846 h 3161"/>
              <a:gd name="T22" fmla="*/ 488999 w 2625"/>
              <a:gd name="T23" fmla="*/ 1803846 h 3161"/>
              <a:gd name="T24" fmla="*/ 860481 w 2625"/>
              <a:gd name="T25" fmla="*/ 2064525 h 3161"/>
              <a:gd name="T26" fmla="*/ 860481 w 2625"/>
              <a:gd name="T27" fmla="*/ 2064525 h 3161"/>
              <a:gd name="T28" fmla="*/ 1239798 w 2625"/>
              <a:gd name="T29" fmla="*/ 1803846 h 3161"/>
              <a:gd name="T30" fmla="*/ 1239798 w 2625"/>
              <a:gd name="T31" fmla="*/ 1803846 h 3161"/>
              <a:gd name="T32" fmla="*/ 1320101 w 2625"/>
              <a:gd name="T33" fmla="*/ 1613073 h 3161"/>
              <a:gd name="T34" fmla="*/ 1320101 w 2625"/>
              <a:gd name="T35" fmla="*/ 1613073 h 3161"/>
              <a:gd name="T36" fmla="*/ 1418031 w 2625"/>
              <a:gd name="T37" fmla="*/ 1503314 h 3161"/>
              <a:gd name="T38" fmla="*/ 1418031 w 2625"/>
              <a:gd name="T39" fmla="*/ 1503314 h 3161"/>
              <a:gd name="T40" fmla="*/ 1713128 w 2625"/>
              <a:gd name="T41" fmla="*/ 856516 h 316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625" h="3161">
                <a:moveTo>
                  <a:pt x="2624" y="1311"/>
                </a:moveTo>
                <a:lnTo>
                  <a:pt x="2624" y="1311"/>
                </a:lnTo>
                <a:cubicBezTo>
                  <a:pt x="2624" y="586"/>
                  <a:pt x="2035" y="0"/>
                  <a:pt x="1309" y="5"/>
                </a:cubicBezTo>
                <a:cubicBezTo>
                  <a:pt x="585" y="10"/>
                  <a:pt x="0" y="610"/>
                  <a:pt x="12" y="1334"/>
                </a:cubicBezTo>
                <a:cubicBezTo>
                  <a:pt x="18" y="1687"/>
                  <a:pt x="164" y="2005"/>
                  <a:pt x="395" y="2236"/>
                </a:cubicBezTo>
                <a:cubicBezTo>
                  <a:pt x="447" y="2288"/>
                  <a:pt x="498" y="2341"/>
                  <a:pt x="544" y="2396"/>
                </a:cubicBezTo>
                <a:cubicBezTo>
                  <a:pt x="603" y="2469"/>
                  <a:pt x="676" y="2562"/>
                  <a:pt x="749" y="2761"/>
                </a:cubicBezTo>
                <a:cubicBezTo>
                  <a:pt x="844" y="3016"/>
                  <a:pt x="597" y="3160"/>
                  <a:pt x="1318" y="3160"/>
                </a:cubicBezTo>
                <a:cubicBezTo>
                  <a:pt x="2060" y="3160"/>
                  <a:pt x="1825" y="3043"/>
                  <a:pt x="1899" y="2761"/>
                </a:cubicBezTo>
                <a:cubicBezTo>
                  <a:pt x="1934" y="2623"/>
                  <a:pt x="1978" y="2535"/>
                  <a:pt x="2022" y="2469"/>
                </a:cubicBezTo>
                <a:cubicBezTo>
                  <a:pt x="2064" y="2406"/>
                  <a:pt x="2114" y="2350"/>
                  <a:pt x="2172" y="2301"/>
                </a:cubicBezTo>
                <a:cubicBezTo>
                  <a:pt x="2449" y="2061"/>
                  <a:pt x="2624" y="1707"/>
                  <a:pt x="2624" y="1311"/>
                </a:cubicBezTo>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6CB8C9DA-41B9-8D4B-AFA1-7B658A34D3B6}"/>
              </a:ext>
            </a:extLst>
          </p:cNvPr>
          <p:cNvSpPr>
            <a:spLocks noChangeArrowheads="1"/>
          </p:cNvSpPr>
          <p:nvPr/>
        </p:nvSpPr>
        <p:spPr bwMode="auto">
          <a:xfrm>
            <a:off x="4325219" y="4232472"/>
            <a:ext cx="818101" cy="1245531"/>
          </a:xfrm>
          <a:custGeom>
            <a:avLst/>
            <a:gdLst>
              <a:gd name="connsiteX0" fmla="*/ 385415 w 818101"/>
              <a:gd name="connsiteY0" fmla="*/ 300347 h 1245531"/>
              <a:gd name="connsiteX1" fmla="*/ 438684 w 818101"/>
              <a:gd name="connsiteY1" fmla="*/ 319687 h 1245531"/>
              <a:gd name="connsiteX2" fmla="*/ 444933 w 818101"/>
              <a:gd name="connsiteY2" fmla="*/ 417013 h 1245531"/>
              <a:gd name="connsiteX3" fmla="*/ 143752 w 818101"/>
              <a:gd name="connsiteY3" fmla="*/ 1178152 h 1245531"/>
              <a:gd name="connsiteX4" fmla="*/ 72518 w 818101"/>
              <a:gd name="connsiteY4" fmla="*/ 1245531 h 1245531"/>
              <a:gd name="connsiteX5" fmla="*/ 34 w 818101"/>
              <a:gd name="connsiteY5" fmla="*/ 1169418 h 1245531"/>
              <a:gd name="connsiteX6" fmla="*/ 334958 w 818101"/>
              <a:gd name="connsiteY6" fmla="*/ 325926 h 1245531"/>
              <a:gd name="connsiteX7" fmla="*/ 385415 w 818101"/>
              <a:gd name="connsiteY7" fmla="*/ 300347 h 1245531"/>
              <a:gd name="connsiteX8" fmla="*/ 738411 w 818101"/>
              <a:gd name="connsiteY8" fmla="*/ 486 h 1245531"/>
              <a:gd name="connsiteX9" fmla="*/ 810740 w 818101"/>
              <a:gd name="connsiteY9" fmla="*/ 38597 h 1245531"/>
              <a:gd name="connsiteX10" fmla="*/ 783275 w 818101"/>
              <a:gd name="connsiteY10" fmla="*/ 131835 h 1245531"/>
              <a:gd name="connsiteX11" fmla="*/ 675913 w 818101"/>
              <a:gd name="connsiteY11" fmla="*/ 201453 h 1245531"/>
              <a:gd name="connsiteX12" fmla="*/ 578538 w 818101"/>
              <a:gd name="connsiteY12" fmla="*/ 187778 h 1245531"/>
              <a:gd name="connsiteX13" fmla="*/ 593519 w 818101"/>
              <a:gd name="connsiteY13" fmla="*/ 85838 h 1245531"/>
              <a:gd name="connsiteX14" fmla="*/ 710868 w 818101"/>
              <a:gd name="connsiteY14" fmla="*/ 10004 h 1245531"/>
              <a:gd name="connsiteX15" fmla="*/ 738411 w 818101"/>
              <a:gd name="connsiteY15" fmla="*/ 486 h 1245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18101" h="1245531">
                <a:moveTo>
                  <a:pt x="385415" y="300347"/>
                </a:moveTo>
                <a:cubicBezTo>
                  <a:pt x="404317" y="299099"/>
                  <a:pt x="423688" y="305338"/>
                  <a:pt x="438684" y="319687"/>
                </a:cubicBezTo>
                <a:cubicBezTo>
                  <a:pt x="467428" y="345890"/>
                  <a:pt x="469927" y="388314"/>
                  <a:pt x="444933" y="417013"/>
                </a:cubicBezTo>
                <a:cubicBezTo>
                  <a:pt x="263724" y="631629"/>
                  <a:pt x="157498" y="897404"/>
                  <a:pt x="143752" y="1178152"/>
                </a:cubicBezTo>
                <a:cubicBezTo>
                  <a:pt x="141252" y="1215585"/>
                  <a:pt x="110009" y="1245531"/>
                  <a:pt x="72518" y="1245531"/>
                </a:cubicBezTo>
                <a:cubicBezTo>
                  <a:pt x="31277" y="1245531"/>
                  <a:pt x="-1215" y="1210594"/>
                  <a:pt x="34" y="1169418"/>
                </a:cubicBezTo>
                <a:cubicBezTo>
                  <a:pt x="16281" y="858723"/>
                  <a:pt x="133754" y="563002"/>
                  <a:pt x="334958" y="325926"/>
                </a:cubicBezTo>
                <a:cubicBezTo>
                  <a:pt x="348080" y="310329"/>
                  <a:pt x="366513" y="301594"/>
                  <a:pt x="385415" y="300347"/>
                </a:cubicBezTo>
                <a:close/>
                <a:moveTo>
                  <a:pt x="738411" y="486"/>
                </a:moveTo>
                <a:cubicBezTo>
                  <a:pt x="766734" y="-2894"/>
                  <a:pt x="795759" y="11558"/>
                  <a:pt x="810740" y="38597"/>
                </a:cubicBezTo>
                <a:cubicBezTo>
                  <a:pt x="826969" y="72163"/>
                  <a:pt x="815733" y="113188"/>
                  <a:pt x="783275" y="131835"/>
                </a:cubicBezTo>
                <a:cubicBezTo>
                  <a:pt x="745823" y="154212"/>
                  <a:pt x="710868" y="176589"/>
                  <a:pt x="675913" y="201453"/>
                </a:cubicBezTo>
                <a:cubicBezTo>
                  <a:pt x="644703" y="223830"/>
                  <a:pt x="602258" y="217614"/>
                  <a:pt x="578538" y="187778"/>
                </a:cubicBezTo>
                <a:cubicBezTo>
                  <a:pt x="553570" y="156699"/>
                  <a:pt x="559812" y="109458"/>
                  <a:pt x="593519" y="85838"/>
                </a:cubicBezTo>
                <a:cubicBezTo>
                  <a:pt x="630971" y="58488"/>
                  <a:pt x="669671" y="32381"/>
                  <a:pt x="710868" y="10004"/>
                </a:cubicBezTo>
                <a:cubicBezTo>
                  <a:pt x="719607" y="4721"/>
                  <a:pt x="728970" y="1613"/>
                  <a:pt x="738411" y="486"/>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1" name="Freeform 36">
            <a:extLst>
              <a:ext uri="{FF2B5EF4-FFF2-40B4-BE49-F238E27FC236}">
                <a16:creationId xmlns:a16="http://schemas.microsoft.com/office/drawing/2014/main" id="{1E239F9D-B979-FD48-85CE-3D91F88CEE4D}"/>
              </a:ext>
            </a:extLst>
          </p:cNvPr>
          <p:cNvSpPr>
            <a:spLocks noChangeArrowheads="1"/>
          </p:cNvSpPr>
          <p:nvPr/>
        </p:nvSpPr>
        <p:spPr bwMode="auto">
          <a:xfrm>
            <a:off x="5499493" y="3880770"/>
            <a:ext cx="1878583" cy="3938516"/>
          </a:xfrm>
          <a:custGeom>
            <a:avLst/>
            <a:gdLst>
              <a:gd name="T0" fmla="*/ 125419 w 1508"/>
              <a:gd name="T1" fmla="*/ 3267 h 3161"/>
              <a:gd name="T2" fmla="*/ 125419 w 1508"/>
              <a:gd name="T3" fmla="*/ 3267 h 3161"/>
              <a:gd name="T4" fmla="*/ 0 w 1508"/>
              <a:gd name="T5" fmla="*/ 13720 h 3161"/>
              <a:gd name="T6" fmla="*/ 0 w 1508"/>
              <a:gd name="T7" fmla="*/ 13720 h 3161"/>
              <a:gd name="T8" fmla="*/ 721160 w 1508"/>
              <a:gd name="T9" fmla="*/ 856516 h 3161"/>
              <a:gd name="T10" fmla="*/ 721160 w 1508"/>
              <a:gd name="T11" fmla="*/ 856516 h 3161"/>
              <a:gd name="T12" fmla="*/ 425249 w 1508"/>
              <a:gd name="T13" fmla="*/ 1503314 h 3161"/>
              <a:gd name="T14" fmla="*/ 425249 w 1508"/>
              <a:gd name="T15" fmla="*/ 1503314 h 3161"/>
              <a:gd name="T16" fmla="*/ 327266 w 1508"/>
              <a:gd name="T17" fmla="*/ 1613073 h 3161"/>
              <a:gd name="T18" fmla="*/ 327266 w 1508"/>
              <a:gd name="T19" fmla="*/ 1613073 h 3161"/>
              <a:gd name="T20" fmla="*/ 246919 w 1508"/>
              <a:gd name="T21" fmla="*/ 1803846 h 3161"/>
              <a:gd name="T22" fmla="*/ 246919 w 1508"/>
              <a:gd name="T23" fmla="*/ 1803846 h 3161"/>
              <a:gd name="T24" fmla="*/ 7185 w 1508"/>
              <a:gd name="T25" fmla="*/ 2061911 h 3161"/>
              <a:gd name="T26" fmla="*/ 7185 w 1508"/>
              <a:gd name="T27" fmla="*/ 2061911 h 3161"/>
              <a:gd name="T28" fmla="*/ 131298 w 1508"/>
              <a:gd name="T29" fmla="*/ 2064525 h 3161"/>
              <a:gd name="T30" fmla="*/ 131298 w 1508"/>
              <a:gd name="T31" fmla="*/ 2064525 h 3161"/>
              <a:gd name="T32" fmla="*/ 510822 w 1508"/>
              <a:gd name="T33" fmla="*/ 1803846 h 3161"/>
              <a:gd name="T34" fmla="*/ 510822 w 1508"/>
              <a:gd name="T35" fmla="*/ 1803846 h 3161"/>
              <a:gd name="T36" fmla="*/ 591168 w 1508"/>
              <a:gd name="T37" fmla="*/ 1613073 h 3161"/>
              <a:gd name="T38" fmla="*/ 591168 w 1508"/>
              <a:gd name="T39" fmla="*/ 1613073 h 3161"/>
              <a:gd name="T40" fmla="*/ 689152 w 1508"/>
              <a:gd name="T41" fmla="*/ 1503314 h 3161"/>
              <a:gd name="T42" fmla="*/ 689152 w 1508"/>
              <a:gd name="T43" fmla="*/ 1503314 h 3161"/>
              <a:gd name="T44" fmla="*/ 984410 w 1508"/>
              <a:gd name="T45" fmla="*/ 856516 h 3161"/>
              <a:gd name="T46" fmla="*/ 984410 w 1508"/>
              <a:gd name="T47" fmla="*/ 856516 h 3161"/>
              <a:gd name="T48" fmla="*/ 125419 w 1508"/>
              <a:gd name="T49" fmla="*/ 3267 h 316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508" h="3161">
                <a:moveTo>
                  <a:pt x="192" y="5"/>
                </a:moveTo>
                <a:lnTo>
                  <a:pt x="192" y="5"/>
                </a:lnTo>
                <a:cubicBezTo>
                  <a:pt x="127" y="6"/>
                  <a:pt x="62" y="11"/>
                  <a:pt x="0" y="21"/>
                </a:cubicBezTo>
                <a:cubicBezTo>
                  <a:pt x="626" y="118"/>
                  <a:pt x="1104" y="659"/>
                  <a:pt x="1104" y="1311"/>
                </a:cubicBezTo>
                <a:cubicBezTo>
                  <a:pt x="1104" y="1707"/>
                  <a:pt x="929" y="2061"/>
                  <a:pt x="651" y="2301"/>
                </a:cubicBezTo>
                <a:cubicBezTo>
                  <a:pt x="594" y="2350"/>
                  <a:pt x="543" y="2406"/>
                  <a:pt x="501" y="2469"/>
                </a:cubicBezTo>
                <a:cubicBezTo>
                  <a:pt x="457" y="2535"/>
                  <a:pt x="413" y="2623"/>
                  <a:pt x="378" y="2761"/>
                </a:cubicBezTo>
                <a:cubicBezTo>
                  <a:pt x="313" y="3011"/>
                  <a:pt x="491" y="3132"/>
                  <a:pt x="11" y="3156"/>
                </a:cubicBezTo>
                <a:cubicBezTo>
                  <a:pt x="65" y="3159"/>
                  <a:pt x="128" y="3160"/>
                  <a:pt x="201" y="3160"/>
                </a:cubicBezTo>
                <a:cubicBezTo>
                  <a:pt x="943" y="3160"/>
                  <a:pt x="708" y="3043"/>
                  <a:pt x="782" y="2761"/>
                </a:cubicBezTo>
                <a:cubicBezTo>
                  <a:pt x="817" y="2623"/>
                  <a:pt x="861" y="2535"/>
                  <a:pt x="905" y="2469"/>
                </a:cubicBezTo>
                <a:cubicBezTo>
                  <a:pt x="947" y="2406"/>
                  <a:pt x="997" y="2350"/>
                  <a:pt x="1055" y="2301"/>
                </a:cubicBezTo>
                <a:cubicBezTo>
                  <a:pt x="1332" y="2061"/>
                  <a:pt x="1507" y="1707"/>
                  <a:pt x="1507" y="1311"/>
                </a:cubicBezTo>
                <a:cubicBezTo>
                  <a:pt x="1507" y="586"/>
                  <a:pt x="918" y="0"/>
                  <a:pt x="192" y="5"/>
                </a:cubicBezTo>
              </a:path>
            </a:pathLst>
          </a:custGeom>
          <a:solidFill>
            <a:srgbClr val="FCC4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37">
            <a:extLst>
              <a:ext uri="{FF2B5EF4-FFF2-40B4-BE49-F238E27FC236}">
                <a16:creationId xmlns:a16="http://schemas.microsoft.com/office/drawing/2014/main" id="{4315D72E-7793-234E-9B72-B38EEF1275F8}"/>
              </a:ext>
            </a:extLst>
          </p:cNvPr>
          <p:cNvSpPr>
            <a:spLocks noChangeArrowheads="1"/>
          </p:cNvSpPr>
          <p:nvPr/>
        </p:nvSpPr>
        <p:spPr bwMode="auto">
          <a:xfrm>
            <a:off x="4939213" y="5572628"/>
            <a:ext cx="1516049" cy="2246658"/>
          </a:xfrm>
          <a:custGeom>
            <a:avLst/>
            <a:gdLst>
              <a:gd name="T0" fmla="*/ 616276 w 1219"/>
              <a:gd name="T1" fmla="*/ 245807 h 1802"/>
              <a:gd name="T2" fmla="*/ 603885 w 1219"/>
              <a:gd name="T3" fmla="*/ 288954 h 1802"/>
              <a:gd name="T4" fmla="*/ 563452 w 1219"/>
              <a:gd name="T5" fmla="*/ 304644 h 1802"/>
              <a:gd name="T6" fmla="*/ 512585 w 1219"/>
              <a:gd name="T7" fmla="*/ 251037 h 1802"/>
              <a:gd name="T8" fmla="*/ 570626 w 1219"/>
              <a:gd name="T9" fmla="*/ 118327 h 1802"/>
              <a:gd name="T10" fmla="*/ 370418 w 1219"/>
              <a:gd name="T11" fmla="*/ 251037 h 1802"/>
              <a:gd name="T12" fmla="*/ 356723 w 1219"/>
              <a:gd name="T13" fmla="*/ 286993 h 1802"/>
              <a:gd name="T14" fmla="*/ 306507 w 1219"/>
              <a:gd name="T15" fmla="*/ 301376 h 1802"/>
              <a:gd name="T16" fmla="*/ 264770 w 1219"/>
              <a:gd name="T17" fmla="*/ 281110 h 1802"/>
              <a:gd name="T18" fmla="*/ 250423 w 1219"/>
              <a:gd name="T19" fmla="*/ 224888 h 1802"/>
              <a:gd name="T20" fmla="*/ 284335 w 1219"/>
              <a:gd name="T21" fmla="*/ 109175 h 1802"/>
              <a:gd name="T22" fmla="*/ 370418 w 1219"/>
              <a:gd name="T23" fmla="*/ 251037 h 1802"/>
              <a:gd name="T24" fmla="*/ 753878 w 1219"/>
              <a:gd name="T25" fmla="*/ 39225 h 1802"/>
              <a:gd name="T26" fmla="*/ 721923 w 1219"/>
              <a:gd name="T27" fmla="*/ 22227 h 1802"/>
              <a:gd name="T28" fmla="*/ 572582 w 1219"/>
              <a:gd name="T29" fmla="*/ 90870 h 1802"/>
              <a:gd name="T30" fmla="*/ 425198 w 1219"/>
              <a:gd name="T31" fmla="*/ 0 h 1802"/>
              <a:gd name="T32" fmla="*/ 280422 w 1219"/>
              <a:gd name="T33" fmla="*/ 83679 h 1802"/>
              <a:gd name="T34" fmla="*/ 145428 w 1219"/>
              <a:gd name="T35" fmla="*/ 37917 h 1802"/>
              <a:gd name="T36" fmla="*/ 101082 w 1219"/>
              <a:gd name="T37" fmla="*/ 62106 h 1802"/>
              <a:gd name="T38" fmla="*/ 329332 w 1219"/>
              <a:gd name="T39" fmla="*/ 1176738 h 1802"/>
              <a:gd name="T40" fmla="*/ 347593 w 1219"/>
              <a:gd name="T41" fmla="*/ 1177391 h 1802"/>
              <a:gd name="T42" fmla="*/ 191078 w 1219"/>
              <a:gd name="T43" fmla="*/ 661588 h 1802"/>
              <a:gd name="T44" fmla="*/ 115429 w 1219"/>
              <a:gd name="T45" fmla="*/ 71912 h 1802"/>
              <a:gd name="T46" fmla="*/ 145428 w 1219"/>
              <a:gd name="T47" fmla="*/ 55568 h 1802"/>
              <a:gd name="T48" fmla="*/ 270640 w 1219"/>
              <a:gd name="T49" fmla="*/ 98715 h 1802"/>
              <a:gd name="T50" fmla="*/ 232815 w 1219"/>
              <a:gd name="T51" fmla="*/ 224888 h 1802"/>
              <a:gd name="T52" fmla="*/ 250423 w 1219"/>
              <a:gd name="T53" fmla="*/ 290916 h 1802"/>
              <a:gd name="T54" fmla="*/ 306507 w 1219"/>
              <a:gd name="T55" fmla="*/ 319027 h 1802"/>
              <a:gd name="T56" fmla="*/ 367809 w 1219"/>
              <a:gd name="T57" fmla="*/ 300068 h 1802"/>
              <a:gd name="T58" fmla="*/ 388025 w 1219"/>
              <a:gd name="T59" fmla="*/ 251037 h 1802"/>
              <a:gd name="T60" fmla="*/ 294117 w 1219"/>
              <a:gd name="T61" fmla="*/ 94793 h 1802"/>
              <a:gd name="T62" fmla="*/ 425198 w 1219"/>
              <a:gd name="T63" fmla="*/ 17651 h 1802"/>
              <a:gd name="T64" fmla="*/ 560843 w 1219"/>
              <a:gd name="T65" fmla="*/ 103945 h 1802"/>
              <a:gd name="T66" fmla="*/ 494977 w 1219"/>
              <a:gd name="T67" fmla="*/ 251037 h 1802"/>
              <a:gd name="T68" fmla="*/ 563452 w 1219"/>
              <a:gd name="T69" fmla="*/ 322295 h 1802"/>
              <a:gd name="T70" fmla="*/ 616928 w 1219"/>
              <a:gd name="T71" fmla="*/ 300068 h 1802"/>
              <a:gd name="T72" fmla="*/ 633231 w 1219"/>
              <a:gd name="T73" fmla="*/ 245807 h 1802"/>
              <a:gd name="T74" fmla="*/ 583016 w 1219"/>
              <a:gd name="T75" fmla="*/ 104599 h 1802"/>
              <a:gd name="T76" fmla="*/ 721923 w 1219"/>
              <a:gd name="T77" fmla="*/ 39225 h 1802"/>
              <a:gd name="T78" fmla="*/ 740183 w 1219"/>
              <a:gd name="T79" fmla="*/ 49031 h 1802"/>
              <a:gd name="T80" fmla="*/ 674316 w 1219"/>
              <a:gd name="T81" fmla="*/ 643283 h 1802"/>
              <a:gd name="T82" fmla="*/ 534106 w 1219"/>
              <a:gd name="T83" fmla="*/ 1176738 h 1802"/>
              <a:gd name="T84" fmla="*/ 552366 w 1219"/>
              <a:gd name="T85" fmla="*/ 1175430 h 1802"/>
              <a:gd name="T86" fmla="*/ 691272 w 1219"/>
              <a:gd name="T87" fmla="*/ 647206 h 180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19" h="1802">
                <a:moveTo>
                  <a:pt x="945" y="376"/>
                </a:moveTo>
                <a:lnTo>
                  <a:pt x="945" y="376"/>
                </a:lnTo>
                <a:cubicBezTo>
                  <a:pt x="945" y="405"/>
                  <a:pt x="938" y="427"/>
                  <a:pt x="926" y="442"/>
                </a:cubicBezTo>
                <a:cubicBezTo>
                  <a:pt x="913" y="458"/>
                  <a:pt x="892" y="466"/>
                  <a:pt x="864" y="466"/>
                </a:cubicBezTo>
                <a:cubicBezTo>
                  <a:pt x="799" y="466"/>
                  <a:pt x="786" y="422"/>
                  <a:pt x="786" y="384"/>
                </a:cubicBezTo>
                <a:cubicBezTo>
                  <a:pt x="786" y="323"/>
                  <a:pt x="821" y="244"/>
                  <a:pt x="875" y="181"/>
                </a:cubicBezTo>
                <a:cubicBezTo>
                  <a:pt x="918" y="246"/>
                  <a:pt x="945" y="319"/>
                  <a:pt x="945" y="376"/>
                </a:cubicBezTo>
                <a:close/>
                <a:moveTo>
                  <a:pt x="568" y="384"/>
                </a:moveTo>
                <a:lnTo>
                  <a:pt x="568" y="384"/>
                </a:lnTo>
                <a:cubicBezTo>
                  <a:pt x="568" y="407"/>
                  <a:pt x="561" y="427"/>
                  <a:pt x="547" y="439"/>
                </a:cubicBezTo>
                <a:cubicBezTo>
                  <a:pt x="530" y="454"/>
                  <a:pt x="505" y="461"/>
                  <a:pt x="470" y="461"/>
                </a:cubicBezTo>
                <a:cubicBezTo>
                  <a:pt x="442" y="461"/>
                  <a:pt x="420" y="451"/>
                  <a:pt x="406" y="430"/>
                </a:cubicBezTo>
                <a:cubicBezTo>
                  <a:pt x="392" y="409"/>
                  <a:pt x="384" y="380"/>
                  <a:pt x="384" y="344"/>
                </a:cubicBezTo>
                <a:cubicBezTo>
                  <a:pt x="384" y="290"/>
                  <a:pt x="403" y="224"/>
                  <a:pt x="436" y="167"/>
                </a:cubicBezTo>
                <a:cubicBezTo>
                  <a:pt x="516" y="232"/>
                  <a:pt x="568" y="320"/>
                  <a:pt x="568" y="384"/>
                </a:cubicBezTo>
                <a:close/>
                <a:moveTo>
                  <a:pt x="1156" y="60"/>
                </a:moveTo>
                <a:lnTo>
                  <a:pt x="1156" y="60"/>
                </a:lnTo>
                <a:cubicBezTo>
                  <a:pt x="1144" y="43"/>
                  <a:pt x="1127" y="34"/>
                  <a:pt x="1107" y="34"/>
                </a:cubicBezTo>
                <a:cubicBezTo>
                  <a:pt x="1019" y="34"/>
                  <a:pt x="940" y="78"/>
                  <a:pt x="878" y="139"/>
                </a:cubicBezTo>
                <a:cubicBezTo>
                  <a:pt x="820" y="61"/>
                  <a:pt x="739" y="0"/>
                  <a:pt x="652" y="0"/>
                </a:cubicBezTo>
                <a:cubicBezTo>
                  <a:pt x="557" y="0"/>
                  <a:pt x="480" y="55"/>
                  <a:pt x="430" y="128"/>
                </a:cubicBezTo>
                <a:cubicBezTo>
                  <a:pt x="370" y="86"/>
                  <a:pt x="299" y="58"/>
                  <a:pt x="223" y="58"/>
                </a:cubicBezTo>
                <a:cubicBezTo>
                  <a:pt x="195" y="58"/>
                  <a:pt x="172" y="71"/>
                  <a:pt x="155" y="95"/>
                </a:cubicBezTo>
                <a:cubicBezTo>
                  <a:pt x="0" y="315"/>
                  <a:pt x="448" y="1636"/>
                  <a:pt x="505" y="1800"/>
                </a:cubicBezTo>
                <a:cubicBezTo>
                  <a:pt x="514" y="1800"/>
                  <a:pt x="524" y="1800"/>
                  <a:pt x="533" y="1801"/>
                </a:cubicBezTo>
                <a:cubicBezTo>
                  <a:pt x="517" y="1753"/>
                  <a:pt x="392" y="1370"/>
                  <a:pt x="293" y="1012"/>
                </a:cubicBezTo>
                <a:cubicBezTo>
                  <a:pt x="117" y="379"/>
                  <a:pt x="133" y="172"/>
                  <a:pt x="177" y="110"/>
                </a:cubicBezTo>
                <a:cubicBezTo>
                  <a:pt x="189" y="93"/>
                  <a:pt x="204" y="85"/>
                  <a:pt x="223" y="85"/>
                </a:cubicBezTo>
                <a:cubicBezTo>
                  <a:pt x="293" y="85"/>
                  <a:pt x="359" y="112"/>
                  <a:pt x="415" y="151"/>
                </a:cubicBezTo>
                <a:cubicBezTo>
                  <a:pt x="378" y="212"/>
                  <a:pt x="357" y="284"/>
                  <a:pt x="357" y="344"/>
                </a:cubicBezTo>
                <a:cubicBezTo>
                  <a:pt x="357" y="385"/>
                  <a:pt x="367" y="420"/>
                  <a:pt x="384" y="445"/>
                </a:cubicBezTo>
                <a:cubicBezTo>
                  <a:pt x="404" y="473"/>
                  <a:pt x="434" y="488"/>
                  <a:pt x="470" y="488"/>
                </a:cubicBezTo>
                <a:cubicBezTo>
                  <a:pt x="511" y="488"/>
                  <a:pt x="543" y="478"/>
                  <a:pt x="564" y="459"/>
                </a:cubicBezTo>
                <a:cubicBezTo>
                  <a:pt x="584" y="441"/>
                  <a:pt x="595" y="415"/>
                  <a:pt x="595" y="384"/>
                </a:cubicBezTo>
                <a:cubicBezTo>
                  <a:pt x="595" y="312"/>
                  <a:pt x="538" y="214"/>
                  <a:pt x="451" y="145"/>
                </a:cubicBezTo>
                <a:cubicBezTo>
                  <a:pt x="498" y="77"/>
                  <a:pt x="567" y="27"/>
                  <a:pt x="652" y="27"/>
                </a:cubicBezTo>
                <a:cubicBezTo>
                  <a:pt x="730" y="27"/>
                  <a:pt x="805" y="85"/>
                  <a:pt x="860" y="159"/>
                </a:cubicBezTo>
                <a:cubicBezTo>
                  <a:pt x="798" y="228"/>
                  <a:pt x="759" y="315"/>
                  <a:pt x="759" y="384"/>
                </a:cubicBezTo>
                <a:cubicBezTo>
                  <a:pt x="759" y="452"/>
                  <a:pt x="799" y="493"/>
                  <a:pt x="864" y="493"/>
                </a:cubicBezTo>
                <a:cubicBezTo>
                  <a:pt x="900" y="493"/>
                  <a:pt x="927" y="481"/>
                  <a:pt x="946" y="459"/>
                </a:cubicBezTo>
                <a:cubicBezTo>
                  <a:pt x="963" y="439"/>
                  <a:pt x="971" y="411"/>
                  <a:pt x="971" y="376"/>
                </a:cubicBezTo>
                <a:cubicBezTo>
                  <a:pt x="971" y="313"/>
                  <a:pt x="941" y="232"/>
                  <a:pt x="894" y="160"/>
                </a:cubicBezTo>
                <a:cubicBezTo>
                  <a:pt x="936" y="117"/>
                  <a:pt x="1010" y="60"/>
                  <a:pt x="1107" y="60"/>
                </a:cubicBezTo>
                <a:cubicBezTo>
                  <a:pt x="1118" y="60"/>
                  <a:pt x="1127" y="65"/>
                  <a:pt x="1135" y="75"/>
                </a:cubicBezTo>
                <a:cubicBezTo>
                  <a:pt x="1175" y="129"/>
                  <a:pt x="1189" y="329"/>
                  <a:pt x="1034" y="984"/>
                </a:cubicBezTo>
                <a:cubicBezTo>
                  <a:pt x="948" y="1347"/>
                  <a:pt x="836" y="1740"/>
                  <a:pt x="819" y="1800"/>
                </a:cubicBezTo>
                <a:cubicBezTo>
                  <a:pt x="829" y="1800"/>
                  <a:pt x="838" y="1799"/>
                  <a:pt x="847" y="1798"/>
                </a:cubicBezTo>
                <a:cubicBezTo>
                  <a:pt x="871" y="1716"/>
                  <a:pt x="977" y="1339"/>
                  <a:pt x="1060" y="990"/>
                </a:cubicBezTo>
                <a:cubicBezTo>
                  <a:pt x="1186" y="457"/>
                  <a:pt x="1218" y="144"/>
                  <a:pt x="1156" y="6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32">
            <a:extLst>
              <a:ext uri="{FF2B5EF4-FFF2-40B4-BE49-F238E27FC236}">
                <a16:creationId xmlns:a16="http://schemas.microsoft.com/office/drawing/2014/main" id="{FE71F640-DFA2-E449-AD92-D4EFB51BDD33}"/>
              </a:ext>
            </a:extLst>
          </p:cNvPr>
          <p:cNvSpPr>
            <a:spLocks noChangeArrowheads="1"/>
          </p:cNvSpPr>
          <p:nvPr/>
        </p:nvSpPr>
        <p:spPr bwMode="auto">
          <a:xfrm>
            <a:off x="3758228" y="11505121"/>
            <a:ext cx="229075" cy="253221"/>
          </a:xfrm>
          <a:custGeom>
            <a:avLst/>
            <a:gdLst>
              <a:gd name="connsiteX0" fmla="*/ 202639 w 229075"/>
              <a:gd name="connsiteY0" fmla="*/ 71411 h 253221"/>
              <a:gd name="connsiteX1" fmla="*/ 221731 w 229075"/>
              <a:gd name="connsiteY1" fmla="*/ 177243 h 253221"/>
              <a:gd name="connsiteX2" fmla="*/ 142818 w 229075"/>
              <a:gd name="connsiteY2" fmla="*/ 253194 h 253221"/>
              <a:gd name="connsiteX3" fmla="*/ 76531 w 229075"/>
              <a:gd name="connsiteY3" fmla="*/ 0 h 253221"/>
              <a:gd name="connsiteX4" fmla="*/ 108625 w 229075"/>
              <a:gd name="connsiteY4" fmla="*/ 11093 h 253221"/>
              <a:gd name="connsiteX5" fmla="*/ 33328 w 229075"/>
              <a:gd name="connsiteY5" fmla="*/ 251447 h 253221"/>
              <a:gd name="connsiteX6" fmla="*/ 0 w 229075"/>
              <a:gd name="connsiteY6" fmla="*/ 240354 h 253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9075" h="253221">
                <a:moveTo>
                  <a:pt x="202639" y="71411"/>
                </a:moveTo>
                <a:cubicBezTo>
                  <a:pt x="202639" y="71411"/>
                  <a:pt x="245913" y="97558"/>
                  <a:pt x="221731" y="177243"/>
                </a:cubicBezTo>
                <a:cubicBezTo>
                  <a:pt x="195002" y="256929"/>
                  <a:pt x="142818" y="253194"/>
                  <a:pt x="142818" y="253194"/>
                </a:cubicBezTo>
                <a:close/>
                <a:moveTo>
                  <a:pt x="76531" y="0"/>
                </a:moveTo>
                <a:lnTo>
                  <a:pt x="108625" y="11093"/>
                </a:lnTo>
                <a:lnTo>
                  <a:pt x="33328" y="251447"/>
                </a:lnTo>
                <a:lnTo>
                  <a:pt x="0" y="240354"/>
                </a:lnTo>
                <a:close/>
              </a:path>
            </a:pathLst>
          </a:custGeom>
          <a:solidFill>
            <a:srgbClr val="0683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57CE2BC4-C481-264A-ADE9-EB9F39E9A125}"/>
              </a:ext>
            </a:extLst>
          </p:cNvPr>
          <p:cNvSpPr>
            <a:spLocks noChangeArrowheads="1"/>
          </p:cNvSpPr>
          <p:nvPr/>
        </p:nvSpPr>
        <p:spPr bwMode="auto">
          <a:xfrm>
            <a:off x="3792919" y="11506049"/>
            <a:ext cx="165670" cy="281778"/>
          </a:xfrm>
          <a:custGeom>
            <a:avLst/>
            <a:gdLst>
              <a:gd name="connsiteX0" fmla="*/ 142235 w 165670"/>
              <a:gd name="connsiteY0" fmla="*/ 18020 h 281778"/>
              <a:gd name="connsiteX1" fmla="*/ 148622 w 165670"/>
              <a:gd name="connsiteY1" fmla="*/ 19255 h 281778"/>
              <a:gd name="connsiteX2" fmla="*/ 155009 w 165670"/>
              <a:gd name="connsiteY2" fmla="*/ 32836 h 281778"/>
              <a:gd name="connsiteX3" fmla="*/ 150137 w 165670"/>
              <a:gd name="connsiteY3" fmla="*/ 47891 h 281778"/>
              <a:gd name="connsiteX4" fmla="*/ 155209 w 165670"/>
              <a:gd name="connsiteY4" fmla="*/ 45515 h 281778"/>
              <a:gd name="connsiteX5" fmla="*/ 157634 w 165670"/>
              <a:gd name="connsiteY5" fmla="*/ 45515 h 281778"/>
              <a:gd name="connsiteX6" fmla="*/ 164911 w 165670"/>
              <a:gd name="connsiteY6" fmla="*/ 59262 h 281778"/>
              <a:gd name="connsiteX7" fmla="*/ 100635 w 165670"/>
              <a:gd name="connsiteY7" fmla="*/ 269220 h 281778"/>
              <a:gd name="connsiteX8" fmla="*/ 87295 w 165670"/>
              <a:gd name="connsiteY8" fmla="*/ 275469 h 281778"/>
              <a:gd name="connsiteX9" fmla="*/ 84869 w 165670"/>
              <a:gd name="connsiteY9" fmla="*/ 275469 h 281778"/>
              <a:gd name="connsiteX10" fmla="*/ 78208 w 165670"/>
              <a:gd name="connsiteY10" fmla="*/ 270130 h 281778"/>
              <a:gd name="connsiteX11" fmla="*/ 77086 w 165670"/>
              <a:gd name="connsiteY11" fmla="*/ 273597 h 281778"/>
              <a:gd name="connsiteX12" fmla="*/ 61757 w 165670"/>
              <a:gd name="connsiteY12" fmla="*/ 281005 h 281778"/>
              <a:gd name="connsiteX13" fmla="*/ 56647 w 165670"/>
              <a:gd name="connsiteY13" fmla="*/ 279770 h 281778"/>
              <a:gd name="connsiteX14" fmla="*/ 50260 w 165670"/>
              <a:gd name="connsiteY14" fmla="*/ 266189 h 281778"/>
              <a:gd name="connsiteX15" fmla="*/ 128183 w 165670"/>
              <a:gd name="connsiteY15" fmla="*/ 25428 h 281778"/>
              <a:gd name="connsiteX16" fmla="*/ 142235 w 165670"/>
              <a:gd name="connsiteY16" fmla="*/ 18020 h 281778"/>
              <a:gd name="connsiteX17" fmla="*/ 91710 w 165670"/>
              <a:gd name="connsiteY17" fmla="*/ 310 h 281778"/>
              <a:gd name="connsiteX18" fmla="*/ 98023 w 165670"/>
              <a:gd name="connsiteY18" fmla="*/ 1551 h 281778"/>
              <a:gd name="connsiteX19" fmla="*/ 105600 w 165670"/>
              <a:gd name="connsiteY19" fmla="*/ 16435 h 281778"/>
              <a:gd name="connsiteX20" fmla="*/ 100804 w 165670"/>
              <a:gd name="connsiteY20" fmla="*/ 31252 h 281778"/>
              <a:gd name="connsiteX21" fmla="*/ 105598 w 165670"/>
              <a:gd name="connsiteY21" fmla="*/ 29035 h 281778"/>
              <a:gd name="connsiteX22" fmla="*/ 109284 w 165670"/>
              <a:gd name="connsiteY22" fmla="*/ 29035 h 281778"/>
              <a:gd name="connsiteX23" fmla="*/ 116656 w 165670"/>
              <a:gd name="connsiteY23" fmla="*/ 42782 h 281778"/>
              <a:gd name="connsiteX24" fmla="*/ 51537 w 165670"/>
              <a:gd name="connsiteY24" fmla="*/ 252737 h 281778"/>
              <a:gd name="connsiteX25" fmla="*/ 38022 w 165670"/>
              <a:gd name="connsiteY25" fmla="*/ 260236 h 281778"/>
              <a:gd name="connsiteX26" fmla="*/ 34336 w 165670"/>
              <a:gd name="connsiteY26" fmla="*/ 258986 h 281778"/>
              <a:gd name="connsiteX27" fmla="*/ 30134 w 165670"/>
              <a:gd name="connsiteY27" fmla="*/ 249583 h 281778"/>
              <a:gd name="connsiteX28" fmla="*/ 27309 w 165670"/>
              <a:gd name="connsiteY28" fmla="*/ 258309 h 281778"/>
              <a:gd name="connsiteX29" fmla="*/ 13419 w 165670"/>
              <a:gd name="connsiteY29" fmla="*/ 264511 h 281778"/>
              <a:gd name="connsiteX30" fmla="*/ 8368 w 165670"/>
              <a:gd name="connsiteY30" fmla="*/ 263271 h 281778"/>
              <a:gd name="connsiteX31" fmla="*/ 792 w 165670"/>
              <a:gd name="connsiteY31" fmla="*/ 249626 h 281778"/>
              <a:gd name="connsiteX32" fmla="*/ 77819 w 165670"/>
              <a:gd name="connsiteY32" fmla="*/ 7753 h 281778"/>
              <a:gd name="connsiteX33" fmla="*/ 91710 w 165670"/>
              <a:gd name="connsiteY33" fmla="*/ 310 h 281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65670" h="281778">
                <a:moveTo>
                  <a:pt x="142235" y="18020"/>
                </a:moveTo>
                <a:lnTo>
                  <a:pt x="148622" y="19255"/>
                </a:lnTo>
                <a:cubicBezTo>
                  <a:pt x="153732" y="21724"/>
                  <a:pt x="156287" y="27898"/>
                  <a:pt x="155009" y="32836"/>
                </a:cubicBezTo>
                <a:lnTo>
                  <a:pt x="150137" y="47891"/>
                </a:lnTo>
                <a:lnTo>
                  <a:pt x="155209" y="45515"/>
                </a:lnTo>
                <a:lnTo>
                  <a:pt x="157634" y="45515"/>
                </a:lnTo>
                <a:cubicBezTo>
                  <a:pt x="163698" y="46764"/>
                  <a:pt x="167336" y="54263"/>
                  <a:pt x="164911" y="59262"/>
                </a:cubicBezTo>
                <a:lnTo>
                  <a:pt x="100635" y="269220"/>
                </a:lnTo>
                <a:cubicBezTo>
                  <a:pt x="99422" y="275469"/>
                  <a:pt x="92146" y="277968"/>
                  <a:pt x="87295" y="275469"/>
                </a:cubicBezTo>
                <a:lnTo>
                  <a:pt x="84869" y="275469"/>
                </a:lnTo>
                <a:lnTo>
                  <a:pt x="78208" y="270130"/>
                </a:lnTo>
                <a:lnTo>
                  <a:pt x="77086" y="273597"/>
                </a:lnTo>
                <a:cubicBezTo>
                  <a:pt x="74531" y="279770"/>
                  <a:pt x="68144" y="283474"/>
                  <a:pt x="61757" y="281005"/>
                </a:cubicBezTo>
                <a:lnTo>
                  <a:pt x="56647" y="279770"/>
                </a:lnTo>
                <a:cubicBezTo>
                  <a:pt x="51538" y="278536"/>
                  <a:pt x="47705" y="271128"/>
                  <a:pt x="50260" y="266189"/>
                </a:cubicBezTo>
                <a:lnTo>
                  <a:pt x="128183" y="25428"/>
                </a:lnTo>
                <a:cubicBezTo>
                  <a:pt x="130738" y="19255"/>
                  <a:pt x="135848" y="15551"/>
                  <a:pt x="142235" y="18020"/>
                </a:cubicBezTo>
                <a:close/>
                <a:moveTo>
                  <a:pt x="91710" y="310"/>
                </a:moveTo>
                <a:lnTo>
                  <a:pt x="98023" y="1551"/>
                </a:lnTo>
                <a:cubicBezTo>
                  <a:pt x="104337" y="4032"/>
                  <a:pt x="106862" y="10233"/>
                  <a:pt x="105600" y="16435"/>
                </a:cubicBezTo>
                <a:lnTo>
                  <a:pt x="100804" y="31252"/>
                </a:lnTo>
                <a:lnTo>
                  <a:pt x="105598" y="29035"/>
                </a:lnTo>
                <a:lnTo>
                  <a:pt x="109284" y="29035"/>
                </a:lnTo>
                <a:cubicBezTo>
                  <a:pt x="114199" y="31535"/>
                  <a:pt x="117885" y="37784"/>
                  <a:pt x="116656" y="42782"/>
                </a:cubicBezTo>
                <a:lnTo>
                  <a:pt x="51537" y="252737"/>
                </a:lnTo>
                <a:cubicBezTo>
                  <a:pt x="49080" y="258986"/>
                  <a:pt x="42936" y="261485"/>
                  <a:pt x="38022" y="260236"/>
                </a:cubicBezTo>
                <a:lnTo>
                  <a:pt x="34336" y="258986"/>
                </a:lnTo>
                <a:lnTo>
                  <a:pt x="30134" y="249583"/>
                </a:lnTo>
                <a:lnTo>
                  <a:pt x="27309" y="258309"/>
                </a:lnTo>
                <a:cubicBezTo>
                  <a:pt x="26047" y="264511"/>
                  <a:pt x="19733" y="266992"/>
                  <a:pt x="13419" y="264511"/>
                </a:cubicBezTo>
                <a:lnTo>
                  <a:pt x="8368" y="263271"/>
                </a:lnTo>
                <a:cubicBezTo>
                  <a:pt x="2054" y="262030"/>
                  <a:pt x="-1734" y="255828"/>
                  <a:pt x="792" y="249626"/>
                </a:cubicBezTo>
                <a:lnTo>
                  <a:pt x="77819" y="7753"/>
                </a:lnTo>
                <a:cubicBezTo>
                  <a:pt x="80345" y="1551"/>
                  <a:pt x="86659" y="-930"/>
                  <a:pt x="91710" y="310"/>
                </a:cubicBezTo>
                <a:close/>
              </a:path>
            </a:pathLst>
          </a:custGeom>
          <a:solidFill>
            <a:srgbClr val="03BA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69AF1F6C-E257-1040-9B23-EA288FBCC858}"/>
              </a:ext>
            </a:extLst>
          </p:cNvPr>
          <p:cNvSpPr>
            <a:spLocks noChangeArrowheads="1"/>
          </p:cNvSpPr>
          <p:nvPr/>
        </p:nvSpPr>
        <p:spPr bwMode="auto">
          <a:xfrm>
            <a:off x="3824144" y="11560048"/>
            <a:ext cx="114253" cy="191038"/>
          </a:xfrm>
          <a:custGeom>
            <a:avLst/>
            <a:gdLst>
              <a:gd name="connsiteX0" fmla="*/ 30213 w 114253"/>
              <a:gd name="connsiteY0" fmla="*/ 164791 h 191038"/>
              <a:gd name="connsiteX1" fmla="*/ 31587 w 114253"/>
              <a:gd name="connsiteY1" fmla="*/ 167376 h 191038"/>
              <a:gd name="connsiteX2" fmla="*/ 24720 w 114253"/>
              <a:gd name="connsiteY2" fmla="*/ 185471 h 191038"/>
              <a:gd name="connsiteX3" fmla="*/ 23347 w 114253"/>
              <a:gd name="connsiteY3" fmla="*/ 185471 h 191038"/>
              <a:gd name="connsiteX4" fmla="*/ 23347 w 114253"/>
              <a:gd name="connsiteY4" fmla="*/ 184178 h 191038"/>
              <a:gd name="connsiteX5" fmla="*/ 28840 w 114253"/>
              <a:gd name="connsiteY5" fmla="*/ 166083 h 191038"/>
              <a:gd name="connsiteX6" fmla="*/ 40808 w 114253"/>
              <a:gd name="connsiteY6" fmla="*/ 143996 h 191038"/>
              <a:gd name="connsiteX7" fmla="*/ 40808 w 114253"/>
              <a:gd name="connsiteY7" fmla="*/ 146351 h 191038"/>
              <a:gd name="connsiteX8" fmla="*/ 36099 w 114253"/>
              <a:gd name="connsiteY8" fmla="*/ 158123 h 191038"/>
              <a:gd name="connsiteX9" fmla="*/ 34530 w 114253"/>
              <a:gd name="connsiteY9" fmla="*/ 158123 h 191038"/>
              <a:gd name="connsiteX10" fmla="*/ 32960 w 114253"/>
              <a:gd name="connsiteY10" fmla="*/ 156946 h 191038"/>
              <a:gd name="connsiteX11" fmla="*/ 37669 w 114253"/>
              <a:gd name="connsiteY11" fmla="*/ 145173 h 191038"/>
              <a:gd name="connsiteX12" fmla="*/ 40808 w 114253"/>
              <a:gd name="connsiteY12" fmla="*/ 143996 h 191038"/>
              <a:gd name="connsiteX13" fmla="*/ 39552 w 114253"/>
              <a:gd name="connsiteY13" fmla="*/ 131833 h 191038"/>
              <a:gd name="connsiteX14" fmla="*/ 41748 w 114253"/>
              <a:gd name="connsiteY14" fmla="*/ 131833 h 191038"/>
              <a:gd name="connsiteX15" fmla="*/ 41748 w 114253"/>
              <a:gd name="connsiteY15" fmla="*/ 132749 h 191038"/>
              <a:gd name="connsiteX16" fmla="*/ 41748 w 114253"/>
              <a:gd name="connsiteY16" fmla="*/ 135496 h 191038"/>
              <a:gd name="connsiteX17" fmla="*/ 39552 w 114253"/>
              <a:gd name="connsiteY17" fmla="*/ 136411 h 191038"/>
              <a:gd name="connsiteX18" fmla="*/ 39552 w 114253"/>
              <a:gd name="connsiteY18" fmla="*/ 135496 h 191038"/>
              <a:gd name="connsiteX19" fmla="*/ 74515 w 114253"/>
              <a:gd name="connsiteY19" fmla="*/ 115357 h 191038"/>
              <a:gd name="connsiteX20" fmla="*/ 74515 w 114253"/>
              <a:gd name="connsiteY20" fmla="*/ 117798 h 191038"/>
              <a:gd name="connsiteX21" fmla="*/ 53022 w 114253"/>
              <a:gd name="connsiteY21" fmla="*/ 189818 h 191038"/>
              <a:gd name="connsiteX22" fmla="*/ 51827 w 114253"/>
              <a:gd name="connsiteY22" fmla="*/ 191038 h 191038"/>
              <a:gd name="connsiteX23" fmla="*/ 50633 w 114253"/>
              <a:gd name="connsiteY23" fmla="*/ 188597 h 191038"/>
              <a:gd name="connsiteX24" fmla="*/ 73321 w 114253"/>
              <a:gd name="connsiteY24" fmla="*/ 116578 h 191038"/>
              <a:gd name="connsiteX25" fmla="*/ 74515 w 114253"/>
              <a:gd name="connsiteY25" fmla="*/ 115357 h 191038"/>
              <a:gd name="connsiteX26" fmla="*/ 41502 w 114253"/>
              <a:gd name="connsiteY26" fmla="*/ 43944 h 191038"/>
              <a:gd name="connsiteX27" fmla="*/ 42723 w 114253"/>
              <a:gd name="connsiteY27" fmla="*/ 46464 h 191038"/>
              <a:gd name="connsiteX28" fmla="*/ 2442 w 114253"/>
              <a:gd name="connsiteY28" fmla="*/ 178751 h 191038"/>
              <a:gd name="connsiteX29" fmla="*/ 1221 w 114253"/>
              <a:gd name="connsiteY29" fmla="*/ 178751 h 191038"/>
              <a:gd name="connsiteX30" fmla="*/ 0 w 114253"/>
              <a:gd name="connsiteY30" fmla="*/ 177491 h 191038"/>
              <a:gd name="connsiteX31" fmla="*/ 40281 w 114253"/>
              <a:gd name="connsiteY31" fmla="*/ 45204 h 191038"/>
              <a:gd name="connsiteX32" fmla="*/ 41502 w 114253"/>
              <a:gd name="connsiteY32" fmla="*/ 43944 h 191038"/>
              <a:gd name="connsiteX33" fmla="*/ 102173 w 114253"/>
              <a:gd name="connsiteY33" fmla="*/ 27468 h 191038"/>
              <a:gd name="connsiteX34" fmla="*/ 103272 w 114253"/>
              <a:gd name="connsiteY34" fmla="*/ 28736 h 191038"/>
              <a:gd name="connsiteX35" fmla="*/ 95581 w 114253"/>
              <a:gd name="connsiteY35" fmla="*/ 57892 h 191038"/>
              <a:gd name="connsiteX36" fmla="*/ 94482 w 114253"/>
              <a:gd name="connsiteY36" fmla="*/ 59159 h 191038"/>
              <a:gd name="connsiteX37" fmla="*/ 93383 w 114253"/>
              <a:gd name="connsiteY37" fmla="*/ 56624 h 191038"/>
              <a:gd name="connsiteX38" fmla="*/ 101074 w 114253"/>
              <a:gd name="connsiteY38" fmla="*/ 28736 h 191038"/>
              <a:gd name="connsiteX39" fmla="*/ 102173 w 114253"/>
              <a:gd name="connsiteY39" fmla="*/ 27468 h 191038"/>
              <a:gd name="connsiteX40" fmla="*/ 83770 w 114253"/>
              <a:gd name="connsiteY40" fmla="*/ 5494 h 191038"/>
              <a:gd name="connsiteX41" fmla="*/ 85143 w 114253"/>
              <a:gd name="connsiteY41" fmla="*/ 5494 h 191038"/>
              <a:gd name="connsiteX42" fmla="*/ 85143 w 114253"/>
              <a:gd name="connsiteY42" fmla="*/ 6715 h 191038"/>
              <a:gd name="connsiteX43" fmla="*/ 63172 w 114253"/>
              <a:gd name="connsiteY43" fmla="*/ 70190 h 191038"/>
              <a:gd name="connsiteX44" fmla="*/ 61798 w 114253"/>
              <a:gd name="connsiteY44" fmla="*/ 70190 h 191038"/>
              <a:gd name="connsiteX45" fmla="*/ 60425 w 114253"/>
              <a:gd name="connsiteY45" fmla="*/ 68970 h 191038"/>
              <a:gd name="connsiteX46" fmla="*/ 112056 w 114253"/>
              <a:gd name="connsiteY46" fmla="*/ 1221 h 191038"/>
              <a:gd name="connsiteX47" fmla="*/ 113155 w 114253"/>
              <a:gd name="connsiteY47" fmla="*/ 1221 h 191038"/>
              <a:gd name="connsiteX48" fmla="*/ 114253 w 114253"/>
              <a:gd name="connsiteY48" fmla="*/ 2442 h 191038"/>
              <a:gd name="connsiteX49" fmla="*/ 112056 w 114253"/>
              <a:gd name="connsiteY49" fmla="*/ 9766 h 191038"/>
              <a:gd name="connsiteX50" fmla="*/ 110957 w 114253"/>
              <a:gd name="connsiteY50" fmla="*/ 9766 h 191038"/>
              <a:gd name="connsiteX51" fmla="*/ 109858 w 114253"/>
              <a:gd name="connsiteY51" fmla="*/ 8545 h 191038"/>
              <a:gd name="connsiteX52" fmla="*/ 57679 w 114253"/>
              <a:gd name="connsiteY52" fmla="*/ 0 h 191038"/>
              <a:gd name="connsiteX53" fmla="*/ 59053 w 114253"/>
              <a:gd name="connsiteY53" fmla="*/ 2441 h 191038"/>
              <a:gd name="connsiteX54" fmla="*/ 52186 w 114253"/>
              <a:gd name="connsiteY54" fmla="*/ 18310 h 191038"/>
              <a:gd name="connsiteX55" fmla="*/ 50813 w 114253"/>
              <a:gd name="connsiteY55" fmla="*/ 19531 h 191038"/>
              <a:gd name="connsiteX56" fmla="*/ 49439 w 114253"/>
              <a:gd name="connsiteY56" fmla="*/ 18310 h 191038"/>
              <a:gd name="connsiteX57" fmla="*/ 56306 w 114253"/>
              <a:gd name="connsiteY57" fmla="*/ 1221 h 191038"/>
              <a:gd name="connsiteX58" fmla="*/ 57679 w 114253"/>
              <a:gd name="connsiteY58" fmla="*/ 0 h 191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14253" h="191038">
                <a:moveTo>
                  <a:pt x="30213" y="164791"/>
                </a:moveTo>
                <a:cubicBezTo>
                  <a:pt x="31587" y="166083"/>
                  <a:pt x="31587" y="166083"/>
                  <a:pt x="31587" y="167376"/>
                </a:cubicBezTo>
                <a:lnTo>
                  <a:pt x="24720" y="185471"/>
                </a:lnTo>
                <a:lnTo>
                  <a:pt x="23347" y="185471"/>
                </a:lnTo>
                <a:cubicBezTo>
                  <a:pt x="23347" y="185471"/>
                  <a:pt x="21973" y="185471"/>
                  <a:pt x="23347" y="184178"/>
                </a:cubicBezTo>
                <a:lnTo>
                  <a:pt x="28840" y="166083"/>
                </a:lnTo>
                <a:close/>
                <a:moveTo>
                  <a:pt x="40808" y="143996"/>
                </a:moveTo>
                <a:cubicBezTo>
                  <a:pt x="40808" y="143996"/>
                  <a:pt x="42378" y="145173"/>
                  <a:pt x="40808" y="146351"/>
                </a:cubicBezTo>
                <a:lnTo>
                  <a:pt x="36099" y="158123"/>
                </a:lnTo>
                <a:cubicBezTo>
                  <a:pt x="36099" y="158123"/>
                  <a:pt x="36099" y="158123"/>
                  <a:pt x="34530" y="158123"/>
                </a:cubicBezTo>
                <a:cubicBezTo>
                  <a:pt x="32960" y="158123"/>
                  <a:pt x="32960" y="158123"/>
                  <a:pt x="32960" y="156946"/>
                </a:cubicBezTo>
                <a:lnTo>
                  <a:pt x="37669" y="145173"/>
                </a:lnTo>
                <a:cubicBezTo>
                  <a:pt x="39239" y="143996"/>
                  <a:pt x="40808" y="142819"/>
                  <a:pt x="40808" y="143996"/>
                </a:cubicBezTo>
                <a:close/>
                <a:moveTo>
                  <a:pt x="39552" y="131833"/>
                </a:moveTo>
                <a:cubicBezTo>
                  <a:pt x="40650" y="131833"/>
                  <a:pt x="40650" y="131833"/>
                  <a:pt x="41748" y="131833"/>
                </a:cubicBezTo>
                <a:cubicBezTo>
                  <a:pt x="41748" y="131833"/>
                  <a:pt x="42846" y="131833"/>
                  <a:pt x="41748" y="132749"/>
                </a:cubicBezTo>
                <a:lnTo>
                  <a:pt x="41748" y="135496"/>
                </a:lnTo>
                <a:cubicBezTo>
                  <a:pt x="40650" y="135496"/>
                  <a:pt x="39552" y="136411"/>
                  <a:pt x="39552" y="136411"/>
                </a:cubicBezTo>
                <a:cubicBezTo>
                  <a:pt x="39552" y="135496"/>
                  <a:pt x="38454" y="135496"/>
                  <a:pt x="39552" y="135496"/>
                </a:cubicBezTo>
                <a:close/>
                <a:moveTo>
                  <a:pt x="74515" y="115357"/>
                </a:moveTo>
                <a:cubicBezTo>
                  <a:pt x="74515" y="115357"/>
                  <a:pt x="75709" y="116578"/>
                  <a:pt x="74515" y="117798"/>
                </a:cubicBezTo>
                <a:lnTo>
                  <a:pt x="53022" y="189818"/>
                </a:lnTo>
                <a:cubicBezTo>
                  <a:pt x="51827" y="191038"/>
                  <a:pt x="51827" y="191038"/>
                  <a:pt x="51827" y="191038"/>
                </a:cubicBezTo>
                <a:cubicBezTo>
                  <a:pt x="50633" y="191038"/>
                  <a:pt x="49439" y="189818"/>
                  <a:pt x="50633" y="188597"/>
                </a:cubicBezTo>
                <a:lnTo>
                  <a:pt x="73321" y="116578"/>
                </a:lnTo>
                <a:cubicBezTo>
                  <a:pt x="73321" y="115357"/>
                  <a:pt x="73321" y="115357"/>
                  <a:pt x="74515" y="115357"/>
                </a:cubicBezTo>
                <a:close/>
                <a:moveTo>
                  <a:pt x="41502" y="43944"/>
                </a:moveTo>
                <a:cubicBezTo>
                  <a:pt x="42723" y="43944"/>
                  <a:pt x="42723" y="45204"/>
                  <a:pt x="42723" y="46464"/>
                </a:cubicBezTo>
                <a:lnTo>
                  <a:pt x="2442" y="178751"/>
                </a:lnTo>
                <a:cubicBezTo>
                  <a:pt x="2442" y="178751"/>
                  <a:pt x="1221" y="180011"/>
                  <a:pt x="1221" y="178751"/>
                </a:cubicBezTo>
                <a:cubicBezTo>
                  <a:pt x="0" y="178751"/>
                  <a:pt x="0" y="178751"/>
                  <a:pt x="0" y="177491"/>
                </a:cubicBezTo>
                <a:lnTo>
                  <a:pt x="40281" y="45204"/>
                </a:lnTo>
                <a:cubicBezTo>
                  <a:pt x="40281" y="43944"/>
                  <a:pt x="41502" y="43944"/>
                  <a:pt x="41502" y="43944"/>
                </a:cubicBezTo>
                <a:close/>
                <a:moveTo>
                  <a:pt x="102173" y="27468"/>
                </a:moveTo>
                <a:cubicBezTo>
                  <a:pt x="103272" y="27468"/>
                  <a:pt x="103272" y="28736"/>
                  <a:pt x="103272" y="28736"/>
                </a:cubicBezTo>
                <a:lnTo>
                  <a:pt x="95581" y="57892"/>
                </a:lnTo>
                <a:cubicBezTo>
                  <a:pt x="95581" y="59159"/>
                  <a:pt x="94482" y="59159"/>
                  <a:pt x="94482" y="59159"/>
                </a:cubicBezTo>
                <a:cubicBezTo>
                  <a:pt x="93383" y="59159"/>
                  <a:pt x="93383" y="57892"/>
                  <a:pt x="93383" y="56624"/>
                </a:cubicBezTo>
                <a:lnTo>
                  <a:pt x="101074" y="28736"/>
                </a:lnTo>
                <a:cubicBezTo>
                  <a:pt x="102173" y="27468"/>
                  <a:pt x="102173" y="27468"/>
                  <a:pt x="102173" y="27468"/>
                </a:cubicBezTo>
                <a:close/>
                <a:moveTo>
                  <a:pt x="83770" y="5494"/>
                </a:moveTo>
                <a:cubicBezTo>
                  <a:pt x="83770" y="5494"/>
                  <a:pt x="83770" y="5494"/>
                  <a:pt x="85143" y="5494"/>
                </a:cubicBezTo>
                <a:cubicBezTo>
                  <a:pt x="85143" y="5494"/>
                  <a:pt x="86516" y="5494"/>
                  <a:pt x="85143" y="6715"/>
                </a:cubicBezTo>
                <a:lnTo>
                  <a:pt x="63172" y="70190"/>
                </a:lnTo>
                <a:lnTo>
                  <a:pt x="61798" y="70190"/>
                </a:lnTo>
                <a:cubicBezTo>
                  <a:pt x="61798" y="70190"/>
                  <a:pt x="60425" y="70190"/>
                  <a:pt x="60425" y="68970"/>
                </a:cubicBezTo>
                <a:close/>
                <a:moveTo>
                  <a:pt x="112056" y="1221"/>
                </a:moveTo>
                <a:cubicBezTo>
                  <a:pt x="112056" y="1221"/>
                  <a:pt x="112056" y="0"/>
                  <a:pt x="113155" y="1221"/>
                </a:cubicBezTo>
                <a:cubicBezTo>
                  <a:pt x="114253" y="1221"/>
                  <a:pt x="114253" y="1221"/>
                  <a:pt x="114253" y="2442"/>
                </a:cubicBezTo>
                <a:lnTo>
                  <a:pt x="112056" y="9766"/>
                </a:lnTo>
                <a:lnTo>
                  <a:pt x="110957" y="9766"/>
                </a:lnTo>
                <a:cubicBezTo>
                  <a:pt x="109858" y="9766"/>
                  <a:pt x="109858" y="9766"/>
                  <a:pt x="109858" y="8545"/>
                </a:cubicBezTo>
                <a:close/>
                <a:moveTo>
                  <a:pt x="57679" y="0"/>
                </a:moveTo>
                <a:cubicBezTo>
                  <a:pt x="59053" y="0"/>
                  <a:pt x="59053" y="1221"/>
                  <a:pt x="59053" y="2441"/>
                </a:cubicBezTo>
                <a:lnTo>
                  <a:pt x="52186" y="18310"/>
                </a:lnTo>
                <a:cubicBezTo>
                  <a:pt x="52186" y="19531"/>
                  <a:pt x="52186" y="20751"/>
                  <a:pt x="50813" y="19531"/>
                </a:cubicBezTo>
                <a:cubicBezTo>
                  <a:pt x="49439" y="19531"/>
                  <a:pt x="49439" y="18310"/>
                  <a:pt x="49439" y="18310"/>
                </a:cubicBezTo>
                <a:lnTo>
                  <a:pt x="56306" y="1221"/>
                </a:lnTo>
                <a:cubicBezTo>
                  <a:pt x="56306" y="0"/>
                  <a:pt x="57679" y="0"/>
                  <a:pt x="5767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53">
            <a:extLst>
              <a:ext uri="{FF2B5EF4-FFF2-40B4-BE49-F238E27FC236}">
                <a16:creationId xmlns:a16="http://schemas.microsoft.com/office/drawing/2014/main" id="{5DE37464-4108-494F-BFB2-3B56B8703414}"/>
              </a:ext>
            </a:extLst>
          </p:cNvPr>
          <p:cNvSpPr>
            <a:spLocks noChangeArrowheads="1"/>
          </p:cNvSpPr>
          <p:nvPr/>
        </p:nvSpPr>
        <p:spPr bwMode="auto">
          <a:xfrm>
            <a:off x="2906826" y="11065673"/>
            <a:ext cx="966756" cy="790999"/>
          </a:xfrm>
          <a:custGeom>
            <a:avLst/>
            <a:gdLst>
              <a:gd name="T0" fmla="*/ 272362 w 778"/>
              <a:gd name="T1" fmla="*/ 32005 h 635"/>
              <a:gd name="T2" fmla="*/ 272362 w 778"/>
              <a:gd name="T3" fmla="*/ 32005 h 635"/>
              <a:gd name="T4" fmla="*/ 31276 w 778"/>
              <a:gd name="T5" fmla="*/ 158721 h 635"/>
              <a:gd name="T6" fmla="*/ 31276 w 778"/>
              <a:gd name="T7" fmla="*/ 158721 h 635"/>
              <a:gd name="T8" fmla="*/ 160290 w 778"/>
              <a:gd name="T9" fmla="*/ 399741 h 635"/>
              <a:gd name="T10" fmla="*/ 160290 w 778"/>
              <a:gd name="T11" fmla="*/ 399741 h 635"/>
              <a:gd name="T12" fmla="*/ 302987 w 778"/>
              <a:gd name="T13" fmla="*/ 386024 h 635"/>
              <a:gd name="T14" fmla="*/ 302987 w 778"/>
              <a:gd name="T15" fmla="*/ 386024 h 635"/>
              <a:gd name="T16" fmla="*/ 332308 w 778"/>
              <a:gd name="T17" fmla="*/ 371655 h 635"/>
              <a:gd name="T18" fmla="*/ 332308 w 778"/>
              <a:gd name="T19" fmla="*/ 371655 h 635"/>
              <a:gd name="T20" fmla="*/ 392254 w 778"/>
              <a:gd name="T21" fmla="*/ 359244 h 635"/>
              <a:gd name="T22" fmla="*/ 392254 w 778"/>
              <a:gd name="T23" fmla="*/ 359244 h 635"/>
              <a:gd name="T24" fmla="*/ 473051 w 778"/>
              <a:gd name="T25" fmla="*/ 297193 h 635"/>
              <a:gd name="T26" fmla="*/ 473051 w 778"/>
              <a:gd name="T27" fmla="*/ 297193 h 635"/>
              <a:gd name="T28" fmla="*/ 443078 w 778"/>
              <a:gd name="T29" fmla="*/ 197911 h 635"/>
              <a:gd name="T30" fmla="*/ 443078 w 778"/>
              <a:gd name="T31" fmla="*/ 197911 h 635"/>
              <a:gd name="T32" fmla="*/ 407892 w 778"/>
              <a:gd name="T33" fmla="*/ 167865 h 635"/>
              <a:gd name="T34" fmla="*/ 407892 w 778"/>
              <a:gd name="T35" fmla="*/ 167865 h 635"/>
              <a:gd name="T36" fmla="*/ 390299 w 778"/>
              <a:gd name="T37" fmla="*/ 139126 h 635"/>
              <a:gd name="T38" fmla="*/ 390299 w 778"/>
              <a:gd name="T39" fmla="*/ 139126 h 635"/>
              <a:gd name="T40" fmla="*/ 272362 w 778"/>
              <a:gd name="T41" fmla="*/ 32005 h 63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778" h="635">
                <a:moveTo>
                  <a:pt x="418" y="49"/>
                </a:moveTo>
                <a:lnTo>
                  <a:pt x="418" y="49"/>
                </a:lnTo>
                <a:cubicBezTo>
                  <a:pt x="262" y="0"/>
                  <a:pt x="96" y="87"/>
                  <a:pt x="48" y="243"/>
                </a:cubicBezTo>
                <a:cubicBezTo>
                  <a:pt x="0" y="399"/>
                  <a:pt x="89" y="565"/>
                  <a:pt x="246" y="612"/>
                </a:cubicBezTo>
                <a:cubicBezTo>
                  <a:pt x="322" y="634"/>
                  <a:pt x="400" y="625"/>
                  <a:pt x="465" y="591"/>
                </a:cubicBezTo>
                <a:cubicBezTo>
                  <a:pt x="480" y="583"/>
                  <a:pt x="495" y="575"/>
                  <a:pt x="510" y="569"/>
                </a:cubicBezTo>
                <a:cubicBezTo>
                  <a:pt x="530" y="562"/>
                  <a:pt x="555" y="552"/>
                  <a:pt x="602" y="550"/>
                </a:cubicBezTo>
                <a:cubicBezTo>
                  <a:pt x="663" y="547"/>
                  <a:pt x="678" y="610"/>
                  <a:pt x="726" y="455"/>
                </a:cubicBezTo>
                <a:cubicBezTo>
                  <a:pt x="777" y="295"/>
                  <a:pt x="736" y="338"/>
                  <a:pt x="680" y="303"/>
                </a:cubicBezTo>
                <a:cubicBezTo>
                  <a:pt x="653" y="286"/>
                  <a:pt x="637" y="271"/>
                  <a:pt x="626" y="257"/>
                </a:cubicBezTo>
                <a:cubicBezTo>
                  <a:pt x="615" y="243"/>
                  <a:pt x="606" y="229"/>
                  <a:pt x="599" y="213"/>
                </a:cubicBezTo>
                <a:cubicBezTo>
                  <a:pt x="567" y="137"/>
                  <a:pt x="503" y="76"/>
                  <a:pt x="418" y="49"/>
                </a:cubicBezTo>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2D48EF06-77CA-7C48-844E-CC4E57FB6540}"/>
              </a:ext>
            </a:extLst>
          </p:cNvPr>
          <p:cNvSpPr>
            <a:spLocks noChangeArrowheads="1"/>
          </p:cNvSpPr>
          <p:nvPr/>
        </p:nvSpPr>
        <p:spPr bwMode="auto">
          <a:xfrm>
            <a:off x="2995777" y="11522651"/>
            <a:ext cx="221099" cy="247932"/>
          </a:xfrm>
          <a:custGeom>
            <a:avLst/>
            <a:gdLst>
              <a:gd name="connsiteX0" fmla="*/ 59811 w 221099"/>
              <a:gd name="connsiteY0" fmla="*/ 95106 h 247932"/>
              <a:gd name="connsiteX1" fmla="*/ 69333 w 221099"/>
              <a:gd name="connsiteY1" fmla="*/ 102206 h 247932"/>
              <a:gd name="connsiteX2" fmla="*/ 210631 w 221099"/>
              <a:gd name="connsiteY2" fmla="*/ 217051 h 247932"/>
              <a:gd name="connsiteX3" fmla="*/ 220460 w 221099"/>
              <a:gd name="connsiteY3" fmla="*/ 236809 h 247932"/>
              <a:gd name="connsiteX4" fmla="*/ 199573 w 221099"/>
              <a:gd name="connsiteY4" fmla="*/ 246688 h 247932"/>
              <a:gd name="connsiteX5" fmla="*/ 43531 w 221099"/>
              <a:gd name="connsiteY5" fmla="*/ 119495 h 247932"/>
              <a:gd name="connsiteX6" fmla="*/ 48445 w 221099"/>
              <a:gd name="connsiteY6" fmla="*/ 97267 h 247932"/>
              <a:gd name="connsiteX7" fmla="*/ 59811 w 221099"/>
              <a:gd name="connsiteY7" fmla="*/ 95106 h 247932"/>
              <a:gd name="connsiteX8" fmla="*/ 13583 w 221099"/>
              <a:gd name="connsiteY8" fmla="*/ 190 h 247932"/>
              <a:gd name="connsiteX9" fmla="*/ 31892 w 221099"/>
              <a:gd name="connsiteY9" fmla="*/ 12627 h 247932"/>
              <a:gd name="connsiteX10" fmla="*/ 39216 w 221099"/>
              <a:gd name="connsiteY10" fmla="*/ 39989 h 247932"/>
              <a:gd name="connsiteX11" fmla="*/ 29451 w 221099"/>
              <a:gd name="connsiteY11" fmla="*/ 59888 h 247932"/>
              <a:gd name="connsiteX12" fmla="*/ 8700 w 221099"/>
              <a:gd name="connsiteY12" fmla="*/ 49938 h 247932"/>
              <a:gd name="connsiteX13" fmla="*/ 156 w 221099"/>
              <a:gd name="connsiteY13" fmla="*/ 20089 h 247932"/>
              <a:gd name="connsiteX14" fmla="*/ 13583 w 221099"/>
              <a:gd name="connsiteY14" fmla="*/ 190 h 247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1099" h="247932">
                <a:moveTo>
                  <a:pt x="59811" y="95106"/>
                </a:moveTo>
                <a:cubicBezTo>
                  <a:pt x="63497" y="96032"/>
                  <a:pt x="66876" y="98502"/>
                  <a:pt x="69333" y="102206"/>
                </a:cubicBezTo>
                <a:cubicBezTo>
                  <a:pt x="103736" y="155306"/>
                  <a:pt x="152883" y="194823"/>
                  <a:pt x="210631" y="217051"/>
                </a:cubicBezTo>
                <a:cubicBezTo>
                  <a:pt x="218003" y="219521"/>
                  <a:pt x="222918" y="228165"/>
                  <a:pt x="220460" y="236809"/>
                </a:cubicBezTo>
                <a:cubicBezTo>
                  <a:pt x="218003" y="245454"/>
                  <a:pt x="208173" y="250393"/>
                  <a:pt x="199573" y="246688"/>
                </a:cubicBezTo>
                <a:cubicBezTo>
                  <a:pt x="134453" y="221991"/>
                  <a:pt x="80391" y="177535"/>
                  <a:pt x="43531" y="119495"/>
                </a:cubicBezTo>
                <a:cubicBezTo>
                  <a:pt x="37387" y="110850"/>
                  <a:pt x="41073" y="100971"/>
                  <a:pt x="48445" y="97267"/>
                </a:cubicBezTo>
                <a:cubicBezTo>
                  <a:pt x="52131" y="94797"/>
                  <a:pt x="56125" y="94180"/>
                  <a:pt x="59811" y="95106"/>
                </a:cubicBezTo>
                <a:close/>
                <a:moveTo>
                  <a:pt x="13583" y="190"/>
                </a:moveTo>
                <a:cubicBezTo>
                  <a:pt x="20907" y="-1054"/>
                  <a:pt x="29451" y="3921"/>
                  <a:pt x="31892" y="12627"/>
                </a:cubicBezTo>
                <a:cubicBezTo>
                  <a:pt x="33113" y="21333"/>
                  <a:pt x="36775" y="30039"/>
                  <a:pt x="39216" y="39989"/>
                </a:cubicBezTo>
                <a:cubicBezTo>
                  <a:pt x="41658" y="48695"/>
                  <a:pt x="36775" y="56157"/>
                  <a:pt x="29451" y="59888"/>
                </a:cubicBezTo>
                <a:cubicBezTo>
                  <a:pt x="20907" y="63619"/>
                  <a:pt x="12362" y="58644"/>
                  <a:pt x="8700" y="49938"/>
                </a:cubicBezTo>
                <a:cubicBezTo>
                  <a:pt x="6259" y="39989"/>
                  <a:pt x="2597" y="30039"/>
                  <a:pt x="156" y="20089"/>
                </a:cubicBezTo>
                <a:cubicBezTo>
                  <a:pt x="-1065" y="11383"/>
                  <a:pt x="5038" y="1433"/>
                  <a:pt x="13583" y="19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56">
            <a:extLst>
              <a:ext uri="{FF2B5EF4-FFF2-40B4-BE49-F238E27FC236}">
                <a16:creationId xmlns:a16="http://schemas.microsoft.com/office/drawing/2014/main" id="{92434E5D-EF51-CA40-8CC7-74142168408B}"/>
              </a:ext>
            </a:extLst>
          </p:cNvPr>
          <p:cNvSpPr>
            <a:spLocks noChangeArrowheads="1"/>
          </p:cNvSpPr>
          <p:nvPr/>
        </p:nvSpPr>
        <p:spPr bwMode="auto">
          <a:xfrm>
            <a:off x="2950769" y="11065673"/>
            <a:ext cx="922814" cy="615221"/>
          </a:xfrm>
          <a:custGeom>
            <a:avLst/>
            <a:gdLst>
              <a:gd name="T0" fmla="*/ 6539 w 740"/>
              <a:gd name="T1" fmla="*/ 158045 h 496"/>
              <a:gd name="T2" fmla="*/ 6539 w 740"/>
              <a:gd name="T3" fmla="*/ 158045 h 496"/>
              <a:gd name="T4" fmla="*/ 0 w 740"/>
              <a:gd name="T5" fmla="*/ 186012 h 496"/>
              <a:gd name="T6" fmla="*/ 0 w 740"/>
              <a:gd name="T7" fmla="*/ 186012 h 496"/>
              <a:gd name="T8" fmla="*/ 230175 w 740"/>
              <a:gd name="T9" fmla="*/ 88453 h 496"/>
              <a:gd name="T10" fmla="*/ 230175 w 740"/>
              <a:gd name="T11" fmla="*/ 88453 h 496"/>
              <a:gd name="T12" fmla="*/ 349186 w 740"/>
              <a:gd name="T13" fmla="*/ 194467 h 496"/>
              <a:gd name="T14" fmla="*/ 349186 w 740"/>
              <a:gd name="T15" fmla="*/ 194467 h 496"/>
              <a:gd name="T16" fmla="*/ 366842 w 740"/>
              <a:gd name="T17" fmla="*/ 223735 h 496"/>
              <a:gd name="T18" fmla="*/ 366842 w 740"/>
              <a:gd name="T19" fmla="*/ 223735 h 496"/>
              <a:gd name="T20" fmla="*/ 401499 w 740"/>
              <a:gd name="T21" fmla="*/ 253653 h 496"/>
              <a:gd name="T22" fmla="*/ 401499 w 740"/>
              <a:gd name="T23" fmla="*/ 253653 h 496"/>
              <a:gd name="T24" fmla="*/ 441387 w 740"/>
              <a:gd name="T25" fmla="*/ 321944 h 496"/>
              <a:gd name="T26" fmla="*/ 441387 w 740"/>
              <a:gd name="T27" fmla="*/ 321944 h 496"/>
              <a:gd name="T28" fmla="*/ 449888 w 740"/>
              <a:gd name="T29" fmla="*/ 295928 h 496"/>
              <a:gd name="T30" fmla="*/ 449888 w 740"/>
              <a:gd name="T31" fmla="*/ 295928 h 496"/>
              <a:gd name="T32" fmla="*/ 419808 w 740"/>
              <a:gd name="T33" fmla="*/ 197069 h 496"/>
              <a:gd name="T34" fmla="*/ 419808 w 740"/>
              <a:gd name="T35" fmla="*/ 197069 h 496"/>
              <a:gd name="T36" fmla="*/ 384497 w 740"/>
              <a:gd name="T37" fmla="*/ 167151 h 496"/>
              <a:gd name="T38" fmla="*/ 384497 w 740"/>
              <a:gd name="T39" fmla="*/ 167151 h 496"/>
              <a:gd name="T40" fmla="*/ 366842 w 740"/>
              <a:gd name="T41" fmla="*/ 138533 h 496"/>
              <a:gd name="T42" fmla="*/ 366842 w 740"/>
              <a:gd name="T43" fmla="*/ 138533 h 496"/>
              <a:gd name="T44" fmla="*/ 248485 w 740"/>
              <a:gd name="T45" fmla="*/ 31869 h 496"/>
              <a:gd name="T46" fmla="*/ 248485 w 740"/>
              <a:gd name="T47" fmla="*/ 31869 h 496"/>
              <a:gd name="T48" fmla="*/ 6539 w 740"/>
              <a:gd name="T49" fmla="*/ 158045 h 49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40" h="496">
                <a:moveTo>
                  <a:pt x="10" y="243"/>
                </a:moveTo>
                <a:lnTo>
                  <a:pt x="10" y="243"/>
                </a:lnTo>
                <a:cubicBezTo>
                  <a:pt x="5" y="257"/>
                  <a:pt x="2" y="271"/>
                  <a:pt x="0" y="286"/>
                </a:cubicBezTo>
                <a:cubicBezTo>
                  <a:pt x="63" y="158"/>
                  <a:pt x="212" y="91"/>
                  <a:pt x="352" y="136"/>
                </a:cubicBezTo>
                <a:cubicBezTo>
                  <a:pt x="437" y="162"/>
                  <a:pt x="501" y="224"/>
                  <a:pt x="534" y="299"/>
                </a:cubicBezTo>
                <a:cubicBezTo>
                  <a:pt x="541" y="315"/>
                  <a:pt x="550" y="330"/>
                  <a:pt x="561" y="344"/>
                </a:cubicBezTo>
                <a:cubicBezTo>
                  <a:pt x="572" y="357"/>
                  <a:pt x="588" y="373"/>
                  <a:pt x="614" y="390"/>
                </a:cubicBezTo>
                <a:cubicBezTo>
                  <a:pt x="665" y="421"/>
                  <a:pt x="703" y="391"/>
                  <a:pt x="675" y="495"/>
                </a:cubicBezTo>
                <a:cubicBezTo>
                  <a:pt x="679" y="484"/>
                  <a:pt x="684" y="470"/>
                  <a:pt x="688" y="455"/>
                </a:cubicBezTo>
                <a:cubicBezTo>
                  <a:pt x="739" y="295"/>
                  <a:pt x="698" y="338"/>
                  <a:pt x="642" y="303"/>
                </a:cubicBezTo>
                <a:cubicBezTo>
                  <a:pt x="615" y="286"/>
                  <a:pt x="599" y="271"/>
                  <a:pt x="588" y="257"/>
                </a:cubicBezTo>
                <a:cubicBezTo>
                  <a:pt x="577" y="243"/>
                  <a:pt x="568" y="229"/>
                  <a:pt x="561" y="213"/>
                </a:cubicBezTo>
                <a:cubicBezTo>
                  <a:pt x="529" y="137"/>
                  <a:pt x="465" y="76"/>
                  <a:pt x="380" y="49"/>
                </a:cubicBezTo>
                <a:cubicBezTo>
                  <a:pt x="224" y="0"/>
                  <a:pt x="58" y="87"/>
                  <a:pt x="10" y="243"/>
                </a:cubicBezTo>
              </a:path>
            </a:pathLst>
          </a:custGeom>
          <a:solidFill>
            <a:srgbClr val="FCC4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57">
            <a:extLst>
              <a:ext uri="{FF2B5EF4-FFF2-40B4-BE49-F238E27FC236}">
                <a16:creationId xmlns:a16="http://schemas.microsoft.com/office/drawing/2014/main" id="{B6223F8F-1152-FE4C-ABE4-330EB99AB0F3}"/>
              </a:ext>
            </a:extLst>
          </p:cNvPr>
          <p:cNvSpPr>
            <a:spLocks noChangeArrowheads="1"/>
          </p:cNvSpPr>
          <p:nvPr/>
        </p:nvSpPr>
        <p:spPr bwMode="auto">
          <a:xfrm>
            <a:off x="3307809" y="11340327"/>
            <a:ext cx="521831" cy="340569"/>
          </a:xfrm>
          <a:custGeom>
            <a:avLst/>
            <a:gdLst>
              <a:gd name="T0" fmla="*/ 77714 w 419"/>
              <a:gd name="T1" fmla="*/ 48229 h 274"/>
              <a:gd name="T2" fmla="*/ 86203 w 419"/>
              <a:gd name="T3" fmla="*/ 54095 h 274"/>
              <a:gd name="T4" fmla="*/ 86856 w 419"/>
              <a:gd name="T5" fmla="*/ 63220 h 274"/>
              <a:gd name="T6" fmla="*/ 71836 w 419"/>
              <a:gd name="T7" fmla="*/ 71041 h 274"/>
              <a:gd name="T8" fmla="*/ 47020 w 419"/>
              <a:gd name="T9" fmla="*/ 49533 h 274"/>
              <a:gd name="T10" fmla="*/ 62040 w 419"/>
              <a:gd name="T11" fmla="*/ 101673 h 274"/>
              <a:gd name="T12" fmla="*/ 68571 w 419"/>
              <a:gd name="T13" fmla="*/ 106887 h 274"/>
              <a:gd name="T14" fmla="*/ 68571 w 419"/>
              <a:gd name="T15" fmla="*/ 118618 h 274"/>
              <a:gd name="T16" fmla="*/ 61387 w 419"/>
              <a:gd name="T17" fmla="*/ 125787 h 274"/>
              <a:gd name="T18" fmla="*/ 48326 w 419"/>
              <a:gd name="T19" fmla="*/ 125787 h 274"/>
              <a:gd name="T20" fmla="*/ 26122 w 419"/>
              <a:gd name="T21" fmla="*/ 110145 h 274"/>
              <a:gd name="T22" fmla="*/ 62040 w 419"/>
              <a:gd name="T23" fmla="*/ 101673 h 274"/>
              <a:gd name="T24" fmla="*/ 42449 w 419"/>
              <a:gd name="T25" fmla="*/ 5214 h 274"/>
              <a:gd name="T26" fmla="*/ 36571 w 419"/>
              <a:gd name="T27" fmla="*/ 10428 h 274"/>
              <a:gd name="T28" fmla="*/ 41142 w 419"/>
              <a:gd name="T29" fmla="*/ 46926 h 274"/>
              <a:gd name="T30" fmla="*/ 11755 w 419"/>
              <a:gd name="T31" fmla="*/ 72996 h 274"/>
              <a:gd name="T32" fmla="*/ 20245 w 419"/>
              <a:gd name="T33" fmla="*/ 110145 h 274"/>
              <a:gd name="T34" fmla="*/ 1306 w 419"/>
              <a:gd name="T35" fmla="*/ 135564 h 274"/>
              <a:gd name="T36" fmla="*/ 3265 w 419"/>
              <a:gd name="T37" fmla="*/ 146643 h 274"/>
              <a:gd name="T38" fmla="*/ 257957 w 419"/>
              <a:gd name="T39" fmla="*/ 172713 h 274"/>
              <a:gd name="T40" fmla="*/ 259916 w 419"/>
              <a:gd name="T41" fmla="*/ 168803 h 274"/>
              <a:gd name="T42" fmla="*/ 138448 w 419"/>
              <a:gd name="T43" fmla="*/ 168151 h 274"/>
              <a:gd name="T44" fmla="*/ 6531 w 419"/>
              <a:gd name="T45" fmla="*/ 144036 h 274"/>
              <a:gd name="T46" fmla="*/ 4571 w 419"/>
              <a:gd name="T47" fmla="*/ 136215 h 274"/>
              <a:gd name="T48" fmla="*/ 22204 w 419"/>
              <a:gd name="T49" fmla="*/ 112752 h 274"/>
              <a:gd name="T50" fmla="*/ 47020 w 419"/>
              <a:gd name="T51" fmla="*/ 129046 h 274"/>
              <a:gd name="T52" fmla="*/ 62040 w 419"/>
              <a:gd name="T53" fmla="*/ 130350 h 274"/>
              <a:gd name="T54" fmla="*/ 72489 w 419"/>
              <a:gd name="T55" fmla="*/ 119922 h 274"/>
              <a:gd name="T56" fmla="*/ 72489 w 419"/>
              <a:gd name="T57" fmla="*/ 105583 h 274"/>
              <a:gd name="T58" fmla="*/ 63346 w 419"/>
              <a:gd name="T59" fmla="*/ 97762 h 274"/>
              <a:gd name="T60" fmla="*/ 23510 w 419"/>
              <a:gd name="T61" fmla="*/ 107538 h 274"/>
              <a:gd name="T62" fmla="*/ 15673 w 419"/>
              <a:gd name="T63" fmla="*/ 73648 h 274"/>
              <a:gd name="T64" fmla="*/ 43102 w 419"/>
              <a:gd name="T65" fmla="*/ 50836 h 274"/>
              <a:gd name="T66" fmla="*/ 70530 w 419"/>
              <a:gd name="T67" fmla="*/ 74951 h 274"/>
              <a:gd name="T68" fmla="*/ 90122 w 419"/>
              <a:gd name="T69" fmla="*/ 64523 h 274"/>
              <a:gd name="T70" fmla="*/ 88815 w 419"/>
              <a:gd name="T71" fmla="*/ 52140 h 274"/>
              <a:gd name="T72" fmla="*/ 79020 w 419"/>
              <a:gd name="T73" fmla="*/ 44971 h 274"/>
              <a:gd name="T74" fmla="*/ 45061 w 419"/>
              <a:gd name="T75" fmla="*/ 46274 h 274"/>
              <a:gd name="T76" fmla="*/ 40489 w 419"/>
              <a:gd name="T77" fmla="*/ 11731 h 274"/>
              <a:gd name="T78" fmla="*/ 43755 w 419"/>
              <a:gd name="T79" fmla="*/ 8473 h 274"/>
              <a:gd name="T80" fmla="*/ 167182 w 419"/>
              <a:gd name="T81" fmla="*/ 62568 h 274"/>
              <a:gd name="T82" fmla="*/ 271671 w 419"/>
              <a:gd name="T83" fmla="*/ 129046 h 274"/>
              <a:gd name="T84" fmla="*/ 272977 w 419"/>
              <a:gd name="T85" fmla="*/ 125136 h 274"/>
              <a:gd name="T86" fmla="*/ 169141 w 419"/>
              <a:gd name="T87" fmla="*/ 59309 h 27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9" h="274">
                <a:moveTo>
                  <a:pt x="119" y="74"/>
                </a:moveTo>
                <a:lnTo>
                  <a:pt x="119" y="74"/>
                </a:lnTo>
                <a:cubicBezTo>
                  <a:pt x="125" y="76"/>
                  <a:pt x="129" y="79"/>
                  <a:pt x="132" y="83"/>
                </a:cubicBezTo>
                <a:cubicBezTo>
                  <a:pt x="134" y="86"/>
                  <a:pt x="134" y="92"/>
                  <a:pt x="133" y="97"/>
                </a:cubicBezTo>
                <a:cubicBezTo>
                  <a:pt x="128" y="112"/>
                  <a:pt x="118" y="112"/>
                  <a:pt x="110" y="109"/>
                </a:cubicBezTo>
                <a:cubicBezTo>
                  <a:pt x="97" y="105"/>
                  <a:pt x="82" y="92"/>
                  <a:pt x="72" y="76"/>
                </a:cubicBezTo>
                <a:cubicBezTo>
                  <a:pt x="89" y="71"/>
                  <a:pt x="106" y="71"/>
                  <a:pt x="119" y="74"/>
                </a:cubicBezTo>
                <a:close/>
                <a:moveTo>
                  <a:pt x="95" y="156"/>
                </a:moveTo>
                <a:lnTo>
                  <a:pt x="95" y="156"/>
                </a:lnTo>
                <a:cubicBezTo>
                  <a:pt x="100" y="157"/>
                  <a:pt x="103" y="160"/>
                  <a:pt x="105" y="164"/>
                </a:cubicBezTo>
                <a:cubicBezTo>
                  <a:pt x="108" y="169"/>
                  <a:pt x="107" y="175"/>
                  <a:pt x="105" y="182"/>
                </a:cubicBezTo>
                <a:cubicBezTo>
                  <a:pt x="103" y="188"/>
                  <a:pt x="99" y="192"/>
                  <a:pt x="94" y="193"/>
                </a:cubicBezTo>
                <a:cubicBezTo>
                  <a:pt x="89" y="195"/>
                  <a:pt x="81" y="195"/>
                  <a:pt x="74" y="193"/>
                </a:cubicBezTo>
                <a:cubicBezTo>
                  <a:pt x="62" y="189"/>
                  <a:pt x="49" y="181"/>
                  <a:pt x="40" y="169"/>
                </a:cubicBezTo>
                <a:cubicBezTo>
                  <a:pt x="59" y="157"/>
                  <a:pt x="81" y="151"/>
                  <a:pt x="95" y="156"/>
                </a:cubicBezTo>
                <a:close/>
                <a:moveTo>
                  <a:pt x="65" y="8"/>
                </a:moveTo>
                <a:lnTo>
                  <a:pt x="65" y="8"/>
                </a:lnTo>
                <a:cubicBezTo>
                  <a:pt x="60" y="9"/>
                  <a:pt x="58" y="12"/>
                  <a:pt x="56" y="16"/>
                </a:cubicBezTo>
                <a:cubicBezTo>
                  <a:pt x="50" y="35"/>
                  <a:pt x="54" y="55"/>
                  <a:pt x="63" y="72"/>
                </a:cubicBezTo>
                <a:cubicBezTo>
                  <a:pt x="43" y="80"/>
                  <a:pt x="24" y="93"/>
                  <a:pt x="18" y="112"/>
                </a:cubicBezTo>
                <a:cubicBezTo>
                  <a:pt x="12" y="132"/>
                  <a:pt x="18" y="153"/>
                  <a:pt x="31" y="169"/>
                </a:cubicBezTo>
                <a:cubicBezTo>
                  <a:pt x="18" y="178"/>
                  <a:pt x="7" y="192"/>
                  <a:pt x="2" y="208"/>
                </a:cubicBezTo>
                <a:cubicBezTo>
                  <a:pt x="0" y="214"/>
                  <a:pt x="1" y="220"/>
                  <a:pt x="5" y="225"/>
                </a:cubicBezTo>
                <a:cubicBezTo>
                  <a:pt x="42" y="273"/>
                  <a:pt x="357" y="266"/>
                  <a:pt x="395" y="265"/>
                </a:cubicBezTo>
                <a:cubicBezTo>
                  <a:pt x="396" y="263"/>
                  <a:pt x="396" y="261"/>
                  <a:pt x="398" y="259"/>
                </a:cubicBezTo>
                <a:cubicBezTo>
                  <a:pt x="386" y="260"/>
                  <a:pt x="295" y="260"/>
                  <a:pt x="212" y="258"/>
                </a:cubicBezTo>
                <a:cubicBezTo>
                  <a:pt x="64" y="252"/>
                  <a:pt x="20" y="235"/>
                  <a:pt x="10" y="221"/>
                </a:cubicBezTo>
                <a:cubicBezTo>
                  <a:pt x="7" y="217"/>
                  <a:pt x="6" y="214"/>
                  <a:pt x="7" y="209"/>
                </a:cubicBezTo>
                <a:cubicBezTo>
                  <a:pt x="12" y="195"/>
                  <a:pt x="22" y="182"/>
                  <a:pt x="34" y="173"/>
                </a:cubicBezTo>
                <a:cubicBezTo>
                  <a:pt x="45" y="185"/>
                  <a:pt x="59" y="194"/>
                  <a:pt x="72" y="198"/>
                </a:cubicBezTo>
                <a:cubicBezTo>
                  <a:pt x="81" y="201"/>
                  <a:pt x="89" y="201"/>
                  <a:pt x="95" y="200"/>
                </a:cubicBezTo>
                <a:cubicBezTo>
                  <a:pt x="103" y="197"/>
                  <a:pt x="108" y="192"/>
                  <a:pt x="111" y="184"/>
                </a:cubicBezTo>
                <a:cubicBezTo>
                  <a:pt x="114" y="175"/>
                  <a:pt x="114" y="167"/>
                  <a:pt x="111" y="162"/>
                </a:cubicBezTo>
                <a:cubicBezTo>
                  <a:pt x="108" y="156"/>
                  <a:pt x="103" y="152"/>
                  <a:pt x="97" y="150"/>
                </a:cubicBezTo>
                <a:cubicBezTo>
                  <a:pt x="81" y="145"/>
                  <a:pt x="56" y="151"/>
                  <a:pt x="36" y="165"/>
                </a:cubicBezTo>
                <a:cubicBezTo>
                  <a:pt x="24" y="150"/>
                  <a:pt x="18" y="132"/>
                  <a:pt x="24" y="113"/>
                </a:cubicBezTo>
                <a:cubicBezTo>
                  <a:pt x="29" y="97"/>
                  <a:pt x="47" y="85"/>
                  <a:pt x="66" y="78"/>
                </a:cubicBezTo>
                <a:cubicBezTo>
                  <a:pt x="77" y="96"/>
                  <a:pt x="93" y="110"/>
                  <a:pt x="108" y="115"/>
                </a:cubicBezTo>
                <a:cubicBezTo>
                  <a:pt x="122" y="119"/>
                  <a:pt x="134" y="113"/>
                  <a:pt x="138" y="99"/>
                </a:cubicBezTo>
                <a:cubicBezTo>
                  <a:pt x="141" y="92"/>
                  <a:pt x="140" y="85"/>
                  <a:pt x="136" y="80"/>
                </a:cubicBezTo>
                <a:cubicBezTo>
                  <a:pt x="133" y="75"/>
                  <a:pt x="128" y="71"/>
                  <a:pt x="121" y="69"/>
                </a:cubicBezTo>
                <a:cubicBezTo>
                  <a:pt x="107" y="65"/>
                  <a:pt x="87" y="65"/>
                  <a:pt x="69" y="71"/>
                </a:cubicBezTo>
                <a:cubicBezTo>
                  <a:pt x="62" y="58"/>
                  <a:pt x="55" y="39"/>
                  <a:pt x="62" y="18"/>
                </a:cubicBezTo>
                <a:cubicBezTo>
                  <a:pt x="62" y="15"/>
                  <a:pt x="64" y="14"/>
                  <a:pt x="67" y="13"/>
                </a:cubicBezTo>
                <a:cubicBezTo>
                  <a:pt x="81" y="8"/>
                  <a:pt x="125" y="19"/>
                  <a:pt x="256" y="96"/>
                </a:cubicBezTo>
                <a:cubicBezTo>
                  <a:pt x="328" y="139"/>
                  <a:pt x="405" y="190"/>
                  <a:pt x="416" y="198"/>
                </a:cubicBezTo>
                <a:cubicBezTo>
                  <a:pt x="417" y="195"/>
                  <a:pt x="418" y="193"/>
                  <a:pt x="418" y="192"/>
                </a:cubicBezTo>
                <a:cubicBezTo>
                  <a:pt x="402" y="181"/>
                  <a:pt x="328" y="132"/>
                  <a:pt x="259" y="91"/>
                </a:cubicBezTo>
                <a:cubicBezTo>
                  <a:pt x="152" y="28"/>
                  <a:pt x="87" y="0"/>
                  <a:pt x="65" y="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39">
            <a:extLst>
              <a:ext uri="{FF2B5EF4-FFF2-40B4-BE49-F238E27FC236}">
                <a16:creationId xmlns:a16="http://schemas.microsoft.com/office/drawing/2014/main" id="{03EBA63F-C7AF-DC40-A90D-FCF606E4E90D}"/>
              </a:ext>
            </a:extLst>
          </p:cNvPr>
          <p:cNvSpPr>
            <a:spLocks noChangeArrowheads="1"/>
          </p:cNvSpPr>
          <p:nvPr/>
        </p:nvSpPr>
        <p:spPr bwMode="auto">
          <a:xfrm>
            <a:off x="6719933" y="12076396"/>
            <a:ext cx="157065" cy="180013"/>
          </a:xfrm>
          <a:custGeom>
            <a:avLst/>
            <a:gdLst>
              <a:gd name="connsiteX0" fmla="*/ 18785 w 157065"/>
              <a:gd name="connsiteY0" fmla="*/ 49439 h 180013"/>
              <a:gd name="connsiteX1" fmla="*/ 58182 w 157065"/>
              <a:gd name="connsiteY1" fmla="*/ 178761 h 180013"/>
              <a:gd name="connsiteX2" fmla="*/ 5243 w 157065"/>
              <a:gd name="connsiteY2" fmla="*/ 124772 h 180013"/>
              <a:gd name="connsiteX3" fmla="*/ 18785 w 157065"/>
              <a:gd name="connsiteY3" fmla="*/ 49439 h 180013"/>
              <a:gd name="connsiteX4" fmla="*/ 104577 w 157065"/>
              <a:gd name="connsiteY4" fmla="*/ 0 h 180013"/>
              <a:gd name="connsiteX5" fmla="*/ 157065 w 157065"/>
              <a:gd name="connsiteY5" fmla="*/ 172460 h 180013"/>
              <a:gd name="connsiteX6" fmla="*/ 133872 w 157065"/>
              <a:gd name="connsiteY6" fmla="*/ 180013 h 180013"/>
              <a:gd name="connsiteX7" fmla="*/ 81384 w 157065"/>
              <a:gd name="connsiteY7" fmla="*/ 7553 h 180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065" h="180013">
                <a:moveTo>
                  <a:pt x="18785" y="49439"/>
                </a:moveTo>
                <a:lnTo>
                  <a:pt x="58182" y="178761"/>
                </a:lnTo>
                <a:cubicBezTo>
                  <a:pt x="58182" y="178761"/>
                  <a:pt x="22479" y="180016"/>
                  <a:pt x="5243" y="124772"/>
                </a:cubicBezTo>
                <a:cubicBezTo>
                  <a:pt x="-11993" y="67017"/>
                  <a:pt x="18785" y="49439"/>
                  <a:pt x="18785" y="49439"/>
                </a:cubicBezTo>
                <a:close/>
                <a:moveTo>
                  <a:pt x="104577" y="0"/>
                </a:moveTo>
                <a:lnTo>
                  <a:pt x="157065" y="172460"/>
                </a:lnTo>
                <a:lnTo>
                  <a:pt x="133872" y="180013"/>
                </a:lnTo>
                <a:lnTo>
                  <a:pt x="81384" y="7553"/>
                </a:lnTo>
                <a:close/>
              </a:path>
            </a:pathLst>
          </a:custGeom>
          <a:solidFill>
            <a:srgbClr val="0683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1" name="Freeform 40">
            <a:extLst>
              <a:ext uri="{FF2B5EF4-FFF2-40B4-BE49-F238E27FC236}">
                <a16:creationId xmlns:a16="http://schemas.microsoft.com/office/drawing/2014/main" id="{C37EFCC7-C321-3A48-A5A9-16538E784ECA}"/>
              </a:ext>
            </a:extLst>
          </p:cNvPr>
          <p:cNvSpPr>
            <a:spLocks noChangeArrowheads="1"/>
          </p:cNvSpPr>
          <p:nvPr/>
        </p:nvSpPr>
        <p:spPr bwMode="auto">
          <a:xfrm>
            <a:off x="6730811" y="12077325"/>
            <a:ext cx="123242" cy="200121"/>
          </a:xfrm>
          <a:custGeom>
            <a:avLst/>
            <a:gdLst>
              <a:gd name="connsiteX0" fmla="*/ 5200 w 123242"/>
              <a:gd name="connsiteY0" fmla="*/ 33269 h 200121"/>
              <a:gd name="connsiteX1" fmla="*/ 7641 w 123242"/>
              <a:gd name="connsiteY1" fmla="*/ 33269 h 200121"/>
              <a:gd name="connsiteX2" fmla="*/ 17407 w 123242"/>
              <a:gd name="connsiteY2" fmla="*/ 38225 h 200121"/>
              <a:gd name="connsiteX3" fmla="*/ 62572 w 123242"/>
              <a:gd name="connsiteY3" fmla="*/ 184431 h 200121"/>
              <a:gd name="connsiteX4" fmla="*/ 56469 w 123242"/>
              <a:gd name="connsiteY4" fmla="*/ 194343 h 200121"/>
              <a:gd name="connsiteX5" fmla="*/ 55248 w 123242"/>
              <a:gd name="connsiteY5" fmla="*/ 194343 h 200121"/>
              <a:gd name="connsiteX6" fmla="*/ 45482 w 123242"/>
              <a:gd name="connsiteY6" fmla="*/ 189387 h 200121"/>
              <a:gd name="connsiteX7" fmla="*/ 317 w 123242"/>
              <a:gd name="connsiteY7" fmla="*/ 43181 h 200121"/>
              <a:gd name="connsiteX8" fmla="*/ 5200 w 123242"/>
              <a:gd name="connsiteY8" fmla="*/ 33269 h 200121"/>
              <a:gd name="connsiteX9" fmla="*/ 58620 w 123242"/>
              <a:gd name="connsiteY9" fmla="*/ 328 h 200121"/>
              <a:gd name="connsiteX10" fmla="*/ 68705 w 123242"/>
              <a:gd name="connsiteY10" fmla="*/ 5354 h 200121"/>
              <a:gd name="connsiteX11" fmla="*/ 122914 w 123242"/>
              <a:gd name="connsiteY11" fmla="*/ 177506 h 200121"/>
              <a:gd name="connsiteX12" fmla="*/ 117871 w 123242"/>
              <a:gd name="connsiteY12" fmla="*/ 187558 h 200121"/>
              <a:gd name="connsiteX13" fmla="*/ 114089 w 123242"/>
              <a:gd name="connsiteY13" fmla="*/ 187558 h 200121"/>
              <a:gd name="connsiteX14" fmla="*/ 104004 w 123242"/>
              <a:gd name="connsiteY14" fmla="*/ 183789 h 200121"/>
              <a:gd name="connsiteX15" fmla="*/ 100834 w 123242"/>
              <a:gd name="connsiteY15" fmla="*/ 173723 h 200121"/>
              <a:gd name="connsiteX16" fmla="*/ 95999 w 123242"/>
              <a:gd name="connsiteY16" fmla="*/ 183356 h 200121"/>
              <a:gd name="connsiteX17" fmla="*/ 94755 w 123242"/>
              <a:gd name="connsiteY17" fmla="*/ 183356 h 200121"/>
              <a:gd name="connsiteX18" fmla="*/ 87144 w 123242"/>
              <a:gd name="connsiteY18" fmla="*/ 179565 h 200121"/>
              <a:gd name="connsiteX19" fmla="*/ 89956 w 123242"/>
              <a:gd name="connsiteY19" fmla="*/ 188493 h 200121"/>
              <a:gd name="connsiteX20" fmla="*/ 84913 w 123242"/>
              <a:gd name="connsiteY20" fmla="*/ 197289 h 200121"/>
              <a:gd name="connsiteX21" fmla="*/ 81131 w 123242"/>
              <a:gd name="connsiteY21" fmla="*/ 199802 h 200121"/>
              <a:gd name="connsiteX22" fmla="*/ 71046 w 123242"/>
              <a:gd name="connsiteY22" fmla="*/ 193519 h 200121"/>
              <a:gd name="connsiteX23" fmla="*/ 16836 w 123242"/>
              <a:gd name="connsiteY23" fmla="*/ 21367 h 200121"/>
              <a:gd name="connsiteX24" fmla="*/ 21879 w 123242"/>
              <a:gd name="connsiteY24" fmla="*/ 12571 h 200121"/>
              <a:gd name="connsiteX25" fmla="*/ 25661 w 123242"/>
              <a:gd name="connsiteY25" fmla="*/ 11315 h 200121"/>
              <a:gd name="connsiteX26" fmla="*/ 35747 w 123242"/>
              <a:gd name="connsiteY26" fmla="*/ 16341 h 200121"/>
              <a:gd name="connsiteX27" fmla="*/ 40226 w 123242"/>
              <a:gd name="connsiteY27" fmla="*/ 30567 h 200121"/>
              <a:gd name="connsiteX28" fmla="*/ 43763 w 123242"/>
              <a:gd name="connsiteY28" fmla="*/ 23521 h 200121"/>
              <a:gd name="connsiteX29" fmla="*/ 45007 w 123242"/>
              <a:gd name="connsiteY29" fmla="*/ 22282 h 200121"/>
              <a:gd name="connsiteX30" fmla="*/ 54957 w 123242"/>
              <a:gd name="connsiteY30" fmla="*/ 28477 h 200121"/>
              <a:gd name="connsiteX31" fmla="*/ 72505 w 123242"/>
              <a:gd name="connsiteY31" fmla="*/ 83758 h 200121"/>
              <a:gd name="connsiteX32" fmla="*/ 49795 w 123242"/>
              <a:gd name="connsiteY32" fmla="*/ 11637 h 200121"/>
              <a:gd name="connsiteX33" fmla="*/ 54838 w 123242"/>
              <a:gd name="connsiteY33" fmla="*/ 1584 h 200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23242" h="200121">
                <a:moveTo>
                  <a:pt x="5200" y="33269"/>
                </a:moveTo>
                <a:lnTo>
                  <a:pt x="7641" y="33269"/>
                </a:lnTo>
                <a:cubicBezTo>
                  <a:pt x="11303" y="32030"/>
                  <a:pt x="16186" y="34508"/>
                  <a:pt x="17407" y="38225"/>
                </a:cubicBezTo>
                <a:lnTo>
                  <a:pt x="62572" y="184431"/>
                </a:lnTo>
                <a:cubicBezTo>
                  <a:pt x="63793" y="188148"/>
                  <a:pt x="61351" y="191865"/>
                  <a:pt x="56469" y="194343"/>
                </a:cubicBezTo>
                <a:lnTo>
                  <a:pt x="55248" y="194343"/>
                </a:lnTo>
                <a:cubicBezTo>
                  <a:pt x="51586" y="195582"/>
                  <a:pt x="47923" y="194343"/>
                  <a:pt x="45482" y="189387"/>
                </a:cubicBezTo>
                <a:lnTo>
                  <a:pt x="317" y="43181"/>
                </a:lnTo>
                <a:cubicBezTo>
                  <a:pt x="-903" y="39464"/>
                  <a:pt x="1538" y="35747"/>
                  <a:pt x="5200" y="33269"/>
                </a:cubicBezTo>
                <a:close/>
                <a:moveTo>
                  <a:pt x="58620" y="328"/>
                </a:moveTo>
                <a:cubicBezTo>
                  <a:pt x="63662" y="-929"/>
                  <a:pt x="67444" y="1584"/>
                  <a:pt x="68705" y="5354"/>
                </a:cubicBezTo>
                <a:lnTo>
                  <a:pt x="122914" y="177506"/>
                </a:lnTo>
                <a:cubicBezTo>
                  <a:pt x="124175" y="181275"/>
                  <a:pt x="121653" y="186302"/>
                  <a:pt x="117871" y="187558"/>
                </a:cubicBezTo>
                <a:lnTo>
                  <a:pt x="114089" y="187558"/>
                </a:lnTo>
                <a:cubicBezTo>
                  <a:pt x="110307" y="190071"/>
                  <a:pt x="105264" y="187558"/>
                  <a:pt x="104004" y="183789"/>
                </a:cubicBezTo>
                <a:lnTo>
                  <a:pt x="100834" y="173723"/>
                </a:lnTo>
                <a:lnTo>
                  <a:pt x="95999" y="183356"/>
                </a:lnTo>
                <a:lnTo>
                  <a:pt x="94755" y="183356"/>
                </a:lnTo>
                <a:lnTo>
                  <a:pt x="87144" y="179565"/>
                </a:lnTo>
                <a:lnTo>
                  <a:pt x="89956" y="188493"/>
                </a:lnTo>
                <a:cubicBezTo>
                  <a:pt x="91217" y="192262"/>
                  <a:pt x="88695" y="197289"/>
                  <a:pt x="84913" y="197289"/>
                </a:cubicBezTo>
                <a:lnTo>
                  <a:pt x="81131" y="199802"/>
                </a:lnTo>
                <a:cubicBezTo>
                  <a:pt x="76089" y="201058"/>
                  <a:pt x="72306" y="198545"/>
                  <a:pt x="71046" y="193519"/>
                </a:cubicBezTo>
                <a:lnTo>
                  <a:pt x="16836" y="21367"/>
                </a:lnTo>
                <a:cubicBezTo>
                  <a:pt x="15576" y="17597"/>
                  <a:pt x="18097" y="13828"/>
                  <a:pt x="21879" y="12571"/>
                </a:cubicBezTo>
                <a:lnTo>
                  <a:pt x="25661" y="11315"/>
                </a:lnTo>
                <a:cubicBezTo>
                  <a:pt x="29443" y="10058"/>
                  <a:pt x="33225" y="12571"/>
                  <a:pt x="35747" y="16341"/>
                </a:cubicBezTo>
                <a:lnTo>
                  <a:pt x="40226" y="30567"/>
                </a:lnTo>
                <a:lnTo>
                  <a:pt x="43763" y="23521"/>
                </a:lnTo>
                <a:lnTo>
                  <a:pt x="45007" y="22282"/>
                </a:lnTo>
                <a:cubicBezTo>
                  <a:pt x="48739" y="21043"/>
                  <a:pt x="53713" y="23521"/>
                  <a:pt x="54957" y="28477"/>
                </a:cubicBezTo>
                <a:lnTo>
                  <a:pt x="72505" y="83758"/>
                </a:lnTo>
                <a:lnTo>
                  <a:pt x="49795" y="11637"/>
                </a:lnTo>
                <a:cubicBezTo>
                  <a:pt x="48534" y="6610"/>
                  <a:pt x="51056" y="2841"/>
                  <a:pt x="54838" y="1584"/>
                </a:cubicBezTo>
                <a:close/>
              </a:path>
            </a:pathLst>
          </a:custGeom>
          <a:solidFill>
            <a:srgbClr val="03BA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2541C168-003D-F84F-B0F8-3EA8F4FCEA45}"/>
              </a:ext>
            </a:extLst>
          </p:cNvPr>
          <p:cNvSpPr>
            <a:spLocks noChangeArrowheads="1"/>
          </p:cNvSpPr>
          <p:nvPr/>
        </p:nvSpPr>
        <p:spPr bwMode="auto">
          <a:xfrm>
            <a:off x="6752645" y="12114848"/>
            <a:ext cx="80363" cy="136078"/>
          </a:xfrm>
          <a:custGeom>
            <a:avLst/>
            <a:gdLst>
              <a:gd name="connsiteX0" fmla="*/ 55082 w 80363"/>
              <a:gd name="connsiteY0" fmla="*/ 122024 h 136078"/>
              <a:gd name="connsiteX1" fmla="*/ 57827 w 80363"/>
              <a:gd name="connsiteY1" fmla="*/ 133793 h 136078"/>
              <a:gd name="connsiteX2" fmla="*/ 57827 w 80363"/>
              <a:gd name="connsiteY2" fmla="*/ 134970 h 136078"/>
              <a:gd name="connsiteX3" fmla="*/ 56912 w 80363"/>
              <a:gd name="connsiteY3" fmla="*/ 134970 h 136078"/>
              <a:gd name="connsiteX4" fmla="*/ 54167 w 80363"/>
              <a:gd name="connsiteY4" fmla="*/ 123201 h 136078"/>
              <a:gd name="connsiteX5" fmla="*/ 55082 w 80363"/>
              <a:gd name="connsiteY5" fmla="*/ 122024 h 136078"/>
              <a:gd name="connsiteX6" fmla="*/ 48670 w 80363"/>
              <a:gd name="connsiteY6" fmla="*/ 105367 h 136078"/>
              <a:gd name="connsiteX7" fmla="*/ 49769 w 80363"/>
              <a:gd name="connsiteY7" fmla="*/ 105367 h 136078"/>
              <a:gd name="connsiteX8" fmla="*/ 51967 w 80363"/>
              <a:gd name="connsiteY8" fmla="*/ 113357 h 136078"/>
              <a:gd name="connsiteX9" fmla="*/ 51967 w 80363"/>
              <a:gd name="connsiteY9" fmla="*/ 114356 h 136078"/>
              <a:gd name="connsiteX10" fmla="*/ 50868 w 80363"/>
              <a:gd name="connsiteY10" fmla="*/ 113357 h 136078"/>
              <a:gd name="connsiteX11" fmla="*/ 48670 w 80363"/>
              <a:gd name="connsiteY11" fmla="*/ 106366 h 136078"/>
              <a:gd name="connsiteX12" fmla="*/ 48670 w 80363"/>
              <a:gd name="connsiteY12" fmla="*/ 105367 h 136078"/>
              <a:gd name="connsiteX13" fmla="*/ 50502 w 80363"/>
              <a:gd name="connsiteY13" fmla="*/ 93381 h 136078"/>
              <a:gd name="connsiteX14" fmla="*/ 50502 w 80363"/>
              <a:gd name="connsiteY14" fmla="*/ 94480 h 136078"/>
              <a:gd name="connsiteX15" fmla="*/ 52333 w 80363"/>
              <a:gd name="connsiteY15" fmla="*/ 96677 h 136078"/>
              <a:gd name="connsiteX16" fmla="*/ 52333 w 80363"/>
              <a:gd name="connsiteY16" fmla="*/ 97776 h 136078"/>
              <a:gd name="connsiteX17" fmla="*/ 50502 w 80363"/>
              <a:gd name="connsiteY17" fmla="*/ 96677 h 136078"/>
              <a:gd name="connsiteX18" fmla="*/ 48670 w 80363"/>
              <a:gd name="connsiteY18" fmla="*/ 94480 h 136078"/>
              <a:gd name="connsiteX19" fmla="*/ 50502 w 80363"/>
              <a:gd name="connsiteY19" fmla="*/ 93381 h 136078"/>
              <a:gd name="connsiteX20" fmla="*/ 26699 w 80363"/>
              <a:gd name="connsiteY20" fmla="*/ 82396 h 136078"/>
              <a:gd name="connsiteX21" fmla="*/ 28072 w 80363"/>
              <a:gd name="connsiteY21" fmla="*/ 82396 h 136078"/>
              <a:gd name="connsiteX22" fmla="*/ 47297 w 80363"/>
              <a:gd name="connsiteY22" fmla="*/ 134829 h 136078"/>
              <a:gd name="connsiteX23" fmla="*/ 45923 w 80363"/>
              <a:gd name="connsiteY23" fmla="*/ 136078 h 136078"/>
              <a:gd name="connsiteX24" fmla="*/ 44550 w 80363"/>
              <a:gd name="connsiteY24" fmla="*/ 134829 h 136078"/>
              <a:gd name="connsiteX25" fmla="*/ 26699 w 80363"/>
              <a:gd name="connsiteY25" fmla="*/ 83644 h 136078"/>
              <a:gd name="connsiteX26" fmla="*/ 49940 w 80363"/>
              <a:gd name="connsiteY26" fmla="*/ 32960 h 136078"/>
              <a:gd name="connsiteX27" fmla="*/ 51207 w 80363"/>
              <a:gd name="connsiteY27" fmla="*/ 34173 h 136078"/>
              <a:gd name="connsiteX28" fmla="*/ 80363 w 80363"/>
              <a:gd name="connsiteY28" fmla="*/ 123915 h 136078"/>
              <a:gd name="connsiteX29" fmla="*/ 80363 w 80363"/>
              <a:gd name="connsiteY29" fmla="*/ 125127 h 136078"/>
              <a:gd name="connsiteX30" fmla="*/ 77827 w 80363"/>
              <a:gd name="connsiteY30" fmla="*/ 125127 h 136078"/>
              <a:gd name="connsiteX31" fmla="*/ 48672 w 80363"/>
              <a:gd name="connsiteY31" fmla="*/ 35385 h 136078"/>
              <a:gd name="connsiteX32" fmla="*/ 49940 w 80363"/>
              <a:gd name="connsiteY32" fmla="*/ 32960 h 136078"/>
              <a:gd name="connsiteX33" fmla="*/ 6101 w 80363"/>
              <a:gd name="connsiteY33" fmla="*/ 21973 h 136078"/>
              <a:gd name="connsiteX34" fmla="*/ 14341 w 80363"/>
              <a:gd name="connsiteY34" fmla="*/ 41504 h 136078"/>
              <a:gd name="connsiteX35" fmla="*/ 12968 w 80363"/>
              <a:gd name="connsiteY35" fmla="*/ 42724 h 136078"/>
              <a:gd name="connsiteX36" fmla="*/ 11595 w 80363"/>
              <a:gd name="connsiteY36" fmla="*/ 42724 h 136078"/>
              <a:gd name="connsiteX37" fmla="*/ 4728 w 80363"/>
              <a:gd name="connsiteY37" fmla="*/ 23194 h 136078"/>
              <a:gd name="connsiteX38" fmla="*/ 6101 w 80363"/>
              <a:gd name="connsiteY38" fmla="*/ 21973 h 136078"/>
              <a:gd name="connsiteX39" fmla="*/ 609 w 80363"/>
              <a:gd name="connsiteY39" fmla="*/ 5492 h 136078"/>
              <a:gd name="connsiteX40" fmla="*/ 1982 w 80363"/>
              <a:gd name="connsiteY40" fmla="*/ 5492 h 136078"/>
              <a:gd name="connsiteX41" fmla="*/ 3354 w 80363"/>
              <a:gd name="connsiteY41" fmla="*/ 13340 h 136078"/>
              <a:gd name="connsiteX42" fmla="*/ 1982 w 80363"/>
              <a:gd name="connsiteY42" fmla="*/ 13340 h 136078"/>
              <a:gd name="connsiteX43" fmla="*/ 609 w 80363"/>
              <a:gd name="connsiteY43" fmla="*/ 7062 h 136078"/>
              <a:gd name="connsiteX44" fmla="*/ 609 w 80363"/>
              <a:gd name="connsiteY44" fmla="*/ 5492 h 136078"/>
              <a:gd name="connsiteX45" fmla="*/ 21207 w 80363"/>
              <a:gd name="connsiteY45" fmla="*/ 5490 h 136078"/>
              <a:gd name="connsiteX46" fmla="*/ 22384 w 80363"/>
              <a:gd name="connsiteY46" fmla="*/ 5490 h 136078"/>
              <a:gd name="connsiteX47" fmla="*/ 36507 w 80363"/>
              <a:gd name="connsiteY47" fmla="*/ 52395 h 136078"/>
              <a:gd name="connsiteX48" fmla="*/ 35330 w 80363"/>
              <a:gd name="connsiteY48" fmla="*/ 53662 h 136078"/>
              <a:gd name="connsiteX49" fmla="*/ 34153 w 80363"/>
              <a:gd name="connsiteY49" fmla="*/ 52395 h 136078"/>
              <a:gd name="connsiteX50" fmla="*/ 21207 w 80363"/>
              <a:gd name="connsiteY50" fmla="*/ 6758 h 136078"/>
              <a:gd name="connsiteX51" fmla="*/ 21207 w 80363"/>
              <a:gd name="connsiteY51" fmla="*/ 5490 h 136078"/>
              <a:gd name="connsiteX52" fmla="*/ 38599 w 80363"/>
              <a:gd name="connsiteY52" fmla="*/ 0 h 136078"/>
              <a:gd name="connsiteX53" fmla="*/ 42262 w 80363"/>
              <a:gd name="connsiteY53" fmla="*/ 13942 h 136078"/>
              <a:gd name="connsiteX54" fmla="*/ 41346 w 80363"/>
              <a:gd name="connsiteY54" fmla="*/ 13942 h 136078"/>
              <a:gd name="connsiteX55" fmla="*/ 40431 w 80363"/>
              <a:gd name="connsiteY55" fmla="*/ 13942 h 136078"/>
              <a:gd name="connsiteX56" fmla="*/ 37684 w 80363"/>
              <a:gd name="connsiteY56" fmla="*/ 1267 h 136078"/>
              <a:gd name="connsiteX57" fmla="*/ 38599 w 80363"/>
              <a:gd name="connsiteY57" fmla="*/ 0 h 136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80363" h="136078">
                <a:moveTo>
                  <a:pt x="55082" y="122024"/>
                </a:moveTo>
                <a:lnTo>
                  <a:pt x="57827" y="133793"/>
                </a:lnTo>
                <a:cubicBezTo>
                  <a:pt x="58742" y="133793"/>
                  <a:pt x="57827" y="134970"/>
                  <a:pt x="57827" y="134970"/>
                </a:cubicBezTo>
                <a:cubicBezTo>
                  <a:pt x="57827" y="136147"/>
                  <a:pt x="56912" y="134970"/>
                  <a:pt x="56912" y="134970"/>
                </a:cubicBezTo>
                <a:lnTo>
                  <a:pt x="54167" y="123201"/>
                </a:lnTo>
                <a:cubicBezTo>
                  <a:pt x="54167" y="122024"/>
                  <a:pt x="54167" y="122024"/>
                  <a:pt x="55082" y="122024"/>
                </a:cubicBezTo>
                <a:close/>
                <a:moveTo>
                  <a:pt x="48670" y="105367"/>
                </a:moveTo>
                <a:cubicBezTo>
                  <a:pt x="49769" y="104368"/>
                  <a:pt x="49769" y="105367"/>
                  <a:pt x="49769" y="105367"/>
                </a:cubicBezTo>
                <a:lnTo>
                  <a:pt x="51967" y="113357"/>
                </a:lnTo>
                <a:cubicBezTo>
                  <a:pt x="53065" y="113357"/>
                  <a:pt x="51967" y="114356"/>
                  <a:pt x="51967" y="114356"/>
                </a:cubicBezTo>
                <a:cubicBezTo>
                  <a:pt x="51967" y="114356"/>
                  <a:pt x="50868" y="114356"/>
                  <a:pt x="50868" y="113357"/>
                </a:cubicBezTo>
                <a:lnTo>
                  <a:pt x="48670" y="106366"/>
                </a:lnTo>
                <a:cubicBezTo>
                  <a:pt x="48670" y="105367"/>
                  <a:pt x="48670" y="105367"/>
                  <a:pt x="48670" y="105367"/>
                </a:cubicBezTo>
                <a:close/>
                <a:moveTo>
                  <a:pt x="50502" y="93381"/>
                </a:moveTo>
                <a:cubicBezTo>
                  <a:pt x="50502" y="93381"/>
                  <a:pt x="50502" y="93381"/>
                  <a:pt x="50502" y="94480"/>
                </a:cubicBezTo>
                <a:lnTo>
                  <a:pt x="52333" y="96677"/>
                </a:lnTo>
                <a:cubicBezTo>
                  <a:pt x="52333" y="96677"/>
                  <a:pt x="52333" y="96677"/>
                  <a:pt x="52333" y="97776"/>
                </a:cubicBezTo>
                <a:cubicBezTo>
                  <a:pt x="50502" y="97776"/>
                  <a:pt x="50502" y="97776"/>
                  <a:pt x="50502" y="96677"/>
                </a:cubicBezTo>
                <a:lnTo>
                  <a:pt x="48670" y="94480"/>
                </a:lnTo>
                <a:cubicBezTo>
                  <a:pt x="48670" y="94480"/>
                  <a:pt x="48670" y="93381"/>
                  <a:pt x="50502" y="93381"/>
                </a:cubicBezTo>
                <a:close/>
                <a:moveTo>
                  <a:pt x="26699" y="82396"/>
                </a:moveTo>
                <a:lnTo>
                  <a:pt x="28072" y="82396"/>
                </a:lnTo>
                <a:lnTo>
                  <a:pt x="47297" y="134829"/>
                </a:lnTo>
                <a:cubicBezTo>
                  <a:pt x="47297" y="134829"/>
                  <a:pt x="47297" y="136078"/>
                  <a:pt x="45923" y="136078"/>
                </a:cubicBezTo>
                <a:cubicBezTo>
                  <a:pt x="44550" y="136078"/>
                  <a:pt x="44550" y="136078"/>
                  <a:pt x="44550" y="134829"/>
                </a:cubicBezTo>
                <a:lnTo>
                  <a:pt x="26699" y="83644"/>
                </a:lnTo>
                <a:close/>
                <a:moveTo>
                  <a:pt x="49940" y="32960"/>
                </a:moveTo>
                <a:cubicBezTo>
                  <a:pt x="51207" y="32960"/>
                  <a:pt x="51207" y="32960"/>
                  <a:pt x="51207" y="34173"/>
                </a:cubicBezTo>
                <a:lnTo>
                  <a:pt x="80363" y="123915"/>
                </a:lnTo>
                <a:lnTo>
                  <a:pt x="80363" y="125127"/>
                </a:lnTo>
                <a:cubicBezTo>
                  <a:pt x="79095" y="125127"/>
                  <a:pt x="79095" y="125127"/>
                  <a:pt x="77827" y="125127"/>
                </a:cubicBezTo>
                <a:lnTo>
                  <a:pt x="48672" y="35385"/>
                </a:lnTo>
                <a:cubicBezTo>
                  <a:pt x="48672" y="34173"/>
                  <a:pt x="49940" y="34173"/>
                  <a:pt x="49940" y="32960"/>
                </a:cubicBezTo>
                <a:close/>
                <a:moveTo>
                  <a:pt x="6101" y="21973"/>
                </a:moveTo>
                <a:lnTo>
                  <a:pt x="14341" y="41504"/>
                </a:lnTo>
                <a:cubicBezTo>
                  <a:pt x="14341" y="42724"/>
                  <a:pt x="12968" y="42724"/>
                  <a:pt x="12968" y="42724"/>
                </a:cubicBezTo>
                <a:cubicBezTo>
                  <a:pt x="11595" y="42724"/>
                  <a:pt x="11595" y="42724"/>
                  <a:pt x="11595" y="42724"/>
                </a:cubicBezTo>
                <a:lnTo>
                  <a:pt x="4728" y="23194"/>
                </a:lnTo>
                <a:cubicBezTo>
                  <a:pt x="4728" y="21973"/>
                  <a:pt x="4728" y="21973"/>
                  <a:pt x="6101" y="21973"/>
                </a:cubicBezTo>
                <a:close/>
                <a:moveTo>
                  <a:pt x="609" y="5492"/>
                </a:moveTo>
                <a:cubicBezTo>
                  <a:pt x="609" y="5492"/>
                  <a:pt x="609" y="5492"/>
                  <a:pt x="1982" y="5492"/>
                </a:cubicBezTo>
                <a:lnTo>
                  <a:pt x="3354" y="13340"/>
                </a:lnTo>
                <a:cubicBezTo>
                  <a:pt x="3354" y="14909"/>
                  <a:pt x="1982" y="13340"/>
                  <a:pt x="1982" y="13340"/>
                </a:cubicBezTo>
                <a:lnTo>
                  <a:pt x="609" y="7062"/>
                </a:lnTo>
                <a:cubicBezTo>
                  <a:pt x="-763" y="5492"/>
                  <a:pt x="609" y="5492"/>
                  <a:pt x="609" y="5492"/>
                </a:cubicBezTo>
                <a:close/>
                <a:moveTo>
                  <a:pt x="21207" y="5490"/>
                </a:moveTo>
                <a:lnTo>
                  <a:pt x="22384" y="5490"/>
                </a:lnTo>
                <a:lnTo>
                  <a:pt x="36507" y="52395"/>
                </a:lnTo>
                <a:cubicBezTo>
                  <a:pt x="36507" y="52395"/>
                  <a:pt x="36507" y="53662"/>
                  <a:pt x="35330" y="53662"/>
                </a:cubicBezTo>
                <a:cubicBezTo>
                  <a:pt x="35330" y="53662"/>
                  <a:pt x="34153" y="53662"/>
                  <a:pt x="34153" y="52395"/>
                </a:cubicBezTo>
                <a:lnTo>
                  <a:pt x="21207" y="6758"/>
                </a:lnTo>
                <a:cubicBezTo>
                  <a:pt x="21207" y="5490"/>
                  <a:pt x="21207" y="5490"/>
                  <a:pt x="21207" y="5490"/>
                </a:cubicBezTo>
                <a:close/>
                <a:moveTo>
                  <a:pt x="38599" y="0"/>
                </a:moveTo>
                <a:lnTo>
                  <a:pt x="42262" y="13942"/>
                </a:lnTo>
                <a:cubicBezTo>
                  <a:pt x="42262" y="13942"/>
                  <a:pt x="42262" y="13942"/>
                  <a:pt x="41346" y="13942"/>
                </a:cubicBezTo>
                <a:cubicBezTo>
                  <a:pt x="41346" y="15210"/>
                  <a:pt x="40431" y="13942"/>
                  <a:pt x="40431" y="13942"/>
                </a:cubicBezTo>
                <a:lnTo>
                  <a:pt x="37684" y="1267"/>
                </a:lnTo>
                <a:cubicBezTo>
                  <a:pt x="37684" y="0"/>
                  <a:pt x="37684" y="0"/>
                  <a:pt x="3859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3" name="Freeform 73">
            <a:extLst>
              <a:ext uri="{FF2B5EF4-FFF2-40B4-BE49-F238E27FC236}">
                <a16:creationId xmlns:a16="http://schemas.microsoft.com/office/drawing/2014/main" id="{79F9711B-8C74-F54E-82E4-D871249B104D}"/>
              </a:ext>
            </a:extLst>
          </p:cNvPr>
          <p:cNvSpPr>
            <a:spLocks noChangeArrowheads="1"/>
          </p:cNvSpPr>
          <p:nvPr/>
        </p:nvSpPr>
        <p:spPr bwMode="auto">
          <a:xfrm>
            <a:off x="6795825" y="11768784"/>
            <a:ext cx="681123" cy="554799"/>
          </a:xfrm>
          <a:custGeom>
            <a:avLst/>
            <a:gdLst>
              <a:gd name="T0" fmla="*/ 164842 w 546"/>
              <a:gd name="T1" fmla="*/ 22778 h 447"/>
              <a:gd name="T2" fmla="*/ 164842 w 546"/>
              <a:gd name="T3" fmla="*/ 22778 h 447"/>
              <a:gd name="T4" fmla="*/ 334916 w 546"/>
              <a:gd name="T5" fmla="*/ 111939 h 447"/>
              <a:gd name="T6" fmla="*/ 334916 w 546"/>
              <a:gd name="T7" fmla="*/ 111939 h 447"/>
              <a:gd name="T8" fmla="*/ 243992 w 546"/>
              <a:gd name="T9" fmla="*/ 279847 h 447"/>
              <a:gd name="T10" fmla="*/ 243992 w 546"/>
              <a:gd name="T11" fmla="*/ 279847 h 447"/>
              <a:gd name="T12" fmla="*/ 142601 w 546"/>
              <a:gd name="T13" fmla="*/ 270085 h 447"/>
              <a:gd name="T14" fmla="*/ 142601 w 546"/>
              <a:gd name="T15" fmla="*/ 270085 h 447"/>
              <a:gd name="T16" fmla="*/ 122323 w 546"/>
              <a:gd name="T17" fmla="*/ 260323 h 447"/>
              <a:gd name="T18" fmla="*/ 122323 w 546"/>
              <a:gd name="T19" fmla="*/ 260323 h 447"/>
              <a:gd name="T20" fmla="*/ 79804 w 546"/>
              <a:gd name="T21" fmla="*/ 251863 h 447"/>
              <a:gd name="T22" fmla="*/ 79804 w 546"/>
              <a:gd name="T23" fmla="*/ 251863 h 447"/>
              <a:gd name="T24" fmla="*/ 22895 w 546"/>
              <a:gd name="T25" fmla="*/ 208258 h 447"/>
              <a:gd name="T26" fmla="*/ 22895 w 546"/>
              <a:gd name="T27" fmla="*/ 208258 h 447"/>
              <a:gd name="T28" fmla="*/ 44481 w 546"/>
              <a:gd name="T29" fmla="*/ 138622 h 447"/>
              <a:gd name="T30" fmla="*/ 44481 w 546"/>
              <a:gd name="T31" fmla="*/ 138622 h 447"/>
              <a:gd name="T32" fmla="*/ 69338 w 546"/>
              <a:gd name="T33" fmla="*/ 117796 h 447"/>
              <a:gd name="T34" fmla="*/ 69338 w 546"/>
              <a:gd name="T35" fmla="*/ 117796 h 447"/>
              <a:gd name="T36" fmla="*/ 81767 w 546"/>
              <a:gd name="T37" fmla="*/ 97621 h 447"/>
              <a:gd name="T38" fmla="*/ 81767 w 546"/>
              <a:gd name="T39" fmla="*/ 97621 h 447"/>
              <a:gd name="T40" fmla="*/ 164842 w 546"/>
              <a:gd name="T41" fmla="*/ 22778 h 44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46" h="447">
                <a:moveTo>
                  <a:pt x="252" y="35"/>
                </a:moveTo>
                <a:lnTo>
                  <a:pt x="252" y="35"/>
                </a:lnTo>
                <a:cubicBezTo>
                  <a:pt x="361" y="0"/>
                  <a:pt x="478" y="62"/>
                  <a:pt x="512" y="172"/>
                </a:cubicBezTo>
                <a:cubicBezTo>
                  <a:pt x="545" y="281"/>
                  <a:pt x="482" y="398"/>
                  <a:pt x="373" y="430"/>
                </a:cubicBezTo>
                <a:cubicBezTo>
                  <a:pt x="319" y="446"/>
                  <a:pt x="265" y="440"/>
                  <a:pt x="218" y="415"/>
                </a:cubicBezTo>
                <a:cubicBezTo>
                  <a:pt x="208" y="410"/>
                  <a:pt x="198" y="405"/>
                  <a:pt x="187" y="400"/>
                </a:cubicBezTo>
                <a:cubicBezTo>
                  <a:pt x="173" y="395"/>
                  <a:pt x="156" y="389"/>
                  <a:pt x="122" y="387"/>
                </a:cubicBezTo>
                <a:cubicBezTo>
                  <a:pt x="79" y="384"/>
                  <a:pt x="69" y="429"/>
                  <a:pt x="35" y="320"/>
                </a:cubicBezTo>
                <a:cubicBezTo>
                  <a:pt x="0" y="209"/>
                  <a:pt x="29" y="238"/>
                  <a:pt x="68" y="213"/>
                </a:cubicBezTo>
                <a:cubicBezTo>
                  <a:pt x="87" y="202"/>
                  <a:pt x="98" y="191"/>
                  <a:pt x="106" y="181"/>
                </a:cubicBezTo>
                <a:cubicBezTo>
                  <a:pt x="114" y="172"/>
                  <a:pt x="120" y="161"/>
                  <a:pt x="125" y="150"/>
                </a:cubicBezTo>
                <a:cubicBezTo>
                  <a:pt x="147" y="97"/>
                  <a:pt x="193" y="54"/>
                  <a:pt x="252" y="35"/>
                </a:cubicBezTo>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9D237667-92D0-9E43-A3F6-32D9717F1738}"/>
              </a:ext>
            </a:extLst>
          </p:cNvPr>
          <p:cNvSpPr>
            <a:spLocks noChangeArrowheads="1"/>
          </p:cNvSpPr>
          <p:nvPr/>
        </p:nvSpPr>
        <p:spPr bwMode="auto">
          <a:xfrm>
            <a:off x="7258042" y="12087381"/>
            <a:ext cx="156189" cy="178375"/>
          </a:xfrm>
          <a:custGeom>
            <a:avLst/>
            <a:gdLst>
              <a:gd name="connsiteX0" fmla="*/ 122313 w 156189"/>
              <a:gd name="connsiteY0" fmla="*/ 73853 h 178375"/>
              <a:gd name="connsiteX1" fmla="*/ 126044 w 156189"/>
              <a:gd name="connsiteY1" fmla="*/ 89722 h 178375"/>
              <a:gd name="connsiteX2" fmla="*/ 14113 w 156189"/>
              <a:gd name="connsiteY2" fmla="*/ 177611 h 178375"/>
              <a:gd name="connsiteX3" fmla="*/ 433 w 156189"/>
              <a:gd name="connsiteY3" fmla="*/ 170287 h 178375"/>
              <a:gd name="connsiteX4" fmla="*/ 6651 w 156189"/>
              <a:gd name="connsiteY4" fmla="*/ 156859 h 178375"/>
              <a:gd name="connsiteX5" fmla="*/ 106145 w 156189"/>
              <a:gd name="connsiteY5" fmla="*/ 77515 h 178375"/>
              <a:gd name="connsiteX6" fmla="*/ 122313 w 156189"/>
              <a:gd name="connsiteY6" fmla="*/ 73853 h 178375"/>
              <a:gd name="connsiteX7" fmla="*/ 145808 w 156189"/>
              <a:gd name="connsiteY7" fmla="*/ 0 h 178375"/>
              <a:gd name="connsiteX8" fmla="*/ 155949 w 156189"/>
              <a:gd name="connsiteY8" fmla="*/ 13064 h 178375"/>
              <a:gd name="connsiteX9" fmla="*/ 149611 w 156189"/>
              <a:gd name="connsiteY9" fmla="*/ 33255 h 178375"/>
              <a:gd name="connsiteX10" fmla="*/ 134399 w 156189"/>
              <a:gd name="connsiteY10" fmla="*/ 40381 h 178375"/>
              <a:gd name="connsiteX11" fmla="*/ 126794 w 156189"/>
              <a:gd name="connsiteY11" fmla="*/ 27317 h 178375"/>
              <a:gd name="connsiteX12" fmla="*/ 133132 w 156189"/>
              <a:gd name="connsiteY12" fmla="*/ 8314 h 178375"/>
              <a:gd name="connsiteX13" fmla="*/ 145808 w 156189"/>
              <a:gd name="connsiteY13" fmla="*/ 0 h 178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6189" h="178375">
                <a:moveTo>
                  <a:pt x="122313" y="73853"/>
                </a:moveTo>
                <a:cubicBezTo>
                  <a:pt x="127288" y="76295"/>
                  <a:pt x="129775" y="84839"/>
                  <a:pt x="126044" y="89722"/>
                </a:cubicBezTo>
                <a:cubicBezTo>
                  <a:pt x="99927" y="130005"/>
                  <a:pt x="61373" y="161742"/>
                  <a:pt x="14113" y="177611"/>
                </a:cubicBezTo>
                <a:cubicBezTo>
                  <a:pt x="9138" y="180052"/>
                  <a:pt x="1676" y="176390"/>
                  <a:pt x="433" y="170287"/>
                </a:cubicBezTo>
                <a:cubicBezTo>
                  <a:pt x="-811" y="165404"/>
                  <a:pt x="433" y="159301"/>
                  <a:pt x="6651" y="156859"/>
                </a:cubicBezTo>
                <a:cubicBezTo>
                  <a:pt x="47692" y="142211"/>
                  <a:pt x="82516" y="114136"/>
                  <a:pt x="106145" y="77515"/>
                </a:cubicBezTo>
                <a:cubicBezTo>
                  <a:pt x="111120" y="72633"/>
                  <a:pt x="117339" y="71412"/>
                  <a:pt x="122313" y="73853"/>
                </a:cubicBezTo>
                <a:close/>
                <a:moveTo>
                  <a:pt x="145808" y="0"/>
                </a:moveTo>
                <a:cubicBezTo>
                  <a:pt x="153414" y="2375"/>
                  <a:pt x="157216" y="7126"/>
                  <a:pt x="155949" y="13064"/>
                </a:cubicBezTo>
                <a:cubicBezTo>
                  <a:pt x="153414" y="20190"/>
                  <a:pt x="152146" y="27317"/>
                  <a:pt x="149611" y="33255"/>
                </a:cubicBezTo>
                <a:cubicBezTo>
                  <a:pt x="147075" y="39193"/>
                  <a:pt x="140737" y="42756"/>
                  <a:pt x="134399" y="40381"/>
                </a:cubicBezTo>
                <a:cubicBezTo>
                  <a:pt x="129329" y="38006"/>
                  <a:pt x="125526" y="32067"/>
                  <a:pt x="126794" y="27317"/>
                </a:cubicBezTo>
                <a:cubicBezTo>
                  <a:pt x="130596" y="21378"/>
                  <a:pt x="131864" y="15440"/>
                  <a:pt x="133132" y="8314"/>
                </a:cubicBezTo>
                <a:cubicBezTo>
                  <a:pt x="134399" y="3563"/>
                  <a:pt x="140737" y="0"/>
                  <a:pt x="145808"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5" name="Freeform 76">
            <a:extLst>
              <a:ext uri="{FF2B5EF4-FFF2-40B4-BE49-F238E27FC236}">
                <a16:creationId xmlns:a16="http://schemas.microsoft.com/office/drawing/2014/main" id="{0C9ECEDE-410E-234B-A986-E9F7FEF72FB2}"/>
              </a:ext>
            </a:extLst>
          </p:cNvPr>
          <p:cNvSpPr>
            <a:spLocks noChangeArrowheads="1"/>
          </p:cNvSpPr>
          <p:nvPr/>
        </p:nvSpPr>
        <p:spPr bwMode="auto">
          <a:xfrm>
            <a:off x="6795825" y="11768786"/>
            <a:ext cx="648167" cy="433953"/>
          </a:xfrm>
          <a:custGeom>
            <a:avLst/>
            <a:gdLst>
              <a:gd name="T0" fmla="*/ 335292 w 519"/>
              <a:gd name="T1" fmla="*/ 111822 h 350"/>
              <a:gd name="T2" fmla="*/ 335292 w 519"/>
              <a:gd name="T3" fmla="*/ 111822 h 350"/>
              <a:gd name="T4" fmla="*/ 339221 w 519"/>
              <a:gd name="T5" fmla="*/ 130676 h 350"/>
              <a:gd name="T6" fmla="*/ 339221 w 519"/>
              <a:gd name="T7" fmla="*/ 130676 h 350"/>
              <a:gd name="T8" fmla="*/ 177469 w 519"/>
              <a:gd name="T9" fmla="*/ 62412 h 350"/>
              <a:gd name="T10" fmla="*/ 177469 w 519"/>
              <a:gd name="T11" fmla="*/ 62412 h 350"/>
              <a:gd name="T12" fmla="*/ 94301 w 519"/>
              <a:gd name="T13" fmla="*/ 137177 h 350"/>
              <a:gd name="T14" fmla="*/ 94301 w 519"/>
              <a:gd name="T15" fmla="*/ 137177 h 350"/>
              <a:gd name="T16" fmla="*/ 81858 w 519"/>
              <a:gd name="T17" fmla="*/ 157331 h 350"/>
              <a:gd name="T18" fmla="*/ 81858 w 519"/>
              <a:gd name="T19" fmla="*/ 157331 h 350"/>
              <a:gd name="T20" fmla="*/ 56973 w 519"/>
              <a:gd name="T21" fmla="*/ 178135 h 350"/>
              <a:gd name="T22" fmla="*/ 56973 w 519"/>
              <a:gd name="T23" fmla="*/ 178135 h 350"/>
              <a:gd name="T24" fmla="*/ 29469 w 519"/>
              <a:gd name="T25" fmla="*/ 226895 h 350"/>
              <a:gd name="T26" fmla="*/ 29469 w 519"/>
              <a:gd name="T27" fmla="*/ 226895 h 350"/>
              <a:gd name="T28" fmla="*/ 22920 w 519"/>
              <a:gd name="T29" fmla="*/ 208041 h 350"/>
              <a:gd name="T30" fmla="*/ 22920 w 519"/>
              <a:gd name="T31" fmla="*/ 208041 h 350"/>
              <a:gd name="T32" fmla="*/ 44531 w 519"/>
              <a:gd name="T33" fmla="*/ 138477 h 350"/>
              <a:gd name="T34" fmla="*/ 44531 w 519"/>
              <a:gd name="T35" fmla="*/ 138477 h 350"/>
              <a:gd name="T36" fmla="*/ 69416 w 519"/>
              <a:gd name="T37" fmla="*/ 117673 h 350"/>
              <a:gd name="T38" fmla="*/ 69416 w 519"/>
              <a:gd name="T39" fmla="*/ 117673 h 350"/>
              <a:gd name="T40" fmla="*/ 81858 w 519"/>
              <a:gd name="T41" fmla="*/ 97519 h 350"/>
              <a:gd name="T42" fmla="*/ 81858 w 519"/>
              <a:gd name="T43" fmla="*/ 97519 h 350"/>
              <a:gd name="T44" fmla="*/ 165026 w 519"/>
              <a:gd name="T45" fmla="*/ 22755 h 350"/>
              <a:gd name="T46" fmla="*/ 165026 w 519"/>
              <a:gd name="T47" fmla="*/ 22755 h 350"/>
              <a:gd name="T48" fmla="*/ 335292 w 519"/>
              <a:gd name="T49" fmla="*/ 111822 h 35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19" h="350">
                <a:moveTo>
                  <a:pt x="512" y="172"/>
                </a:moveTo>
                <a:lnTo>
                  <a:pt x="512" y="172"/>
                </a:lnTo>
                <a:cubicBezTo>
                  <a:pt x="515" y="182"/>
                  <a:pt x="517" y="191"/>
                  <a:pt x="518" y="201"/>
                </a:cubicBezTo>
                <a:cubicBezTo>
                  <a:pt x="474" y="112"/>
                  <a:pt x="370" y="66"/>
                  <a:pt x="271" y="96"/>
                </a:cubicBezTo>
                <a:cubicBezTo>
                  <a:pt x="212" y="115"/>
                  <a:pt x="166" y="158"/>
                  <a:pt x="144" y="211"/>
                </a:cubicBezTo>
                <a:cubicBezTo>
                  <a:pt x="139" y="223"/>
                  <a:pt x="133" y="233"/>
                  <a:pt x="125" y="242"/>
                </a:cubicBezTo>
                <a:cubicBezTo>
                  <a:pt x="117" y="252"/>
                  <a:pt x="106" y="263"/>
                  <a:pt x="87" y="274"/>
                </a:cubicBezTo>
                <a:cubicBezTo>
                  <a:pt x="52" y="297"/>
                  <a:pt x="25" y="275"/>
                  <a:pt x="45" y="349"/>
                </a:cubicBezTo>
                <a:cubicBezTo>
                  <a:pt x="42" y="341"/>
                  <a:pt x="38" y="331"/>
                  <a:pt x="35" y="320"/>
                </a:cubicBezTo>
                <a:cubicBezTo>
                  <a:pt x="0" y="209"/>
                  <a:pt x="29" y="238"/>
                  <a:pt x="68" y="213"/>
                </a:cubicBezTo>
                <a:cubicBezTo>
                  <a:pt x="87" y="202"/>
                  <a:pt x="98" y="191"/>
                  <a:pt x="106" y="181"/>
                </a:cubicBezTo>
                <a:cubicBezTo>
                  <a:pt x="114" y="172"/>
                  <a:pt x="120" y="161"/>
                  <a:pt x="125" y="150"/>
                </a:cubicBezTo>
                <a:cubicBezTo>
                  <a:pt x="147" y="97"/>
                  <a:pt x="193" y="54"/>
                  <a:pt x="252" y="35"/>
                </a:cubicBezTo>
                <a:cubicBezTo>
                  <a:pt x="361" y="0"/>
                  <a:pt x="478" y="62"/>
                  <a:pt x="512" y="172"/>
                </a:cubicBezTo>
              </a:path>
            </a:pathLst>
          </a:custGeom>
          <a:solidFill>
            <a:srgbClr val="FCC4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77">
            <a:extLst>
              <a:ext uri="{FF2B5EF4-FFF2-40B4-BE49-F238E27FC236}">
                <a16:creationId xmlns:a16="http://schemas.microsoft.com/office/drawing/2014/main" id="{743323E0-225C-264C-BDA8-A00BF05E7A28}"/>
              </a:ext>
            </a:extLst>
          </p:cNvPr>
          <p:cNvSpPr>
            <a:spLocks noChangeArrowheads="1"/>
          </p:cNvSpPr>
          <p:nvPr/>
        </p:nvSpPr>
        <p:spPr bwMode="auto">
          <a:xfrm>
            <a:off x="6828781" y="11961043"/>
            <a:ext cx="368024" cy="241693"/>
          </a:xfrm>
          <a:custGeom>
            <a:avLst/>
            <a:gdLst>
              <a:gd name="T0" fmla="*/ 158962 w 295"/>
              <a:gd name="T1" fmla="*/ 35459 h 193"/>
              <a:gd name="T2" fmla="*/ 141300 w 295"/>
              <a:gd name="T3" fmla="*/ 49905 h 193"/>
              <a:gd name="T4" fmla="*/ 131487 w 295"/>
              <a:gd name="T5" fmla="*/ 44652 h 193"/>
              <a:gd name="T6" fmla="*/ 131487 w 295"/>
              <a:gd name="T7" fmla="*/ 38086 h 193"/>
              <a:gd name="T8" fmla="*/ 137375 w 295"/>
              <a:gd name="T9" fmla="*/ 34802 h 193"/>
              <a:gd name="T10" fmla="*/ 174008 w 295"/>
              <a:gd name="T11" fmla="*/ 78141 h 193"/>
              <a:gd name="T12" fmla="*/ 158308 w 295"/>
              <a:gd name="T13" fmla="*/ 89304 h 193"/>
              <a:gd name="T14" fmla="*/ 149150 w 295"/>
              <a:gd name="T15" fmla="*/ 89304 h 193"/>
              <a:gd name="T16" fmla="*/ 143917 w 295"/>
              <a:gd name="T17" fmla="*/ 84051 h 193"/>
              <a:gd name="T18" fmla="*/ 143917 w 295"/>
              <a:gd name="T19" fmla="*/ 76171 h 193"/>
              <a:gd name="T20" fmla="*/ 148496 w 295"/>
              <a:gd name="T21" fmla="*/ 71575 h 193"/>
              <a:gd name="T22" fmla="*/ 174008 w 295"/>
              <a:gd name="T23" fmla="*/ 78141 h 193"/>
              <a:gd name="T24" fmla="*/ 73921 w 295"/>
              <a:gd name="T25" fmla="*/ 42025 h 193"/>
              <a:gd name="T26" fmla="*/ 0 w 295"/>
              <a:gd name="T27" fmla="*/ 87991 h 193"/>
              <a:gd name="T28" fmla="*/ 654 w 295"/>
              <a:gd name="T29" fmla="*/ 91274 h 193"/>
              <a:gd name="T30" fmla="*/ 74575 w 295"/>
              <a:gd name="T31" fmla="*/ 44652 h 193"/>
              <a:gd name="T32" fmla="*/ 161579 w 295"/>
              <a:gd name="T33" fmla="*/ 5910 h 193"/>
              <a:gd name="T34" fmla="*/ 163542 w 295"/>
              <a:gd name="T35" fmla="*/ 8536 h 193"/>
              <a:gd name="T36" fmla="*/ 160271 w 295"/>
              <a:gd name="T37" fmla="*/ 32176 h 193"/>
              <a:gd name="T38" fmla="*/ 136721 w 295"/>
              <a:gd name="T39" fmla="*/ 31519 h 193"/>
              <a:gd name="T40" fmla="*/ 129525 w 295"/>
              <a:gd name="T41" fmla="*/ 36772 h 193"/>
              <a:gd name="T42" fmla="*/ 128871 w 295"/>
              <a:gd name="T43" fmla="*/ 45965 h 193"/>
              <a:gd name="T44" fmla="*/ 142608 w 295"/>
              <a:gd name="T45" fmla="*/ 53188 h 193"/>
              <a:gd name="T46" fmla="*/ 161579 w 295"/>
              <a:gd name="T47" fmla="*/ 36116 h 193"/>
              <a:gd name="T48" fmla="*/ 181204 w 295"/>
              <a:gd name="T49" fmla="*/ 52532 h 193"/>
              <a:gd name="T50" fmla="*/ 175317 w 295"/>
              <a:gd name="T51" fmla="*/ 76171 h 193"/>
              <a:gd name="T52" fmla="*/ 147842 w 295"/>
              <a:gd name="T53" fmla="*/ 69605 h 193"/>
              <a:gd name="T54" fmla="*/ 141300 w 295"/>
              <a:gd name="T55" fmla="*/ 74858 h 193"/>
              <a:gd name="T56" fmla="*/ 141300 w 295"/>
              <a:gd name="T57" fmla="*/ 84708 h 193"/>
              <a:gd name="T58" fmla="*/ 147842 w 295"/>
              <a:gd name="T59" fmla="*/ 91931 h 193"/>
              <a:gd name="T60" fmla="*/ 158962 w 295"/>
              <a:gd name="T61" fmla="*/ 91274 h 193"/>
              <a:gd name="T62" fmla="*/ 176625 w 295"/>
              <a:gd name="T63" fmla="*/ 80111 h 193"/>
              <a:gd name="T64" fmla="*/ 189054 w 295"/>
              <a:gd name="T65" fmla="*/ 96527 h 193"/>
              <a:gd name="T66" fmla="*/ 187746 w 295"/>
              <a:gd name="T67" fmla="*/ 101780 h 193"/>
              <a:gd name="T68" fmla="*/ 95508 w 295"/>
              <a:gd name="T69" fmla="*/ 118853 h 193"/>
              <a:gd name="T70" fmla="*/ 9812 w 295"/>
              <a:gd name="T71" fmla="*/ 119510 h 193"/>
              <a:gd name="T72" fmla="*/ 11121 w 295"/>
              <a:gd name="T73" fmla="*/ 122136 h 193"/>
              <a:gd name="T74" fmla="*/ 190362 w 295"/>
              <a:gd name="T75" fmla="*/ 103750 h 193"/>
              <a:gd name="T76" fmla="*/ 191017 w 295"/>
              <a:gd name="T77" fmla="*/ 95871 h 193"/>
              <a:gd name="T78" fmla="*/ 177933 w 295"/>
              <a:gd name="T79" fmla="*/ 77484 h 193"/>
              <a:gd name="T80" fmla="*/ 183821 w 295"/>
              <a:gd name="T81" fmla="*/ 51875 h 193"/>
              <a:gd name="T82" fmla="*/ 163542 w 295"/>
              <a:gd name="T83" fmla="*/ 33489 h 193"/>
              <a:gd name="T84" fmla="*/ 166812 w 295"/>
              <a:gd name="T85" fmla="*/ 7223 h 193"/>
              <a:gd name="T86" fmla="*/ 162233 w 295"/>
              <a:gd name="T87" fmla="*/ 3283 h 19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5" h="193">
                <a:moveTo>
                  <a:pt x="243" y="54"/>
                </a:moveTo>
                <a:lnTo>
                  <a:pt x="243" y="54"/>
                </a:lnTo>
                <a:cubicBezTo>
                  <a:pt x="236" y="65"/>
                  <a:pt x="226" y="74"/>
                  <a:pt x="216" y="76"/>
                </a:cubicBezTo>
                <a:cubicBezTo>
                  <a:pt x="211" y="78"/>
                  <a:pt x="204" y="78"/>
                  <a:pt x="201" y="68"/>
                </a:cubicBezTo>
                <a:cubicBezTo>
                  <a:pt x="199" y="65"/>
                  <a:pt x="199" y="61"/>
                  <a:pt x="201" y="58"/>
                </a:cubicBezTo>
                <a:cubicBezTo>
                  <a:pt x="203" y="55"/>
                  <a:pt x="206" y="54"/>
                  <a:pt x="210" y="53"/>
                </a:cubicBezTo>
                <a:cubicBezTo>
                  <a:pt x="219" y="49"/>
                  <a:pt x="231" y="50"/>
                  <a:pt x="243" y="54"/>
                </a:cubicBezTo>
                <a:close/>
                <a:moveTo>
                  <a:pt x="266" y="119"/>
                </a:moveTo>
                <a:lnTo>
                  <a:pt x="266" y="119"/>
                </a:lnTo>
                <a:cubicBezTo>
                  <a:pt x="259" y="127"/>
                  <a:pt x="250" y="133"/>
                  <a:pt x="242" y="136"/>
                </a:cubicBezTo>
                <a:cubicBezTo>
                  <a:pt x="236" y="137"/>
                  <a:pt x="232" y="137"/>
                  <a:pt x="228" y="136"/>
                </a:cubicBezTo>
                <a:cubicBezTo>
                  <a:pt x="224" y="135"/>
                  <a:pt x="221" y="132"/>
                  <a:pt x="220" y="128"/>
                </a:cubicBezTo>
                <a:cubicBezTo>
                  <a:pt x="219" y="123"/>
                  <a:pt x="219" y="118"/>
                  <a:pt x="220" y="116"/>
                </a:cubicBezTo>
                <a:cubicBezTo>
                  <a:pt x="221" y="112"/>
                  <a:pt x="223" y="111"/>
                  <a:pt x="227" y="109"/>
                </a:cubicBezTo>
                <a:cubicBezTo>
                  <a:pt x="237" y="106"/>
                  <a:pt x="253" y="110"/>
                  <a:pt x="266" y="119"/>
                </a:cubicBezTo>
                <a:close/>
                <a:moveTo>
                  <a:pt x="113" y="64"/>
                </a:moveTo>
                <a:lnTo>
                  <a:pt x="113" y="64"/>
                </a:lnTo>
                <a:cubicBezTo>
                  <a:pt x="64" y="93"/>
                  <a:pt x="12" y="127"/>
                  <a:pt x="0" y="134"/>
                </a:cubicBezTo>
                <a:cubicBezTo>
                  <a:pt x="1" y="136"/>
                  <a:pt x="1" y="137"/>
                  <a:pt x="1" y="139"/>
                </a:cubicBezTo>
                <a:cubicBezTo>
                  <a:pt x="10" y="133"/>
                  <a:pt x="64" y="98"/>
                  <a:pt x="114" y="68"/>
                </a:cubicBezTo>
                <a:cubicBezTo>
                  <a:pt x="206" y="13"/>
                  <a:pt x="237" y="6"/>
                  <a:pt x="247" y="9"/>
                </a:cubicBezTo>
                <a:cubicBezTo>
                  <a:pt x="249" y="10"/>
                  <a:pt x="250" y="11"/>
                  <a:pt x="250" y="13"/>
                </a:cubicBezTo>
                <a:cubicBezTo>
                  <a:pt x="255" y="27"/>
                  <a:pt x="250" y="42"/>
                  <a:pt x="245" y="49"/>
                </a:cubicBezTo>
                <a:cubicBezTo>
                  <a:pt x="233" y="46"/>
                  <a:pt x="219" y="45"/>
                  <a:pt x="209" y="48"/>
                </a:cubicBezTo>
                <a:cubicBezTo>
                  <a:pt x="204" y="50"/>
                  <a:pt x="200" y="53"/>
                  <a:pt x="198" y="56"/>
                </a:cubicBezTo>
                <a:cubicBezTo>
                  <a:pt x="195" y="60"/>
                  <a:pt x="195" y="65"/>
                  <a:pt x="197" y="70"/>
                </a:cubicBezTo>
                <a:cubicBezTo>
                  <a:pt x="199" y="80"/>
                  <a:pt x="208" y="84"/>
                  <a:pt x="218" y="81"/>
                </a:cubicBezTo>
                <a:cubicBezTo>
                  <a:pt x="228" y="78"/>
                  <a:pt x="240" y="67"/>
                  <a:pt x="247" y="55"/>
                </a:cubicBezTo>
                <a:cubicBezTo>
                  <a:pt x="261" y="59"/>
                  <a:pt x="273" y="68"/>
                  <a:pt x="277" y="80"/>
                </a:cubicBezTo>
                <a:cubicBezTo>
                  <a:pt x="281" y="93"/>
                  <a:pt x="277" y="106"/>
                  <a:pt x="268" y="116"/>
                </a:cubicBezTo>
                <a:cubicBezTo>
                  <a:pt x="254" y="106"/>
                  <a:pt x="237" y="102"/>
                  <a:pt x="226" y="106"/>
                </a:cubicBezTo>
                <a:cubicBezTo>
                  <a:pt x="221" y="107"/>
                  <a:pt x="218" y="110"/>
                  <a:pt x="216" y="114"/>
                </a:cubicBezTo>
                <a:cubicBezTo>
                  <a:pt x="214" y="118"/>
                  <a:pt x="214" y="123"/>
                  <a:pt x="216" y="129"/>
                </a:cubicBezTo>
                <a:cubicBezTo>
                  <a:pt x="218" y="134"/>
                  <a:pt x="221" y="139"/>
                  <a:pt x="226" y="140"/>
                </a:cubicBezTo>
                <a:cubicBezTo>
                  <a:pt x="231" y="142"/>
                  <a:pt x="237" y="141"/>
                  <a:pt x="243" y="139"/>
                </a:cubicBezTo>
                <a:cubicBezTo>
                  <a:pt x="252" y="136"/>
                  <a:pt x="262" y="130"/>
                  <a:pt x="270" y="122"/>
                </a:cubicBezTo>
                <a:cubicBezTo>
                  <a:pt x="278" y="128"/>
                  <a:pt x="285" y="137"/>
                  <a:pt x="289" y="147"/>
                </a:cubicBezTo>
                <a:cubicBezTo>
                  <a:pt x="289" y="150"/>
                  <a:pt x="289" y="153"/>
                  <a:pt x="287" y="155"/>
                </a:cubicBezTo>
                <a:cubicBezTo>
                  <a:pt x="280" y="165"/>
                  <a:pt x="249" y="177"/>
                  <a:pt x="146" y="181"/>
                </a:cubicBezTo>
                <a:cubicBezTo>
                  <a:pt x="86" y="183"/>
                  <a:pt x="23" y="182"/>
                  <a:pt x="15" y="182"/>
                </a:cubicBezTo>
                <a:cubicBezTo>
                  <a:pt x="15" y="183"/>
                  <a:pt x="16" y="185"/>
                  <a:pt x="17" y="186"/>
                </a:cubicBezTo>
                <a:cubicBezTo>
                  <a:pt x="43" y="187"/>
                  <a:pt x="264" y="192"/>
                  <a:pt x="291" y="158"/>
                </a:cubicBezTo>
                <a:cubicBezTo>
                  <a:pt x="293" y="154"/>
                  <a:pt x="294" y="150"/>
                  <a:pt x="292" y="146"/>
                </a:cubicBezTo>
                <a:cubicBezTo>
                  <a:pt x="289" y="134"/>
                  <a:pt x="281" y="125"/>
                  <a:pt x="272" y="118"/>
                </a:cubicBezTo>
                <a:cubicBezTo>
                  <a:pt x="281" y="107"/>
                  <a:pt x="286" y="93"/>
                  <a:pt x="281" y="79"/>
                </a:cubicBezTo>
                <a:cubicBezTo>
                  <a:pt x="277" y="65"/>
                  <a:pt x="264" y="56"/>
                  <a:pt x="250" y="51"/>
                </a:cubicBezTo>
                <a:cubicBezTo>
                  <a:pt x="256" y="39"/>
                  <a:pt x="258" y="25"/>
                  <a:pt x="255" y="11"/>
                </a:cubicBezTo>
                <a:cubicBezTo>
                  <a:pt x="253" y="8"/>
                  <a:pt x="251" y="7"/>
                  <a:pt x="248" y="5"/>
                </a:cubicBezTo>
                <a:cubicBezTo>
                  <a:pt x="233" y="0"/>
                  <a:pt x="187" y="20"/>
                  <a:pt x="113" y="6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78">
            <a:extLst>
              <a:ext uri="{FF2B5EF4-FFF2-40B4-BE49-F238E27FC236}">
                <a16:creationId xmlns:a16="http://schemas.microsoft.com/office/drawing/2014/main" id="{FCEBE27C-5BF5-1E4B-8788-0AC3947D307E}"/>
              </a:ext>
            </a:extLst>
          </p:cNvPr>
          <p:cNvSpPr>
            <a:spLocks noChangeArrowheads="1"/>
          </p:cNvSpPr>
          <p:nvPr/>
        </p:nvSpPr>
        <p:spPr bwMode="auto">
          <a:xfrm>
            <a:off x="2527812" y="6160387"/>
            <a:ext cx="598732" cy="598740"/>
          </a:xfrm>
          <a:custGeom>
            <a:avLst/>
            <a:gdLst>
              <a:gd name="T0" fmla="*/ 313303 w 482"/>
              <a:gd name="T1" fmla="*/ 313301 h 482"/>
              <a:gd name="T2" fmla="*/ 0 w 482"/>
              <a:gd name="T3" fmla="*/ 313301 h 482"/>
              <a:gd name="T4" fmla="*/ 0 w 482"/>
              <a:gd name="T5" fmla="*/ 0 h 482"/>
              <a:gd name="T6" fmla="*/ 313303 w 482"/>
              <a:gd name="T7" fmla="*/ 0 h 482"/>
              <a:gd name="T8" fmla="*/ 313303 w 482"/>
              <a:gd name="T9" fmla="*/ 313301 h 4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2" h="482">
                <a:moveTo>
                  <a:pt x="481" y="481"/>
                </a:moveTo>
                <a:lnTo>
                  <a:pt x="0" y="481"/>
                </a:lnTo>
                <a:lnTo>
                  <a:pt x="0" y="0"/>
                </a:lnTo>
                <a:lnTo>
                  <a:pt x="481" y="0"/>
                </a:lnTo>
                <a:lnTo>
                  <a:pt x="481" y="481"/>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7EA565BB-A5F4-1A40-AC14-18A6107EDA92}"/>
              </a:ext>
            </a:extLst>
          </p:cNvPr>
          <p:cNvSpPr>
            <a:spLocks noChangeArrowheads="1"/>
          </p:cNvSpPr>
          <p:nvPr/>
        </p:nvSpPr>
        <p:spPr bwMode="auto">
          <a:xfrm>
            <a:off x="2637672" y="6336165"/>
            <a:ext cx="377752" cy="251420"/>
          </a:xfrm>
          <a:custGeom>
            <a:avLst/>
            <a:gdLst>
              <a:gd name="connsiteX0" fmla="*/ 290719 w 377752"/>
              <a:gd name="connsiteY0" fmla="*/ 54929 h 251420"/>
              <a:gd name="connsiteX1" fmla="*/ 347480 w 377752"/>
              <a:gd name="connsiteY1" fmla="*/ 68784 h 251420"/>
              <a:gd name="connsiteX2" fmla="*/ 372707 w 377752"/>
              <a:gd name="connsiteY2" fmla="*/ 116647 h 251420"/>
              <a:gd name="connsiteX3" fmla="*/ 324775 w 377752"/>
              <a:gd name="connsiteY3" fmla="*/ 116647 h 251420"/>
              <a:gd name="connsiteX4" fmla="*/ 318469 w 377752"/>
              <a:gd name="connsiteY4" fmla="*/ 102792 h 251420"/>
              <a:gd name="connsiteX5" fmla="*/ 291980 w 377752"/>
              <a:gd name="connsiteY5" fmla="*/ 92716 h 251420"/>
              <a:gd name="connsiteX6" fmla="*/ 269276 w 377752"/>
              <a:gd name="connsiteY6" fmla="*/ 96495 h 251420"/>
              <a:gd name="connsiteX7" fmla="*/ 262969 w 377752"/>
              <a:gd name="connsiteY7" fmla="*/ 109090 h 251420"/>
              <a:gd name="connsiteX8" fmla="*/ 269276 w 377752"/>
              <a:gd name="connsiteY8" fmla="*/ 120426 h 251420"/>
              <a:gd name="connsiteX9" fmla="*/ 320991 w 377752"/>
              <a:gd name="connsiteY9" fmla="*/ 134281 h 251420"/>
              <a:gd name="connsiteX10" fmla="*/ 363877 w 377752"/>
              <a:gd name="connsiteY10" fmla="*/ 154434 h 251420"/>
              <a:gd name="connsiteX11" fmla="*/ 377752 w 377752"/>
              <a:gd name="connsiteY11" fmla="*/ 189702 h 251420"/>
              <a:gd name="connsiteX12" fmla="*/ 357570 w 377752"/>
              <a:gd name="connsiteY12" fmla="*/ 235045 h 251420"/>
              <a:gd name="connsiteX13" fmla="*/ 294503 w 377752"/>
              <a:gd name="connsiteY13" fmla="*/ 251420 h 251420"/>
              <a:gd name="connsiteX14" fmla="*/ 230174 w 377752"/>
              <a:gd name="connsiteY14" fmla="*/ 233786 h 251420"/>
              <a:gd name="connsiteX15" fmla="*/ 208731 w 377752"/>
              <a:gd name="connsiteY15" fmla="*/ 185923 h 251420"/>
              <a:gd name="connsiteX16" fmla="*/ 257924 w 377752"/>
              <a:gd name="connsiteY16" fmla="*/ 185923 h 251420"/>
              <a:gd name="connsiteX17" fmla="*/ 264231 w 377752"/>
              <a:gd name="connsiteY17" fmla="*/ 204816 h 251420"/>
              <a:gd name="connsiteX18" fmla="*/ 298287 w 377752"/>
              <a:gd name="connsiteY18" fmla="*/ 214893 h 251420"/>
              <a:gd name="connsiteX19" fmla="*/ 320991 w 377752"/>
              <a:gd name="connsiteY19" fmla="*/ 209854 h 251420"/>
              <a:gd name="connsiteX20" fmla="*/ 328559 w 377752"/>
              <a:gd name="connsiteY20" fmla="*/ 197259 h 251420"/>
              <a:gd name="connsiteX21" fmla="*/ 322253 w 377752"/>
              <a:gd name="connsiteY21" fmla="*/ 185923 h 251420"/>
              <a:gd name="connsiteX22" fmla="*/ 271799 w 377752"/>
              <a:gd name="connsiteY22" fmla="*/ 170808 h 251420"/>
              <a:gd name="connsiteX23" fmla="*/ 227651 w 377752"/>
              <a:gd name="connsiteY23" fmla="*/ 150655 h 251420"/>
              <a:gd name="connsiteX24" fmla="*/ 213777 w 377752"/>
              <a:gd name="connsiteY24" fmla="*/ 117907 h 251420"/>
              <a:gd name="connsiteX25" fmla="*/ 233958 w 377752"/>
              <a:gd name="connsiteY25" fmla="*/ 73823 h 251420"/>
              <a:gd name="connsiteX26" fmla="*/ 290719 w 377752"/>
              <a:gd name="connsiteY26" fmla="*/ 54929 h 251420"/>
              <a:gd name="connsiteX27" fmla="*/ 50709 w 377752"/>
              <a:gd name="connsiteY27" fmla="*/ 42021 h 251420"/>
              <a:gd name="connsiteX28" fmla="*/ 50709 w 377752"/>
              <a:gd name="connsiteY28" fmla="*/ 113706 h 251420"/>
              <a:gd name="connsiteX29" fmla="*/ 97708 w 377752"/>
              <a:gd name="connsiteY29" fmla="*/ 113706 h 251420"/>
              <a:gd name="connsiteX30" fmla="*/ 124918 w 377752"/>
              <a:gd name="connsiteY30" fmla="*/ 106290 h 251420"/>
              <a:gd name="connsiteX31" fmla="*/ 134813 w 377752"/>
              <a:gd name="connsiteY31" fmla="*/ 77864 h 251420"/>
              <a:gd name="connsiteX32" fmla="*/ 124918 w 377752"/>
              <a:gd name="connsiteY32" fmla="*/ 50673 h 251420"/>
              <a:gd name="connsiteX33" fmla="*/ 97708 w 377752"/>
              <a:gd name="connsiteY33" fmla="*/ 42021 h 251420"/>
              <a:gd name="connsiteX34" fmla="*/ 0 w 377752"/>
              <a:gd name="connsiteY34" fmla="*/ 0 h 251420"/>
              <a:gd name="connsiteX35" fmla="*/ 105129 w 377752"/>
              <a:gd name="connsiteY35" fmla="*/ 0 h 251420"/>
              <a:gd name="connsiteX36" fmla="*/ 163259 w 377752"/>
              <a:gd name="connsiteY36" fmla="*/ 18539 h 251420"/>
              <a:gd name="connsiteX37" fmla="*/ 185522 w 377752"/>
              <a:gd name="connsiteY37" fmla="*/ 77864 h 251420"/>
              <a:gd name="connsiteX38" fmla="*/ 163259 w 377752"/>
              <a:gd name="connsiteY38" fmla="*/ 138424 h 251420"/>
              <a:gd name="connsiteX39" fmla="*/ 101419 w 377752"/>
              <a:gd name="connsiteY39" fmla="*/ 156963 h 251420"/>
              <a:gd name="connsiteX40" fmla="*/ 50709 w 377752"/>
              <a:gd name="connsiteY40" fmla="*/ 156963 h 251420"/>
              <a:gd name="connsiteX41" fmla="*/ 50709 w 377752"/>
              <a:gd name="connsiteY41" fmla="*/ 245950 h 251420"/>
              <a:gd name="connsiteX42" fmla="*/ 0 w 377752"/>
              <a:gd name="connsiteY42" fmla="*/ 245950 h 25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377752" h="251420">
                <a:moveTo>
                  <a:pt x="290719" y="54929"/>
                </a:moveTo>
                <a:cubicBezTo>
                  <a:pt x="314684" y="54929"/>
                  <a:pt x="333605" y="59967"/>
                  <a:pt x="347480" y="68784"/>
                </a:cubicBezTo>
                <a:cubicBezTo>
                  <a:pt x="362616" y="78861"/>
                  <a:pt x="370184" y="95235"/>
                  <a:pt x="372707" y="116647"/>
                </a:cubicBezTo>
                <a:lnTo>
                  <a:pt x="324775" y="116647"/>
                </a:lnTo>
                <a:cubicBezTo>
                  <a:pt x="323514" y="110350"/>
                  <a:pt x="322253" y="106571"/>
                  <a:pt x="318469" y="102792"/>
                </a:cubicBezTo>
                <a:cubicBezTo>
                  <a:pt x="313423" y="95235"/>
                  <a:pt x="304594" y="92716"/>
                  <a:pt x="291980" y="92716"/>
                </a:cubicBezTo>
                <a:cubicBezTo>
                  <a:pt x="281889" y="92716"/>
                  <a:pt x="274321" y="93975"/>
                  <a:pt x="269276" y="96495"/>
                </a:cubicBezTo>
                <a:cubicBezTo>
                  <a:pt x="265492" y="101533"/>
                  <a:pt x="262969" y="104052"/>
                  <a:pt x="262969" y="109090"/>
                </a:cubicBezTo>
                <a:cubicBezTo>
                  <a:pt x="262969" y="115388"/>
                  <a:pt x="265492" y="117907"/>
                  <a:pt x="269276" y="120426"/>
                </a:cubicBezTo>
                <a:cubicBezTo>
                  <a:pt x="274321" y="122945"/>
                  <a:pt x="290719" y="127983"/>
                  <a:pt x="320991" y="134281"/>
                </a:cubicBezTo>
                <a:cubicBezTo>
                  <a:pt x="339911" y="138060"/>
                  <a:pt x="355048" y="145617"/>
                  <a:pt x="363877" y="154434"/>
                </a:cubicBezTo>
                <a:cubicBezTo>
                  <a:pt x="373968" y="164510"/>
                  <a:pt x="377752" y="175846"/>
                  <a:pt x="377752" y="189702"/>
                </a:cubicBezTo>
                <a:cubicBezTo>
                  <a:pt x="377752" y="207335"/>
                  <a:pt x="371445" y="223709"/>
                  <a:pt x="357570" y="235045"/>
                </a:cubicBezTo>
                <a:cubicBezTo>
                  <a:pt x="343695" y="246381"/>
                  <a:pt x="323514" y="251420"/>
                  <a:pt x="294503" y="251420"/>
                </a:cubicBezTo>
                <a:cubicBezTo>
                  <a:pt x="265492" y="251420"/>
                  <a:pt x="244049" y="246381"/>
                  <a:pt x="230174" y="233786"/>
                </a:cubicBezTo>
                <a:cubicBezTo>
                  <a:pt x="216299" y="221190"/>
                  <a:pt x="208731" y="206076"/>
                  <a:pt x="208731" y="185923"/>
                </a:cubicBezTo>
                <a:lnTo>
                  <a:pt x="257924" y="185923"/>
                </a:lnTo>
                <a:cubicBezTo>
                  <a:pt x="259185" y="195999"/>
                  <a:pt x="261708" y="202297"/>
                  <a:pt x="264231" y="204816"/>
                </a:cubicBezTo>
                <a:cubicBezTo>
                  <a:pt x="270537" y="212374"/>
                  <a:pt x="281889" y="214893"/>
                  <a:pt x="298287" y="214893"/>
                </a:cubicBezTo>
                <a:cubicBezTo>
                  <a:pt x="307116" y="214893"/>
                  <a:pt x="314684" y="213633"/>
                  <a:pt x="320991" y="209854"/>
                </a:cubicBezTo>
                <a:cubicBezTo>
                  <a:pt x="327298" y="207335"/>
                  <a:pt x="328559" y="203557"/>
                  <a:pt x="328559" y="197259"/>
                </a:cubicBezTo>
                <a:cubicBezTo>
                  <a:pt x="328559" y="192221"/>
                  <a:pt x="327298" y="188442"/>
                  <a:pt x="322253" y="185923"/>
                </a:cubicBezTo>
                <a:cubicBezTo>
                  <a:pt x="317207" y="182144"/>
                  <a:pt x="302071" y="177106"/>
                  <a:pt x="271799" y="170808"/>
                </a:cubicBezTo>
                <a:cubicBezTo>
                  <a:pt x="250356" y="165770"/>
                  <a:pt x="236481" y="159472"/>
                  <a:pt x="227651" y="150655"/>
                </a:cubicBezTo>
                <a:cubicBezTo>
                  <a:pt x="218822" y="143098"/>
                  <a:pt x="213777" y="133022"/>
                  <a:pt x="213777" y="117907"/>
                </a:cubicBezTo>
                <a:cubicBezTo>
                  <a:pt x="213777" y="101533"/>
                  <a:pt x="221345" y="86418"/>
                  <a:pt x="233958" y="73823"/>
                </a:cubicBezTo>
                <a:cubicBezTo>
                  <a:pt x="247833" y="61227"/>
                  <a:pt x="266753" y="54929"/>
                  <a:pt x="290719" y="54929"/>
                </a:cubicBezTo>
                <a:close/>
                <a:moveTo>
                  <a:pt x="50709" y="42021"/>
                </a:moveTo>
                <a:lnTo>
                  <a:pt x="50709" y="113706"/>
                </a:lnTo>
                <a:lnTo>
                  <a:pt x="97708" y="113706"/>
                </a:lnTo>
                <a:cubicBezTo>
                  <a:pt x="108840" y="113706"/>
                  <a:pt x="117497" y="111234"/>
                  <a:pt x="124918" y="106290"/>
                </a:cubicBezTo>
                <a:cubicBezTo>
                  <a:pt x="131102" y="100111"/>
                  <a:pt x="134813" y="90223"/>
                  <a:pt x="134813" y="77864"/>
                </a:cubicBezTo>
                <a:cubicBezTo>
                  <a:pt x="134813" y="65505"/>
                  <a:pt x="131102" y="56853"/>
                  <a:pt x="124918" y="50673"/>
                </a:cubicBezTo>
                <a:cubicBezTo>
                  <a:pt x="117497" y="44493"/>
                  <a:pt x="108840" y="42021"/>
                  <a:pt x="97708" y="42021"/>
                </a:cubicBezTo>
                <a:close/>
                <a:moveTo>
                  <a:pt x="0" y="0"/>
                </a:moveTo>
                <a:lnTo>
                  <a:pt x="105129" y="0"/>
                </a:lnTo>
                <a:cubicBezTo>
                  <a:pt x="129865" y="0"/>
                  <a:pt x="148418" y="6179"/>
                  <a:pt x="163259" y="18539"/>
                </a:cubicBezTo>
                <a:cubicBezTo>
                  <a:pt x="178101" y="30898"/>
                  <a:pt x="185522" y="50673"/>
                  <a:pt x="185522" y="77864"/>
                </a:cubicBezTo>
                <a:cubicBezTo>
                  <a:pt x="185522" y="106290"/>
                  <a:pt x="178101" y="127301"/>
                  <a:pt x="163259" y="138424"/>
                </a:cubicBezTo>
                <a:cubicBezTo>
                  <a:pt x="149654" y="150784"/>
                  <a:pt x="128629" y="156963"/>
                  <a:pt x="101419" y="156963"/>
                </a:cubicBezTo>
                <a:lnTo>
                  <a:pt x="50709" y="156963"/>
                </a:lnTo>
                <a:lnTo>
                  <a:pt x="50709" y="245950"/>
                </a:lnTo>
                <a:lnTo>
                  <a:pt x="0" y="245950"/>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81">
            <a:extLst>
              <a:ext uri="{FF2B5EF4-FFF2-40B4-BE49-F238E27FC236}">
                <a16:creationId xmlns:a16="http://schemas.microsoft.com/office/drawing/2014/main" id="{8770B320-6AD8-7042-84F1-C040C7E8177F}"/>
              </a:ext>
            </a:extLst>
          </p:cNvPr>
          <p:cNvSpPr>
            <a:spLocks noChangeArrowheads="1"/>
          </p:cNvSpPr>
          <p:nvPr/>
        </p:nvSpPr>
        <p:spPr bwMode="auto">
          <a:xfrm>
            <a:off x="7680184" y="6945890"/>
            <a:ext cx="598732" cy="598744"/>
          </a:xfrm>
          <a:custGeom>
            <a:avLst/>
            <a:gdLst>
              <a:gd name="T0" fmla="*/ 313303 w 482"/>
              <a:gd name="T1" fmla="*/ 313301 h 481"/>
              <a:gd name="T2" fmla="*/ 0 w 482"/>
              <a:gd name="T3" fmla="*/ 313301 h 481"/>
              <a:gd name="T4" fmla="*/ 0 w 482"/>
              <a:gd name="T5" fmla="*/ 0 h 481"/>
              <a:gd name="T6" fmla="*/ 313303 w 482"/>
              <a:gd name="T7" fmla="*/ 0 h 481"/>
              <a:gd name="T8" fmla="*/ 313303 w 482"/>
              <a:gd name="T9" fmla="*/ 313301 h 4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2" h="481">
                <a:moveTo>
                  <a:pt x="481" y="480"/>
                </a:moveTo>
                <a:lnTo>
                  <a:pt x="0" y="480"/>
                </a:lnTo>
                <a:lnTo>
                  <a:pt x="0" y="0"/>
                </a:lnTo>
                <a:lnTo>
                  <a:pt x="481" y="0"/>
                </a:lnTo>
                <a:lnTo>
                  <a:pt x="481" y="480"/>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4868E72A-6799-6148-9622-7033A7A2C583}"/>
              </a:ext>
            </a:extLst>
          </p:cNvPr>
          <p:cNvSpPr>
            <a:spLocks noChangeArrowheads="1"/>
          </p:cNvSpPr>
          <p:nvPr/>
        </p:nvSpPr>
        <p:spPr bwMode="auto">
          <a:xfrm>
            <a:off x="7817511" y="7116176"/>
            <a:ext cx="328268" cy="262412"/>
          </a:xfrm>
          <a:custGeom>
            <a:avLst/>
            <a:gdLst>
              <a:gd name="connsiteX0" fmla="*/ 274647 w 328268"/>
              <a:gd name="connsiteY0" fmla="*/ 70311 h 262412"/>
              <a:gd name="connsiteX1" fmla="*/ 328268 w 328268"/>
              <a:gd name="connsiteY1" fmla="*/ 70311 h 262412"/>
              <a:gd name="connsiteX2" fmla="*/ 328268 w 328268"/>
              <a:gd name="connsiteY2" fmla="*/ 262412 h 262412"/>
              <a:gd name="connsiteX3" fmla="*/ 274647 w 328268"/>
              <a:gd name="connsiteY3" fmla="*/ 262412 h 262412"/>
              <a:gd name="connsiteX4" fmla="*/ 122342 w 328268"/>
              <a:gd name="connsiteY4" fmla="*/ 58337 h 262412"/>
              <a:gd name="connsiteX5" fmla="*/ 88636 w 328268"/>
              <a:gd name="connsiteY5" fmla="*/ 160116 h 262412"/>
              <a:gd name="connsiteX6" fmla="*/ 154800 w 328268"/>
              <a:gd name="connsiteY6" fmla="*/ 160116 h 262412"/>
              <a:gd name="connsiteX7" fmla="*/ 274647 w 328268"/>
              <a:gd name="connsiteY7" fmla="*/ 0 h 262412"/>
              <a:gd name="connsiteX8" fmla="*/ 328268 w 328268"/>
              <a:gd name="connsiteY8" fmla="*/ 0 h 262412"/>
              <a:gd name="connsiteX9" fmla="*/ 328268 w 328268"/>
              <a:gd name="connsiteY9" fmla="*/ 47711 h 262412"/>
              <a:gd name="connsiteX10" fmla="*/ 274647 w 328268"/>
              <a:gd name="connsiteY10" fmla="*/ 47711 h 262412"/>
              <a:gd name="connsiteX11" fmla="*/ 92381 w 328268"/>
              <a:gd name="connsiteY11" fmla="*/ 0 h 262412"/>
              <a:gd name="connsiteX12" fmla="*/ 153552 w 328268"/>
              <a:gd name="connsiteY12" fmla="*/ 0 h 262412"/>
              <a:gd name="connsiteX13" fmla="*/ 245933 w 328268"/>
              <a:gd name="connsiteY13" fmla="*/ 256930 h 262412"/>
              <a:gd name="connsiteX14" fmla="*/ 187258 w 328268"/>
              <a:gd name="connsiteY14" fmla="*/ 256930 h 262412"/>
              <a:gd name="connsiteX15" fmla="*/ 169781 w 328268"/>
              <a:gd name="connsiteY15" fmla="*/ 204799 h 262412"/>
              <a:gd name="connsiteX16" fmla="*/ 74903 w 328268"/>
              <a:gd name="connsiteY16" fmla="*/ 204799 h 262412"/>
              <a:gd name="connsiteX17" fmla="*/ 57426 w 328268"/>
              <a:gd name="connsiteY17" fmla="*/ 256930 h 262412"/>
              <a:gd name="connsiteX18" fmla="*/ 0 w 328268"/>
              <a:gd name="connsiteY18" fmla="*/ 256930 h 262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28268" h="262412">
                <a:moveTo>
                  <a:pt x="274647" y="70311"/>
                </a:moveTo>
                <a:lnTo>
                  <a:pt x="328268" y="70311"/>
                </a:lnTo>
                <a:lnTo>
                  <a:pt x="328268" y="262412"/>
                </a:lnTo>
                <a:lnTo>
                  <a:pt x="274647" y="262412"/>
                </a:lnTo>
                <a:close/>
                <a:moveTo>
                  <a:pt x="122342" y="58337"/>
                </a:moveTo>
                <a:lnTo>
                  <a:pt x="88636" y="160116"/>
                </a:lnTo>
                <a:lnTo>
                  <a:pt x="154800" y="160116"/>
                </a:lnTo>
                <a:close/>
                <a:moveTo>
                  <a:pt x="274647" y="0"/>
                </a:moveTo>
                <a:lnTo>
                  <a:pt x="328268" y="0"/>
                </a:lnTo>
                <a:lnTo>
                  <a:pt x="328268" y="47711"/>
                </a:lnTo>
                <a:lnTo>
                  <a:pt x="274647" y="47711"/>
                </a:lnTo>
                <a:close/>
                <a:moveTo>
                  <a:pt x="92381" y="0"/>
                </a:moveTo>
                <a:lnTo>
                  <a:pt x="153552" y="0"/>
                </a:lnTo>
                <a:lnTo>
                  <a:pt x="245933" y="256930"/>
                </a:lnTo>
                <a:lnTo>
                  <a:pt x="187258" y="256930"/>
                </a:lnTo>
                <a:lnTo>
                  <a:pt x="169781" y="204799"/>
                </a:lnTo>
                <a:lnTo>
                  <a:pt x="74903" y="204799"/>
                </a:lnTo>
                <a:lnTo>
                  <a:pt x="57426" y="256930"/>
                </a:lnTo>
                <a:lnTo>
                  <a:pt x="0" y="256930"/>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1" name="Freeform 84">
            <a:extLst>
              <a:ext uri="{FF2B5EF4-FFF2-40B4-BE49-F238E27FC236}">
                <a16:creationId xmlns:a16="http://schemas.microsoft.com/office/drawing/2014/main" id="{6BC087DC-B691-0842-A0C6-691B890A196E}"/>
              </a:ext>
            </a:extLst>
          </p:cNvPr>
          <p:cNvSpPr>
            <a:spLocks noChangeArrowheads="1"/>
          </p:cNvSpPr>
          <p:nvPr/>
        </p:nvSpPr>
        <p:spPr bwMode="auto">
          <a:xfrm>
            <a:off x="6966103" y="11137087"/>
            <a:ext cx="3032101" cy="686629"/>
          </a:xfrm>
          <a:custGeom>
            <a:avLst/>
            <a:gdLst>
              <a:gd name="T0" fmla="*/ 1589274 w 2435"/>
              <a:gd name="T1" fmla="*/ 179693 h 553"/>
              <a:gd name="T2" fmla="*/ 1589274 w 2435"/>
              <a:gd name="T3" fmla="*/ 179693 h 553"/>
              <a:gd name="T4" fmla="*/ 794637 w 2435"/>
              <a:gd name="T5" fmla="*/ 359386 h 553"/>
              <a:gd name="T6" fmla="*/ 794637 w 2435"/>
              <a:gd name="T7" fmla="*/ 359386 h 553"/>
              <a:gd name="T8" fmla="*/ 0 w 2435"/>
              <a:gd name="T9" fmla="*/ 179693 h 553"/>
              <a:gd name="T10" fmla="*/ 0 w 2435"/>
              <a:gd name="T11" fmla="*/ 179693 h 553"/>
              <a:gd name="T12" fmla="*/ 794637 w 2435"/>
              <a:gd name="T13" fmla="*/ 0 h 553"/>
              <a:gd name="T14" fmla="*/ 794637 w 2435"/>
              <a:gd name="T15" fmla="*/ 0 h 553"/>
              <a:gd name="T16" fmla="*/ 1589274 w 2435"/>
              <a:gd name="T17" fmla="*/ 179693 h 5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435" h="553">
                <a:moveTo>
                  <a:pt x="2434" y="276"/>
                </a:moveTo>
                <a:lnTo>
                  <a:pt x="2434" y="276"/>
                </a:lnTo>
                <a:cubicBezTo>
                  <a:pt x="2434" y="428"/>
                  <a:pt x="1889" y="552"/>
                  <a:pt x="1217" y="552"/>
                </a:cubicBezTo>
                <a:cubicBezTo>
                  <a:pt x="545" y="552"/>
                  <a:pt x="0" y="428"/>
                  <a:pt x="0" y="276"/>
                </a:cubicBezTo>
                <a:cubicBezTo>
                  <a:pt x="0" y="124"/>
                  <a:pt x="545" y="0"/>
                  <a:pt x="1217" y="0"/>
                </a:cubicBezTo>
                <a:cubicBezTo>
                  <a:pt x="1889" y="0"/>
                  <a:pt x="2434" y="124"/>
                  <a:pt x="2434" y="276"/>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85">
            <a:extLst>
              <a:ext uri="{FF2B5EF4-FFF2-40B4-BE49-F238E27FC236}">
                <a16:creationId xmlns:a16="http://schemas.microsoft.com/office/drawing/2014/main" id="{73516B71-120D-3F49-B9B3-0832269A64DA}"/>
              </a:ext>
            </a:extLst>
          </p:cNvPr>
          <p:cNvSpPr>
            <a:spLocks noChangeArrowheads="1"/>
          </p:cNvSpPr>
          <p:nvPr/>
        </p:nvSpPr>
        <p:spPr bwMode="auto">
          <a:xfrm>
            <a:off x="6993569" y="10950324"/>
            <a:ext cx="2944214" cy="752546"/>
          </a:xfrm>
          <a:custGeom>
            <a:avLst/>
            <a:gdLst>
              <a:gd name="T0" fmla="*/ 1052946 w 2365"/>
              <a:gd name="T1" fmla="*/ 169208 h 604"/>
              <a:gd name="T2" fmla="*/ 1052946 w 2365"/>
              <a:gd name="T3" fmla="*/ 169208 h 604"/>
              <a:gd name="T4" fmla="*/ 951111 w 2365"/>
              <a:gd name="T5" fmla="*/ 149609 h 604"/>
              <a:gd name="T6" fmla="*/ 951111 w 2365"/>
              <a:gd name="T7" fmla="*/ 149609 h 604"/>
              <a:gd name="T8" fmla="*/ 1055557 w 2365"/>
              <a:gd name="T9" fmla="*/ 127396 h 604"/>
              <a:gd name="T10" fmla="*/ 1055557 w 2365"/>
              <a:gd name="T11" fmla="*/ 127396 h 604"/>
              <a:gd name="T12" fmla="*/ 1157392 w 2365"/>
              <a:gd name="T13" fmla="*/ 146995 h 604"/>
              <a:gd name="T14" fmla="*/ 1157392 w 2365"/>
              <a:gd name="T15" fmla="*/ 146995 h 604"/>
              <a:gd name="T16" fmla="*/ 1052946 w 2365"/>
              <a:gd name="T17" fmla="*/ 169208 h 604"/>
              <a:gd name="T18" fmla="*/ 1507939 w 2365"/>
              <a:gd name="T19" fmla="*/ 137849 h 604"/>
              <a:gd name="T20" fmla="*/ 1507939 w 2365"/>
              <a:gd name="T21" fmla="*/ 137849 h 604"/>
              <a:gd name="T22" fmla="*/ 1175670 w 2365"/>
              <a:gd name="T23" fmla="*/ 126089 h 604"/>
              <a:gd name="T24" fmla="*/ 1175670 w 2365"/>
              <a:gd name="T25" fmla="*/ 126089 h 604"/>
              <a:gd name="T26" fmla="*/ 1241601 w 2365"/>
              <a:gd name="T27" fmla="*/ 47039 h 604"/>
              <a:gd name="T28" fmla="*/ 1241601 w 2365"/>
              <a:gd name="T29" fmla="*/ 47039 h 604"/>
              <a:gd name="T30" fmla="*/ 1237032 w 2365"/>
              <a:gd name="T31" fmla="*/ 17639 h 604"/>
              <a:gd name="T32" fmla="*/ 1237032 w 2365"/>
              <a:gd name="T33" fmla="*/ 17639 h 604"/>
              <a:gd name="T34" fmla="*/ 770942 w 2365"/>
              <a:gd name="T35" fmla="*/ 0 h 604"/>
              <a:gd name="T36" fmla="*/ 770942 w 2365"/>
              <a:gd name="T37" fmla="*/ 0 h 604"/>
              <a:gd name="T38" fmla="*/ 0 w 2365"/>
              <a:gd name="T39" fmla="*/ 197301 h 604"/>
              <a:gd name="T40" fmla="*/ 0 w 2365"/>
              <a:gd name="T41" fmla="*/ 197301 h 604"/>
              <a:gd name="T42" fmla="*/ 770942 w 2365"/>
              <a:gd name="T43" fmla="*/ 393948 h 604"/>
              <a:gd name="T44" fmla="*/ 770942 w 2365"/>
              <a:gd name="T45" fmla="*/ 393948 h 604"/>
              <a:gd name="T46" fmla="*/ 1543189 w 2365"/>
              <a:gd name="T47" fmla="*/ 197301 h 604"/>
              <a:gd name="T48" fmla="*/ 1543189 w 2365"/>
              <a:gd name="T49" fmla="*/ 197301 h 604"/>
              <a:gd name="T50" fmla="*/ 1507939 w 2365"/>
              <a:gd name="T51" fmla="*/ 137849 h 6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365" h="604">
                <a:moveTo>
                  <a:pt x="1613" y="259"/>
                </a:moveTo>
                <a:lnTo>
                  <a:pt x="1613" y="259"/>
                </a:lnTo>
                <a:cubicBezTo>
                  <a:pt x="1539" y="259"/>
                  <a:pt x="1477" y="246"/>
                  <a:pt x="1457" y="229"/>
                </a:cubicBezTo>
                <a:cubicBezTo>
                  <a:pt x="1471" y="210"/>
                  <a:pt x="1537" y="195"/>
                  <a:pt x="1617" y="195"/>
                </a:cubicBezTo>
                <a:cubicBezTo>
                  <a:pt x="1690" y="195"/>
                  <a:pt x="1753" y="208"/>
                  <a:pt x="1773" y="225"/>
                </a:cubicBezTo>
                <a:cubicBezTo>
                  <a:pt x="1758" y="244"/>
                  <a:pt x="1692" y="259"/>
                  <a:pt x="1613" y="259"/>
                </a:cubicBezTo>
                <a:close/>
                <a:moveTo>
                  <a:pt x="2310" y="211"/>
                </a:moveTo>
                <a:lnTo>
                  <a:pt x="2310" y="211"/>
                </a:lnTo>
                <a:cubicBezTo>
                  <a:pt x="2124" y="186"/>
                  <a:pt x="1935" y="232"/>
                  <a:pt x="1801" y="193"/>
                </a:cubicBezTo>
                <a:cubicBezTo>
                  <a:pt x="1712" y="167"/>
                  <a:pt x="1898" y="102"/>
                  <a:pt x="1902" y="72"/>
                </a:cubicBezTo>
                <a:cubicBezTo>
                  <a:pt x="1902" y="66"/>
                  <a:pt x="1907" y="29"/>
                  <a:pt x="1895" y="27"/>
                </a:cubicBezTo>
                <a:cubicBezTo>
                  <a:pt x="1883" y="25"/>
                  <a:pt x="1427" y="0"/>
                  <a:pt x="1181" y="0"/>
                </a:cubicBezTo>
                <a:cubicBezTo>
                  <a:pt x="529" y="0"/>
                  <a:pt x="0" y="135"/>
                  <a:pt x="0" y="302"/>
                </a:cubicBezTo>
                <a:cubicBezTo>
                  <a:pt x="0" y="468"/>
                  <a:pt x="529" y="603"/>
                  <a:pt x="1181" y="603"/>
                </a:cubicBezTo>
                <a:cubicBezTo>
                  <a:pt x="1835" y="603"/>
                  <a:pt x="2364" y="468"/>
                  <a:pt x="2364" y="302"/>
                </a:cubicBezTo>
                <a:cubicBezTo>
                  <a:pt x="2364" y="270"/>
                  <a:pt x="2354" y="217"/>
                  <a:pt x="2310" y="211"/>
                </a:cubicBezTo>
                <a:close/>
              </a:path>
            </a:pathLst>
          </a:custGeom>
          <a:solidFill>
            <a:srgbClr val="FCAE0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86">
            <a:extLst>
              <a:ext uri="{FF2B5EF4-FFF2-40B4-BE49-F238E27FC236}">
                <a16:creationId xmlns:a16="http://schemas.microsoft.com/office/drawing/2014/main" id="{F4897325-8425-5E45-8FC3-FE8DE70890E0}"/>
              </a:ext>
            </a:extLst>
          </p:cNvPr>
          <p:cNvSpPr>
            <a:spLocks noChangeArrowheads="1"/>
          </p:cNvSpPr>
          <p:nvPr/>
        </p:nvSpPr>
        <p:spPr bwMode="auto">
          <a:xfrm>
            <a:off x="6993569" y="10906378"/>
            <a:ext cx="2944214" cy="752546"/>
          </a:xfrm>
          <a:custGeom>
            <a:avLst/>
            <a:gdLst>
              <a:gd name="T0" fmla="*/ 1052946 w 2365"/>
              <a:gd name="T1" fmla="*/ 192409 h 605"/>
              <a:gd name="T2" fmla="*/ 1052946 w 2365"/>
              <a:gd name="T3" fmla="*/ 192409 h 605"/>
              <a:gd name="T4" fmla="*/ 951111 w 2365"/>
              <a:gd name="T5" fmla="*/ 172842 h 605"/>
              <a:gd name="T6" fmla="*/ 951111 w 2365"/>
              <a:gd name="T7" fmla="*/ 172842 h 605"/>
              <a:gd name="T8" fmla="*/ 1055557 w 2365"/>
              <a:gd name="T9" fmla="*/ 150666 h 605"/>
              <a:gd name="T10" fmla="*/ 1055557 w 2365"/>
              <a:gd name="T11" fmla="*/ 150666 h 605"/>
              <a:gd name="T12" fmla="*/ 1157392 w 2365"/>
              <a:gd name="T13" fmla="*/ 170233 h 605"/>
              <a:gd name="T14" fmla="*/ 1157392 w 2365"/>
              <a:gd name="T15" fmla="*/ 170233 h 605"/>
              <a:gd name="T16" fmla="*/ 1052946 w 2365"/>
              <a:gd name="T17" fmla="*/ 192409 h 605"/>
              <a:gd name="T18" fmla="*/ 1507939 w 2365"/>
              <a:gd name="T19" fmla="*/ 138273 h 605"/>
              <a:gd name="T20" fmla="*/ 1507939 w 2365"/>
              <a:gd name="T21" fmla="*/ 138273 h 605"/>
              <a:gd name="T22" fmla="*/ 1175670 w 2365"/>
              <a:gd name="T23" fmla="*/ 126533 h 605"/>
              <a:gd name="T24" fmla="*/ 1175670 w 2365"/>
              <a:gd name="T25" fmla="*/ 126533 h 605"/>
              <a:gd name="T26" fmla="*/ 1228546 w 2365"/>
              <a:gd name="T27" fmla="*/ 38482 h 605"/>
              <a:gd name="T28" fmla="*/ 1228546 w 2365"/>
              <a:gd name="T29" fmla="*/ 38482 h 605"/>
              <a:gd name="T30" fmla="*/ 770942 w 2365"/>
              <a:gd name="T31" fmla="*/ 0 h 605"/>
              <a:gd name="T32" fmla="*/ 770942 w 2365"/>
              <a:gd name="T33" fmla="*/ 0 h 605"/>
              <a:gd name="T34" fmla="*/ 0 w 2365"/>
              <a:gd name="T35" fmla="*/ 196974 h 605"/>
              <a:gd name="T36" fmla="*/ 0 w 2365"/>
              <a:gd name="T37" fmla="*/ 196974 h 605"/>
              <a:gd name="T38" fmla="*/ 770942 w 2365"/>
              <a:gd name="T39" fmla="*/ 393949 h 605"/>
              <a:gd name="T40" fmla="*/ 770942 w 2365"/>
              <a:gd name="T41" fmla="*/ 393949 h 605"/>
              <a:gd name="T42" fmla="*/ 1543189 w 2365"/>
              <a:gd name="T43" fmla="*/ 196974 h 605"/>
              <a:gd name="T44" fmla="*/ 1543189 w 2365"/>
              <a:gd name="T45" fmla="*/ 196974 h 605"/>
              <a:gd name="T46" fmla="*/ 1507939 w 2365"/>
              <a:gd name="T47" fmla="*/ 138273 h 60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365" h="605">
                <a:moveTo>
                  <a:pt x="1613" y="295"/>
                </a:moveTo>
                <a:lnTo>
                  <a:pt x="1613" y="295"/>
                </a:lnTo>
                <a:cubicBezTo>
                  <a:pt x="1539" y="295"/>
                  <a:pt x="1477" y="282"/>
                  <a:pt x="1457" y="265"/>
                </a:cubicBezTo>
                <a:cubicBezTo>
                  <a:pt x="1471" y="246"/>
                  <a:pt x="1537" y="231"/>
                  <a:pt x="1617" y="231"/>
                </a:cubicBezTo>
                <a:cubicBezTo>
                  <a:pt x="1690" y="231"/>
                  <a:pt x="1753" y="244"/>
                  <a:pt x="1773" y="261"/>
                </a:cubicBezTo>
                <a:cubicBezTo>
                  <a:pt x="1758" y="280"/>
                  <a:pt x="1692" y="295"/>
                  <a:pt x="1613" y="295"/>
                </a:cubicBezTo>
                <a:close/>
                <a:moveTo>
                  <a:pt x="2310" y="212"/>
                </a:moveTo>
                <a:lnTo>
                  <a:pt x="2310" y="212"/>
                </a:lnTo>
                <a:cubicBezTo>
                  <a:pt x="2124" y="187"/>
                  <a:pt x="1935" y="233"/>
                  <a:pt x="1801" y="194"/>
                </a:cubicBezTo>
                <a:cubicBezTo>
                  <a:pt x="1696" y="162"/>
                  <a:pt x="1975" y="77"/>
                  <a:pt x="1882" y="59"/>
                </a:cubicBezTo>
                <a:cubicBezTo>
                  <a:pt x="1687" y="20"/>
                  <a:pt x="1444" y="0"/>
                  <a:pt x="1181" y="0"/>
                </a:cubicBezTo>
                <a:cubicBezTo>
                  <a:pt x="529" y="0"/>
                  <a:pt x="0" y="135"/>
                  <a:pt x="0" y="302"/>
                </a:cubicBezTo>
                <a:cubicBezTo>
                  <a:pt x="0" y="469"/>
                  <a:pt x="529" y="604"/>
                  <a:pt x="1181" y="604"/>
                </a:cubicBezTo>
                <a:cubicBezTo>
                  <a:pt x="1835" y="604"/>
                  <a:pt x="2364" y="469"/>
                  <a:pt x="2364" y="302"/>
                </a:cubicBezTo>
                <a:cubicBezTo>
                  <a:pt x="2364" y="271"/>
                  <a:pt x="2354" y="218"/>
                  <a:pt x="2310" y="212"/>
                </a:cubicBezTo>
                <a:close/>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87">
            <a:extLst>
              <a:ext uri="{FF2B5EF4-FFF2-40B4-BE49-F238E27FC236}">
                <a16:creationId xmlns:a16="http://schemas.microsoft.com/office/drawing/2014/main" id="{95FB3B26-0E94-E740-9AE5-A8C4D9781AA6}"/>
              </a:ext>
            </a:extLst>
          </p:cNvPr>
          <p:cNvSpPr>
            <a:spLocks noChangeArrowheads="1"/>
          </p:cNvSpPr>
          <p:nvPr/>
        </p:nvSpPr>
        <p:spPr bwMode="auto">
          <a:xfrm>
            <a:off x="7191317" y="11153562"/>
            <a:ext cx="779997" cy="269162"/>
          </a:xfrm>
          <a:custGeom>
            <a:avLst/>
            <a:gdLst>
              <a:gd name="T0" fmla="*/ 374485 w 628"/>
              <a:gd name="T1" fmla="*/ 110426 h 216"/>
              <a:gd name="T2" fmla="*/ 374485 w 628"/>
              <a:gd name="T3" fmla="*/ 110426 h 216"/>
              <a:gd name="T4" fmla="*/ 218830 w 628"/>
              <a:gd name="T5" fmla="*/ 124147 h 216"/>
              <a:gd name="T6" fmla="*/ 218830 w 628"/>
              <a:gd name="T7" fmla="*/ 124147 h 216"/>
              <a:gd name="T8" fmla="*/ 92482 w 628"/>
              <a:gd name="T9" fmla="*/ 78409 h 216"/>
              <a:gd name="T10" fmla="*/ 92482 w 628"/>
              <a:gd name="T11" fmla="*/ 78409 h 216"/>
              <a:gd name="T12" fmla="*/ 0 w 628"/>
              <a:gd name="T13" fmla="*/ 67301 h 216"/>
              <a:gd name="T14" fmla="*/ 0 w 628"/>
              <a:gd name="T15" fmla="*/ 67301 h 216"/>
              <a:gd name="T16" fmla="*/ 252696 w 628"/>
              <a:gd name="T17" fmla="*/ 0 h 216"/>
              <a:gd name="T18" fmla="*/ 252696 w 628"/>
              <a:gd name="T19" fmla="*/ 0 h 216"/>
              <a:gd name="T20" fmla="*/ 256604 w 628"/>
              <a:gd name="T21" fmla="*/ 47699 h 216"/>
              <a:gd name="T22" fmla="*/ 256604 w 628"/>
              <a:gd name="T23" fmla="*/ 47699 h 216"/>
              <a:gd name="T24" fmla="*/ 374485 w 628"/>
              <a:gd name="T25" fmla="*/ 110426 h 2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8" h="216">
                <a:moveTo>
                  <a:pt x="575" y="169"/>
                </a:moveTo>
                <a:lnTo>
                  <a:pt x="575" y="169"/>
                </a:lnTo>
                <a:cubicBezTo>
                  <a:pt x="483" y="202"/>
                  <a:pt x="494" y="142"/>
                  <a:pt x="336" y="190"/>
                </a:cubicBezTo>
                <a:cubicBezTo>
                  <a:pt x="254" y="215"/>
                  <a:pt x="96" y="164"/>
                  <a:pt x="142" y="120"/>
                </a:cubicBezTo>
                <a:cubicBezTo>
                  <a:pt x="178" y="86"/>
                  <a:pt x="0" y="121"/>
                  <a:pt x="0" y="103"/>
                </a:cubicBezTo>
                <a:cubicBezTo>
                  <a:pt x="0" y="61"/>
                  <a:pt x="223" y="0"/>
                  <a:pt x="388" y="0"/>
                </a:cubicBezTo>
                <a:cubicBezTo>
                  <a:pt x="455" y="0"/>
                  <a:pt x="344" y="64"/>
                  <a:pt x="394" y="73"/>
                </a:cubicBezTo>
                <a:cubicBezTo>
                  <a:pt x="467" y="88"/>
                  <a:pt x="627" y="150"/>
                  <a:pt x="575" y="169"/>
                </a:cubicBezTo>
              </a:path>
            </a:pathLst>
          </a:custGeom>
          <a:solidFill>
            <a:srgbClr val="FD93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88">
            <a:extLst>
              <a:ext uri="{FF2B5EF4-FFF2-40B4-BE49-F238E27FC236}">
                <a16:creationId xmlns:a16="http://schemas.microsoft.com/office/drawing/2014/main" id="{7E5B4622-C058-1846-8AE5-FAD5BEA4CD68}"/>
              </a:ext>
            </a:extLst>
          </p:cNvPr>
          <p:cNvSpPr>
            <a:spLocks noChangeArrowheads="1"/>
          </p:cNvSpPr>
          <p:nvPr/>
        </p:nvSpPr>
        <p:spPr bwMode="auto">
          <a:xfrm>
            <a:off x="8031735" y="11345824"/>
            <a:ext cx="801968" cy="274652"/>
          </a:xfrm>
          <a:custGeom>
            <a:avLst/>
            <a:gdLst>
              <a:gd name="T0" fmla="*/ 419873 w 646"/>
              <a:gd name="T1" fmla="*/ 69706 h 219"/>
              <a:gd name="T2" fmla="*/ 419873 w 646"/>
              <a:gd name="T3" fmla="*/ 69706 h 219"/>
              <a:gd name="T4" fmla="*/ 283821 w 646"/>
              <a:gd name="T5" fmla="*/ 94037 h 219"/>
              <a:gd name="T6" fmla="*/ 283821 w 646"/>
              <a:gd name="T7" fmla="*/ 94037 h 219"/>
              <a:gd name="T8" fmla="*/ 224583 w 646"/>
              <a:gd name="T9" fmla="*/ 120341 h 219"/>
              <a:gd name="T10" fmla="*/ 224583 w 646"/>
              <a:gd name="T11" fmla="*/ 120341 h 219"/>
              <a:gd name="T12" fmla="*/ 29944 w 646"/>
              <a:gd name="T13" fmla="*/ 69706 h 219"/>
              <a:gd name="T14" fmla="*/ 29944 w 646"/>
              <a:gd name="T15" fmla="*/ 69706 h 219"/>
              <a:gd name="T16" fmla="*/ 53379 w 646"/>
              <a:gd name="T17" fmla="*/ 5918 h 219"/>
              <a:gd name="T18" fmla="*/ 53379 w 646"/>
              <a:gd name="T19" fmla="*/ 5918 h 219"/>
              <a:gd name="T20" fmla="*/ 238254 w 646"/>
              <a:gd name="T21" fmla="*/ 53266 h 219"/>
              <a:gd name="T22" fmla="*/ 238254 w 646"/>
              <a:gd name="T23" fmla="*/ 53266 h 219"/>
              <a:gd name="T24" fmla="*/ 419873 w 646"/>
              <a:gd name="T25" fmla="*/ 69706 h 2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46" h="219">
                <a:moveTo>
                  <a:pt x="645" y="106"/>
                </a:moveTo>
                <a:lnTo>
                  <a:pt x="645" y="106"/>
                </a:lnTo>
                <a:cubicBezTo>
                  <a:pt x="645" y="139"/>
                  <a:pt x="581" y="145"/>
                  <a:pt x="436" y="143"/>
                </a:cubicBezTo>
                <a:cubicBezTo>
                  <a:pt x="405" y="142"/>
                  <a:pt x="436" y="171"/>
                  <a:pt x="345" y="183"/>
                </a:cubicBezTo>
                <a:cubicBezTo>
                  <a:pt x="87" y="218"/>
                  <a:pt x="5" y="116"/>
                  <a:pt x="46" y="106"/>
                </a:cubicBezTo>
                <a:cubicBezTo>
                  <a:pt x="222" y="64"/>
                  <a:pt x="0" y="22"/>
                  <a:pt x="82" y="9"/>
                </a:cubicBezTo>
                <a:cubicBezTo>
                  <a:pt x="129" y="0"/>
                  <a:pt x="242" y="61"/>
                  <a:pt x="366" y="81"/>
                </a:cubicBezTo>
                <a:cubicBezTo>
                  <a:pt x="506" y="103"/>
                  <a:pt x="645" y="64"/>
                  <a:pt x="645" y="106"/>
                </a:cubicBezTo>
              </a:path>
            </a:pathLst>
          </a:custGeom>
          <a:solidFill>
            <a:srgbClr val="00F0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89">
            <a:extLst>
              <a:ext uri="{FF2B5EF4-FFF2-40B4-BE49-F238E27FC236}">
                <a16:creationId xmlns:a16="http://schemas.microsoft.com/office/drawing/2014/main" id="{39E6FDBD-A750-C649-9613-BF899E246C43}"/>
              </a:ext>
            </a:extLst>
          </p:cNvPr>
          <p:cNvSpPr>
            <a:spLocks noChangeArrowheads="1"/>
          </p:cNvSpPr>
          <p:nvPr/>
        </p:nvSpPr>
        <p:spPr bwMode="auto">
          <a:xfrm>
            <a:off x="7905398" y="10999760"/>
            <a:ext cx="747039" cy="192257"/>
          </a:xfrm>
          <a:custGeom>
            <a:avLst/>
            <a:gdLst>
              <a:gd name="T0" fmla="*/ 391067 w 599"/>
              <a:gd name="T1" fmla="*/ 50406 h 154"/>
              <a:gd name="T2" fmla="*/ 391067 w 599"/>
              <a:gd name="T3" fmla="*/ 50406 h 154"/>
              <a:gd name="T4" fmla="*/ 316516 w 599"/>
              <a:gd name="T5" fmla="*/ 64807 h 154"/>
              <a:gd name="T6" fmla="*/ 316516 w 599"/>
              <a:gd name="T7" fmla="*/ 64807 h 154"/>
              <a:gd name="T8" fmla="*/ 195534 w 599"/>
              <a:gd name="T9" fmla="*/ 100156 h 154"/>
              <a:gd name="T10" fmla="*/ 195534 w 599"/>
              <a:gd name="T11" fmla="*/ 100156 h 154"/>
              <a:gd name="T12" fmla="*/ 141255 w 599"/>
              <a:gd name="T13" fmla="*/ 70044 h 154"/>
              <a:gd name="T14" fmla="*/ 141255 w 599"/>
              <a:gd name="T15" fmla="*/ 70044 h 154"/>
              <a:gd name="T16" fmla="*/ 0 w 599"/>
              <a:gd name="T17" fmla="*/ 50406 h 154"/>
              <a:gd name="T18" fmla="*/ 0 w 599"/>
              <a:gd name="T19" fmla="*/ 50406 h 154"/>
              <a:gd name="T20" fmla="*/ 195534 w 599"/>
              <a:gd name="T21" fmla="*/ 0 h 154"/>
              <a:gd name="T22" fmla="*/ 195534 w 599"/>
              <a:gd name="T23" fmla="*/ 0 h 154"/>
              <a:gd name="T24" fmla="*/ 391067 w 599"/>
              <a:gd name="T25" fmla="*/ 50406 h 1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9" h="154">
                <a:moveTo>
                  <a:pt x="598" y="77"/>
                </a:moveTo>
                <a:lnTo>
                  <a:pt x="598" y="77"/>
                </a:lnTo>
                <a:cubicBezTo>
                  <a:pt x="598" y="91"/>
                  <a:pt x="567" y="122"/>
                  <a:pt x="484" y="99"/>
                </a:cubicBezTo>
                <a:cubicBezTo>
                  <a:pt x="429" y="84"/>
                  <a:pt x="408" y="153"/>
                  <a:pt x="299" y="153"/>
                </a:cubicBezTo>
                <a:cubicBezTo>
                  <a:pt x="219" y="153"/>
                  <a:pt x="271" y="98"/>
                  <a:pt x="216" y="107"/>
                </a:cubicBezTo>
                <a:cubicBezTo>
                  <a:pt x="49" y="136"/>
                  <a:pt x="0" y="99"/>
                  <a:pt x="0" y="77"/>
                </a:cubicBezTo>
                <a:cubicBezTo>
                  <a:pt x="0" y="34"/>
                  <a:pt x="133" y="0"/>
                  <a:pt x="299" y="0"/>
                </a:cubicBezTo>
                <a:cubicBezTo>
                  <a:pt x="464" y="0"/>
                  <a:pt x="598" y="34"/>
                  <a:pt x="598" y="77"/>
                </a:cubicBezTo>
              </a:path>
            </a:pathLst>
          </a:custGeom>
          <a:solidFill>
            <a:srgbClr val="FB5D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90">
            <a:extLst>
              <a:ext uri="{FF2B5EF4-FFF2-40B4-BE49-F238E27FC236}">
                <a16:creationId xmlns:a16="http://schemas.microsoft.com/office/drawing/2014/main" id="{A1C85890-8D0A-B547-8E2A-DFDD12568697}"/>
              </a:ext>
            </a:extLst>
          </p:cNvPr>
          <p:cNvSpPr>
            <a:spLocks noChangeArrowheads="1"/>
          </p:cNvSpPr>
          <p:nvPr/>
        </p:nvSpPr>
        <p:spPr bwMode="auto">
          <a:xfrm>
            <a:off x="8888631" y="11274410"/>
            <a:ext cx="774507" cy="241693"/>
          </a:xfrm>
          <a:custGeom>
            <a:avLst/>
            <a:gdLst>
              <a:gd name="T0" fmla="*/ 405471 w 622"/>
              <a:gd name="T1" fmla="*/ 63367 h 192"/>
              <a:gd name="T2" fmla="*/ 405471 w 622"/>
              <a:gd name="T3" fmla="*/ 63367 h 192"/>
              <a:gd name="T4" fmla="*/ 220691 w 622"/>
              <a:gd name="T5" fmla="*/ 99010 h 192"/>
              <a:gd name="T6" fmla="*/ 220691 w 622"/>
              <a:gd name="T7" fmla="*/ 99010 h 192"/>
              <a:gd name="T8" fmla="*/ 20241 w 622"/>
              <a:gd name="T9" fmla="*/ 103631 h 192"/>
              <a:gd name="T10" fmla="*/ 20241 w 622"/>
              <a:gd name="T11" fmla="*/ 103631 h 192"/>
              <a:gd name="T12" fmla="*/ 111651 w 622"/>
              <a:gd name="T13" fmla="*/ 67327 h 192"/>
              <a:gd name="T14" fmla="*/ 111651 w 622"/>
              <a:gd name="T15" fmla="*/ 67327 h 192"/>
              <a:gd name="T16" fmla="*/ 216774 w 622"/>
              <a:gd name="T17" fmla="*/ 21122 h 192"/>
              <a:gd name="T18" fmla="*/ 216774 w 622"/>
              <a:gd name="T19" fmla="*/ 21122 h 192"/>
              <a:gd name="T20" fmla="*/ 297737 w 622"/>
              <a:gd name="T21" fmla="*/ 43564 h 192"/>
              <a:gd name="T22" fmla="*/ 297737 w 622"/>
              <a:gd name="T23" fmla="*/ 43564 h 192"/>
              <a:gd name="T24" fmla="*/ 405471 w 622"/>
              <a:gd name="T25" fmla="*/ 63367 h 1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2" h="192">
                <a:moveTo>
                  <a:pt x="621" y="96"/>
                </a:moveTo>
                <a:lnTo>
                  <a:pt x="621" y="96"/>
                </a:lnTo>
                <a:cubicBezTo>
                  <a:pt x="621" y="138"/>
                  <a:pt x="499" y="117"/>
                  <a:pt x="338" y="150"/>
                </a:cubicBezTo>
                <a:cubicBezTo>
                  <a:pt x="144" y="191"/>
                  <a:pt x="0" y="186"/>
                  <a:pt x="31" y="157"/>
                </a:cubicBezTo>
                <a:cubicBezTo>
                  <a:pt x="89" y="101"/>
                  <a:pt x="193" y="113"/>
                  <a:pt x="171" y="102"/>
                </a:cubicBezTo>
                <a:cubicBezTo>
                  <a:pt x="89" y="64"/>
                  <a:pt x="228" y="55"/>
                  <a:pt x="332" y="32"/>
                </a:cubicBezTo>
                <a:cubicBezTo>
                  <a:pt x="470" y="0"/>
                  <a:pt x="442" y="66"/>
                  <a:pt x="456" y="66"/>
                </a:cubicBezTo>
                <a:cubicBezTo>
                  <a:pt x="484" y="66"/>
                  <a:pt x="621" y="68"/>
                  <a:pt x="621" y="96"/>
                </a:cubicBezTo>
              </a:path>
            </a:pathLst>
          </a:custGeom>
          <a:solidFill>
            <a:srgbClr val="2C99F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91">
            <a:extLst>
              <a:ext uri="{FF2B5EF4-FFF2-40B4-BE49-F238E27FC236}">
                <a16:creationId xmlns:a16="http://schemas.microsoft.com/office/drawing/2014/main" id="{33C9A767-AF04-B94C-A51C-392ED6B9CFA6}"/>
              </a:ext>
            </a:extLst>
          </p:cNvPr>
          <p:cNvSpPr>
            <a:spLocks noChangeArrowheads="1"/>
          </p:cNvSpPr>
          <p:nvPr/>
        </p:nvSpPr>
        <p:spPr bwMode="auto">
          <a:xfrm>
            <a:off x="8800746" y="11170044"/>
            <a:ext cx="406477" cy="65917"/>
          </a:xfrm>
          <a:custGeom>
            <a:avLst/>
            <a:gdLst>
              <a:gd name="T0" fmla="*/ 108532 w 326"/>
              <a:gd name="T1" fmla="*/ 12161 h 54"/>
              <a:gd name="T2" fmla="*/ 108532 w 326"/>
              <a:gd name="T3" fmla="*/ 12161 h 54"/>
              <a:gd name="T4" fmla="*/ 210527 w 326"/>
              <a:gd name="T5" fmla="*/ 31364 h 54"/>
              <a:gd name="T6" fmla="*/ 210527 w 326"/>
              <a:gd name="T7" fmla="*/ 31364 h 54"/>
              <a:gd name="T8" fmla="*/ 212488 w 326"/>
              <a:gd name="T9" fmla="*/ 26243 h 54"/>
              <a:gd name="T10" fmla="*/ 212488 w 326"/>
              <a:gd name="T11" fmla="*/ 26243 h 54"/>
              <a:gd name="T12" fmla="*/ 105917 w 326"/>
              <a:gd name="T13" fmla="*/ 0 h 54"/>
              <a:gd name="T14" fmla="*/ 105917 w 326"/>
              <a:gd name="T15" fmla="*/ 0 h 54"/>
              <a:gd name="T16" fmla="*/ 0 w 326"/>
              <a:gd name="T17" fmla="*/ 26243 h 54"/>
              <a:gd name="T18" fmla="*/ 0 w 326"/>
              <a:gd name="T19" fmla="*/ 26243 h 54"/>
              <a:gd name="T20" fmla="*/ 3923 w 326"/>
              <a:gd name="T21" fmla="*/ 33924 h 54"/>
              <a:gd name="T22" fmla="*/ 3923 w 326"/>
              <a:gd name="T23" fmla="*/ 33924 h 54"/>
              <a:gd name="T24" fmla="*/ 108532 w 326"/>
              <a:gd name="T25" fmla="*/ 12161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26" h="54">
                <a:moveTo>
                  <a:pt x="166" y="19"/>
                </a:moveTo>
                <a:lnTo>
                  <a:pt x="166" y="19"/>
                </a:lnTo>
                <a:cubicBezTo>
                  <a:pt x="239" y="19"/>
                  <a:pt x="302" y="32"/>
                  <a:pt x="322" y="49"/>
                </a:cubicBezTo>
                <a:cubicBezTo>
                  <a:pt x="323" y="47"/>
                  <a:pt x="325" y="44"/>
                  <a:pt x="325" y="41"/>
                </a:cubicBezTo>
                <a:cubicBezTo>
                  <a:pt x="325" y="18"/>
                  <a:pt x="252" y="0"/>
                  <a:pt x="162" y="0"/>
                </a:cubicBezTo>
                <a:cubicBezTo>
                  <a:pt x="72" y="0"/>
                  <a:pt x="0" y="18"/>
                  <a:pt x="0" y="41"/>
                </a:cubicBezTo>
                <a:cubicBezTo>
                  <a:pt x="0" y="46"/>
                  <a:pt x="1" y="49"/>
                  <a:pt x="6" y="53"/>
                </a:cubicBezTo>
                <a:cubicBezTo>
                  <a:pt x="20" y="34"/>
                  <a:pt x="86" y="19"/>
                  <a:pt x="166" y="19"/>
                </a:cubicBezTo>
              </a:path>
            </a:pathLst>
          </a:custGeom>
          <a:solidFill>
            <a:srgbClr val="FCAE0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92">
            <a:extLst>
              <a:ext uri="{FF2B5EF4-FFF2-40B4-BE49-F238E27FC236}">
                <a16:creationId xmlns:a16="http://schemas.microsoft.com/office/drawing/2014/main" id="{F2868A73-61C3-6146-A5AE-D2CDAFD905DA}"/>
              </a:ext>
            </a:extLst>
          </p:cNvPr>
          <p:cNvSpPr>
            <a:spLocks noChangeArrowheads="1"/>
          </p:cNvSpPr>
          <p:nvPr/>
        </p:nvSpPr>
        <p:spPr bwMode="auto">
          <a:xfrm>
            <a:off x="3335274" y="9093675"/>
            <a:ext cx="82393" cy="32959"/>
          </a:xfrm>
          <a:custGeom>
            <a:avLst/>
            <a:gdLst>
              <a:gd name="T0" fmla="*/ 41854 w 64"/>
              <a:gd name="T1" fmla="*/ 0 h 27"/>
              <a:gd name="T2" fmla="*/ 675 w 64"/>
              <a:gd name="T3" fmla="*/ 640 h 27"/>
              <a:gd name="T4" fmla="*/ 675 w 64"/>
              <a:gd name="T5" fmla="*/ 16642 h 27"/>
              <a:gd name="T6" fmla="*/ 675 w 64"/>
              <a:gd name="T7" fmla="*/ 16642 h 27"/>
              <a:gd name="T8" fmla="*/ 0 w 64"/>
              <a:gd name="T9" fmla="*/ 16642 h 27"/>
              <a:gd name="T10" fmla="*/ 42529 w 64"/>
              <a:gd name="T11" fmla="*/ 14722 h 27"/>
              <a:gd name="T12" fmla="*/ 41854 w 64"/>
              <a:gd name="T13" fmla="*/ 0 h 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4" h="27">
                <a:moveTo>
                  <a:pt x="62" y="0"/>
                </a:moveTo>
                <a:lnTo>
                  <a:pt x="1" y="1"/>
                </a:lnTo>
                <a:lnTo>
                  <a:pt x="1" y="26"/>
                </a:lnTo>
                <a:cubicBezTo>
                  <a:pt x="1" y="26"/>
                  <a:pt x="1" y="26"/>
                  <a:pt x="0" y="26"/>
                </a:cubicBezTo>
                <a:lnTo>
                  <a:pt x="63" y="23"/>
                </a:lnTo>
                <a:lnTo>
                  <a:pt x="62" y="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93">
            <a:extLst>
              <a:ext uri="{FF2B5EF4-FFF2-40B4-BE49-F238E27FC236}">
                <a16:creationId xmlns:a16="http://schemas.microsoft.com/office/drawing/2014/main" id="{39573DD5-47B8-DD4E-829E-C3D349C77C17}"/>
              </a:ext>
            </a:extLst>
          </p:cNvPr>
          <p:cNvSpPr>
            <a:spLocks noChangeArrowheads="1"/>
          </p:cNvSpPr>
          <p:nvPr/>
        </p:nvSpPr>
        <p:spPr bwMode="auto">
          <a:xfrm>
            <a:off x="2313589" y="10466935"/>
            <a:ext cx="2477312" cy="291129"/>
          </a:xfrm>
          <a:custGeom>
            <a:avLst/>
            <a:gdLst>
              <a:gd name="T0" fmla="*/ 1298362 w 1988"/>
              <a:gd name="T1" fmla="*/ 76328 h 234"/>
              <a:gd name="T2" fmla="*/ 1298362 w 1988"/>
              <a:gd name="T3" fmla="*/ 76328 h 234"/>
              <a:gd name="T4" fmla="*/ 648854 w 1988"/>
              <a:gd name="T5" fmla="*/ 152003 h 234"/>
              <a:gd name="T6" fmla="*/ 648854 w 1988"/>
              <a:gd name="T7" fmla="*/ 152003 h 234"/>
              <a:gd name="T8" fmla="*/ 0 w 1988"/>
              <a:gd name="T9" fmla="*/ 76328 h 234"/>
              <a:gd name="T10" fmla="*/ 0 w 1988"/>
              <a:gd name="T11" fmla="*/ 76328 h 234"/>
              <a:gd name="T12" fmla="*/ 648854 w 1988"/>
              <a:gd name="T13" fmla="*/ 0 h 234"/>
              <a:gd name="T14" fmla="*/ 648854 w 1988"/>
              <a:gd name="T15" fmla="*/ 0 h 234"/>
              <a:gd name="T16" fmla="*/ 1298362 w 1988"/>
              <a:gd name="T17" fmla="*/ 76328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88" h="234">
                <a:moveTo>
                  <a:pt x="1987" y="117"/>
                </a:moveTo>
                <a:lnTo>
                  <a:pt x="1987" y="117"/>
                </a:lnTo>
                <a:cubicBezTo>
                  <a:pt x="1987" y="181"/>
                  <a:pt x="1542" y="233"/>
                  <a:pt x="993" y="233"/>
                </a:cubicBezTo>
                <a:cubicBezTo>
                  <a:pt x="444" y="233"/>
                  <a:pt x="0" y="181"/>
                  <a:pt x="0" y="117"/>
                </a:cubicBezTo>
                <a:cubicBezTo>
                  <a:pt x="0" y="52"/>
                  <a:pt x="444" y="0"/>
                  <a:pt x="993" y="0"/>
                </a:cubicBezTo>
                <a:cubicBezTo>
                  <a:pt x="1542" y="0"/>
                  <a:pt x="1987" y="52"/>
                  <a:pt x="1987" y="117"/>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60">
            <a:extLst>
              <a:ext uri="{FF2B5EF4-FFF2-40B4-BE49-F238E27FC236}">
                <a16:creationId xmlns:a16="http://schemas.microsoft.com/office/drawing/2014/main" id="{AE000F82-2150-1242-80EE-BF0926FB0887}"/>
              </a:ext>
            </a:extLst>
          </p:cNvPr>
          <p:cNvSpPr>
            <a:spLocks noChangeArrowheads="1"/>
          </p:cNvSpPr>
          <p:nvPr/>
        </p:nvSpPr>
        <p:spPr bwMode="auto">
          <a:xfrm>
            <a:off x="3148515" y="7995067"/>
            <a:ext cx="1113816" cy="2602457"/>
          </a:xfrm>
          <a:custGeom>
            <a:avLst/>
            <a:gdLst>
              <a:gd name="connsiteX0" fmla="*/ 118491 w 1113816"/>
              <a:gd name="connsiteY0" fmla="*/ 1844571 h 2602457"/>
              <a:gd name="connsiteX1" fmla="*/ 82320 w 1113816"/>
              <a:gd name="connsiteY1" fmla="*/ 2124578 h 2602457"/>
              <a:gd name="connsiteX2" fmla="*/ 1031496 w 1113816"/>
              <a:gd name="connsiteY2" fmla="*/ 2124578 h 2602457"/>
              <a:gd name="connsiteX3" fmla="*/ 995325 w 1113816"/>
              <a:gd name="connsiteY3" fmla="*/ 1844571 h 2602457"/>
              <a:gd name="connsiteX4" fmla="*/ 157157 w 1113816"/>
              <a:gd name="connsiteY4" fmla="*/ 1542163 h 2602457"/>
              <a:gd name="connsiteX5" fmla="*/ 122233 w 1113816"/>
              <a:gd name="connsiteY5" fmla="*/ 1822171 h 2602457"/>
              <a:gd name="connsiteX6" fmla="*/ 992830 w 1113816"/>
              <a:gd name="connsiteY6" fmla="*/ 1822171 h 2602457"/>
              <a:gd name="connsiteX7" fmla="*/ 956659 w 1113816"/>
              <a:gd name="connsiteY7" fmla="*/ 1542163 h 2602457"/>
              <a:gd name="connsiteX8" fmla="*/ 195822 w 1113816"/>
              <a:gd name="connsiteY8" fmla="*/ 1241000 h 2602457"/>
              <a:gd name="connsiteX9" fmla="*/ 159651 w 1113816"/>
              <a:gd name="connsiteY9" fmla="*/ 1521007 h 2602457"/>
              <a:gd name="connsiteX10" fmla="*/ 954165 w 1113816"/>
              <a:gd name="connsiteY10" fmla="*/ 1521007 h 2602457"/>
              <a:gd name="connsiteX11" fmla="*/ 917994 w 1113816"/>
              <a:gd name="connsiteY11" fmla="*/ 1241000 h 2602457"/>
              <a:gd name="connsiteX12" fmla="*/ 233240 w 1113816"/>
              <a:gd name="connsiteY12" fmla="*/ 938592 h 2602457"/>
              <a:gd name="connsiteX13" fmla="*/ 198317 w 1113816"/>
              <a:gd name="connsiteY13" fmla="*/ 1218599 h 2602457"/>
              <a:gd name="connsiteX14" fmla="*/ 915499 w 1113816"/>
              <a:gd name="connsiteY14" fmla="*/ 1218599 h 2602457"/>
              <a:gd name="connsiteX15" fmla="*/ 880576 w 1113816"/>
              <a:gd name="connsiteY15" fmla="*/ 938592 h 2602457"/>
              <a:gd name="connsiteX16" fmla="*/ 271906 w 1113816"/>
              <a:gd name="connsiteY16" fmla="*/ 637429 h 2602457"/>
              <a:gd name="connsiteX17" fmla="*/ 236982 w 1113816"/>
              <a:gd name="connsiteY17" fmla="*/ 916191 h 2602457"/>
              <a:gd name="connsiteX18" fmla="*/ 878081 w 1113816"/>
              <a:gd name="connsiteY18" fmla="*/ 916191 h 2602457"/>
              <a:gd name="connsiteX19" fmla="*/ 841910 w 1113816"/>
              <a:gd name="connsiteY19" fmla="*/ 637429 h 2602457"/>
              <a:gd name="connsiteX20" fmla="*/ 310571 w 1113816"/>
              <a:gd name="connsiteY20" fmla="*/ 335021 h 2602457"/>
              <a:gd name="connsiteX21" fmla="*/ 274401 w 1113816"/>
              <a:gd name="connsiteY21" fmla="*/ 615028 h 2602457"/>
              <a:gd name="connsiteX22" fmla="*/ 839416 w 1113816"/>
              <a:gd name="connsiteY22" fmla="*/ 615028 h 2602457"/>
              <a:gd name="connsiteX23" fmla="*/ 803245 w 1113816"/>
              <a:gd name="connsiteY23" fmla="*/ 335021 h 2602457"/>
              <a:gd name="connsiteX24" fmla="*/ 339259 w 1113816"/>
              <a:gd name="connsiteY24" fmla="*/ 104793 h 2602457"/>
              <a:gd name="connsiteX25" fmla="*/ 313066 w 1113816"/>
              <a:gd name="connsiteY25" fmla="*/ 313865 h 2602457"/>
              <a:gd name="connsiteX26" fmla="*/ 800750 w 1113816"/>
              <a:gd name="connsiteY26" fmla="*/ 313865 h 2602457"/>
              <a:gd name="connsiteX27" fmla="*/ 774557 w 1113816"/>
              <a:gd name="connsiteY27" fmla="*/ 104793 h 2602457"/>
              <a:gd name="connsiteX28" fmla="*/ 252677 w 1113816"/>
              <a:gd name="connsiteY28" fmla="*/ 0 h 2602457"/>
              <a:gd name="connsiteX29" fmla="*/ 855656 w 1113816"/>
              <a:gd name="connsiteY29" fmla="*/ 0 h 2602457"/>
              <a:gd name="connsiteX30" fmla="*/ 855656 w 1113816"/>
              <a:gd name="connsiteY30" fmla="*/ 97607 h 2602457"/>
              <a:gd name="connsiteX31" fmla="*/ 795204 w 1113816"/>
              <a:gd name="connsiteY31" fmla="*/ 97607 h 2602457"/>
              <a:gd name="connsiteX32" fmla="*/ 1113816 w 1113816"/>
              <a:gd name="connsiteY32" fmla="*/ 2599969 h 2602457"/>
              <a:gd name="connsiteX33" fmla="*/ 1091365 w 1113816"/>
              <a:gd name="connsiteY33" fmla="*/ 2602457 h 2602457"/>
              <a:gd name="connsiteX34" fmla="*/ 1033990 w 1113816"/>
              <a:gd name="connsiteY34" fmla="*/ 2145735 h 2602457"/>
              <a:gd name="connsiteX35" fmla="*/ 79826 w 1113816"/>
              <a:gd name="connsiteY35" fmla="*/ 2145735 h 2602457"/>
              <a:gd name="connsiteX36" fmla="*/ 22451 w 1113816"/>
              <a:gd name="connsiteY36" fmla="*/ 2602457 h 2602457"/>
              <a:gd name="connsiteX37" fmla="*/ 0 w 1113816"/>
              <a:gd name="connsiteY37" fmla="*/ 2599969 h 2602457"/>
              <a:gd name="connsiteX38" fmla="*/ 318613 w 1113816"/>
              <a:gd name="connsiteY38" fmla="*/ 97607 h 2602457"/>
              <a:gd name="connsiteX39" fmla="*/ 252677 w 1113816"/>
              <a:gd name="connsiteY39" fmla="*/ 97607 h 2602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113816" h="2602457">
                <a:moveTo>
                  <a:pt x="118491" y="1844571"/>
                </a:moveTo>
                <a:lnTo>
                  <a:pt x="82320" y="2124578"/>
                </a:lnTo>
                <a:lnTo>
                  <a:pt x="1031496" y="2124578"/>
                </a:lnTo>
                <a:lnTo>
                  <a:pt x="995325" y="1844571"/>
                </a:lnTo>
                <a:close/>
                <a:moveTo>
                  <a:pt x="157157" y="1542163"/>
                </a:moveTo>
                <a:lnTo>
                  <a:pt x="122233" y="1822171"/>
                </a:lnTo>
                <a:lnTo>
                  <a:pt x="992830" y="1822171"/>
                </a:lnTo>
                <a:lnTo>
                  <a:pt x="956659" y="1542163"/>
                </a:lnTo>
                <a:close/>
                <a:moveTo>
                  <a:pt x="195822" y="1241000"/>
                </a:moveTo>
                <a:lnTo>
                  <a:pt x="159651" y="1521007"/>
                </a:lnTo>
                <a:lnTo>
                  <a:pt x="954165" y="1521007"/>
                </a:lnTo>
                <a:lnTo>
                  <a:pt x="917994" y="1241000"/>
                </a:lnTo>
                <a:close/>
                <a:moveTo>
                  <a:pt x="233240" y="938592"/>
                </a:moveTo>
                <a:lnTo>
                  <a:pt x="198317" y="1218599"/>
                </a:lnTo>
                <a:lnTo>
                  <a:pt x="915499" y="1218599"/>
                </a:lnTo>
                <a:lnTo>
                  <a:pt x="880576" y="938592"/>
                </a:lnTo>
                <a:close/>
                <a:moveTo>
                  <a:pt x="271906" y="637429"/>
                </a:moveTo>
                <a:lnTo>
                  <a:pt x="236982" y="916191"/>
                </a:lnTo>
                <a:lnTo>
                  <a:pt x="878081" y="916191"/>
                </a:lnTo>
                <a:lnTo>
                  <a:pt x="841910" y="637429"/>
                </a:lnTo>
                <a:close/>
                <a:moveTo>
                  <a:pt x="310571" y="335021"/>
                </a:moveTo>
                <a:lnTo>
                  <a:pt x="274401" y="615028"/>
                </a:lnTo>
                <a:lnTo>
                  <a:pt x="839416" y="615028"/>
                </a:lnTo>
                <a:lnTo>
                  <a:pt x="803245" y="335021"/>
                </a:lnTo>
                <a:close/>
                <a:moveTo>
                  <a:pt x="339259" y="104793"/>
                </a:moveTo>
                <a:lnTo>
                  <a:pt x="313066" y="313865"/>
                </a:lnTo>
                <a:lnTo>
                  <a:pt x="800750" y="313865"/>
                </a:lnTo>
                <a:lnTo>
                  <a:pt x="774557" y="104793"/>
                </a:lnTo>
                <a:close/>
                <a:moveTo>
                  <a:pt x="252677" y="0"/>
                </a:moveTo>
                <a:lnTo>
                  <a:pt x="855656" y="0"/>
                </a:lnTo>
                <a:lnTo>
                  <a:pt x="855656" y="97607"/>
                </a:lnTo>
                <a:lnTo>
                  <a:pt x="795204" y="97607"/>
                </a:lnTo>
                <a:lnTo>
                  <a:pt x="1113816" y="2599969"/>
                </a:lnTo>
                <a:lnTo>
                  <a:pt x="1091365" y="2602457"/>
                </a:lnTo>
                <a:lnTo>
                  <a:pt x="1033990" y="2145735"/>
                </a:lnTo>
                <a:lnTo>
                  <a:pt x="79826" y="2145735"/>
                </a:lnTo>
                <a:lnTo>
                  <a:pt x="22451" y="2602457"/>
                </a:lnTo>
                <a:lnTo>
                  <a:pt x="0" y="2599969"/>
                </a:lnTo>
                <a:lnTo>
                  <a:pt x="318613" y="97607"/>
                </a:lnTo>
                <a:lnTo>
                  <a:pt x="252677" y="97607"/>
                </a:lnTo>
                <a:close/>
              </a:path>
            </a:pathLst>
          </a:custGeom>
          <a:solidFill>
            <a:srgbClr val="0683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2" name="Freeform 96">
            <a:extLst>
              <a:ext uri="{FF2B5EF4-FFF2-40B4-BE49-F238E27FC236}">
                <a16:creationId xmlns:a16="http://schemas.microsoft.com/office/drawing/2014/main" id="{C23D74AA-CEF5-3F48-BB59-C1D7C13AC5FA}"/>
              </a:ext>
            </a:extLst>
          </p:cNvPr>
          <p:cNvSpPr>
            <a:spLocks noChangeArrowheads="1"/>
          </p:cNvSpPr>
          <p:nvPr/>
        </p:nvSpPr>
        <p:spPr bwMode="auto">
          <a:xfrm>
            <a:off x="3472597" y="6797580"/>
            <a:ext cx="1257884" cy="571276"/>
          </a:xfrm>
          <a:custGeom>
            <a:avLst/>
            <a:gdLst>
              <a:gd name="T0" fmla="*/ 658936 w 1008"/>
              <a:gd name="T1" fmla="*/ 0 h 458"/>
              <a:gd name="T2" fmla="*/ 0 w 1008"/>
              <a:gd name="T3" fmla="*/ 0 h 458"/>
              <a:gd name="T4" fmla="*/ 452159 w 1008"/>
              <a:gd name="T5" fmla="*/ 298897 h 458"/>
              <a:gd name="T6" fmla="*/ 658936 w 1008"/>
              <a:gd name="T7" fmla="*/ 0 h 458"/>
              <a:gd name="T8" fmla="*/ 516286 w 1008"/>
              <a:gd name="T9" fmla="*/ 74561 h 458"/>
              <a:gd name="T10" fmla="*/ 431874 w 1008"/>
              <a:gd name="T11" fmla="*/ 196212 h 458"/>
              <a:gd name="T12" fmla="*/ 248655 w 1008"/>
              <a:gd name="T13" fmla="*/ 74561 h 458"/>
              <a:gd name="T14" fmla="*/ 516286 w 1008"/>
              <a:gd name="T15" fmla="*/ 74561 h 45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08" h="458">
                <a:moveTo>
                  <a:pt x="1007" y="0"/>
                </a:moveTo>
                <a:lnTo>
                  <a:pt x="0" y="0"/>
                </a:lnTo>
                <a:lnTo>
                  <a:pt x="691" y="457"/>
                </a:lnTo>
                <a:lnTo>
                  <a:pt x="1007" y="0"/>
                </a:lnTo>
                <a:close/>
                <a:moveTo>
                  <a:pt x="789" y="114"/>
                </a:moveTo>
                <a:lnTo>
                  <a:pt x="660" y="300"/>
                </a:lnTo>
                <a:lnTo>
                  <a:pt x="380" y="114"/>
                </a:lnTo>
                <a:lnTo>
                  <a:pt x="789" y="114"/>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97">
            <a:extLst>
              <a:ext uri="{FF2B5EF4-FFF2-40B4-BE49-F238E27FC236}">
                <a16:creationId xmlns:a16="http://schemas.microsoft.com/office/drawing/2014/main" id="{A1994DB0-E061-F041-8DBE-CF695D619B3B}"/>
              </a:ext>
            </a:extLst>
          </p:cNvPr>
          <p:cNvSpPr>
            <a:spLocks noChangeArrowheads="1"/>
          </p:cNvSpPr>
          <p:nvPr/>
        </p:nvSpPr>
        <p:spPr bwMode="auto">
          <a:xfrm>
            <a:off x="3758230" y="9143111"/>
            <a:ext cx="148311" cy="76902"/>
          </a:xfrm>
          <a:custGeom>
            <a:avLst/>
            <a:gdLst>
              <a:gd name="T0" fmla="*/ 0 w 117"/>
              <a:gd name="T1" fmla="*/ 661 h 61"/>
              <a:gd name="T2" fmla="*/ 38552 w 117"/>
              <a:gd name="T3" fmla="*/ 39663 h 61"/>
              <a:gd name="T4" fmla="*/ 77104 w 117"/>
              <a:gd name="T5" fmla="*/ 39663 h 61"/>
              <a:gd name="T6" fmla="*/ 33899 w 117"/>
              <a:gd name="T7" fmla="*/ 0 h 61"/>
              <a:gd name="T8" fmla="*/ 0 w 117"/>
              <a:gd name="T9" fmla="*/ 661 h 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7" h="61">
                <a:moveTo>
                  <a:pt x="0" y="1"/>
                </a:moveTo>
                <a:lnTo>
                  <a:pt x="58" y="60"/>
                </a:lnTo>
                <a:lnTo>
                  <a:pt x="116" y="60"/>
                </a:lnTo>
                <a:lnTo>
                  <a:pt x="51" y="0"/>
                </a:lnTo>
                <a:lnTo>
                  <a:pt x="0" y="1"/>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98">
            <a:extLst>
              <a:ext uri="{FF2B5EF4-FFF2-40B4-BE49-F238E27FC236}">
                <a16:creationId xmlns:a16="http://schemas.microsoft.com/office/drawing/2014/main" id="{50B31C74-3FC0-B14D-ACB9-7346DC1452E4}"/>
              </a:ext>
            </a:extLst>
          </p:cNvPr>
          <p:cNvSpPr>
            <a:spLocks noChangeArrowheads="1"/>
          </p:cNvSpPr>
          <p:nvPr/>
        </p:nvSpPr>
        <p:spPr bwMode="auto">
          <a:xfrm>
            <a:off x="3752737" y="9044233"/>
            <a:ext cx="263662" cy="175778"/>
          </a:xfrm>
          <a:custGeom>
            <a:avLst/>
            <a:gdLst>
              <a:gd name="T0" fmla="*/ 0 w 210"/>
              <a:gd name="T1" fmla="*/ 12982 h 142"/>
              <a:gd name="T2" fmla="*/ 7242 w 210"/>
              <a:gd name="T3" fmla="*/ 35051 h 142"/>
              <a:gd name="T4" fmla="*/ 4609 w 210"/>
              <a:gd name="T5" fmla="*/ 53225 h 142"/>
              <a:gd name="T6" fmla="*/ 38185 w 210"/>
              <a:gd name="T7" fmla="*/ 52576 h 142"/>
              <a:gd name="T8" fmla="*/ 80978 w 210"/>
              <a:gd name="T9" fmla="*/ 91521 h 142"/>
              <a:gd name="T10" fmla="*/ 137597 w 210"/>
              <a:gd name="T11" fmla="*/ 91521 h 142"/>
              <a:gd name="T12" fmla="*/ 137597 w 210"/>
              <a:gd name="T13" fmla="*/ 91521 h 142"/>
              <a:gd name="T14" fmla="*/ 96779 w 210"/>
              <a:gd name="T15" fmla="*/ 59067 h 142"/>
              <a:gd name="T16" fmla="*/ 96779 w 210"/>
              <a:gd name="T17" fmla="*/ 59067 h 142"/>
              <a:gd name="T18" fmla="*/ 41477 w 210"/>
              <a:gd name="T19" fmla="*/ 0 h 142"/>
              <a:gd name="T20" fmla="*/ 0 w 210"/>
              <a:gd name="T21" fmla="*/ 12982 h 1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0" h="142">
                <a:moveTo>
                  <a:pt x="0" y="20"/>
                </a:moveTo>
                <a:lnTo>
                  <a:pt x="11" y="54"/>
                </a:lnTo>
                <a:lnTo>
                  <a:pt x="7" y="82"/>
                </a:lnTo>
                <a:lnTo>
                  <a:pt x="58" y="81"/>
                </a:lnTo>
                <a:lnTo>
                  <a:pt x="123" y="141"/>
                </a:lnTo>
                <a:lnTo>
                  <a:pt x="209" y="141"/>
                </a:lnTo>
                <a:cubicBezTo>
                  <a:pt x="209" y="141"/>
                  <a:pt x="203" y="100"/>
                  <a:pt x="147" y="91"/>
                </a:cubicBezTo>
                <a:cubicBezTo>
                  <a:pt x="89" y="82"/>
                  <a:pt x="63" y="0"/>
                  <a:pt x="63" y="0"/>
                </a:cubicBezTo>
                <a:lnTo>
                  <a:pt x="0" y="20"/>
                </a:ln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00">
            <a:extLst>
              <a:ext uri="{FF2B5EF4-FFF2-40B4-BE49-F238E27FC236}">
                <a16:creationId xmlns:a16="http://schemas.microsoft.com/office/drawing/2014/main" id="{543C48AF-2C16-5D40-B163-E5594E73E1B1}"/>
              </a:ext>
            </a:extLst>
          </p:cNvPr>
          <p:cNvSpPr>
            <a:spLocks noChangeArrowheads="1"/>
          </p:cNvSpPr>
          <p:nvPr/>
        </p:nvSpPr>
        <p:spPr bwMode="auto">
          <a:xfrm>
            <a:off x="3752739" y="9044233"/>
            <a:ext cx="98872" cy="65917"/>
          </a:xfrm>
          <a:custGeom>
            <a:avLst/>
            <a:gdLst>
              <a:gd name="T0" fmla="*/ 41875 w 78"/>
              <a:gd name="T1" fmla="*/ 0 h 53"/>
              <a:gd name="T2" fmla="*/ 0 w 78"/>
              <a:gd name="T3" fmla="*/ 13043 h 53"/>
              <a:gd name="T4" fmla="*/ 6647 w 78"/>
              <a:gd name="T5" fmla="*/ 33912 h 53"/>
              <a:gd name="T6" fmla="*/ 51180 w 78"/>
              <a:gd name="T7" fmla="*/ 20869 h 53"/>
              <a:gd name="T8" fmla="*/ 51180 w 78"/>
              <a:gd name="T9" fmla="*/ 20869 h 53"/>
              <a:gd name="T10" fmla="*/ 41875 w 78"/>
              <a:gd name="T11" fmla="*/ 0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 h="53">
                <a:moveTo>
                  <a:pt x="63" y="0"/>
                </a:moveTo>
                <a:lnTo>
                  <a:pt x="0" y="20"/>
                </a:lnTo>
                <a:lnTo>
                  <a:pt x="10" y="52"/>
                </a:lnTo>
                <a:lnTo>
                  <a:pt x="77" y="32"/>
                </a:lnTo>
                <a:cubicBezTo>
                  <a:pt x="68" y="14"/>
                  <a:pt x="63" y="0"/>
                  <a:pt x="63" y="0"/>
                </a:cubicBezTo>
              </a:path>
            </a:pathLst>
          </a:custGeom>
          <a:solidFill>
            <a:srgbClr val="000000">
              <a:alpha val="50000"/>
            </a:srgbClr>
          </a:solidFill>
          <a:ln>
            <a:noFill/>
          </a:ln>
          <a:effectLst/>
        </p:spPr>
        <p:txBody>
          <a:bodyPr wrap="none" anchor="ctr"/>
          <a:lstStyle/>
          <a:p>
            <a:endParaRPr lang="en-US" sz="3599" dirty="0">
              <a:latin typeface="Poppins" pitchFamily="2" charset="77"/>
            </a:endParaRPr>
          </a:p>
        </p:txBody>
      </p:sp>
      <p:sp>
        <p:nvSpPr>
          <p:cNvPr id="66" name="Freeform 101">
            <a:extLst>
              <a:ext uri="{FF2B5EF4-FFF2-40B4-BE49-F238E27FC236}">
                <a16:creationId xmlns:a16="http://schemas.microsoft.com/office/drawing/2014/main" id="{33179DA4-47BF-844A-BD8A-E94A130EB4C8}"/>
              </a:ext>
            </a:extLst>
          </p:cNvPr>
          <p:cNvSpPr>
            <a:spLocks noChangeArrowheads="1"/>
          </p:cNvSpPr>
          <p:nvPr/>
        </p:nvSpPr>
        <p:spPr bwMode="auto">
          <a:xfrm>
            <a:off x="3329780" y="9093675"/>
            <a:ext cx="241689" cy="120848"/>
          </a:xfrm>
          <a:custGeom>
            <a:avLst/>
            <a:gdLst>
              <a:gd name="T0" fmla="*/ 99154 w 193"/>
              <a:gd name="T1" fmla="*/ 30363 h 96"/>
              <a:gd name="T2" fmla="*/ 99154 w 193"/>
              <a:gd name="T3" fmla="*/ 30363 h 96"/>
              <a:gd name="T4" fmla="*/ 45309 w 193"/>
              <a:gd name="T5" fmla="*/ 15182 h 96"/>
              <a:gd name="T6" fmla="*/ 44652 w 193"/>
              <a:gd name="T7" fmla="*/ 0 h 96"/>
              <a:gd name="T8" fmla="*/ 4597 w 193"/>
              <a:gd name="T9" fmla="*/ 660 h 96"/>
              <a:gd name="T10" fmla="*/ 4597 w 193"/>
              <a:gd name="T11" fmla="*/ 17162 h 96"/>
              <a:gd name="T12" fmla="*/ 4597 w 193"/>
              <a:gd name="T13" fmla="*/ 17162 h 96"/>
              <a:gd name="T14" fmla="*/ 0 w 193"/>
              <a:gd name="T15" fmla="*/ 40264 h 96"/>
              <a:gd name="T16" fmla="*/ 0 w 193"/>
              <a:gd name="T17" fmla="*/ 40264 h 96"/>
              <a:gd name="T18" fmla="*/ 4597 w 193"/>
              <a:gd name="T19" fmla="*/ 62707 h 96"/>
              <a:gd name="T20" fmla="*/ 122793 w 193"/>
              <a:gd name="T21" fmla="*/ 62707 h 96"/>
              <a:gd name="T22" fmla="*/ 122793 w 193"/>
              <a:gd name="T23" fmla="*/ 62707 h 96"/>
              <a:gd name="T24" fmla="*/ 99154 w 193"/>
              <a:gd name="T25" fmla="*/ 30363 h 9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3" h="96">
                <a:moveTo>
                  <a:pt x="151" y="46"/>
                </a:moveTo>
                <a:lnTo>
                  <a:pt x="151" y="46"/>
                </a:lnTo>
                <a:cubicBezTo>
                  <a:pt x="129" y="38"/>
                  <a:pt x="69" y="23"/>
                  <a:pt x="69" y="23"/>
                </a:cubicBezTo>
                <a:lnTo>
                  <a:pt x="68" y="0"/>
                </a:lnTo>
                <a:lnTo>
                  <a:pt x="7" y="1"/>
                </a:lnTo>
                <a:lnTo>
                  <a:pt x="7" y="26"/>
                </a:lnTo>
                <a:cubicBezTo>
                  <a:pt x="7" y="26"/>
                  <a:pt x="0" y="45"/>
                  <a:pt x="0" y="61"/>
                </a:cubicBezTo>
                <a:cubicBezTo>
                  <a:pt x="0" y="80"/>
                  <a:pt x="7" y="95"/>
                  <a:pt x="7" y="95"/>
                </a:cubicBezTo>
                <a:lnTo>
                  <a:pt x="187" y="95"/>
                </a:lnTo>
                <a:cubicBezTo>
                  <a:pt x="187" y="95"/>
                  <a:pt x="192" y="61"/>
                  <a:pt x="151" y="46"/>
                </a:cubicBez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02">
            <a:extLst>
              <a:ext uri="{FF2B5EF4-FFF2-40B4-BE49-F238E27FC236}">
                <a16:creationId xmlns:a16="http://schemas.microsoft.com/office/drawing/2014/main" id="{F269C9DA-BC9D-CA4D-8CD3-068E081B12B2}"/>
              </a:ext>
            </a:extLst>
          </p:cNvPr>
          <p:cNvSpPr>
            <a:spLocks noChangeArrowheads="1"/>
          </p:cNvSpPr>
          <p:nvPr/>
        </p:nvSpPr>
        <p:spPr bwMode="auto">
          <a:xfrm>
            <a:off x="3401190" y="7242516"/>
            <a:ext cx="104364" cy="148314"/>
          </a:xfrm>
          <a:custGeom>
            <a:avLst/>
            <a:gdLst>
              <a:gd name="T0" fmla="*/ 54058 w 82"/>
              <a:gd name="T1" fmla="*/ 77110 h 118"/>
              <a:gd name="T2" fmla="*/ 7341 w 82"/>
              <a:gd name="T3" fmla="*/ 77110 h 118"/>
              <a:gd name="T4" fmla="*/ 0 w 82"/>
              <a:gd name="T5" fmla="*/ 0 h 118"/>
              <a:gd name="T6" fmla="*/ 46716 w 82"/>
              <a:gd name="T7" fmla="*/ 0 h 118"/>
              <a:gd name="T8" fmla="*/ 54058 w 82"/>
              <a:gd name="T9" fmla="*/ 77110 h 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2" h="118">
                <a:moveTo>
                  <a:pt x="81" y="117"/>
                </a:moveTo>
                <a:lnTo>
                  <a:pt x="11" y="117"/>
                </a:lnTo>
                <a:lnTo>
                  <a:pt x="0" y="0"/>
                </a:lnTo>
                <a:lnTo>
                  <a:pt x="70" y="0"/>
                </a:lnTo>
                <a:lnTo>
                  <a:pt x="81" y="117"/>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03">
            <a:extLst>
              <a:ext uri="{FF2B5EF4-FFF2-40B4-BE49-F238E27FC236}">
                <a16:creationId xmlns:a16="http://schemas.microsoft.com/office/drawing/2014/main" id="{9F28D505-D40F-D94D-9ACC-684C1B5FC062}"/>
              </a:ext>
            </a:extLst>
          </p:cNvPr>
          <p:cNvSpPr>
            <a:spLocks noChangeArrowheads="1"/>
          </p:cNvSpPr>
          <p:nvPr/>
        </p:nvSpPr>
        <p:spPr bwMode="auto">
          <a:xfrm>
            <a:off x="4021890" y="7242514"/>
            <a:ext cx="87887" cy="65917"/>
          </a:xfrm>
          <a:custGeom>
            <a:avLst/>
            <a:gdLst>
              <a:gd name="T0" fmla="*/ 45436 w 71"/>
              <a:gd name="T1" fmla="*/ 24323 h 54"/>
              <a:gd name="T2" fmla="*/ 7140 w 71"/>
              <a:gd name="T3" fmla="*/ 0 h 54"/>
              <a:gd name="T4" fmla="*/ 0 w 71"/>
              <a:gd name="T5" fmla="*/ 7681 h 54"/>
              <a:gd name="T6" fmla="*/ 38296 w 71"/>
              <a:gd name="T7" fmla="*/ 33924 h 54"/>
              <a:gd name="T8" fmla="*/ 45436 w 71"/>
              <a:gd name="T9" fmla="*/ 24323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1" h="54">
                <a:moveTo>
                  <a:pt x="70" y="38"/>
                </a:moveTo>
                <a:lnTo>
                  <a:pt x="11" y="0"/>
                </a:lnTo>
                <a:lnTo>
                  <a:pt x="0" y="12"/>
                </a:lnTo>
                <a:lnTo>
                  <a:pt x="59" y="53"/>
                </a:lnTo>
                <a:lnTo>
                  <a:pt x="70" y="38"/>
                </a:lnTo>
              </a:path>
            </a:pathLst>
          </a:custGeom>
          <a:solidFill>
            <a:srgbClr val="B3D3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05">
            <a:extLst>
              <a:ext uri="{FF2B5EF4-FFF2-40B4-BE49-F238E27FC236}">
                <a16:creationId xmlns:a16="http://schemas.microsoft.com/office/drawing/2014/main" id="{4DB64A55-D7AD-2E43-9B8E-060BCEF51407}"/>
              </a:ext>
            </a:extLst>
          </p:cNvPr>
          <p:cNvSpPr>
            <a:spLocks noChangeArrowheads="1"/>
          </p:cNvSpPr>
          <p:nvPr/>
        </p:nvSpPr>
        <p:spPr bwMode="auto">
          <a:xfrm>
            <a:off x="3192460" y="7407307"/>
            <a:ext cx="181265" cy="472402"/>
          </a:xfrm>
          <a:custGeom>
            <a:avLst/>
            <a:gdLst>
              <a:gd name="T0" fmla="*/ 54960 w 147"/>
              <a:gd name="T1" fmla="*/ 0 h 380"/>
              <a:gd name="T2" fmla="*/ 54960 w 147"/>
              <a:gd name="T3" fmla="*/ 0 h 380"/>
              <a:gd name="T4" fmla="*/ 5819 w 147"/>
              <a:gd name="T5" fmla="*/ 125809 h 380"/>
              <a:gd name="T6" fmla="*/ 5819 w 147"/>
              <a:gd name="T7" fmla="*/ 125809 h 380"/>
              <a:gd name="T8" fmla="*/ 94402 w 147"/>
              <a:gd name="T9" fmla="*/ 247054 h 380"/>
              <a:gd name="T10" fmla="*/ 54960 w 147"/>
              <a:gd name="T11" fmla="*/ 0 h 3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7" h="380">
                <a:moveTo>
                  <a:pt x="85" y="0"/>
                </a:moveTo>
                <a:lnTo>
                  <a:pt x="85" y="0"/>
                </a:lnTo>
                <a:cubicBezTo>
                  <a:pt x="85" y="0"/>
                  <a:pt x="27" y="46"/>
                  <a:pt x="9" y="193"/>
                </a:cubicBezTo>
                <a:cubicBezTo>
                  <a:pt x="0" y="264"/>
                  <a:pt x="146" y="379"/>
                  <a:pt x="146" y="379"/>
                </a:cubicBezTo>
                <a:lnTo>
                  <a:pt x="85" y="0"/>
                </a:lnTo>
              </a:path>
            </a:pathLst>
          </a:custGeom>
          <a:solidFill>
            <a:srgbClr val="B3D3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06">
            <a:extLst>
              <a:ext uri="{FF2B5EF4-FFF2-40B4-BE49-F238E27FC236}">
                <a16:creationId xmlns:a16="http://schemas.microsoft.com/office/drawing/2014/main" id="{71F1C7C8-5233-5A4D-9BAB-A306A6D25752}"/>
              </a:ext>
            </a:extLst>
          </p:cNvPr>
          <p:cNvSpPr>
            <a:spLocks noChangeArrowheads="1"/>
          </p:cNvSpPr>
          <p:nvPr/>
        </p:nvSpPr>
        <p:spPr bwMode="auto">
          <a:xfrm>
            <a:off x="3395698" y="7039274"/>
            <a:ext cx="208731" cy="285639"/>
          </a:xfrm>
          <a:custGeom>
            <a:avLst/>
            <a:gdLst>
              <a:gd name="T0" fmla="*/ 97583 w 166"/>
              <a:gd name="T1" fmla="*/ 38421 h 230"/>
              <a:gd name="T2" fmla="*/ 97583 w 166"/>
              <a:gd name="T3" fmla="*/ 38421 h 230"/>
              <a:gd name="T4" fmla="*/ 89671 w 166"/>
              <a:gd name="T5" fmla="*/ 143264 h 230"/>
              <a:gd name="T6" fmla="*/ 89671 w 166"/>
              <a:gd name="T7" fmla="*/ 143264 h 230"/>
              <a:gd name="T8" fmla="*/ 3956 w 166"/>
              <a:gd name="T9" fmla="*/ 70981 h 230"/>
              <a:gd name="T10" fmla="*/ 3956 w 166"/>
              <a:gd name="T11" fmla="*/ 70981 h 230"/>
              <a:gd name="T12" fmla="*/ 34945 w 166"/>
              <a:gd name="T13" fmla="*/ 7814 h 230"/>
              <a:gd name="T14" fmla="*/ 34945 w 166"/>
              <a:gd name="T15" fmla="*/ 7814 h 230"/>
              <a:gd name="T16" fmla="*/ 97583 w 166"/>
              <a:gd name="T17" fmla="*/ 38421 h 2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6" h="230">
                <a:moveTo>
                  <a:pt x="148" y="59"/>
                </a:moveTo>
                <a:lnTo>
                  <a:pt x="148" y="59"/>
                </a:lnTo>
                <a:cubicBezTo>
                  <a:pt x="162" y="99"/>
                  <a:pt x="165" y="211"/>
                  <a:pt x="136" y="220"/>
                </a:cubicBezTo>
                <a:cubicBezTo>
                  <a:pt x="107" y="229"/>
                  <a:pt x="17" y="199"/>
                  <a:pt x="6" y="109"/>
                </a:cubicBezTo>
                <a:cubicBezTo>
                  <a:pt x="0" y="67"/>
                  <a:pt x="13" y="26"/>
                  <a:pt x="53" y="12"/>
                </a:cubicBezTo>
                <a:cubicBezTo>
                  <a:pt x="92" y="0"/>
                  <a:pt x="135" y="20"/>
                  <a:pt x="148" y="59"/>
                </a:cubicBez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07">
            <a:extLst>
              <a:ext uri="{FF2B5EF4-FFF2-40B4-BE49-F238E27FC236}">
                <a16:creationId xmlns:a16="http://schemas.microsoft.com/office/drawing/2014/main" id="{7E27AE9C-D843-E445-B0F9-2F8E987ADB35}"/>
              </a:ext>
            </a:extLst>
          </p:cNvPr>
          <p:cNvSpPr>
            <a:spLocks noChangeArrowheads="1"/>
          </p:cNvSpPr>
          <p:nvPr/>
        </p:nvSpPr>
        <p:spPr bwMode="auto">
          <a:xfrm>
            <a:off x="3390204" y="7363362"/>
            <a:ext cx="148307" cy="27466"/>
          </a:xfrm>
          <a:custGeom>
            <a:avLst/>
            <a:gdLst>
              <a:gd name="T0" fmla="*/ 77102 w 117"/>
              <a:gd name="T1" fmla="*/ 13776 h 23"/>
              <a:gd name="T2" fmla="*/ 1994 w 117"/>
              <a:gd name="T3" fmla="*/ 13776 h 23"/>
              <a:gd name="T4" fmla="*/ 0 w 117"/>
              <a:gd name="T5" fmla="*/ 0 h 23"/>
              <a:gd name="T6" fmla="*/ 75108 w 117"/>
              <a:gd name="T7" fmla="*/ 0 h 23"/>
              <a:gd name="T8" fmla="*/ 77102 w 117"/>
              <a:gd name="T9" fmla="*/ 13776 h 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7" h="23">
                <a:moveTo>
                  <a:pt x="116" y="22"/>
                </a:moveTo>
                <a:lnTo>
                  <a:pt x="3" y="22"/>
                </a:lnTo>
                <a:lnTo>
                  <a:pt x="0" y="0"/>
                </a:lnTo>
                <a:lnTo>
                  <a:pt x="113" y="0"/>
                </a:lnTo>
                <a:lnTo>
                  <a:pt x="116" y="22"/>
                </a:lnTo>
              </a:path>
            </a:pathLst>
          </a:custGeom>
          <a:solidFill>
            <a:srgbClr val="B3D3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08">
            <a:extLst>
              <a:ext uri="{FF2B5EF4-FFF2-40B4-BE49-F238E27FC236}">
                <a16:creationId xmlns:a16="http://schemas.microsoft.com/office/drawing/2014/main" id="{38420A69-F0EC-3148-8DEB-896E4E0AE549}"/>
              </a:ext>
            </a:extLst>
          </p:cNvPr>
          <p:cNvSpPr>
            <a:spLocks noChangeArrowheads="1"/>
          </p:cNvSpPr>
          <p:nvPr/>
        </p:nvSpPr>
        <p:spPr bwMode="auto">
          <a:xfrm>
            <a:off x="3186963" y="7956612"/>
            <a:ext cx="307605" cy="1153541"/>
          </a:xfrm>
          <a:custGeom>
            <a:avLst/>
            <a:gdLst>
              <a:gd name="T0" fmla="*/ 148940 w 248"/>
              <a:gd name="T1" fmla="*/ 8501 h 925"/>
              <a:gd name="T2" fmla="*/ 160647 w 248"/>
              <a:gd name="T3" fmla="*/ 357687 h 925"/>
              <a:gd name="T4" fmla="*/ 121623 w 248"/>
              <a:gd name="T5" fmla="*/ 602902 h 925"/>
              <a:gd name="T6" fmla="*/ 70893 w 248"/>
              <a:gd name="T7" fmla="*/ 604210 h 925"/>
              <a:gd name="T8" fmla="*/ 70893 w 248"/>
              <a:gd name="T9" fmla="*/ 604210 h 925"/>
              <a:gd name="T10" fmla="*/ 81299 w 248"/>
              <a:gd name="T11" fmla="*/ 347225 h 925"/>
              <a:gd name="T12" fmla="*/ 81299 w 248"/>
              <a:gd name="T13" fmla="*/ 347225 h 925"/>
              <a:gd name="T14" fmla="*/ 52031 w 248"/>
              <a:gd name="T15" fmla="*/ 154976 h 925"/>
              <a:gd name="T16" fmla="*/ 52031 w 248"/>
              <a:gd name="T17" fmla="*/ 154976 h 925"/>
              <a:gd name="T18" fmla="*/ 52682 w 248"/>
              <a:gd name="T19" fmla="*/ 0 h 925"/>
              <a:gd name="T20" fmla="*/ 148940 w 248"/>
              <a:gd name="T21" fmla="*/ 8501 h 9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8" h="925">
                <a:moveTo>
                  <a:pt x="229" y="13"/>
                </a:moveTo>
                <a:lnTo>
                  <a:pt x="247" y="547"/>
                </a:lnTo>
                <a:lnTo>
                  <a:pt x="187" y="922"/>
                </a:lnTo>
                <a:lnTo>
                  <a:pt x="109" y="924"/>
                </a:lnTo>
                <a:cubicBezTo>
                  <a:pt x="109" y="924"/>
                  <a:pt x="69" y="663"/>
                  <a:pt x="125" y="531"/>
                </a:cubicBezTo>
                <a:cubicBezTo>
                  <a:pt x="125" y="531"/>
                  <a:pt x="83" y="325"/>
                  <a:pt x="80" y="237"/>
                </a:cubicBezTo>
                <a:cubicBezTo>
                  <a:pt x="80" y="237"/>
                  <a:pt x="0" y="106"/>
                  <a:pt x="81" y="0"/>
                </a:cubicBezTo>
                <a:lnTo>
                  <a:pt x="229" y="13"/>
                </a:ln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09">
            <a:extLst>
              <a:ext uri="{FF2B5EF4-FFF2-40B4-BE49-F238E27FC236}">
                <a16:creationId xmlns:a16="http://schemas.microsoft.com/office/drawing/2014/main" id="{4938D96A-EE9B-E846-8FBA-8456D33B1AB7}"/>
              </a:ext>
            </a:extLst>
          </p:cNvPr>
          <p:cNvSpPr>
            <a:spLocks noChangeArrowheads="1"/>
          </p:cNvSpPr>
          <p:nvPr/>
        </p:nvSpPr>
        <p:spPr bwMode="auto">
          <a:xfrm>
            <a:off x="4060344" y="7132655"/>
            <a:ext cx="159294" cy="148314"/>
          </a:xfrm>
          <a:custGeom>
            <a:avLst/>
            <a:gdLst>
              <a:gd name="T0" fmla="*/ 20229 w 128"/>
              <a:gd name="T1" fmla="*/ 75177 h 120"/>
              <a:gd name="T2" fmla="*/ 20229 w 128"/>
              <a:gd name="T3" fmla="*/ 75177 h 120"/>
              <a:gd name="T4" fmla="*/ 44374 w 128"/>
              <a:gd name="T5" fmla="*/ 48606 h 120"/>
              <a:gd name="T6" fmla="*/ 44374 w 128"/>
              <a:gd name="T7" fmla="*/ 48606 h 120"/>
              <a:gd name="T8" fmla="*/ 71782 w 128"/>
              <a:gd name="T9" fmla="*/ 29811 h 120"/>
              <a:gd name="T10" fmla="*/ 71782 w 128"/>
              <a:gd name="T11" fmla="*/ 29811 h 120"/>
              <a:gd name="T12" fmla="*/ 67214 w 128"/>
              <a:gd name="T13" fmla="*/ 29163 h 120"/>
              <a:gd name="T14" fmla="*/ 67214 w 128"/>
              <a:gd name="T15" fmla="*/ 29163 h 120"/>
              <a:gd name="T16" fmla="*/ 78308 w 128"/>
              <a:gd name="T17" fmla="*/ 19442 h 120"/>
              <a:gd name="T18" fmla="*/ 78308 w 128"/>
              <a:gd name="T19" fmla="*/ 19442 h 120"/>
              <a:gd name="T20" fmla="*/ 71129 w 128"/>
              <a:gd name="T21" fmla="*/ 18146 h 120"/>
              <a:gd name="T22" fmla="*/ 71129 w 128"/>
              <a:gd name="T23" fmla="*/ 18146 h 120"/>
              <a:gd name="T24" fmla="*/ 81570 w 128"/>
              <a:gd name="T25" fmla="*/ 8425 h 120"/>
              <a:gd name="T26" fmla="*/ 81570 w 128"/>
              <a:gd name="T27" fmla="*/ 8425 h 120"/>
              <a:gd name="T28" fmla="*/ 69172 w 128"/>
              <a:gd name="T29" fmla="*/ 8425 h 120"/>
              <a:gd name="T30" fmla="*/ 69172 w 128"/>
              <a:gd name="T31" fmla="*/ 8425 h 120"/>
              <a:gd name="T32" fmla="*/ 69824 w 128"/>
              <a:gd name="T33" fmla="*/ 648 h 120"/>
              <a:gd name="T34" fmla="*/ 69824 w 128"/>
              <a:gd name="T35" fmla="*/ 648 h 120"/>
              <a:gd name="T36" fmla="*/ 20229 w 128"/>
              <a:gd name="T37" fmla="*/ 16850 h 120"/>
              <a:gd name="T38" fmla="*/ 0 w 128"/>
              <a:gd name="T39" fmla="*/ 61567 h 120"/>
              <a:gd name="T40" fmla="*/ 20229 w 128"/>
              <a:gd name="T41" fmla="*/ 75177 h 1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0">
                <a:moveTo>
                  <a:pt x="31" y="116"/>
                </a:moveTo>
                <a:lnTo>
                  <a:pt x="31" y="116"/>
                </a:lnTo>
                <a:cubicBezTo>
                  <a:pt x="31" y="116"/>
                  <a:pt x="68" y="119"/>
                  <a:pt x="68" y="75"/>
                </a:cubicBezTo>
                <a:cubicBezTo>
                  <a:pt x="68" y="75"/>
                  <a:pt x="107" y="61"/>
                  <a:pt x="110" y="46"/>
                </a:cubicBezTo>
                <a:cubicBezTo>
                  <a:pt x="110" y="45"/>
                  <a:pt x="103" y="45"/>
                  <a:pt x="103" y="45"/>
                </a:cubicBezTo>
                <a:cubicBezTo>
                  <a:pt x="103" y="45"/>
                  <a:pt x="121" y="39"/>
                  <a:pt x="120" y="30"/>
                </a:cubicBezTo>
                <a:cubicBezTo>
                  <a:pt x="120" y="28"/>
                  <a:pt x="109" y="28"/>
                  <a:pt x="109" y="28"/>
                </a:cubicBezTo>
                <a:cubicBezTo>
                  <a:pt x="109" y="28"/>
                  <a:pt x="122" y="20"/>
                  <a:pt x="125" y="13"/>
                </a:cubicBezTo>
                <a:cubicBezTo>
                  <a:pt x="127" y="8"/>
                  <a:pt x="106" y="13"/>
                  <a:pt x="106" y="13"/>
                </a:cubicBezTo>
                <a:cubicBezTo>
                  <a:pt x="106" y="13"/>
                  <a:pt x="113" y="2"/>
                  <a:pt x="107" y="1"/>
                </a:cubicBezTo>
                <a:cubicBezTo>
                  <a:pt x="102" y="0"/>
                  <a:pt x="31" y="26"/>
                  <a:pt x="31" y="26"/>
                </a:cubicBezTo>
                <a:lnTo>
                  <a:pt x="0" y="95"/>
                </a:lnTo>
                <a:lnTo>
                  <a:pt x="31" y="116"/>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10">
            <a:extLst>
              <a:ext uri="{FF2B5EF4-FFF2-40B4-BE49-F238E27FC236}">
                <a16:creationId xmlns:a16="http://schemas.microsoft.com/office/drawing/2014/main" id="{EBF59F8F-F4D8-B943-8324-247CE399DD96}"/>
              </a:ext>
            </a:extLst>
          </p:cNvPr>
          <p:cNvSpPr>
            <a:spLocks noChangeArrowheads="1"/>
          </p:cNvSpPr>
          <p:nvPr/>
        </p:nvSpPr>
        <p:spPr bwMode="auto">
          <a:xfrm>
            <a:off x="3307809" y="8006050"/>
            <a:ext cx="181269" cy="329582"/>
          </a:xfrm>
          <a:custGeom>
            <a:avLst/>
            <a:gdLst>
              <a:gd name="T0" fmla="*/ 94395 w 145"/>
              <a:gd name="T1" fmla="*/ 172161 h 263"/>
              <a:gd name="T2" fmla="*/ 88496 w 145"/>
              <a:gd name="T3" fmla="*/ 6571 h 263"/>
              <a:gd name="T4" fmla="*/ 55064 w 145"/>
              <a:gd name="T5" fmla="*/ 2628 h 263"/>
              <a:gd name="T6" fmla="*/ 55064 w 145"/>
              <a:gd name="T7" fmla="*/ 2628 h 263"/>
              <a:gd name="T8" fmla="*/ 8522 w 145"/>
              <a:gd name="T9" fmla="*/ 35484 h 263"/>
              <a:gd name="T10" fmla="*/ 8522 w 145"/>
              <a:gd name="T11" fmla="*/ 35484 h 263"/>
              <a:gd name="T12" fmla="*/ 60308 w 145"/>
              <a:gd name="T13" fmla="*/ 137992 h 263"/>
              <a:gd name="T14" fmla="*/ 60308 w 145"/>
              <a:gd name="T15" fmla="*/ 137992 h 263"/>
              <a:gd name="T16" fmla="*/ 94395 w 145"/>
              <a:gd name="T17" fmla="*/ 172161 h 2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 h="263">
                <a:moveTo>
                  <a:pt x="144" y="262"/>
                </a:moveTo>
                <a:lnTo>
                  <a:pt x="135" y="10"/>
                </a:lnTo>
                <a:lnTo>
                  <a:pt x="84" y="4"/>
                </a:lnTo>
                <a:cubicBezTo>
                  <a:pt x="51" y="0"/>
                  <a:pt x="20" y="21"/>
                  <a:pt x="13" y="54"/>
                </a:cubicBezTo>
                <a:cubicBezTo>
                  <a:pt x="0" y="107"/>
                  <a:pt x="26" y="185"/>
                  <a:pt x="92" y="210"/>
                </a:cubicBezTo>
                <a:cubicBezTo>
                  <a:pt x="93" y="210"/>
                  <a:pt x="107" y="262"/>
                  <a:pt x="144" y="262"/>
                </a:cubicBezTo>
              </a:path>
            </a:pathLst>
          </a:custGeom>
          <a:solidFill>
            <a:srgbClr val="000000">
              <a:alpha val="30000"/>
            </a:srgbClr>
          </a:solidFill>
          <a:ln>
            <a:noFill/>
          </a:ln>
          <a:effectLst/>
        </p:spPr>
        <p:txBody>
          <a:bodyPr wrap="none" anchor="ctr"/>
          <a:lstStyle/>
          <a:p>
            <a:endParaRPr lang="en-US" sz="3599" dirty="0">
              <a:latin typeface="Poppins" pitchFamily="2" charset="77"/>
            </a:endParaRPr>
          </a:p>
        </p:txBody>
      </p:sp>
      <p:sp>
        <p:nvSpPr>
          <p:cNvPr id="75" name="Freeform 111">
            <a:extLst>
              <a:ext uri="{FF2B5EF4-FFF2-40B4-BE49-F238E27FC236}">
                <a16:creationId xmlns:a16="http://schemas.microsoft.com/office/drawing/2014/main" id="{5C8328BE-7BFD-FD4D-8A65-091A2903CB31}"/>
              </a:ext>
            </a:extLst>
          </p:cNvPr>
          <p:cNvSpPr>
            <a:spLocks noChangeArrowheads="1"/>
          </p:cNvSpPr>
          <p:nvPr/>
        </p:nvSpPr>
        <p:spPr bwMode="auto">
          <a:xfrm>
            <a:off x="3285837" y="7967597"/>
            <a:ext cx="560280" cy="1120582"/>
          </a:xfrm>
          <a:custGeom>
            <a:avLst/>
            <a:gdLst>
              <a:gd name="T0" fmla="*/ 165257 w 448"/>
              <a:gd name="T1" fmla="*/ 10458 h 899"/>
              <a:gd name="T2" fmla="*/ 249854 w 448"/>
              <a:gd name="T3" fmla="*/ 315033 h 899"/>
              <a:gd name="T4" fmla="*/ 293135 w 448"/>
              <a:gd name="T5" fmla="*/ 570589 h 899"/>
              <a:gd name="T6" fmla="*/ 240673 w 448"/>
              <a:gd name="T7" fmla="*/ 586928 h 899"/>
              <a:gd name="T8" fmla="*/ 240673 w 448"/>
              <a:gd name="T9" fmla="*/ 586928 h 899"/>
              <a:gd name="T10" fmla="*/ 172471 w 448"/>
              <a:gd name="T11" fmla="*/ 340523 h 899"/>
              <a:gd name="T12" fmla="*/ 172471 w 448"/>
              <a:gd name="T13" fmla="*/ 340523 h 899"/>
              <a:gd name="T14" fmla="*/ 81973 w 448"/>
              <a:gd name="T15" fmla="*/ 152288 h 899"/>
              <a:gd name="T16" fmla="*/ 81973 w 448"/>
              <a:gd name="T17" fmla="*/ 152288 h 899"/>
              <a:gd name="T18" fmla="*/ 34101 w 448"/>
              <a:gd name="T19" fmla="*/ 0 h 899"/>
              <a:gd name="T20" fmla="*/ 165257 w 448"/>
              <a:gd name="T21" fmla="*/ 10458 h 89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8" h="899">
                <a:moveTo>
                  <a:pt x="252" y="16"/>
                </a:moveTo>
                <a:lnTo>
                  <a:pt x="381" y="482"/>
                </a:lnTo>
                <a:lnTo>
                  <a:pt x="447" y="873"/>
                </a:lnTo>
                <a:lnTo>
                  <a:pt x="367" y="898"/>
                </a:lnTo>
                <a:cubicBezTo>
                  <a:pt x="367" y="898"/>
                  <a:pt x="243" y="622"/>
                  <a:pt x="263" y="521"/>
                </a:cubicBezTo>
                <a:cubicBezTo>
                  <a:pt x="263" y="521"/>
                  <a:pt x="151" y="320"/>
                  <a:pt x="125" y="233"/>
                </a:cubicBezTo>
                <a:cubicBezTo>
                  <a:pt x="125" y="233"/>
                  <a:pt x="0" y="171"/>
                  <a:pt x="52" y="0"/>
                </a:cubicBezTo>
                <a:lnTo>
                  <a:pt x="252" y="16"/>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75">
            <a:extLst>
              <a:ext uri="{FF2B5EF4-FFF2-40B4-BE49-F238E27FC236}">
                <a16:creationId xmlns:a16="http://schemas.microsoft.com/office/drawing/2014/main" id="{E3DE17B7-18DD-4A43-94FC-D2DC85C8EEC2}"/>
              </a:ext>
            </a:extLst>
          </p:cNvPr>
          <p:cNvSpPr>
            <a:spLocks noChangeArrowheads="1"/>
          </p:cNvSpPr>
          <p:nvPr/>
        </p:nvSpPr>
        <p:spPr bwMode="auto">
          <a:xfrm>
            <a:off x="3270577" y="7253501"/>
            <a:ext cx="826966" cy="734822"/>
          </a:xfrm>
          <a:custGeom>
            <a:avLst/>
            <a:gdLst>
              <a:gd name="connsiteX0" fmla="*/ 753441 w 826966"/>
              <a:gd name="connsiteY0" fmla="*/ 0 h 734822"/>
              <a:gd name="connsiteX1" fmla="*/ 826966 w 826966"/>
              <a:gd name="connsiteY1" fmla="*/ 51144 h 734822"/>
              <a:gd name="connsiteX2" fmla="*/ 645022 w 826966"/>
              <a:gd name="connsiteY2" fmla="*/ 311858 h 734822"/>
              <a:gd name="connsiteX3" fmla="*/ 359294 w 826966"/>
              <a:gd name="connsiteY3" fmla="*/ 301952 h 734822"/>
              <a:gd name="connsiteX4" fmla="*/ 371079 w 826966"/>
              <a:gd name="connsiteY4" fmla="*/ 326933 h 734822"/>
              <a:gd name="connsiteX5" fmla="*/ 389389 w 826966"/>
              <a:gd name="connsiteY5" fmla="*/ 460399 h 734822"/>
              <a:gd name="connsiteX6" fmla="*/ 326792 w 826966"/>
              <a:gd name="connsiteY6" fmla="*/ 481605 h 734822"/>
              <a:gd name="connsiteX7" fmla="*/ 314272 w 826966"/>
              <a:gd name="connsiteY7" fmla="*/ 540231 h 734822"/>
              <a:gd name="connsiteX8" fmla="*/ 314272 w 826966"/>
              <a:gd name="connsiteY8" fmla="*/ 640021 h 734822"/>
              <a:gd name="connsiteX9" fmla="*/ 334303 w 826966"/>
              <a:gd name="connsiteY9" fmla="*/ 734822 h 734822"/>
              <a:gd name="connsiteX10" fmla="*/ 22567 w 826966"/>
              <a:gd name="connsiteY10" fmla="*/ 708627 h 734822"/>
              <a:gd name="connsiteX11" fmla="*/ 56370 w 826966"/>
              <a:gd name="connsiteY11" fmla="*/ 632537 h 734822"/>
              <a:gd name="connsiteX12" fmla="*/ 62630 w 826966"/>
              <a:gd name="connsiteY12" fmla="*/ 568921 h 734822"/>
              <a:gd name="connsiteX13" fmla="*/ 20063 w 826966"/>
              <a:gd name="connsiteY13" fmla="*/ 375578 h 734822"/>
              <a:gd name="connsiteX14" fmla="*/ 32 w 826966"/>
              <a:gd name="connsiteY14" fmla="*/ 218409 h 734822"/>
              <a:gd name="connsiteX15" fmla="*/ 80157 w 826966"/>
              <a:gd name="connsiteY15" fmla="*/ 137329 h 734822"/>
              <a:gd name="connsiteX16" fmla="*/ 264610 w 826966"/>
              <a:gd name="connsiteY16" fmla="*/ 137329 h 734822"/>
              <a:gd name="connsiteX17" fmla="*/ 262442 w 826966"/>
              <a:gd name="connsiteY17" fmla="*/ 133475 h 734822"/>
              <a:gd name="connsiteX18" fmla="*/ 573990 w 826966"/>
              <a:gd name="connsiteY18" fmla="*/ 200837 h 734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26966" h="734822">
                <a:moveTo>
                  <a:pt x="753441" y="0"/>
                </a:moveTo>
                <a:lnTo>
                  <a:pt x="826966" y="51144"/>
                </a:lnTo>
                <a:lnTo>
                  <a:pt x="645022" y="311858"/>
                </a:lnTo>
                <a:lnTo>
                  <a:pt x="359294" y="301952"/>
                </a:lnTo>
                <a:lnTo>
                  <a:pt x="371079" y="326933"/>
                </a:lnTo>
                <a:cubicBezTo>
                  <a:pt x="394260" y="381639"/>
                  <a:pt x="407230" y="433737"/>
                  <a:pt x="389389" y="460399"/>
                </a:cubicBezTo>
                <a:cubicBezTo>
                  <a:pt x="369358" y="489089"/>
                  <a:pt x="326792" y="481605"/>
                  <a:pt x="326792" y="481605"/>
                </a:cubicBezTo>
                <a:lnTo>
                  <a:pt x="314272" y="540231"/>
                </a:lnTo>
                <a:cubicBezTo>
                  <a:pt x="306760" y="572663"/>
                  <a:pt x="308012" y="607590"/>
                  <a:pt x="314272" y="640021"/>
                </a:cubicBezTo>
                <a:lnTo>
                  <a:pt x="334303" y="734822"/>
                </a:lnTo>
                <a:lnTo>
                  <a:pt x="22567" y="708627"/>
                </a:lnTo>
                <a:lnTo>
                  <a:pt x="56370" y="632537"/>
                </a:lnTo>
                <a:cubicBezTo>
                  <a:pt x="63882" y="612579"/>
                  <a:pt x="66386" y="590126"/>
                  <a:pt x="62630" y="568921"/>
                </a:cubicBezTo>
                <a:cubicBezTo>
                  <a:pt x="50110" y="520273"/>
                  <a:pt x="31331" y="432957"/>
                  <a:pt x="20063" y="375578"/>
                </a:cubicBezTo>
                <a:cubicBezTo>
                  <a:pt x="2536" y="280777"/>
                  <a:pt x="32" y="218409"/>
                  <a:pt x="32" y="218409"/>
                </a:cubicBezTo>
                <a:cubicBezTo>
                  <a:pt x="-1220" y="173503"/>
                  <a:pt x="35087" y="137329"/>
                  <a:pt x="80157" y="137329"/>
                </a:cubicBezTo>
                <a:lnTo>
                  <a:pt x="264610" y="137329"/>
                </a:lnTo>
                <a:lnTo>
                  <a:pt x="262442" y="133475"/>
                </a:lnTo>
                <a:lnTo>
                  <a:pt x="573990" y="200837"/>
                </a:lnTo>
                <a:close/>
              </a:path>
            </a:pathLst>
          </a:custGeom>
          <a:solidFill>
            <a:srgbClr val="C4E5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7" name="Freeform 113">
            <a:extLst>
              <a:ext uri="{FF2B5EF4-FFF2-40B4-BE49-F238E27FC236}">
                <a16:creationId xmlns:a16="http://schemas.microsoft.com/office/drawing/2014/main" id="{AD9E870E-FF30-D841-BF99-8D471A91FCD6}"/>
              </a:ext>
            </a:extLst>
          </p:cNvPr>
          <p:cNvSpPr>
            <a:spLocks noChangeArrowheads="1"/>
          </p:cNvSpPr>
          <p:nvPr/>
        </p:nvSpPr>
        <p:spPr bwMode="auto">
          <a:xfrm>
            <a:off x="3197952" y="6923921"/>
            <a:ext cx="384505" cy="823956"/>
          </a:xfrm>
          <a:custGeom>
            <a:avLst/>
            <a:gdLst>
              <a:gd name="T0" fmla="*/ 200969 w 309"/>
              <a:gd name="T1" fmla="*/ 88373 h 660"/>
              <a:gd name="T2" fmla="*/ 200969 w 309"/>
              <a:gd name="T3" fmla="*/ 88373 h 660"/>
              <a:gd name="T4" fmla="*/ 153336 w 309"/>
              <a:gd name="T5" fmla="*/ 137469 h 660"/>
              <a:gd name="T6" fmla="*/ 153336 w 309"/>
              <a:gd name="T7" fmla="*/ 137469 h 660"/>
              <a:gd name="T8" fmla="*/ 133762 w 309"/>
              <a:gd name="T9" fmla="*/ 125686 h 660"/>
              <a:gd name="T10" fmla="*/ 133762 w 309"/>
              <a:gd name="T11" fmla="*/ 125686 h 660"/>
              <a:gd name="T12" fmla="*/ 143549 w 309"/>
              <a:gd name="T13" fmla="*/ 147288 h 660"/>
              <a:gd name="T14" fmla="*/ 143549 w 309"/>
              <a:gd name="T15" fmla="*/ 147288 h 660"/>
              <a:gd name="T16" fmla="*/ 131152 w 309"/>
              <a:gd name="T17" fmla="*/ 241552 h 660"/>
              <a:gd name="T18" fmla="*/ 131152 w 309"/>
              <a:gd name="T19" fmla="*/ 241552 h 660"/>
              <a:gd name="T20" fmla="*/ 135066 w 309"/>
              <a:gd name="T21" fmla="*/ 406515 h 660"/>
              <a:gd name="T22" fmla="*/ 135066 w 309"/>
              <a:gd name="T23" fmla="*/ 406515 h 660"/>
              <a:gd name="T24" fmla="*/ 75037 w 309"/>
              <a:gd name="T25" fmla="*/ 72662 h 660"/>
              <a:gd name="T26" fmla="*/ 75037 w 309"/>
              <a:gd name="T27" fmla="*/ 72662 h 660"/>
              <a:gd name="T28" fmla="*/ 200969 w 309"/>
              <a:gd name="T29" fmla="*/ 88373 h 66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09" h="660">
                <a:moveTo>
                  <a:pt x="308" y="135"/>
                </a:moveTo>
                <a:lnTo>
                  <a:pt x="308" y="135"/>
                </a:lnTo>
                <a:cubicBezTo>
                  <a:pt x="308" y="135"/>
                  <a:pt x="296" y="180"/>
                  <a:pt x="235" y="210"/>
                </a:cubicBezTo>
                <a:cubicBezTo>
                  <a:pt x="235" y="210"/>
                  <a:pt x="214" y="176"/>
                  <a:pt x="205" y="192"/>
                </a:cubicBezTo>
                <a:cubicBezTo>
                  <a:pt x="195" y="209"/>
                  <a:pt x="192" y="228"/>
                  <a:pt x="220" y="225"/>
                </a:cubicBezTo>
                <a:cubicBezTo>
                  <a:pt x="220" y="225"/>
                  <a:pt x="243" y="289"/>
                  <a:pt x="201" y="369"/>
                </a:cubicBezTo>
                <a:cubicBezTo>
                  <a:pt x="169" y="431"/>
                  <a:pt x="274" y="599"/>
                  <a:pt x="207" y="621"/>
                </a:cubicBezTo>
                <a:cubicBezTo>
                  <a:pt x="90" y="659"/>
                  <a:pt x="0" y="208"/>
                  <a:pt x="115" y="111"/>
                </a:cubicBezTo>
                <a:cubicBezTo>
                  <a:pt x="246" y="0"/>
                  <a:pt x="308" y="135"/>
                  <a:pt x="308" y="135"/>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14">
            <a:extLst>
              <a:ext uri="{FF2B5EF4-FFF2-40B4-BE49-F238E27FC236}">
                <a16:creationId xmlns:a16="http://schemas.microsoft.com/office/drawing/2014/main" id="{6FDC4B9A-0F8D-8B4C-896F-FF4C20C28D28}"/>
              </a:ext>
            </a:extLst>
          </p:cNvPr>
          <p:cNvSpPr>
            <a:spLocks noChangeArrowheads="1"/>
          </p:cNvSpPr>
          <p:nvPr/>
        </p:nvSpPr>
        <p:spPr bwMode="auto">
          <a:xfrm>
            <a:off x="2560768" y="8786062"/>
            <a:ext cx="269156" cy="1801719"/>
          </a:xfrm>
          <a:custGeom>
            <a:avLst/>
            <a:gdLst>
              <a:gd name="T0" fmla="*/ 140486 w 217"/>
              <a:gd name="T1" fmla="*/ 944086 h 1446"/>
              <a:gd name="T2" fmla="*/ 0 w 217"/>
              <a:gd name="T3" fmla="*/ 944086 h 1446"/>
              <a:gd name="T4" fmla="*/ 0 w 217"/>
              <a:gd name="T5" fmla="*/ 0 h 1446"/>
              <a:gd name="T6" fmla="*/ 140486 w 217"/>
              <a:gd name="T7" fmla="*/ 0 h 1446"/>
              <a:gd name="T8" fmla="*/ 140486 w 217"/>
              <a:gd name="T9" fmla="*/ 944086 h 14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446">
                <a:moveTo>
                  <a:pt x="216" y="1445"/>
                </a:moveTo>
                <a:lnTo>
                  <a:pt x="0" y="1445"/>
                </a:lnTo>
                <a:lnTo>
                  <a:pt x="0" y="0"/>
                </a:lnTo>
                <a:lnTo>
                  <a:pt x="216" y="0"/>
                </a:lnTo>
                <a:lnTo>
                  <a:pt x="216" y="1445"/>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15">
            <a:extLst>
              <a:ext uri="{FF2B5EF4-FFF2-40B4-BE49-F238E27FC236}">
                <a16:creationId xmlns:a16="http://schemas.microsoft.com/office/drawing/2014/main" id="{0F5FDA98-0B25-8E4E-8BCA-AC84ADBEFA5E}"/>
              </a:ext>
            </a:extLst>
          </p:cNvPr>
          <p:cNvSpPr>
            <a:spLocks noChangeArrowheads="1"/>
          </p:cNvSpPr>
          <p:nvPr/>
        </p:nvSpPr>
        <p:spPr bwMode="auto">
          <a:xfrm>
            <a:off x="2560768" y="8483942"/>
            <a:ext cx="269156" cy="307611"/>
          </a:xfrm>
          <a:custGeom>
            <a:avLst/>
            <a:gdLst>
              <a:gd name="T0" fmla="*/ 70243 w 217"/>
              <a:gd name="T1" fmla="*/ 0 h 246"/>
              <a:gd name="T2" fmla="*/ 0 w 217"/>
              <a:gd name="T3" fmla="*/ 160641 h 246"/>
              <a:gd name="T4" fmla="*/ 140486 w 217"/>
              <a:gd name="T5" fmla="*/ 160641 h 246"/>
              <a:gd name="T6" fmla="*/ 70243 w 217"/>
              <a:gd name="T7" fmla="*/ 0 h 24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7" h="246">
                <a:moveTo>
                  <a:pt x="108" y="0"/>
                </a:moveTo>
                <a:lnTo>
                  <a:pt x="0" y="245"/>
                </a:lnTo>
                <a:lnTo>
                  <a:pt x="216" y="245"/>
                </a:lnTo>
                <a:lnTo>
                  <a:pt x="108" y="0"/>
                </a:lnTo>
              </a:path>
            </a:pathLst>
          </a:custGeom>
          <a:solidFill>
            <a:srgbClr val="FEDC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16">
            <a:extLst>
              <a:ext uri="{FF2B5EF4-FFF2-40B4-BE49-F238E27FC236}">
                <a16:creationId xmlns:a16="http://schemas.microsoft.com/office/drawing/2014/main" id="{EFE598EF-AE61-744A-9D1B-67F1F14DCC73}"/>
              </a:ext>
            </a:extLst>
          </p:cNvPr>
          <p:cNvSpPr>
            <a:spLocks noChangeArrowheads="1"/>
          </p:cNvSpPr>
          <p:nvPr/>
        </p:nvSpPr>
        <p:spPr bwMode="auto">
          <a:xfrm>
            <a:off x="2648657" y="8483944"/>
            <a:ext cx="104368" cy="131833"/>
          </a:xfrm>
          <a:custGeom>
            <a:avLst/>
            <a:gdLst>
              <a:gd name="T0" fmla="*/ 54068 w 83"/>
              <a:gd name="T1" fmla="*/ 62543 h 105"/>
              <a:gd name="T2" fmla="*/ 26374 w 83"/>
              <a:gd name="T3" fmla="*/ 0 h 105"/>
              <a:gd name="T4" fmla="*/ 0 w 83"/>
              <a:gd name="T5" fmla="*/ 60568 h 105"/>
              <a:gd name="T6" fmla="*/ 0 w 83"/>
              <a:gd name="T7" fmla="*/ 60568 h 105"/>
              <a:gd name="T8" fmla="*/ 28353 w 83"/>
              <a:gd name="T9" fmla="*/ 68469 h 105"/>
              <a:gd name="T10" fmla="*/ 28353 w 83"/>
              <a:gd name="T11" fmla="*/ 68469 h 105"/>
              <a:gd name="T12" fmla="*/ 54068 w 83"/>
              <a:gd name="T13" fmla="*/ 62543 h 1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3" h="105">
                <a:moveTo>
                  <a:pt x="82" y="95"/>
                </a:moveTo>
                <a:lnTo>
                  <a:pt x="40" y="0"/>
                </a:lnTo>
                <a:lnTo>
                  <a:pt x="0" y="92"/>
                </a:lnTo>
                <a:cubicBezTo>
                  <a:pt x="12" y="100"/>
                  <a:pt x="27" y="104"/>
                  <a:pt x="43" y="104"/>
                </a:cubicBezTo>
                <a:cubicBezTo>
                  <a:pt x="57" y="104"/>
                  <a:pt x="71" y="101"/>
                  <a:pt x="82" y="95"/>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17">
            <a:extLst>
              <a:ext uri="{FF2B5EF4-FFF2-40B4-BE49-F238E27FC236}">
                <a16:creationId xmlns:a16="http://schemas.microsoft.com/office/drawing/2014/main" id="{5991BC74-E20E-2D4B-ABD7-6928120E6D9F}"/>
              </a:ext>
            </a:extLst>
          </p:cNvPr>
          <p:cNvSpPr>
            <a:spLocks noChangeArrowheads="1"/>
          </p:cNvSpPr>
          <p:nvPr/>
        </p:nvSpPr>
        <p:spPr bwMode="auto">
          <a:xfrm>
            <a:off x="2698096" y="8483944"/>
            <a:ext cx="137322" cy="2103839"/>
          </a:xfrm>
          <a:custGeom>
            <a:avLst/>
            <a:gdLst>
              <a:gd name="T0" fmla="*/ 27746 w 109"/>
              <a:gd name="T1" fmla="*/ 61975 h 1691"/>
              <a:gd name="T2" fmla="*/ 0 w 109"/>
              <a:gd name="T3" fmla="*/ 0 h 1691"/>
              <a:gd name="T4" fmla="*/ 1982 w 109"/>
              <a:gd name="T5" fmla="*/ 67846 h 1691"/>
              <a:gd name="T6" fmla="*/ 35673 w 109"/>
              <a:gd name="T7" fmla="*/ 159831 h 1691"/>
              <a:gd name="T8" fmla="*/ 35673 w 109"/>
              <a:gd name="T9" fmla="*/ 1102505 h 1691"/>
              <a:gd name="T10" fmla="*/ 71346 w 109"/>
              <a:gd name="T11" fmla="*/ 1102505 h 1691"/>
              <a:gd name="T12" fmla="*/ 71346 w 109"/>
              <a:gd name="T13" fmla="*/ 159831 h 1691"/>
              <a:gd name="T14" fmla="*/ 27746 w 109"/>
              <a:gd name="T15" fmla="*/ 61975 h 16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9" h="1691">
                <a:moveTo>
                  <a:pt x="42" y="95"/>
                </a:moveTo>
                <a:lnTo>
                  <a:pt x="0" y="0"/>
                </a:lnTo>
                <a:lnTo>
                  <a:pt x="3" y="104"/>
                </a:lnTo>
                <a:lnTo>
                  <a:pt x="54" y="245"/>
                </a:lnTo>
                <a:lnTo>
                  <a:pt x="54" y="1690"/>
                </a:lnTo>
                <a:lnTo>
                  <a:pt x="108" y="1690"/>
                </a:lnTo>
                <a:lnTo>
                  <a:pt x="108" y="245"/>
                </a:lnTo>
                <a:lnTo>
                  <a:pt x="42" y="95"/>
                </a:lnTo>
              </a:path>
            </a:pathLst>
          </a:custGeom>
          <a:solidFill>
            <a:srgbClr val="0A2E4A">
              <a:alpha val="10000"/>
            </a:srgbClr>
          </a:solidFill>
          <a:ln>
            <a:noFill/>
          </a:ln>
          <a:effectLst/>
        </p:spPr>
        <p:txBody>
          <a:bodyPr wrap="none" anchor="ctr"/>
          <a:lstStyle/>
          <a:p>
            <a:endParaRPr lang="en-US" sz="3599" dirty="0">
              <a:latin typeface="Poppins" pitchFamily="2" charset="77"/>
            </a:endParaRPr>
          </a:p>
        </p:txBody>
      </p:sp>
      <p:sp>
        <p:nvSpPr>
          <p:cNvPr id="82" name="Freeform 118">
            <a:extLst>
              <a:ext uri="{FF2B5EF4-FFF2-40B4-BE49-F238E27FC236}">
                <a16:creationId xmlns:a16="http://schemas.microsoft.com/office/drawing/2014/main" id="{9BBBE2E9-FBE1-2A45-B964-1F62FA9983F3}"/>
              </a:ext>
            </a:extLst>
          </p:cNvPr>
          <p:cNvSpPr>
            <a:spLocks noChangeArrowheads="1"/>
          </p:cNvSpPr>
          <p:nvPr/>
        </p:nvSpPr>
        <p:spPr bwMode="auto">
          <a:xfrm>
            <a:off x="8938070" y="10543837"/>
            <a:ext cx="620700" cy="131833"/>
          </a:xfrm>
          <a:custGeom>
            <a:avLst/>
            <a:gdLst>
              <a:gd name="T0" fmla="*/ 324822 w 500"/>
              <a:gd name="T1" fmla="*/ 33911 h 106"/>
              <a:gd name="T2" fmla="*/ 324822 w 500"/>
              <a:gd name="T3" fmla="*/ 33911 h 106"/>
              <a:gd name="T4" fmla="*/ 162737 w 500"/>
              <a:gd name="T5" fmla="*/ 68475 h 106"/>
              <a:gd name="T6" fmla="*/ 162737 w 500"/>
              <a:gd name="T7" fmla="*/ 68475 h 106"/>
              <a:gd name="T8" fmla="*/ 0 w 500"/>
              <a:gd name="T9" fmla="*/ 33911 h 106"/>
              <a:gd name="T10" fmla="*/ 0 w 500"/>
              <a:gd name="T11" fmla="*/ 33911 h 106"/>
              <a:gd name="T12" fmla="*/ 162737 w 500"/>
              <a:gd name="T13" fmla="*/ 0 h 106"/>
              <a:gd name="T14" fmla="*/ 162737 w 500"/>
              <a:gd name="T15" fmla="*/ 0 h 106"/>
              <a:gd name="T16" fmla="*/ 324822 w 500"/>
              <a:gd name="T17" fmla="*/ 33911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00" h="106">
                <a:moveTo>
                  <a:pt x="499" y="52"/>
                </a:moveTo>
                <a:lnTo>
                  <a:pt x="499" y="52"/>
                </a:lnTo>
                <a:cubicBezTo>
                  <a:pt x="499" y="82"/>
                  <a:pt x="387" y="105"/>
                  <a:pt x="250" y="105"/>
                </a:cubicBezTo>
                <a:cubicBezTo>
                  <a:pt x="111" y="105"/>
                  <a:pt x="0" y="82"/>
                  <a:pt x="0" y="52"/>
                </a:cubicBezTo>
                <a:cubicBezTo>
                  <a:pt x="0" y="23"/>
                  <a:pt x="111" y="0"/>
                  <a:pt x="250" y="0"/>
                </a:cubicBezTo>
                <a:cubicBezTo>
                  <a:pt x="387" y="0"/>
                  <a:pt x="499" y="23"/>
                  <a:pt x="499" y="52"/>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19">
            <a:extLst>
              <a:ext uri="{FF2B5EF4-FFF2-40B4-BE49-F238E27FC236}">
                <a16:creationId xmlns:a16="http://schemas.microsoft.com/office/drawing/2014/main" id="{9D41658C-5A8F-E244-9670-2D6BE3FC6C15}"/>
              </a:ext>
            </a:extLst>
          </p:cNvPr>
          <p:cNvSpPr>
            <a:spLocks noChangeArrowheads="1"/>
          </p:cNvSpPr>
          <p:nvPr/>
        </p:nvSpPr>
        <p:spPr bwMode="auto">
          <a:xfrm>
            <a:off x="9108348" y="8786062"/>
            <a:ext cx="269156" cy="1801719"/>
          </a:xfrm>
          <a:custGeom>
            <a:avLst/>
            <a:gdLst>
              <a:gd name="T0" fmla="*/ 140483 w 216"/>
              <a:gd name="T1" fmla="*/ 944086 h 1446"/>
              <a:gd name="T2" fmla="*/ 0 w 216"/>
              <a:gd name="T3" fmla="*/ 944086 h 1446"/>
              <a:gd name="T4" fmla="*/ 0 w 216"/>
              <a:gd name="T5" fmla="*/ 0 h 1446"/>
              <a:gd name="T6" fmla="*/ 140483 w 216"/>
              <a:gd name="T7" fmla="*/ 0 h 1446"/>
              <a:gd name="T8" fmla="*/ 140483 w 216"/>
              <a:gd name="T9" fmla="*/ 944086 h 144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 h="1446">
                <a:moveTo>
                  <a:pt x="215" y="1445"/>
                </a:moveTo>
                <a:lnTo>
                  <a:pt x="0" y="1445"/>
                </a:lnTo>
                <a:lnTo>
                  <a:pt x="0" y="0"/>
                </a:lnTo>
                <a:lnTo>
                  <a:pt x="215" y="0"/>
                </a:lnTo>
                <a:lnTo>
                  <a:pt x="215" y="1445"/>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20">
            <a:extLst>
              <a:ext uri="{FF2B5EF4-FFF2-40B4-BE49-F238E27FC236}">
                <a16:creationId xmlns:a16="http://schemas.microsoft.com/office/drawing/2014/main" id="{24F527FB-73C6-814D-8C0E-4573BBE08993}"/>
              </a:ext>
            </a:extLst>
          </p:cNvPr>
          <p:cNvSpPr>
            <a:spLocks noChangeArrowheads="1"/>
          </p:cNvSpPr>
          <p:nvPr/>
        </p:nvSpPr>
        <p:spPr bwMode="auto">
          <a:xfrm>
            <a:off x="9108348" y="8483942"/>
            <a:ext cx="269156" cy="307611"/>
          </a:xfrm>
          <a:custGeom>
            <a:avLst/>
            <a:gdLst>
              <a:gd name="T0" fmla="*/ 70568 w 216"/>
              <a:gd name="T1" fmla="*/ 0 h 246"/>
              <a:gd name="T2" fmla="*/ 0 w 216"/>
              <a:gd name="T3" fmla="*/ 160641 h 246"/>
              <a:gd name="T4" fmla="*/ 140483 w 216"/>
              <a:gd name="T5" fmla="*/ 160641 h 246"/>
              <a:gd name="T6" fmla="*/ 70568 w 216"/>
              <a:gd name="T7" fmla="*/ 0 h 24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 h="246">
                <a:moveTo>
                  <a:pt x="108" y="0"/>
                </a:moveTo>
                <a:lnTo>
                  <a:pt x="0" y="245"/>
                </a:lnTo>
                <a:lnTo>
                  <a:pt x="215" y="245"/>
                </a:lnTo>
                <a:lnTo>
                  <a:pt x="108" y="0"/>
                </a:lnTo>
              </a:path>
            </a:pathLst>
          </a:custGeom>
          <a:solidFill>
            <a:srgbClr val="FEDC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21">
            <a:extLst>
              <a:ext uri="{FF2B5EF4-FFF2-40B4-BE49-F238E27FC236}">
                <a16:creationId xmlns:a16="http://schemas.microsoft.com/office/drawing/2014/main" id="{1D75D8E7-0A59-D844-803B-68AC6156D7CA}"/>
              </a:ext>
            </a:extLst>
          </p:cNvPr>
          <p:cNvSpPr>
            <a:spLocks noChangeArrowheads="1"/>
          </p:cNvSpPr>
          <p:nvPr/>
        </p:nvSpPr>
        <p:spPr bwMode="auto">
          <a:xfrm>
            <a:off x="9190743" y="8483944"/>
            <a:ext cx="104364" cy="131833"/>
          </a:xfrm>
          <a:custGeom>
            <a:avLst/>
            <a:gdLst>
              <a:gd name="T0" fmla="*/ 54066 w 83"/>
              <a:gd name="T1" fmla="*/ 62543 h 105"/>
              <a:gd name="T2" fmla="*/ 27033 w 83"/>
              <a:gd name="T3" fmla="*/ 0 h 105"/>
              <a:gd name="T4" fmla="*/ 0 w 83"/>
              <a:gd name="T5" fmla="*/ 60568 h 105"/>
              <a:gd name="T6" fmla="*/ 0 w 83"/>
              <a:gd name="T7" fmla="*/ 60568 h 105"/>
              <a:gd name="T8" fmla="*/ 28352 w 83"/>
              <a:gd name="T9" fmla="*/ 68469 h 105"/>
              <a:gd name="T10" fmla="*/ 28352 w 83"/>
              <a:gd name="T11" fmla="*/ 68469 h 105"/>
              <a:gd name="T12" fmla="*/ 54066 w 83"/>
              <a:gd name="T13" fmla="*/ 62543 h 1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3" h="105">
                <a:moveTo>
                  <a:pt x="82" y="95"/>
                </a:moveTo>
                <a:lnTo>
                  <a:pt x="41" y="0"/>
                </a:lnTo>
                <a:lnTo>
                  <a:pt x="0" y="92"/>
                </a:lnTo>
                <a:cubicBezTo>
                  <a:pt x="13" y="100"/>
                  <a:pt x="27" y="104"/>
                  <a:pt x="43" y="104"/>
                </a:cubicBezTo>
                <a:cubicBezTo>
                  <a:pt x="57" y="104"/>
                  <a:pt x="71" y="101"/>
                  <a:pt x="82" y="95"/>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22">
            <a:extLst>
              <a:ext uri="{FF2B5EF4-FFF2-40B4-BE49-F238E27FC236}">
                <a16:creationId xmlns:a16="http://schemas.microsoft.com/office/drawing/2014/main" id="{478132F3-0D22-CB41-9662-5E9FCEC2EFBE}"/>
              </a:ext>
            </a:extLst>
          </p:cNvPr>
          <p:cNvSpPr>
            <a:spLocks noChangeArrowheads="1"/>
          </p:cNvSpPr>
          <p:nvPr/>
        </p:nvSpPr>
        <p:spPr bwMode="auto">
          <a:xfrm>
            <a:off x="9240178" y="8483944"/>
            <a:ext cx="137324" cy="2103839"/>
          </a:xfrm>
          <a:custGeom>
            <a:avLst/>
            <a:gdLst>
              <a:gd name="T0" fmla="*/ 27086 w 109"/>
              <a:gd name="T1" fmla="*/ 61975 h 1691"/>
              <a:gd name="T2" fmla="*/ 0 w 109"/>
              <a:gd name="T3" fmla="*/ 0 h 1691"/>
              <a:gd name="T4" fmla="*/ 1321 w 109"/>
              <a:gd name="T5" fmla="*/ 67846 h 1691"/>
              <a:gd name="T6" fmla="*/ 35674 w 109"/>
              <a:gd name="T7" fmla="*/ 159831 h 1691"/>
              <a:gd name="T8" fmla="*/ 35674 w 109"/>
              <a:gd name="T9" fmla="*/ 1102505 h 1691"/>
              <a:gd name="T10" fmla="*/ 71347 w 109"/>
              <a:gd name="T11" fmla="*/ 1102505 h 1691"/>
              <a:gd name="T12" fmla="*/ 71347 w 109"/>
              <a:gd name="T13" fmla="*/ 159831 h 1691"/>
              <a:gd name="T14" fmla="*/ 27086 w 109"/>
              <a:gd name="T15" fmla="*/ 61975 h 16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9" h="1691">
                <a:moveTo>
                  <a:pt x="41" y="95"/>
                </a:moveTo>
                <a:lnTo>
                  <a:pt x="0" y="0"/>
                </a:lnTo>
                <a:lnTo>
                  <a:pt x="2" y="104"/>
                </a:lnTo>
                <a:lnTo>
                  <a:pt x="54" y="245"/>
                </a:lnTo>
                <a:lnTo>
                  <a:pt x="54" y="1690"/>
                </a:lnTo>
                <a:lnTo>
                  <a:pt x="108" y="1690"/>
                </a:lnTo>
                <a:lnTo>
                  <a:pt x="108" y="245"/>
                </a:lnTo>
                <a:lnTo>
                  <a:pt x="41" y="95"/>
                </a:lnTo>
              </a:path>
            </a:pathLst>
          </a:custGeom>
          <a:solidFill>
            <a:srgbClr val="0A2E4A">
              <a:alpha val="10000"/>
            </a:srgbClr>
          </a:solidFill>
          <a:ln>
            <a:noFill/>
          </a:ln>
          <a:effectLst/>
        </p:spPr>
        <p:txBody>
          <a:bodyPr wrap="none" anchor="ctr"/>
          <a:lstStyle/>
          <a:p>
            <a:endParaRPr lang="en-US" sz="3599" dirty="0">
              <a:latin typeface="Poppins" pitchFamily="2" charset="77"/>
            </a:endParaRPr>
          </a:p>
        </p:txBody>
      </p:sp>
      <p:sp>
        <p:nvSpPr>
          <p:cNvPr id="87" name="Freeform 123">
            <a:extLst>
              <a:ext uri="{FF2B5EF4-FFF2-40B4-BE49-F238E27FC236}">
                <a16:creationId xmlns:a16="http://schemas.microsoft.com/office/drawing/2014/main" id="{E84AB665-E091-5848-90DE-869A53F165DE}"/>
              </a:ext>
            </a:extLst>
          </p:cNvPr>
          <p:cNvSpPr>
            <a:spLocks noChangeArrowheads="1"/>
          </p:cNvSpPr>
          <p:nvPr/>
        </p:nvSpPr>
        <p:spPr bwMode="auto">
          <a:xfrm>
            <a:off x="4488790" y="11686391"/>
            <a:ext cx="2263090" cy="236199"/>
          </a:xfrm>
          <a:custGeom>
            <a:avLst/>
            <a:gdLst>
              <a:gd name="T0" fmla="*/ 1186032 w 1817"/>
              <a:gd name="T1" fmla="*/ 61926 h 190"/>
              <a:gd name="T2" fmla="*/ 1186032 w 1817"/>
              <a:gd name="T3" fmla="*/ 61926 h 190"/>
              <a:gd name="T4" fmla="*/ 593669 w 1817"/>
              <a:gd name="T5" fmla="*/ 123200 h 190"/>
              <a:gd name="T6" fmla="*/ 593669 w 1817"/>
              <a:gd name="T7" fmla="*/ 123200 h 190"/>
              <a:gd name="T8" fmla="*/ 0 w 1817"/>
              <a:gd name="T9" fmla="*/ 61926 h 190"/>
              <a:gd name="T10" fmla="*/ 0 w 1817"/>
              <a:gd name="T11" fmla="*/ 61926 h 190"/>
              <a:gd name="T12" fmla="*/ 593669 w 1817"/>
              <a:gd name="T13" fmla="*/ 0 h 190"/>
              <a:gd name="T14" fmla="*/ 593669 w 1817"/>
              <a:gd name="T15" fmla="*/ 0 h 190"/>
              <a:gd name="T16" fmla="*/ 1186032 w 1817"/>
              <a:gd name="T17" fmla="*/ 61926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17" h="190">
                <a:moveTo>
                  <a:pt x="1816" y="95"/>
                </a:moveTo>
                <a:lnTo>
                  <a:pt x="1816" y="95"/>
                </a:lnTo>
                <a:cubicBezTo>
                  <a:pt x="1816" y="147"/>
                  <a:pt x="1410" y="189"/>
                  <a:pt x="909" y="189"/>
                </a:cubicBezTo>
                <a:cubicBezTo>
                  <a:pt x="407" y="189"/>
                  <a:pt x="0" y="147"/>
                  <a:pt x="0" y="95"/>
                </a:cubicBezTo>
                <a:cubicBezTo>
                  <a:pt x="0" y="42"/>
                  <a:pt x="407" y="0"/>
                  <a:pt x="909" y="0"/>
                </a:cubicBezTo>
                <a:cubicBezTo>
                  <a:pt x="1410" y="0"/>
                  <a:pt x="1816" y="42"/>
                  <a:pt x="1816" y="95"/>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124">
            <a:extLst>
              <a:ext uri="{FF2B5EF4-FFF2-40B4-BE49-F238E27FC236}">
                <a16:creationId xmlns:a16="http://schemas.microsoft.com/office/drawing/2014/main" id="{BB4E84D9-7F6F-6F42-8DEA-B2ECB1729231}"/>
              </a:ext>
            </a:extLst>
          </p:cNvPr>
          <p:cNvSpPr>
            <a:spLocks noChangeArrowheads="1"/>
          </p:cNvSpPr>
          <p:nvPr/>
        </p:nvSpPr>
        <p:spPr bwMode="auto">
          <a:xfrm>
            <a:off x="4642593" y="11510615"/>
            <a:ext cx="1801683" cy="269158"/>
          </a:xfrm>
          <a:custGeom>
            <a:avLst/>
            <a:gdLst>
              <a:gd name="T0" fmla="*/ 0 w 1447"/>
              <a:gd name="T1" fmla="*/ 0 h 217"/>
              <a:gd name="T2" fmla="*/ 944086 w 1447"/>
              <a:gd name="T3" fmla="*/ 0 h 217"/>
              <a:gd name="T4" fmla="*/ 944086 w 1447"/>
              <a:gd name="T5" fmla="*/ 140484 h 217"/>
              <a:gd name="T6" fmla="*/ 0 w 1447"/>
              <a:gd name="T7" fmla="*/ 140484 h 217"/>
              <a:gd name="T8" fmla="*/ 0 w 1447"/>
              <a:gd name="T9" fmla="*/ 0 h 2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7" h="217">
                <a:moveTo>
                  <a:pt x="0" y="0"/>
                </a:moveTo>
                <a:lnTo>
                  <a:pt x="1446" y="0"/>
                </a:lnTo>
                <a:lnTo>
                  <a:pt x="1446" y="216"/>
                </a:lnTo>
                <a:lnTo>
                  <a:pt x="0" y="216"/>
                </a:lnTo>
                <a:lnTo>
                  <a:pt x="0" y="0"/>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25">
            <a:extLst>
              <a:ext uri="{FF2B5EF4-FFF2-40B4-BE49-F238E27FC236}">
                <a16:creationId xmlns:a16="http://schemas.microsoft.com/office/drawing/2014/main" id="{C1DFA2E2-5E42-1A44-B450-173F69873BB8}"/>
              </a:ext>
            </a:extLst>
          </p:cNvPr>
          <p:cNvSpPr>
            <a:spLocks noChangeArrowheads="1"/>
          </p:cNvSpPr>
          <p:nvPr/>
        </p:nvSpPr>
        <p:spPr bwMode="auto">
          <a:xfrm>
            <a:off x="6444276" y="11510615"/>
            <a:ext cx="307605" cy="269158"/>
          </a:xfrm>
          <a:custGeom>
            <a:avLst/>
            <a:gdLst>
              <a:gd name="T0" fmla="*/ 160639 w 245"/>
              <a:gd name="T1" fmla="*/ 70242 h 217"/>
              <a:gd name="T2" fmla="*/ 0 w 245"/>
              <a:gd name="T3" fmla="*/ 0 h 217"/>
              <a:gd name="T4" fmla="*/ 0 w 245"/>
              <a:gd name="T5" fmla="*/ 140484 h 217"/>
              <a:gd name="T6" fmla="*/ 160639 w 245"/>
              <a:gd name="T7" fmla="*/ 70242 h 2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5" h="217">
                <a:moveTo>
                  <a:pt x="244" y="108"/>
                </a:moveTo>
                <a:lnTo>
                  <a:pt x="0" y="0"/>
                </a:lnTo>
                <a:lnTo>
                  <a:pt x="0" y="216"/>
                </a:lnTo>
                <a:lnTo>
                  <a:pt x="244" y="108"/>
                </a:lnTo>
              </a:path>
            </a:pathLst>
          </a:custGeom>
          <a:solidFill>
            <a:srgbClr val="FEDC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26">
            <a:extLst>
              <a:ext uri="{FF2B5EF4-FFF2-40B4-BE49-F238E27FC236}">
                <a16:creationId xmlns:a16="http://schemas.microsoft.com/office/drawing/2014/main" id="{E1C12AAF-7521-0542-8F4D-C08E1CF85BF0}"/>
              </a:ext>
            </a:extLst>
          </p:cNvPr>
          <p:cNvSpPr>
            <a:spLocks noChangeArrowheads="1"/>
          </p:cNvSpPr>
          <p:nvPr/>
        </p:nvSpPr>
        <p:spPr bwMode="auto">
          <a:xfrm>
            <a:off x="6620050" y="11598502"/>
            <a:ext cx="131830" cy="104366"/>
          </a:xfrm>
          <a:custGeom>
            <a:avLst/>
            <a:gdLst>
              <a:gd name="T0" fmla="*/ 5925 w 105"/>
              <a:gd name="T1" fmla="*/ 54074 h 84"/>
              <a:gd name="T2" fmla="*/ 68469 w 105"/>
              <a:gd name="T3" fmla="*/ 26711 h 84"/>
              <a:gd name="T4" fmla="*/ 7242 w 105"/>
              <a:gd name="T5" fmla="*/ 0 h 84"/>
              <a:gd name="T6" fmla="*/ 7242 w 105"/>
              <a:gd name="T7" fmla="*/ 0 h 84"/>
              <a:gd name="T8" fmla="*/ 0 w 105"/>
              <a:gd name="T9" fmla="*/ 28014 h 84"/>
              <a:gd name="T10" fmla="*/ 0 w 105"/>
              <a:gd name="T11" fmla="*/ 28014 h 84"/>
              <a:gd name="T12" fmla="*/ 5925 w 105"/>
              <a:gd name="T13" fmla="*/ 54074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 h="84">
                <a:moveTo>
                  <a:pt x="9" y="83"/>
                </a:moveTo>
                <a:lnTo>
                  <a:pt x="104" y="41"/>
                </a:lnTo>
                <a:lnTo>
                  <a:pt x="11" y="0"/>
                </a:lnTo>
                <a:cubicBezTo>
                  <a:pt x="4" y="13"/>
                  <a:pt x="0" y="28"/>
                  <a:pt x="0" y="43"/>
                </a:cubicBezTo>
                <a:cubicBezTo>
                  <a:pt x="0" y="58"/>
                  <a:pt x="4" y="71"/>
                  <a:pt x="9" y="83"/>
                </a:cubicBezTo>
              </a:path>
            </a:pathLst>
          </a:custGeom>
          <a:solidFill>
            <a:srgbClr val="FD93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27">
            <a:extLst>
              <a:ext uri="{FF2B5EF4-FFF2-40B4-BE49-F238E27FC236}">
                <a16:creationId xmlns:a16="http://schemas.microsoft.com/office/drawing/2014/main" id="{36C49D96-0CB0-934B-A4A3-D19C81F5B5FD}"/>
              </a:ext>
            </a:extLst>
          </p:cNvPr>
          <p:cNvSpPr>
            <a:spLocks noChangeArrowheads="1"/>
          </p:cNvSpPr>
          <p:nvPr/>
        </p:nvSpPr>
        <p:spPr bwMode="auto">
          <a:xfrm>
            <a:off x="4642593" y="11647938"/>
            <a:ext cx="2103793" cy="131833"/>
          </a:xfrm>
          <a:custGeom>
            <a:avLst/>
            <a:gdLst>
              <a:gd name="T0" fmla="*/ 1041180 w 1691"/>
              <a:gd name="T1" fmla="*/ 26243 h 108"/>
              <a:gd name="T2" fmla="*/ 1102503 w 1691"/>
              <a:gd name="T3" fmla="*/ 0 h 108"/>
              <a:gd name="T4" fmla="*/ 1034656 w 1691"/>
              <a:gd name="T5" fmla="*/ 1280 h 108"/>
              <a:gd name="T6" fmla="*/ 943325 w 1691"/>
              <a:gd name="T7" fmla="*/ 33923 h 108"/>
              <a:gd name="T8" fmla="*/ 0 w 1691"/>
              <a:gd name="T9" fmla="*/ 32643 h 108"/>
              <a:gd name="T10" fmla="*/ 0 w 1691"/>
              <a:gd name="T11" fmla="*/ 67207 h 108"/>
              <a:gd name="T12" fmla="*/ 943325 w 1691"/>
              <a:gd name="T13" fmla="*/ 68487 h 108"/>
              <a:gd name="T14" fmla="*/ 1041180 w 1691"/>
              <a:gd name="T15" fmla="*/ 26243 h 1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91" h="108">
                <a:moveTo>
                  <a:pt x="1596" y="41"/>
                </a:moveTo>
                <a:lnTo>
                  <a:pt x="1690" y="0"/>
                </a:lnTo>
                <a:lnTo>
                  <a:pt x="1586" y="2"/>
                </a:lnTo>
                <a:lnTo>
                  <a:pt x="1446" y="53"/>
                </a:lnTo>
                <a:lnTo>
                  <a:pt x="0" y="51"/>
                </a:lnTo>
                <a:lnTo>
                  <a:pt x="0" y="105"/>
                </a:lnTo>
                <a:lnTo>
                  <a:pt x="1446" y="107"/>
                </a:lnTo>
                <a:lnTo>
                  <a:pt x="1596" y="41"/>
                </a:lnTo>
              </a:path>
            </a:pathLst>
          </a:custGeom>
          <a:solidFill>
            <a:srgbClr val="0A2E4A">
              <a:alpha val="10000"/>
            </a:srgbClr>
          </a:solidFill>
          <a:ln>
            <a:noFill/>
          </a:ln>
          <a:effectLst/>
        </p:spPr>
        <p:txBody>
          <a:bodyPr wrap="none" anchor="ctr"/>
          <a:lstStyle/>
          <a:p>
            <a:endParaRPr lang="en-US" sz="3599" dirty="0">
              <a:latin typeface="Poppins" pitchFamily="2" charset="77"/>
            </a:endParaRPr>
          </a:p>
        </p:txBody>
      </p:sp>
      <p:sp>
        <p:nvSpPr>
          <p:cNvPr id="92" name="Freeform 128">
            <a:extLst>
              <a:ext uri="{FF2B5EF4-FFF2-40B4-BE49-F238E27FC236}">
                <a16:creationId xmlns:a16="http://schemas.microsoft.com/office/drawing/2014/main" id="{93693911-5ED1-3449-812A-BE882C1CCCD3}"/>
              </a:ext>
            </a:extLst>
          </p:cNvPr>
          <p:cNvSpPr>
            <a:spLocks noChangeArrowheads="1"/>
          </p:cNvSpPr>
          <p:nvPr/>
        </p:nvSpPr>
        <p:spPr bwMode="auto">
          <a:xfrm>
            <a:off x="1209506" y="10384537"/>
            <a:ext cx="681123" cy="181272"/>
          </a:xfrm>
          <a:custGeom>
            <a:avLst/>
            <a:gdLst>
              <a:gd name="T0" fmla="*/ 356502 w 545"/>
              <a:gd name="T1" fmla="*/ 47198 h 145"/>
              <a:gd name="T2" fmla="*/ 356502 w 545"/>
              <a:gd name="T3" fmla="*/ 47198 h 145"/>
              <a:gd name="T4" fmla="*/ 178251 w 545"/>
              <a:gd name="T5" fmla="*/ 94395 h 145"/>
              <a:gd name="T6" fmla="*/ 178251 w 545"/>
              <a:gd name="T7" fmla="*/ 94395 h 145"/>
              <a:gd name="T8" fmla="*/ 0 w 545"/>
              <a:gd name="T9" fmla="*/ 47198 h 145"/>
              <a:gd name="T10" fmla="*/ 0 w 545"/>
              <a:gd name="T11" fmla="*/ 47198 h 145"/>
              <a:gd name="T12" fmla="*/ 178251 w 545"/>
              <a:gd name="T13" fmla="*/ 0 h 145"/>
              <a:gd name="T14" fmla="*/ 178251 w 545"/>
              <a:gd name="T15" fmla="*/ 0 h 145"/>
              <a:gd name="T16" fmla="*/ 356502 w 545"/>
              <a:gd name="T17" fmla="*/ 47198 h 1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5" h="145">
                <a:moveTo>
                  <a:pt x="544" y="72"/>
                </a:moveTo>
                <a:lnTo>
                  <a:pt x="544" y="72"/>
                </a:lnTo>
                <a:cubicBezTo>
                  <a:pt x="544" y="112"/>
                  <a:pt x="422" y="144"/>
                  <a:pt x="272" y="144"/>
                </a:cubicBezTo>
                <a:cubicBezTo>
                  <a:pt x="122" y="144"/>
                  <a:pt x="0" y="112"/>
                  <a:pt x="0" y="72"/>
                </a:cubicBezTo>
                <a:cubicBezTo>
                  <a:pt x="0" y="33"/>
                  <a:pt x="122" y="0"/>
                  <a:pt x="272" y="0"/>
                </a:cubicBezTo>
                <a:cubicBezTo>
                  <a:pt x="422" y="0"/>
                  <a:pt x="544" y="33"/>
                  <a:pt x="544" y="72"/>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29">
            <a:extLst>
              <a:ext uri="{FF2B5EF4-FFF2-40B4-BE49-F238E27FC236}">
                <a16:creationId xmlns:a16="http://schemas.microsoft.com/office/drawing/2014/main" id="{6B76FE08-ED0F-0549-ABEC-FA9A61514A16}"/>
              </a:ext>
            </a:extLst>
          </p:cNvPr>
          <p:cNvSpPr>
            <a:spLocks noChangeArrowheads="1"/>
          </p:cNvSpPr>
          <p:nvPr/>
        </p:nvSpPr>
        <p:spPr bwMode="auto">
          <a:xfrm>
            <a:off x="1352323" y="8819021"/>
            <a:ext cx="1186474" cy="1669886"/>
          </a:xfrm>
          <a:custGeom>
            <a:avLst/>
            <a:gdLst>
              <a:gd name="T0" fmla="*/ 120247 w 952"/>
              <a:gd name="T1" fmla="*/ 874960 h 1342"/>
              <a:gd name="T2" fmla="*/ 0 w 952"/>
              <a:gd name="T3" fmla="*/ 799926 h 1342"/>
              <a:gd name="T4" fmla="*/ 501898 w 952"/>
              <a:gd name="T5" fmla="*/ 0 h 1342"/>
              <a:gd name="T6" fmla="*/ 621491 w 952"/>
              <a:gd name="T7" fmla="*/ 75034 h 1342"/>
              <a:gd name="T8" fmla="*/ 120247 w 952"/>
              <a:gd name="T9" fmla="*/ 874960 h 13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2" h="1342">
                <a:moveTo>
                  <a:pt x="184" y="1341"/>
                </a:moveTo>
                <a:lnTo>
                  <a:pt x="0" y="1226"/>
                </a:lnTo>
                <a:lnTo>
                  <a:pt x="768" y="0"/>
                </a:lnTo>
                <a:lnTo>
                  <a:pt x="951" y="115"/>
                </a:lnTo>
                <a:lnTo>
                  <a:pt x="184" y="1341"/>
                </a:lnTo>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30">
            <a:extLst>
              <a:ext uri="{FF2B5EF4-FFF2-40B4-BE49-F238E27FC236}">
                <a16:creationId xmlns:a16="http://schemas.microsoft.com/office/drawing/2014/main" id="{C4179431-593A-6345-A095-20E3CC163D74}"/>
              </a:ext>
            </a:extLst>
          </p:cNvPr>
          <p:cNvSpPr>
            <a:spLocks noChangeArrowheads="1"/>
          </p:cNvSpPr>
          <p:nvPr/>
        </p:nvSpPr>
        <p:spPr bwMode="auto">
          <a:xfrm>
            <a:off x="2308096" y="8637748"/>
            <a:ext cx="274647" cy="329582"/>
          </a:xfrm>
          <a:custGeom>
            <a:avLst/>
            <a:gdLst>
              <a:gd name="T0" fmla="*/ 143366 w 222"/>
              <a:gd name="T1" fmla="*/ 0 h 265"/>
              <a:gd name="T2" fmla="*/ 0 w 222"/>
              <a:gd name="T3" fmla="*/ 97169 h 265"/>
              <a:gd name="T4" fmla="*/ 118715 w 222"/>
              <a:gd name="T5" fmla="*/ 172166 h 265"/>
              <a:gd name="T6" fmla="*/ 143366 w 222"/>
              <a:gd name="T7" fmla="*/ 0 h 26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2" h="265">
                <a:moveTo>
                  <a:pt x="221" y="0"/>
                </a:moveTo>
                <a:lnTo>
                  <a:pt x="0" y="149"/>
                </a:lnTo>
                <a:lnTo>
                  <a:pt x="183" y="264"/>
                </a:lnTo>
                <a:lnTo>
                  <a:pt x="221" y="0"/>
                </a:lnTo>
              </a:path>
            </a:pathLst>
          </a:custGeom>
          <a:solidFill>
            <a:srgbClr val="FEDC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31">
            <a:extLst>
              <a:ext uri="{FF2B5EF4-FFF2-40B4-BE49-F238E27FC236}">
                <a16:creationId xmlns:a16="http://schemas.microsoft.com/office/drawing/2014/main" id="{3BE8AD74-AB7D-4643-B100-19906D988808}"/>
              </a:ext>
            </a:extLst>
          </p:cNvPr>
          <p:cNvSpPr>
            <a:spLocks noChangeArrowheads="1"/>
          </p:cNvSpPr>
          <p:nvPr/>
        </p:nvSpPr>
        <p:spPr bwMode="auto">
          <a:xfrm>
            <a:off x="2478377" y="8637750"/>
            <a:ext cx="104364" cy="126342"/>
          </a:xfrm>
          <a:custGeom>
            <a:avLst/>
            <a:gdLst>
              <a:gd name="T0" fmla="*/ 44424 w 85"/>
              <a:gd name="T1" fmla="*/ 65605 h 103"/>
              <a:gd name="T2" fmla="*/ 54081 w 85"/>
              <a:gd name="T3" fmla="*/ 0 h 103"/>
              <a:gd name="T4" fmla="*/ 0 w 85"/>
              <a:gd name="T5" fmla="*/ 36018 h 103"/>
              <a:gd name="T6" fmla="*/ 0 w 85"/>
              <a:gd name="T7" fmla="*/ 36018 h 103"/>
              <a:gd name="T8" fmla="*/ 19959 w 85"/>
              <a:gd name="T9" fmla="*/ 57243 h 103"/>
              <a:gd name="T10" fmla="*/ 19959 w 85"/>
              <a:gd name="T11" fmla="*/ 57243 h 103"/>
              <a:gd name="T12" fmla="*/ 44424 w 85"/>
              <a:gd name="T13" fmla="*/ 65605 h 1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103">
                <a:moveTo>
                  <a:pt x="69" y="102"/>
                </a:moveTo>
                <a:lnTo>
                  <a:pt x="84" y="0"/>
                </a:lnTo>
                <a:lnTo>
                  <a:pt x="0" y="56"/>
                </a:lnTo>
                <a:cubicBezTo>
                  <a:pt x="8" y="69"/>
                  <a:pt x="18" y="81"/>
                  <a:pt x="31" y="89"/>
                </a:cubicBezTo>
                <a:cubicBezTo>
                  <a:pt x="43" y="96"/>
                  <a:pt x="56" y="101"/>
                  <a:pt x="69" y="102"/>
                </a:cubicBezTo>
              </a:path>
            </a:pathLst>
          </a:custGeom>
          <a:solidFill>
            <a:srgbClr val="FDD0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32">
            <a:extLst>
              <a:ext uri="{FF2B5EF4-FFF2-40B4-BE49-F238E27FC236}">
                <a16:creationId xmlns:a16="http://schemas.microsoft.com/office/drawing/2014/main" id="{1795E5EF-ECD4-694C-B1B5-0D42E7982E85}"/>
              </a:ext>
            </a:extLst>
          </p:cNvPr>
          <p:cNvSpPr>
            <a:spLocks noChangeArrowheads="1"/>
          </p:cNvSpPr>
          <p:nvPr/>
        </p:nvSpPr>
        <p:spPr bwMode="auto">
          <a:xfrm>
            <a:off x="1522607" y="8632258"/>
            <a:ext cx="1060134" cy="1856649"/>
          </a:xfrm>
          <a:custGeom>
            <a:avLst/>
            <a:gdLst>
              <a:gd name="T0" fmla="*/ 545458 w 852"/>
              <a:gd name="T1" fmla="*/ 66556 h 1492"/>
              <a:gd name="T2" fmla="*/ 555245 w 852"/>
              <a:gd name="T3" fmla="*/ 0 h 1492"/>
              <a:gd name="T4" fmla="*/ 520664 w 852"/>
              <a:gd name="T5" fmla="*/ 58726 h 1492"/>
              <a:gd name="T6" fmla="*/ 500438 w 852"/>
              <a:gd name="T7" fmla="*/ 153992 h 1492"/>
              <a:gd name="T8" fmla="*/ 0 w 852"/>
              <a:gd name="T9" fmla="*/ 953967 h 1492"/>
              <a:gd name="T10" fmla="*/ 30013 w 852"/>
              <a:gd name="T11" fmla="*/ 972889 h 1492"/>
              <a:gd name="T12" fmla="*/ 530451 w 852"/>
              <a:gd name="T13" fmla="*/ 172262 h 1492"/>
              <a:gd name="T14" fmla="*/ 545458 w 852"/>
              <a:gd name="T15" fmla="*/ 66556 h 14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52" h="1492">
                <a:moveTo>
                  <a:pt x="836" y="102"/>
                </a:moveTo>
                <a:lnTo>
                  <a:pt x="851" y="0"/>
                </a:lnTo>
                <a:lnTo>
                  <a:pt x="798" y="90"/>
                </a:lnTo>
                <a:lnTo>
                  <a:pt x="767" y="236"/>
                </a:lnTo>
                <a:lnTo>
                  <a:pt x="0" y="1462"/>
                </a:lnTo>
                <a:lnTo>
                  <a:pt x="46" y="1491"/>
                </a:lnTo>
                <a:lnTo>
                  <a:pt x="813" y="264"/>
                </a:lnTo>
                <a:lnTo>
                  <a:pt x="836" y="102"/>
                </a:lnTo>
              </a:path>
            </a:pathLst>
          </a:custGeom>
          <a:solidFill>
            <a:srgbClr val="0A2E4A">
              <a:alpha val="10000"/>
            </a:srgbClr>
          </a:solidFill>
          <a:ln>
            <a:noFill/>
          </a:ln>
          <a:effectLst/>
        </p:spPr>
        <p:txBody>
          <a:bodyPr wrap="none" anchor="ctr"/>
          <a:lstStyle/>
          <a:p>
            <a:endParaRPr lang="en-US" sz="3599" dirty="0">
              <a:latin typeface="Poppins" pitchFamily="2" charset="77"/>
            </a:endParaRPr>
          </a:p>
        </p:txBody>
      </p:sp>
      <p:sp>
        <p:nvSpPr>
          <p:cNvPr id="97" name="Freeform 133">
            <a:extLst>
              <a:ext uri="{FF2B5EF4-FFF2-40B4-BE49-F238E27FC236}">
                <a16:creationId xmlns:a16="http://schemas.microsoft.com/office/drawing/2014/main" id="{9B4D0B19-B739-B640-8370-36CA8F8B6B4E}"/>
              </a:ext>
            </a:extLst>
          </p:cNvPr>
          <p:cNvSpPr>
            <a:spLocks noChangeArrowheads="1"/>
          </p:cNvSpPr>
          <p:nvPr/>
        </p:nvSpPr>
        <p:spPr bwMode="auto">
          <a:xfrm>
            <a:off x="4395410" y="10450454"/>
            <a:ext cx="631690" cy="340569"/>
          </a:xfrm>
          <a:custGeom>
            <a:avLst/>
            <a:gdLst>
              <a:gd name="T0" fmla="*/ 330584 w 508"/>
              <a:gd name="T1" fmla="*/ 0 h 272"/>
              <a:gd name="T2" fmla="*/ 16301 w 508"/>
              <a:gd name="T3" fmla="*/ 0 h 272"/>
              <a:gd name="T4" fmla="*/ 0 w 508"/>
              <a:gd name="T5" fmla="*/ 177922 h 272"/>
              <a:gd name="T6" fmla="*/ 314283 w 508"/>
              <a:gd name="T7" fmla="*/ 177922 h 272"/>
              <a:gd name="T8" fmla="*/ 330584 w 508"/>
              <a:gd name="T9" fmla="*/ 0 h 2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8" h="272">
                <a:moveTo>
                  <a:pt x="507" y="0"/>
                </a:moveTo>
                <a:lnTo>
                  <a:pt x="25" y="0"/>
                </a:lnTo>
                <a:lnTo>
                  <a:pt x="0" y="271"/>
                </a:lnTo>
                <a:lnTo>
                  <a:pt x="482" y="271"/>
                </a:lnTo>
                <a:lnTo>
                  <a:pt x="507" y="0"/>
                </a:lnTo>
              </a:path>
            </a:pathLst>
          </a:custGeom>
          <a:solidFill>
            <a:srgbClr val="CDD7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34">
            <a:extLst>
              <a:ext uri="{FF2B5EF4-FFF2-40B4-BE49-F238E27FC236}">
                <a16:creationId xmlns:a16="http://schemas.microsoft.com/office/drawing/2014/main" id="{498FE20F-FEB3-604B-9156-577C10A4699A}"/>
              </a:ext>
            </a:extLst>
          </p:cNvPr>
          <p:cNvSpPr>
            <a:spLocks noChangeArrowheads="1"/>
          </p:cNvSpPr>
          <p:nvPr/>
        </p:nvSpPr>
        <p:spPr bwMode="auto">
          <a:xfrm>
            <a:off x="4164706" y="10791023"/>
            <a:ext cx="829436" cy="120848"/>
          </a:xfrm>
          <a:custGeom>
            <a:avLst/>
            <a:gdLst>
              <a:gd name="T0" fmla="*/ 315240 w 665"/>
              <a:gd name="T1" fmla="*/ 62720 h 98"/>
              <a:gd name="T2" fmla="*/ 0 w 665"/>
              <a:gd name="T3" fmla="*/ 62720 h 98"/>
              <a:gd name="T4" fmla="*/ 119033 w 665"/>
              <a:gd name="T5" fmla="*/ 0 h 98"/>
              <a:gd name="T6" fmla="*/ 434273 w 665"/>
              <a:gd name="T7" fmla="*/ 0 h 98"/>
              <a:gd name="T8" fmla="*/ 315240 w 665"/>
              <a:gd name="T9" fmla="*/ 62720 h 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5" h="98">
                <a:moveTo>
                  <a:pt x="482" y="97"/>
                </a:moveTo>
                <a:lnTo>
                  <a:pt x="0" y="97"/>
                </a:lnTo>
                <a:lnTo>
                  <a:pt x="182" y="0"/>
                </a:lnTo>
                <a:lnTo>
                  <a:pt x="664" y="0"/>
                </a:lnTo>
                <a:lnTo>
                  <a:pt x="482" y="97"/>
                </a:lnTo>
              </a:path>
            </a:pathLst>
          </a:custGeom>
          <a:solidFill>
            <a:srgbClr val="CDD7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35">
            <a:extLst>
              <a:ext uri="{FF2B5EF4-FFF2-40B4-BE49-F238E27FC236}">
                <a16:creationId xmlns:a16="http://schemas.microsoft.com/office/drawing/2014/main" id="{9107D493-8643-8144-BB5B-74BA8DD76184}"/>
              </a:ext>
            </a:extLst>
          </p:cNvPr>
          <p:cNvSpPr>
            <a:spLocks noChangeArrowheads="1"/>
          </p:cNvSpPr>
          <p:nvPr/>
        </p:nvSpPr>
        <p:spPr bwMode="auto">
          <a:xfrm>
            <a:off x="4395410" y="10450454"/>
            <a:ext cx="631690" cy="340569"/>
          </a:xfrm>
          <a:custGeom>
            <a:avLst/>
            <a:gdLst>
              <a:gd name="T0" fmla="*/ 330584 w 508"/>
              <a:gd name="T1" fmla="*/ 0 h 272"/>
              <a:gd name="T2" fmla="*/ 16301 w 508"/>
              <a:gd name="T3" fmla="*/ 0 h 272"/>
              <a:gd name="T4" fmla="*/ 0 w 508"/>
              <a:gd name="T5" fmla="*/ 177922 h 272"/>
              <a:gd name="T6" fmla="*/ 314283 w 508"/>
              <a:gd name="T7" fmla="*/ 177922 h 272"/>
              <a:gd name="T8" fmla="*/ 330584 w 508"/>
              <a:gd name="T9" fmla="*/ 0 h 2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8" h="272">
                <a:moveTo>
                  <a:pt x="507" y="0"/>
                </a:moveTo>
                <a:lnTo>
                  <a:pt x="25" y="0"/>
                </a:lnTo>
                <a:lnTo>
                  <a:pt x="0" y="271"/>
                </a:lnTo>
                <a:lnTo>
                  <a:pt x="482" y="271"/>
                </a:lnTo>
                <a:lnTo>
                  <a:pt x="507" y="0"/>
                </a:ln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100" name="Freeform 136">
            <a:extLst>
              <a:ext uri="{FF2B5EF4-FFF2-40B4-BE49-F238E27FC236}">
                <a16:creationId xmlns:a16="http://schemas.microsoft.com/office/drawing/2014/main" id="{2910FBB0-0FA4-0247-9AC8-CE24B7848F0A}"/>
              </a:ext>
            </a:extLst>
          </p:cNvPr>
          <p:cNvSpPr>
            <a:spLocks noChangeArrowheads="1"/>
          </p:cNvSpPr>
          <p:nvPr/>
        </p:nvSpPr>
        <p:spPr bwMode="auto">
          <a:xfrm>
            <a:off x="4417383" y="10472428"/>
            <a:ext cx="587745" cy="302120"/>
          </a:xfrm>
          <a:custGeom>
            <a:avLst/>
            <a:gdLst>
              <a:gd name="T0" fmla="*/ 307539 w 471"/>
              <a:gd name="T1" fmla="*/ 0 h 242"/>
              <a:gd name="T2" fmla="*/ 14395 w 471"/>
              <a:gd name="T3" fmla="*/ 0 h 242"/>
              <a:gd name="T4" fmla="*/ 0 w 471"/>
              <a:gd name="T5" fmla="*/ 157763 h 242"/>
              <a:gd name="T6" fmla="*/ 293143 w 471"/>
              <a:gd name="T7" fmla="*/ 157763 h 242"/>
              <a:gd name="T8" fmla="*/ 307539 w 471"/>
              <a:gd name="T9" fmla="*/ 0 h 2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1" h="242">
                <a:moveTo>
                  <a:pt x="470" y="0"/>
                </a:moveTo>
                <a:lnTo>
                  <a:pt x="22" y="0"/>
                </a:lnTo>
                <a:lnTo>
                  <a:pt x="0" y="241"/>
                </a:lnTo>
                <a:lnTo>
                  <a:pt x="448" y="241"/>
                </a:lnTo>
                <a:lnTo>
                  <a:pt x="470" y="0"/>
                </a:lnTo>
              </a:path>
            </a:pathLst>
          </a:custGeom>
          <a:solidFill>
            <a:srgbClr val="DF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00">
            <a:extLst>
              <a:ext uri="{FF2B5EF4-FFF2-40B4-BE49-F238E27FC236}">
                <a16:creationId xmlns:a16="http://schemas.microsoft.com/office/drawing/2014/main" id="{8FBF9BDB-EFFE-B34B-A5BF-9AF86F2CD720}"/>
              </a:ext>
            </a:extLst>
          </p:cNvPr>
          <p:cNvSpPr>
            <a:spLocks noChangeArrowheads="1"/>
          </p:cNvSpPr>
          <p:nvPr/>
        </p:nvSpPr>
        <p:spPr bwMode="auto">
          <a:xfrm>
            <a:off x="4510763" y="10472428"/>
            <a:ext cx="432689" cy="300872"/>
          </a:xfrm>
          <a:custGeom>
            <a:avLst/>
            <a:gdLst>
              <a:gd name="connsiteX0" fmla="*/ 382626 w 432689"/>
              <a:gd name="connsiteY0" fmla="*/ 0 h 300872"/>
              <a:gd name="connsiteX1" fmla="*/ 432689 w 432689"/>
              <a:gd name="connsiteY1" fmla="*/ 0 h 300872"/>
              <a:gd name="connsiteX2" fmla="*/ 286257 w 432689"/>
              <a:gd name="connsiteY2" fmla="*/ 300872 h 300872"/>
              <a:gd name="connsiteX3" fmla="*/ 236194 w 432689"/>
              <a:gd name="connsiteY3" fmla="*/ 300872 h 300872"/>
              <a:gd name="connsiteX4" fmla="*/ 337858 w 432689"/>
              <a:gd name="connsiteY4" fmla="*/ 0 h 300872"/>
              <a:gd name="connsiteX5" fmla="*/ 350303 w 432689"/>
              <a:gd name="connsiteY5" fmla="*/ 0 h 300872"/>
              <a:gd name="connsiteX6" fmla="*/ 204695 w 432689"/>
              <a:gd name="connsiteY6" fmla="*/ 300872 h 300872"/>
              <a:gd name="connsiteX7" fmla="*/ 192250 w 432689"/>
              <a:gd name="connsiteY7" fmla="*/ 300872 h 300872"/>
              <a:gd name="connsiteX8" fmla="*/ 250219 w 432689"/>
              <a:gd name="connsiteY8" fmla="*/ 0 h 300872"/>
              <a:gd name="connsiteX9" fmla="*/ 278892 w 432689"/>
              <a:gd name="connsiteY9" fmla="*/ 0 h 300872"/>
              <a:gd name="connsiteX10" fmla="*/ 133036 w 432689"/>
              <a:gd name="connsiteY10" fmla="*/ 300872 h 300872"/>
              <a:gd name="connsiteX11" fmla="*/ 104363 w 432689"/>
              <a:gd name="connsiteY11" fmla="*/ 300872 h 300872"/>
              <a:gd name="connsiteX12" fmla="*/ 146062 w 432689"/>
              <a:gd name="connsiteY12" fmla="*/ 0 h 300872"/>
              <a:gd name="connsiteX13" fmla="*/ 218469 w 432689"/>
              <a:gd name="connsiteY13" fmla="*/ 0 h 300872"/>
              <a:gd name="connsiteX14" fmla="*/ 72407 w 432689"/>
              <a:gd name="connsiteY14" fmla="*/ 300872 h 300872"/>
              <a:gd name="connsiteX15" fmla="*/ 0 w 432689"/>
              <a:gd name="connsiteY15" fmla="*/ 300872 h 300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32689" h="300872">
                <a:moveTo>
                  <a:pt x="382626" y="0"/>
                </a:moveTo>
                <a:lnTo>
                  <a:pt x="432689" y="0"/>
                </a:lnTo>
                <a:lnTo>
                  <a:pt x="286257" y="300872"/>
                </a:lnTo>
                <a:lnTo>
                  <a:pt x="236194" y="300872"/>
                </a:lnTo>
                <a:close/>
                <a:moveTo>
                  <a:pt x="337858" y="0"/>
                </a:moveTo>
                <a:lnTo>
                  <a:pt x="350303" y="0"/>
                </a:lnTo>
                <a:lnTo>
                  <a:pt x="204695" y="300872"/>
                </a:lnTo>
                <a:lnTo>
                  <a:pt x="192250" y="300872"/>
                </a:lnTo>
                <a:close/>
                <a:moveTo>
                  <a:pt x="250219" y="0"/>
                </a:moveTo>
                <a:lnTo>
                  <a:pt x="278892" y="0"/>
                </a:lnTo>
                <a:lnTo>
                  <a:pt x="133036" y="300872"/>
                </a:lnTo>
                <a:lnTo>
                  <a:pt x="104363" y="300872"/>
                </a:lnTo>
                <a:close/>
                <a:moveTo>
                  <a:pt x="146062" y="0"/>
                </a:moveTo>
                <a:lnTo>
                  <a:pt x="218469" y="0"/>
                </a:lnTo>
                <a:lnTo>
                  <a:pt x="72407" y="300872"/>
                </a:lnTo>
                <a:lnTo>
                  <a:pt x="0" y="300872"/>
                </a:ln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102" name="Freeform 141">
            <a:extLst>
              <a:ext uri="{FF2B5EF4-FFF2-40B4-BE49-F238E27FC236}">
                <a16:creationId xmlns:a16="http://schemas.microsoft.com/office/drawing/2014/main" id="{DFD35A75-9DBC-EA45-B90D-00AF7D09BAF7}"/>
              </a:ext>
            </a:extLst>
          </p:cNvPr>
          <p:cNvSpPr>
            <a:spLocks noChangeArrowheads="1"/>
          </p:cNvSpPr>
          <p:nvPr/>
        </p:nvSpPr>
        <p:spPr bwMode="auto">
          <a:xfrm>
            <a:off x="4164706" y="10791023"/>
            <a:ext cx="829436" cy="120848"/>
          </a:xfrm>
          <a:custGeom>
            <a:avLst/>
            <a:gdLst>
              <a:gd name="T0" fmla="*/ 315240 w 665"/>
              <a:gd name="T1" fmla="*/ 62720 h 98"/>
              <a:gd name="T2" fmla="*/ 0 w 665"/>
              <a:gd name="T3" fmla="*/ 62720 h 98"/>
              <a:gd name="T4" fmla="*/ 119033 w 665"/>
              <a:gd name="T5" fmla="*/ 0 h 98"/>
              <a:gd name="T6" fmla="*/ 434273 w 665"/>
              <a:gd name="T7" fmla="*/ 0 h 98"/>
              <a:gd name="T8" fmla="*/ 315240 w 665"/>
              <a:gd name="T9" fmla="*/ 62720 h 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5" h="98">
                <a:moveTo>
                  <a:pt x="482" y="97"/>
                </a:moveTo>
                <a:lnTo>
                  <a:pt x="0" y="97"/>
                </a:lnTo>
                <a:lnTo>
                  <a:pt x="182" y="0"/>
                </a:lnTo>
                <a:lnTo>
                  <a:pt x="664" y="0"/>
                </a:lnTo>
                <a:lnTo>
                  <a:pt x="482" y="97"/>
                </a:lnTo>
              </a:path>
            </a:pathLst>
          </a:custGeom>
          <a:solidFill>
            <a:srgbClr val="000000">
              <a:alpha val="40000"/>
            </a:srgbClr>
          </a:solidFill>
          <a:ln>
            <a:noFill/>
          </a:ln>
          <a:effectLst/>
        </p:spPr>
        <p:txBody>
          <a:bodyPr wrap="none" anchor="ctr"/>
          <a:lstStyle/>
          <a:p>
            <a:endParaRPr lang="en-US" sz="3599" dirty="0">
              <a:latin typeface="Poppins" pitchFamily="2" charset="77"/>
            </a:endParaRPr>
          </a:p>
        </p:txBody>
      </p:sp>
      <p:sp>
        <p:nvSpPr>
          <p:cNvPr id="103" name="Freeform 142">
            <a:extLst>
              <a:ext uri="{FF2B5EF4-FFF2-40B4-BE49-F238E27FC236}">
                <a16:creationId xmlns:a16="http://schemas.microsoft.com/office/drawing/2014/main" id="{366F2300-8D02-B54D-B724-BAC269483E3D}"/>
              </a:ext>
            </a:extLst>
          </p:cNvPr>
          <p:cNvSpPr>
            <a:spLocks noChangeArrowheads="1"/>
          </p:cNvSpPr>
          <p:nvPr/>
        </p:nvSpPr>
        <p:spPr bwMode="auto">
          <a:xfrm>
            <a:off x="3818655" y="11131591"/>
            <a:ext cx="1439149" cy="219722"/>
          </a:xfrm>
          <a:custGeom>
            <a:avLst/>
            <a:gdLst>
              <a:gd name="T0" fmla="*/ 753985 w 1154"/>
              <a:gd name="T1" fmla="*/ 57606 h 176"/>
              <a:gd name="T2" fmla="*/ 753985 w 1154"/>
              <a:gd name="T3" fmla="*/ 57606 h 176"/>
              <a:gd name="T4" fmla="*/ 377320 w 1154"/>
              <a:gd name="T5" fmla="*/ 114557 h 176"/>
              <a:gd name="T6" fmla="*/ 377320 w 1154"/>
              <a:gd name="T7" fmla="*/ 114557 h 176"/>
              <a:gd name="T8" fmla="*/ 0 w 1154"/>
              <a:gd name="T9" fmla="*/ 57606 h 176"/>
              <a:gd name="T10" fmla="*/ 0 w 1154"/>
              <a:gd name="T11" fmla="*/ 57606 h 176"/>
              <a:gd name="T12" fmla="*/ 377320 w 1154"/>
              <a:gd name="T13" fmla="*/ 0 h 176"/>
              <a:gd name="T14" fmla="*/ 377320 w 1154"/>
              <a:gd name="T15" fmla="*/ 0 h 176"/>
              <a:gd name="T16" fmla="*/ 753985 w 1154"/>
              <a:gd name="T17" fmla="*/ 57606 h 1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54" h="176">
                <a:moveTo>
                  <a:pt x="1153" y="88"/>
                </a:moveTo>
                <a:lnTo>
                  <a:pt x="1153" y="88"/>
                </a:lnTo>
                <a:cubicBezTo>
                  <a:pt x="1153" y="136"/>
                  <a:pt x="895" y="175"/>
                  <a:pt x="577" y="175"/>
                </a:cubicBezTo>
                <a:cubicBezTo>
                  <a:pt x="258" y="175"/>
                  <a:pt x="0" y="136"/>
                  <a:pt x="0" y="88"/>
                </a:cubicBezTo>
                <a:cubicBezTo>
                  <a:pt x="0" y="39"/>
                  <a:pt x="258" y="0"/>
                  <a:pt x="577" y="0"/>
                </a:cubicBezTo>
                <a:cubicBezTo>
                  <a:pt x="895" y="0"/>
                  <a:pt x="1153" y="39"/>
                  <a:pt x="1153" y="88"/>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43">
            <a:extLst>
              <a:ext uri="{FF2B5EF4-FFF2-40B4-BE49-F238E27FC236}">
                <a16:creationId xmlns:a16="http://schemas.microsoft.com/office/drawing/2014/main" id="{5992F478-3E84-B94B-BBA5-4F0CC1E6924F}"/>
              </a:ext>
            </a:extLst>
          </p:cNvPr>
          <p:cNvSpPr>
            <a:spLocks noChangeArrowheads="1"/>
          </p:cNvSpPr>
          <p:nvPr/>
        </p:nvSpPr>
        <p:spPr bwMode="auto">
          <a:xfrm>
            <a:off x="5274281" y="9796783"/>
            <a:ext cx="82395" cy="109861"/>
          </a:xfrm>
          <a:custGeom>
            <a:avLst/>
            <a:gdLst>
              <a:gd name="T0" fmla="*/ 2618 w 66"/>
              <a:gd name="T1" fmla="*/ 56959 h 89"/>
              <a:gd name="T2" fmla="*/ 2618 w 66"/>
              <a:gd name="T3" fmla="*/ 56959 h 89"/>
              <a:gd name="T4" fmla="*/ 24876 w 66"/>
              <a:gd name="T5" fmla="*/ 3884 h 89"/>
              <a:gd name="T6" fmla="*/ 24876 w 66"/>
              <a:gd name="T7" fmla="*/ 3884 h 89"/>
              <a:gd name="T8" fmla="*/ 41896 w 66"/>
              <a:gd name="T9" fmla="*/ 11651 h 89"/>
              <a:gd name="T10" fmla="*/ 31422 w 66"/>
              <a:gd name="T11" fmla="*/ 32363 h 89"/>
              <a:gd name="T12" fmla="*/ 31422 w 66"/>
              <a:gd name="T13" fmla="*/ 32363 h 89"/>
              <a:gd name="T14" fmla="*/ 5892 w 66"/>
              <a:gd name="T15" fmla="*/ 55664 h 89"/>
              <a:gd name="T16" fmla="*/ 2618 w 66"/>
              <a:gd name="T17" fmla="*/ 56959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 h="89">
                <a:moveTo>
                  <a:pt x="4" y="88"/>
                </a:moveTo>
                <a:lnTo>
                  <a:pt x="4" y="88"/>
                </a:lnTo>
                <a:cubicBezTo>
                  <a:pt x="4" y="88"/>
                  <a:pt x="0" y="15"/>
                  <a:pt x="38" y="6"/>
                </a:cubicBezTo>
                <a:cubicBezTo>
                  <a:pt x="65" y="0"/>
                  <a:pt x="64" y="18"/>
                  <a:pt x="64" y="18"/>
                </a:cubicBezTo>
                <a:lnTo>
                  <a:pt x="48" y="50"/>
                </a:lnTo>
                <a:cubicBezTo>
                  <a:pt x="40" y="67"/>
                  <a:pt x="26" y="80"/>
                  <a:pt x="9" y="86"/>
                </a:cubicBezTo>
                <a:lnTo>
                  <a:pt x="4" y="88"/>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44">
            <a:extLst>
              <a:ext uri="{FF2B5EF4-FFF2-40B4-BE49-F238E27FC236}">
                <a16:creationId xmlns:a16="http://schemas.microsoft.com/office/drawing/2014/main" id="{8E420360-00A5-6648-9434-BD7684742A2B}"/>
              </a:ext>
            </a:extLst>
          </p:cNvPr>
          <p:cNvSpPr>
            <a:spLocks noChangeArrowheads="1"/>
          </p:cNvSpPr>
          <p:nvPr/>
        </p:nvSpPr>
        <p:spPr bwMode="auto">
          <a:xfrm>
            <a:off x="3835132" y="10038477"/>
            <a:ext cx="280141" cy="747054"/>
          </a:xfrm>
          <a:custGeom>
            <a:avLst/>
            <a:gdLst>
              <a:gd name="T0" fmla="*/ 146246 w 226"/>
              <a:gd name="T1" fmla="*/ 7821 h 601"/>
              <a:gd name="T2" fmla="*/ 146246 w 226"/>
              <a:gd name="T3" fmla="*/ 7821 h 601"/>
              <a:gd name="T4" fmla="*/ 42249 w 226"/>
              <a:gd name="T5" fmla="*/ 142088 h 601"/>
              <a:gd name="T6" fmla="*/ 42249 w 226"/>
              <a:gd name="T7" fmla="*/ 142088 h 601"/>
              <a:gd name="T8" fmla="*/ 122847 w 226"/>
              <a:gd name="T9" fmla="*/ 388462 h 601"/>
              <a:gd name="T10" fmla="*/ 140396 w 226"/>
              <a:gd name="T11" fmla="*/ 391069 h 601"/>
              <a:gd name="T12" fmla="*/ 146246 w 226"/>
              <a:gd name="T13" fmla="*/ 7821 h 6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6" h="601">
                <a:moveTo>
                  <a:pt x="225" y="12"/>
                </a:moveTo>
                <a:lnTo>
                  <a:pt x="225" y="12"/>
                </a:lnTo>
                <a:cubicBezTo>
                  <a:pt x="225" y="12"/>
                  <a:pt x="120" y="0"/>
                  <a:pt x="65" y="218"/>
                </a:cubicBezTo>
                <a:cubicBezTo>
                  <a:pt x="0" y="472"/>
                  <a:pt x="9" y="560"/>
                  <a:pt x="189" y="596"/>
                </a:cubicBezTo>
                <a:lnTo>
                  <a:pt x="216" y="600"/>
                </a:lnTo>
                <a:lnTo>
                  <a:pt x="225" y="12"/>
                </a:ln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45">
            <a:extLst>
              <a:ext uri="{FF2B5EF4-FFF2-40B4-BE49-F238E27FC236}">
                <a16:creationId xmlns:a16="http://schemas.microsoft.com/office/drawing/2014/main" id="{CF8196F7-AEDD-F74D-82FD-DA622026ADBB}"/>
              </a:ext>
            </a:extLst>
          </p:cNvPr>
          <p:cNvSpPr>
            <a:spLocks noChangeArrowheads="1"/>
          </p:cNvSpPr>
          <p:nvPr/>
        </p:nvSpPr>
        <p:spPr bwMode="auto">
          <a:xfrm>
            <a:off x="4159216" y="9868193"/>
            <a:ext cx="241689" cy="164791"/>
          </a:xfrm>
          <a:custGeom>
            <a:avLst/>
            <a:gdLst>
              <a:gd name="T0" fmla="*/ 93244 w 193"/>
              <a:gd name="T1" fmla="*/ 85759 h 133"/>
              <a:gd name="T2" fmla="*/ 0 w 193"/>
              <a:gd name="T3" fmla="*/ 85759 h 133"/>
              <a:gd name="T4" fmla="*/ 32832 w 193"/>
              <a:gd name="T5" fmla="*/ 0 h 133"/>
              <a:gd name="T6" fmla="*/ 126076 w 193"/>
              <a:gd name="T7" fmla="*/ 0 h 133"/>
              <a:gd name="T8" fmla="*/ 93244 w 193"/>
              <a:gd name="T9" fmla="*/ 85759 h 1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3" h="133">
                <a:moveTo>
                  <a:pt x="142" y="132"/>
                </a:moveTo>
                <a:lnTo>
                  <a:pt x="0" y="132"/>
                </a:lnTo>
                <a:lnTo>
                  <a:pt x="50" y="0"/>
                </a:lnTo>
                <a:lnTo>
                  <a:pt x="192" y="0"/>
                </a:lnTo>
                <a:lnTo>
                  <a:pt x="142" y="132"/>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146">
            <a:extLst>
              <a:ext uri="{FF2B5EF4-FFF2-40B4-BE49-F238E27FC236}">
                <a16:creationId xmlns:a16="http://schemas.microsoft.com/office/drawing/2014/main" id="{6D05F986-7A01-E440-B76B-393D3339AB22}"/>
              </a:ext>
            </a:extLst>
          </p:cNvPr>
          <p:cNvSpPr>
            <a:spLocks noChangeArrowheads="1"/>
          </p:cNvSpPr>
          <p:nvPr/>
        </p:nvSpPr>
        <p:spPr bwMode="auto">
          <a:xfrm>
            <a:off x="4219636" y="9626496"/>
            <a:ext cx="269156" cy="335077"/>
          </a:xfrm>
          <a:custGeom>
            <a:avLst/>
            <a:gdLst>
              <a:gd name="T0" fmla="*/ 130777 w 218"/>
              <a:gd name="T1" fmla="*/ 63537 h 271"/>
              <a:gd name="T2" fmla="*/ 130777 w 218"/>
              <a:gd name="T3" fmla="*/ 63537 h 271"/>
              <a:gd name="T4" fmla="*/ 97759 w 218"/>
              <a:gd name="T5" fmla="*/ 171161 h 271"/>
              <a:gd name="T6" fmla="*/ 97759 w 218"/>
              <a:gd name="T7" fmla="*/ 171161 h 271"/>
              <a:gd name="T8" fmla="*/ 5179 w 218"/>
              <a:gd name="T9" fmla="*/ 82987 h 271"/>
              <a:gd name="T10" fmla="*/ 5179 w 218"/>
              <a:gd name="T11" fmla="*/ 82987 h 271"/>
              <a:gd name="T12" fmla="*/ 57620 w 218"/>
              <a:gd name="T13" fmla="*/ 5187 h 271"/>
              <a:gd name="T14" fmla="*/ 57620 w 218"/>
              <a:gd name="T15" fmla="*/ 5187 h 271"/>
              <a:gd name="T16" fmla="*/ 130777 w 218"/>
              <a:gd name="T17" fmla="*/ 63537 h 2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8" h="271">
                <a:moveTo>
                  <a:pt x="202" y="98"/>
                </a:moveTo>
                <a:lnTo>
                  <a:pt x="202" y="98"/>
                </a:lnTo>
                <a:cubicBezTo>
                  <a:pt x="211" y="151"/>
                  <a:pt x="217" y="255"/>
                  <a:pt x="151" y="264"/>
                </a:cubicBezTo>
                <a:cubicBezTo>
                  <a:pt x="103" y="270"/>
                  <a:pt x="16" y="182"/>
                  <a:pt x="8" y="128"/>
                </a:cubicBezTo>
                <a:cubicBezTo>
                  <a:pt x="0" y="74"/>
                  <a:pt x="35" y="17"/>
                  <a:pt x="89" y="8"/>
                </a:cubicBezTo>
                <a:cubicBezTo>
                  <a:pt x="143" y="0"/>
                  <a:pt x="194" y="44"/>
                  <a:pt x="202" y="98"/>
                </a:cubicBez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47">
            <a:extLst>
              <a:ext uri="{FF2B5EF4-FFF2-40B4-BE49-F238E27FC236}">
                <a16:creationId xmlns:a16="http://schemas.microsoft.com/office/drawing/2014/main" id="{D7EF1CD1-DF66-7B4F-B36A-1E8F5F7F5B23}"/>
              </a:ext>
            </a:extLst>
          </p:cNvPr>
          <p:cNvSpPr>
            <a:spLocks noChangeArrowheads="1"/>
          </p:cNvSpPr>
          <p:nvPr/>
        </p:nvSpPr>
        <p:spPr bwMode="auto">
          <a:xfrm>
            <a:off x="4076821" y="9483676"/>
            <a:ext cx="472392" cy="483389"/>
          </a:xfrm>
          <a:custGeom>
            <a:avLst/>
            <a:gdLst>
              <a:gd name="T0" fmla="*/ 43023 w 380"/>
              <a:gd name="T1" fmla="*/ 232616 h 389"/>
              <a:gd name="T2" fmla="*/ 43023 w 380"/>
              <a:gd name="T3" fmla="*/ 232616 h 389"/>
              <a:gd name="T4" fmla="*/ 153187 w 380"/>
              <a:gd name="T5" fmla="*/ 217630 h 389"/>
              <a:gd name="T6" fmla="*/ 151231 w 380"/>
              <a:gd name="T7" fmla="*/ 172670 h 389"/>
              <a:gd name="T8" fmla="*/ 151231 w 380"/>
              <a:gd name="T9" fmla="*/ 172670 h 389"/>
              <a:gd name="T10" fmla="*/ 127112 w 380"/>
              <a:gd name="T11" fmla="*/ 140743 h 389"/>
              <a:gd name="T12" fmla="*/ 127112 w 380"/>
              <a:gd name="T13" fmla="*/ 140743 h 389"/>
              <a:gd name="T14" fmla="*/ 159705 w 380"/>
              <a:gd name="T15" fmla="*/ 160290 h 389"/>
              <a:gd name="T16" fmla="*/ 176653 w 380"/>
              <a:gd name="T17" fmla="*/ 160290 h 389"/>
              <a:gd name="T18" fmla="*/ 176653 w 380"/>
              <a:gd name="T19" fmla="*/ 160290 h 389"/>
              <a:gd name="T20" fmla="*/ 174046 w 380"/>
              <a:gd name="T21" fmla="*/ 115982 h 389"/>
              <a:gd name="T22" fmla="*/ 174046 w 380"/>
              <a:gd name="T23" fmla="*/ 115982 h 389"/>
              <a:gd name="T24" fmla="*/ 204683 w 380"/>
              <a:gd name="T25" fmla="*/ 92525 h 389"/>
              <a:gd name="T26" fmla="*/ 204683 w 380"/>
              <a:gd name="T27" fmla="*/ 92525 h 389"/>
              <a:gd name="T28" fmla="*/ 212506 w 380"/>
              <a:gd name="T29" fmla="*/ 40398 h 389"/>
              <a:gd name="T30" fmla="*/ 212506 w 380"/>
              <a:gd name="T31" fmla="*/ 40398 h 389"/>
              <a:gd name="T32" fmla="*/ 187083 w 380"/>
              <a:gd name="T33" fmla="*/ 3258 h 389"/>
              <a:gd name="T34" fmla="*/ 187083 w 380"/>
              <a:gd name="T35" fmla="*/ 3258 h 389"/>
              <a:gd name="T36" fmla="*/ 138194 w 380"/>
              <a:gd name="T37" fmla="*/ 37140 h 389"/>
              <a:gd name="T38" fmla="*/ 138194 w 380"/>
              <a:gd name="T39" fmla="*/ 37140 h 389"/>
              <a:gd name="T40" fmla="*/ 104949 w 380"/>
              <a:gd name="T41" fmla="*/ 22154 h 389"/>
              <a:gd name="T42" fmla="*/ 104949 w 380"/>
              <a:gd name="T43" fmla="*/ 22154 h 389"/>
              <a:gd name="T44" fmla="*/ 71704 w 380"/>
              <a:gd name="T45" fmla="*/ 57991 h 389"/>
              <a:gd name="T46" fmla="*/ 71704 w 380"/>
              <a:gd name="T47" fmla="*/ 57991 h 389"/>
              <a:gd name="T48" fmla="*/ 27378 w 380"/>
              <a:gd name="T49" fmla="*/ 63204 h 389"/>
              <a:gd name="T50" fmla="*/ 27378 w 380"/>
              <a:gd name="T51" fmla="*/ 63204 h 389"/>
              <a:gd name="T52" fmla="*/ 20859 w 380"/>
              <a:gd name="T53" fmla="*/ 119240 h 389"/>
              <a:gd name="T54" fmla="*/ 20859 w 380"/>
              <a:gd name="T55" fmla="*/ 119240 h 389"/>
              <a:gd name="T56" fmla="*/ 4563 w 380"/>
              <a:gd name="T57" fmla="*/ 145304 h 389"/>
              <a:gd name="T58" fmla="*/ 4563 w 380"/>
              <a:gd name="T59" fmla="*/ 145304 h 389"/>
              <a:gd name="T60" fmla="*/ 34548 w 380"/>
              <a:gd name="T61" fmla="*/ 183096 h 389"/>
              <a:gd name="T62" fmla="*/ 34548 w 380"/>
              <a:gd name="T63" fmla="*/ 183096 h 389"/>
              <a:gd name="T64" fmla="*/ 43023 w 380"/>
              <a:gd name="T65" fmla="*/ 232616 h 3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80" h="389">
                <a:moveTo>
                  <a:pt x="66" y="357"/>
                </a:moveTo>
                <a:lnTo>
                  <a:pt x="66" y="357"/>
                </a:lnTo>
                <a:cubicBezTo>
                  <a:pt x="66" y="357"/>
                  <a:pt x="189" y="388"/>
                  <a:pt x="235" y="334"/>
                </a:cubicBezTo>
                <a:lnTo>
                  <a:pt x="232" y="265"/>
                </a:lnTo>
                <a:cubicBezTo>
                  <a:pt x="232" y="265"/>
                  <a:pt x="176" y="244"/>
                  <a:pt x="195" y="216"/>
                </a:cubicBezTo>
                <a:cubicBezTo>
                  <a:pt x="214" y="188"/>
                  <a:pt x="245" y="246"/>
                  <a:pt x="245" y="246"/>
                </a:cubicBezTo>
                <a:lnTo>
                  <a:pt x="271" y="246"/>
                </a:lnTo>
                <a:cubicBezTo>
                  <a:pt x="271" y="246"/>
                  <a:pt x="277" y="205"/>
                  <a:pt x="267" y="178"/>
                </a:cubicBezTo>
                <a:cubicBezTo>
                  <a:pt x="267" y="178"/>
                  <a:pt x="319" y="189"/>
                  <a:pt x="314" y="142"/>
                </a:cubicBezTo>
                <a:cubicBezTo>
                  <a:pt x="314" y="142"/>
                  <a:pt x="379" y="114"/>
                  <a:pt x="326" y="62"/>
                </a:cubicBezTo>
                <a:cubicBezTo>
                  <a:pt x="326" y="62"/>
                  <a:pt x="330" y="9"/>
                  <a:pt x="287" y="5"/>
                </a:cubicBezTo>
                <a:cubicBezTo>
                  <a:pt x="243" y="0"/>
                  <a:pt x="212" y="57"/>
                  <a:pt x="212" y="57"/>
                </a:cubicBezTo>
                <a:cubicBezTo>
                  <a:pt x="212" y="57"/>
                  <a:pt x="199" y="22"/>
                  <a:pt x="161" y="34"/>
                </a:cubicBezTo>
                <a:cubicBezTo>
                  <a:pt x="108" y="50"/>
                  <a:pt x="110" y="89"/>
                  <a:pt x="110" y="89"/>
                </a:cubicBezTo>
                <a:cubicBezTo>
                  <a:pt x="110" y="89"/>
                  <a:pt x="69" y="71"/>
                  <a:pt x="42" y="97"/>
                </a:cubicBezTo>
                <a:cubicBezTo>
                  <a:pt x="0" y="135"/>
                  <a:pt x="32" y="183"/>
                  <a:pt x="32" y="183"/>
                </a:cubicBezTo>
                <a:cubicBezTo>
                  <a:pt x="32" y="183"/>
                  <a:pt x="2" y="190"/>
                  <a:pt x="7" y="223"/>
                </a:cubicBezTo>
                <a:cubicBezTo>
                  <a:pt x="11" y="253"/>
                  <a:pt x="53" y="281"/>
                  <a:pt x="53" y="281"/>
                </a:cubicBezTo>
                <a:cubicBezTo>
                  <a:pt x="53" y="281"/>
                  <a:pt x="5" y="319"/>
                  <a:pt x="66" y="357"/>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148">
            <a:extLst>
              <a:ext uri="{FF2B5EF4-FFF2-40B4-BE49-F238E27FC236}">
                <a16:creationId xmlns:a16="http://schemas.microsoft.com/office/drawing/2014/main" id="{9F87E269-FEAD-384E-912F-AC9B1EF75535}"/>
              </a:ext>
            </a:extLst>
          </p:cNvPr>
          <p:cNvSpPr>
            <a:spLocks noChangeArrowheads="1"/>
          </p:cNvSpPr>
          <p:nvPr/>
        </p:nvSpPr>
        <p:spPr bwMode="auto">
          <a:xfrm>
            <a:off x="4115271" y="10005520"/>
            <a:ext cx="263662" cy="49436"/>
          </a:xfrm>
          <a:custGeom>
            <a:avLst/>
            <a:gdLst>
              <a:gd name="T0" fmla="*/ 127870 w 213"/>
              <a:gd name="T1" fmla="*/ 25274 h 40"/>
              <a:gd name="T2" fmla="*/ 0 w 213"/>
              <a:gd name="T3" fmla="*/ 25274 h 40"/>
              <a:gd name="T4" fmla="*/ 9087 w 213"/>
              <a:gd name="T5" fmla="*/ 0 h 40"/>
              <a:gd name="T6" fmla="*/ 137606 w 213"/>
              <a:gd name="T7" fmla="*/ 0 h 40"/>
              <a:gd name="T8" fmla="*/ 127870 w 213"/>
              <a:gd name="T9" fmla="*/ 25274 h 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3" h="40">
                <a:moveTo>
                  <a:pt x="197" y="39"/>
                </a:moveTo>
                <a:lnTo>
                  <a:pt x="0" y="39"/>
                </a:lnTo>
                <a:lnTo>
                  <a:pt x="14" y="0"/>
                </a:lnTo>
                <a:lnTo>
                  <a:pt x="212" y="0"/>
                </a:lnTo>
                <a:lnTo>
                  <a:pt x="197" y="39"/>
                </a:ln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49">
            <a:extLst>
              <a:ext uri="{FF2B5EF4-FFF2-40B4-BE49-F238E27FC236}">
                <a16:creationId xmlns:a16="http://schemas.microsoft.com/office/drawing/2014/main" id="{B62FFFEE-AADF-0D41-9960-752C39A5EF93}"/>
              </a:ext>
            </a:extLst>
          </p:cNvPr>
          <p:cNvSpPr>
            <a:spLocks noChangeArrowheads="1"/>
          </p:cNvSpPr>
          <p:nvPr/>
        </p:nvSpPr>
        <p:spPr bwMode="auto">
          <a:xfrm>
            <a:off x="3988934" y="10054954"/>
            <a:ext cx="587745" cy="922832"/>
          </a:xfrm>
          <a:custGeom>
            <a:avLst/>
            <a:gdLst>
              <a:gd name="T0" fmla="*/ 66884 w 470"/>
              <a:gd name="T1" fmla="*/ 0 h 739"/>
              <a:gd name="T2" fmla="*/ 66884 w 470"/>
              <a:gd name="T3" fmla="*/ 0 h 739"/>
              <a:gd name="T4" fmla="*/ 66884 w 470"/>
              <a:gd name="T5" fmla="*/ 0 h 739"/>
              <a:gd name="T6" fmla="*/ 5246 w 470"/>
              <a:gd name="T7" fmla="*/ 75956 h 739"/>
              <a:gd name="T8" fmla="*/ 5246 w 470"/>
              <a:gd name="T9" fmla="*/ 75956 h 739"/>
              <a:gd name="T10" fmla="*/ 41311 w 470"/>
              <a:gd name="T11" fmla="*/ 342456 h 739"/>
              <a:gd name="T12" fmla="*/ 41311 w 470"/>
              <a:gd name="T13" fmla="*/ 440020 h 739"/>
              <a:gd name="T14" fmla="*/ 41311 w 470"/>
              <a:gd name="T15" fmla="*/ 440020 h 739"/>
              <a:gd name="T16" fmla="*/ 276718 w 470"/>
              <a:gd name="T17" fmla="*/ 434127 h 739"/>
              <a:gd name="T18" fmla="*/ 270816 w 470"/>
              <a:gd name="T19" fmla="*/ 334599 h 739"/>
              <a:gd name="T20" fmla="*/ 270816 w 470"/>
              <a:gd name="T21" fmla="*/ 334599 h 739"/>
              <a:gd name="T22" fmla="*/ 297046 w 470"/>
              <a:gd name="T23" fmla="*/ 176139 h 739"/>
              <a:gd name="T24" fmla="*/ 297046 w 470"/>
              <a:gd name="T25" fmla="*/ 176139 h 739"/>
              <a:gd name="T26" fmla="*/ 291144 w 470"/>
              <a:gd name="T27" fmla="*/ 42561 h 739"/>
              <a:gd name="T28" fmla="*/ 196063 w 470"/>
              <a:gd name="T29" fmla="*/ 0 h 739"/>
              <a:gd name="T30" fmla="*/ 66884 w 470"/>
              <a:gd name="T31" fmla="*/ 0 h 7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0" h="739">
                <a:moveTo>
                  <a:pt x="102" y="0"/>
                </a:moveTo>
                <a:lnTo>
                  <a:pt x="102" y="0"/>
                </a:lnTo>
                <a:cubicBezTo>
                  <a:pt x="54" y="15"/>
                  <a:pt x="11" y="66"/>
                  <a:pt x="8" y="116"/>
                </a:cubicBezTo>
                <a:cubicBezTo>
                  <a:pt x="0" y="219"/>
                  <a:pt x="63" y="523"/>
                  <a:pt x="63" y="523"/>
                </a:cubicBezTo>
                <a:lnTo>
                  <a:pt x="63" y="672"/>
                </a:lnTo>
                <a:cubicBezTo>
                  <a:pt x="63" y="672"/>
                  <a:pt x="219" y="738"/>
                  <a:pt x="422" y="663"/>
                </a:cubicBezTo>
                <a:lnTo>
                  <a:pt x="413" y="511"/>
                </a:lnTo>
                <a:cubicBezTo>
                  <a:pt x="413" y="511"/>
                  <a:pt x="434" y="400"/>
                  <a:pt x="453" y="269"/>
                </a:cubicBezTo>
                <a:cubicBezTo>
                  <a:pt x="469" y="164"/>
                  <a:pt x="444" y="65"/>
                  <a:pt x="444" y="65"/>
                </a:cubicBezTo>
                <a:lnTo>
                  <a:pt x="299" y="0"/>
                </a:lnTo>
                <a:lnTo>
                  <a:pt x="102" y="0"/>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50">
            <a:extLst>
              <a:ext uri="{FF2B5EF4-FFF2-40B4-BE49-F238E27FC236}">
                <a16:creationId xmlns:a16="http://schemas.microsoft.com/office/drawing/2014/main" id="{F9808230-9D19-0D4F-A272-EF435A4DF63B}"/>
              </a:ext>
            </a:extLst>
          </p:cNvPr>
          <p:cNvSpPr>
            <a:spLocks noChangeArrowheads="1"/>
          </p:cNvSpPr>
          <p:nvPr/>
        </p:nvSpPr>
        <p:spPr bwMode="auto">
          <a:xfrm>
            <a:off x="4356960" y="9978052"/>
            <a:ext cx="900842" cy="417472"/>
          </a:xfrm>
          <a:custGeom>
            <a:avLst/>
            <a:gdLst>
              <a:gd name="T0" fmla="*/ 265626 w 722"/>
              <a:gd name="T1" fmla="*/ 110754 h 336"/>
              <a:gd name="T2" fmla="*/ 30096 w 722"/>
              <a:gd name="T3" fmla="*/ 54074 h 336"/>
              <a:gd name="T4" fmla="*/ 30096 w 722"/>
              <a:gd name="T5" fmla="*/ 54074 h 336"/>
              <a:gd name="T6" fmla="*/ 62154 w 722"/>
              <a:gd name="T7" fmla="*/ 185677 h 336"/>
              <a:gd name="T8" fmla="*/ 62154 w 722"/>
              <a:gd name="T9" fmla="*/ 185677 h 336"/>
              <a:gd name="T10" fmla="*/ 297685 w 722"/>
              <a:gd name="T11" fmla="*/ 200010 h 336"/>
              <a:gd name="T12" fmla="*/ 471716 w 722"/>
              <a:gd name="T13" fmla="*/ 51468 h 336"/>
              <a:gd name="T14" fmla="*/ 425918 w 722"/>
              <a:gd name="T15" fmla="*/ 0 h 336"/>
              <a:gd name="T16" fmla="*/ 265626 w 722"/>
              <a:gd name="T17" fmla="*/ 110754 h 3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22" h="336">
                <a:moveTo>
                  <a:pt x="406" y="170"/>
                </a:moveTo>
                <a:lnTo>
                  <a:pt x="46" y="83"/>
                </a:lnTo>
                <a:cubicBezTo>
                  <a:pt x="46" y="83"/>
                  <a:pt x="0" y="234"/>
                  <a:pt x="95" y="285"/>
                </a:cubicBezTo>
                <a:cubicBezTo>
                  <a:pt x="190" y="335"/>
                  <a:pt x="455" y="307"/>
                  <a:pt x="455" y="307"/>
                </a:cubicBezTo>
                <a:lnTo>
                  <a:pt x="721" y="79"/>
                </a:lnTo>
                <a:lnTo>
                  <a:pt x="651" y="0"/>
                </a:lnTo>
                <a:lnTo>
                  <a:pt x="406" y="170"/>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51">
            <a:extLst>
              <a:ext uri="{FF2B5EF4-FFF2-40B4-BE49-F238E27FC236}">
                <a16:creationId xmlns:a16="http://schemas.microsoft.com/office/drawing/2014/main" id="{2DDA9DD5-25F8-E446-AE17-78B664055D1F}"/>
              </a:ext>
            </a:extLst>
          </p:cNvPr>
          <p:cNvSpPr>
            <a:spLocks noChangeArrowheads="1"/>
          </p:cNvSpPr>
          <p:nvPr/>
        </p:nvSpPr>
        <p:spPr bwMode="auto">
          <a:xfrm>
            <a:off x="5169917" y="9923122"/>
            <a:ext cx="164788" cy="153804"/>
          </a:xfrm>
          <a:custGeom>
            <a:avLst/>
            <a:gdLst>
              <a:gd name="T0" fmla="*/ 39277 w 132"/>
              <a:gd name="T1" fmla="*/ 0 h 122"/>
              <a:gd name="T2" fmla="*/ 0 w 132"/>
              <a:gd name="T3" fmla="*/ 27764 h 122"/>
              <a:gd name="T4" fmla="*/ 45823 w 132"/>
              <a:gd name="T5" fmla="*/ 79987 h 122"/>
              <a:gd name="T6" fmla="*/ 85754 w 132"/>
              <a:gd name="T7" fmla="*/ 45612 h 122"/>
              <a:gd name="T8" fmla="*/ 39277 w 132"/>
              <a:gd name="T9" fmla="*/ 0 h 1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22">
                <a:moveTo>
                  <a:pt x="60" y="0"/>
                </a:moveTo>
                <a:lnTo>
                  <a:pt x="0" y="42"/>
                </a:lnTo>
                <a:lnTo>
                  <a:pt x="70" y="121"/>
                </a:lnTo>
                <a:lnTo>
                  <a:pt x="131" y="69"/>
                </a:lnTo>
                <a:lnTo>
                  <a:pt x="60" y="0"/>
                </a:ln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52">
            <a:extLst>
              <a:ext uri="{FF2B5EF4-FFF2-40B4-BE49-F238E27FC236}">
                <a16:creationId xmlns:a16="http://schemas.microsoft.com/office/drawing/2014/main" id="{A314855F-01E1-3045-AFA6-BB33B2668067}"/>
              </a:ext>
            </a:extLst>
          </p:cNvPr>
          <p:cNvSpPr>
            <a:spLocks noChangeArrowheads="1"/>
          </p:cNvSpPr>
          <p:nvPr/>
        </p:nvSpPr>
        <p:spPr bwMode="auto">
          <a:xfrm>
            <a:off x="5252308" y="9697907"/>
            <a:ext cx="214227" cy="307611"/>
          </a:xfrm>
          <a:custGeom>
            <a:avLst/>
            <a:gdLst>
              <a:gd name="T0" fmla="*/ 0 w 172"/>
              <a:gd name="T1" fmla="*/ 122769 h 247"/>
              <a:gd name="T2" fmla="*/ 28083 w 172"/>
              <a:gd name="T3" fmla="*/ 94035 h 247"/>
              <a:gd name="T4" fmla="*/ 28083 w 172"/>
              <a:gd name="T5" fmla="*/ 94035 h 247"/>
              <a:gd name="T6" fmla="*/ 77066 w 172"/>
              <a:gd name="T7" fmla="*/ 3265 h 247"/>
              <a:gd name="T8" fmla="*/ 77066 w 172"/>
              <a:gd name="T9" fmla="*/ 3265 h 247"/>
              <a:gd name="T10" fmla="*/ 64657 w 172"/>
              <a:gd name="T11" fmla="*/ 66608 h 247"/>
              <a:gd name="T12" fmla="*/ 67922 w 172"/>
              <a:gd name="T13" fmla="*/ 67262 h 247"/>
              <a:gd name="T14" fmla="*/ 67922 w 172"/>
              <a:gd name="T15" fmla="*/ 67262 h 247"/>
              <a:gd name="T16" fmla="*/ 79025 w 172"/>
              <a:gd name="T17" fmla="*/ 80975 h 247"/>
              <a:gd name="T18" fmla="*/ 79025 w 172"/>
              <a:gd name="T19" fmla="*/ 80975 h 247"/>
              <a:gd name="T20" fmla="*/ 79678 w 172"/>
              <a:gd name="T21" fmla="*/ 80975 h 247"/>
              <a:gd name="T22" fmla="*/ 79678 w 172"/>
              <a:gd name="T23" fmla="*/ 80975 h 247"/>
              <a:gd name="T24" fmla="*/ 96659 w 172"/>
              <a:gd name="T25" fmla="*/ 99260 h 247"/>
              <a:gd name="T26" fmla="*/ 96659 w 172"/>
              <a:gd name="T27" fmla="*/ 99913 h 247"/>
              <a:gd name="T28" fmla="*/ 102537 w 172"/>
              <a:gd name="T29" fmla="*/ 101219 h 247"/>
              <a:gd name="T30" fmla="*/ 102537 w 172"/>
              <a:gd name="T31" fmla="*/ 101219 h 247"/>
              <a:gd name="T32" fmla="*/ 109721 w 172"/>
              <a:gd name="T33" fmla="*/ 113626 h 247"/>
              <a:gd name="T34" fmla="*/ 109721 w 172"/>
              <a:gd name="T35" fmla="*/ 113626 h 247"/>
              <a:gd name="T36" fmla="*/ 92740 w 172"/>
              <a:gd name="T37" fmla="*/ 139094 h 247"/>
              <a:gd name="T38" fmla="*/ 92740 w 172"/>
              <a:gd name="T39" fmla="*/ 139094 h 247"/>
              <a:gd name="T40" fmla="*/ 69228 w 172"/>
              <a:gd name="T41" fmla="*/ 154114 h 247"/>
              <a:gd name="T42" fmla="*/ 69228 w 172"/>
              <a:gd name="T43" fmla="*/ 154114 h 247"/>
              <a:gd name="T44" fmla="*/ 49636 w 172"/>
              <a:gd name="T45" fmla="*/ 151502 h 247"/>
              <a:gd name="T46" fmla="*/ 39839 w 172"/>
              <a:gd name="T47" fmla="*/ 160644 h 247"/>
              <a:gd name="T48" fmla="*/ 0 w 172"/>
              <a:gd name="T49" fmla="*/ 122769 h 24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72" h="247">
                <a:moveTo>
                  <a:pt x="0" y="188"/>
                </a:moveTo>
                <a:lnTo>
                  <a:pt x="43" y="144"/>
                </a:lnTo>
                <a:cubicBezTo>
                  <a:pt x="43" y="144"/>
                  <a:pt x="104" y="0"/>
                  <a:pt x="118" y="5"/>
                </a:cubicBezTo>
                <a:cubicBezTo>
                  <a:pt x="133" y="9"/>
                  <a:pt x="99" y="102"/>
                  <a:pt x="99" y="102"/>
                </a:cubicBezTo>
                <a:lnTo>
                  <a:pt x="104" y="103"/>
                </a:lnTo>
                <a:cubicBezTo>
                  <a:pt x="114" y="105"/>
                  <a:pt x="121" y="114"/>
                  <a:pt x="121" y="124"/>
                </a:cubicBezTo>
                <a:lnTo>
                  <a:pt x="122" y="124"/>
                </a:lnTo>
                <a:cubicBezTo>
                  <a:pt x="136" y="125"/>
                  <a:pt x="146" y="137"/>
                  <a:pt x="148" y="152"/>
                </a:cubicBezTo>
                <a:lnTo>
                  <a:pt x="148" y="153"/>
                </a:lnTo>
                <a:lnTo>
                  <a:pt x="157" y="155"/>
                </a:lnTo>
                <a:cubicBezTo>
                  <a:pt x="166" y="157"/>
                  <a:pt x="171" y="166"/>
                  <a:pt x="168" y="174"/>
                </a:cubicBezTo>
                <a:cubicBezTo>
                  <a:pt x="163" y="189"/>
                  <a:pt x="154" y="202"/>
                  <a:pt x="142" y="213"/>
                </a:cubicBezTo>
                <a:cubicBezTo>
                  <a:pt x="132" y="223"/>
                  <a:pt x="119" y="232"/>
                  <a:pt x="106" y="236"/>
                </a:cubicBezTo>
                <a:cubicBezTo>
                  <a:pt x="87" y="240"/>
                  <a:pt x="76" y="232"/>
                  <a:pt x="76" y="232"/>
                </a:cubicBezTo>
                <a:lnTo>
                  <a:pt x="61" y="246"/>
                </a:lnTo>
                <a:lnTo>
                  <a:pt x="0" y="188"/>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153">
            <a:extLst>
              <a:ext uri="{FF2B5EF4-FFF2-40B4-BE49-F238E27FC236}">
                <a16:creationId xmlns:a16="http://schemas.microsoft.com/office/drawing/2014/main" id="{0C3CC92B-1EED-9346-B595-90A189FBB442}"/>
              </a:ext>
            </a:extLst>
          </p:cNvPr>
          <p:cNvSpPr>
            <a:spLocks noChangeArrowheads="1"/>
          </p:cNvSpPr>
          <p:nvPr/>
        </p:nvSpPr>
        <p:spPr bwMode="auto">
          <a:xfrm>
            <a:off x="3829638" y="10736093"/>
            <a:ext cx="1340277" cy="565785"/>
          </a:xfrm>
          <a:custGeom>
            <a:avLst/>
            <a:gdLst>
              <a:gd name="T0" fmla="*/ 123869 w 1078"/>
              <a:gd name="T1" fmla="*/ 81325 h 456"/>
              <a:gd name="T2" fmla="*/ 123869 w 1078"/>
              <a:gd name="T3" fmla="*/ 81325 h 456"/>
              <a:gd name="T4" fmla="*/ 194931 w 1078"/>
              <a:gd name="T5" fmla="*/ 264142 h 456"/>
              <a:gd name="T6" fmla="*/ 194931 w 1078"/>
              <a:gd name="T7" fmla="*/ 264142 h 456"/>
              <a:gd name="T8" fmla="*/ 659114 w 1078"/>
              <a:gd name="T9" fmla="*/ 72216 h 456"/>
              <a:gd name="T10" fmla="*/ 659114 w 1078"/>
              <a:gd name="T11" fmla="*/ 72216 h 456"/>
              <a:gd name="T12" fmla="*/ 373563 w 1078"/>
              <a:gd name="T13" fmla="*/ 85228 h 456"/>
              <a:gd name="T14" fmla="*/ 357916 w 1078"/>
              <a:gd name="T15" fmla="*/ 75469 h 456"/>
              <a:gd name="T16" fmla="*/ 123869 w 1078"/>
              <a:gd name="T17" fmla="*/ 81325 h 4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8" h="456">
                <a:moveTo>
                  <a:pt x="190" y="125"/>
                </a:moveTo>
                <a:lnTo>
                  <a:pt x="190" y="125"/>
                </a:lnTo>
                <a:cubicBezTo>
                  <a:pt x="190" y="125"/>
                  <a:pt x="0" y="357"/>
                  <a:pt x="299" y="406"/>
                </a:cubicBezTo>
                <a:cubicBezTo>
                  <a:pt x="598" y="455"/>
                  <a:pt x="1077" y="221"/>
                  <a:pt x="1011" y="111"/>
                </a:cubicBezTo>
                <a:cubicBezTo>
                  <a:pt x="945" y="0"/>
                  <a:pt x="573" y="131"/>
                  <a:pt x="573" y="131"/>
                </a:cubicBezTo>
                <a:lnTo>
                  <a:pt x="549" y="116"/>
                </a:lnTo>
                <a:lnTo>
                  <a:pt x="190" y="125"/>
                </a:ln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154">
            <a:extLst>
              <a:ext uri="{FF2B5EF4-FFF2-40B4-BE49-F238E27FC236}">
                <a16:creationId xmlns:a16="http://schemas.microsoft.com/office/drawing/2014/main" id="{73DA0C27-10AE-B642-B319-DF7C00090965}"/>
              </a:ext>
            </a:extLst>
          </p:cNvPr>
          <p:cNvSpPr>
            <a:spLocks noChangeArrowheads="1"/>
          </p:cNvSpPr>
          <p:nvPr/>
        </p:nvSpPr>
        <p:spPr bwMode="auto">
          <a:xfrm>
            <a:off x="5785124" y="10851450"/>
            <a:ext cx="1312809" cy="203240"/>
          </a:xfrm>
          <a:custGeom>
            <a:avLst/>
            <a:gdLst>
              <a:gd name="T0" fmla="*/ 687739 w 1056"/>
              <a:gd name="T1" fmla="*/ 53285 h 164"/>
              <a:gd name="T2" fmla="*/ 687739 w 1056"/>
              <a:gd name="T3" fmla="*/ 53285 h 164"/>
              <a:gd name="T4" fmla="*/ 343544 w 1056"/>
              <a:gd name="T5" fmla="*/ 105920 h 164"/>
              <a:gd name="T6" fmla="*/ 343544 w 1056"/>
              <a:gd name="T7" fmla="*/ 105920 h 164"/>
              <a:gd name="T8" fmla="*/ 0 w 1056"/>
              <a:gd name="T9" fmla="*/ 53285 h 164"/>
              <a:gd name="T10" fmla="*/ 0 w 1056"/>
              <a:gd name="T11" fmla="*/ 53285 h 164"/>
              <a:gd name="T12" fmla="*/ 343544 w 1056"/>
              <a:gd name="T13" fmla="*/ 0 h 164"/>
              <a:gd name="T14" fmla="*/ 343544 w 1056"/>
              <a:gd name="T15" fmla="*/ 0 h 164"/>
              <a:gd name="T16" fmla="*/ 687739 w 1056"/>
              <a:gd name="T17" fmla="*/ 53285 h 16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56" h="164">
                <a:moveTo>
                  <a:pt x="1055" y="82"/>
                </a:moveTo>
                <a:lnTo>
                  <a:pt x="1055" y="82"/>
                </a:lnTo>
                <a:cubicBezTo>
                  <a:pt x="1055" y="128"/>
                  <a:pt x="819" y="163"/>
                  <a:pt x="527" y="163"/>
                </a:cubicBezTo>
                <a:cubicBezTo>
                  <a:pt x="236" y="163"/>
                  <a:pt x="0" y="128"/>
                  <a:pt x="0" y="82"/>
                </a:cubicBezTo>
                <a:cubicBezTo>
                  <a:pt x="0" y="37"/>
                  <a:pt x="236" y="0"/>
                  <a:pt x="527" y="0"/>
                </a:cubicBezTo>
                <a:cubicBezTo>
                  <a:pt x="819" y="0"/>
                  <a:pt x="1055" y="37"/>
                  <a:pt x="1055" y="82"/>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55">
            <a:extLst>
              <a:ext uri="{FF2B5EF4-FFF2-40B4-BE49-F238E27FC236}">
                <a16:creationId xmlns:a16="http://schemas.microsoft.com/office/drawing/2014/main" id="{64FE77B5-2393-5947-B95C-C14DD400A0C2}"/>
              </a:ext>
            </a:extLst>
          </p:cNvPr>
          <p:cNvSpPr>
            <a:spLocks noChangeArrowheads="1"/>
          </p:cNvSpPr>
          <p:nvPr/>
        </p:nvSpPr>
        <p:spPr bwMode="auto">
          <a:xfrm>
            <a:off x="6570613" y="10791023"/>
            <a:ext cx="296618" cy="148314"/>
          </a:xfrm>
          <a:custGeom>
            <a:avLst/>
            <a:gdLst>
              <a:gd name="T0" fmla="*/ 32814 w 237"/>
              <a:gd name="T1" fmla="*/ 37566 h 118"/>
              <a:gd name="T2" fmla="*/ 32814 w 237"/>
              <a:gd name="T3" fmla="*/ 37566 h 118"/>
              <a:gd name="T4" fmla="*/ 99753 w 237"/>
              <a:gd name="T5" fmla="*/ 18454 h 118"/>
              <a:gd name="T6" fmla="*/ 99753 w 237"/>
              <a:gd name="T7" fmla="*/ 0 h 118"/>
              <a:gd name="T8" fmla="*/ 148973 w 237"/>
              <a:gd name="T9" fmla="*/ 1318 h 118"/>
              <a:gd name="T10" fmla="*/ 148973 w 237"/>
              <a:gd name="T11" fmla="*/ 21090 h 118"/>
              <a:gd name="T12" fmla="*/ 148973 w 237"/>
              <a:gd name="T13" fmla="*/ 21090 h 118"/>
              <a:gd name="T14" fmla="*/ 154223 w 237"/>
              <a:gd name="T15" fmla="*/ 49429 h 118"/>
              <a:gd name="T16" fmla="*/ 154223 w 237"/>
              <a:gd name="T17" fmla="*/ 49429 h 118"/>
              <a:gd name="T18" fmla="*/ 148973 w 237"/>
              <a:gd name="T19" fmla="*/ 77110 h 118"/>
              <a:gd name="T20" fmla="*/ 3938 w 237"/>
              <a:gd name="T21" fmla="*/ 77110 h 118"/>
              <a:gd name="T22" fmla="*/ 3938 w 237"/>
              <a:gd name="T23" fmla="*/ 77110 h 118"/>
              <a:gd name="T24" fmla="*/ 32814 w 237"/>
              <a:gd name="T25" fmla="*/ 37566 h 1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7" h="118">
                <a:moveTo>
                  <a:pt x="50" y="57"/>
                </a:moveTo>
                <a:lnTo>
                  <a:pt x="50" y="57"/>
                </a:lnTo>
                <a:cubicBezTo>
                  <a:pt x="77" y="47"/>
                  <a:pt x="152" y="28"/>
                  <a:pt x="152" y="28"/>
                </a:cubicBezTo>
                <a:lnTo>
                  <a:pt x="152" y="0"/>
                </a:lnTo>
                <a:lnTo>
                  <a:pt x="227" y="2"/>
                </a:lnTo>
                <a:lnTo>
                  <a:pt x="227" y="32"/>
                </a:lnTo>
                <a:cubicBezTo>
                  <a:pt x="227" y="32"/>
                  <a:pt x="235" y="55"/>
                  <a:pt x="235" y="75"/>
                </a:cubicBezTo>
                <a:cubicBezTo>
                  <a:pt x="236" y="97"/>
                  <a:pt x="227" y="117"/>
                  <a:pt x="227" y="117"/>
                </a:cubicBezTo>
                <a:lnTo>
                  <a:pt x="6" y="117"/>
                </a:lnTo>
                <a:cubicBezTo>
                  <a:pt x="6" y="117"/>
                  <a:pt x="0" y="75"/>
                  <a:pt x="50" y="57"/>
                </a:cubicBez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56">
            <a:extLst>
              <a:ext uri="{FF2B5EF4-FFF2-40B4-BE49-F238E27FC236}">
                <a16:creationId xmlns:a16="http://schemas.microsoft.com/office/drawing/2014/main" id="{C407EB50-FACA-C84F-A25A-41FC0B2BD325}"/>
              </a:ext>
            </a:extLst>
          </p:cNvPr>
          <p:cNvSpPr>
            <a:spLocks noChangeArrowheads="1"/>
          </p:cNvSpPr>
          <p:nvPr/>
        </p:nvSpPr>
        <p:spPr bwMode="auto">
          <a:xfrm>
            <a:off x="6762869" y="10791023"/>
            <a:ext cx="93378" cy="38453"/>
          </a:xfrm>
          <a:custGeom>
            <a:avLst/>
            <a:gdLst>
              <a:gd name="T0" fmla="*/ 48320 w 76"/>
              <a:gd name="T1" fmla="*/ 1260 h 32"/>
              <a:gd name="T2" fmla="*/ 0 w 76"/>
              <a:gd name="T3" fmla="*/ 0 h 32"/>
              <a:gd name="T4" fmla="*/ 0 w 76"/>
              <a:gd name="T5" fmla="*/ 17643 h 32"/>
              <a:gd name="T6" fmla="*/ 48320 w 76"/>
              <a:gd name="T7" fmla="*/ 19533 h 32"/>
              <a:gd name="T8" fmla="*/ 48320 w 76"/>
              <a:gd name="T9" fmla="*/ 126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 h="32">
                <a:moveTo>
                  <a:pt x="75" y="2"/>
                </a:moveTo>
                <a:lnTo>
                  <a:pt x="0" y="0"/>
                </a:lnTo>
                <a:lnTo>
                  <a:pt x="0" y="28"/>
                </a:lnTo>
                <a:lnTo>
                  <a:pt x="75" y="31"/>
                </a:lnTo>
                <a:lnTo>
                  <a:pt x="75" y="2"/>
                </a:lnTo>
              </a:path>
            </a:pathLst>
          </a:custGeom>
          <a:solidFill>
            <a:srgbClr val="000000">
              <a:alpha val="50000"/>
            </a:srgbClr>
          </a:solidFill>
          <a:ln>
            <a:noFill/>
          </a:ln>
          <a:effectLst/>
        </p:spPr>
        <p:txBody>
          <a:bodyPr wrap="none" anchor="ctr"/>
          <a:lstStyle/>
          <a:p>
            <a:endParaRPr lang="en-US" sz="3599" dirty="0">
              <a:latin typeface="Poppins" pitchFamily="2" charset="77"/>
            </a:endParaRPr>
          </a:p>
        </p:txBody>
      </p:sp>
      <p:sp>
        <p:nvSpPr>
          <p:cNvPr id="118" name="Freeform 157">
            <a:extLst>
              <a:ext uri="{FF2B5EF4-FFF2-40B4-BE49-F238E27FC236}">
                <a16:creationId xmlns:a16="http://schemas.microsoft.com/office/drawing/2014/main" id="{A1AEBE49-A1F8-D94A-8DB1-C251C084FFA1}"/>
              </a:ext>
            </a:extLst>
          </p:cNvPr>
          <p:cNvSpPr>
            <a:spLocks noChangeArrowheads="1"/>
          </p:cNvSpPr>
          <p:nvPr/>
        </p:nvSpPr>
        <p:spPr bwMode="auto">
          <a:xfrm>
            <a:off x="6653008" y="9280436"/>
            <a:ext cx="368024" cy="1532557"/>
          </a:xfrm>
          <a:custGeom>
            <a:avLst/>
            <a:gdLst>
              <a:gd name="T0" fmla="*/ 0 w 297"/>
              <a:gd name="T1" fmla="*/ 13709 h 1231"/>
              <a:gd name="T2" fmla="*/ 143597 w 297"/>
              <a:gd name="T3" fmla="*/ 0 h 1231"/>
              <a:gd name="T4" fmla="*/ 143597 w 297"/>
              <a:gd name="T5" fmla="*/ 0 h 1231"/>
              <a:gd name="T6" fmla="*/ 150095 w 297"/>
              <a:gd name="T7" fmla="*/ 190619 h 1231"/>
              <a:gd name="T8" fmla="*/ 150095 w 297"/>
              <a:gd name="T9" fmla="*/ 190619 h 1231"/>
              <a:gd name="T10" fmla="*/ 123455 w 297"/>
              <a:gd name="T11" fmla="*/ 450435 h 1231"/>
              <a:gd name="T12" fmla="*/ 123455 w 297"/>
              <a:gd name="T13" fmla="*/ 450435 h 1231"/>
              <a:gd name="T14" fmla="*/ 135800 w 297"/>
              <a:gd name="T15" fmla="*/ 596011 h 1231"/>
              <a:gd name="T16" fmla="*/ 135800 w 297"/>
              <a:gd name="T17" fmla="*/ 596011 h 1231"/>
              <a:gd name="T18" fmla="*/ 111759 w 297"/>
              <a:gd name="T19" fmla="*/ 800992 h 1231"/>
              <a:gd name="T20" fmla="*/ 50032 w 297"/>
              <a:gd name="T21" fmla="*/ 802950 h 1231"/>
              <a:gd name="T22" fmla="*/ 17544 w 297"/>
              <a:gd name="T23" fmla="*/ 429546 h 1231"/>
              <a:gd name="T24" fmla="*/ 0 w 297"/>
              <a:gd name="T25" fmla="*/ 13709 h 12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7" h="1231">
                <a:moveTo>
                  <a:pt x="0" y="21"/>
                </a:moveTo>
                <a:lnTo>
                  <a:pt x="221" y="0"/>
                </a:lnTo>
                <a:cubicBezTo>
                  <a:pt x="221" y="0"/>
                  <a:pt x="296" y="212"/>
                  <a:pt x="231" y="292"/>
                </a:cubicBezTo>
                <a:cubicBezTo>
                  <a:pt x="231" y="292"/>
                  <a:pt x="258" y="530"/>
                  <a:pt x="190" y="690"/>
                </a:cubicBezTo>
                <a:cubicBezTo>
                  <a:pt x="190" y="690"/>
                  <a:pt x="214" y="819"/>
                  <a:pt x="209" y="913"/>
                </a:cubicBezTo>
                <a:cubicBezTo>
                  <a:pt x="203" y="1017"/>
                  <a:pt x="172" y="1227"/>
                  <a:pt x="172" y="1227"/>
                </a:cubicBezTo>
                <a:lnTo>
                  <a:pt x="77" y="1230"/>
                </a:lnTo>
                <a:lnTo>
                  <a:pt x="27" y="658"/>
                </a:lnTo>
                <a:lnTo>
                  <a:pt x="0" y="21"/>
                </a:lnTo>
              </a:path>
            </a:pathLst>
          </a:custGeom>
          <a:solidFill>
            <a:srgbClr val="043E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158">
            <a:extLst>
              <a:ext uri="{FF2B5EF4-FFF2-40B4-BE49-F238E27FC236}">
                <a16:creationId xmlns:a16="http://schemas.microsoft.com/office/drawing/2014/main" id="{8C7FFFB5-D538-DA41-BC10-06E4F1C7EF9A}"/>
              </a:ext>
            </a:extLst>
          </p:cNvPr>
          <p:cNvSpPr>
            <a:spLocks noChangeArrowheads="1"/>
          </p:cNvSpPr>
          <p:nvPr/>
        </p:nvSpPr>
        <p:spPr bwMode="auto">
          <a:xfrm>
            <a:off x="6653010" y="9291425"/>
            <a:ext cx="274647" cy="560291"/>
          </a:xfrm>
          <a:custGeom>
            <a:avLst/>
            <a:gdLst>
              <a:gd name="T0" fmla="*/ 61907 w 221"/>
              <a:gd name="T1" fmla="*/ 203243 h 451"/>
              <a:gd name="T2" fmla="*/ 61907 w 221"/>
              <a:gd name="T3" fmla="*/ 203243 h 451"/>
              <a:gd name="T4" fmla="*/ 104916 w 221"/>
              <a:gd name="T5" fmla="*/ 164810 h 451"/>
              <a:gd name="T6" fmla="*/ 104916 w 221"/>
              <a:gd name="T7" fmla="*/ 164810 h 451"/>
              <a:gd name="T8" fmla="*/ 78198 w 221"/>
              <a:gd name="T9" fmla="*/ 0 h 451"/>
              <a:gd name="T10" fmla="*/ 0 w 221"/>
              <a:gd name="T11" fmla="*/ 7166 h 451"/>
              <a:gd name="T12" fmla="*/ 12381 w 221"/>
              <a:gd name="T13" fmla="*/ 293140 h 451"/>
              <a:gd name="T14" fmla="*/ 12381 w 221"/>
              <a:gd name="T15" fmla="*/ 293140 h 451"/>
              <a:gd name="T16" fmla="*/ 61907 w 221"/>
              <a:gd name="T17" fmla="*/ 203243 h 4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1" h="451">
                <a:moveTo>
                  <a:pt x="95" y="312"/>
                </a:moveTo>
                <a:lnTo>
                  <a:pt x="95" y="312"/>
                </a:lnTo>
                <a:cubicBezTo>
                  <a:pt x="95" y="312"/>
                  <a:pt x="135" y="304"/>
                  <a:pt x="161" y="253"/>
                </a:cubicBezTo>
                <a:cubicBezTo>
                  <a:pt x="220" y="138"/>
                  <a:pt x="160" y="18"/>
                  <a:pt x="120" y="0"/>
                </a:cubicBezTo>
                <a:lnTo>
                  <a:pt x="0" y="11"/>
                </a:lnTo>
                <a:lnTo>
                  <a:pt x="19" y="450"/>
                </a:lnTo>
                <a:cubicBezTo>
                  <a:pt x="72" y="416"/>
                  <a:pt x="95" y="312"/>
                  <a:pt x="95" y="312"/>
                </a:cubicBezTo>
              </a:path>
            </a:pathLst>
          </a:custGeom>
          <a:solidFill>
            <a:srgbClr val="000000">
              <a:alpha val="30000"/>
            </a:srgbClr>
          </a:solidFill>
          <a:ln>
            <a:noFill/>
          </a:ln>
          <a:effectLst/>
        </p:spPr>
        <p:txBody>
          <a:bodyPr wrap="none" anchor="ctr"/>
          <a:lstStyle/>
          <a:p>
            <a:endParaRPr lang="en-US" sz="3599" dirty="0">
              <a:latin typeface="Poppins" pitchFamily="2" charset="77"/>
            </a:endParaRPr>
          </a:p>
        </p:txBody>
      </p:sp>
      <p:sp>
        <p:nvSpPr>
          <p:cNvPr id="120" name="Freeform 159">
            <a:extLst>
              <a:ext uri="{FF2B5EF4-FFF2-40B4-BE49-F238E27FC236}">
                <a16:creationId xmlns:a16="http://schemas.microsoft.com/office/drawing/2014/main" id="{31F2FB33-E986-B441-ADD3-BB03BEC73A9E}"/>
              </a:ext>
            </a:extLst>
          </p:cNvPr>
          <p:cNvSpPr>
            <a:spLocks noChangeArrowheads="1"/>
          </p:cNvSpPr>
          <p:nvPr/>
        </p:nvSpPr>
        <p:spPr bwMode="auto">
          <a:xfrm>
            <a:off x="6120190" y="10845956"/>
            <a:ext cx="181269" cy="98874"/>
          </a:xfrm>
          <a:custGeom>
            <a:avLst/>
            <a:gdLst>
              <a:gd name="T0" fmla="*/ 94404 w 147"/>
              <a:gd name="T1" fmla="*/ 0 h 78"/>
              <a:gd name="T2" fmla="*/ 47202 w 147"/>
              <a:gd name="T3" fmla="*/ 51180 h 78"/>
              <a:gd name="T4" fmla="*/ 0 w 147"/>
              <a:gd name="T5" fmla="*/ 51180 h 78"/>
              <a:gd name="T6" fmla="*/ 50435 w 147"/>
              <a:gd name="T7" fmla="*/ 0 h 78"/>
              <a:gd name="T8" fmla="*/ 94404 w 147"/>
              <a:gd name="T9" fmla="*/ 0 h 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7" h="78">
                <a:moveTo>
                  <a:pt x="146" y="0"/>
                </a:moveTo>
                <a:lnTo>
                  <a:pt x="73" y="77"/>
                </a:lnTo>
                <a:lnTo>
                  <a:pt x="0" y="77"/>
                </a:lnTo>
                <a:lnTo>
                  <a:pt x="78" y="0"/>
                </a:lnTo>
                <a:lnTo>
                  <a:pt x="146" y="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60">
            <a:extLst>
              <a:ext uri="{FF2B5EF4-FFF2-40B4-BE49-F238E27FC236}">
                <a16:creationId xmlns:a16="http://schemas.microsoft.com/office/drawing/2014/main" id="{919998EB-AA35-BC4E-A08C-FE94DA35B4D2}"/>
              </a:ext>
            </a:extLst>
          </p:cNvPr>
          <p:cNvSpPr>
            <a:spLocks noChangeArrowheads="1"/>
          </p:cNvSpPr>
          <p:nvPr/>
        </p:nvSpPr>
        <p:spPr bwMode="auto">
          <a:xfrm>
            <a:off x="5988362" y="10725108"/>
            <a:ext cx="318591" cy="214231"/>
          </a:xfrm>
          <a:custGeom>
            <a:avLst/>
            <a:gdLst>
              <a:gd name="T0" fmla="*/ 166408 w 257"/>
              <a:gd name="T1" fmla="*/ 15584 h 173"/>
              <a:gd name="T2" fmla="*/ 157958 w 257"/>
              <a:gd name="T3" fmla="*/ 42206 h 173"/>
              <a:gd name="T4" fmla="*/ 162508 w 257"/>
              <a:gd name="T5" fmla="*/ 61686 h 173"/>
              <a:gd name="T6" fmla="*/ 118306 w 257"/>
              <a:gd name="T7" fmla="*/ 61686 h 173"/>
              <a:gd name="T8" fmla="*/ 67603 w 257"/>
              <a:gd name="T9" fmla="*/ 111684 h 173"/>
              <a:gd name="T10" fmla="*/ 0 w 257"/>
              <a:gd name="T11" fmla="*/ 111684 h 173"/>
              <a:gd name="T12" fmla="*/ 0 w 257"/>
              <a:gd name="T13" fmla="*/ 111684 h 173"/>
              <a:gd name="T14" fmla="*/ 49402 w 257"/>
              <a:gd name="T15" fmla="*/ 72075 h 173"/>
              <a:gd name="T16" fmla="*/ 49402 w 257"/>
              <a:gd name="T17" fmla="*/ 72075 h 173"/>
              <a:gd name="T18" fmla="*/ 116356 w 257"/>
              <a:gd name="T19" fmla="*/ 0 h 173"/>
              <a:gd name="T20" fmla="*/ 166408 w 257"/>
              <a:gd name="T21" fmla="*/ 15584 h 17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7" h="173">
                <a:moveTo>
                  <a:pt x="256" y="24"/>
                </a:moveTo>
                <a:lnTo>
                  <a:pt x="243" y="65"/>
                </a:lnTo>
                <a:lnTo>
                  <a:pt x="250" y="95"/>
                </a:lnTo>
                <a:lnTo>
                  <a:pt x="182" y="95"/>
                </a:lnTo>
                <a:lnTo>
                  <a:pt x="104" y="172"/>
                </a:lnTo>
                <a:lnTo>
                  <a:pt x="0" y="172"/>
                </a:lnTo>
                <a:cubicBezTo>
                  <a:pt x="0" y="172"/>
                  <a:pt x="7" y="122"/>
                  <a:pt x="76" y="111"/>
                </a:cubicBezTo>
                <a:cubicBezTo>
                  <a:pt x="147" y="100"/>
                  <a:pt x="179" y="0"/>
                  <a:pt x="179" y="0"/>
                </a:cubicBezTo>
                <a:lnTo>
                  <a:pt x="256" y="24"/>
                </a:ln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161">
            <a:extLst>
              <a:ext uri="{FF2B5EF4-FFF2-40B4-BE49-F238E27FC236}">
                <a16:creationId xmlns:a16="http://schemas.microsoft.com/office/drawing/2014/main" id="{1FF3FB86-420D-FC47-A6A7-D1D44ED2A88E}"/>
              </a:ext>
            </a:extLst>
          </p:cNvPr>
          <p:cNvSpPr>
            <a:spLocks noChangeArrowheads="1"/>
          </p:cNvSpPr>
          <p:nvPr/>
        </p:nvSpPr>
        <p:spPr bwMode="auto">
          <a:xfrm>
            <a:off x="6197093" y="10725106"/>
            <a:ext cx="109859" cy="65917"/>
          </a:xfrm>
          <a:custGeom>
            <a:avLst/>
            <a:gdLst>
              <a:gd name="T0" fmla="*/ 56966 w 90"/>
              <a:gd name="T1" fmla="*/ 15082 h 55"/>
              <a:gd name="T2" fmla="*/ 7681 w 90"/>
              <a:gd name="T3" fmla="*/ 0 h 55"/>
              <a:gd name="T4" fmla="*/ 7681 w 90"/>
              <a:gd name="T5" fmla="*/ 0 h 55"/>
              <a:gd name="T6" fmla="*/ 0 w 90"/>
              <a:gd name="T7" fmla="*/ 18225 h 55"/>
              <a:gd name="T8" fmla="*/ 50565 w 90"/>
              <a:gd name="T9" fmla="*/ 33936 h 55"/>
              <a:gd name="T10" fmla="*/ 56966 w 90"/>
              <a:gd name="T11" fmla="*/ 15082 h 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0" h="55">
                <a:moveTo>
                  <a:pt x="89" y="24"/>
                </a:moveTo>
                <a:lnTo>
                  <a:pt x="12" y="0"/>
                </a:lnTo>
                <a:cubicBezTo>
                  <a:pt x="12" y="0"/>
                  <a:pt x="8" y="12"/>
                  <a:pt x="0" y="29"/>
                </a:cubicBezTo>
                <a:lnTo>
                  <a:pt x="79" y="54"/>
                </a:lnTo>
                <a:lnTo>
                  <a:pt x="89" y="24"/>
                </a:lnTo>
              </a:path>
            </a:pathLst>
          </a:custGeom>
          <a:solidFill>
            <a:srgbClr val="000000">
              <a:alpha val="50000"/>
            </a:srgbClr>
          </a:solidFill>
          <a:ln>
            <a:noFill/>
          </a:ln>
          <a:effectLst/>
        </p:spPr>
        <p:txBody>
          <a:bodyPr wrap="none" anchor="ctr"/>
          <a:lstStyle/>
          <a:p>
            <a:endParaRPr lang="en-US" sz="3599" dirty="0">
              <a:latin typeface="Poppins" pitchFamily="2" charset="77"/>
            </a:endParaRPr>
          </a:p>
        </p:txBody>
      </p:sp>
      <p:sp>
        <p:nvSpPr>
          <p:cNvPr id="123" name="Freeform 162">
            <a:extLst>
              <a:ext uri="{FF2B5EF4-FFF2-40B4-BE49-F238E27FC236}">
                <a16:creationId xmlns:a16="http://schemas.microsoft.com/office/drawing/2014/main" id="{E42D8851-9B19-0C41-BC76-E38D9B16EDB9}"/>
              </a:ext>
            </a:extLst>
          </p:cNvPr>
          <p:cNvSpPr>
            <a:spLocks noChangeArrowheads="1"/>
          </p:cNvSpPr>
          <p:nvPr/>
        </p:nvSpPr>
        <p:spPr bwMode="auto">
          <a:xfrm>
            <a:off x="5856532" y="8236760"/>
            <a:ext cx="38452" cy="71408"/>
          </a:xfrm>
          <a:custGeom>
            <a:avLst/>
            <a:gdLst>
              <a:gd name="T0" fmla="*/ 19468 w 29"/>
              <a:gd name="T1" fmla="*/ 36797 h 58"/>
              <a:gd name="T2" fmla="*/ 19468 w 29"/>
              <a:gd name="T3" fmla="*/ 17430 h 58"/>
              <a:gd name="T4" fmla="*/ 9039 w 29"/>
              <a:gd name="T5" fmla="*/ 0 h 58"/>
              <a:gd name="T6" fmla="*/ 0 w 29"/>
              <a:gd name="T7" fmla="*/ 17430 h 58"/>
              <a:gd name="T8" fmla="*/ 19468 w 29"/>
              <a:gd name="T9" fmla="*/ 36797 h 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 h="58">
                <a:moveTo>
                  <a:pt x="28" y="57"/>
                </a:moveTo>
                <a:lnTo>
                  <a:pt x="28" y="27"/>
                </a:lnTo>
                <a:lnTo>
                  <a:pt x="13" y="0"/>
                </a:lnTo>
                <a:lnTo>
                  <a:pt x="0" y="27"/>
                </a:lnTo>
                <a:lnTo>
                  <a:pt x="28" y="57"/>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163">
            <a:extLst>
              <a:ext uri="{FF2B5EF4-FFF2-40B4-BE49-F238E27FC236}">
                <a16:creationId xmlns:a16="http://schemas.microsoft.com/office/drawing/2014/main" id="{96DDDC02-6A30-9448-95C6-9E0FE844E4F3}"/>
              </a:ext>
            </a:extLst>
          </p:cNvPr>
          <p:cNvSpPr>
            <a:spLocks noChangeArrowheads="1"/>
          </p:cNvSpPr>
          <p:nvPr/>
        </p:nvSpPr>
        <p:spPr bwMode="auto">
          <a:xfrm>
            <a:off x="6554136" y="7714918"/>
            <a:ext cx="406477" cy="977763"/>
          </a:xfrm>
          <a:custGeom>
            <a:avLst/>
            <a:gdLst>
              <a:gd name="T0" fmla="*/ 212492 w 328"/>
              <a:gd name="T1" fmla="*/ 512042 h 786"/>
              <a:gd name="T2" fmla="*/ 212492 w 328"/>
              <a:gd name="T3" fmla="*/ 512042 h 786"/>
              <a:gd name="T4" fmla="*/ 155308 w 328"/>
              <a:gd name="T5" fmla="*/ 251129 h 786"/>
              <a:gd name="T6" fmla="*/ 155308 w 328"/>
              <a:gd name="T7" fmla="*/ 251129 h 786"/>
              <a:gd name="T8" fmla="*/ 53935 w 328"/>
              <a:gd name="T9" fmla="*/ 0 h 786"/>
              <a:gd name="T10" fmla="*/ 0 w 328"/>
              <a:gd name="T11" fmla="*/ 18264 h 786"/>
              <a:gd name="T12" fmla="*/ 122817 w 328"/>
              <a:gd name="T13" fmla="*/ 426593 h 786"/>
              <a:gd name="T14" fmla="*/ 122817 w 328"/>
              <a:gd name="T15" fmla="*/ 426593 h 786"/>
              <a:gd name="T16" fmla="*/ 212492 w 328"/>
              <a:gd name="T17" fmla="*/ 512042 h 7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8" h="786">
                <a:moveTo>
                  <a:pt x="327" y="785"/>
                </a:moveTo>
                <a:lnTo>
                  <a:pt x="327" y="785"/>
                </a:lnTo>
                <a:cubicBezTo>
                  <a:pt x="327" y="785"/>
                  <a:pt x="315" y="562"/>
                  <a:pt x="239" y="385"/>
                </a:cubicBezTo>
                <a:cubicBezTo>
                  <a:pt x="169" y="221"/>
                  <a:pt x="83" y="0"/>
                  <a:pt x="83" y="0"/>
                </a:cubicBezTo>
                <a:lnTo>
                  <a:pt x="0" y="28"/>
                </a:lnTo>
                <a:lnTo>
                  <a:pt x="189" y="654"/>
                </a:lnTo>
                <a:cubicBezTo>
                  <a:pt x="189" y="654"/>
                  <a:pt x="250" y="763"/>
                  <a:pt x="327" y="785"/>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164">
            <a:extLst>
              <a:ext uri="{FF2B5EF4-FFF2-40B4-BE49-F238E27FC236}">
                <a16:creationId xmlns:a16="http://schemas.microsoft.com/office/drawing/2014/main" id="{2DC73D23-B8CC-E742-8589-BA49646CE597}"/>
              </a:ext>
            </a:extLst>
          </p:cNvPr>
          <p:cNvSpPr>
            <a:spLocks noChangeArrowheads="1"/>
          </p:cNvSpPr>
          <p:nvPr/>
        </p:nvSpPr>
        <p:spPr bwMode="auto">
          <a:xfrm>
            <a:off x="6647514" y="8390564"/>
            <a:ext cx="148311" cy="142819"/>
          </a:xfrm>
          <a:custGeom>
            <a:avLst/>
            <a:gdLst>
              <a:gd name="T0" fmla="*/ 77110 w 118"/>
              <a:gd name="T1" fmla="*/ 74237 h 115"/>
              <a:gd name="T2" fmla="*/ 0 w 118"/>
              <a:gd name="T3" fmla="*/ 74237 h 115"/>
              <a:gd name="T4" fmla="*/ 0 w 118"/>
              <a:gd name="T5" fmla="*/ 0 h 115"/>
              <a:gd name="T6" fmla="*/ 77110 w 118"/>
              <a:gd name="T7" fmla="*/ 0 h 115"/>
              <a:gd name="T8" fmla="*/ 77110 w 118"/>
              <a:gd name="T9" fmla="*/ 74237 h 1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 h="115">
                <a:moveTo>
                  <a:pt x="117" y="114"/>
                </a:moveTo>
                <a:lnTo>
                  <a:pt x="0" y="114"/>
                </a:lnTo>
                <a:lnTo>
                  <a:pt x="0" y="0"/>
                </a:lnTo>
                <a:lnTo>
                  <a:pt x="117" y="0"/>
                </a:lnTo>
                <a:lnTo>
                  <a:pt x="117" y="114"/>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165">
            <a:extLst>
              <a:ext uri="{FF2B5EF4-FFF2-40B4-BE49-F238E27FC236}">
                <a16:creationId xmlns:a16="http://schemas.microsoft.com/office/drawing/2014/main" id="{9561E3B0-C149-B04F-B7CB-9F344B2456C9}"/>
              </a:ext>
            </a:extLst>
          </p:cNvPr>
          <p:cNvSpPr>
            <a:spLocks noChangeArrowheads="1"/>
          </p:cNvSpPr>
          <p:nvPr/>
        </p:nvSpPr>
        <p:spPr bwMode="auto">
          <a:xfrm>
            <a:off x="6537655" y="8115912"/>
            <a:ext cx="252675" cy="357047"/>
          </a:xfrm>
          <a:custGeom>
            <a:avLst/>
            <a:gdLst>
              <a:gd name="T0" fmla="*/ 121453 w 204"/>
              <a:gd name="T1" fmla="*/ 102119 h 286"/>
              <a:gd name="T2" fmla="*/ 121453 w 204"/>
              <a:gd name="T3" fmla="*/ 102119 h 286"/>
              <a:gd name="T4" fmla="*/ 40917 w 204"/>
              <a:gd name="T5" fmla="*/ 174781 h 286"/>
              <a:gd name="T6" fmla="*/ 40917 w 204"/>
              <a:gd name="T7" fmla="*/ 174781 h 286"/>
              <a:gd name="T8" fmla="*/ 9742 w 204"/>
              <a:gd name="T9" fmla="*/ 70043 h 286"/>
              <a:gd name="T10" fmla="*/ 9742 w 204"/>
              <a:gd name="T11" fmla="*/ 70043 h 286"/>
              <a:gd name="T12" fmla="*/ 86381 w 204"/>
              <a:gd name="T13" fmla="*/ 12438 h 286"/>
              <a:gd name="T14" fmla="*/ 86381 w 204"/>
              <a:gd name="T15" fmla="*/ 12438 h 286"/>
              <a:gd name="T16" fmla="*/ 121453 w 204"/>
              <a:gd name="T17" fmla="*/ 102119 h 2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4" h="286">
                <a:moveTo>
                  <a:pt x="187" y="156"/>
                </a:moveTo>
                <a:lnTo>
                  <a:pt x="187" y="156"/>
                </a:lnTo>
                <a:cubicBezTo>
                  <a:pt x="173" y="208"/>
                  <a:pt x="125" y="285"/>
                  <a:pt x="63" y="267"/>
                </a:cubicBezTo>
                <a:cubicBezTo>
                  <a:pt x="0" y="248"/>
                  <a:pt x="0" y="159"/>
                  <a:pt x="15" y="107"/>
                </a:cubicBezTo>
                <a:cubicBezTo>
                  <a:pt x="30" y="55"/>
                  <a:pt x="65" y="0"/>
                  <a:pt x="133" y="19"/>
                </a:cubicBezTo>
                <a:cubicBezTo>
                  <a:pt x="202" y="39"/>
                  <a:pt x="203" y="104"/>
                  <a:pt x="187" y="156"/>
                </a:cubicBez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179">
            <a:extLst>
              <a:ext uri="{FF2B5EF4-FFF2-40B4-BE49-F238E27FC236}">
                <a16:creationId xmlns:a16="http://schemas.microsoft.com/office/drawing/2014/main" id="{63815430-2A95-8F44-96F1-409907A24A09}"/>
              </a:ext>
            </a:extLst>
          </p:cNvPr>
          <p:cNvSpPr>
            <a:spLocks noChangeArrowheads="1"/>
          </p:cNvSpPr>
          <p:nvPr/>
        </p:nvSpPr>
        <p:spPr bwMode="auto">
          <a:xfrm>
            <a:off x="6554136" y="7714918"/>
            <a:ext cx="406477" cy="977763"/>
          </a:xfrm>
          <a:custGeom>
            <a:avLst/>
            <a:gdLst>
              <a:gd name="T0" fmla="*/ 212492 w 328"/>
              <a:gd name="T1" fmla="*/ 512042 h 786"/>
              <a:gd name="T2" fmla="*/ 212492 w 328"/>
              <a:gd name="T3" fmla="*/ 512042 h 786"/>
              <a:gd name="T4" fmla="*/ 155308 w 328"/>
              <a:gd name="T5" fmla="*/ 251129 h 786"/>
              <a:gd name="T6" fmla="*/ 155308 w 328"/>
              <a:gd name="T7" fmla="*/ 251129 h 786"/>
              <a:gd name="T8" fmla="*/ 53935 w 328"/>
              <a:gd name="T9" fmla="*/ 0 h 786"/>
              <a:gd name="T10" fmla="*/ 0 w 328"/>
              <a:gd name="T11" fmla="*/ 18264 h 786"/>
              <a:gd name="T12" fmla="*/ 122817 w 328"/>
              <a:gd name="T13" fmla="*/ 426593 h 786"/>
              <a:gd name="T14" fmla="*/ 122817 w 328"/>
              <a:gd name="T15" fmla="*/ 426593 h 786"/>
              <a:gd name="T16" fmla="*/ 212492 w 328"/>
              <a:gd name="T17" fmla="*/ 512042 h 7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8" h="786">
                <a:moveTo>
                  <a:pt x="327" y="785"/>
                </a:moveTo>
                <a:lnTo>
                  <a:pt x="327" y="785"/>
                </a:lnTo>
                <a:cubicBezTo>
                  <a:pt x="327" y="785"/>
                  <a:pt x="315" y="562"/>
                  <a:pt x="239" y="385"/>
                </a:cubicBezTo>
                <a:cubicBezTo>
                  <a:pt x="169" y="221"/>
                  <a:pt x="83" y="0"/>
                  <a:pt x="83" y="0"/>
                </a:cubicBezTo>
                <a:lnTo>
                  <a:pt x="0" y="28"/>
                </a:lnTo>
                <a:lnTo>
                  <a:pt x="189" y="654"/>
                </a:lnTo>
                <a:cubicBezTo>
                  <a:pt x="189" y="654"/>
                  <a:pt x="250" y="763"/>
                  <a:pt x="327" y="785"/>
                </a:cubicBezTo>
              </a:path>
            </a:pathLst>
          </a:custGeom>
          <a:solidFill>
            <a:srgbClr val="223B5F">
              <a:alpha val="20000"/>
            </a:srgbClr>
          </a:solidFill>
          <a:ln>
            <a:noFill/>
          </a:ln>
          <a:effectLst/>
        </p:spPr>
        <p:txBody>
          <a:bodyPr wrap="none" anchor="ctr"/>
          <a:lstStyle/>
          <a:p>
            <a:endParaRPr lang="en-US" sz="3599" dirty="0">
              <a:latin typeface="Poppins" pitchFamily="2" charset="77"/>
            </a:endParaRPr>
          </a:p>
        </p:txBody>
      </p:sp>
      <p:sp>
        <p:nvSpPr>
          <p:cNvPr id="128" name="Freeform 166">
            <a:extLst>
              <a:ext uri="{FF2B5EF4-FFF2-40B4-BE49-F238E27FC236}">
                <a16:creationId xmlns:a16="http://schemas.microsoft.com/office/drawing/2014/main" id="{CA0DC10F-22EF-084E-AEFA-E3ABA5954D01}"/>
              </a:ext>
            </a:extLst>
          </p:cNvPr>
          <p:cNvSpPr>
            <a:spLocks noChangeArrowheads="1"/>
          </p:cNvSpPr>
          <p:nvPr/>
        </p:nvSpPr>
        <p:spPr bwMode="auto">
          <a:xfrm>
            <a:off x="6554136" y="8000555"/>
            <a:ext cx="362534" cy="422966"/>
          </a:xfrm>
          <a:custGeom>
            <a:avLst/>
            <a:gdLst>
              <a:gd name="T0" fmla="*/ 20762 w 293"/>
              <a:gd name="T1" fmla="*/ 161417 h 338"/>
              <a:gd name="T2" fmla="*/ 29845 w 293"/>
              <a:gd name="T3" fmla="*/ 163385 h 338"/>
              <a:gd name="T4" fmla="*/ 29845 w 293"/>
              <a:gd name="T5" fmla="*/ 163385 h 338"/>
              <a:gd name="T6" fmla="*/ 53851 w 293"/>
              <a:gd name="T7" fmla="*/ 125984 h 338"/>
              <a:gd name="T8" fmla="*/ 53851 w 293"/>
              <a:gd name="T9" fmla="*/ 125984 h 338"/>
              <a:gd name="T10" fmla="*/ 46714 w 293"/>
              <a:gd name="T11" fmla="*/ 166010 h 338"/>
              <a:gd name="T12" fmla="*/ 46714 w 293"/>
              <a:gd name="T13" fmla="*/ 166010 h 338"/>
              <a:gd name="T14" fmla="*/ 72666 w 293"/>
              <a:gd name="T15" fmla="*/ 220472 h 338"/>
              <a:gd name="T16" fmla="*/ 72666 w 293"/>
              <a:gd name="T17" fmla="*/ 220472 h 338"/>
              <a:gd name="T18" fmla="*/ 142737 w 293"/>
              <a:gd name="T19" fmla="*/ 217191 h 338"/>
              <a:gd name="T20" fmla="*/ 151172 w 293"/>
              <a:gd name="T21" fmla="*/ 135826 h 338"/>
              <a:gd name="T22" fmla="*/ 151172 w 293"/>
              <a:gd name="T23" fmla="*/ 135826 h 338"/>
              <a:gd name="T24" fmla="*/ 164797 w 293"/>
              <a:gd name="T25" fmla="*/ 64304 h 338"/>
              <a:gd name="T26" fmla="*/ 164797 w 293"/>
              <a:gd name="T27" fmla="*/ 64304 h 338"/>
              <a:gd name="T28" fmla="*/ 27250 w 293"/>
              <a:gd name="T29" fmla="*/ 5905 h 338"/>
              <a:gd name="T30" fmla="*/ 27250 w 293"/>
              <a:gd name="T31" fmla="*/ 5905 h 338"/>
              <a:gd name="T32" fmla="*/ 13625 w 293"/>
              <a:gd name="T33" fmla="*/ 69554 h 338"/>
              <a:gd name="T34" fmla="*/ 13625 w 293"/>
              <a:gd name="T35" fmla="*/ 69554 h 338"/>
              <a:gd name="T36" fmla="*/ 20762 w 293"/>
              <a:gd name="T37" fmla="*/ 161417 h 3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93" h="338">
                <a:moveTo>
                  <a:pt x="32" y="246"/>
                </a:moveTo>
                <a:lnTo>
                  <a:pt x="46" y="249"/>
                </a:lnTo>
                <a:cubicBezTo>
                  <a:pt x="46" y="249"/>
                  <a:pt x="60" y="179"/>
                  <a:pt x="83" y="192"/>
                </a:cubicBezTo>
                <a:cubicBezTo>
                  <a:pt x="106" y="204"/>
                  <a:pt x="90" y="243"/>
                  <a:pt x="72" y="253"/>
                </a:cubicBezTo>
                <a:cubicBezTo>
                  <a:pt x="72" y="253"/>
                  <a:pt x="74" y="335"/>
                  <a:pt x="112" y="336"/>
                </a:cubicBezTo>
                <a:cubicBezTo>
                  <a:pt x="149" y="337"/>
                  <a:pt x="220" y="331"/>
                  <a:pt x="220" y="331"/>
                </a:cubicBezTo>
                <a:lnTo>
                  <a:pt x="233" y="207"/>
                </a:lnTo>
                <a:cubicBezTo>
                  <a:pt x="233" y="207"/>
                  <a:pt x="292" y="111"/>
                  <a:pt x="254" y="98"/>
                </a:cubicBezTo>
                <a:cubicBezTo>
                  <a:pt x="155" y="64"/>
                  <a:pt x="79" y="0"/>
                  <a:pt x="42" y="9"/>
                </a:cubicBezTo>
                <a:cubicBezTo>
                  <a:pt x="5" y="19"/>
                  <a:pt x="0" y="76"/>
                  <a:pt x="21" y="106"/>
                </a:cubicBezTo>
                <a:cubicBezTo>
                  <a:pt x="41" y="137"/>
                  <a:pt x="32" y="246"/>
                  <a:pt x="32" y="246"/>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9" name="Freeform 167">
            <a:extLst>
              <a:ext uri="{FF2B5EF4-FFF2-40B4-BE49-F238E27FC236}">
                <a16:creationId xmlns:a16="http://schemas.microsoft.com/office/drawing/2014/main" id="{EC846C05-1A17-B64F-9AF2-A9FB93197DD8}"/>
              </a:ext>
            </a:extLst>
          </p:cNvPr>
          <p:cNvSpPr>
            <a:spLocks noChangeArrowheads="1"/>
          </p:cNvSpPr>
          <p:nvPr/>
        </p:nvSpPr>
        <p:spPr bwMode="auto">
          <a:xfrm>
            <a:off x="6175122" y="9285928"/>
            <a:ext cx="741549" cy="1488617"/>
          </a:xfrm>
          <a:custGeom>
            <a:avLst/>
            <a:gdLst>
              <a:gd name="T0" fmla="*/ 170568 w 595"/>
              <a:gd name="T1" fmla="*/ 16983 h 1195"/>
              <a:gd name="T2" fmla="*/ 348324 w 595"/>
              <a:gd name="T3" fmla="*/ 0 h 1195"/>
              <a:gd name="T4" fmla="*/ 348324 w 595"/>
              <a:gd name="T5" fmla="*/ 0 h 1195"/>
              <a:gd name="T6" fmla="*/ 296043 w 595"/>
              <a:gd name="T7" fmla="*/ 193998 h 1195"/>
              <a:gd name="T8" fmla="*/ 296043 w 595"/>
              <a:gd name="T9" fmla="*/ 193998 h 1195"/>
              <a:gd name="T10" fmla="*/ 169261 w 595"/>
              <a:gd name="T11" fmla="*/ 428493 h 1195"/>
              <a:gd name="T12" fmla="*/ 169261 w 595"/>
              <a:gd name="T13" fmla="*/ 428493 h 1195"/>
              <a:gd name="T14" fmla="*/ 73194 w 595"/>
              <a:gd name="T15" fmla="*/ 779910 h 1195"/>
              <a:gd name="T16" fmla="*/ 0 w 595"/>
              <a:gd name="T17" fmla="*/ 762274 h 1195"/>
              <a:gd name="T18" fmla="*/ 60123 w 595"/>
              <a:gd name="T19" fmla="*/ 425227 h 1195"/>
              <a:gd name="T20" fmla="*/ 170568 w 595"/>
              <a:gd name="T21" fmla="*/ 16983 h 11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95" h="1195">
                <a:moveTo>
                  <a:pt x="261" y="26"/>
                </a:moveTo>
                <a:lnTo>
                  <a:pt x="533" y="0"/>
                </a:lnTo>
                <a:cubicBezTo>
                  <a:pt x="533" y="0"/>
                  <a:pt x="594" y="165"/>
                  <a:pt x="453" y="297"/>
                </a:cubicBezTo>
                <a:cubicBezTo>
                  <a:pt x="453" y="297"/>
                  <a:pt x="398" y="518"/>
                  <a:pt x="259" y="656"/>
                </a:cubicBezTo>
                <a:cubicBezTo>
                  <a:pt x="259" y="656"/>
                  <a:pt x="276" y="901"/>
                  <a:pt x="112" y="1194"/>
                </a:cubicBezTo>
                <a:lnTo>
                  <a:pt x="0" y="1167"/>
                </a:lnTo>
                <a:lnTo>
                  <a:pt x="92" y="651"/>
                </a:lnTo>
                <a:lnTo>
                  <a:pt x="261" y="26"/>
                </a:lnTo>
              </a:path>
            </a:pathLst>
          </a:custGeom>
          <a:solidFill>
            <a:srgbClr val="043E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168">
            <a:extLst>
              <a:ext uri="{FF2B5EF4-FFF2-40B4-BE49-F238E27FC236}">
                <a16:creationId xmlns:a16="http://schemas.microsoft.com/office/drawing/2014/main" id="{1A15E83F-DB5E-F24B-A648-E82A1AF7ECD7}"/>
              </a:ext>
            </a:extLst>
          </p:cNvPr>
          <p:cNvSpPr>
            <a:spLocks noChangeArrowheads="1"/>
          </p:cNvSpPr>
          <p:nvPr/>
        </p:nvSpPr>
        <p:spPr bwMode="auto">
          <a:xfrm>
            <a:off x="6504699" y="7528153"/>
            <a:ext cx="148311" cy="219722"/>
          </a:xfrm>
          <a:custGeom>
            <a:avLst/>
            <a:gdLst>
              <a:gd name="T0" fmla="*/ 77104 w 117"/>
              <a:gd name="T1" fmla="*/ 98847 h 176"/>
              <a:gd name="T2" fmla="*/ 77104 w 117"/>
              <a:gd name="T3" fmla="*/ 98847 h 176"/>
              <a:gd name="T4" fmla="*/ 69793 w 117"/>
              <a:gd name="T5" fmla="*/ 51714 h 176"/>
              <a:gd name="T6" fmla="*/ 69793 w 117"/>
              <a:gd name="T7" fmla="*/ 51714 h 176"/>
              <a:gd name="T8" fmla="*/ 58493 w 117"/>
              <a:gd name="T9" fmla="*/ 49096 h 176"/>
              <a:gd name="T10" fmla="*/ 58493 w 117"/>
              <a:gd name="T11" fmla="*/ 49096 h 176"/>
              <a:gd name="T12" fmla="*/ 49852 w 117"/>
              <a:gd name="T13" fmla="*/ 43205 h 176"/>
              <a:gd name="T14" fmla="*/ 49852 w 117"/>
              <a:gd name="T15" fmla="*/ 43205 h 176"/>
              <a:gd name="T16" fmla="*/ 43870 w 117"/>
              <a:gd name="T17" fmla="*/ 47132 h 176"/>
              <a:gd name="T18" fmla="*/ 43870 w 117"/>
              <a:gd name="T19" fmla="*/ 47132 h 176"/>
              <a:gd name="T20" fmla="*/ 33899 w 117"/>
              <a:gd name="T21" fmla="*/ 41241 h 176"/>
              <a:gd name="T22" fmla="*/ 33899 w 117"/>
              <a:gd name="T23" fmla="*/ 41241 h 176"/>
              <a:gd name="T24" fmla="*/ 29246 w 117"/>
              <a:gd name="T25" fmla="*/ 43859 h 176"/>
              <a:gd name="T26" fmla="*/ 29246 w 117"/>
              <a:gd name="T27" fmla="*/ 43859 h 176"/>
              <a:gd name="T28" fmla="*/ 5982 w 117"/>
              <a:gd name="T29" fmla="*/ 1309 h 176"/>
              <a:gd name="T30" fmla="*/ 5982 w 117"/>
              <a:gd name="T31" fmla="*/ 1309 h 176"/>
              <a:gd name="T32" fmla="*/ 18611 w 117"/>
              <a:gd name="T33" fmla="*/ 64807 h 176"/>
              <a:gd name="T34" fmla="*/ 18611 w 117"/>
              <a:gd name="T35" fmla="*/ 64807 h 176"/>
              <a:gd name="T36" fmla="*/ 7976 w 117"/>
              <a:gd name="T37" fmla="*/ 83136 h 176"/>
              <a:gd name="T38" fmla="*/ 7976 w 117"/>
              <a:gd name="T39" fmla="*/ 83136 h 176"/>
              <a:gd name="T40" fmla="*/ 20605 w 117"/>
              <a:gd name="T41" fmla="*/ 103429 h 176"/>
              <a:gd name="T42" fmla="*/ 20605 w 117"/>
              <a:gd name="T43" fmla="*/ 103429 h 176"/>
              <a:gd name="T44" fmla="*/ 30576 w 117"/>
              <a:gd name="T45" fmla="*/ 108666 h 176"/>
              <a:gd name="T46" fmla="*/ 31905 w 117"/>
              <a:gd name="T47" fmla="*/ 114557 h 176"/>
              <a:gd name="T48" fmla="*/ 77104 w 117"/>
              <a:gd name="T49" fmla="*/ 98847 h 17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17" h="176">
                <a:moveTo>
                  <a:pt x="116" y="151"/>
                </a:moveTo>
                <a:lnTo>
                  <a:pt x="116" y="151"/>
                </a:lnTo>
                <a:cubicBezTo>
                  <a:pt x="116" y="151"/>
                  <a:pt x="113" y="95"/>
                  <a:pt x="105" y="79"/>
                </a:cubicBezTo>
                <a:cubicBezTo>
                  <a:pt x="103" y="75"/>
                  <a:pt x="95" y="66"/>
                  <a:pt x="88" y="75"/>
                </a:cubicBezTo>
                <a:cubicBezTo>
                  <a:pt x="88" y="75"/>
                  <a:pt x="83" y="65"/>
                  <a:pt x="75" y="66"/>
                </a:cubicBezTo>
                <a:cubicBezTo>
                  <a:pt x="67" y="66"/>
                  <a:pt x="66" y="72"/>
                  <a:pt x="66" y="72"/>
                </a:cubicBezTo>
                <a:cubicBezTo>
                  <a:pt x="66" y="72"/>
                  <a:pt x="57" y="62"/>
                  <a:pt x="51" y="63"/>
                </a:cubicBezTo>
                <a:cubicBezTo>
                  <a:pt x="45" y="64"/>
                  <a:pt x="44" y="67"/>
                  <a:pt x="44" y="67"/>
                </a:cubicBezTo>
                <a:cubicBezTo>
                  <a:pt x="44" y="67"/>
                  <a:pt x="17" y="0"/>
                  <a:pt x="9" y="2"/>
                </a:cubicBezTo>
                <a:cubicBezTo>
                  <a:pt x="0" y="4"/>
                  <a:pt x="4" y="47"/>
                  <a:pt x="28" y="99"/>
                </a:cubicBezTo>
                <a:cubicBezTo>
                  <a:pt x="28" y="99"/>
                  <a:pt x="8" y="110"/>
                  <a:pt x="12" y="127"/>
                </a:cubicBezTo>
                <a:cubicBezTo>
                  <a:pt x="14" y="132"/>
                  <a:pt x="20" y="151"/>
                  <a:pt x="31" y="158"/>
                </a:cubicBezTo>
                <a:cubicBezTo>
                  <a:pt x="40" y="165"/>
                  <a:pt x="46" y="166"/>
                  <a:pt x="46" y="166"/>
                </a:cubicBezTo>
                <a:lnTo>
                  <a:pt x="48" y="175"/>
                </a:lnTo>
                <a:lnTo>
                  <a:pt x="116" y="151"/>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169">
            <a:extLst>
              <a:ext uri="{FF2B5EF4-FFF2-40B4-BE49-F238E27FC236}">
                <a16:creationId xmlns:a16="http://schemas.microsoft.com/office/drawing/2014/main" id="{06E9720D-7989-1C44-BC37-03D8AB383024}"/>
              </a:ext>
            </a:extLst>
          </p:cNvPr>
          <p:cNvSpPr>
            <a:spLocks noChangeArrowheads="1"/>
          </p:cNvSpPr>
          <p:nvPr/>
        </p:nvSpPr>
        <p:spPr bwMode="auto">
          <a:xfrm>
            <a:off x="5735687" y="8022527"/>
            <a:ext cx="274647" cy="379022"/>
          </a:xfrm>
          <a:custGeom>
            <a:avLst/>
            <a:gdLst>
              <a:gd name="T0" fmla="*/ 143366 w 222"/>
              <a:gd name="T1" fmla="*/ 12340 h 306"/>
              <a:gd name="T2" fmla="*/ 17515 w 222"/>
              <a:gd name="T3" fmla="*/ 198093 h 306"/>
              <a:gd name="T4" fmla="*/ 0 w 222"/>
              <a:gd name="T5" fmla="*/ 185752 h 306"/>
              <a:gd name="T6" fmla="*/ 125851 w 222"/>
              <a:gd name="T7" fmla="*/ 0 h 306"/>
              <a:gd name="T8" fmla="*/ 143366 w 222"/>
              <a:gd name="T9" fmla="*/ 12340 h 30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2" h="306">
                <a:moveTo>
                  <a:pt x="221" y="19"/>
                </a:moveTo>
                <a:lnTo>
                  <a:pt x="27" y="305"/>
                </a:lnTo>
                <a:lnTo>
                  <a:pt x="0" y="286"/>
                </a:lnTo>
                <a:lnTo>
                  <a:pt x="194" y="0"/>
                </a:lnTo>
                <a:lnTo>
                  <a:pt x="221" y="19"/>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131">
            <a:extLst>
              <a:ext uri="{FF2B5EF4-FFF2-40B4-BE49-F238E27FC236}">
                <a16:creationId xmlns:a16="http://schemas.microsoft.com/office/drawing/2014/main" id="{51965C22-829E-E44F-9677-8BFBF19EF883}"/>
              </a:ext>
            </a:extLst>
          </p:cNvPr>
          <p:cNvSpPr>
            <a:spLocks noChangeArrowheads="1"/>
          </p:cNvSpPr>
          <p:nvPr/>
        </p:nvSpPr>
        <p:spPr bwMode="auto">
          <a:xfrm>
            <a:off x="5763152" y="8077459"/>
            <a:ext cx="190982" cy="267789"/>
          </a:xfrm>
          <a:custGeom>
            <a:avLst/>
            <a:gdLst>
              <a:gd name="connsiteX0" fmla="*/ 2354 w 190982"/>
              <a:gd name="connsiteY0" fmla="*/ 252681 h 267789"/>
              <a:gd name="connsiteX1" fmla="*/ 15300 w 190982"/>
              <a:gd name="connsiteY1" fmla="*/ 262295 h 267789"/>
              <a:gd name="connsiteX2" fmla="*/ 11770 w 190982"/>
              <a:gd name="connsiteY2" fmla="*/ 267789 h 267789"/>
              <a:gd name="connsiteX3" fmla="*/ 0 w 190982"/>
              <a:gd name="connsiteY3" fmla="*/ 258175 h 267789"/>
              <a:gd name="connsiteX4" fmla="*/ 30995 w 190982"/>
              <a:gd name="connsiteY4" fmla="*/ 214229 h 267789"/>
              <a:gd name="connsiteX5" fmla="*/ 42767 w 190982"/>
              <a:gd name="connsiteY5" fmla="*/ 221220 h 267789"/>
              <a:gd name="connsiteX6" fmla="*/ 39235 w 190982"/>
              <a:gd name="connsiteY6" fmla="*/ 224217 h 267789"/>
              <a:gd name="connsiteX7" fmla="*/ 27463 w 190982"/>
              <a:gd name="connsiteY7" fmla="*/ 217225 h 267789"/>
              <a:gd name="connsiteX8" fmla="*/ 62776 w 190982"/>
              <a:gd name="connsiteY8" fmla="*/ 170284 h 267789"/>
              <a:gd name="connsiteX9" fmla="*/ 75725 w 190982"/>
              <a:gd name="connsiteY9" fmla="*/ 179895 h 267789"/>
              <a:gd name="connsiteX10" fmla="*/ 72193 w 190982"/>
              <a:gd name="connsiteY10" fmla="*/ 185388 h 267789"/>
              <a:gd name="connsiteX11" fmla="*/ 60421 w 190982"/>
              <a:gd name="connsiteY11" fmla="*/ 175776 h 267789"/>
              <a:gd name="connsiteX12" fmla="*/ 91416 w 190982"/>
              <a:gd name="connsiteY12" fmla="*/ 126342 h 267789"/>
              <a:gd name="connsiteX13" fmla="*/ 103185 w 190982"/>
              <a:gd name="connsiteY13" fmla="*/ 133333 h 267789"/>
              <a:gd name="connsiteX14" fmla="*/ 100831 w 190982"/>
              <a:gd name="connsiteY14" fmla="*/ 136330 h 267789"/>
              <a:gd name="connsiteX15" fmla="*/ 87885 w 190982"/>
              <a:gd name="connsiteY15" fmla="*/ 129338 h 267789"/>
              <a:gd name="connsiteX16" fmla="*/ 117887 w 190982"/>
              <a:gd name="connsiteY16" fmla="*/ 82395 h 267789"/>
              <a:gd name="connsiteX17" fmla="*/ 130564 w 190982"/>
              <a:gd name="connsiteY17" fmla="*/ 92006 h 267789"/>
              <a:gd name="connsiteX18" fmla="*/ 128029 w 190982"/>
              <a:gd name="connsiteY18" fmla="*/ 97499 h 267789"/>
              <a:gd name="connsiteX19" fmla="*/ 115351 w 190982"/>
              <a:gd name="connsiteY19" fmla="*/ 86514 h 267789"/>
              <a:gd name="connsiteX20" fmla="*/ 146347 w 190982"/>
              <a:gd name="connsiteY20" fmla="*/ 38453 h 267789"/>
              <a:gd name="connsiteX21" fmla="*/ 158116 w 190982"/>
              <a:gd name="connsiteY21" fmla="*/ 44446 h 267789"/>
              <a:gd name="connsiteX22" fmla="*/ 154586 w 190982"/>
              <a:gd name="connsiteY22" fmla="*/ 48441 h 267789"/>
              <a:gd name="connsiteX23" fmla="*/ 142816 w 190982"/>
              <a:gd name="connsiteY23" fmla="*/ 41449 h 267789"/>
              <a:gd name="connsiteX24" fmla="*/ 178307 w 190982"/>
              <a:gd name="connsiteY24" fmla="*/ 0 h 267789"/>
              <a:gd name="connsiteX25" fmla="*/ 190982 w 190982"/>
              <a:gd name="connsiteY25" fmla="*/ 9614 h 267789"/>
              <a:gd name="connsiteX26" fmla="*/ 188447 w 190982"/>
              <a:gd name="connsiteY26" fmla="*/ 15107 h 267789"/>
              <a:gd name="connsiteX27" fmla="*/ 175772 w 190982"/>
              <a:gd name="connsiteY27" fmla="*/ 4120 h 267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90982" h="267789">
                <a:moveTo>
                  <a:pt x="2354" y="252681"/>
                </a:moveTo>
                <a:lnTo>
                  <a:pt x="15300" y="262295"/>
                </a:lnTo>
                <a:lnTo>
                  <a:pt x="11770" y="267789"/>
                </a:lnTo>
                <a:lnTo>
                  <a:pt x="0" y="258175"/>
                </a:lnTo>
                <a:close/>
                <a:moveTo>
                  <a:pt x="30995" y="214229"/>
                </a:moveTo>
                <a:lnTo>
                  <a:pt x="42767" y="221220"/>
                </a:lnTo>
                <a:lnTo>
                  <a:pt x="39235" y="224217"/>
                </a:lnTo>
                <a:lnTo>
                  <a:pt x="27463" y="217225"/>
                </a:lnTo>
                <a:close/>
                <a:moveTo>
                  <a:pt x="62776" y="170284"/>
                </a:moveTo>
                <a:lnTo>
                  <a:pt x="75725" y="179895"/>
                </a:lnTo>
                <a:lnTo>
                  <a:pt x="72193" y="185388"/>
                </a:lnTo>
                <a:lnTo>
                  <a:pt x="60421" y="175776"/>
                </a:lnTo>
                <a:close/>
                <a:moveTo>
                  <a:pt x="91416" y="126342"/>
                </a:moveTo>
                <a:lnTo>
                  <a:pt x="103185" y="133333"/>
                </a:lnTo>
                <a:lnTo>
                  <a:pt x="100831" y="136330"/>
                </a:lnTo>
                <a:lnTo>
                  <a:pt x="87885" y="129338"/>
                </a:lnTo>
                <a:close/>
                <a:moveTo>
                  <a:pt x="117887" y="82395"/>
                </a:moveTo>
                <a:lnTo>
                  <a:pt x="130564" y="92006"/>
                </a:lnTo>
                <a:lnTo>
                  <a:pt x="128029" y="97499"/>
                </a:lnTo>
                <a:lnTo>
                  <a:pt x="115351" y="86514"/>
                </a:lnTo>
                <a:close/>
                <a:moveTo>
                  <a:pt x="146347" y="38453"/>
                </a:moveTo>
                <a:lnTo>
                  <a:pt x="158116" y="44446"/>
                </a:lnTo>
                <a:lnTo>
                  <a:pt x="154586" y="48441"/>
                </a:lnTo>
                <a:lnTo>
                  <a:pt x="142816" y="41449"/>
                </a:lnTo>
                <a:close/>
                <a:moveTo>
                  <a:pt x="178307" y="0"/>
                </a:moveTo>
                <a:lnTo>
                  <a:pt x="190982" y="9614"/>
                </a:lnTo>
                <a:lnTo>
                  <a:pt x="188447" y="15107"/>
                </a:lnTo>
                <a:lnTo>
                  <a:pt x="175772" y="4120"/>
                </a:lnTo>
                <a:close/>
              </a:path>
            </a:pathLst>
          </a:custGeom>
          <a:solidFill>
            <a:srgbClr val="FD93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3" name="Freeform 177">
            <a:extLst>
              <a:ext uri="{FF2B5EF4-FFF2-40B4-BE49-F238E27FC236}">
                <a16:creationId xmlns:a16="http://schemas.microsoft.com/office/drawing/2014/main" id="{5F601C38-BACC-1549-BB07-E59007A6DDB1}"/>
              </a:ext>
            </a:extLst>
          </p:cNvPr>
          <p:cNvSpPr>
            <a:spLocks noChangeArrowheads="1"/>
          </p:cNvSpPr>
          <p:nvPr/>
        </p:nvSpPr>
        <p:spPr bwMode="auto">
          <a:xfrm>
            <a:off x="5746672" y="8236758"/>
            <a:ext cx="181269" cy="170282"/>
          </a:xfrm>
          <a:custGeom>
            <a:avLst/>
            <a:gdLst>
              <a:gd name="T0" fmla="*/ 94395 w 145"/>
              <a:gd name="T1" fmla="*/ 65478 h 135"/>
              <a:gd name="T2" fmla="*/ 70141 w 145"/>
              <a:gd name="T3" fmla="*/ 23149 h 135"/>
              <a:gd name="T4" fmla="*/ 70141 w 145"/>
              <a:gd name="T5" fmla="*/ 23149 h 135"/>
              <a:gd name="T6" fmla="*/ 24254 w 145"/>
              <a:gd name="T7" fmla="*/ 1323 h 135"/>
              <a:gd name="T8" fmla="*/ 24254 w 145"/>
              <a:gd name="T9" fmla="*/ 1323 h 135"/>
              <a:gd name="T10" fmla="*/ 24254 w 145"/>
              <a:gd name="T11" fmla="*/ 8598 h 135"/>
              <a:gd name="T12" fmla="*/ 24254 w 145"/>
              <a:gd name="T13" fmla="*/ 8598 h 135"/>
              <a:gd name="T14" fmla="*/ 3933 w 145"/>
              <a:gd name="T15" fmla="*/ 1323 h 135"/>
              <a:gd name="T16" fmla="*/ 3933 w 145"/>
              <a:gd name="T17" fmla="*/ 1323 h 135"/>
              <a:gd name="T18" fmla="*/ 9833 w 145"/>
              <a:gd name="T19" fmla="*/ 13228 h 135"/>
              <a:gd name="T20" fmla="*/ 9833 w 145"/>
              <a:gd name="T21" fmla="*/ 13228 h 135"/>
              <a:gd name="T22" fmla="*/ 1311 w 145"/>
              <a:gd name="T23" fmla="*/ 14551 h 135"/>
              <a:gd name="T24" fmla="*/ 1311 w 145"/>
              <a:gd name="T25" fmla="*/ 14551 h 135"/>
              <a:gd name="T26" fmla="*/ 12455 w 145"/>
              <a:gd name="T27" fmla="*/ 27778 h 135"/>
              <a:gd name="T28" fmla="*/ 12455 w 145"/>
              <a:gd name="T29" fmla="*/ 27778 h 135"/>
              <a:gd name="T30" fmla="*/ 3278 w 145"/>
              <a:gd name="T31" fmla="*/ 29101 h 135"/>
              <a:gd name="T32" fmla="*/ 3278 w 145"/>
              <a:gd name="T33" fmla="*/ 29101 h 135"/>
              <a:gd name="T34" fmla="*/ 31465 w 145"/>
              <a:gd name="T35" fmla="*/ 53573 h 135"/>
              <a:gd name="T36" fmla="*/ 31465 w 145"/>
              <a:gd name="T37" fmla="*/ 53573 h 135"/>
              <a:gd name="T38" fmla="*/ 41954 w 145"/>
              <a:gd name="T39" fmla="*/ 76722 h 135"/>
              <a:gd name="T40" fmla="*/ 41954 w 145"/>
              <a:gd name="T41" fmla="*/ 76722 h 135"/>
              <a:gd name="T42" fmla="*/ 60964 w 145"/>
              <a:gd name="T43" fmla="*/ 88627 h 135"/>
              <a:gd name="T44" fmla="*/ 94395 w 145"/>
              <a:gd name="T45" fmla="*/ 65478 h 13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45" h="135">
                <a:moveTo>
                  <a:pt x="144" y="99"/>
                </a:moveTo>
                <a:lnTo>
                  <a:pt x="107" y="35"/>
                </a:lnTo>
                <a:cubicBezTo>
                  <a:pt x="107" y="35"/>
                  <a:pt x="42" y="0"/>
                  <a:pt x="37" y="2"/>
                </a:cubicBezTo>
                <a:cubicBezTo>
                  <a:pt x="32" y="5"/>
                  <a:pt x="37" y="13"/>
                  <a:pt x="37" y="13"/>
                </a:cubicBezTo>
                <a:cubicBezTo>
                  <a:pt x="37" y="13"/>
                  <a:pt x="11" y="0"/>
                  <a:pt x="6" y="2"/>
                </a:cubicBezTo>
                <a:cubicBezTo>
                  <a:pt x="1" y="3"/>
                  <a:pt x="15" y="20"/>
                  <a:pt x="15" y="20"/>
                </a:cubicBezTo>
                <a:cubicBezTo>
                  <a:pt x="15" y="20"/>
                  <a:pt x="4" y="17"/>
                  <a:pt x="2" y="22"/>
                </a:cubicBezTo>
                <a:cubicBezTo>
                  <a:pt x="0" y="27"/>
                  <a:pt x="19" y="42"/>
                  <a:pt x="19" y="42"/>
                </a:cubicBezTo>
                <a:cubicBezTo>
                  <a:pt x="19" y="42"/>
                  <a:pt x="3" y="38"/>
                  <a:pt x="5" y="44"/>
                </a:cubicBezTo>
                <a:cubicBezTo>
                  <a:pt x="9" y="59"/>
                  <a:pt x="48" y="81"/>
                  <a:pt x="48" y="81"/>
                </a:cubicBezTo>
                <a:cubicBezTo>
                  <a:pt x="48" y="81"/>
                  <a:pt x="51" y="105"/>
                  <a:pt x="64" y="116"/>
                </a:cubicBezTo>
                <a:cubicBezTo>
                  <a:pt x="77" y="128"/>
                  <a:pt x="93" y="134"/>
                  <a:pt x="93" y="134"/>
                </a:cubicBezTo>
                <a:lnTo>
                  <a:pt x="144" y="99"/>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4" name="Freeform 133">
            <a:extLst>
              <a:ext uri="{FF2B5EF4-FFF2-40B4-BE49-F238E27FC236}">
                <a16:creationId xmlns:a16="http://schemas.microsoft.com/office/drawing/2014/main" id="{8FF27CC2-E352-F84F-A4F9-0B3D24CBA331}"/>
              </a:ext>
            </a:extLst>
          </p:cNvPr>
          <p:cNvSpPr>
            <a:spLocks noChangeArrowheads="1"/>
          </p:cNvSpPr>
          <p:nvPr/>
        </p:nvSpPr>
        <p:spPr bwMode="auto">
          <a:xfrm>
            <a:off x="5851040" y="8357604"/>
            <a:ext cx="1109489" cy="965531"/>
          </a:xfrm>
          <a:custGeom>
            <a:avLst/>
            <a:gdLst>
              <a:gd name="connsiteX0" fmla="*/ 83163 w 1109489"/>
              <a:gd name="connsiteY0" fmla="*/ 0 h 965531"/>
              <a:gd name="connsiteX1" fmla="*/ 379819 w 1109489"/>
              <a:gd name="connsiteY1" fmla="*/ 274546 h 965531"/>
              <a:gd name="connsiteX2" fmla="*/ 616895 w 1109489"/>
              <a:gd name="connsiteY2" fmla="*/ 173921 h 965531"/>
              <a:gd name="connsiteX3" fmla="*/ 619301 w 1109489"/>
              <a:gd name="connsiteY3" fmla="*/ 175778 h 965531"/>
              <a:gd name="connsiteX4" fmla="*/ 1049682 w 1109489"/>
              <a:gd name="connsiteY4" fmla="*/ 175778 h 965531"/>
              <a:gd name="connsiteX5" fmla="*/ 1073249 w 1109489"/>
              <a:gd name="connsiteY5" fmla="*/ 626710 h 965531"/>
              <a:gd name="connsiteX6" fmla="*/ 1070768 w 1109489"/>
              <a:gd name="connsiteY6" fmla="*/ 925670 h 965531"/>
              <a:gd name="connsiteX7" fmla="*/ 649053 w 1109489"/>
              <a:gd name="connsiteY7" fmla="*/ 965531 h 965531"/>
              <a:gd name="connsiteX8" fmla="*/ 663937 w 1109489"/>
              <a:gd name="connsiteY8" fmla="*/ 626710 h 965531"/>
              <a:gd name="connsiteX9" fmla="*/ 626553 w 1109489"/>
              <a:gd name="connsiteY9" fmla="*/ 458506 h 965531"/>
              <a:gd name="connsiteX10" fmla="*/ 619058 w 1109489"/>
              <a:gd name="connsiteY10" fmla="*/ 394903 h 965531"/>
              <a:gd name="connsiteX11" fmla="*/ 600042 w 1109489"/>
              <a:gd name="connsiteY11" fmla="*/ 398640 h 965531"/>
              <a:gd name="connsiteX12" fmla="*/ 264384 w 1109489"/>
              <a:gd name="connsiteY12" fmla="*/ 423621 h 965531"/>
              <a:gd name="connsiteX13" fmla="*/ 0 w 1109489"/>
              <a:gd name="connsiteY13" fmla="*/ 55903 h 965531"/>
              <a:gd name="connsiteX14" fmla="*/ 83163 w 1109489"/>
              <a:gd name="connsiteY14" fmla="*/ 0 h 965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09489" h="965531">
                <a:moveTo>
                  <a:pt x="83163" y="0"/>
                </a:moveTo>
                <a:lnTo>
                  <a:pt x="379819" y="274546"/>
                </a:lnTo>
                <a:lnTo>
                  <a:pt x="616895" y="173921"/>
                </a:lnTo>
                <a:lnTo>
                  <a:pt x="619301" y="175778"/>
                </a:lnTo>
                <a:lnTo>
                  <a:pt x="1049682" y="175778"/>
                </a:lnTo>
                <a:cubicBezTo>
                  <a:pt x="1168755" y="275431"/>
                  <a:pt x="1073249" y="626710"/>
                  <a:pt x="1073249" y="626710"/>
                </a:cubicBezTo>
                <a:lnTo>
                  <a:pt x="1070768" y="925670"/>
                </a:lnTo>
                <a:lnTo>
                  <a:pt x="649053" y="965531"/>
                </a:lnTo>
                <a:lnTo>
                  <a:pt x="663937" y="626710"/>
                </a:lnTo>
                <a:cubicBezTo>
                  <a:pt x="646263" y="568787"/>
                  <a:pt x="634402" y="511642"/>
                  <a:pt x="626553" y="458506"/>
                </a:cubicBezTo>
                <a:lnTo>
                  <a:pt x="619058" y="394903"/>
                </a:lnTo>
                <a:lnTo>
                  <a:pt x="600042" y="398640"/>
                </a:lnTo>
                <a:cubicBezTo>
                  <a:pt x="510149" y="415702"/>
                  <a:pt x="323032" y="446915"/>
                  <a:pt x="264384" y="423621"/>
                </a:cubicBezTo>
                <a:cubicBezTo>
                  <a:pt x="186186" y="390080"/>
                  <a:pt x="0" y="55903"/>
                  <a:pt x="0" y="55903"/>
                </a:cubicBezTo>
                <a:cubicBezTo>
                  <a:pt x="0" y="55903"/>
                  <a:pt x="27307" y="0"/>
                  <a:pt x="83163" y="0"/>
                </a:cubicBezTo>
                <a:close/>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35" name="Freeform 181">
            <a:extLst>
              <a:ext uri="{FF2B5EF4-FFF2-40B4-BE49-F238E27FC236}">
                <a16:creationId xmlns:a16="http://schemas.microsoft.com/office/drawing/2014/main" id="{025FE2A9-BD81-404D-A662-5043F9C87026}"/>
              </a:ext>
            </a:extLst>
          </p:cNvPr>
          <p:cNvSpPr>
            <a:spLocks noChangeArrowheads="1"/>
          </p:cNvSpPr>
          <p:nvPr/>
        </p:nvSpPr>
        <p:spPr bwMode="auto">
          <a:xfrm>
            <a:off x="7465961" y="10532852"/>
            <a:ext cx="1356754" cy="252680"/>
          </a:xfrm>
          <a:custGeom>
            <a:avLst/>
            <a:gdLst>
              <a:gd name="T0" fmla="*/ 710781 w 1090"/>
              <a:gd name="T1" fmla="*/ 65921 h 203"/>
              <a:gd name="T2" fmla="*/ 710781 w 1090"/>
              <a:gd name="T3" fmla="*/ 65921 h 203"/>
              <a:gd name="T4" fmla="*/ 355064 w 1090"/>
              <a:gd name="T5" fmla="*/ 131841 h 203"/>
              <a:gd name="T6" fmla="*/ 355064 w 1090"/>
              <a:gd name="T7" fmla="*/ 131841 h 203"/>
              <a:gd name="T8" fmla="*/ 0 w 1090"/>
              <a:gd name="T9" fmla="*/ 65921 h 203"/>
              <a:gd name="T10" fmla="*/ 0 w 1090"/>
              <a:gd name="T11" fmla="*/ 65921 h 203"/>
              <a:gd name="T12" fmla="*/ 355064 w 1090"/>
              <a:gd name="T13" fmla="*/ 0 h 203"/>
              <a:gd name="T14" fmla="*/ 355064 w 1090"/>
              <a:gd name="T15" fmla="*/ 0 h 203"/>
              <a:gd name="T16" fmla="*/ 710781 w 1090"/>
              <a:gd name="T17" fmla="*/ 65921 h 2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0" h="203">
                <a:moveTo>
                  <a:pt x="1089" y="101"/>
                </a:moveTo>
                <a:lnTo>
                  <a:pt x="1089" y="101"/>
                </a:lnTo>
                <a:cubicBezTo>
                  <a:pt x="1089" y="157"/>
                  <a:pt x="845" y="202"/>
                  <a:pt x="544" y="202"/>
                </a:cubicBezTo>
                <a:cubicBezTo>
                  <a:pt x="244" y="202"/>
                  <a:pt x="0" y="157"/>
                  <a:pt x="0" y="101"/>
                </a:cubicBezTo>
                <a:cubicBezTo>
                  <a:pt x="0" y="46"/>
                  <a:pt x="244" y="0"/>
                  <a:pt x="544" y="0"/>
                </a:cubicBezTo>
                <a:cubicBezTo>
                  <a:pt x="845" y="0"/>
                  <a:pt x="1089" y="46"/>
                  <a:pt x="1089" y="101"/>
                </a:cubicBezTo>
              </a:path>
            </a:pathLst>
          </a:custGeom>
          <a:solidFill>
            <a:srgbClr val="EAF4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6" name="Freeform 182">
            <a:extLst>
              <a:ext uri="{FF2B5EF4-FFF2-40B4-BE49-F238E27FC236}">
                <a16:creationId xmlns:a16="http://schemas.microsoft.com/office/drawing/2014/main" id="{5BB4B510-1A21-8848-9758-87C7A18617D3}"/>
              </a:ext>
            </a:extLst>
          </p:cNvPr>
          <p:cNvSpPr>
            <a:spLocks noChangeArrowheads="1"/>
          </p:cNvSpPr>
          <p:nvPr/>
        </p:nvSpPr>
        <p:spPr bwMode="auto">
          <a:xfrm>
            <a:off x="7839484" y="10494399"/>
            <a:ext cx="93378" cy="82397"/>
          </a:xfrm>
          <a:custGeom>
            <a:avLst/>
            <a:gdLst>
              <a:gd name="T0" fmla="*/ 48320 w 76"/>
              <a:gd name="T1" fmla="*/ 42570 h 68"/>
              <a:gd name="T2" fmla="*/ 0 w 76"/>
              <a:gd name="T3" fmla="*/ 42570 h 68"/>
              <a:gd name="T4" fmla="*/ 0 w 76"/>
              <a:gd name="T5" fmla="*/ 0 h 68"/>
              <a:gd name="T6" fmla="*/ 48320 w 76"/>
              <a:gd name="T7" fmla="*/ 0 h 68"/>
              <a:gd name="T8" fmla="*/ 48320 w 76"/>
              <a:gd name="T9" fmla="*/ 42570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 h="68">
                <a:moveTo>
                  <a:pt x="75" y="67"/>
                </a:moveTo>
                <a:lnTo>
                  <a:pt x="0" y="67"/>
                </a:lnTo>
                <a:lnTo>
                  <a:pt x="0" y="0"/>
                </a:lnTo>
                <a:lnTo>
                  <a:pt x="75" y="0"/>
                </a:lnTo>
                <a:lnTo>
                  <a:pt x="75" y="67"/>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7" name="Freeform 183">
            <a:extLst>
              <a:ext uri="{FF2B5EF4-FFF2-40B4-BE49-F238E27FC236}">
                <a16:creationId xmlns:a16="http://schemas.microsoft.com/office/drawing/2014/main" id="{28FFB09C-259B-A64C-B3A2-EE3DC50CE884}"/>
              </a:ext>
            </a:extLst>
          </p:cNvPr>
          <p:cNvSpPr>
            <a:spLocks noChangeArrowheads="1"/>
          </p:cNvSpPr>
          <p:nvPr/>
        </p:nvSpPr>
        <p:spPr bwMode="auto">
          <a:xfrm>
            <a:off x="7680186" y="10582287"/>
            <a:ext cx="258169" cy="87889"/>
          </a:xfrm>
          <a:custGeom>
            <a:avLst/>
            <a:gdLst>
              <a:gd name="T0" fmla="*/ 134721 w 207"/>
              <a:gd name="T1" fmla="*/ 0 h 71"/>
              <a:gd name="T2" fmla="*/ 86326 w 207"/>
              <a:gd name="T3" fmla="*/ 0 h 71"/>
              <a:gd name="T4" fmla="*/ 56243 w 207"/>
              <a:gd name="T5" fmla="*/ 13631 h 71"/>
              <a:gd name="T6" fmla="*/ 30083 w 207"/>
              <a:gd name="T7" fmla="*/ 14929 h 71"/>
              <a:gd name="T8" fmla="*/ 30083 w 207"/>
              <a:gd name="T9" fmla="*/ 14929 h 71"/>
              <a:gd name="T10" fmla="*/ 0 w 207"/>
              <a:gd name="T11" fmla="*/ 45436 h 71"/>
              <a:gd name="T12" fmla="*/ 134721 w 207"/>
              <a:gd name="T13" fmla="*/ 45436 h 71"/>
              <a:gd name="T14" fmla="*/ 134721 w 207"/>
              <a:gd name="T15" fmla="*/ 0 h 7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07" h="71">
                <a:moveTo>
                  <a:pt x="206" y="0"/>
                </a:moveTo>
                <a:lnTo>
                  <a:pt x="132" y="0"/>
                </a:lnTo>
                <a:lnTo>
                  <a:pt x="86" y="21"/>
                </a:lnTo>
                <a:lnTo>
                  <a:pt x="46" y="23"/>
                </a:lnTo>
                <a:cubicBezTo>
                  <a:pt x="20" y="23"/>
                  <a:pt x="0" y="44"/>
                  <a:pt x="0" y="70"/>
                </a:cubicBezTo>
                <a:lnTo>
                  <a:pt x="206" y="70"/>
                </a:lnTo>
                <a:lnTo>
                  <a:pt x="206" y="0"/>
                </a:ln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184">
            <a:extLst>
              <a:ext uri="{FF2B5EF4-FFF2-40B4-BE49-F238E27FC236}">
                <a16:creationId xmlns:a16="http://schemas.microsoft.com/office/drawing/2014/main" id="{2F4524DA-8450-8A45-94B8-FEEDDA33CD83}"/>
              </a:ext>
            </a:extLst>
          </p:cNvPr>
          <p:cNvSpPr>
            <a:spLocks noChangeArrowheads="1"/>
          </p:cNvSpPr>
          <p:nvPr/>
        </p:nvSpPr>
        <p:spPr bwMode="auto">
          <a:xfrm>
            <a:off x="7757085" y="9016771"/>
            <a:ext cx="395492" cy="1510585"/>
          </a:xfrm>
          <a:custGeom>
            <a:avLst/>
            <a:gdLst>
              <a:gd name="T0" fmla="*/ 23551 w 317"/>
              <a:gd name="T1" fmla="*/ 5872 h 1214"/>
              <a:gd name="T2" fmla="*/ 0 w 317"/>
              <a:gd name="T3" fmla="*/ 398651 h 1214"/>
              <a:gd name="T4" fmla="*/ 33364 w 317"/>
              <a:gd name="T5" fmla="*/ 791430 h 1214"/>
              <a:gd name="T6" fmla="*/ 104672 w 317"/>
              <a:gd name="T7" fmla="*/ 791430 h 1214"/>
              <a:gd name="T8" fmla="*/ 104672 w 317"/>
              <a:gd name="T9" fmla="*/ 791430 h 1214"/>
              <a:gd name="T10" fmla="*/ 104672 w 317"/>
              <a:gd name="T11" fmla="*/ 399303 h 1214"/>
              <a:gd name="T12" fmla="*/ 104672 w 317"/>
              <a:gd name="T13" fmla="*/ 399303 h 1214"/>
              <a:gd name="T14" fmla="*/ 199532 w 317"/>
              <a:gd name="T15" fmla="*/ 0 h 1214"/>
              <a:gd name="T16" fmla="*/ 23551 w 317"/>
              <a:gd name="T17" fmla="*/ 5872 h 12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7" h="1214">
                <a:moveTo>
                  <a:pt x="36" y="9"/>
                </a:moveTo>
                <a:lnTo>
                  <a:pt x="0" y="611"/>
                </a:lnTo>
                <a:lnTo>
                  <a:pt x="51" y="1213"/>
                </a:lnTo>
                <a:lnTo>
                  <a:pt x="160" y="1213"/>
                </a:lnTo>
                <a:cubicBezTo>
                  <a:pt x="160" y="1213"/>
                  <a:pt x="227" y="739"/>
                  <a:pt x="160" y="612"/>
                </a:cubicBezTo>
                <a:cubicBezTo>
                  <a:pt x="160" y="612"/>
                  <a:pt x="316" y="212"/>
                  <a:pt x="305" y="0"/>
                </a:cubicBezTo>
                <a:lnTo>
                  <a:pt x="36" y="9"/>
                </a:lnTo>
              </a:path>
            </a:pathLst>
          </a:custGeom>
          <a:solidFill>
            <a:srgbClr val="043E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185">
            <a:extLst>
              <a:ext uri="{FF2B5EF4-FFF2-40B4-BE49-F238E27FC236}">
                <a16:creationId xmlns:a16="http://schemas.microsoft.com/office/drawing/2014/main" id="{DF8BBAD9-AE13-824E-BB16-FE1656AAA7E3}"/>
              </a:ext>
            </a:extLst>
          </p:cNvPr>
          <p:cNvSpPr>
            <a:spLocks noChangeArrowheads="1"/>
          </p:cNvSpPr>
          <p:nvPr/>
        </p:nvSpPr>
        <p:spPr bwMode="auto">
          <a:xfrm>
            <a:off x="7844974" y="9016771"/>
            <a:ext cx="302114" cy="637193"/>
          </a:xfrm>
          <a:custGeom>
            <a:avLst/>
            <a:gdLst>
              <a:gd name="T0" fmla="*/ 82482 w 242"/>
              <a:gd name="T1" fmla="*/ 333461 h 511"/>
              <a:gd name="T2" fmla="*/ 82482 w 242"/>
              <a:gd name="T3" fmla="*/ 333461 h 511"/>
              <a:gd name="T4" fmla="*/ 153181 w 242"/>
              <a:gd name="T5" fmla="*/ 0 h 511"/>
              <a:gd name="T6" fmla="*/ 37968 w 242"/>
              <a:gd name="T7" fmla="*/ 3923 h 511"/>
              <a:gd name="T8" fmla="*/ 37968 w 242"/>
              <a:gd name="T9" fmla="*/ 3923 h 511"/>
              <a:gd name="T10" fmla="*/ 82482 w 242"/>
              <a:gd name="T11" fmla="*/ 333461 h 5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2" h="511">
                <a:moveTo>
                  <a:pt x="126" y="510"/>
                </a:moveTo>
                <a:lnTo>
                  <a:pt x="126" y="510"/>
                </a:lnTo>
                <a:cubicBezTo>
                  <a:pt x="171" y="376"/>
                  <a:pt x="241" y="144"/>
                  <a:pt x="234" y="0"/>
                </a:cubicBezTo>
                <a:lnTo>
                  <a:pt x="58" y="6"/>
                </a:lnTo>
                <a:cubicBezTo>
                  <a:pt x="103" y="184"/>
                  <a:pt x="0" y="283"/>
                  <a:pt x="126" y="510"/>
                </a:cubicBezTo>
              </a:path>
            </a:pathLst>
          </a:custGeom>
          <a:solidFill>
            <a:srgbClr val="000000">
              <a:alpha val="30000"/>
            </a:srgbClr>
          </a:solidFill>
          <a:ln>
            <a:noFill/>
          </a:ln>
          <a:effectLst/>
        </p:spPr>
        <p:txBody>
          <a:bodyPr wrap="none" anchor="ctr"/>
          <a:lstStyle/>
          <a:p>
            <a:endParaRPr lang="en-US" sz="3599" dirty="0">
              <a:latin typeface="Poppins" pitchFamily="2" charset="77"/>
            </a:endParaRPr>
          </a:p>
        </p:txBody>
      </p:sp>
      <p:sp>
        <p:nvSpPr>
          <p:cNvPr id="140" name="Freeform 186">
            <a:extLst>
              <a:ext uri="{FF2B5EF4-FFF2-40B4-BE49-F238E27FC236}">
                <a16:creationId xmlns:a16="http://schemas.microsoft.com/office/drawing/2014/main" id="{87869C34-C53C-CC4C-B328-BB61DD878457}"/>
              </a:ext>
            </a:extLst>
          </p:cNvPr>
          <p:cNvSpPr>
            <a:spLocks noChangeArrowheads="1"/>
          </p:cNvSpPr>
          <p:nvPr/>
        </p:nvSpPr>
        <p:spPr bwMode="auto">
          <a:xfrm>
            <a:off x="7872442" y="9011274"/>
            <a:ext cx="626194" cy="1472136"/>
          </a:xfrm>
          <a:custGeom>
            <a:avLst/>
            <a:gdLst>
              <a:gd name="T0" fmla="*/ 183511 w 501"/>
              <a:gd name="T1" fmla="*/ 0 h 1181"/>
              <a:gd name="T2" fmla="*/ 183511 w 501"/>
              <a:gd name="T3" fmla="*/ 0 h 1181"/>
              <a:gd name="T4" fmla="*/ 196619 w 501"/>
              <a:gd name="T5" fmla="*/ 188895 h 1181"/>
              <a:gd name="T6" fmla="*/ 205139 w 501"/>
              <a:gd name="T7" fmla="*/ 375829 h 1181"/>
              <a:gd name="T8" fmla="*/ 205139 w 501"/>
              <a:gd name="T9" fmla="*/ 375829 h 1181"/>
              <a:gd name="T10" fmla="*/ 268057 w 501"/>
              <a:gd name="T11" fmla="*/ 496095 h 1181"/>
              <a:gd name="T12" fmla="*/ 268057 w 501"/>
              <a:gd name="T13" fmla="*/ 496095 h 1181"/>
              <a:gd name="T14" fmla="*/ 327699 w 501"/>
              <a:gd name="T15" fmla="*/ 742508 h 1181"/>
              <a:gd name="T16" fmla="*/ 271334 w 501"/>
              <a:gd name="T17" fmla="*/ 771267 h 1181"/>
              <a:gd name="T18" fmla="*/ 106830 w 501"/>
              <a:gd name="T19" fmla="*/ 422890 h 1181"/>
              <a:gd name="T20" fmla="*/ 0 w 501"/>
              <a:gd name="T21" fmla="*/ 7843 h 1181"/>
              <a:gd name="T22" fmla="*/ 183511 w 501"/>
              <a:gd name="T23" fmla="*/ 0 h 11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01" h="1181">
                <a:moveTo>
                  <a:pt x="280" y="0"/>
                </a:moveTo>
                <a:lnTo>
                  <a:pt x="280" y="0"/>
                </a:lnTo>
                <a:cubicBezTo>
                  <a:pt x="280" y="0"/>
                  <a:pt x="362" y="119"/>
                  <a:pt x="300" y="289"/>
                </a:cubicBezTo>
                <a:lnTo>
                  <a:pt x="313" y="575"/>
                </a:lnTo>
                <a:cubicBezTo>
                  <a:pt x="313" y="575"/>
                  <a:pt x="378" y="636"/>
                  <a:pt x="409" y="759"/>
                </a:cubicBezTo>
                <a:cubicBezTo>
                  <a:pt x="442" y="885"/>
                  <a:pt x="500" y="1136"/>
                  <a:pt x="500" y="1136"/>
                </a:cubicBezTo>
                <a:lnTo>
                  <a:pt x="414" y="1180"/>
                </a:lnTo>
                <a:lnTo>
                  <a:pt x="163" y="647"/>
                </a:lnTo>
                <a:lnTo>
                  <a:pt x="0" y="12"/>
                </a:lnTo>
                <a:lnTo>
                  <a:pt x="280" y="0"/>
                </a:lnTo>
              </a:path>
            </a:pathLst>
          </a:custGeom>
          <a:solidFill>
            <a:srgbClr val="043E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187">
            <a:extLst>
              <a:ext uri="{FF2B5EF4-FFF2-40B4-BE49-F238E27FC236}">
                <a16:creationId xmlns:a16="http://schemas.microsoft.com/office/drawing/2014/main" id="{6BF032E8-CAED-3542-ACBF-2D4BD22A422C}"/>
              </a:ext>
            </a:extLst>
          </p:cNvPr>
          <p:cNvSpPr>
            <a:spLocks noChangeArrowheads="1"/>
          </p:cNvSpPr>
          <p:nvPr/>
        </p:nvSpPr>
        <p:spPr bwMode="auto">
          <a:xfrm>
            <a:off x="8388777" y="10417495"/>
            <a:ext cx="120845" cy="115355"/>
          </a:xfrm>
          <a:custGeom>
            <a:avLst/>
            <a:gdLst>
              <a:gd name="T0" fmla="*/ 62727 w 99"/>
              <a:gd name="T1" fmla="*/ 38609 h 94"/>
              <a:gd name="T2" fmla="*/ 19842 w 99"/>
              <a:gd name="T3" fmla="*/ 59844 h 94"/>
              <a:gd name="T4" fmla="*/ 0 w 99"/>
              <a:gd name="T5" fmla="*/ 21878 h 94"/>
              <a:gd name="T6" fmla="*/ 43525 w 99"/>
              <a:gd name="T7" fmla="*/ 0 h 94"/>
              <a:gd name="T8" fmla="*/ 62727 w 99"/>
              <a:gd name="T9" fmla="*/ 38609 h 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9" h="94">
                <a:moveTo>
                  <a:pt x="98" y="60"/>
                </a:moveTo>
                <a:lnTo>
                  <a:pt x="31" y="93"/>
                </a:lnTo>
                <a:lnTo>
                  <a:pt x="0" y="34"/>
                </a:lnTo>
                <a:lnTo>
                  <a:pt x="68" y="0"/>
                </a:lnTo>
                <a:lnTo>
                  <a:pt x="98" y="60"/>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2" name="Freeform 188">
            <a:extLst>
              <a:ext uri="{FF2B5EF4-FFF2-40B4-BE49-F238E27FC236}">
                <a16:creationId xmlns:a16="http://schemas.microsoft.com/office/drawing/2014/main" id="{6038DE59-D63D-3041-A950-11FFF7AD547B}"/>
              </a:ext>
            </a:extLst>
          </p:cNvPr>
          <p:cNvSpPr>
            <a:spLocks noChangeArrowheads="1"/>
          </p:cNvSpPr>
          <p:nvPr/>
        </p:nvSpPr>
        <p:spPr bwMode="auto">
          <a:xfrm>
            <a:off x="8300890" y="10494399"/>
            <a:ext cx="252675" cy="142819"/>
          </a:xfrm>
          <a:custGeom>
            <a:avLst/>
            <a:gdLst>
              <a:gd name="T0" fmla="*/ 111608 w 203"/>
              <a:gd name="T1" fmla="*/ 0 h 116"/>
              <a:gd name="T2" fmla="*/ 67879 w 203"/>
              <a:gd name="T3" fmla="*/ 21304 h 116"/>
              <a:gd name="T4" fmla="*/ 67879 w 203"/>
              <a:gd name="T5" fmla="*/ 21304 h 116"/>
              <a:gd name="T6" fmla="*/ 33287 w 203"/>
              <a:gd name="T7" fmla="*/ 42609 h 116"/>
              <a:gd name="T8" fmla="*/ 33287 w 203"/>
              <a:gd name="T9" fmla="*/ 42609 h 116"/>
              <a:gd name="T10" fmla="*/ 2611 w 203"/>
              <a:gd name="T11" fmla="*/ 71660 h 116"/>
              <a:gd name="T12" fmla="*/ 74405 w 203"/>
              <a:gd name="T13" fmla="*/ 74242 h 116"/>
              <a:gd name="T14" fmla="*/ 131841 w 203"/>
              <a:gd name="T15" fmla="*/ 40026 h 116"/>
              <a:gd name="T16" fmla="*/ 111608 w 203"/>
              <a:gd name="T17" fmla="*/ 0 h 1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3" h="116">
                <a:moveTo>
                  <a:pt x="171" y="0"/>
                </a:moveTo>
                <a:lnTo>
                  <a:pt x="104" y="33"/>
                </a:lnTo>
                <a:cubicBezTo>
                  <a:pt x="104" y="33"/>
                  <a:pt x="90" y="68"/>
                  <a:pt x="51" y="66"/>
                </a:cubicBezTo>
                <a:cubicBezTo>
                  <a:pt x="19" y="65"/>
                  <a:pt x="0" y="89"/>
                  <a:pt x="4" y="111"/>
                </a:cubicBezTo>
                <a:lnTo>
                  <a:pt x="114" y="115"/>
                </a:lnTo>
                <a:lnTo>
                  <a:pt x="202" y="62"/>
                </a:lnTo>
                <a:lnTo>
                  <a:pt x="171" y="0"/>
                </a:ln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189">
            <a:extLst>
              <a:ext uri="{FF2B5EF4-FFF2-40B4-BE49-F238E27FC236}">
                <a16:creationId xmlns:a16="http://schemas.microsoft.com/office/drawing/2014/main" id="{95BAEE65-CCAA-BD44-AD63-60548167D5F0}"/>
              </a:ext>
            </a:extLst>
          </p:cNvPr>
          <p:cNvSpPr>
            <a:spLocks noChangeArrowheads="1"/>
          </p:cNvSpPr>
          <p:nvPr/>
        </p:nvSpPr>
        <p:spPr bwMode="auto">
          <a:xfrm>
            <a:off x="7729625" y="8363096"/>
            <a:ext cx="494364" cy="829452"/>
          </a:xfrm>
          <a:custGeom>
            <a:avLst/>
            <a:gdLst>
              <a:gd name="T0" fmla="*/ 189662 w 395"/>
              <a:gd name="T1" fmla="*/ 3918 h 666"/>
              <a:gd name="T2" fmla="*/ 252008 w 395"/>
              <a:gd name="T3" fmla="*/ 20897 h 666"/>
              <a:gd name="T4" fmla="*/ 252008 w 395"/>
              <a:gd name="T5" fmla="*/ 20897 h 666"/>
              <a:gd name="T6" fmla="*/ 216569 w 395"/>
              <a:gd name="T7" fmla="*/ 216157 h 666"/>
              <a:gd name="T8" fmla="*/ 216569 w 395"/>
              <a:gd name="T9" fmla="*/ 216157 h 666"/>
              <a:gd name="T10" fmla="*/ 217226 w 395"/>
              <a:gd name="T11" fmla="*/ 242932 h 666"/>
              <a:gd name="T12" fmla="*/ 258571 w 395"/>
              <a:gd name="T13" fmla="*/ 338930 h 666"/>
              <a:gd name="T14" fmla="*/ 258571 w 395"/>
              <a:gd name="T15" fmla="*/ 338930 h 666"/>
              <a:gd name="T16" fmla="*/ 37407 w 395"/>
              <a:gd name="T17" fmla="*/ 347419 h 666"/>
              <a:gd name="T18" fmla="*/ 51845 w 395"/>
              <a:gd name="T19" fmla="*/ 216157 h 666"/>
              <a:gd name="T20" fmla="*/ 51845 w 395"/>
              <a:gd name="T21" fmla="*/ 216157 h 666"/>
              <a:gd name="T22" fmla="*/ 8532 w 395"/>
              <a:gd name="T23" fmla="*/ 176975 h 666"/>
              <a:gd name="T24" fmla="*/ 8532 w 395"/>
              <a:gd name="T25" fmla="*/ 176975 h 666"/>
              <a:gd name="T26" fmla="*/ 51189 w 395"/>
              <a:gd name="T27" fmla="*/ 9796 h 666"/>
              <a:gd name="T28" fmla="*/ 109597 w 395"/>
              <a:gd name="T29" fmla="*/ 0 h 666"/>
              <a:gd name="T30" fmla="*/ 189662 w 395"/>
              <a:gd name="T31" fmla="*/ 3918 h 6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95" h="666">
                <a:moveTo>
                  <a:pt x="289" y="6"/>
                </a:moveTo>
                <a:lnTo>
                  <a:pt x="384" y="32"/>
                </a:lnTo>
                <a:cubicBezTo>
                  <a:pt x="384" y="32"/>
                  <a:pt x="386" y="177"/>
                  <a:pt x="330" y="331"/>
                </a:cubicBezTo>
                <a:cubicBezTo>
                  <a:pt x="325" y="345"/>
                  <a:pt x="325" y="359"/>
                  <a:pt x="331" y="372"/>
                </a:cubicBezTo>
                <a:lnTo>
                  <a:pt x="394" y="519"/>
                </a:lnTo>
                <a:cubicBezTo>
                  <a:pt x="394" y="519"/>
                  <a:pt x="183" y="665"/>
                  <a:pt x="57" y="532"/>
                </a:cubicBezTo>
                <a:lnTo>
                  <a:pt x="79" y="331"/>
                </a:lnTo>
                <a:cubicBezTo>
                  <a:pt x="79" y="331"/>
                  <a:pt x="24" y="307"/>
                  <a:pt x="13" y="271"/>
                </a:cubicBezTo>
                <a:cubicBezTo>
                  <a:pt x="0" y="229"/>
                  <a:pt x="78" y="15"/>
                  <a:pt x="78" y="15"/>
                </a:cubicBezTo>
                <a:lnTo>
                  <a:pt x="167" y="0"/>
                </a:lnTo>
                <a:lnTo>
                  <a:pt x="289" y="6"/>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190">
            <a:extLst>
              <a:ext uri="{FF2B5EF4-FFF2-40B4-BE49-F238E27FC236}">
                <a16:creationId xmlns:a16="http://schemas.microsoft.com/office/drawing/2014/main" id="{285C1003-7E25-5C40-A254-42088BA05478}"/>
              </a:ext>
            </a:extLst>
          </p:cNvPr>
          <p:cNvSpPr>
            <a:spLocks noChangeArrowheads="1"/>
          </p:cNvSpPr>
          <p:nvPr/>
        </p:nvSpPr>
        <p:spPr bwMode="auto">
          <a:xfrm>
            <a:off x="8031735" y="8494929"/>
            <a:ext cx="186759" cy="593250"/>
          </a:xfrm>
          <a:custGeom>
            <a:avLst/>
            <a:gdLst>
              <a:gd name="T0" fmla="*/ 56696 w 152"/>
              <a:gd name="T1" fmla="*/ 173835 h 476"/>
              <a:gd name="T2" fmla="*/ 56696 w 152"/>
              <a:gd name="T3" fmla="*/ 173835 h 476"/>
              <a:gd name="T4" fmla="*/ 56052 w 152"/>
              <a:gd name="T5" fmla="*/ 147041 h 476"/>
              <a:gd name="T6" fmla="*/ 56052 w 152"/>
              <a:gd name="T7" fmla="*/ 147041 h 476"/>
              <a:gd name="T8" fmla="*/ 88266 w 152"/>
              <a:gd name="T9" fmla="*/ 0 h 476"/>
              <a:gd name="T10" fmla="*/ 88266 w 152"/>
              <a:gd name="T11" fmla="*/ 0 h 476"/>
              <a:gd name="T12" fmla="*/ 644 w 152"/>
              <a:gd name="T13" fmla="*/ 131356 h 476"/>
              <a:gd name="T14" fmla="*/ 644 w 152"/>
              <a:gd name="T15" fmla="*/ 131356 h 476"/>
              <a:gd name="T16" fmla="*/ 4510 w 152"/>
              <a:gd name="T17" fmla="*/ 310419 h 476"/>
              <a:gd name="T18" fmla="*/ 4510 w 152"/>
              <a:gd name="T19" fmla="*/ 310419 h 476"/>
              <a:gd name="T20" fmla="*/ 97286 w 152"/>
              <a:gd name="T21" fmla="*/ 269902 h 476"/>
              <a:gd name="T22" fmla="*/ 56696 w 152"/>
              <a:gd name="T23" fmla="*/ 173835 h 47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2" h="476">
                <a:moveTo>
                  <a:pt x="88" y="266"/>
                </a:moveTo>
                <a:lnTo>
                  <a:pt x="88" y="266"/>
                </a:lnTo>
                <a:cubicBezTo>
                  <a:pt x="82" y="253"/>
                  <a:pt x="82" y="239"/>
                  <a:pt x="87" y="225"/>
                </a:cubicBezTo>
                <a:cubicBezTo>
                  <a:pt x="118" y="139"/>
                  <a:pt x="131" y="57"/>
                  <a:pt x="137" y="0"/>
                </a:cubicBezTo>
                <a:cubicBezTo>
                  <a:pt x="85" y="39"/>
                  <a:pt x="0" y="116"/>
                  <a:pt x="1" y="201"/>
                </a:cubicBezTo>
                <a:cubicBezTo>
                  <a:pt x="3" y="291"/>
                  <a:pt x="41" y="393"/>
                  <a:pt x="7" y="475"/>
                </a:cubicBezTo>
                <a:cubicBezTo>
                  <a:pt x="86" y="458"/>
                  <a:pt x="151" y="413"/>
                  <a:pt x="151" y="413"/>
                </a:cubicBezTo>
                <a:lnTo>
                  <a:pt x="88" y="266"/>
                </a:ln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144">
            <a:extLst>
              <a:ext uri="{FF2B5EF4-FFF2-40B4-BE49-F238E27FC236}">
                <a16:creationId xmlns:a16="http://schemas.microsoft.com/office/drawing/2014/main" id="{9A26E76A-F4FE-1D48-B272-28A3F99759F3}"/>
              </a:ext>
            </a:extLst>
          </p:cNvPr>
          <p:cNvSpPr>
            <a:spLocks noChangeArrowheads="1"/>
          </p:cNvSpPr>
          <p:nvPr/>
        </p:nvSpPr>
        <p:spPr bwMode="auto">
          <a:xfrm>
            <a:off x="7905398" y="8319153"/>
            <a:ext cx="185509" cy="147088"/>
          </a:xfrm>
          <a:custGeom>
            <a:avLst/>
            <a:gdLst>
              <a:gd name="connsiteX0" fmla="*/ 31737 w 185509"/>
              <a:gd name="connsiteY0" fmla="*/ 10987 h 147088"/>
              <a:gd name="connsiteX1" fmla="*/ 31737 w 185509"/>
              <a:gd name="connsiteY1" fmla="*/ 84228 h 147088"/>
              <a:gd name="connsiteX2" fmla="*/ 1221 w 185509"/>
              <a:gd name="connsiteY2" fmla="*/ 130614 h 147088"/>
              <a:gd name="connsiteX3" fmla="*/ 0 w 185509"/>
              <a:gd name="connsiteY3" fmla="*/ 51270 h 147088"/>
              <a:gd name="connsiteX4" fmla="*/ 161751 w 185509"/>
              <a:gd name="connsiteY4" fmla="*/ 0 h 147088"/>
              <a:gd name="connsiteX5" fmla="*/ 185509 w 185509"/>
              <a:gd name="connsiteY5" fmla="*/ 51481 h 147088"/>
              <a:gd name="connsiteX6" fmla="*/ 56716 w 185509"/>
              <a:gd name="connsiteY6" fmla="*/ 147088 h 147088"/>
              <a:gd name="connsiteX7" fmla="*/ 32958 w 185509"/>
              <a:gd name="connsiteY7" fmla="*/ 84576 h 147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5509" h="147088">
                <a:moveTo>
                  <a:pt x="31737" y="10987"/>
                </a:moveTo>
                <a:lnTo>
                  <a:pt x="31737" y="84228"/>
                </a:lnTo>
                <a:lnTo>
                  <a:pt x="1221" y="130614"/>
                </a:lnTo>
                <a:lnTo>
                  <a:pt x="0" y="51270"/>
                </a:lnTo>
                <a:close/>
                <a:moveTo>
                  <a:pt x="161751" y="0"/>
                </a:moveTo>
                <a:lnTo>
                  <a:pt x="185509" y="51481"/>
                </a:lnTo>
                <a:lnTo>
                  <a:pt x="56716" y="147088"/>
                </a:lnTo>
                <a:lnTo>
                  <a:pt x="32958" y="84576"/>
                </a:lnTo>
                <a:close/>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46" name="Freeform 193">
            <a:extLst>
              <a:ext uri="{FF2B5EF4-FFF2-40B4-BE49-F238E27FC236}">
                <a16:creationId xmlns:a16="http://schemas.microsoft.com/office/drawing/2014/main" id="{D1CCD7CA-FAB2-BB42-974D-CF68CD415401}"/>
              </a:ext>
            </a:extLst>
          </p:cNvPr>
          <p:cNvSpPr>
            <a:spLocks noChangeArrowheads="1"/>
          </p:cNvSpPr>
          <p:nvPr/>
        </p:nvSpPr>
        <p:spPr bwMode="auto">
          <a:xfrm>
            <a:off x="7290189" y="8258730"/>
            <a:ext cx="538308" cy="324088"/>
          </a:xfrm>
          <a:custGeom>
            <a:avLst/>
            <a:gdLst>
              <a:gd name="T0" fmla="*/ 281614 w 430"/>
              <a:gd name="T1" fmla="*/ 65761 h 261"/>
              <a:gd name="T2" fmla="*/ 281614 w 430"/>
              <a:gd name="T3" fmla="*/ 65761 h 261"/>
              <a:gd name="T4" fmla="*/ 153607 w 430"/>
              <a:gd name="T5" fmla="*/ 97665 h 261"/>
              <a:gd name="T6" fmla="*/ 39387 w 430"/>
              <a:gd name="T7" fmla="*/ 0 h 261"/>
              <a:gd name="T8" fmla="*/ 0 w 430"/>
              <a:gd name="T9" fmla="*/ 28648 h 261"/>
              <a:gd name="T10" fmla="*/ 0 w 430"/>
              <a:gd name="T11" fmla="*/ 28648 h 261"/>
              <a:gd name="T12" fmla="*/ 145730 w 430"/>
              <a:gd name="T13" fmla="*/ 165379 h 261"/>
              <a:gd name="T14" fmla="*/ 145730 w 430"/>
              <a:gd name="T15" fmla="*/ 165379 h 261"/>
              <a:gd name="T16" fmla="*/ 253387 w 430"/>
              <a:gd name="T17" fmla="*/ 154962 h 261"/>
              <a:gd name="T18" fmla="*/ 281614 w 430"/>
              <a:gd name="T19" fmla="*/ 65761 h 2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0" h="261">
                <a:moveTo>
                  <a:pt x="429" y="101"/>
                </a:moveTo>
                <a:lnTo>
                  <a:pt x="429" y="101"/>
                </a:lnTo>
                <a:cubicBezTo>
                  <a:pt x="429" y="101"/>
                  <a:pt x="294" y="127"/>
                  <a:pt x="234" y="150"/>
                </a:cubicBezTo>
                <a:lnTo>
                  <a:pt x="60" y="0"/>
                </a:lnTo>
                <a:lnTo>
                  <a:pt x="0" y="44"/>
                </a:lnTo>
                <a:cubicBezTo>
                  <a:pt x="0" y="44"/>
                  <a:pt x="159" y="260"/>
                  <a:pt x="222" y="254"/>
                </a:cubicBezTo>
                <a:cubicBezTo>
                  <a:pt x="286" y="248"/>
                  <a:pt x="386" y="238"/>
                  <a:pt x="386" y="238"/>
                </a:cubicBezTo>
                <a:lnTo>
                  <a:pt x="429" y="101"/>
                </a:ln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7" name="Freeform 194">
            <a:extLst>
              <a:ext uri="{FF2B5EF4-FFF2-40B4-BE49-F238E27FC236}">
                <a16:creationId xmlns:a16="http://schemas.microsoft.com/office/drawing/2014/main" id="{389FBD29-529B-0A49-84B9-CE93773D344D}"/>
              </a:ext>
            </a:extLst>
          </p:cNvPr>
          <p:cNvSpPr>
            <a:spLocks noChangeArrowheads="1"/>
          </p:cNvSpPr>
          <p:nvPr/>
        </p:nvSpPr>
        <p:spPr bwMode="auto">
          <a:xfrm>
            <a:off x="7240752" y="8110416"/>
            <a:ext cx="120845" cy="197750"/>
          </a:xfrm>
          <a:custGeom>
            <a:avLst/>
            <a:gdLst>
              <a:gd name="T0" fmla="*/ 32017 w 95"/>
              <a:gd name="T1" fmla="*/ 103031 h 157"/>
              <a:gd name="T2" fmla="*/ 12673 w 95"/>
              <a:gd name="T3" fmla="*/ 77933 h 157"/>
              <a:gd name="T4" fmla="*/ 12673 w 95"/>
              <a:gd name="T5" fmla="*/ 77933 h 157"/>
              <a:gd name="T6" fmla="*/ 2668 w 95"/>
              <a:gd name="T7" fmla="*/ 38306 h 157"/>
              <a:gd name="T8" fmla="*/ 8671 w 95"/>
              <a:gd name="T9" fmla="*/ 0 h 157"/>
              <a:gd name="T10" fmla="*/ 57364 w 95"/>
              <a:gd name="T11" fmla="*/ 38306 h 157"/>
              <a:gd name="T12" fmla="*/ 62700 w 95"/>
              <a:gd name="T13" fmla="*/ 81236 h 157"/>
              <a:gd name="T14" fmla="*/ 32017 w 95"/>
              <a:gd name="T15" fmla="*/ 103031 h 15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5" h="157">
                <a:moveTo>
                  <a:pt x="48" y="156"/>
                </a:moveTo>
                <a:lnTo>
                  <a:pt x="19" y="118"/>
                </a:lnTo>
                <a:cubicBezTo>
                  <a:pt x="6" y="101"/>
                  <a:pt x="0" y="79"/>
                  <a:pt x="4" y="58"/>
                </a:cubicBezTo>
                <a:lnTo>
                  <a:pt x="13" y="0"/>
                </a:lnTo>
                <a:lnTo>
                  <a:pt x="86" y="58"/>
                </a:lnTo>
                <a:lnTo>
                  <a:pt x="94" y="123"/>
                </a:lnTo>
                <a:lnTo>
                  <a:pt x="48" y="156"/>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8" name="Freeform 195">
            <a:extLst>
              <a:ext uri="{FF2B5EF4-FFF2-40B4-BE49-F238E27FC236}">
                <a16:creationId xmlns:a16="http://schemas.microsoft.com/office/drawing/2014/main" id="{3E2F374A-F94A-E448-8084-39134B5A4EAB}"/>
              </a:ext>
            </a:extLst>
          </p:cNvPr>
          <p:cNvSpPr>
            <a:spLocks noChangeArrowheads="1"/>
          </p:cNvSpPr>
          <p:nvPr/>
        </p:nvSpPr>
        <p:spPr bwMode="auto">
          <a:xfrm>
            <a:off x="8075676" y="7874217"/>
            <a:ext cx="247185" cy="461415"/>
          </a:xfrm>
          <a:custGeom>
            <a:avLst/>
            <a:gdLst>
              <a:gd name="T0" fmla="*/ 3948 w 197"/>
              <a:gd name="T1" fmla="*/ 56236 h 370"/>
              <a:gd name="T2" fmla="*/ 3948 w 197"/>
              <a:gd name="T3" fmla="*/ 56236 h 370"/>
              <a:gd name="T4" fmla="*/ 82901 w 197"/>
              <a:gd name="T5" fmla="*/ 35965 h 370"/>
              <a:gd name="T6" fmla="*/ 82901 w 197"/>
              <a:gd name="T7" fmla="*/ 35965 h 370"/>
              <a:gd name="T8" fmla="*/ 96060 w 197"/>
              <a:gd name="T9" fmla="*/ 181786 h 370"/>
              <a:gd name="T10" fmla="*/ 96060 w 197"/>
              <a:gd name="T11" fmla="*/ 181786 h 370"/>
              <a:gd name="T12" fmla="*/ 78953 w 197"/>
              <a:gd name="T13" fmla="*/ 234098 h 370"/>
              <a:gd name="T14" fmla="*/ 78953 w 197"/>
              <a:gd name="T15" fmla="*/ 234098 h 370"/>
              <a:gd name="T16" fmla="*/ 7237 w 197"/>
              <a:gd name="T17" fmla="*/ 126858 h 370"/>
              <a:gd name="T18" fmla="*/ 7237 w 197"/>
              <a:gd name="T19" fmla="*/ 126858 h 370"/>
              <a:gd name="T20" fmla="*/ 3948 w 197"/>
              <a:gd name="T21" fmla="*/ 56236 h 37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7" h="370">
                <a:moveTo>
                  <a:pt x="6" y="86"/>
                </a:moveTo>
                <a:lnTo>
                  <a:pt x="6" y="86"/>
                </a:lnTo>
                <a:cubicBezTo>
                  <a:pt x="6" y="86"/>
                  <a:pt x="55" y="0"/>
                  <a:pt x="126" y="55"/>
                </a:cubicBezTo>
                <a:cubicBezTo>
                  <a:pt x="196" y="111"/>
                  <a:pt x="93" y="197"/>
                  <a:pt x="146" y="278"/>
                </a:cubicBezTo>
                <a:cubicBezTo>
                  <a:pt x="180" y="332"/>
                  <a:pt x="172" y="369"/>
                  <a:pt x="120" y="358"/>
                </a:cubicBezTo>
                <a:cubicBezTo>
                  <a:pt x="78" y="348"/>
                  <a:pt x="0" y="312"/>
                  <a:pt x="11" y="194"/>
                </a:cubicBezTo>
                <a:cubicBezTo>
                  <a:pt x="18" y="115"/>
                  <a:pt x="6" y="86"/>
                  <a:pt x="6" y="86"/>
                </a:cubicBezTo>
              </a:path>
            </a:pathLst>
          </a:custGeom>
          <a:solidFill>
            <a:srgbClr val="0A2E4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9" name="Freeform 197">
            <a:extLst>
              <a:ext uri="{FF2B5EF4-FFF2-40B4-BE49-F238E27FC236}">
                <a16:creationId xmlns:a16="http://schemas.microsoft.com/office/drawing/2014/main" id="{1DE4631C-5330-AB42-95CE-B59288739F8E}"/>
              </a:ext>
            </a:extLst>
          </p:cNvPr>
          <p:cNvSpPr>
            <a:spLocks noChangeArrowheads="1"/>
          </p:cNvSpPr>
          <p:nvPr/>
        </p:nvSpPr>
        <p:spPr bwMode="auto">
          <a:xfrm>
            <a:off x="7938356" y="8170841"/>
            <a:ext cx="131830" cy="236199"/>
          </a:xfrm>
          <a:custGeom>
            <a:avLst/>
            <a:gdLst>
              <a:gd name="T0" fmla="*/ 68462 w 104"/>
              <a:gd name="T1" fmla="*/ 78461 h 191"/>
              <a:gd name="T2" fmla="*/ 0 w 104"/>
              <a:gd name="T3" fmla="*/ 123204 h 191"/>
              <a:gd name="T4" fmla="*/ 0 w 104"/>
              <a:gd name="T5" fmla="*/ 26586 h 191"/>
              <a:gd name="T6" fmla="*/ 68462 w 104"/>
              <a:gd name="T7" fmla="*/ 0 h 191"/>
              <a:gd name="T8" fmla="*/ 68462 w 104"/>
              <a:gd name="T9" fmla="*/ 78461 h 1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 h="191">
                <a:moveTo>
                  <a:pt x="103" y="121"/>
                </a:moveTo>
                <a:lnTo>
                  <a:pt x="0" y="190"/>
                </a:lnTo>
                <a:lnTo>
                  <a:pt x="0" y="41"/>
                </a:lnTo>
                <a:lnTo>
                  <a:pt x="103" y="0"/>
                </a:lnTo>
                <a:lnTo>
                  <a:pt x="103" y="121"/>
                </a:lnTo>
              </a:path>
            </a:pathLst>
          </a:custGeom>
          <a:solidFill>
            <a:srgbClr val="D1726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0" name="Freeform 198">
            <a:extLst>
              <a:ext uri="{FF2B5EF4-FFF2-40B4-BE49-F238E27FC236}">
                <a16:creationId xmlns:a16="http://schemas.microsoft.com/office/drawing/2014/main" id="{7BB46BD5-9775-1E43-A7B0-0F12CD330B11}"/>
              </a:ext>
            </a:extLst>
          </p:cNvPr>
          <p:cNvSpPr>
            <a:spLocks noChangeArrowheads="1"/>
          </p:cNvSpPr>
          <p:nvPr/>
        </p:nvSpPr>
        <p:spPr bwMode="auto">
          <a:xfrm>
            <a:off x="7817511" y="7995065"/>
            <a:ext cx="258166" cy="313101"/>
          </a:xfrm>
          <a:custGeom>
            <a:avLst/>
            <a:gdLst>
              <a:gd name="T0" fmla="*/ 122419 w 209"/>
              <a:gd name="T1" fmla="*/ 90557 h 252"/>
              <a:gd name="T2" fmla="*/ 122419 w 209"/>
              <a:gd name="T3" fmla="*/ 90557 h 252"/>
              <a:gd name="T4" fmla="*/ 36920 w 209"/>
              <a:gd name="T5" fmla="*/ 157661 h 252"/>
              <a:gd name="T6" fmla="*/ 36920 w 209"/>
              <a:gd name="T7" fmla="*/ 157661 h 252"/>
              <a:gd name="T8" fmla="*/ 12954 w 209"/>
              <a:gd name="T9" fmla="*/ 44301 h 252"/>
              <a:gd name="T10" fmla="*/ 12954 w 209"/>
              <a:gd name="T11" fmla="*/ 44301 h 252"/>
              <a:gd name="T12" fmla="*/ 90680 w 209"/>
              <a:gd name="T13" fmla="*/ 12378 h 252"/>
              <a:gd name="T14" fmla="*/ 90680 w 209"/>
              <a:gd name="T15" fmla="*/ 12378 h 252"/>
              <a:gd name="T16" fmla="*/ 122419 w 209"/>
              <a:gd name="T17" fmla="*/ 90557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9" h="252">
                <a:moveTo>
                  <a:pt x="189" y="139"/>
                </a:moveTo>
                <a:lnTo>
                  <a:pt x="189" y="139"/>
                </a:lnTo>
                <a:cubicBezTo>
                  <a:pt x="169" y="185"/>
                  <a:pt x="104" y="251"/>
                  <a:pt x="57" y="242"/>
                </a:cubicBezTo>
                <a:cubicBezTo>
                  <a:pt x="9" y="232"/>
                  <a:pt x="0" y="115"/>
                  <a:pt x="20" y="68"/>
                </a:cubicBezTo>
                <a:cubicBezTo>
                  <a:pt x="40" y="22"/>
                  <a:pt x="93" y="0"/>
                  <a:pt x="140" y="19"/>
                </a:cubicBezTo>
                <a:cubicBezTo>
                  <a:pt x="186" y="39"/>
                  <a:pt x="208" y="92"/>
                  <a:pt x="189" y="139"/>
                </a:cubicBez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1" name="Freeform 150">
            <a:extLst>
              <a:ext uri="{FF2B5EF4-FFF2-40B4-BE49-F238E27FC236}">
                <a16:creationId xmlns:a16="http://schemas.microsoft.com/office/drawing/2014/main" id="{FF5859C8-B584-FE47-8F7A-7D9AA00C789B}"/>
              </a:ext>
            </a:extLst>
          </p:cNvPr>
          <p:cNvSpPr>
            <a:spLocks noChangeArrowheads="1"/>
          </p:cNvSpPr>
          <p:nvPr/>
        </p:nvSpPr>
        <p:spPr bwMode="auto">
          <a:xfrm>
            <a:off x="7833990" y="7919891"/>
            <a:ext cx="450616" cy="403195"/>
          </a:xfrm>
          <a:custGeom>
            <a:avLst/>
            <a:gdLst>
              <a:gd name="connsiteX0" fmla="*/ 2987 w 450616"/>
              <a:gd name="connsiteY0" fmla="*/ 178581 h 403195"/>
              <a:gd name="connsiteX1" fmla="*/ 0 w 450616"/>
              <a:gd name="connsiteY1" fmla="*/ 189308 h 403195"/>
              <a:gd name="connsiteX2" fmla="*/ 2494 w 450616"/>
              <a:gd name="connsiteY2" fmla="*/ 179961 h 403195"/>
              <a:gd name="connsiteX3" fmla="*/ 338674 w 450616"/>
              <a:gd name="connsiteY3" fmla="*/ 20 h 403195"/>
              <a:gd name="connsiteX4" fmla="*/ 399784 w 450616"/>
              <a:gd name="connsiteY4" fmla="*/ 22915 h 403195"/>
              <a:gd name="connsiteX5" fmla="*/ 424879 w 450616"/>
              <a:gd name="connsiteY5" fmla="*/ 301011 h 403195"/>
              <a:gd name="connsiteX6" fmla="*/ 392256 w 450616"/>
              <a:gd name="connsiteY6" fmla="*/ 400776 h 403195"/>
              <a:gd name="connsiteX7" fmla="*/ 278801 w 450616"/>
              <a:gd name="connsiteY7" fmla="*/ 322348 h 403195"/>
              <a:gd name="connsiteX8" fmla="*/ 271786 w 450616"/>
              <a:gd name="connsiteY8" fmla="*/ 306720 h 403195"/>
              <a:gd name="connsiteX9" fmla="*/ 268249 w 450616"/>
              <a:gd name="connsiteY9" fmla="*/ 311339 h 403195"/>
              <a:gd name="connsiteX10" fmla="*/ 228904 w 450616"/>
              <a:gd name="connsiteY10" fmla="*/ 348571 h 403195"/>
              <a:gd name="connsiteX11" fmla="*/ 183123 w 450616"/>
              <a:gd name="connsiteY11" fmla="*/ 255772 h 403195"/>
              <a:gd name="connsiteX12" fmla="*/ 163326 w 450616"/>
              <a:gd name="connsiteY12" fmla="*/ 154195 h 403195"/>
              <a:gd name="connsiteX13" fmla="*/ 37120 w 450616"/>
              <a:gd name="connsiteY13" fmla="*/ 132876 h 403195"/>
              <a:gd name="connsiteX14" fmla="*/ 9744 w 450616"/>
              <a:gd name="connsiteY14" fmla="*/ 159681 h 403195"/>
              <a:gd name="connsiteX15" fmla="*/ 2987 w 450616"/>
              <a:gd name="connsiteY15" fmla="*/ 178581 h 403195"/>
              <a:gd name="connsiteX16" fmla="*/ 20708 w 450616"/>
              <a:gd name="connsiteY16" fmla="*/ 114949 h 403195"/>
              <a:gd name="connsiteX17" fmla="*/ 248295 w 450616"/>
              <a:gd name="connsiteY17" fmla="*/ 41703 h 403195"/>
              <a:gd name="connsiteX18" fmla="*/ 257549 w 450616"/>
              <a:gd name="connsiteY18" fmla="*/ 49539 h 403195"/>
              <a:gd name="connsiteX19" fmla="*/ 260213 w 450616"/>
              <a:gd name="connsiteY19" fmla="*/ 45888 h 403195"/>
              <a:gd name="connsiteX20" fmla="*/ 338674 w 450616"/>
              <a:gd name="connsiteY20" fmla="*/ 20 h 40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0616" h="403195">
                <a:moveTo>
                  <a:pt x="2987" y="178581"/>
                </a:moveTo>
                <a:lnTo>
                  <a:pt x="0" y="189308"/>
                </a:lnTo>
                <a:cubicBezTo>
                  <a:pt x="0" y="189308"/>
                  <a:pt x="851" y="185546"/>
                  <a:pt x="2494" y="179961"/>
                </a:cubicBezTo>
                <a:close/>
                <a:moveTo>
                  <a:pt x="338674" y="20"/>
                </a:moveTo>
                <a:cubicBezTo>
                  <a:pt x="356966" y="-390"/>
                  <a:pt x="377512" y="5768"/>
                  <a:pt x="399784" y="22915"/>
                </a:cubicBezTo>
                <a:cubicBezTo>
                  <a:pt x="487616" y="92751"/>
                  <a:pt x="358377" y="199999"/>
                  <a:pt x="424879" y="301011"/>
                </a:cubicBezTo>
                <a:cubicBezTo>
                  <a:pt x="467540" y="368353"/>
                  <a:pt x="457502" y="414494"/>
                  <a:pt x="392256" y="400776"/>
                </a:cubicBezTo>
                <a:cubicBezTo>
                  <a:pt x="359318" y="392982"/>
                  <a:pt x="308736" y="372523"/>
                  <a:pt x="278801" y="322348"/>
                </a:cubicBezTo>
                <a:lnTo>
                  <a:pt x="271786" y="306720"/>
                </a:lnTo>
                <a:lnTo>
                  <a:pt x="268249" y="311339"/>
                </a:lnTo>
                <a:cubicBezTo>
                  <a:pt x="247522" y="335169"/>
                  <a:pt x="228904" y="348571"/>
                  <a:pt x="228904" y="348571"/>
                </a:cubicBezTo>
                <a:cubicBezTo>
                  <a:pt x="228904" y="348571"/>
                  <a:pt x="221480" y="258280"/>
                  <a:pt x="183123" y="255772"/>
                </a:cubicBezTo>
                <a:cubicBezTo>
                  <a:pt x="132393" y="250756"/>
                  <a:pt x="193022" y="141654"/>
                  <a:pt x="163326" y="154195"/>
                </a:cubicBezTo>
                <a:cubicBezTo>
                  <a:pt x="69290" y="191816"/>
                  <a:pt x="71764" y="139146"/>
                  <a:pt x="37120" y="132876"/>
                </a:cubicBezTo>
                <a:cubicBezTo>
                  <a:pt x="25365" y="130995"/>
                  <a:pt x="16085" y="145103"/>
                  <a:pt x="9744" y="159681"/>
                </a:cubicBezTo>
                <a:lnTo>
                  <a:pt x="2987" y="178581"/>
                </a:lnTo>
                <a:lnTo>
                  <a:pt x="20708" y="114949"/>
                </a:lnTo>
                <a:cubicBezTo>
                  <a:pt x="68376" y="10034"/>
                  <a:pt x="175554" y="-2237"/>
                  <a:pt x="248295" y="41703"/>
                </a:cubicBezTo>
                <a:lnTo>
                  <a:pt x="257549" y="49539"/>
                </a:lnTo>
                <a:lnTo>
                  <a:pt x="260213" y="45888"/>
                </a:lnTo>
                <a:cubicBezTo>
                  <a:pt x="274525" y="27923"/>
                  <a:pt x="302090" y="838"/>
                  <a:pt x="338674" y="20"/>
                </a:cubicBezTo>
                <a:close/>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2" name="Freeform 200">
            <a:extLst>
              <a:ext uri="{FF2B5EF4-FFF2-40B4-BE49-F238E27FC236}">
                <a16:creationId xmlns:a16="http://schemas.microsoft.com/office/drawing/2014/main" id="{E21914BE-F263-FC45-95F8-FAE362077F0A}"/>
              </a:ext>
            </a:extLst>
          </p:cNvPr>
          <p:cNvSpPr>
            <a:spLocks noChangeArrowheads="1"/>
          </p:cNvSpPr>
          <p:nvPr/>
        </p:nvSpPr>
        <p:spPr bwMode="auto">
          <a:xfrm>
            <a:off x="8015255" y="8137884"/>
            <a:ext cx="65916" cy="76902"/>
          </a:xfrm>
          <a:custGeom>
            <a:avLst/>
            <a:gdLst>
              <a:gd name="T0" fmla="*/ 27252 w 52"/>
              <a:gd name="T1" fmla="*/ 27103 h 61"/>
              <a:gd name="T2" fmla="*/ 27252 w 52"/>
              <a:gd name="T3" fmla="*/ 27103 h 61"/>
              <a:gd name="T4" fmla="*/ 5982 w 52"/>
              <a:gd name="T5" fmla="*/ 36358 h 61"/>
              <a:gd name="T6" fmla="*/ 5982 w 52"/>
              <a:gd name="T7" fmla="*/ 36358 h 61"/>
              <a:gd name="T8" fmla="*/ 6647 w 52"/>
              <a:gd name="T9" fmla="*/ 13221 h 61"/>
              <a:gd name="T10" fmla="*/ 6647 w 52"/>
              <a:gd name="T11" fmla="*/ 13221 h 61"/>
              <a:gd name="T12" fmla="*/ 27917 w 52"/>
              <a:gd name="T13" fmla="*/ 3966 h 61"/>
              <a:gd name="T14" fmla="*/ 27917 w 52"/>
              <a:gd name="T15" fmla="*/ 3966 h 61"/>
              <a:gd name="T16" fmla="*/ 27252 w 52"/>
              <a:gd name="T17" fmla="*/ 27103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 h="61">
                <a:moveTo>
                  <a:pt x="41" y="41"/>
                </a:moveTo>
                <a:lnTo>
                  <a:pt x="41" y="41"/>
                </a:lnTo>
                <a:cubicBezTo>
                  <a:pt x="32" y="54"/>
                  <a:pt x="18" y="60"/>
                  <a:pt x="9" y="55"/>
                </a:cubicBezTo>
                <a:cubicBezTo>
                  <a:pt x="0" y="49"/>
                  <a:pt x="1" y="33"/>
                  <a:pt x="10" y="20"/>
                </a:cubicBezTo>
                <a:cubicBezTo>
                  <a:pt x="19" y="6"/>
                  <a:pt x="33" y="0"/>
                  <a:pt x="42" y="6"/>
                </a:cubicBezTo>
                <a:cubicBezTo>
                  <a:pt x="51" y="12"/>
                  <a:pt x="50" y="28"/>
                  <a:pt x="41" y="41"/>
                </a:cubicBez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3" name="Freeform 201">
            <a:extLst>
              <a:ext uri="{FF2B5EF4-FFF2-40B4-BE49-F238E27FC236}">
                <a16:creationId xmlns:a16="http://schemas.microsoft.com/office/drawing/2014/main" id="{43744B05-A9B0-1543-B893-D659056EE886}"/>
              </a:ext>
            </a:extLst>
          </p:cNvPr>
          <p:cNvSpPr>
            <a:spLocks noChangeArrowheads="1"/>
          </p:cNvSpPr>
          <p:nvPr/>
        </p:nvSpPr>
        <p:spPr bwMode="auto">
          <a:xfrm>
            <a:off x="7812016" y="8407040"/>
            <a:ext cx="126340" cy="681137"/>
          </a:xfrm>
          <a:custGeom>
            <a:avLst/>
            <a:gdLst>
              <a:gd name="T0" fmla="*/ 42450 w 103"/>
              <a:gd name="T1" fmla="*/ 355205 h 549"/>
              <a:gd name="T2" fmla="*/ 35375 w 103"/>
              <a:gd name="T3" fmla="*/ 191264 h 549"/>
              <a:gd name="T4" fmla="*/ 35375 w 103"/>
              <a:gd name="T5" fmla="*/ 191264 h 549"/>
              <a:gd name="T6" fmla="*/ 13507 w 103"/>
              <a:gd name="T7" fmla="*/ 156134 h 549"/>
              <a:gd name="T8" fmla="*/ 13507 w 103"/>
              <a:gd name="T9" fmla="*/ 156134 h 549"/>
              <a:gd name="T10" fmla="*/ 61746 w 103"/>
              <a:gd name="T11" fmla="*/ 0 h 549"/>
              <a:gd name="T12" fmla="*/ 65605 w 103"/>
              <a:gd name="T13" fmla="*/ 1952 h 549"/>
              <a:gd name="T14" fmla="*/ 65605 w 103"/>
              <a:gd name="T15" fmla="*/ 1952 h 549"/>
              <a:gd name="T16" fmla="*/ 16723 w 103"/>
              <a:gd name="T17" fmla="*/ 154183 h 549"/>
              <a:gd name="T18" fmla="*/ 16723 w 103"/>
              <a:gd name="T19" fmla="*/ 154183 h 549"/>
              <a:gd name="T20" fmla="*/ 39234 w 103"/>
              <a:gd name="T21" fmla="*/ 189313 h 549"/>
              <a:gd name="T22" fmla="*/ 39877 w 103"/>
              <a:gd name="T23" fmla="*/ 189963 h 549"/>
              <a:gd name="T24" fmla="*/ 39877 w 103"/>
              <a:gd name="T25" fmla="*/ 190614 h 549"/>
              <a:gd name="T26" fmla="*/ 46952 w 103"/>
              <a:gd name="T27" fmla="*/ 356506 h 549"/>
              <a:gd name="T28" fmla="*/ 42450 w 103"/>
              <a:gd name="T29" fmla="*/ 355205 h 54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549">
                <a:moveTo>
                  <a:pt x="66" y="546"/>
                </a:moveTo>
                <a:lnTo>
                  <a:pt x="55" y="294"/>
                </a:lnTo>
                <a:cubicBezTo>
                  <a:pt x="52" y="290"/>
                  <a:pt x="38" y="271"/>
                  <a:pt x="21" y="240"/>
                </a:cubicBezTo>
                <a:cubicBezTo>
                  <a:pt x="0" y="204"/>
                  <a:pt x="92" y="8"/>
                  <a:pt x="96" y="0"/>
                </a:cubicBezTo>
                <a:lnTo>
                  <a:pt x="102" y="3"/>
                </a:lnTo>
                <a:cubicBezTo>
                  <a:pt x="75" y="59"/>
                  <a:pt x="11" y="209"/>
                  <a:pt x="26" y="237"/>
                </a:cubicBezTo>
                <a:cubicBezTo>
                  <a:pt x="46" y="271"/>
                  <a:pt x="61" y="291"/>
                  <a:pt x="61" y="291"/>
                </a:cubicBezTo>
                <a:lnTo>
                  <a:pt x="62" y="292"/>
                </a:lnTo>
                <a:lnTo>
                  <a:pt x="62" y="293"/>
                </a:lnTo>
                <a:lnTo>
                  <a:pt x="73" y="548"/>
                </a:lnTo>
                <a:lnTo>
                  <a:pt x="66" y="546"/>
                </a:ln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4" name="Freeform 202">
            <a:extLst>
              <a:ext uri="{FF2B5EF4-FFF2-40B4-BE49-F238E27FC236}">
                <a16:creationId xmlns:a16="http://schemas.microsoft.com/office/drawing/2014/main" id="{833A7FA9-7027-4849-A6F5-399403735C2E}"/>
              </a:ext>
            </a:extLst>
          </p:cNvPr>
          <p:cNvSpPr>
            <a:spLocks noChangeArrowheads="1"/>
          </p:cNvSpPr>
          <p:nvPr/>
        </p:nvSpPr>
        <p:spPr bwMode="auto">
          <a:xfrm>
            <a:off x="6631037" y="7346887"/>
            <a:ext cx="461406" cy="516346"/>
          </a:xfrm>
          <a:custGeom>
            <a:avLst/>
            <a:gdLst>
              <a:gd name="T0" fmla="*/ 150150 w 369"/>
              <a:gd name="T1" fmla="*/ 72417 h 415"/>
              <a:gd name="T2" fmla="*/ 0 w 369"/>
              <a:gd name="T3" fmla="*/ 0 h 415"/>
              <a:gd name="T4" fmla="*/ 48520 w 369"/>
              <a:gd name="T5" fmla="*/ 154620 h 415"/>
              <a:gd name="T6" fmla="*/ 48520 w 369"/>
              <a:gd name="T7" fmla="*/ 154620 h 415"/>
              <a:gd name="T8" fmla="*/ 132447 w 369"/>
              <a:gd name="T9" fmla="*/ 247914 h 415"/>
              <a:gd name="T10" fmla="*/ 184245 w 369"/>
              <a:gd name="T11" fmla="*/ 270096 h 415"/>
              <a:gd name="T12" fmla="*/ 241289 w 369"/>
              <a:gd name="T13" fmla="*/ 224427 h 415"/>
              <a:gd name="T14" fmla="*/ 230798 w 369"/>
              <a:gd name="T15" fmla="*/ 174844 h 415"/>
              <a:gd name="T16" fmla="*/ 230798 w 369"/>
              <a:gd name="T17" fmla="*/ 174844 h 415"/>
              <a:gd name="T18" fmla="*/ 150150 w 369"/>
              <a:gd name="T19" fmla="*/ 72417 h 4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9" h="415">
                <a:moveTo>
                  <a:pt x="229" y="111"/>
                </a:moveTo>
                <a:lnTo>
                  <a:pt x="0" y="0"/>
                </a:lnTo>
                <a:lnTo>
                  <a:pt x="74" y="237"/>
                </a:lnTo>
                <a:cubicBezTo>
                  <a:pt x="93" y="301"/>
                  <a:pt x="140" y="353"/>
                  <a:pt x="202" y="380"/>
                </a:cubicBezTo>
                <a:lnTo>
                  <a:pt x="281" y="414"/>
                </a:lnTo>
                <a:lnTo>
                  <a:pt x="368" y="344"/>
                </a:lnTo>
                <a:lnTo>
                  <a:pt x="352" y="268"/>
                </a:lnTo>
                <a:cubicBezTo>
                  <a:pt x="337" y="199"/>
                  <a:pt x="292" y="142"/>
                  <a:pt x="229" y="111"/>
                </a:cubicBezTo>
              </a:path>
            </a:pathLst>
          </a:custGeom>
          <a:solidFill>
            <a:srgbClr val="DF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5" name="Freeform 154">
            <a:extLst>
              <a:ext uri="{FF2B5EF4-FFF2-40B4-BE49-F238E27FC236}">
                <a16:creationId xmlns:a16="http://schemas.microsoft.com/office/drawing/2014/main" id="{96BE4DE2-2A0A-144F-88C7-63A5D71C706D}"/>
              </a:ext>
            </a:extLst>
          </p:cNvPr>
          <p:cNvSpPr>
            <a:spLocks noChangeArrowheads="1"/>
          </p:cNvSpPr>
          <p:nvPr/>
        </p:nvSpPr>
        <p:spPr bwMode="auto">
          <a:xfrm>
            <a:off x="6856245" y="7621538"/>
            <a:ext cx="218440" cy="223986"/>
          </a:xfrm>
          <a:custGeom>
            <a:avLst/>
            <a:gdLst>
              <a:gd name="connsiteX0" fmla="*/ 9803 w 218440"/>
              <a:gd name="connsiteY0" fmla="*/ 87887 h 223986"/>
              <a:gd name="connsiteX1" fmla="*/ 158072 w 218440"/>
              <a:gd name="connsiteY1" fmla="*/ 215403 h 223986"/>
              <a:gd name="connsiteX2" fmla="*/ 149494 w 218440"/>
              <a:gd name="connsiteY2" fmla="*/ 223986 h 223986"/>
              <a:gd name="connsiteX3" fmla="*/ 0 w 218440"/>
              <a:gd name="connsiteY3" fmla="*/ 92792 h 223986"/>
              <a:gd name="connsiteX4" fmla="*/ 80002 w 218440"/>
              <a:gd name="connsiteY4" fmla="*/ 49434 h 223986"/>
              <a:gd name="connsiteX5" fmla="*/ 185534 w 218440"/>
              <a:gd name="connsiteY5" fmla="*/ 195856 h 223986"/>
              <a:gd name="connsiteX6" fmla="*/ 178171 w 218440"/>
              <a:gd name="connsiteY6" fmla="*/ 202008 h 223986"/>
              <a:gd name="connsiteX7" fmla="*/ 71412 w 218440"/>
              <a:gd name="connsiteY7" fmla="*/ 55586 h 223986"/>
              <a:gd name="connsiteX8" fmla="*/ 134016 w 218440"/>
              <a:gd name="connsiteY8" fmla="*/ 0 h 223986"/>
              <a:gd name="connsiteX9" fmla="*/ 218440 w 218440"/>
              <a:gd name="connsiteY9" fmla="*/ 173716 h 223986"/>
              <a:gd name="connsiteX10" fmla="*/ 209486 w 218440"/>
              <a:gd name="connsiteY10" fmla="*/ 180010 h 223986"/>
              <a:gd name="connsiteX11" fmla="*/ 126341 w 218440"/>
              <a:gd name="connsiteY11" fmla="*/ 7553 h 223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8440" h="223986">
                <a:moveTo>
                  <a:pt x="9803" y="87887"/>
                </a:moveTo>
                <a:cubicBezTo>
                  <a:pt x="61268" y="200690"/>
                  <a:pt x="158072" y="215403"/>
                  <a:pt x="158072" y="215403"/>
                </a:cubicBezTo>
                <a:lnTo>
                  <a:pt x="149494" y="223986"/>
                </a:lnTo>
                <a:cubicBezTo>
                  <a:pt x="144593" y="222760"/>
                  <a:pt x="52690" y="210499"/>
                  <a:pt x="0" y="92792"/>
                </a:cubicBezTo>
                <a:close/>
                <a:moveTo>
                  <a:pt x="80002" y="49434"/>
                </a:moveTo>
                <a:lnTo>
                  <a:pt x="185534" y="195856"/>
                </a:lnTo>
                <a:lnTo>
                  <a:pt x="178171" y="202008"/>
                </a:lnTo>
                <a:lnTo>
                  <a:pt x="71412" y="55586"/>
                </a:lnTo>
                <a:close/>
                <a:moveTo>
                  <a:pt x="134016" y="0"/>
                </a:moveTo>
                <a:cubicBezTo>
                  <a:pt x="209486" y="78047"/>
                  <a:pt x="217161" y="169940"/>
                  <a:pt x="218440" y="173716"/>
                </a:cubicBezTo>
                <a:lnTo>
                  <a:pt x="209486" y="180010"/>
                </a:lnTo>
                <a:cubicBezTo>
                  <a:pt x="209486" y="180010"/>
                  <a:pt x="199253" y="83082"/>
                  <a:pt x="126341" y="7553"/>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56" name="Freeform 206">
            <a:extLst>
              <a:ext uri="{FF2B5EF4-FFF2-40B4-BE49-F238E27FC236}">
                <a16:creationId xmlns:a16="http://schemas.microsoft.com/office/drawing/2014/main" id="{2E697AC8-E22B-3548-B51B-0D8AAB4C2FA5}"/>
              </a:ext>
            </a:extLst>
          </p:cNvPr>
          <p:cNvSpPr>
            <a:spLocks noChangeArrowheads="1"/>
          </p:cNvSpPr>
          <p:nvPr/>
        </p:nvSpPr>
        <p:spPr bwMode="auto">
          <a:xfrm>
            <a:off x="6982584" y="7775341"/>
            <a:ext cx="148307" cy="131833"/>
          </a:xfrm>
          <a:custGeom>
            <a:avLst/>
            <a:gdLst>
              <a:gd name="T0" fmla="*/ 57337 w 118"/>
              <a:gd name="T1" fmla="*/ 0 h 106"/>
              <a:gd name="T2" fmla="*/ 0 w 118"/>
              <a:gd name="T3" fmla="*/ 45650 h 106"/>
              <a:gd name="T4" fmla="*/ 18453 w 118"/>
              <a:gd name="T5" fmla="*/ 68475 h 106"/>
              <a:gd name="T6" fmla="*/ 77108 w 118"/>
              <a:gd name="T7" fmla="*/ 24129 h 106"/>
              <a:gd name="T8" fmla="*/ 57337 w 118"/>
              <a:gd name="T9" fmla="*/ 0 h 10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 h="106">
                <a:moveTo>
                  <a:pt x="87" y="0"/>
                </a:moveTo>
                <a:lnTo>
                  <a:pt x="0" y="70"/>
                </a:lnTo>
                <a:lnTo>
                  <a:pt x="28" y="105"/>
                </a:lnTo>
                <a:lnTo>
                  <a:pt x="117" y="37"/>
                </a:lnTo>
                <a:lnTo>
                  <a:pt x="87" y="0"/>
                </a:lnTo>
              </a:path>
            </a:pathLst>
          </a:custGeom>
          <a:solidFill>
            <a:srgbClr val="043E5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7" name="Freeform 207">
            <a:extLst>
              <a:ext uri="{FF2B5EF4-FFF2-40B4-BE49-F238E27FC236}">
                <a16:creationId xmlns:a16="http://schemas.microsoft.com/office/drawing/2014/main" id="{72E5B1AE-887B-924F-9EAA-6A005347B212}"/>
              </a:ext>
            </a:extLst>
          </p:cNvPr>
          <p:cNvSpPr>
            <a:spLocks noChangeArrowheads="1"/>
          </p:cNvSpPr>
          <p:nvPr/>
        </p:nvSpPr>
        <p:spPr bwMode="auto">
          <a:xfrm>
            <a:off x="8086663" y="9159590"/>
            <a:ext cx="137324" cy="126338"/>
          </a:xfrm>
          <a:custGeom>
            <a:avLst/>
            <a:gdLst>
              <a:gd name="T0" fmla="*/ 64936 w 112"/>
              <a:gd name="T1" fmla="*/ 11041 h 102"/>
              <a:gd name="T2" fmla="*/ 56578 w 112"/>
              <a:gd name="T3" fmla="*/ 0 h 102"/>
              <a:gd name="T4" fmla="*/ 0 w 112"/>
              <a:gd name="T5" fmla="*/ 45463 h 102"/>
              <a:gd name="T6" fmla="*/ 8358 w 112"/>
              <a:gd name="T7" fmla="*/ 56504 h 102"/>
              <a:gd name="T8" fmla="*/ 8358 w 112"/>
              <a:gd name="T9" fmla="*/ 56504 h 102"/>
              <a:gd name="T10" fmla="*/ 34075 w 112"/>
              <a:gd name="T11" fmla="*/ 59102 h 102"/>
              <a:gd name="T12" fmla="*/ 62364 w 112"/>
              <a:gd name="T13" fmla="*/ 36370 h 102"/>
              <a:gd name="T14" fmla="*/ 62364 w 112"/>
              <a:gd name="T15" fmla="*/ 36370 h 102"/>
              <a:gd name="T16" fmla="*/ 64936 w 112"/>
              <a:gd name="T17" fmla="*/ 11041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2" h="102">
                <a:moveTo>
                  <a:pt x="101" y="17"/>
                </a:moveTo>
                <a:lnTo>
                  <a:pt x="88" y="0"/>
                </a:lnTo>
                <a:lnTo>
                  <a:pt x="0" y="70"/>
                </a:lnTo>
                <a:lnTo>
                  <a:pt x="13" y="87"/>
                </a:lnTo>
                <a:cubicBezTo>
                  <a:pt x="23" y="99"/>
                  <a:pt x="41" y="101"/>
                  <a:pt x="53" y="91"/>
                </a:cubicBezTo>
                <a:lnTo>
                  <a:pt x="97" y="56"/>
                </a:lnTo>
                <a:cubicBezTo>
                  <a:pt x="109" y="46"/>
                  <a:pt x="111" y="29"/>
                  <a:pt x="101" y="17"/>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8" name="Freeform 208">
            <a:extLst>
              <a:ext uri="{FF2B5EF4-FFF2-40B4-BE49-F238E27FC236}">
                <a16:creationId xmlns:a16="http://schemas.microsoft.com/office/drawing/2014/main" id="{E6B1082F-9CB9-5A44-A4AE-475A5B0FF148}"/>
              </a:ext>
            </a:extLst>
          </p:cNvPr>
          <p:cNvSpPr>
            <a:spLocks noChangeArrowheads="1"/>
          </p:cNvSpPr>
          <p:nvPr/>
        </p:nvSpPr>
        <p:spPr bwMode="auto">
          <a:xfrm>
            <a:off x="7015542" y="7824779"/>
            <a:ext cx="1180979" cy="1422700"/>
          </a:xfrm>
          <a:custGeom>
            <a:avLst/>
            <a:gdLst>
              <a:gd name="T0" fmla="*/ 58138 w 948"/>
              <a:gd name="T1" fmla="*/ 0 h 1143"/>
              <a:gd name="T2" fmla="*/ 0 w 948"/>
              <a:gd name="T3" fmla="*/ 44381 h 1143"/>
              <a:gd name="T4" fmla="*/ 561126 w 948"/>
              <a:gd name="T5" fmla="*/ 745346 h 1143"/>
              <a:gd name="T6" fmla="*/ 618611 w 948"/>
              <a:gd name="T7" fmla="*/ 699660 h 1143"/>
              <a:gd name="T8" fmla="*/ 58138 w 948"/>
              <a:gd name="T9" fmla="*/ 0 h 11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8" h="1143">
                <a:moveTo>
                  <a:pt x="89" y="0"/>
                </a:moveTo>
                <a:lnTo>
                  <a:pt x="0" y="68"/>
                </a:lnTo>
                <a:lnTo>
                  <a:pt x="859" y="1142"/>
                </a:lnTo>
                <a:lnTo>
                  <a:pt x="947" y="1072"/>
                </a:lnTo>
                <a:lnTo>
                  <a:pt x="89" y="0"/>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9" name="Freeform 209">
            <a:extLst>
              <a:ext uri="{FF2B5EF4-FFF2-40B4-BE49-F238E27FC236}">
                <a16:creationId xmlns:a16="http://schemas.microsoft.com/office/drawing/2014/main" id="{2EBC179B-48BC-AA40-AC63-4C88B24664D2}"/>
              </a:ext>
            </a:extLst>
          </p:cNvPr>
          <p:cNvSpPr>
            <a:spLocks noChangeArrowheads="1"/>
          </p:cNvSpPr>
          <p:nvPr/>
        </p:nvSpPr>
        <p:spPr bwMode="auto">
          <a:xfrm>
            <a:off x="7636244" y="8456480"/>
            <a:ext cx="565774" cy="790999"/>
          </a:xfrm>
          <a:custGeom>
            <a:avLst/>
            <a:gdLst>
              <a:gd name="T0" fmla="*/ 296016 w 452"/>
              <a:gd name="T1" fmla="*/ 368316 h 634"/>
              <a:gd name="T2" fmla="*/ 0 w 452"/>
              <a:gd name="T3" fmla="*/ 0 h 634"/>
              <a:gd name="T4" fmla="*/ 14440 w 452"/>
              <a:gd name="T5" fmla="*/ 135420 h 634"/>
              <a:gd name="T6" fmla="*/ 238256 w 452"/>
              <a:gd name="T7" fmla="*/ 414110 h 634"/>
              <a:gd name="T8" fmla="*/ 296016 w 452"/>
              <a:gd name="T9" fmla="*/ 368316 h 6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2" h="634">
                <a:moveTo>
                  <a:pt x="451" y="563"/>
                </a:moveTo>
                <a:lnTo>
                  <a:pt x="0" y="0"/>
                </a:lnTo>
                <a:lnTo>
                  <a:pt x="22" y="207"/>
                </a:lnTo>
                <a:lnTo>
                  <a:pt x="363" y="633"/>
                </a:lnTo>
                <a:lnTo>
                  <a:pt x="451" y="563"/>
                </a:lnTo>
              </a:path>
            </a:pathLst>
          </a:custGeom>
          <a:solidFill>
            <a:srgbClr val="F47168">
              <a:alpha val="60000"/>
            </a:srgbClr>
          </a:solidFill>
          <a:ln>
            <a:noFill/>
          </a:ln>
          <a:effectLst/>
        </p:spPr>
        <p:txBody>
          <a:bodyPr wrap="none" anchor="ctr"/>
          <a:lstStyle/>
          <a:p>
            <a:endParaRPr lang="en-US" sz="3599" dirty="0">
              <a:latin typeface="Poppins" pitchFamily="2" charset="77"/>
            </a:endParaRPr>
          </a:p>
        </p:txBody>
      </p:sp>
      <p:sp>
        <p:nvSpPr>
          <p:cNvPr id="160" name="Freeform 210">
            <a:extLst>
              <a:ext uri="{FF2B5EF4-FFF2-40B4-BE49-F238E27FC236}">
                <a16:creationId xmlns:a16="http://schemas.microsoft.com/office/drawing/2014/main" id="{DE72A65B-29C3-DD41-A10F-FD464033915F}"/>
              </a:ext>
            </a:extLst>
          </p:cNvPr>
          <p:cNvSpPr>
            <a:spLocks noChangeArrowheads="1"/>
          </p:cNvSpPr>
          <p:nvPr/>
        </p:nvSpPr>
        <p:spPr bwMode="auto">
          <a:xfrm>
            <a:off x="8141592" y="9247479"/>
            <a:ext cx="153801" cy="186763"/>
          </a:xfrm>
          <a:custGeom>
            <a:avLst/>
            <a:gdLst>
              <a:gd name="T0" fmla="*/ 30817 w 123"/>
              <a:gd name="T1" fmla="*/ 54119 h 152"/>
              <a:gd name="T2" fmla="*/ 30817 w 123"/>
              <a:gd name="T3" fmla="*/ 54119 h 152"/>
              <a:gd name="T4" fmla="*/ 23604 w 123"/>
              <a:gd name="T5" fmla="*/ 0 h 152"/>
              <a:gd name="T6" fmla="*/ 23604 w 123"/>
              <a:gd name="T7" fmla="*/ 0 h 152"/>
              <a:gd name="T8" fmla="*/ 16392 w 123"/>
              <a:gd name="T9" fmla="*/ 2577 h 152"/>
              <a:gd name="T10" fmla="*/ 16392 w 123"/>
              <a:gd name="T11" fmla="*/ 2577 h 152"/>
              <a:gd name="T12" fmla="*/ 15736 w 123"/>
              <a:gd name="T13" fmla="*/ 64428 h 152"/>
              <a:gd name="T14" fmla="*/ 15736 w 123"/>
              <a:gd name="T15" fmla="*/ 64428 h 152"/>
              <a:gd name="T16" fmla="*/ 74747 w 123"/>
              <a:gd name="T17" fmla="*/ 86333 h 152"/>
              <a:gd name="T18" fmla="*/ 74747 w 123"/>
              <a:gd name="T19" fmla="*/ 86333 h 152"/>
              <a:gd name="T20" fmla="*/ 79992 w 123"/>
              <a:gd name="T21" fmla="*/ 79890 h 152"/>
              <a:gd name="T22" fmla="*/ 79992 w 123"/>
              <a:gd name="T23" fmla="*/ 79890 h 152"/>
              <a:gd name="T24" fmla="*/ 30817 w 123"/>
              <a:gd name="T25" fmla="*/ 54119 h 15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3" h="152">
                <a:moveTo>
                  <a:pt x="47" y="84"/>
                </a:moveTo>
                <a:lnTo>
                  <a:pt x="47" y="84"/>
                </a:lnTo>
                <a:cubicBezTo>
                  <a:pt x="27" y="54"/>
                  <a:pt x="23" y="20"/>
                  <a:pt x="36" y="0"/>
                </a:cubicBezTo>
                <a:cubicBezTo>
                  <a:pt x="32" y="0"/>
                  <a:pt x="28" y="1"/>
                  <a:pt x="25" y="4"/>
                </a:cubicBezTo>
                <a:cubicBezTo>
                  <a:pt x="0" y="21"/>
                  <a:pt x="0" y="63"/>
                  <a:pt x="24" y="100"/>
                </a:cubicBezTo>
                <a:cubicBezTo>
                  <a:pt x="49" y="135"/>
                  <a:pt x="89" y="151"/>
                  <a:pt x="114" y="134"/>
                </a:cubicBezTo>
                <a:cubicBezTo>
                  <a:pt x="117" y="131"/>
                  <a:pt x="120" y="128"/>
                  <a:pt x="122" y="124"/>
                </a:cubicBezTo>
                <a:cubicBezTo>
                  <a:pt x="98" y="129"/>
                  <a:pt x="67" y="114"/>
                  <a:pt x="47" y="84"/>
                </a:cubicBezTo>
              </a:path>
            </a:pathLst>
          </a:custGeom>
          <a:solidFill>
            <a:srgbClr val="00F0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1" name="Freeform 211">
            <a:extLst>
              <a:ext uri="{FF2B5EF4-FFF2-40B4-BE49-F238E27FC236}">
                <a16:creationId xmlns:a16="http://schemas.microsoft.com/office/drawing/2014/main" id="{F42396D5-B02C-E048-8914-38666284750F}"/>
              </a:ext>
            </a:extLst>
          </p:cNvPr>
          <p:cNvSpPr>
            <a:spLocks noChangeArrowheads="1"/>
          </p:cNvSpPr>
          <p:nvPr/>
        </p:nvSpPr>
        <p:spPr bwMode="auto">
          <a:xfrm>
            <a:off x="8185535" y="9209026"/>
            <a:ext cx="153801" cy="192257"/>
          </a:xfrm>
          <a:custGeom>
            <a:avLst/>
            <a:gdLst>
              <a:gd name="T0" fmla="*/ 63873 w 125"/>
              <a:gd name="T1" fmla="*/ 34040 h 154"/>
              <a:gd name="T2" fmla="*/ 63873 w 125"/>
              <a:gd name="T3" fmla="*/ 34040 h 154"/>
              <a:gd name="T4" fmla="*/ 7097 w 125"/>
              <a:gd name="T5" fmla="*/ 11128 h 154"/>
              <a:gd name="T6" fmla="*/ 7097 w 125"/>
              <a:gd name="T7" fmla="*/ 11128 h 154"/>
              <a:gd name="T8" fmla="*/ 0 w 125"/>
              <a:gd name="T9" fmla="*/ 18984 h 154"/>
              <a:gd name="T10" fmla="*/ 0 w 125"/>
              <a:gd name="T11" fmla="*/ 18984 h 154"/>
              <a:gd name="T12" fmla="*/ 45808 w 125"/>
              <a:gd name="T13" fmla="*/ 50406 h 154"/>
              <a:gd name="T14" fmla="*/ 45808 w 125"/>
              <a:gd name="T15" fmla="*/ 50406 h 154"/>
              <a:gd name="T16" fmla="*/ 55486 w 125"/>
              <a:gd name="T17" fmla="*/ 100156 h 154"/>
              <a:gd name="T18" fmla="*/ 55486 w 125"/>
              <a:gd name="T19" fmla="*/ 100156 h 154"/>
              <a:gd name="T20" fmla="*/ 63873 w 125"/>
              <a:gd name="T21" fmla="*/ 96883 h 154"/>
              <a:gd name="T22" fmla="*/ 63873 w 125"/>
              <a:gd name="T23" fmla="*/ 96883 h 154"/>
              <a:gd name="T24" fmla="*/ 63873 w 125"/>
              <a:gd name="T25" fmla="*/ 34040 h 1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5" h="154">
                <a:moveTo>
                  <a:pt x="99" y="52"/>
                </a:moveTo>
                <a:lnTo>
                  <a:pt x="99" y="52"/>
                </a:lnTo>
                <a:cubicBezTo>
                  <a:pt x="75" y="16"/>
                  <a:pt x="35" y="0"/>
                  <a:pt x="11" y="17"/>
                </a:cubicBezTo>
                <a:cubicBezTo>
                  <a:pt x="6" y="20"/>
                  <a:pt x="3" y="24"/>
                  <a:pt x="0" y="29"/>
                </a:cubicBezTo>
                <a:cubicBezTo>
                  <a:pt x="25" y="27"/>
                  <a:pt x="57" y="58"/>
                  <a:pt x="71" y="77"/>
                </a:cubicBezTo>
                <a:cubicBezTo>
                  <a:pt x="84" y="96"/>
                  <a:pt x="97" y="132"/>
                  <a:pt x="86" y="153"/>
                </a:cubicBezTo>
                <a:cubicBezTo>
                  <a:pt x="91" y="152"/>
                  <a:pt x="96" y="150"/>
                  <a:pt x="99" y="148"/>
                </a:cubicBezTo>
                <a:cubicBezTo>
                  <a:pt x="124" y="130"/>
                  <a:pt x="124" y="88"/>
                  <a:pt x="99" y="52"/>
                </a:cubicBezTo>
              </a:path>
            </a:pathLst>
          </a:custGeom>
          <a:solidFill>
            <a:srgbClr val="03BA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2" name="Freeform 212">
            <a:extLst>
              <a:ext uri="{FF2B5EF4-FFF2-40B4-BE49-F238E27FC236}">
                <a16:creationId xmlns:a16="http://schemas.microsoft.com/office/drawing/2014/main" id="{6CC16AEF-8AAF-0A42-BB78-31F57B561564}"/>
              </a:ext>
            </a:extLst>
          </p:cNvPr>
          <p:cNvSpPr>
            <a:spLocks noChangeArrowheads="1"/>
          </p:cNvSpPr>
          <p:nvPr/>
        </p:nvSpPr>
        <p:spPr bwMode="auto">
          <a:xfrm>
            <a:off x="8064690" y="8407040"/>
            <a:ext cx="291127" cy="686633"/>
          </a:xfrm>
          <a:custGeom>
            <a:avLst/>
            <a:gdLst>
              <a:gd name="T0" fmla="*/ 73380 w 233"/>
              <a:gd name="T1" fmla="*/ 0 h 550"/>
              <a:gd name="T2" fmla="*/ 73380 w 233"/>
              <a:gd name="T3" fmla="*/ 0 h 550"/>
              <a:gd name="T4" fmla="*/ 138243 w 233"/>
              <a:gd name="T5" fmla="*/ 215369 h 550"/>
              <a:gd name="T6" fmla="*/ 138243 w 233"/>
              <a:gd name="T7" fmla="*/ 215369 h 550"/>
              <a:gd name="T8" fmla="*/ 32759 w 233"/>
              <a:gd name="T9" fmla="*/ 359384 h 550"/>
              <a:gd name="T10" fmla="*/ 0 w 233"/>
              <a:gd name="T11" fmla="*/ 331890 h 550"/>
              <a:gd name="T12" fmla="*/ 69449 w 233"/>
              <a:gd name="T13" fmla="*/ 197694 h 550"/>
              <a:gd name="T14" fmla="*/ 69449 w 233"/>
              <a:gd name="T15" fmla="*/ 197694 h 550"/>
              <a:gd name="T16" fmla="*/ 27518 w 233"/>
              <a:gd name="T17" fmla="*/ 54333 h 550"/>
              <a:gd name="T18" fmla="*/ 27518 w 233"/>
              <a:gd name="T19" fmla="*/ 54333 h 550"/>
              <a:gd name="T20" fmla="*/ 73380 w 233"/>
              <a:gd name="T21" fmla="*/ 0 h 5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3" h="550">
                <a:moveTo>
                  <a:pt x="112" y="0"/>
                </a:moveTo>
                <a:lnTo>
                  <a:pt x="112" y="0"/>
                </a:lnTo>
                <a:cubicBezTo>
                  <a:pt x="185" y="45"/>
                  <a:pt x="232" y="289"/>
                  <a:pt x="211" y="329"/>
                </a:cubicBezTo>
                <a:cubicBezTo>
                  <a:pt x="189" y="369"/>
                  <a:pt x="50" y="549"/>
                  <a:pt x="50" y="549"/>
                </a:cubicBezTo>
                <a:lnTo>
                  <a:pt x="0" y="507"/>
                </a:lnTo>
                <a:lnTo>
                  <a:pt x="106" y="302"/>
                </a:lnTo>
                <a:cubicBezTo>
                  <a:pt x="106" y="302"/>
                  <a:pt x="35" y="163"/>
                  <a:pt x="42" y="83"/>
                </a:cubicBezTo>
                <a:cubicBezTo>
                  <a:pt x="48" y="3"/>
                  <a:pt x="112" y="0"/>
                  <a:pt x="112" y="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3" name="Freeform 213">
            <a:extLst>
              <a:ext uri="{FF2B5EF4-FFF2-40B4-BE49-F238E27FC236}">
                <a16:creationId xmlns:a16="http://schemas.microsoft.com/office/drawing/2014/main" id="{6D669A96-EEFB-2645-82CF-76ADCA0A2EDE}"/>
              </a:ext>
            </a:extLst>
          </p:cNvPr>
          <p:cNvSpPr>
            <a:spLocks noChangeArrowheads="1"/>
          </p:cNvSpPr>
          <p:nvPr/>
        </p:nvSpPr>
        <p:spPr bwMode="auto">
          <a:xfrm>
            <a:off x="7938356" y="9000291"/>
            <a:ext cx="186759" cy="186763"/>
          </a:xfrm>
          <a:custGeom>
            <a:avLst/>
            <a:gdLst>
              <a:gd name="T0" fmla="*/ 97281 w 151"/>
              <a:gd name="T1" fmla="*/ 43811 h 152"/>
              <a:gd name="T2" fmla="*/ 82365 w 151"/>
              <a:gd name="T3" fmla="*/ 71515 h 152"/>
              <a:gd name="T4" fmla="*/ 70043 w 151"/>
              <a:gd name="T5" fmla="*/ 88910 h 152"/>
              <a:gd name="T6" fmla="*/ 70043 w 151"/>
              <a:gd name="T7" fmla="*/ 88910 h 152"/>
              <a:gd name="T8" fmla="*/ 51235 w 151"/>
              <a:gd name="T9" fmla="*/ 92776 h 152"/>
              <a:gd name="T10" fmla="*/ 49938 w 151"/>
              <a:gd name="T11" fmla="*/ 92132 h 152"/>
              <a:gd name="T12" fmla="*/ 49938 w 151"/>
              <a:gd name="T13" fmla="*/ 92132 h 152"/>
              <a:gd name="T14" fmla="*/ 34373 w 151"/>
              <a:gd name="T15" fmla="*/ 83112 h 152"/>
              <a:gd name="T16" fmla="*/ 32427 w 151"/>
              <a:gd name="T17" fmla="*/ 78602 h 152"/>
              <a:gd name="T18" fmla="*/ 31779 w 151"/>
              <a:gd name="T19" fmla="*/ 78602 h 152"/>
              <a:gd name="T20" fmla="*/ 31779 w 151"/>
              <a:gd name="T21" fmla="*/ 78602 h 152"/>
              <a:gd name="T22" fmla="*/ 17511 w 151"/>
              <a:gd name="T23" fmla="*/ 69582 h 152"/>
              <a:gd name="T24" fmla="*/ 16214 w 151"/>
              <a:gd name="T25" fmla="*/ 65072 h 152"/>
              <a:gd name="T26" fmla="*/ 16214 w 151"/>
              <a:gd name="T27" fmla="*/ 65072 h 152"/>
              <a:gd name="T28" fmla="*/ 13619 w 151"/>
              <a:gd name="T29" fmla="*/ 48965 h 152"/>
              <a:gd name="T30" fmla="*/ 23996 w 151"/>
              <a:gd name="T31" fmla="*/ 36724 h 152"/>
              <a:gd name="T32" fmla="*/ 11025 w 151"/>
              <a:gd name="T33" fmla="*/ 29637 h 152"/>
              <a:gd name="T34" fmla="*/ 3891 w 151"/>
              <a:gd name="T35" fmla="*/ 19328 h 152"/>
              <a:gd name="T36" fmla="*/ 3891 w 151"/>
              <a:gd name="T37" fmla="*/ 19328 h 152"/>
              <a:gd name="T38" fmla="*/ 0 w 151"/>
              <a:gd name="T39" fmla="*/ 9020 h 152"/>
              <a:gd name="T40" fmla="*/ 0 w 151"/>
              <a:gd name="T41" fmla="*/ 5154 h 152"/>
              <a:gd name="T42" fmla="*/ 0 w 151"/>
              <a:gd name="T43" fmla="*/ 5154 h 152"/>
              <a:gd name="T44" fmla="*/ 6485 w 151"/>
              <a:gd name="T45" fmla="*/ 2577 h 152"/>
              <a:gd name="T46" fmla="*/ 22699 w 151"/>
              <a:gd name="T47" fmla="*/ 16751 h 152"/>
              <a:gd name="T48" fmla="*/ 68097 w 151"/>
              <a:gd name="T49" fmla="*/ 19328 h 152"/>
              <a:gd name="T50" fmla="*/ 97281 w 151"/>
              <a:gd name="T51" fmla="*/ 43811 h 1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1" h="152">
                <a:moveTo>
                  <a:pt x="150" y="68"/>
                </a:moveTo>
                <a:lnTo>
                  <a:pt x="127" y="111"/>
                </a:lnTo>
                <a:lnTo>
                  <a:pt x="108" y="138"/>
                </a:lnTo>
                <a:cubicBezTo>
                  <a:pt x="102" y="149"/>
                  <a:pt x="89" y="151"/>
                  <a:pt x="79" y="144"/>
                </a:cubicBezTo>
                <a:lnTo>
                  <a:pt x="77" y="143"/>
                </a:lnTo>
                <a:cubicBezTo>
                  <a:pt x="67" y="145"/>
                  <a:pt x="56" y="140"/>
                  <a:pt x="53" y="129"/>
                </a:cubicBezTo>
                <a:lnTo>
                  <a:pt x="50" y="122"/>
                </a:lnTo>
                <a:lnTo>
                  <a:pt x="49" y="122"/>
                </a:lnTo>
                <a:cubicBezTo>
                  <a:pt x="39" y="124"/>
                  <a:pt x="30" y="118"/>
                  <a:pt x="27" y="108"/>
                </a:cubicBezTo>
                <a:lnTo>
                  <a:pt x="25" y="101"/>
                </a:lnTo>
                <a:cubicBezTo>
                  <a:pt x="14" y="97"/>
                  <a:pt x="12" y="83"/>
                  <a:pt x="21" y="76"/>
                </a:cubicBezTo>
                <a:lnTo>
                  <a:pt x="37" y="57"/>
                </a:lnTo>
                <a:lnTo>
                  <a:pt x="17" y="46"/>
                </a:lnTo>
                <a:lnTo>
                  <a:pt x="6" y="30"/>
                </a:lnTo>
                <a:cubicBezTo>
                  <a:pt x="2" y="26"/>
                  <a:pt x="0" y="20"/>
                  <a:pt x="0" y="14"/>
                </a:cubicBezTo>
                <a:lnTo>
                  <a:pt x="0" y="8"/>
                </a:lnTo>
                <a:cubicBezTo>
                  <a:pt x="0" y="3"/>
                  <a:pt x="6" y="0"/>
                  <a:pt x="10" y="4"/>
                </a:cubicBezTo>
                <a:lnTo>
                  <a:pt x="35" y="26"/>
                </a:lnTo>
                <a:lnTo>
                  <a:pt x="105" y="30"/>
                </a:lnTo>
                <a:lnTo>
                  <a:pt x="150" y="68"/>
                </a:lnTo>
              </a:path>
            </a:pathLst>
          </a:custGeom>
          <a:solidFill>
            <a:srgbClr val="F59A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4" name="Freeform 520">
            <a:extLst>
              <a:ext uri="{FF2B5EF4-FFF2-40B4-BE49-F238E27FC236}">
                <a16:creationId xmlns:a16="http://schemas.microsoft.com/office/drawing/2014/main" id="{06B8883A-31FB-3B42-9E89-B5D3191EC99D}"/>
              </a:ext>
            </a:extLst>
          </p:cNvPr>
          <p:cNvSpPr>
            <a:spLocks noChangeArrowheads="1"/>
          </p:cNvSpPr>
          <p:nvPr/>
        </p:nvSpPr>
        <p:spPr bwMode="auto">
          <a:xfrm>
            <a:off x="10588478" y="4666277"/>
            <a:ext cx="236194" cy="236199"/>
          </a:xfrm>
          <a:custGeom>
            <a:avLst/>
            <a:gdLst>
              <a:gd name="T0" fmla="*/ 123193 w 188"/>
              <a:gd name="T1" fmla="*/ 61598 h 189"/>
              <a:gd name="T2" fmla="*/ 123193 w 188"/>
              <a:gd name="T3" fmla="*/ 61598 h 189"/>
              <a:gd name="T4" fmla="*/ 61926 w 188"/>
              <a:gd name="T5" fmla="*/ 123197 h 189"/>
              <a:gd name="T6" fmla="*/ 61926 w 188"/>
              <a:gd name="T7" fmla="*/ 123197 h 189"/>
              <a:gd name="T8" fmla="*/ 0 w 188"/>
              <a:gd name="T9" fmla="*/ 61598 h 189"/>
              <a:gd name="T10" fmla="*/ 0 w 188"/>
              <a:gd name="T11" fmla="*/ 61598 h 189"/>
              <a:gd name="T12" fmla="*/ 61926 w 188"/>
              <a:gd name="T13" fmla="*/ 0 h 189"/>
              <a:gd name="T14" fmla="*/ 61926 w 188"/>
              <a:gd name="T15" fmla="*/ 0 h 189"/>
              <a:gd name="T16" fmla="*/ 123193 w 188"/>
              <a:gd name="T17" fmla="*/ 61598 h 1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8" h="189">
                <a:moveTo>
                  <a:pt x="187" y="94"/>
                </a:moveTo>
                <a:lnTo>
                  <a:pt x="187" y="94"/>
                </a:lnTo>
                <a:cubicBezTo>
                  <a:pt x="187" y="146"/>
                  <a:pt x="146" y="188"/>
                  <a:pt x="94" y="188"/>
                </a:cubicBezTo>
                <a:cubicBezTo>
                  <a:pt x="42" y="188"/>
                  <a:pt x="0" y="146"/>
                  <a:pt x="0" y="94"/>
                </a:cubicBezTo>
                <a:cubicBezTo>
                  <a:pt x="0" y="42"/>
                  <a:pt x="42" y="0"/>
                  <a:pt x="94" y="0"/>
                </a:cubicBezTo>
                <a:cubicBezTo>
                  <a:pt x="146" y="0"/>
                  <a:pt x="187" y="42"/>
                  <a:pt x="187" y="94"/>
                </a:cubicBezTo>
              </a:path>
            </a:pathLst>
          </a:custGeom>
          <a:solidFill>
            <a:schemeClr val="accent3"/>
          </a:solidFill>
          <a:ln w="9525" cap="flat">
            <a:noFill/>
            <a:bevel/>
            <a:headEnd/>
            <a:tailEnd/>
          </a:ln>
          <a:effectLst/>
        </p:spPr>
        <p:txBody>
          <a:bodyPr wrap="none" anchor="ctr"/>
          <a:lstStyle/>
          <a:p>
            <a:endParaRPr lang="en-US" sz="3599" dirty="0">
              <a:latin typeface="Poppins" pitchFamily="2" charset="77"/>
            </a:endParaRPr>
          </a:p>
        </p:txBody>
      </p:sp>
      <p:sp>
        <p:nvSpPr>
          <p:cNvPr id="165" name="Freeform 521">
            <a:extLst>
              <a:ext uri="{FF2B5EF4-FFF2-40B4-BE49-F238E27FC236}">
                <a16:creationId xmlns:a16="http://schemas.microsoft.com/office/drawing/2014/main" id="{28F53909-F173-B04B-9F42-534CC359BBBE}"/>
              </a:ext>
            </a:extLst>
          </p:cNvPr>
          <p:cNvSpPr>
            <a:spLocks noChangeArrowheads="1"/>
          </p:cNvSpPr>
          <p:nvPr/>
        </p:nvSpPr>
        <p:spPr bwMode="auto">
          <a:xfrm>
            <a:off x="10588478" y="7418294"/>
            <a:ext cx="236194" cy="236203"/>
          </a:xfrm>
          <a:custGeom>
            <a:avLst/>
            <a:gdLst>
              <a:gd name="T0" fmla="*/ 123193 w 188"/>
              <a:gd name="T1" fmla="*/ 61268 h 188"/>
              <a:gd name="T2" fmla="*/ 123193 w 188"/>
              <a:gd name="T3" fmla="*/ 61268 h 188"/>
              <a:gd name="T4" fmla="*/ 61926 w 188"/>
              <a:gd name="T5" fmla="*/ 123195 h 188"/>
              <a:gd name="T6" fmla="*/ 61926 w 188"/>
              <a:gd name="T7" fmla="*/ 123195 h 188"/>
              <a:gd name="T8" fmla="*/ 0 w 188"/>
              <a:gd name="T9" fmla="*/ 61268 h 188"/>
              <a:gd name="T10" fmla="*/ 0 w 188"/>
              <a:gd name="T11" fmla="*/ 61268 h 188"/>
              <a:gd name="T12" fmla="*/ 61926 w 188"/>
              <a:gd name="T13" fmla="*/ 0 h 188"/>
              <a:gd name="T14" fmla="*/ 61926 w 188"/>
              <a:gd name="T15" fmla="*/ 0 h 188"/>
              <a:gd name="T16" fmla="*/ 123193 w 188"/>
              <a:gd name="T17" fmla="*/ 61268 h 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8" h="188">
                <a:moveTo>
                  <a:pt x="187" y="93"/>
                </a:moveTo>
                <a:lnTo>
                  <a:pt x="187" y="93"/>
                </a:lnTo>
                <a:cubicBezTo>
                  <a:pt x="187" y="145"/>
                  <a:pt x="146" y="187"/>
                  <a:pt x="94" y="187"/>
                </a:cubicBezTo>
                <a:cubicBezTo>
                  <a:pt x="42" y="187"/>
                  <a:pt x="0" y="145"/>
                  <a:pt x="0" y="93"/>
                </a:cubicBezTo>
                <a:cubicBezTo>
                  <a:pt x="0" y="42"/>
                  <a:pt x="42" y="0"/>
                  <a:pt x="94" y="0"/>
                </a:cubicBezTo>
                <a:cubicBezTo>
                  <a:pt x="146" y="0"/>
                  <a:pt x="187" y="42"/>
                  <a:pt x="187" y="93"/>
                </a:cubicBezTo>
              </a:path>
            </a:pathLst>
          </a:custGeom>
          <a:solidFill>
            <a:schemeClr val="accent4"/>
          </a:solidFill>
          <a:ln>
            <a:noFill/>
          </a:ln>
          <a:effectLst/>
        </p:spPr>
        <p:txBody>
          <a:bodyPr wrap="none" anchor="ctr"/>
          <a:lstStyle/>
          <a:p>
            <a:endParaRPr lang="en-US" sz="3599" dirty="0">
              <a:latin typeface="Poppins" pitchFamily="2" charset="77"/>
            </a:endParaRPr>
          </a:p>
        </p:txBody>
      </p:sp>
      <p:sp>
        <p:nvSpPr>
          <p:cNvPr id="166" name="Freeform 522">
            <a:extLst>
              <a:ext uri="{FF2B5EF4-FFF2-40B4-BE49-F238E27FC236}">
                <a16:creationId xmlns:a16="http://schemas.microsoft.com/office/drawing/2014/main" id="{58313BBD-449E-5641-A341-70AE4F3CE9A1}"/>
              </a:ext>
            </a:extLst>
          </p:cNvPr>
          <p:cNvSpPr>
            <a:spLocks noChangeArrowheads="1"/>
          </p:cNvSpPr>
          <p:nvPr/>
        </p:nvSpPr>
        <p:spPr bwMode="auto">
          <a:xfrm>
            <a:off x="10588478" y="10170309"/>
            <a:ext cx="236194" cy="236199"/>
          </a:xfrm>
          <a:custGeom>
            <a:avLst/>
            <a:gdLst>
              <a:gd name="T0" fmla="*/ 123193 w 188"/>
              <a:gd name="T1" fmla="*/ 61267 h 188"/>
              <a:gd name="T2" fmla="*/ 123193 w 188"/>
              <a:gd name="T3" fmla="*/ 61267 h 188"/>
              <a:gd name="T4" fmla="*/ 61926 w 188"/>
              <a:gd name="T5" fmla="*/ 123193 h 188"/>
              <a:gd name="T6" fmla="*/ 61926 w 188"/>
              <a:gd name="T7" fmla="*/ 123193 h 188"/>
              <a:gd name="T8" fmla="*/ 0 w 188"/>
              <a:gd name="T9" fmla="*/ 61267 h 188"/>
              <a:gd name="T10" fmla="*/ 0 w 188"/>
              <a:gd name="T11" fmla="*/ 61267 h 188"/>
              <a:gd name="T12" fmla="*/ 61926 w 188"/>
              <a:gd name="T13" fmla="*/ 0 h 188"/>
              <a:gd name="T14" fmla="*/ 61926 w 188"/>
              <a:gd name="T15" fmla="*/ 0 h 188"/>
              <a:gd name="T16" fmla="*/ 123193 w 188"/>
              <a:gd name="T17" fmla="*/ 61267 h 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8" h="188">
                <a:moveTo>
                  <a:pt x="187" y="93"/>
                </a:moveTo>
                <a:lnTo>
                  <a:pt x="187" y="93"/>
                </a:lnTo>
                <a:cubicBezTo>
                  <a:pt x="187" y="145"/>
                  <a:pt x="146" y="187"/>
                  <a:pt x="94" y="187"/>
                </a:cubicBezTo>
                <a:cubicBezTo>
                  <a:pt x="42" y="187"/>
                  <a:pt x="0" y="145"/>
                  <a:pt x="0" y="93"/>
                </a:cubicBezTo>
                <a:cubicBezTo>
                  <a:pt x="0" y="42"/>
                  <a:pt x="42" y="0"/>
                  <a:pt x="94" y="0"/>
                </a:cubicBezTo>
                <a:cubicBezTo>
                  <a:pt x="146" y="0"/>
                  <a:pt x="187" y="42"/>
                  <a:pt x="187" y="93"/>
                </a:cubicBezTo>
              </a:path>
            </a:pathLst>
          </a:custGeom>
          <a:solidFill>
            <a:schemeClr val="accent6"/>
          </a:solidFill>
          <a:ln>
            <a:noFill/>
          </a:ln>
          <a:effectLst/>
        </p:spPr>
        <p:txBody>
          <a:bodyPr wrap="none" anchor="ctr"/>
          <a:lstStyle/>
          <a:p>
            <a:endParaRPr lang="en-US" sz="3599" dirty="0">
              <a:latin typeface="Poppins" pitchFamily="2" charset="77"/>
            </a:endParaRPr>
          </a:p>
        </p:txBody>
      </p:sp>
      <p:sp>
        <p:nvSpPr>
          <p:cNvPr id="167" name="Freeform 523">
            <a:extLst>
              <a:ext uri="{FF2B5EF4-FFF2-40B4-BE49-F238E27FC236}">
                <a16:creationId xmlns:a16="http://schemas.microsoft.com/office/drawing/2014/main" id="{40978894-484C-CD41-8A86-FE0E206A2F5F}"/>
              </a:ext>
            </a:extLst>
          </p:cNvPr>
          <p:cNvSpPr>
            <a:spLocks noChangeArrowheads="1"/>
          </p:cNvSpPr>
          <p:nvPr/>
        </p:nvSpPr>
        <p:spPr bwMode="auto">
          <a:xfrm>
            <a:off x="17479585" y="4666277"/>
            <a:ext cx="236198" cy="236199"/>
          </a:xfrm>
          <a:custGeom>
            <a:avLst/>
            <a:gdLst>
              <a:gd name="T0" fmla="*/ 123199 w 189"/>
              <a:gd name="T1" fmla="*/ 61598 h 189"/>
              <a:gd name="T2" fmla="*/ 123199 w 189"/>
              <a:gd name="T3" fmla="*/ 61598 h 189"/>
              <a:gd name="T4" fmla="*/ 61599 w 189"/>
              <a:gd name="T5" fmla="*/ 123197 h 189"/>
              <a:gd name="T6" fmla="*/ 61599 w 189"/>
              <a:gd name="T7" fmla="*/ 123197 h 189"/>
              <a:gd name="T8" fmla="*/ 0 w 189"/>
              <a:gd name="T9" fmla="*/ 61598 h 189"/>
              <a:gd name="T10" fmla="*/ 0 w 189"/>
              <a:gd name="T11" fmla="*/ 61598 h 189"/>
              <a:gd name="T12" fmla="*/ 61599 w 189"/>
              <a:gd name="T13" fmla="*/ 0 h 189"/>
              <a:gd name="T14" fmla="*/ 61599 w 189"/>
              <a:gd name="T15" fmla="*/ 0 h 189"/>
              <a:gd name="T16" fmla="*/ 123199 w 189"/>
              <a:gd name="T17" fmla="*/ 61598 h 1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9" h="189">
                <a:moveTo>
                  <a:pt x="188" y="94"/>
                </a:moveTo>
                <a:lnTo>
                  <a:pt x="188" y="94"/>
                </a:lnTo>
                <a:cubicBezTo>
                  <a:pt x="188" y="146"/>
                  <a:pt x="146" y="188"/>
                  <a:pt x="94" y="188"/>
                </a:cubicBezTo>
                <a:cubicBezTo>
                  <a:pt x="43" y="188"/>
                  <a:pt x="0" y="146"/>
                  <a:pt x="0" y="94"/>
                </a:cubicBezTo>
                <a:cubicBezTo>
                  <a:pt x="0" y="42"/>
                  <a:pt x="43" y="0"/>
                  <a:pt x="94" y="0"/>
                </a:cubicBezTo>
                <a:cubicBezTo>
                  <a:pt x="146" y="0"/>
                  <a:pt x="188" y="42"/>
                  <a:pt x="188" y="94"/>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168" name="Freeform 524">
            <a:extLst>
              <a:ext uri="{FF2B5EF4-FFF2-40B4-BE49-F238E27FC236}">
                <a16:creationId xmlns:a16="http://schemas.microsoft.com/office/drawing/2014/main" id="{E5EB6753-8590-C349-A97D-F6D94D3016A2}"/>
              </a:ext>
            </a:extLst>
          </p:cNvPr>
          <p:cNvSpPr>
            <a:spLocks noChangeArrowheads="1"/>
          </p:cNvSpPr>
          <p:nvPr/>
        </p:nvSpPr>
        <p:spPr bwMode="auto">
          <a:xfrm>
            <a:off x="17479585" y="7418294"/>
            <a:ext cx="236198" cy="236203"/>
          </a:xfrm>
          <a:custGeom>
            <a:avLst/>
            <a:gdLst>
              <a:gd name="T0" fmla="*/ 123199 w 189"/>
              <a:gd name="T1" fmla="*/ 61268 h 188"/>
              <a:gd name="T2" fmla="*/ 123199 w 189"/>
              <a:gd name="T3" fmla="*/ 61268 h 188"/>
              <a:gd name="T4" fmla="*/ 61599 w 189"/>
              <a:gd name="T5" fmla="*/ 123195 h 188"/>
              <a:gd name="T6" fmla="*/ 61599 w 189"/>
              <a:gd name="T7" fmla="*/ 123195 h 188"/>
              <a:gd name="T8" fmla="*/ 0 w 189"/>
              <a:gd name="T9" fmla="*/ 61268 h 188"/>
              <a:gd name="T10" fmla="*/ 0 w 189"/>
              <a:gd name="T11" fmla="*/ 61268 h 188"/>
              <a:gd name="T12" fmla="*/ 61599 w 189"/>
              <a:gd name="T13" fmla="*/ 0 h 188"/>
              <a:gd name="T14" fmla="*/ 61599 w 189"/>
              <a:gd name="T15" fmla="*/ 0 h 188"/>
              <a:gd name="T16" fmla="*/ 123199 w 189"/>
              <a:gd name="T17" fmla="*/ 61268 h 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9" h="188">
                <a:moveTo>
                  <a:pt x="188" y="93"/>
                </a:moveTo>
                <a:lnTo>
                  <a:pt x="188" y="93"/>
                </a:lnTo>
                <a:cubicBezTo>
                  <a:pt x="188" y="145"/>
                  <a:pt x="146" y="187"/>
                  <a:pt x="94" y="187"/>
                </a:cubicBezTo>
                <a:cubicBezTo>
                  <a:pt x="43" y="187"/>
                  <a:pt x="0" y="145"/>
                  <a:pt x="0" y="93"/>
                </a:cubicBezTo>
                <a:cubicBezTo>
                  <a:pt x="0" y="42"/>
                  <a:pt x="43" y="0"/>
                  <a:pt x="94" y="0"/>
                </a:cubicBezTo>
                <a:cubicBezTo>
                  <a:pt x="146" y="0"/>
                  <a:pt x="188" y="42"/>
                  <a:pt x="188" y="93"/>
                </a:cubicBez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169" name="Freeform 525">
            <a:extLst>
              <a:ext uri="{FF2B5EF4-FFF2-40B4-BE49-F238E27FC236}">
                <a16:creationId xmlns:a16="http://schemas.microsoft.com/office/drawing/2014/main" id="{4C730084-0814-CA41-ADA2-1ADF541598D7}"/>
              </a:ext>
            </a:extLst>
          </p:cNvPr>
          <p:cNvSpPr>
            <a:spLocks noChangeArrowheads="1"/>
          </p:cNvSpPr>
          <p:nvPr/>
        </p:nvSpPr>
        <p:spPr bwMode="auto">
          <a:xfrm>
            <a:off x="17479585" y="10170309"/>
            <a:ext cx="236198" cy="236199"/>
          </a:xfrm>
          <a:custGeom>
            <a:avLst/>
            <a:gdLst>
              <a:gd name="T0" fmla="*/ 123199 w 189"/>
              <a:gd name="T1" fmla="*/ 61267 h 188"/>
              <a:gd name="T2" fmla="*/ 123199 w 189"/>
              <a:gd name="T3" fmla="*/ 61267 h 188"/>
              <a:gd name="T4" fmla="*/ 61599 w 189"/>
              <a:gd name="T5" fmla="*/ 123193 h 188"/>
              <a:gd name="T6" fmla="*/ 61599 w 189"/>
              <a:gd name="T7" fmla="*/ 123193 h 188"/>
              <a:gd name="T8" fmla="*/ 0 w 189"/>
              <a:gd name="T9" fmla="*/ 61267 h 188"/>
              <a:gd name="T10" fmla="*/ 0 w 189"/>
              <a:gd name="T11" fmla="*/ 61267 h 188"/>
              <a:gd name="T12" fmla="*/ 61599 w 189"/>
              <a:gd name="T13" fmla="*/ 0 h 188"/>
              <a:gd name="T14" fmla="*/ 61599 w 189"/>
              <a:gd name="T15" fmla="*/ 0 h 188"/>
              <a:gd name="T16" fmla="*/ 123199 w 189"/>
              <a:gd name="T17" fmla="*/ 61267 h 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9" h="188">
                <a:moveTo>
                  <a:pt x="188" y="93"/>
                </a:moveTo>
                <a:lnTo>
                  <a:pt x="188" y="93"/>
                </a:lnTo>
                <a:cubicBezTo>
                  <a:pt x="188" y="145"/>
                  <a:pt x="146" y="187"/>
                  <a:pt x="94" y="187"/>
                </a:cubicBezTo>
                <a:cubicBezTo>
                  <a:pt x="43" y="187"/>
                  <a:pt x="0" y="145"/>
                  <a:pt x="0" y="93"/>
                </a:cubicBezTo>
                <a:cubicBezTo>
                  <a:pt x="0" y="42"/>
                  <a:pt x="43" y="0"/>
                  <a:pt x="94" y="0"/>
                </a:cubicBezTo>
                <a:cubicBezTo>
                  <a:pt x="146" y="0"/>
                  <a:pt x="188" y="42"/>
                  <a:pt x="188" y="93"/>
                </a:cubicBez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52380203-2C51-7148-BAF8-17293C242528}"/>
              </a:ext>
            </a:extLst>
          </p:cNvPr>
          <p:cNvSpPr txBox="1"/>
          <p:nvPr/>
        </p:nvSpPr>
        <p:spPr>
          <a:xfrm>
            <a:off x="11072110" y="4627495"/>
            <a:ext cx="368980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81A48DC7-30C2-FA46-AEB9-620319CE1043}"/>
              </a:ext>
            </a:extLst>
          </p:cNvPr>
          <p:cNvSpPr txBox="1"/>
          <p:nvPr/>
        </p:nvSpPr>
        <p:spPr>
          <a:xfrm>
            <a:off x="17925364" y="4459706"/>
            <a:ext cx="368980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5C674178-94EF-AC4F-BD2F-F4A5044FB13B}"/>
              </a:ext>
            </a:extLst>
          </p:cNvPr>
          <p:cNvSpPr txBox="1"/>
          <p:nvPr/>
        </p:nvSpPr>
        <p:spPr>
          <a:xfrm>
            <a:off x="11072110" y="7391218"/>
            <a:ext cx="368980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0844AA65-4E99-1E4F-8D0C-130FA01294FD}"/>
              </a:ext>
            </a:extLst>
          </p:cNvPr>
          <p:cNvSpPr txBox="1"/>
          <p:nvPr/>
        </p:nvSpPr>
        <p:spPr>
          <a:xfrm>
            <a:off x="17925363" y="7223429"/>
            <a:ext cx="3689801"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04</a:t>
            </a:r>
          </a:p>
        </p:txBody>
      </p:sp>
      <p:sp>
        <p:nvSpPr>
          <p:cNvPr id="14" name="TextBox 13">
            <a:extLst>
              <a:ext uri="{FF2B5EF4-FFF2-40B4-BE49-F238E27FC236}">
                <a16:creationId xmlns:a16="http://schemas.microsoft.com/office/drawing/2014/main" id="{7B787AD1-FE34-7644-B740-F5F08D5920E2}"/>
              </a:ext>
            </a:extLst>
          </p:cNvPr>
          <p:cNvSpPr txBox="1"/>
          <p:nvPr/>
        </p:nvSpPr>
        <p:spPr>
          <a:xfrm>
            <a:off x="11072110" y="10160547"/>
            <a:ext cx="368980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05</a:t>
            </a:r>
          </a:p>
        </p:txBody>
      </p:sp>
      <p:sp>
        <p:nvSpPr>
          <p:cNvPr id="16" name="TextBox 15">
            <a:extLst>
              <a:ext uri="{FF2B5EF4-FFF2-40B4-BE49-F238E27FC236}">
                <a16:creationId xmlns:a16="http://schemas.microsoft.com/office/drawing/2014/main" id="{0D1C9FBA-7885-D842-88C2-4F1A35614B36}"/>
              </a:ext>
            </a:extLst>
          </p:cNvPr>
          <p:cNvSpPr txBox="1"/>
          <p:nvPr/>
        </p:nvSpPr>
        <p:spPr>
          <a:xfrm>
            <a:off x="17925364" y="9992758"/>
            <a:ext cx="3689802"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06</a:t>
            </a:r>
          </a:p>
        </p:txBody>
      </p:sp>
      <p:sp>
        <p:nvSpPr>
          <p:cNvPr id="170" name="TextBox 169">
            <a:extLst>
              <a:ext uri="{FF2B5EF4-FFF2-40B4-BE49-F238E27FC236}">
                <a16:creationId xmlns:a16="http://schemas.microsoft.com/office/drawing/2014/main" id="{A11C93B1-C5B6-394B-A434-497DCC443FAE}"/>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71" name="TextBox 170">
            <a:extLst>
              <a:ext uri="{FF2B5EF4-FFF2-40B4-BE49-F238E27FC236}">
                <a16:creationId xmlns:a16="http://schemas.microsoft.com/office/drawing/2014/main" id="{3FE44CC9-54A6-A04D-BB4E-CE7C921C6D24}"/>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72" name="TextBox 171">
            <a:extLst>
              <a:ext uri="{FF2B5EF4-FFF2-40B4-BE49-F238E27FC236}">
                <a16:creationId xmlns:a16="http://schemas.microsoft.com/office/drawing/2014/main" id="{DE8FE1E8-7323-1F40-A7ED-F65DCAA8D9B3}"/>
              </a:ext>
            </a:extLst>
          </p:cNvPr>
          <p:cNvSpPr txBox="1"/>
          <p:nvPr/>
        </p:nvSpPr>
        <p:spPr>
          <a:xfrm>
            <a:off x="11158440" y="5143426"/>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73" name="TextBox 172">
            <a:extLst>
              <a:ext uri="{FF2B5EF4-FFF2-40B4-BE49-F238E27FC236}">
                <a16:creationId xmlns:a16="http://schemas.microsoft.com/office/drawing/2014/main" id="{5B27F061-7541-3644-8B09-2EC9312FBEDD}"/>
              </a:ext>
            </a:extLst>
          </p:cNvPr>
          <p:cNvSpPr txBox="1"/>
          <p:nvPr/>
        </p:nvSpPr>
        <p:spPr>
          <a:xfrm>
            <a:off x="11188920" y="7923874"/>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74" name="TextBox 173">
            <a:extLst>
              <a:ext uri="{FF2B5EF4-FFF2-40B4-BE49-F238E27FC236}">
                <a16:creationId xmlns:a16="http://schemas.microsoft.com/office/drawing/2014/main" id="{FB736463-0002-9945-AA3F-233652175106}"/>
              </a:ext>
            </a:extLst>
          </p:cNvPr>
          <p:cNvSpPr txBox="1"/>
          <p:nvPr/>
        </p:nvSpPr>
        <p:spPr>
          <a:xfrm>
            <a:off x="11220170" y="10721947"/>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75" name="TextBox 174">
            <a:extLst>
              <a:ext uri="{FF2B5EF4-FFF2-40B4-BE49-F238E27FC236}">
                <a16:creationId xmlns:a16="http://schemas.microsoft.com/office/drawing/2014/main" id="{95A0EBA0-FD24-2742-9F79-BA02064AC61C}"/>
              </a:ext>
            </a:extLst>
          </p:cNvPr>
          <p:cNvSpPr txBox="1"/>
          <p:nvPr/>
        </p:nvSpPr>
        <p:spPr>
          <a:xfrm>
            <a:off x="17930006" y="5045661"/>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76" name="TextBox 175">
            <a:extLst>
              <a:ext uri="{FF2B5EF4-FFF2-40B4-BE49-F238E27FC236}">
                <a16:creationId xmlns:a16="http://schemas.microsoft.com/office/drawing/2014/main" id="{AC603426-0798-2240-A190-EB6A93586E96}"/>
              </a:ext>
            </a:extLst>
          </p:cNvPr>
          <p:cNvSpPr txBox="1"/>
          <p:nvPr/>
        </p:nvSpPr>
        <p:spPr>
          <a:xfrm>
            <a:off x="17960486" y="7826109"/>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77" name="TextBox 176">
            <a:extLst>
              <a:ext uri="{FF2B5EF4-FFF2-40B4-BE49-F238E27FC236}">
                <a16:creationId xmlns:a16="http://schemas.microsoft.com/office/drawing/2014/main" id="{5251AD8A-FBF0-5845-83CA-10B2BD0FB2DF}"/>
              </a:ext>
            </a:extLst>
          </p:cNvPr>
          <p:cNvSpPr txBox="1"/>
          <p:nvPr/>
        </p:nvSpPr>
        <p:spPr>
          <a:xfrm>
            <a:off x="17991736" y="10624182"/>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3001572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70">
            <a:extLst>
              <a:ext uri="{FF2B5EF4-FFF2-40B4-BE49-F238E27FC236}">
                <a16:creationId xmlns:a16="http://schemas.microsoft.com/office/drawing/2014/main" id="{ECD0F126-95FB-A549-AAFF-98E4D7EF1FE6}"/>
              </a:ext>
            </a:extLst>
          </p:cNvPr>
          <p:cNvSpPr>
            <a:spLocks noChangeArrowheads="1"/>
          </p:cNvSpPr>
          <p:nvPr/>
        </p:nvSpPr>
        <p:spPr bwMode="auto">
          <a:xfrm>
            <a:off x="6662929" y="11494132"/>
            <a:ext cx="11051786" cy="27466"/>
          </a:xfrm>
          <a:custGeom>
            <a:avLst/>
            <a:gdLst>
              <a:gd name="T0" fmla="*/ 0 w 8874"/>
              <a:gd name="T1" fmla="*/ 6888 h 23"/>
              <a:gd name="T2" fmla="*/ 724233 w 8874"/>
              <a:gd name="T3" fmla="*/ 3131 h 23"/>
              <a:gd name="T4" fmla="*/ 1449119 w 8874"/>
              <a:gd name="T5" fmla="*/ 1252 h 23"/>
              <a:gd name="T6" fmla="*/ 2897584 w 8874"/>
              <a:gd name="T7" fmla="*/ 0 h 23"/>
              <a:gd name="T8" fmla="*/ 4345396 w 8874"/>
              <a:gd name="T9" fmla="*/ 1252 h 23"/>
              <a:gd name="T10" fmla="*/ 5070282 w 8874"/>
              <a:gd name="T11" fmla="*/ 3131 h 23"/>
              <a:gd name="T12" fmla="*/ 5794515 w 8874"/>
              <a:gd name="T13" fmla="*/ 6888 h 23"/>
              <a:gd name="T14" fmla="*/ 5070282 w 8874"/>
              <a:gd name="T15" fmla="*/ 10019 h 23"/>
              <a:gd name="T16" fmla="*/ 4345396 w 8874"/>
              <a:gd name="T17" fmla="*/ 11897 h 23"/>
              <a:gd name="T18" fmla="*/ 2897584 w 8874"/>
              <a:gd name="T19" fmla="*/ 13776 h 23"/>
              <a:gd name="T20" fmla="*/ 1449119 w 8874"/>
              <a:gd name="T21" fmla="*/ 11897 h 23"/>
              <a:gd name="T22" fmla="*/ 724233 w 8874"/>
              <a:gd name="T23" fmla="*/ 10019 h 23"/>
              <a:gd name="T24" fmla="*/ 0 w 8874"/>
              <a:gd name="T25" fmla="*/ 6888 h 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874" h="23">
                <a:moveTo>
                  <a:pt x="0" y="11"/>
                </a:moveTo>
                <a:lnTo>
                  <a:pt x="1109" y="5"/>
                </a:lnTo>
                <a:lnTo>
                  <a:pt x="2219" y="2"/>
                </a:lnTo>
                <a:lnTo>
                  <a:pt x="4437" y="0"/>
                </a:lnTo>
                <a:lnTo>
                  <a:pt x="6654" y="2"/>
                </a:lnTo>
                <a:lnTo>
                  <a:pt x="7764" y="5"/>
                </a:lnTo>
                <a:lnTo>
                  <a:pt x="8873" y="11"/>
                </a:lnTo>
                <a:lnTo>
                  <a:pt x="7764" y="16"/>
                </a:lnTo>
                <a:lnTo>
                  <a:pt x="6654" y="19"/>
                </a:lnTo>
                <a:lnTo>
                  <a:pt x="4437" y="22"/>
                </a:lnTo>
                <a:lnTo>
                  <a:pt x="2219" y="19"/>
                </a:lnTo>
                <a:lnTo>
                  <a:pt x="1109" y="16"/>
                </a:lnTo>
                <a:lnTo>
                  <a:pt x="0" y="11"/>
                </a:lnTo>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18">
            <a:extLst>
              <a:ext uri="{FF2B5EF4-FFF2-40B4-BE49-F238E27FC236}">
                <a16:creationId xmlns:a16="http://schemas.microsoft.com/office/drawing/2014/main" id="{ACC8BCD1-EA06-A045-8E64-B09D582EC00A}"/>
              </a:ext>
            </a:extLst>
          </p:cNvPr>
          <p:cNvSpPr>
            <a:spLocks noChangeArrowheads="1"/>
          </p:cNvSpPr>
          <p:nvPr/>
        </p:nvSpPr>
        <p:spPr bwMode="auto">
          <a:xfrm>
            <a:off x="10260804" y="9099162"/>
            <a:ext cx="1009453" cy="2399226"/>
          </a:xfrm>
          <a:custGeom>
            <a:avLst/>
            <a:gdLst>
              <a:gd name="connsiteX0" fmla="*/ 0 w 1009453"/>
              <a:gd name="connsiteY0" fmla="*/ 2263136 h 2399226"/>
              <a:gd name="connsiteX1" fmla="*/ 1009453 w 1009453"/>
              <a:gd name="connsiteY1" fmla="*/ 2263136 h 2399226"/>
              <a:gd name="connsiteX2" fmla="*/ 1009453 w 1009453"/>
              <a:gd name="connsiteY2" fmla="*/ 2399226 h 2399226"/>
              <a:gd name="connsiteX3" fmla="*/ 0 w 1009453"/>
              <a:gd name="connsiteY3" fmla="*/ 2399226 h 2399226"/>
              <a:gd name="connsiteX4" fmla="*/ 259538 w 1009453"/>
              <a:gd name="connsiteY4" fmla="*/ 1933554 h 2399226"/>
              <a:gd name="connsiteX5" fmla="*/ 751163 w 1009453"/>
              <a:gd name="connsiteY5" fmla="*/ 1933554 h 2399226"/>
              <a:gd name="connsiteX6" fmla="*/ 875941 w 1009453"/>
              <a:gd name="connsiteY6" fmla="*/ 2051505 h 2399226"/>
              <a:gd name="connsiteX7" fmla="*/ 1009453 w 1009453"/>
              <a:gd name="connsiteY7" fmla="*/ 2113584 h 2399226"/>
              <a:gd name="connsiteX8" fmla="*/ 0 w 1009453"/>
              <a:gd name="connsiteY8" fmla="*/ 2113584 h 2399226"/>
              <a:gd name="connsiteX9" fmla="*/ 134760 w 1009453"/>
              <a:gd name="connsiteY9" fmla="*/ 2051505 h 2399226"/>
              <a:gd name="connsiteX10" fmla="*/ 259538 w 1009453"/>
              <a:gd name="connsiteY10" fmla="*/ 1933554 h 2399226"/>
              <a:gd name="connsiteX11" fmla="*/ 317357 w 1009453"/>
              <a:gd name="connsiteY11" fmla="*/ 1170020 h 2399226"/>
              <a:gd name="connsiteX12" fmla="*/ 690845 w 1009453"/>
              <a:gd name="connsiteY12" fmla="*/ 1170020 h 2399226"/>
              <a:gd name="connsiteX13" fmla="*/ 683350 w 1009453"/>
              <a:gd name="connsiteY13" fmla="*/ 1536439 h 2399226"/>
              <a:gd name="connsiteX14" fmla="*/ 698340 w 1009453"/>
              <a:gd name="connsiteY14" fmla="*/ 1682259 h 2399226"/>
              <a:gd name="connsiteX15" fmla="*/ 718326 w 1009453"/>
              <a:gd name="connsiteY15" fmla="*/ 1762024 h 2399226"/>
              <a:gd name="connsiteX16" fmla="*/ 291125 w 1009453"/>
              <a:gd name="connsiteY16" fmla="*/ 1762024 h 2399226"/>
              <a:gd name="connsiteX17" fmla="*/ 309862 w 1009453"/>
              <a:gd name="connsiteY17" fmla="*/ 1682259 h 2399226"/>
              <a:gd name="connsiteX18" fmla="*/ 324851 w 1009453"/>
              <a:gd name="connsiteY18" fmla="*/ 1536439 h 2399226"/>
              <a:gd name="connsiteX19" fmla="*/ 340562 w 1009453"/>
              <a:gd name="connsiteY19" fmla="*/ 527335 h 2399226"/>
              <a:gd name="connsiteX20" fmla="*/ 663398 w 1009453"/>
              <a:gd name="connsiteY20" fmla="*/ 527335 h 2399226"/>
              <a:gd name="connsiteX21" fmla="*/ 663398 w 1009453"/>
              <a:gd name="connsiteY21" fmla="*/ 960037 h 2399226"/>
              <a:gd name="connsiteX22" fmla="*/ 340562 w 1009453"/>
              <a:gd name="connsiteY22" fmla="*/ 960037 h 2399226"/>
              <a:gd name="connsiteX23" fmla="*/ 507472 w 1009453"/>
              <a:gd name="connsiteY23" fmla="*/ 0 h 2399226"/>
              <a:gd name="connsiteX24" fmla="*/ 729309 w 1009453"/>
              <a:gd name="connsiteY24" fmla="*/ 177903 h 2399226"/>
              <a:gd name="connsiteX25" fmla="*/ 507472 w 1009453"/>
              <a:gd name="connsiteY25" fmla="*/ 355807 h 2399226"/>
              <a:gd name="connsiteX26" fmla="*/ 285635 w 1009453"/>
              <a:gd name="connsiteY26" fmla="*/ 177903 h 2399226"/>
              <a:gd name="connsiteX27" fmla="*/ 507472 w 1009453"/>
              <a:gd name="connsiteY27" fmla="*/ 0 h 239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09453" h="2399226">
                <a:moveTo>
                  <a:pt x="0" y="2263136"/>
                </a:moveTo>
                <a:lnTo>
                  <a:pt x="1009453" y="2263136"/>
                </a:lnTo>
                <a:lnTo>
                  <a:pt x="1009453" y="2399226"/>
                </a:lnTo>
                <a:lnTo>
                  <a:pt x="0" y="2399226"/>
                </a:lnTo>
                <a:close/>
                <a:moveTo>
                  <a:pt x="259538" y="1933554"/>
                </a:moveTo>
                <a:lnTo>
                  <a:pt x="751163" y="1933554"/>
                </a:lnTo>
                <a:cubicBezTo>
                  <a:pt x="778614" y="1985701"/>
                  <a:pt x="822286" y="2026673"/>
                  <a:pt x="875941" y="2051505"/>
                </a:cubicBezTo>
                <a:lnTo>
                  <a:pt x="1009453" y="2113584"/>
                </a:lnTo>
                <a:lnTo>
                  <a:pt x="0" y="2113584"/>
                </a:lnTo>
                <a:lnTo>
                  <a:pt x="134760" y="2051505"/>
                </a:lnTo>
                <a:cubicBezTo>
                  <a:pt x="188415" y="2026673"/>
                  <a:pt x="232087" y="1985701"/>
                  <a:pt x="259538" y="1933554"/>
                </a:cubicBezTo>
                <a:close/>
                <a:moveTo>
                  <a:pt x="317357" y="1170020"/>
                </a:moveTo>
                <a:lnTo>
                  <a:pt x="690845" y="1170020"/>
                </a:lnTo>
                <a:lnTo>
                  <a:pt x="683350" y="1536439"/>
                </a:lnTo>
                <a:cubicBezTo>
                  <a:pt x="682101" y="1585046"/>
                  <a:pt x="687098" y="1633652"/>
                  <a:pt x="698340" y="1682259"/>
                </a:cubicBezTo>
                <a:lnTo>
                  <a:pt x="718326" y="1762024"/>
                </a:lnTo>
                <a:lnTo>
                  <a:pt x="291125" y="1762024"/>
                </a:lnTo>
                <a:lnTo>
                  <a:pt x="309862" y="1682259"/>
                </a:lnTo>
                <a:cubicBezTo>
                  <a:pt x="321104" y="1633652"/>
                  <a:pt x="327350" y="1585046"/>
                  <a:pt x="324851" y="1536439"/>
                </a:cubicBezTo>
                <a:close/>
                <a:moveTo>
                  <a:pt x="340562" y="527335"/>
                </a:moveTo>
                <a:lnTo>
                  <a:pt x="663398" y="527335"/>
                </a:lnTo>
                <a:lnTo>
                  <a:pt x="663398" y="960037"/>
                </a:lnTo>
                <a:lnTo>
                  <a:pt x="340562" y="960037"/>
                </a:lnTo>
                <a:close/>
                <a:moveTo>
                  <a:pt x="507472" y="0"/>
                </a:moveTo>
                <a:cubicBezTo>
                  <a:pt x="606484" y="0"/>
                  <a:pt x="729309" y="79621"/>
                  <a:pt x="729309" y="177903"/>
                </a:cubicBezTo>
                <a:cubicBezTo>
                  <a:pt x="729309" y="276186"/>
                  <a:pt x="606484" y="355807"/>
                  <a:pt x="507472" y="355807"/>
                </a:cubicBezTo>
                <a:cubicBezTo>
                  <a:pt x="408460" y="355807"/>
                  <a:pt x="285635" y="276186"/>
                  <a:pt x="285635" y="177903"/>
                </a:cubicBezTo>
                <a:cubicBezTo>
                  <a:pt x="285635" y="79621"/>
                  <a:pt x="408460" y="0"/>
                  <a:pt x="507472" y="0"/>
                </a:cubicBezTo>
                <a:close/>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0" name="Freeform 19">
            <a:extLst>
              <a:ext uri="{FF2B5EF4-FFF2-40B4-BE49-F238E27FC236}">
                <a16:creationId xmlns:a16="http://schemas.microsoft.com/office/drawing/2014/main" id="{F215BCD7-2E56-0443-81F2-39681B381E93}"/>
              </a:ext>
            </a:extLst>
          </p:cNvPr>
          <p:cNvSpPr>
            <a:spLocks noChangeArrowheads="1"/>
          </p:cNvSpPr>
          <p:nvPr/>
        </p:nvSpPr>
        <p:spPr bwMode="auto">
          <a:xfrm>
            <a:off x="10183903" y="8983814"/>
            <a:ext cx="1157762" cy="2377217"/>
          </a:xfrm>
          <a:custGeom>
            <a:avLst/>
            <a:gdLst>
              <a:gd name="connsiteX0" fmla="*/ 72282 w 1157762"/>
              <a:gd name="connsiteY0" fmla="*/ 2230175 h 2377217"/>
              <a:gd name="connsiteX1" fmla="*/ 1085479 w 1157762"/>
              <a:gd name="connsiteY1" fmla="*/ 2230175 h 2377217"/>
              <a:gd name="connsiteX2" fmla="*/ 1157762 w 1157762"/>
              <a:gd name="connsiteY2" fmla="*/ 2303696 h 2377217"/>
              <a:gd name="connsiteX3" fmla="*/ 1085479 w 1157762"/>
              <a:gd name="connsiteY3" fmla="*/ 2377217 h 2377217"/>
              <a:gd name="connsiteX4" fmla="*/ 72282 w 1157762"/>
              <a:gd name="connsiteY4" fmla="*/ 2377217 h 2377217"/>
              <a:gd name="connsiteX5" fmla="*/ 0 w 1157762"/>
              <a:gd name="connsiteY5" fmla="*/ 2303696 h 2377217"/>
              <a:gd name="connsiteX6" fmla="*/ 72282 w 1157762"/>
              <a:gd name="connsiteY6" fmla="*/ 2230175 h 2377217"/>
              <a:gd name="connsiteX7" fmla="*/ 405646 w 1157762"/>
              <a:gd name="connsiteY7" fmla="*/ 1076636 h 2377217"/>
              <a:gd name="connsiteX8" fmla="*/ 752117 w 1157762"/>
              <a:gd name="connsiteY8" fmla="*/ 1076636 h 2377217"/>
              <a:gd name="connsiteX9" fmla="*/ 800723 w 1157762"/>
              <a:gd name="connsiteY9" fmla="*/ 1123267 h 2377217"/>
              <a:gd name="connsiteX10" fmla="*/ 800723 w 1157762"/>
              <a:gd name="connsiteY10" fmla="*/ 1144129 h 2377217"/>
              <a:gd name="connsiteX11" fmla="*/ 752117 w 1157762"/>
              <a:gd name="connsiteY11" fmla="*/ 1190760 h 2377217"/>
              <a:gd name="connsiteX12" fmla="*/ 405646 w 1157762"/>
              <a:gd name="connsiteY12" fmla="*/ 1190760 h 2377217"/>
              <a:gd name="connsiteX13" fmla="*/ 357040 w 1157762"/>
              <a:gd name="connsiteY13" fmla="*/ 1144129 h 2377217"/>
              <a:gd name="connsiteX14" fmla="*/ 357040 w 1157762"/>
              <a:gd name="connsiteY14" fmla="*/ 1123267 h 2377217"/>
              <a:gd name="connsiteX15" fmla="*/ 405646 w 1157762"/>
              <a:gd name="connsiteY15" fmla="*/ 1076636 h 2377217"/>
              <a:gd name="connsiteX16" fmla="*/ 582253 w 1157762"/>
              <a:gd name="connsiteY16" fmla="*/ 0 h 2377217"/>
              <a:gd name="connsiteX17" fmla="*/ 641416 w 1157762"/>
              <a:gd name="connsiteY17" fmla="*/ 60424 h 2377217"/>
              <a:gd name="connsiteX18" fmla="*/ 582253 w 1157762"/>
              <a:gd name="connsiteY18" fmla="*/ 119589 h 2377217"/>
              <a:gd name="connsiteX19" fmla="*/ 521830 w 1157762"/>
              <a:gd name="connsiteY19" fmla="*/ 60424 h 2377217"/>
              <a:gd name="connsiteX20" fmla="*/ 582253 w 1157762"/>
              <a:gd name="connsiteY20" fmla="*/ 0 h 2377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157762" h="2377217">
                <a:moveTo>
                  <a:pt x="72282" y="2230175"/>
                </a:moveTo>
                <a:lnTo>
                  <a:pt x="1085479" y="2230175"/>
                </a:lnTo>
                <a:cubicBezTo>
                  <a:pt x="1125359" y="2230175"/>
                  <a:pt x="1157762" y="2264400"/>
                  <a:pt x="1157762" y="2303696"/>
                </a:cubicBezTo>
                <a:cubicBezTo>
                  <a:pt x="1157762" y="2345527"/>
                  <a:pt x="1125359" y="2377217"/>
                  <a:pt x="1085479" y="2377217"/>
                </a:cubicBezTo>
                <a:lnTo>
                  <a:pt x="72282" y="2377217"/>
                </a:lnTo>
                <a:cubicBezTo>
                  <a:pt x="32402" y="2377217"/>
                  <a:pt x="0" y="2345527"/>
                  <a:pt x="0" y="2303696"/>
                </a:cubicBezTo>
                <a:cubicBezTo>
                  <a:pt x="0" y="2264400"/>
                  <a:pt x="32402" y="2230175"/>
                  <a:pt x="72282" y="2230175"/>
                </a:cubicBezTo>
                <a:close/>
                <a:moveTo>
                  <a:pt x="405646" y="1076636"/>
                </a:moveTo>
                <a:lnTo>
                  <a:pt x="752117" y="1076636"/>
                </a:lnTo>
                <a:cubicBezTo>
                  <a:pt x="778289" y="1076636"/>
                  <a:pt x="800723" y="1097497"/>
                  <a:pt x="800723" y="1123267"/>
                </a:cubicBezTo>
                <a:lnTo>
                  <a:pt x="800723" y="1144129"/>
                </a:lnTo>
                <a:cubicBezTo>
                  <a:pt x="800723" y="1169899"/>
                  <a:pt x="778289" y="1190760"/>
                  <a:pt x="752117" y="1190760"/>
                </a:cubicBezTo>
                <a:lnTo>
                  <a:pt x="405646" y="1190760"/>
                </a:lnTo>
                <a:cubicBezTo>
                  <a:pt x="378227" y="1190760"/>
                  <a:pt x="357040" y="1169899"/>
                  <a:pt x="357040" y="1144129"/>
                </a:cubicBezTo>
                <a:lnTo>
                  <a:pt x="357040" y="1123267"/>
                </a:lnTo>
                <a:cubicBezTo>
                  <a:pt x="357040" y="1097497"/>
                  <a:pt x="378227" y="1076636"/>
                  <a:pt x="405646" y="1076636"/>
                </a:cubicBezTo>
                <a:close/>
                <a:moveTo>
                  <a:pt x="582253" y="0"/>
                </a:moveTo>
                <a:cubicBezTo>
                  <a:pt x="614981" y="0"/>
                  <a:pt x="641416" y="27694"/>
                  <a:pt x="641416" y="60424"/>
                </a:cubicBezTo>
                <a:cubicBezTo>
                  <a:pt x="641416" y="91895"/>
                  <a:pt x="614981" y="119589"/>
                  <a:pt x="582253" y="119589"/>
                </a:cubicBezTo>
                <a:cubicBezTo>
                  <a:pt x="549524" y="119589"/>
                  <a:pt x="521830" y="91895"/>
                  <a:pt x="521830" y="60424"/>
                </a:cubicBezTo>
                <a:cubicBezTo>
                  <a:pt x="521830" y="27694"/>
                  <a:pt x="549524" y="0"/>
                  <a:pt x="582253" y="0"/>
                </a:cubicBezTo>
                <a:close/>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859DCD6A-A8C1-6A4F-9894-78FFD15A1A88}"/>
              </a:ext>
            </a:extLst>
          </p:cNvPr>
          <p:cNvSpPr>
            <a:spLocks noChangeArrowheads="1"/>
          </p:cNvSpPr>
          <p:nvPr/>
        </p:nvSpPr>
        <p:spPr bwMode="auto">
          <a:xfrm>
            <a:off x="10440035" y="9280436"/>
            <a:ext cx="651166" cy="1756510"/>
          </a:xfrm>
          <a:custGeom>
            <a:avLst/>
            <a:gdLst>
              <a:gd name="connsiteX0" fmla="*/ 98921 w 651166"/>
              <a:gd name="connsiteY0" fmla="*/ 1581997 h 1756510"/>
              <a:gd name="connsiteX1" fmla="*/ 552072 w 651166"/>
              <a:gd name="connsiteY1" fmla="*/ 1581997 h 1756510"/>
              <a:gd name="connsiteX2" fmla="*/ 637971 w 651166"/>
              <a:gd name="connsiteY2" fmla="*/ 1669254 h 1756510"/>
              <a:gd name="connsiteX3" fmla="*/ 552072 w 651166"/>
              <a:gd name="connsiteY3" fmla="*/ 1756510 h 1756510"/>
              <a:gd name="connsiteX4" fmla="*/ 98921 w 651166"/>
              <a:gd name="connsiteY4" fmla="*/ 1756510 h 1756510"/>
              <a:gd name="connsiteX5" fmla="*/ 13022 w 651166"/>
              <a:gd name="connsiteY5" fmla="*/ 1669254 h 1756510"/>
              <a:gd name="connsiteX6" fmla="*/ 98921 w 651166"/>
              <a:gd name="connsiteY6" fmla="*/ 1581997 h 1756510"/>
              <a:gd name="connsiteX7" fmla="*/ 116592 w 651166"/>
              <a:gd name="connsiteY7" fmla="*/ 895368 h 1756510"/>
              <a:gd name="connsiteX8" fmla="*/ 535647 w 651166"/>
              <a:gd name="connsiteY8" fmla="*/ 895368 h 1756510"/>
              <a:gd name="connsiteX9" fmla="*/ 583040 w 651166"/>
              <a:gd name="connsiteY9" fmla="*/ 943537 h 1756510"/>
              <a:gd name="connsiteX10" fmla="*/ 535647 w 651166"/>
              <a:gd name="connsiteY10" fmla="*/ 992974 h 1756510"/>
              <a:gd name="connsiteX11" fmla="*/ 116592 w 651166"/>
              <a:gd name="connsiteY11" fmla="*/ 992974 h 1756510"/>
              <a:gd name="connsiteX12" fmla="*/ 67952 w 651166"/>
              <a:gd name="connsiteY12" fmla="*/ 943537 h 1756510"/>
              <a:gd name="connsiteX13" fmla="*/ 116592 w 651166"/>
              <a:gd name="connsiteY13" fmla="*/ 895368 h 1756510"/>
              <a:gd name="connsiteX14" fmla="*/ 56665 w 651166"/>
              <a:gd name="connsiteY14" fmla="*/ 0 h 1756510"/>
              <a:gd name="connsiteX15" fmla="*/ 57913 w 651166"/>
              <a:gd name="connsiteY15" fmla="*/ 0 h 1756510"/>
              <a:gd name="connsiteX16" fmla="*/ 138999 w 651166"/>
              <a:gd name="connsiteY16" fmla="*/ 31277 h 1756510"/>
              <a:gd name="connsiteX17" fmla="*/ 145236 w 651166"/>
              <a:gd name="connsiteY17" fmla="*/ 38784 h 1756510"/>
              <a:gd name="connsiteX18" fmla="*/ 262499 w 651166"/>
              <a:gd name="connsiteY18" fmla="*/ 48792 h 1756510"/>
              <a:gd name="connsiteX19" fmla="*/ 279964 w 651166"/>
              <a:gd name="connsiteY19" fmla="*/ 37532 h 1756510"/>
              <a:gd name="connsiteX20" fmla="*/ 388494 w 651166"/>
              <a:gd name="connsiteY20" fmla="*/ 41286 h 1756510"/>
              <a:gd name="connsiteX21" fmla="*/ 511995 w 651166"/>
              <a:gd name="connsiteY21" fmla="*/ 32528 h 1756510"/>
              <a:gd name="connsiteX22" fmla="*/ 594328 w 651166"/>
              <a:gd name="connsiteY22" fmla="*/ 0 h 1756510"/>
              <a:gd name="connsiteX23" fmla="*/ 642980 w 651166"/>
              <a:gd name="connsiteY23" fmla="*/ 86325 h 1756510"/>
              <a:gd name="connsiteX24" fmla="*/ 487045 w 651166"/>
              <a:gd name="connsiteY24" fmla="*/ 350303 h 1756510"/>
              <a:gd name="connsiteX25" fmla="*/ 163948 w 651166"/>
              <a:gd name="connsiteY25" fmla="*/ 350303 h 1756510"/>
              <a:gd name="connsiteX26" fmla="*/ 8014 w 651166"/>
              <a:gd name="connsiteY26" fmla="*/ 86325 h 1756510"/>
              <a:gd name="connsiteX27" fmla="*/ 56665 w 651166"/>
              <a:gd name="connsiteY27" fmla="*/ 0 h 1756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51166" h="1756510">
                <a:moveTo>
                  <a:pt x="98921" y="1581997"/>
                </a:moveTo>
                <a:lnTo>
                  <a:pt x="552072" y="1581997"/>
                </a:lnTo>
                <a:cubicBezTo>
                  <a:pt x="599379" y="1581997"/>
                  <a:pt x="637971" y="1619935"/>
                  <a:pt x="637971" y="1669254"/>
                </a:cubicBezTo>
                <a:cubicBezTo>
                  <a:pt x="637971" y="1717308"/>
                  <a:pt x="599379" y="1756510"/>
                  <a:pt x="552072" y="1756510"/>
                </a:cubicBezTo>
                <a:lnTo>
                  <a:pt x="98921" y="1756510"/>
                </a:lnTo>
                <a:cubicBezTo>
                  <a:pt x="51614" y="1756510"/>
                  <a:pt x="13022" y="1717308"/>
                  <a:pt x="13022" y="1669254"/>
                </a:cubicBezTo>
                <a:cubicBezTo>
                  <a:pt x="13022" y="1619935"/>
                  <a:pt x="51614" y="1581997"/>
                  <a:pt x="98921" y="1581997"/>
                </a:cubicBezTo>
                <a:close/>
                <a:moveTo>
                  <a:pt x="116592" y="895368"/>
                </a:moveTo>
                <a:lnTo>
                  <a:pt x="535647" y="895368"/>
                </a:lnTo>
                <a:cubicBezTo>
                  <a:pt x="561838" y="895368"/>
                  <a:pt x="583040" y="918185"/>
                  <a:pt x="583040" y="943537"/>
                </a:cubicBezTo>
                <a:cubicBezTo>
                  <a:pt x="583040" y="971425"/>
                  <a:pt x="561838" y="992974"/>
                  <a:pt x="535647" y="992974"/>
                </a:cubicBezTo>
                <a:lnTo>
                  <a:pt x="116592" y="992974"/>
                </a:lnTo>
                <a:cubicBezTo>
                  <a:pt x="90401" y="992974"/>
                  <a:pt x="67952" y="971425"/>
                  <a:pt x="67952" y="943537"/>
                </a:cubicBezTo>
                <a:cubicBezTo>
                  <a:pt x="67952" y="918185"/>
                  <a:pt x="90401" y="895368"/>
                  <a:pt x="116592" y="895368"/>
                </a:cubicBezTo>
                <a:close/>
                <a:moveTo>
                  <a:pt x="56665" y="0"/>
                </a:moveTo>
                <a:lnTo>
                  <a:pt x="57913" y="0"/>
                </a:lnTo>
                <a:cubicBezTo>
                  <a:pt x="87852" y="0"/>
                  <a:pt x="117792" y="11260"/>
                  <a:pt x="138999" y="31277"/>
                </a:cubicBezTo>
                <a:lnTo>
                  <a:pt x="145236" y="38784"/>
                </a:lnTo>
                <a:cubicBezTo>
                  <a:pt x="177671" y="67558"/>
                  <a:pt x="226322" y="72563"/>
                  <a:pt x="262499" y="48792"/>
                </a:cubicBezTo>
                <a:lnTo>
                  <a:pt x="279964" y="37532"/>
                </a:lnTo>
                <a:cubicBezTo>
                  <a:pt x="313646" y="15013"/>
                  <a:pt x="356060" y="16264"/>
                  <a:pt x="388494" y="41286"/>
                </a:cubicBezTo>
                <a:cubicBezTo>
                  <a:pt x="425919" y="68810"/>
                  <a:pt x="478313" y="66307"/>
                  <a:pt x="511995" y="32528"/>
                </a:cubicBezTo>
                <a:cubicBezTo>
                  <a:pt x="534449" y="11260"/>
                  <a:pt x="563141" y="0"/>
                  <a:pt x="594328" y="0"/>
                </a:cubicBezTo>
                <a:cubicBezTo>
                  <a:pt x="639237" y="0"/>
                  <a:pt x="665435" y="47541"/>
                  <a:pt x="642980" y="86325"/>
                </a:cubicBezTo>
                <a:lnTo>
                  <a:pt x="487045" y="350303"/>
                </a:lnTo>
                <a:lnTo>
                  <a:pt x="163948" y="350303"/>
                </a:lnTo>
                <a:lnTo>
                  <a:pt x="8014" y="86325"/>
                </a:lnTo>
                <a:cubicBezTo>
                  <a:pt x="-14441" y="47541"/>
                  <a:pt x="13004" y="0"/>
                  <a:pt x="56665" y="0"/>
                </a:cubicBezTo>
                <a:close/>
              </a:path>
            </a:pathLst>
          </a:custGeom>
          <a:solidFill>
            <a:srgbClr val="F5F5F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2" name="Freeform 82">
            <a:extLst>
              <a:ext uri="{FF2B5EF4-FFF2-40B4-BE49-F238E27FC236}">
                <a16:creationId xmlns:a16="http://schemas.microsoft.com/office/drawing/2014/main" id="{228486BC-FD7C-594A-9292-20B590C60383}"/>
              </a:ext>
            </a:extLst>
          </p:cNvPr>
          <p:cNvSpPr>
            <a:spLocks noChangeArrowheads="1"/>
          </p:cNvSpPr>
          <p:nvPr/>
        </p:nvSpPr>
        <p:spPr bwMode="auto">
          <a:xfrm>
            <a:off x="13704875" y="8983814"/>
            <a:ext cx="3526465" cy="203240"/>
          </a:xfrm>
          <a:custGeom>
            <a:avLst/>
            <a:gdLst>
              <a:gd name="T0" fmla="*/ 1848500 w 2829"/>
              <a:gd name="T1" fmla="*/ 105908 h 161"/>
              <a:gd name="T2" fmla="*/ 0 w 2829"/>
              <a:gd name="T3" fmla="*/ 105908 h 161"/>
              <a:gd name="T4" fmla="*/ 0 w 2829"/>
              <a:gd name="T5" fmla="*/ 0 h 161"/>
              <a:gd name="T6" fmla="*/ 1848500 w 2829"/>
              <a:gd name="T7" fmla="*/ 0 h 161"/>
              <a:gd name="T8" fmla="*/ 1848500 w 2829"/>
              <a:gd name="T9" fmla="*/ 105908 h 1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29" h="161">
                <a:moveTo>
                  <a:pt x="2828" y="160"/>
                </a:moveTo>
                <a:lnTo>
                  <a:pt x="0" y="160"/>
                </a:lnTo>
                <a:lnTo>
                  <a:pt x="0" y="0"/>
                </a:lnTo>
                <a:lnTo>
                  <a:pt x="2828" y="0"/>
                </a:lnTo>
                <a:lnTo>
                  <a:pt x="2828" y="160"/>
                </a:lnTo>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83">
            <a:extLst>
              <a:ext uri="{FF2B5EF4-FFF2-40B4-BE49-F238E27FC236}">
                <a16:creationId xmlns:a16="http://schemas.microsoft.com/office/drawing/2014/main" id="{C926EFD1-76B3-4E40-B19E-E78289922DDE}"/>
              </a:ext>
            </a:extLst>
          </p:cNvPr>
          <p:cNvSpPr>
            <a:spLocks noChangeArrowheads="1"/>
          </p:cNvSpPr>
          <p:nvPr/>
        </p:nvSpPr>
        <p:spPr bwMode="auto">
          <a:xfrm>
            <a:off x="13842198" y="9181562"/>
            <a:ext cx="1268867" cy="2318066"/>
          </a:xfrm>
          <a:custGeom>
            <a:avLst/>
            <a:gdLst>
              <a:gd name="T0" fmla="*/ 664695 w 1018"/>
              <a:gd name="T1" fmla="*/ 1214835 h 1860"/>
              <a:gd name="T2" fmla="*/ 0 w 1018"/>
              <a:gd name="T3" fmla="*/ 1214835 h 1860"/>
              <a:gd name="T4" fmla="*/ 0 w 1018"/>
              <a:gd name="T5" fmla="*/ 0 h 1860"/>
              <a:gd name="T6" fmla="*/ 664695 w 1018"/>
              <a:gd name="T7" fmla="*/ 0 h 1860"/>
              <a:gd name="T8" fmla="*/ 664695 w 1018"/>
              <a:gd name="T9" fmla="*/ 1214835 h 18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8" h="1860">
                <a:moveTo>
                  <a:pt x="1017" y="1859"/>
                </a:moveTo>
                <a:lnTo>
                  <a:pt x="0" y="1859"/>
                </a:lnTo>
                <a:lnTo>
                  <a:pt x="0" y="0"/>
                </a:lnTo>
                <a:lnTo>
                  <a:pt x="1017" y="0"/>
                </a:lnTo>
                <a:lnTo>
                  <a:pt x="1017" y="1859"/>
                </a:lnTo>
              </a:path>
            </a:pathLst>
          </a:custGeom>
          <a:solidFill>
            <a:srgbClr val="F5F5F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3DC974AA-0ABC-9746-B475-A3291A2C52A7}"/>
              </a:ext>
            </a:extLst>
          </p:cNvPr>
          <p:cNvSpPr>
            <a:spLocks noChangeArrowheads="1"/>
          </p:cNvSpPr>
          <p:nvPr/>
        </p:nvSpPr>
        <p:spPr bwMode="auto">
          <a:xfrm>
            <a:off x="13842197" y="9181560"/>
            <a:ext cx="3135226" cy="2327808"/>
          </a:xfrm>
          <a:custGeom>
            <a:avLst/>
            <a:gdLst>
              <a:gd name="connsiteX0" fmla="*/ 0 w 3135226"/>
              <a:gd name="connsiteY0" fmla="*/ 0 h 2327808"/>
              <a:gd name="connsiteX1" fmla="*/ 3135220 w 3135226"/>
              <a:gd name="connsiteY1" fmla="*/ 0 h 2327808"/>
              <a:gd name="connsiteX2" fmla="*/ 3135220 w 3135226"/>
              <a:gd name="connsiteY2" fmla="*/ 2 h 2327808"/>
              <a:gd name="connsiteX3" fmla="*/ 3135226 w 3135226"/>
              <a:gd name="connsiteY3" fmla="*/ 2 h 2327808"/>
              <a:gd name="connsiteX4" fmla="*/ 3135226 w 3135226"/>
              <a:gd name="connsiteY4" fmla="*/ 2327808 h 2327808"/>
              <a:gd name="connsiteX5" fmla="*/ 3021118 w 3135226"/>
              <a:gd name="connsiteY5" fmla="*/ 2327808 h 2327808"/>
              <a:gd name="connsiteX6" fmla="*/ 3021118 w 3135226"/>
              <a:gd name="connsiteY6" fmla="*/ 278900 h 2327808"/>
              <a:gd name="connsiteX7" fmla="*/ 0 w 3135226"/>
              <a:gd name="connsiteY7" fmla="*/ 278900 h 2327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35226" h="2327808">
                <a:moveTo>
                  <a:pt x="0" y="0"/>
                </a:moveTo>
                <a:lnTo>
                  <a:pt x="3135220" y="0"/>
                </a:lnTo>
                <a:lnTo>
                  <a:pt x="3135220" y="2"/>
                </a:lnTo>
                <a:lnTo>
                  <a:pt x="3135226" y="2"/>
                </a:lnTo>
                <a:lnTo>
                  <a:pt x="3135226" y="2327808"/>
                </a:lnTo>
                <a:lnTo>
                  <a:pt x="3021118" y="2327808"/>
                </a:lnTo>
                <a:lnTo>
                  <a:pt x="3021118" y="278900"/>
                </a:lnTo>
                <a:lnTo>
                  <a:pt x="0" y="278900"/>
                </a:lnTo>
                <a:close/>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F5F5E78B-BE53-514F-B692-5BF8385D6739}"/>
              </a:ext>
            </a:extLst>
          </p:cNvPr>
          <p:cNvSpPr>
            <a:spLocks noChangeArrowheads="1"/>
          </p:cNvSpPr>
          <p:nvPr/>
        </p:nvSpPr>
        <p:spPr bwMode="auto">
          <a:xfrm>
            <a:off x="14396985" y="9615513"/>
            <a:ext cx="147065" cy="1300596"/>
          </a:xfrm>
          <a:custGeom>
            <a:avLst/>
            <a:gdLst>
              <a:gd name="connsiteX0" fmla="*/ 73532 w 147065"/>
              <a:gd name="connsiteY0" fmla="*/ 1153539 h 1300596"/>
              <a:gd name="connsiteX1" fmla="*/ 147065 w 147065"/>
              <a:gd name="connsiteY1" fmla="*/ 1227696 h 1300596"/>
              <a:gd name="connsiteX2" fmla="*/ 73532 w 147065"/>
              <a:gd name="connsiteY2" fmla="*/ 1300596 h 1300596"/>
              <a:gd name="connsiteX3" fmla="*/ 0 w 147065"/>
              <a:gd name="connsiteY3" fmla="*/ 1227696 h 1300596"/>
              <a:gd name="connsiteX4" fmla="*/ 73532 w 147065"/>
              <a:gd name="connsiteY4" fmla="*/ 1153539 h 1300596"/>
              <a:gd name="connsiteX5" fmla="*/ 73532 w 147065"/>
              <a:gd name="connsiteY5" fmla="*/ 538317 h 1300596"/>
              <a:gd name="connsiteX6" fmla="*/ 147065 w 147065"/>
              <a:gd name="connsiteY6" fmla="*/ 611851 h 1300596"/>
              <a:gd name="connsiteX7" fmla="*/ 73532 w 147065"/>
              <a:gd name="connsiteY7" fmla="*/ 685385 h 1300596"/>
              <a:gd name="connsiteX8" fmla="*/ 0 w 147065"/>
              <a:gd name="connsiteY8" fmla="*/ 611851 h 1300596"/>
              <a:gd name="connsiteX9" fmla="*/ 73532 w 147065"/>
              <a:gd name="connsiteY9" fmla="*/ 538317 h 1300596"/>
              <a:gd name="connsiteX10" fmla="*/ 73532 w 147065"/>
              <a:gd name="connsiteY10" fmla="*/ 0 h 1300596"/>
              <a:gd name="connsiteX11" fmla="*/ 147065 w 147065"/>
              <a:gd name="connsiteY11" fmla="*/ 73534 h 1300596"/>
              <a:gd name="connsiteX12" fmla="*/ 73532 w 147065"/>
              <a:gd name="connsiteY12" fmla="*/ 147068 h 1300596"/>
              <a:gd name="connsiteX13" fmla="*/ 0 w 147065"/>
              <a:gd name="connsiteY13" fmla="*/ 73534 h 1300596"/>
              <a:gd name="connsiteX14" fmla="*/ 73532 w 147065"/>
              <a:gd name="connsiteY14" fmla="*/ 0 h 1300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7065" h="1300596">
                <a:moveTo>
                  <a:pt x="73532" y="1153539"/>
                </a:moveTo>
                <a:cubicBezTo>
                  <a:pt x="114661" y="1153539"/>
                  <a:pt x="147065" y="1186218"/>
                  <a:pt x="147065" y="1227696"/>
                </a:cubicBezTo>
                <a:cubicBezTo>
                  <a:pt x="147065" y="1267917"/>
                  <a:pt x="114661" y="1300596"/>
                  <a:pt x="73532" y="1300596"/>
                </a:cubicBezTo>
                <a:cubicBezTo>
                  <a:pt x="32404" y="1300596"/>
                  <a:pt x="0" y="1267917"/>
                  <a:pt x="0" y="1227696"/>
                </a:cubicBezTo>
                <a:cubicBezTo>
                  <a:pt x="0" y="1186218"/>
                  <a:pt x="32404" y="1153539"/>
                  <a:pt x="73532" y="1153539"/>
                </a:cubicBezTo>
                <a:close/>
                <a:moveTo>
                  <a:pt x="73532" y="538317"/>
                </a:moveTo>
                <a:cubicBezTo>
                  <a:pt x="114661" y="538317"/>
                  <a:pt x="147065" y="570722"/>
                  <a:pt x="147065" y="611851"/>
                </a:cubicBezTo>
                <a:cubicBezTo>
                  <a:pt x="147065" y="652980"/>
                  <a:pt x="114661" y="685385"/>
                  <a:pt x="73532" y="685385"/>
                </a:cubicBezTo>
                <a:cubicBezTo>
                  <a:pt x="32404" y="685385"/>
                  <a:pt x="0" y="652980"/>
                  <a:pt x="0" y="611851"/>
                </a:cubicBezTo>
                <a:cubicBezTo>
                  <a:pt x="0" y="570722"/>
                  <a:pt x="32404" y="538317"/>
                  <a:pt x="73532" y="538317"/>
                </a:cubicBezTo>
                <a:close/>
                <a:moveTo>
                  <a:pt x="73532" y="0"/>
                </a:moveTo>
                <a:cubicBezTo>
                  <a:pt x="114661" y="0"/>
                  <a:pt x="147065" y="32405"/>
                  <a:pt x="147065" y="73534"/>
                </a:cubicBezTo>
                <a:cubicBezTo>
                  <a:pt x="147065" y="114663"/>
                  <a:pt x="114661" y="147068"/>
                  <a:pt x="73532" y="147068"/>
                </a:cubicBezTo>
                <a:cubicBezTo>
                  <a:pt x="32404" y="147068"/>
                  <a:pt x="0" y="114663"/>
                  <a:pt x="0" y="73534"/>
                </a:cubicBezTo>
                <a:cubicBezTo>
                  <a:pt x="0" y="32405"/>
                  <a:pt x="32404" y="0"/>
                  <a:pt x="73532" y="0"/>
                </a:cubicBezTo>
                <a:close/>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B12C624E-E7CB-E941-9708-F4003AE7130E}"/>
              </a:ext>
            </a:extLst>
          </p:cNvPr>
          <p:cNvSpPr>
            <a:spLocks noChangeArrowheads="1"/>
          </p:cNvSpPr>
          <p:nvPr/>
        </p:nvSpPr>
        <p:spPr bwMode="auto">
          <a:xfrm>
            <a:off x="13842198" y="9923122"/>
            <a:ext cx="1267621" cy="1179635"/>
          </a:xfrm>
          <a:custGeom>
            <a:avLst/>
            <a:gdLst>
              <a:gd name="connsiteX0" fmla="*/ 0 w 1267621"/>
              <a:gd name="connsiteY0" fmla="*/ 1170021 h 1179635"/>
              <a:gd name="connsiteX1" fmla="*/ 1267621 w 1267621"/>
              <a:gd name="connsiteY1" fmla="*/ 1170021 h 1179635"/>
              <a:gd name="connsiteX2" fmla="*/ 1267621 w 1267621"/>
              <a:gd name="connsiteY2" fmla="*/ 1179635 h 1179635"/>
              <a:gd name="connsiteX3" fmla="*/ 0 w 1267621"/>
              <a:gd name="connsiteY3" fmla="*/ 1179635 h 1179635"/>
              <a:gd name="connsiteX4" fmla="*/ 0 w 1267621"/>
              <a:gd name="connsiteY4" fmla="*/ 587759 h 1179635"/>
              <a:gd name="connsiteX5" fmla="*/ 1267621 w 1267621"/>
              <a:gd name="connsiteY5" fmla="*/ 587759 h 1179635"/>
              <a:gd name="connsiteX6" fmla="*/ 1267621 w 1267621"/>
              <a:gd name="connsiteY6" fmla="*/ 597373 h 1179635"/>
              <a:gd name="connsiteX7" fmla="*/ 0 w 1267621"/>
              <a:gd name="connsiteY7" fmla="*/ 597373 h 1179635"/>
              <a:gd name="connsiteX8" fmla="*/ 0 w 1267621"/>
              <a:gd name="connsiteY8" fmla="*/ 0 h 1179635"/>
              <a:gd name="connsiteX9" fmla="*/ 1267621 w 1267621"/>
              <a:gd name="connsiteY9" fmla="*/ 0 h 1179635"/>
              <a:gd name="connsiteX10" fmla="*/ 1267621 w 1267621"/>
              <a:gd name="connsiteY10" fmla="*/ 9614 h 1179635"/>
              <a:gd name="connsiteX11" fmla="*/ 0 w 1267621"/>
              <a:gd name="connsiteY11" fmla="*/ 9614 h 1179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67621" h="1179635">
                <a:moveTo>
                  <a:pt x="0" y="1170021"/>
                </a:moveTo>
                <a:lnTo>
                  <a:pt x="1267621" y="1170021"/>
                </a:lnTo>
                <a:lnTo>
                  <a:pt x="1267621" y="1179635"/>
                </a:lnTo>
                <a:lnTo>
                  <a:pt x="0" y="1179635"/>
                </a:lnTo>
                <a:close/>
                <a:moveTo>
                  <a:pt x="0" y="587759"/>
                </a:moveTo>
                <a:lnTo>
                  <a:pt x="1267621" y="587759"/>
                </a:lnTo>
                <a:lnTo>
                  <a:pt x="1267621" y="597373"/>
                </a:lnTo>
                <a:lnTo>
                  <a:pt x="0" y="597373"/>
                </a:lnTo>
                <a:close/>
                <a:moveTo>
                  <a:pt x="0" y="0"/>
                </a:moveTo>
                <a:lnTo>
                  <a:pt x="1267621" y="0"/>
                </a:lnTo>
                <a:lnTo>
                  <a:pt x="1267621" y="9614"/>
                </a:lnTo>
                <a:lnTo>
                  <a:pt x="0" y="9614"/>
                </a:lnTo>
                <a:close/>
              </a:path>
            </a:pathLst>
          </a:custGeom>
          <a:solidFill>
            <a:srgbClr val="E0E0E0"/>
          </a:solidFill>
          <a:ln>
            <a:noFill/>
          </a:ln>
          <a:effectLst/>
        </p:spPr>
        <p:txBody>
          <a:bodyPr wrap="square" anchor="ctr">
            <a:noAutofit/>
          </a:bodyPr>
          <a:lstStyle/>
          <a:p>
            <a:endParaRPr lang="en-US" sz="3599" dirty="0">
              <a:latin typeface="Poppins" pitchFamily="2" charset="77"/>
            </a:endParaRPr>
          </a:p>
        </p:txBody>
      </p:sp>
      <p:sp>
        <p:nvSpPr>
          <p:cNvPr id="27" name="Freeform 93">
            <a:extLst>
              <a:ext uri="{FF2B5EF4-FFF2-40B4-BE49-F238E27FC236}">
                <a16:creationId xmlns:a16="http://schemas.microsoft.com/office/drawing/2014/main" id="{1411DE3C-40A0-E442-ABA0-F42A4D79E149}"/>
              </a:ext>
            </a:extLst>
          </p:cNvPr>
          <p:cNvSpPr>
            <a:spLocks noChangeArrowheads="1"/>
          </p:cNvSpPr>
          <p:nvPr/>
        </p:nvSpPr>
        <p:spPr bwMode="auto">
          <a:xfrm>
            <a:off x="12337135" y="9950590"/>
            <a:ext cx="1702811" cy="247186"/>
          </a:xfrm>
          <a:custGeom>
            <a:avLst/>
            <a:gdLst>
              <a:gd name="T0" fmla="*/ 835372 w 1366"/>
              <a:gd name="T1" fmla="*/ 0 h 197"/>
              <a:gd name="T2" fmla="*/ 0 w 1366"/>
              <a:gd name="T3" fmla="*/ 0 h 197"/>
              <a:gd name="T4" fmla="*/ 0 w 1366"/>
              <a:gd name="T5" fmla="*/ 58556 h 197"/>
              <a:gd name="T6" fmla="*/ 0 w 1366"/>
              <a:gd name="T7" fmla="*/ 58556 h 197"/>
              <a:gd name="T8" fmla="*/ 70595 w 1366"/>
              <a:gd name="T9" fmla="*/ 128955 h 197"/>
              <a:gd name="T10" fmla="*/ 835372 w 1366"/>
              <a:gd name="T11" fmla="*/ 128955 h 197"/>
              <a:gd name="T12" fmla="*/ 835372 w 1366"/>
              <a:gd name="T13" fmla="*/ 128955 h 197"/>
              <a:gd name="T14" fmla="*/ 892240 w 1366"/>
              <a:gd name="T15" fmla="*/ 71715 h 197"/>
              <a:gd name="T16" fmla="*/ 892240 w 1366"/>
              <a:gd name="T17" fmla="*/ 57240 h 197"/>
              <a:gd name="T18" fmla="*/ 892240 w 1366"/>
              <a:gd name="T19" fmla="*/ 57240 h 197"/>
              <a:gd name="T20" fmla="*/ 835372 w 1366"/>
              <a:gd name="T21" fmla="*/ 0 h 1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6" h="197">
                <a:moveTo>
                  <a:pt x="1278" y="0"/>
                </a:moveTo>
                <a:lnTo>
                  <a:pt x="0" y="0"/>
                </a:lnTo>
                <a:lnTo>
                  <a:pt x="0" y="89"/>
                </a:lnTo>
                <a:cubicBezTo>
                  <a:pt x="0" y="148"/>
                  <a:pt x="49" y="196"/>
                  <a:pt x="108" y="196"/>
                </a:cubicBezTo>
                <a:lnTo>
                  <a:pt x="1278" y="196"/>
                </a:lnTo>
                <a:cubicBezTo>
                  <a:pt x="1327" y="196"/>
                  <a:pt x="1365" y="158"/>
                  <a:pt x="1365" y="109"/>
                </a:cubicBezTo>
                <a:lnTo>
                  <a:pt x="1365" y="87"/>
                </a:lnTo>
                <a:cubicBezTo>
                  <a:pt x="1365" y="38"/>
                  <a:pt x="1327" y="0"/>
                  <a:pt x="1278" y="0"/>
                </a:cubicBezTo>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27">
            <a:extLst>
              <a:ext uri="{FF2B5EF4-FFF2-40B4-BE49-F238E27FC236}">
                <a16:creationId xmlns:a16="http://schemas.microsoft.com/office/drawing/2014/main" id="{DBE065AF-132B-BC4D-AB1D-2248395C5E0A}"/>
              </a:ext>
            </a:extLst>
          </p:cNvPr>
          <p:cNvSpPr>
            <a:spLocks noChangeArrowheads="1"/>
          </p:cNvSpPr>
          <p:nvPr/>
        </p:nvSpPr>
        <p:spPr bwMode="auto">
          <a:xfrm>
            <a:off x="12007557" y="8604790"/>
            <a:ext cx="1811425" cy="2888101"/>
          </a:xfrm>
          <a:custGeom>
            <a:avLst/>
            <a:gdLst>
              <a:gd name="connsiteX0" fmla="*/ 1406195 w 1811425"/>
              <a:gd name="connsiteY0" fmla="*/ 1587493 h 2888101"/>
              <a:gd name="connsiteX1" fmla="*/ 1535869 w 1811425"/>
              <a:gd name="connsiteY1" fmla="*/ 1587493 h 2888101"/>
              <a:gd name="connsiteX2" fmla="*/ 1811425 w 1811425"/>
              <a:gd name="connsiteY2" fmla="*/ 2888101 h 2888101"/>
              <a:gd name="connsiteX3" fmla="*/ 1775266 w 1811425"/>
              <a:gd name="connsiteY3" fmla="*/ 2888101 h 2888101"/>
              <a:gd name="connsiteX4" fmla="*/ 934713 w 1811425"/>
              <a:gd name="connsiteY4" fmla="*/ 1587493 h 2888101"/>
              <a:gd name="connsiteX5" fmla="*/ 1064386 w 1811425"/>
              <a:gd name="connsiteY5" fmla="*/ 1587493 h 2888101"/>
              <a:gd name="connsiteX6" fmla="*/ 695315 w 1811425"/>
              <a:gd name="connsiteY6" fmla="*/ 2888101 h 2888101"/>
              <a:gd name="connsiteX7" fmla="*/ 659156 w 1811425"/>
              <a:gd name="connsiteY7" fmla="*/ 2888101 h 2888101"/>
              <a:gd name="connsiteX8" fmla="*/ 474551 w 1811425"/>
              <a:gd name="connsiteY8" fmla="*/ 1587493 h 2888101"/>
              <a:gd name="connsiteX9" fmla="*/ 602978 w 1811425"/>
              <a:gd name="connsiteY9" fmla="*/ 1587493 h 2888101"/>
              <a:gd name="connsiteX10" fmla="*/ 235154 w 1811425"/>
              <a:gd name="connsiteY10" fmla="*/ 2888101 h 2888101"/>
              <a:gd name="connsiteX11" fmla="*/ 197748 w 1811425"/>
              <a:gd name="connsiteY11" fmla="*/ 2888101 h 2888101"/>
              <a:gd name="connsiteX12" fmla="*/ 0 w 1811425"/>
              <a:gd name="connsiteY12" fmla="*/ 0 h 2888101"/>
              <a:gd name="connsiteX13" fmla="*/ 1316310 w 1811425"/>
              <a:gd name="connsiteY13" fmla="*/ 0 h 2888101"/>
              <a:gd name="connsiteX14" fmla="*/ 1646635 w 1811425"/>
              <a:gd name="connsiteY14" fmla="*/ 1344551 h 2888101"/>
              <a:gd name="connsiteX15" fmla="*/ 329078 w 1811425"/>
              <a:gd name="connsiteY15" fmla="*/ 1344551 h 2888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11425" h="2888101">
                <a:moveTo>
                  <a:pt x="1406195" y="1587493"/>
                </a:moveTo>
                <a:lnTo>
                  <a:pt x="1535869" y="1587493"/>
                </a:lnTo>
                <a:lnTo>
                  <a:pt x="1811425" y="2888101"/>
                </a:lnTo>
                <a:lnTo>
                  <a:pt x="1775266" y="2888101"/>
                </a:lnTo>
                <a:close/>
                <a:moveTo>
                  <a:pt x="934713" y="1587493"/>
                </a:moveTo>
                <a:lnTo>
                  <a:pt x="1064386" y="1587493"/>
                </a:lnTo>
                <a:lnTo>
                  <a:pt x="695315" y="2888101"/>
                </a:lnTo>
                <a:lnTo>
                  <a:pt x="659156" y="2888101"/>
                </a:lnTo>
                <a:close/>
                <a:moveTo>
                  <a:pt x="474551" y="1587493"/>
                </a:moveTo>
                <a:lnTo>
                  <a:pt x="602978" y="1587493"/>
                </a:lnTo>
                <a:lnTo>
                  <a:pt x="235154" y="2888101"/>
                </a:lnTo>
                <a:lnTo>
                  <a:pt x="197748" y="2888101"/>
                </a:lnTo>
                <a:close/>
                <a:moveTo>
                  <a:pt x="0" y="0"/>
                </a:moveTo>
                <a:lnTo>
                  <a:pt x="1316310" y="0"/>
                </a:lnTo>
                <a:lnTo>
                  <a:pt x="1646635" y="1344551"/>
                </a:lnTo>
                <a:lnTo>
                  <a:pt x="329078" y="1344551"/>
                </a:lnTo>
                <a:close/>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9" name="Freeform 97">
            <a:extLst>
              <a:ext uri="{FF2B5EF4-FFF2-40B4-BE49-F238E27FC236}">
                <a16:creationId xmlns:a16="http://schemas.microsoft.com/office/drawing/2014/main" id="{FB646642-2F0A-E148-A29C-274CF7AD8833}"/>
              </a:ext>
            </a:extLst>
          </p:cNvPr>
          <p:cNvSpPr>
            <a:spLocks noChangeArrowheads="1"/>
          </p:cNvSpPr>
          <p:nvPr/>
        </p:nvSpPr>
        <p:spPr bwMode="auto">
          <a:xfrm>
            <a:off x="7278140" y="10615247"/>
            <a:ext cx="516335" cy="895368"/>
          </a:xfrm>
          <a:custGeom>
            <a:avLst/>
            <a:gdLst>
              <a:gd name="T0" fmla="*/ 0 w 413"/>
              <a:gd name="T1" fmla="*/ 0 h 718"/>
              <a:gd name="T2" fmla="*/ 270092 w 413"/>
              <a:gd name="T3" fmla="*/ 0 h 718"/>
              <a:gd name="T4" fmla="*/ 230759 w 413"/>
              <a:gd name="T5" fmla="*/ 468836 h 718"/>
              <a:gd name="T6" fmla="*/ 39334 w 413"/>
              <a:gd name="T7" fmla="*/ 468836 h 718"/>
              <a:gd name="T8" fmla="*/ 0 w 413"/>
              <a:gd name="T9" fmla="*/ 0 h 7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3" h="718">
                <a:moveTo>
                  <a:pt x="0" y="0"/>
                </a:moveTo>
                <a:lnTo>
                  <a:pt x="412" y="0"/>
                </a:lnTo>
                <a:lnTo>
                  <a:pt x="352" y="717"/>
                </a:lnTo>
                <a:lnTo>
                  <a:pt x="60" y="717"/>
                </a:lnTo>
                <a:lnTo>
                  <a:pt x="0" y="0"/>
                </a:lnTo>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98">
            <a:extLst>
              <a:ext uri="{FF2B5EF4-FFF2-40B4-BE49-F238E27FC236}">
                <a16:creationId xmlns:a16="http://schemas.microsoft.com/office/drawing/2014/main" id="{7F1CF3F4-A897-DB45-8792-5079C84B68CC}"/>
              </a:ext>
            </a:extLst>
          </p:cNvPr>
          <p:cNvSpPr>
            <a:spLocks noChangeArrowheads="1"/>
          </p:cNvSpPr>
          <p:nvPr/>
        </p:nvSpPr>
        <p:spPr bwMode="auto">
          <a:xfrm>
            <a:off x="7530813" y="9566075"/>
            <a:ext cx="422957" cy="1054665"/>
          </a:xfrm>
          <a:custGeom>
            <a:avLst/>
            <a:gdLst>
              <a:gd name="T0" fmla="*/ 47759 w 339"/>
              <a:gd name="T1" fmla="*/ 552364 h 845"/>
              <a:gd name="T2" fmla="*/ 47759 w 339"/>
              <a:gd name="T3" fmla="*/ 552364 h 845"/>
              <a:gd name="T4" fmla="*/ 108602 w 339"/>
              <a:gd name="T5" fmla="*/ 270946 h 845"/>
              <a:gd name="T6" fmla="*/ 108602 w 339"/>
              <a:gd name="T7" fmla="*/ 270946 h 845"/>
              <a:gd name="T8" fmla="*/ 198232 w 339"/>
              <a:gd name="T9" fmla="*/ 654 h 845"/>
              <a:gd name="T10" fmla="*/ 203466 w 339"/>
              <a:gd name="T11" fmla="*/ 0 h 845"/>
              <a:gd name="T12" fmla="*/ 203466 w 339"/>
              <a:gd name="T13" fmla="*/ 0 h 845"/>
              <a:gd name="T14" fmla="*/ 112528 w 339"/>
              <a:gd name="T15" fmla="*/ 274873 h 845"/>
              <a:gd name="T16" fmla="*/ 112528 w 339"/>
              <a:gd name="T17" fmla="*/ 274873 h 845"/>
              <a:gd name="T18" fmla="*/ 52993 w 339"/>
              <a:gd name="T19" fmla="*/ 551055 h 845"/>
              <a:gd name="T20" fmla="*/ 47759 w 339"/>
              <a:gd name="T21" fmla="*/ 552364 h 8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9" h="845">
                <a:moveTo>
                  <a:pt x="73" y="844"/>
                </a:moveTo>
                <a:lnTo>
                  <a:pt x="73" y="844"/>
                </a:lnTo>
                <a:cubicBezTo>
                  <a:pt x="72" y="842"/>
                  <a:pt x="0" y="600"/>
                  <a:pt x="166" y="414"/>
                </a:cubicBezTo>
                <a:cubicBezTo>
                  <a:pt x="329" y="231"/>
                  <a:pt x="303" y="3"/>
                  <a:pt x="303" y="1"/>
                </a:cubicBezTo>
                <a:lnTo>
                  <a:pt x="311" y="0"/>
                </a:lnTo>
                <a:cubicBezTo>
                  <a:pt x="311" y="2"/>
                  <a:pt x="338" y="235"/>
                  <a:pt x="172" y="420"/>
                </a:cubicBezTo>
                <a:cubicBezTo>
                  <a:pt x="9" y="602"/>
                  <a:pt x="80" y="839"/>
                  <a:pt x="81" y="842"/>
                </a:cubicBezTo>
                <a:lnTo>
                  <a:pt x="73" y="844"/>
                </a:ln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A4E6A74A-4D51-6443-BC99-C51AD15FA631}"/>
              </a:ext>
            </a:extLst>
          </p:cNvPr>
          <p:cNvSpPr>
            <a:spLocks noChangeArrowheads="1"/>
          </p:cNvSpPr>
          <p:nvPr/>
        </p:nvSpPr>
        <p:spPr bwMode="auto">
          <a:xfrm>
            <a:off x="7410289" y="9318877"/>
            <a:ext cx="697121" cy="1134698"/>
          </a:xfrm>
          <a:custGeom>
            <a:avLst/>
            <a:gdLst>
              <a:gd name="connsiteX0" fmla="*/ 381984 w 697121"/>
              <a:gd name="connsiteY0" fmla="*/ 982802 h 1134698"/>
              <a:gd name="connsiteX1" fmla="*/ 424291 w 697121"/>
              <a:gd name="connsiteY1" fmla="*/ 1005703 h 1134698"/>
              <a:gd name="connsiteX2" fmla="*/ 350177 w 697121"/>
              <a:gd name="connsiteY2" fmla="*/ 1104732 h 1134698"/>
              <a:gd name="connsiteX3" fmla="*/ 194535 w 697121"/>
              <a:gd name="connsiteY3" fmla="*/ 1119587 h 1134698"/>
              <a:gd name="connsiteX4" fmla="*/ 300767 w 697121"/>
              <a:gd name="connsiteY4" fmla="*/ 1004465 h 1134698"/>
              <a:gd name="connsiteX5" fmla="*/ 381984 w 697121"/>
              <a:gd name="connsiteY5" fmla="*/ 982802 h 1134698"/>
              <a:gd name="connsiteX6" fmla="*/ 51887 w 697121"/>
              <a:gd name="connsiteY6" fmla="*/ 794928 h 1134698"/>
              <a:gd name="connsiteX7" fmla="*/ 129055 w 697121"/>
              <a:gd name="connsiteY7" fmla="*/ 830683 h 1134698"/>
              <a:gd name="connsiteX8" fmla="*/ 217247 w 697121"/>
              <a:gd name="connsiteY8" fmla="*/ 962413 h 1134698"/>
              <a:gd name="connsiteX9" fmla="*/ 64464 w 697121"/>
              <a:gd name="connsiteY9" fmla="*/ 922267 h 1134698"/>
              <a:gd name="connsiteX10" fmla="*/ 7326 w 697121"/>
              <a:gd name="connsiteY10" fmla="*/ 811865 h 1134698"/>
              <a:gd name="connsiteX11" fmla="*/ 51887 w 697121"/>
              <a:gd name="connsiteY11" fmla="*/ 794928 h 1134698"/>
              <a:gd name="connsiteX12" fmla="*/ 432310 w 697121"/>
              <a:gd name="connsiteY12" fmla="*/ 775772 h 1134698"/>
              <a:gd name="connsiteX13" fmla="*/ 542248 w 697121"/>
              <a:gd name="connsiteY13" fmla="*/ 832828 h 1134698"/>
              <a:gd name="connsiteX14" fmla="*/ 431075 w 697121"/>
              <a:gd name="connsiteY14" fmla="*/ 886162 h 1134698"/>
              <a:gd name="connsiteX15" fmla="*/ 285314 w 697121"/>
              <a:gd name="connsiteY15" fmla="*/ 829107 h 1134698"/>
              <a:gd name="connsiteX16" fmla="*/ 432310 w 697121"/>
              <a:gd name="connsiteY16" fmla="*/ 775772 h 1134698"/>
              <a:gd name="connsiteX17" fmla="*/ 267006 w 697121"/>
              <a:gd name="connsiteY17" fmla="*/ 493277 h 1134698"/>
              <a:gd name="connsiteX18" fmla="*/ 341133 w 697121"/>
              <a:gd name="connsiteY18" fmla="*/ 575868 h 1134698"/>
              <a:gd name="connsiteX19" fmla="*/ 349898 w 697121"/>
              <a:gd name="connsiteY19" fmla="*/ 733318 h 1134698"/>
              <a:gd name="connsiteX20" fmla="*/ 238463 w 697121"/>
              <a:gd name="connsiteY20" fmla="*/ 620854 h 1134698"/>
              <a:gd name="connsiteX21" fmla="*/ 244723 w 697121"/>
              <a:gd name="connsiteY21" fmla="*/ 495893 h 1134698"/>
              <a:gd name="connsiteX22" fmla="*/ 267006 w 697121"/>
              <a:gd name="connsiteY22" fmla="*/ 493277 h 1134698"/>
              <a:gd name="connsiteX23" fmla="*/ 650479 w 697121"/>
              <a:gd name="connsiteY23" fmla="*/ 434197 h 1134698"/>
              <a:gd name="connsiteX24" fmla="*/ 693277 w 697121"/>
              <a:gd name="connsiteY24" fmla="*/ 458383 h 1134698"/>
              <a:gd name="connsiteX25" fmla="*/ 615803 w 697121"/>
              <a:gd name="connsiteY25" fmla="*/ 558285 h 1134698"/>
              <a:gd name="connsiteX26" fmla="*/ 458356 w 697121"/>
              <a:gd name="connsiteY26" fmla="*/ 569666 h 1134698"/>
              <a:gd name="connsiteX27" fmla="*/ 568319 w 697121"/>
              <a:gd name="connsiteY27" fmla="*/ 454589 h 1134698"/>
              <a:gd name="connsiteX28" fmla="*/ 650479 w 697121"/>
              <a:gd name="connsiteY28" fmla="*/ 434197 h 1134698"/>
              <a:gd name="connsiteX29" fmla="*/ 327327 w 697121"/>
              <a:gd name="connsiteY29" fmla="*/ 220306 h 1134698"/>
              <a:gd name="connsiteX30" fmla="*/ 423904 w 697121"/>
              <a:gd name="connsiteY30" fmla="*/ 271439 h 1134698"/>
              <a:gd name="connsiteX31" fmla="*/ 487013 w 697121"/>
              <a:gd name="connsiteY31" fmla="*/ 416886 h 1134698"/>
              <a:gd name="connsiteX32" fmla="*/ 344709 w 697121"/>
              <a:gd name="connsiteY32" fmla="*/ 350432 h 1134698"/>
              <a:gd name="connsiteX33" fmla="*/ 307586 w 697121"/>
              <a:gd name="connsiteY33" fmla="*/ 231316 h 1134698"/>
              <a:gd name="connsiteX34" fmla="*/ 327327 w 697121"/>
              <a:gd name="connsiteY34" fmla="*/ 220306 h 1134698"/>
              <a:gd name="connsiteX35" fmla="*/ 452749 w 697121"/>
              <a:gd name="connsiteY35" fmla="*/ 808 h 1134698"/>
              <a:gd name="connsiteX36" fmla="*/ 528768 w 697121"/>
              <a:gd name="connsiteY36" fmla="*/ 98912 h 1134698"/>
              <a:gd name="connsiteX37" fmla="*/ 504246 w 697121"/>
              <a:gd name="connsiteY37" fmla="*/ 256131 h 1134698"/>
              <a:gd name="connsiteX38" fmla="*/ 419644 w 697121"/>
              <a:gd name="connsiteY38" fmla="*/ 121552 h 1134698"/>
              <a:gd name="connsiteX39" fmla="*/ 452749 w 697121"/>
              <a:gd name="connsiteY39" fmla="*/ 808 h 1134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97121" h="1134698">
                <a:moveTo>
                  <a:pt x="381984" y="982802"/>
                </a:moveTo>
                <a:cubicBezTo>
                  <a:pt x="402983" y="983730"/>
                  <a:pt x="417498" y="992086"/>
                  <a:pt x="424291" y="1005703"/>
                </a:cubicBezTo>
                <a:cubicBezTo>
                  <a:pt x="437879" y="1034174"/>
                  <a:pt x="416880" y="1071310"/>
                  <a:pt x="350177" y="1104732"/>
                </a:cubicBezTo>
                <a:cubicBezTo>
                  <a:pt x="290885" y="1134441"/>
                  <a:pt x="208123" y="1146820"/>
                  <a:pt x="194535" y="1119587"/>
                </a:cubicBezTo>
                <a:cubicBezTo>
                  <a:pt x="180948" y="1092354"/>
                  <a:pt x="240239" y="1035412"/>
                  <a:pt x="300767" y="1004465"/>
                </a:cubicBezTo>
                <a:cubicBezTo>
                  <a:pt x="333501" y="988372"/>
                  <a:pt x="360985" y="981873"/>
                  <a:pt x="381984" y="982802"/>
                </a:cubicBezTo>
                <a:close/>
                <a:moveTo>
                  <a:pt x="51887" y="794928"/>
                </a:moveTo>
                <a:cubicBezTo>
                  <a:pt x="72538" y="797438"/>
                  <a:pt x="98623" y="808729"/>
                  <a:pt x="129055" y="830683"/>
                </a:cubicBezTo>
                <a:cubicBezTo>
                  <a:pt x="183709" y="869575"/>
                  <a:pt x="234637" y="936067"/>
                  <a:pt x="217247" y="962413"/>
                </a:cubicBezTo>
                <a:cubicBezTo>
                  <a:pt x="198615" y="987504"/>
                  <a:pt x="120360" y="962413"/>
                  <a:pt x="64464" y="922267"/>
                </a:cubicBezTo>
                <a:cubicBezTo>
                  <a:pt x="4842" y="879612"/>
                  <a:pt x="-11306" y="836956"/>
                  <a:pt x="7326" y="811865"/>
                </a:cubicBezTo>
                <a:cubicBezTo>
                  <a:pt x="16021" y="798692"/>
                  <a:pt x="31237" y="792419"/>
                  <a:pt x="51887" y="794928"/>
                </a:cubicBezTo>
                <a:close/>
                <a:moveTo>
                  <a:pt x="432310" y="775772"/>
                </a:moveTo>
                <a:cubicBezTo>
                  <a:pt x="505190" y="777013"/>
                  <a:pt x="542248" y="801819"/>
                  <a:pt x="542248" y="832828"/>
                </a:cubicBezTo>
                <a:cubicBezTo>
                  <a:pt x="541013" y="863836"/>
                  <a:pt x="505190" y="888643"/>
                  <a:pt x="431075" y="886162"/>
                </a:cubicBezTo>
                <a:cubicBezTo>
                  <a:pt x="364371" y="886162"/>
                  <a:pt x="285314" y="858875"/>
                  <a:pt x="285314" y="829107"/>
                </a:cubicBezTo>
                <a:cubicBezTo>
                  <a:pt x="285314" y="798098"/>
                  <a:pt x="364371" y="774532"/>
                  <a:pt x="432310" y="775772"/>
                </a:cubicBezTo>
                <a:close/>
                <a:moveTo>
                  <a:pt x="267006" y="493277"/>
                </a:moveTo>
                <a:cubicBezTo>
                  <a:pt x="290659" y="497611"/>
                  <a:pt x="317657" y="523385"/>
                  <a:pt x="341133" y="575868"/>
                </a:cubicBezTo>
                <a:cubicBezTo>
                  <a:pt x="368679" y="637099"/>
                  <a:pt x="377443" y="720822"/>
                  <a:pt x="349898" y="733318"/>
                </a:cubicBezTo>
                <a:cubicBezTo>
                  <a:pt x="321100" y="745814"/>
                  <a:pt x="266008" y="683334"/>
                  <a:pt x="238463" y="620854"/>
                </a:cubicBezTo>
                <a:cubicBezTo>
                  <a:pt x="208413" y="554625"/>
                  <a:pt x="215925" y="508389"/>
                  <a:pt x="244723" y="495893"/>
                </a:cubicBezTo>
                <a:cubicBezTo>
                  <a:pt x="251609" y="492769"/>
                  <a:pt x="259122" y="491832"/>
                  <a:pt x="267006" y="493277"/>
                </a:cubicBezTo>
                <a:close/>
                <a:moveTo>
                  <a:pt x="650479" y="434197"/>
                </a:moveTo>
                <a:cubicBezTo>
                  <a:pt x="671722" y="435620"/>
                  <a:pt x="686405" y="444472"/>
                  <a:pt x="693277" y="458383"/>
                </a:cubicBezTo>
                <a:cubicBezTo>
                  <a:pt x="707023" y="486203"/>
                  <a:pt x="684530" y="525406"/>
                  <a:pt x="615803" y="558285"/>
                </a:cubicBezTo>
                <a:cubicBezTo>
                  <a:pt x="555823" y="587371"/>
                  <a:pt x="470851" y="597487"/>
                  <a:pt x="458356" y="569666"/>
                </a:cubicBezTo>
                <a:cubicBezTo>
                  <a:pt x="444610" y="540581"/>
                  <a:pt x="507089" y="483674"/>
                  <a:pt x="568319" y="454589"/>
                </a:cubicBezTo>
                <a:cubicBezTo>
                  <a:pt x="601433" y="438782"/>
                  <a:pt x="629236" y="432775"/>
                  <a:pt x="650479" y="434197"/>
                </a:cubicBezTo>
                <a:close/>
                <a:moveTo>
                  <a:pt x="327327" y="220306"/>
                </a:moveTo>
                <a:cubicBezTo>
                  <a:pt x="350819" y="215486"/>
                  <a:pt x="384925" y="230062"/>
                  <a:pt x="423904" y="271439"/>
                </a:cubicBezTo>
                <a:cubicBezTo>
                  <a:pt x="470927" y="319086"/>
                  <a:pt x="509287" y="394316"/>
                  <a:pt x="487013" y="416886"/>
                </a:cubicBezTo>
                <a:cubicBezTo>
                  <a:pt x="465977" y="438201"/>
                  <a:pt x="392969" y="398078"/>
                  <a:pt x="344709" y="350432"/>
                </a:cubicBezTo>
                <a:cubicBezTo>
                  <a:pt x="293974" y="297770"/>
                  <a:pt x="285312" y="252632"/>
                  <a:pt x="307586" y="231316"/>
                </a:cubicBezTo>
                <a:cubicBezTo>
                  <a:pt x="312845" y="225674"/>
                  <a:pt x="319496" y="221912"/>
                  <a:pt x="327327" y="220306"/>
                </a:cubicBezTo>
                <a:close/>
                <a:moveTo>
                  <a:pt x="452749" y="808"/>
                </a:moveTo>
                <a:cubicBezTo>
                  <a:pt x="482176" y="-5481"/>
                  <a:pt x="512829" y="24705"/>
                  <a:pt x="528768" y="98912"/>
                </a:cubicBezTo>
                <a:cubicBezTo>
                  <a:pt x="542255" y="165573"/>
                  <a:pt x="533672" y="249842"/>
                  <a:pt x="504246" y="256131"/>
                </a:cubicBezTo>
                <a:cubicBezTo>
                  <a:pt x="474819" y="262419"/>
                  <a:pt x="433132" y="189470"/>
                  <a:pt x="419644" y="121552"/>
                </a:cubicBezTo>
                <a:cubicBezTo>
                  <a:pt x="406157" y="49860"/>
                  <a:pt x="422097" y="7096"/>
                  <a:pt x="452749" y="808"/>
                </a:cubicBezTo>
                <a:close/>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2" name="Freeform 31">
            <a:extLst>
              <a:ext uri="{FF2B5EF4-FFF2-40B4-BE49-F238E27FC236}">
                <a16:creationId xmlns:a16="http://schemas.microsoft.com/office/drawing/2014/main" id="{071871EC-2E07-D24D-8468-1C6ABE4ADE18}"/>
              </a:ext>
            </a:extLst>
          </p:cNvPr>
          <p:cNvSpPr>
            <a:spLocks noChangeArrowheads="1"/>
          </p:cNvSpPr>
          <p:nvPr/>
        </p:nvSpPr>
        <p:spPr bwMode="auto">
          <a:xfrm>
            <a:off x="6942434" y="8604001"/>
            <a:ext cx="830787" cy="1817223"/>
          </a:xfrm>
          <a:custGeom>
            <a:avLst/>
            <a:gdLst>
              <a:gd name="connsiteX0" fmla="*/ 323062 w 830787"/>
              <a:gd name="connsiteY0" fmla="*/ 1557168 h 1817223"/>
              <a:gd name="connsiteX1" fmla="*/ 436199 w 830787"/>
              <a:gd name="connsiteY1" fmla="*/ 1609421 h 1817223"/>
              <a:gd name="connsiteX2" fmla="*/ 565320 w 830787"/>
              <a:gd name="connsiteY2" fmla="*/ 1802164 h 1817223"/>
              <a:gd name="connsiteX3" fmla="*/ 343082 w 830787"/>
              <a:gd name="connsiteY3" fmla="*/ 1743340 h 1817223"/>
              <a:gd name="connsiteX4" fmla="*/ 257415 w 830787"/>
              <a:gd name="connsiteY4" fmla="*/ 1581886 h 1817223"/>
              <a:gd name="connsiteX5" fmla="*/ 323062 w 830787"/>
              <a:gd name="connsiteY5" fmla="*/ 1557168 h 1817223"/>
              <a:gd name="connsiteX6" fmla="*/ 781186 w 830787"/>
              <a:gd name="connsiteY6" fmla="*/ 1253927 h 1817223"/>
              <a:gd name="connsiteX7" fmla="*/ 811782 w 830787"/>
              <a:gd name="connsiteY7" fmla="*/ 1268072 h 1817223"/>
              <a:gd name="connsiteX8" fmla="*/ 762114 w 830787"/>
              <a:gd name="connsiteY8" fmla="*/ 1446117 h 1817223"/>
              <a:gd name="connsiteX9" fmla="*/ 555991 w 830787"/>
              <a:gd name="connsiteY9" fmla="*/ 1551440 h 1817223"/>
              <a:gd name="connsiteX10" fmla="*/ 641669 w 830787"/>
              <a:gd name="connsiteY10" fmla="*/ 1333272 h 1817223"/>
              <a:gd name="connsiteX11" fmla="*/ 781186 w 830787"/>
              <a:gd name="connsiteY11" fmla="*/ 1253927 h 1817223"/>
              <a:gd name="connsiteX12" fmla="*/ 241058 w 830787"/>
              <a:gd name="connsiteY12" fmla="*/ 1225580 h 1817223"/>
              <a:gd name="connsiteX13" fmla="*/ 361823 w 830787"/>
              <a:gd name="connsiteY13" fmla="*/ 1259480 h 1817223"/>
              <a:gd name="connsiteX14" fmla="*/ 517888 w 830787"/>
              <a:gd name="connsiteY14" fmla="*/ 1431492 h 1817223"/>
              <a:gd name="connsiteX15" fmla="*/ 288745 w 830787"/>
              <a:gd name="connsiteY15" fmla="*/ 1407636 h 1817223"/>
              <a:gd name="connsiteX16" fmla="*/ 179747 w 830787"/>
              <a:gd name="connsiteY16" fmla="*/ 1259480 h 1817223"/>
              <a:gd name="connsiteX17" fmla="*/ 241058 w 830787"/>
              <a:gd name="connsiteY17" fmla="*/ 1225580 h 1817223"/>
              <a:gd name="connsiteX18" fmla="*/ 715253 w 830787"/>
              <a:gd name="connsiteY18" fmla="*/ 968288 h 1817223"/>
              <a:gd name="connsiteX19" fmla="*/ 745868 w 830787"/>
              <a:gd name="connsiteY19" fmla="*/ 982433 h 1817223"/>
              <a:gd name="connsiteX20" fmla="*/ 696200 w 830787"/>
              <a:gd name="connsiteY20" fmla="*/ 1159225 h 1817223"/>
              <a:gd name="connsiteX21" fmla="*/ 490077 w 830787"/>
              <a:gd name="connsiteY21" fmla="*/ 1264547 h 1817223"/>
              <a:gd name="connsiteX22" fmla="*/ 574513 w 830787"/>
              <a:gd name="connsiteY22" fmla="*/ 1047633 h 1817223"/>
              <a:gd name="connsiteX23" fmla="*/ 715253 w 830787"/>
              <a:gd name="connsiteY23" fmla="*/ 968288 h 1817223"/>
              <a:gd name="connsiteX24" fmla="*/ 103499 w 830787"/>
              <a:gd name="connsiteY24" fmla="*/ 859164 h 1817223"/>
              <a:gd name="connsiteX25" fmla="*/ 227490 w 830787"/>
              <a:gd name="connsiteY25" fmla="*/ 881508 h 1817223"/>
              <a:gd name="connsiteX26" fmla="*/ 401798 w 830787"/>
              <a:gd name="connsiteY26" fmla="*/ 1038860 h 1817223"/>
              <a:gd name="connsiteX27" fmla="*/ 167297 w 830787"/>
              <a:gd name="connsiteY27" fmla="*/ 1036343 h 1817223"/>
              <a:gd name="connsiteX28" fmla="*/ 44403 w 830787"/>
              <a:gd name="connsiteY28" fmla="*/ 899132 h 1817223"/>
              <a:gd name="connsiteX29" fmla="*/ 103499 w 830787"/>
              <a:gd name="connsiteY29" fmla="*/ 859164 h 1817223"/>
              <a:gd name="connsiteX30" fmla="*/ 605414 w 830787"/>
              <a:gd name="connsiteY30" fmla="*/ 632286 h 1817223"/>
              <a:gd name="connsiteX31" fmla="*/ 636010 w 830787"/>
              <a:gd name="connsiteY31" fmla="*/ 645734 h 1817223"/>
              <a:gd name="connsiteX32" fmla="*/ 586342 w 830787"/>
              <a:gd name="connsiteY32" fmla="*/ 820353 h 1817223"/>
              <a:gd name="connsiteX33" fmla="*/ 380219 w 830787"/>
              <a:gd name="connsiteY33" fmla="*/ 924382 h 1817223"/>
              <a:gd name="connsiteX34" fmla="*/ 465897 w 830787"/>
              <a:gd name="connsiteY34" fmla="*/ 710133 h 1817223"/>
              <a:gd name="connsiteX35" fmla="*/ 605414 w 830787"/>
              <a:gd name="connsiteY35" fmla="*/ 632286 h 1817223"/>
              <a:gd name="connsiteX36" fmla="*/ 72418 w 830787"/>
              <a:gd name="connsiteY36" fmla="*/ 520625 h 1817223"/>
              <a:gd name="connsiteX37" fmla="*/ 190152 w 830787"/>
              <a:gd name="connsiteY37" fmla="*/ 563425 h 1817223"/>
              <a:gd name="connsiteX38" fmla="*/ 332859 w 830787"/>
              <a:gd name="connsiteY38" fmla="*/ 745209 h 1817223"/>
              <a:gd name="connsiteX39" fmla="*/ 104527 w 830787"/>
              <a:gd name="connsiteY39" fmla="*/ 704121 h 1817223"/>
              <a:gd name="connsiteX40" fmla="*/ 7734 w 830787"/>
              <a:gd name="connsiteY40" fmla="*/ 549729 h 1817223"/>
              <a:gd name="connsiteX41" fmla="*/ 72418 w 830787"/>
              <a:gd name="connsiteY41" fmla="*/ 520625 h 1817223"/>
              <a:gd name="connsiteX42" fmla="*/ 610268 w 830787"/>
              <a:gd name="connsiteY42" fmla="*/ 404999 h 1817223"/>
              <a:gd name="connsiteX43" fmla="*/ 674738 w 830787"/>
              <a:gd name="connsiteY43" fmla="*/ 435741 h 1817223"/>
              <a:gd name="connsiteX44" fmla="*/ 574555 w 830787"/>
              <a:gd name="connsiteY44" fmla="*/ 588048 h 1817223"/>
              <a:gd name="connsiteX45" fmla="*/ 346980 w 830787"/>
              <a:gd name="connsiteY45" fmla="*/ 624252 h 1817223"/>
              <a:gd name="connsiteX46" fmla="*/ 492925 w 830787"/>
              <a:gd name="connsiteY46" fmla="*/ 444480 h 1817223"/>
              <a:gd name="connsiteX47" fmla="*/ 610268 w 830787"/>
              <a:gd name="connsiteY47" fmla="*/ 404999 h 1817223"/>
              <a:gd name="connsiteX48" fmla="*/ 171424 w 830787"/>
              <a:gd name="connsiteY48" fmla="*/ 187036 h 1817223"/>
              <a:gd name="connsiteX49" fmla="*/ 295360 w 830787"/>
              <a:gd name="connsiteY49" fmla="*/ 290152 h 1817223"/>
              <a:gd name="connsiteX50" fmla="*/ 339984 w 830787"/>
              <a:gd name="connsiteY50" fmla="*/ 519533 h 1817223"/>
              <a:gd name="connsiteX51" fmla="*/ 156530 w 830787"/>
              <a:gd name="connsiteY51" fmla="*/ 379147 h 1817223"/>
              <a:gd name="connsiteX52" fmla="*/ 139176 w 830787"/>
              <a:gd name="connsiteY52" fmla="*/ 196143 h 1817223"/>
              <a:gd name="connsiteX53" fmla="*/ 171424 w 830787"/>
              <a:gd name="connsiteY53" fmla="*/ 187036 h 1817223"/>
              <a:gd name="connsiteX54" fmla="*/ 578228 w 830787"/>
              <a:gd name="connsiteY54" fmla="*/ 97 h 1817223"/>
              <a:gd name="connsiteX55" fmla="*/ 611701 w 830787"/>
              <a:gd name="connsiteY55" fmla="*/ 8127 h 1817223"/>
              <a:gd name="connsiteX56" fmla="*/ 594162 w 830787"/>
              <a:gd name="connsiteY56" fmla="*/ 191130 h 1817223"/>
              <a:gd name="connsiteX57" fmla="*/ 407498 w 830787"/>
              <a:gd name="connsiteY57" fmla="*/ 331517 h 1817223"/>
              <a:gd name="connsiteX58" fmla="*/ 453851 w 830787"/>
              <a:gd name="connsiteY58" fmla="*/ 103389 h 1817223"/>
              <a:gd name="connsiteX59" fmla="*/ 578228 w 830787"/>
              <a:gd name="connsiteY59" fmla="*/ 97 h 1817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830787" h="1817223">
                <a:moveTo>
                  <a:pt x="323062" y="1557168"/>
                </a:moveTo>
                <a:cubicBezTo>
                  <a:pt x="353325" y="1560609"/>
                  <a:pt x="391503" y="1576880"/>
                  <a:pt x="436199" y="1609421"/>
                </a:cubicBezTo>
                <a:cubicBezTo>
                  <a:pt x="516900" y="1666994"/>
                  <a:pt x="592635" y="1765868"/>
                  <a:pt x="565320" y="1802164"/>
                </a:cubicBezTo>
                <a:cubicBezTo>
                  <a:pt x="540489" y="1839711"/>
                  <a:pt x="422542" y="1802164"/>
                  <a:pt x="343082" y="1743340"/>
                </a:cubicBezTo>
                <a:cubicBezTo>
                  <a:pt x="254932" y="1682013"/>
                  <a:pt x="231342" y="1619434"/>
                  <a:pt x="257415" y="1581886"/>
                </a:cubicBezTo>
                <a:cubicBezTo>
                  <a:pt x="270451" y="1563112"/>
                  <a:pt x="292799" y="1553726"/>
                  <a:pt x="323062" y="1557168"/>
                </a:cubicBezTo>
                <a:close/>
                <a:moveTo>
                  <a:pt x="781186" y="1253927"/>
                </a:moveTo>
                <a:cubicBezTo>
                  <a:pt x="793079" y="1255455"/>
                  <a:pt x="803401" y="1260235"/>
                  <a:pt x="811782" y="1268072"/>
                </a:cubicBezTo>
                <a:cubicBezTo>
                  <a:pt x="845309" y="1299418"/>
                  <a:pt x="837858" y="1363364"/>
                  <a:pt x="762114" y="1446117"/>
                </a:cubicBezTo>
                <a:cubicBezTo>
                  <a:pt x="696304" y="1518840"/>
                  <a:pt x="589517" y="1581532"/>
                  <a:pt x="555991" y="1551440"/>
                </a:cubicBezTo>
                <a:cubicBezTo>
                  <a:pt x="522465" y="1518840"/>
                  <a:pt x="574617" y="1407248"/>
                  <a:pt x="641669" y="1333272"/>
                </a:cubicBezTo>
                <a:cubicBezTo>
                  <a:pt x="695683" y="1274028"/>
                  <a:pt x="745506" y="1249343"/>
                  <a:pt x="781186" y="1253927"/>
                </a:cubicBezTo>
                <a:close/>
                <a:moveTo>
                  <a:pt x="241058" y="1225580"/>
                </a:moveTo>
                <a:cubicBezTo>
                  <a:pt x="271714" y="1224325"/>
                  <a:pt x="312278" y="1234369"/>
                  <a:pt x="361823" y="1259480"/>
                </a:cubicBezTo>
                <a:cubicBezTo>
                  <a:pt x="448526" y="1303425"/>
                  <a:pt x="537706" y="1390058"/>
                  <a:pt x="517888" y="1431492"/>
                </a:cubicBezTo>
                <a:cubicBezTo>
                  <a:pt x="498070" y="1471669"/>
                  <a:pt x="376686" y="1452836"/>
                  <a:pt x="288745" y="1407636"/>
                </a:cubicBezTo>
                <a:cubicBezTo>
                  <a:pt x="193372" y="1358669"/>
                  <a:pt x="159929" y="1300914"/>
                  <a:pt x="179747" y="1259480"/>
                </a:cubicBezTo>
                <a:cubicBezTo>
                  <a:pt x="189656" y="1239391"/>
                  <a:pt x="210403" y="1226836"/>
                  <a:pt x="241058" y="1225580"/>
                </a:cubicBezTo>
                <a:close/>
                <a:moveTo>
                  <a:pt x="715253" y="968288"/>
                </a:moveTo>
                <a:cubicBezTo>
                  <a:pt x="727165" y="969816"/>
                  <a:pt x="737487" y="974596"/>
                  <a:pt x="745868" y="982433"/>
                </a:cubicBezTo>
                <a:cubicBezTo>
                  <a:pt x="779395" y="1013779"/>
                  <a:pt x="770703" y="1077725"/>
                  <a:pt x="696200" y="1159225"/>
                </a:cubicBezTo>
                <a:cubicBezTo>
                  <a:pt x="629148" y="1233201"/>
                  <a:pt x="522362" y="1295893"/>
                  <a:pt x="490077" y="1264547"/>
                </a:cubicBezTo>
                <a:cubicBezTo>
                  <a:pt x="456551" y="1233201"/>
                  <a:pt x="507461" y="1121609"/>
                  <a:pt x="574513" y="1047633"/>
                </a:cubicBezTo>
                <a:cubicBezTo>
                  <a:pt x="629459" y="988389"/>
                  <a:pt x="679515" y="963704"/>
                  <a:pt x="715253" y="968288"/>
                </a:cubicBezTo>
                <a:close/>
                <a:moveTo>
                  <a:pt x="103499" y="859164"/>
                </a:moveTo>
                <a:cubicBezTo>
                  <a:pt x="134066" y="855073"/>
                  <a:pt x="175448" y="861367"/>
                  <a:pt x="227490" y="881508"/>
                </a:cubicBezTo>
                <a:cubicBezTo>
                  <a:pt x="320287" y="918014"/>
                  <a:pt x="416846" y="996061"/>
                  <a:pt x="401798" y="1038860"/>
                </a:cubicBezTo>
                <a:cubicBezTo>
                  <a:pt x="384242" y="1081660"/>
                  <a:pt x="261348" y="1072848"/>
                  <a:pt x="167297" y="1036343"/>
                </a:cubicBezTo>
                <a:cubicBezTo>
                  <a:pt x="66975" y="997319"/>
                  <a:pt x="28101" y="941931"/>
                  <a:pt x="44403" y="899132"/>
                </a:cubicBezTo>
                <a:cubicBezTo>
                  <a:pt x="53181" y="877732"/>
                  <a:pt x="72932" y="863256"/>
                  <a:pt x="103499" y="859164"/>
                </a:cubicBezTo>
                <a:close/>
                <a:moveTo>
                  <a:pt x="605414" y="632286"/>
                </a:moveTo>
                <a:cubicBezTo>
                  <a:pt x="617307" y="633737"/>
                  <a:pt x="627629" y="638303"/>
                  <a:pt x="636010" y="645734"/>
                </a:cubicBezTo>
                <a:cubicBezTo>
                  <a:pt x="669537" y="676695"/>
                  <a:pt x="660845" y="739855"/>
                  <a:pt x="586342" y="820353"/>
                </a:cubicBezTo>
                <a:cubicBezTo>
                  <a:pt x="519290" y="893421"/>
                  <a:pt x="412504" y="955343"/>
                  <a:pt x="380219" y="924382"/>
                </a:cubicBezTo>
                <a:cubicBezTo>
                  <a:pt x="346693" y="894659"/>
                  <a:pt x="397603" y="784439"/>
                  <a:pt x="465897" y="710133"/>
                </a:cubicBezTo>
                <a:cubicBezTo>
                  <a:pt x="519911" y="651617"/>
                  <a:pt x="569734" y="627932"/>
                  <a:pt x="605414" y="632286"/>
                </a:cubicBezTo>
                <a:close/>
                <a:moveTo>
                  <a:pt x="72418" y="520625"/>
                </a:moveTo>
                <a:cubicBezTo>
                  <a:pt x="103287" y="521715"/>
                  <a:pt x="142996" y="534788"/>
                  <a:pt x="190152" y="563425"/>
                </a:cubicBezTo>
                <a:cubicBezTo>
                  <a:pt x="273294" y="614474"/>
                  <a:pt x="356436" y="706611"/>
                  <a:pt x="332859" y="745209"/>
                </a:cubicBezTo>
                <a:cubicBezTo>
                  <a:pt x="309281" y="785052"/>
                  <a:pt x="190152" y="756415"/>
                  <a:pt x="104527" y="704121"/>
                </a:cubicBezTo>
                <a:cubicBezTo>
                  <a:pt x="13939" y="649337"/>
                  <a:pt x="-15843" y="588327"/>
                  <a:pt x="7734" y="549729"/>
                </a:cubicBezTo>
                <a:cubicBezTo>
                  <a:pt x="19523" y="530430"/>
                  <a:pt x="41550" y="519536"/>
                  <a:pt x="72418" y="520625"/>
                </a:cubicBezTo>
                <a:close/>
                <a:moveTo>
                  <a:pt x="610268" y="404999"/>
                </a:moveTo>
                <a:cubicBezTo>
                  <a:pt x="641344" y="404531"/>
                  <a:pt x="663606" y="415767"/>
                  <a:pt x="674738" y="435741"/>
                </a:cubicBezTo>
                <a:cubicBezTo>
                  <a:pt x="697000" y="474442"/>
                  <a:pt x="669790" y="531869"/>
                  <a:pt x="574555" y="588048"/>
                </a:cubicBezTo>
                <a:cubicBezTo>
                  <a:pt x="489214" y="636736"/>
                  <a:pt x="369243" y="664202"/>
                  <a:pt x="346980" y="624252"/>
                </a:cubicBezTo>
                <a:cubicBezTo>
                  <a:pt x="324717" y="585551"/>
                  <a:pt x="407584" y="494417"/>
                  <a:pt x="492925" y="444480"/>
                </a:cubicBezTo>
                <a:cubicBezTo>
                  <a:pt x="539306" y="417639"/>
                  <a:pt x="579193" y="405467"/>
                  <a:pt x="610268" y="404999"/>
                </a:cubicBezTo>
                <a:close/>
                <a:moveTo>
                  <a:pt x="171424" y="187036"/>
                </a:moveTo>
                <a:cubicBezTo>
                  <a:pt x="206809" y="187917"/>
                  <a:pt x="250736" y="219645"/>
                  <a:pt x="295360" y="290152"/>
                </a:cubicBezTo>
                <a:cubicBezTo>
                  <a:pt x="347421" y="375386"/>
                  <a:pt x="378410" y="495717"/>
                  <a:pt x="339984" y="519533"/>
                </a:cubicBezTo>
                <a:cubicBezTo>
                  <a:pt x="301557" y="543349"/>
                  <a:pt x="208591" y="464381"/>
                  <a:pt x="156530" y="379147"/>
                </a:cubicBezTo>
                <a:cubicBezTo>
                  <a:pt x="99510" y="287645"/>
                  <a:pt x="100750" y="219959"/>
                  <a:pt x="139176" y="196143"/>
                </a:cubicBezTo>
                <a:cubicBezTo>
                  <a:pt x="148782" y="189876"/>
                  <a:pt x="159629" y="186742"/>
                  <a:pt x="171424" y="187036"/>
                </a:cubicBezTo>
                <a:close/>
                <a:moveTo>
                  <a:pt x="578228" y="97"/>
                </a:moveTo>
                <a:cubicBezTo>
                  <a:pt x="590404" y="-569"/>
                  <a:pt x="601679" y="2173"/>
                  <a:pt x="611701" y="8127"/>
                </a:cubicBezTo>
                <a:cubicBezTo>
                  <a:pt x="649284" y="33196"/>
                  <a:pt x="653042" y="97121"/>
                  <a:pt x="594162" y="191130"/>
                </a:cubicBezTo>
                <a:cubicBezTo>
                  <a:pt x="540293" y="275111"/>
                  <a:pt x="446334" y="356586"/>
                  <a:pt x="407498" y="331517"/>
                </a:cubicBezTo>
                <a:cubicBezTo>
                  <a:pt x="368662" y="307701"/>
                  <a:pt x="399982" y="188623"/>
                  <a:pt x="453851" y="103389"/>
                </a:cubicBezTo>
                <a:cubicBezTo>
                  <a:pt x="497072" y="34763"/>
                  <a:pt x="541702" y="2094"/>
                  <a:pt x="578228" y="97"/>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3" name="Freeform 115">
            <a:extLst>
              <a:ext uri="{FF2B5EF4-FFF2-40B4-BE49-F238E27FC236}">
                <a16:creationId xmlns:a16="http://schemas.microsoft.com/office/drawing/2014/main" id="{70F880A9-6D98-8A4D-8C07-4B878303742A}"/>
              </a:ext>
            </a:extLst>
          </p:cNvPr>
          <p:cNvSpPr>
            <a:spLocks noChangeArrowheads="1"/>
          </p:cNvSpPr>
          <p:nvPr/>
        </p:nvSpPr>
        <p:spPr bwMode="auto">
          <a:xfrm>
            <a:off x="7168279" y="8862964"/>
            <a:ext cx="395492" cy="1757775"/>
          </a:xfrm>
          <a:custGeom>
            <a:avLst/>
            <a:gdLst>
              <a:gd name="T0" fmla="*/ 175527 w 319"/>
              <a:gd name="T1" fmla="*/ 921044 h 1411"/>
              <a:gd name="T2" fmla="*/ 170326 w 319"/>
              <a:gd name="T3" fmla="*/ 920391 h 1411"/>
              <a:gd name="T4" fmla="*/ 170326 w 319"/>
              <a:gd name="T5" fmla="*/ 920391 h 1411"/>
              <a:gd name="T6" fmla="*/ 98165 w 319"/>
              <a:gd name="T7" fmla="*/ 431127 h 1411"/>
              <a:gd name="T8" fmla="*/ 98165 w 319"/>
              <a:gd name="T9" fmla="*/ 431127 h 1411"/>
              <a:gd name="T10" fmla="*/ 106616 w 319"/>
              <a:gd name="T11" fmla="*/ 0 h 1411"/>
              <a:gd name="T12" fmla="*/ 111817 w 319"/>
              <a:gd name="T13" fmla="*/ 2613 h 1411"/>
              <a:gd name="T14" fmla="*/ 111817 w 319"/>
              <a:gd name="T15" fmla="*/ 2613 h 1411"/>
              <a:gd name="T16" fmla="*/ 104016 w 319"/>
              <a:gd name="T17" fmla="*/ 429167 h 1411"/>
              <a:gd name="T18" fmla="*/ 104016 w 319"/>
              <a:gd name="T19" fmla="*/ 429167 h 1411"/>
              <a:gd name="T20" fmla="*/ 181378 w 319"/>
              <a:gd name="T21" fmla="*/ 779948 h 1411"/>
              <a:gd name="T22" fmla="*/ 181378 w 319"/>
              <a:gd name="T23" fmla="*/ 779948 h 1411"/>
              <a:gd name="T24" fmla="*/ 175527 w 319"/>
              <a:gd name="T25" fmla="*/ 921044 h 14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19" h="1411">
                <a:moveTo>
                  <a:pt x="270" y="1410"/>
                </a:moveTo>
                <a:lnTo>
                  <a:pt x="262" y="1409"/>
                </a:lnTo>
                <a:cubicBezTo>
                  <a:pt x="262" y="1405"/>
                  <a:pt x="318" y="1081"/>
                  <a:pt x="151" y="660"/>
                </a:cubicBezTo>
                <a:cubicBezTo>
                  <a:pt x="0" y="278"/>
                  <a:pt x="162" y="3"/>
                  <a:pt x="164" y="0"/>
                </a:cubicBezTo>
                <a:lnTo>
                  <a:pt x="172" y="4"/>
                </a:lnTo>
                <a:cubicBezTo>
                  <a:pt x="170" y="8"/>
                  <a:pt x="10" y="279"/>
                  <a:pt x="160" y="657"/>
                </a:cubicBezTo>
                <a:cubicBezTo>
                  <a:pt x="248" y="878"/>
                  <a:pt x="273" y="1072"/>
                  <a:pt x="279" y="1194"/>
                </a:cubicBezTo>
                <a:cubicBezTo>
                  <a:pt x="285" y="1327"/>
                  <a:pt x="270" y="1409"/>
                  <a:pt x="270" y="1410"/>
                </a:cubicBezTo>
              </a:path>
            </a:pathLst>
          </a:custGeom>
          <a:solidFill>
            <a:srgbClr val="182E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389332B7-D2DC-9A4A-B2F9-3C954062FE44}"/>
              </a:ext>
            </a:extLst>
          </p:cNvPr>
          <p:cNvSpPr>
            <a:spLocks noChangeArrowheads="1"/>
          </p:cNvSpPr>
          <p:nvPr/>
        </p:nvSpPr>
        <p:spPr bwMode="auto">
          <a:xfrm>
            <a:off x="7283632" y="10664683"/>
            <a:ext cx="504110" cy="795117"/>
          </a:xfrm>
          <a:custGeom>
            <a:avLst/>
            <a:gdLst>
              <a:gd name="connsiteX0" fmla="*/ 65918 w 504110"/>
              <a:gd name="connsiteY0" fmla="*/ 774518 h 795117"/>
              <a:gd name="connsiteX1" fmla="*/ 443678 w 504110"/>
              <a:gd name="connsiteY1" fmla="*/ 774518 h 795117"/>
              <a:gd name="connsiteX2" fmla="*/ 442428 w 504110"/>
              <a:gd name="connsiteY2" fmla="*/ 795117 h 795117"/>
              <a:gd name="connsiteX3" fmla="*/ 67169 w 504110"/>
              <a:gd name="connsiteY3" fmla="*/ 795117 h 795117"/>
              <a:gd name="connsiteX4" fmla="*/ 5495 w 504110"/>
              <a:gd name="connsiteY4" fmla="*/ 38451 h 795117"/>
              <a:gd name="connsiteX5" fmla="*/ 504110 w 504110"/>
              <a:gd name="connsiteY5" fmla="*/ 38451 h 795117"/>
              <a:gd name="connsiteX6" fmla="*/ 502866 w 504110"/>
              <a:gd name="connsiteY6" fmla="*/ 53833 h 795117"/>
              <a:gd name="connsiteX7" fmla="*/ 7982 w 504110"/>
              <a:gd name="connsiteY7" fmla="*/ 53833 h 795117"/>
              <a:gd name="connsiteX8" fmla="*/ 0 w 504110"/>
              <a:gd name="connsiteY8" fmla="*/ 0 h 795117"/>
              <a:gd name="connsiteX9" fmla="*/ 504109 w 504110"/>
              <a:gd name="connsiteY9" fmla="*/ 0 h 795117"/>
              <a:gd name="connsiteX10" fmla="*/ 502867 w 504110"/>
              <a:gd name="connsiteY10" fmla="*/ 20599 h 795117"/>
              <a:gd name="connsiteX11" fmla="*/ 1242 w 504110"/>
              <a:gd name="connsiteY11" fmla="*/ 20599 h 795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110" h="795117">
                <a:moveTo>
                  <a:pt x="65918" y="774518"/>
                </a:moveTo>
                <a:lnTo>
                  <a:pt x="443678" y="774518"/>
                </a:lnTo>
                <a:lnTo>
                  <a:pt x="442428" y="795117"/>
                </a:lnTo>
                <a:lnTo>
                  <a:pt x="67169" y="795117"/>
                </a:lnTo>
                <a:close/>
                <a:moveTo>
                  <a:pt x="5495" y="38451"/>
                </a:moveTo>
                <a:lnTo>
                  <a:pt x="504110" y="38451"/>
                </a:lnTo>
                <a:lnTo>
                  <a:pt x="502866" y="53833"/>
                </a:lnTo>
                <a:lnTo>
                  <a:pt x="7982" y="53833"/>
                </a:lnTo>
                <a:close/>
                <a:moveTo>
                  <a:pt x="0" y="0"/>
                </a:moveTo>
                <a:lnTo>
                  <a:pt x="504109" y="0"/>
                </a:lnTo>
                <a:lnTo>
                  <a:pt x="502867" y="20599"/>
                </a:lnTo>
                <a:lnTo>
                  <a:pt x="1242" y="20599"/>
                </a:lnTo>
                <a:close/>
              </a:path>
            </a:pathLst>
          </a:custGeom>
          <a:solidFill>
            <a:srgbClr val="182E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5" name="Freeform 120">
            <a:extLst>
              <a:ext uri="{FF2B5EF4-FFF2-40B4-BE49-F238E27FC236}">
                <a16:creationId xmlns:a16="http://schemas.microsoft.com/office/drawing/2014/main" id="{33E49CA8-4087-4A47-AF8A-7CD6C4688E5D}"/>
              </a:ext>
            </a:extLst>
          </p:cNvPr>
          <p:cNvSpPr>
            <a:spLocks noChangeArrowheads="1"/>
          </p:cNvSpPr>
          <p:nvPr/>
        </p:nvSpPr>
        <p:spPr bwMode="auto">
          <a:xfrm>
            <a:off x="6800257" y="4831071"/>
            <a:ext cx="1307319" cy="1307345"/>
          </a:xfrm>
          <a:custGeom>
            <a:avLst/>
            <a:gdLst>
              <a:gd name="T0" fmla="*/ 14349 w 1051"/>
              <a:gd name="T1" fmla="*/ 670510 h 1051"/>
              <a:gd name="T2" fmla="*/ 670510 w 1051"/>
              <a:gd name="T3" fmla="*/ 670510 h 1051"/>
              <a:gd name="T4" fmla="*/ 670510 w 1051"/>
              <a:gd name="T5" fmla="*/ 14349 h 1051"/>
              <a:gd name="T6" fmla="*/ 14349 w 1051"/>
              <a:gd name="T7" fmla="*/ 14349 h 1051"/>
              <a:gd name="T8" fmla="*/ 14349 w 1051"/>
              <a:gd name="T9" fmla="*/ 670510 h 1051"/>
              <a:gd name="T10" fmla="*/ 684860 w 1051"/>
              <a:gd name="T11" fmla="*/ 684860 h 1051"/>
              <a:gd name="T12" fmla="*/ 0 w 1051"/>
              <a:gd name="T13" fmla="*/ 684860 h 1051"/>
              <a:gd name="T14" fmla="*/ 0 w 1051"/>
              <a:gd name="T15" fmla="*/ 0 h 1051"/>
              <a:gd name="T16" fmla="*/ 684860 w 1051"/>
              <a:gd name="T17" fmla="*/ 0 h 1051"/>
              <a:gd name="T18" fmla="*/ 684860 w 1051"/>
              <a:gd name="T19" fmla="*/ 684860 h 105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51" h="1051">
                <a:moveTo>
                  <a:pt x="22" y="1028"/>
                </a:moveTo>
                <a:lnTo>
                  <a:pt x="1028" y="1028"/>
                </a:lnTo>
                <a:lnTo>
                  <a:pt x="1028" y="22"/>
                </a:lnTo>
                <a:lnTo>
                  <a:pt x="22" y="22"/>
                </a:lnTo>
                <a:lnTo>
                  <a:pt x="22" y="1028"/>
                </a:lnTo>
                <a:close/>
                <a:moveTo>
                  <a:pt x="1050" y="1050"/>
                </a:moveTo>
                <a:lnTo>
                  <a:pt x="0" y="1050"/>
                </a:lnTo>
                <a:lnTo>
                  <a:pt x="0" y="0"/>
                </a:lnTo>
                <a:lnTo>
                  <a:pt x="1050" y="0"/>
                </a:lnTo>
                <a:lnTo>
                  <a:pt x="1050" y="1050"/>
                </a:lnTo>
                <a:close/>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121">
            <a:extLst>
              <a:ext uri="{FF2B5EF4-FFF2-40B4-BE49-F238E27FC236}">
                <a16:creationId xmlns:a16="http://schemas.microsoft.com/office/drawing/2014/main" id="{2D997A9A-C3B6-9441-B1C6-5BF07623FCF3}"/>
              </a:ext>
            </a:extLst>
          </p:cNvPr>
          <p:cNvSpPr>
            <a:spLocks noChangeArrowheads="1"/>
          </p:cNvSpPr>
          <p:nvPr/>
        </p:nvSpPr>
        <p:spPr bwMode="auto">
          <a:xfrm>
            <a:off x="7052932" y="5089239"/>
            <a:ext cx="796474" cy="796494"/>
          </a:xfrm>
          <a:custGeom>
            <a:avLst/>
            <a:gdLst>
              <a:gd name="T0" fmla="*/ 416991 w 641"/>
              <a:gd name="T1" fmla="*/ 416993 h 641"/>
              <a:gd name="T2" fmla="*/ 0 w 641"/>
              <a:gd name="T3" fmla="*/ 416993 h 641"/>
              <a:gd name="T4" fmla="*/ 0 w 641"/>
              <a:gd name="T5" fmla="*/ 0 h 641"/>
              <a:gd name="T6" fmla="*/ 416991 w 641"/>
              <a:gd name="T7" fmla="*/ 0 h 641"/>
              <a:gd name="T8" fmla="*/ 416991 w 641"/>
              <a:gd name="T9" fmla="*/ 416993 h 6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1" h="641">
                <a:moveTo>
                  <a:pt x="640" y="640"/>
                </a:moveTo>
                <a:lnTo>
                  <a:pt x="0" y="640"/>
                </a:lnTo>
                <a:lnTo>
                  <a:pt x="0" y="0"/>
                </a:lnTo>
                <a:lnTo>
                  <a:pt x="640" y="0"/>
                </a:lnTo>
                <a:lnTo>
                  <a:pt x="640" y="640"/>
                </a:lnTo>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122">
            <a:extLst>
              <a:ext uri="{FF2B5EF4-FFF2-40B4-BE49-F238E27FC236}">
                <a16:creationId xmlns:a16="http://schemas.microsoft.com/office/drawing/2014/main" id="{4E4B9974-E8B4-614F-87DA-CEDCEBCF3ED3}"/>
              </a:ext>
            </a:extLst>
          </p:cNvPr>
          <p:cNvSpPr>
            <a:spLocks noChangeArrowheads="1"/>
          </p:cNvSpPr>
          <p:nvPr/>
        </p:nvSpPr>
        <p:spPr bwMode="auto">
          <a:xfrm>
            <a:off x="8904048" y="4710221"/>
            <a:ext cx="1664362" cy="1664392"/>
          </a:xfrm>
          <a:custGeom>
            <a:avLst/>
            <a:gdLst>
              <a:gd name="T0" fmla="*/ 872079 w 1334"/>
              <a:gd name="T1" fmla="*/ 436039 h 1335"/>
              <a:gd name="T2" fmla="*/ 872079 w 1334"/>
              <a:gd name="T3" fmla="*/ 436039 h 1335"/>
              <a:gd name="T4" fmla="*/ 435712 w 1334"/>
              <a:gd name="T5" fmla="*/ 872077 h 1335"/>
              <a:gd name="T6" fmla="*/ 435712 w 1334"/>
              <a:gd name="T7" fmla="*/ 872077 h 1335"/>
              <a:gd name="T8" fmla="*/ 0 w 1334"/>
              <a:gd name="T9" fmla="*/ 436039 h 1335"/>
              <a:gd name="T10" fmla="*/ 0 w 1334"/>
              <a:gd name="T11" fmla="*/ 436039 h 1335"/>
              <a:gd name="T12" fmla="*/ 435712 w 1334"/>
              <a:gd name="T13" fmla="*/ 0 h 1335"/>
              <a:gd name="T14" fmla="*/ 435712 w 1334"/>
              <a:gd name="T15" fmla="*/ 0 h 1335"/>
              <a:gd name="T16" fmla="*/ 872079 w 1334"/>
              <a:gd name="T17" fmla="*/ 436039 h 1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34" h="1335">
                <a:moveTo>
                  <a:pt x="1333" y="667"/>
                </a:moveTo>
                <a:lnTo>
                  <a:pt x="1333" y="667"/>
                </a:lnTo>
                <a:cubicBezTo>
                  <a:pt x="1333" y="1035"/>
                  <a:pt x="1035" y="1334"/>
                  <a:pt x="666" y="1334"/>
                </a:cubicBezTo>
                <a:cubicBezTo>
                  <a:pt x="298" y="1334"/>
                  <a:pt x="0" y="1035"/>
                  <a:pt x="0" y="667"/>
                </a:cubicBezTo>
                <a:cubicBezTo>
                  <a:pt x="0" y="299"/>
                  <a:pt x="298" y="0"/>
                  <a:pt x="666" y="0"/>
                </a:cubicBezTo>
                <a:cubicBezTo>
                  <a:pt x="1035" y="0"/>
                  <a:pt x="1333" y="299"/>
                  <a:pt x="1333" y="667"/>
                </a:cubicBezTo>
              </a:path>
            </a:pathLst>
          </a:custGeom>
          <a:solidFill>
            <a:srgbClr val="A9203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123">
            <a:extLst>
              <a:ext uri="{FF2B5EF4-FFF2-40B4-BE49-F238E27FC236}">
                <a16:creationId xmlns:a16="http://schemas.microsoft.com/office/drawing/2014/main" id="{600818C1-1FE6-904D-ACD3-40FD3E44BF56}"/>
              </a:ext>
            </a:extLst>
          </p:cNvPr>
          <p:cNvSpPr>
            <a:spLocks noChangeArrowheads="1"/>
          </p:cNvSpPr>
          <p:nvPr/>
        </p:nvSpPr>
        <p:spPr bwMode="auto">
          <a:xfrm>
            <a:off x="8947991" y="4748672"/>
            <a:ext cx="1581965" cy="1581997"/>
          </a:xfrm>
          <a:custGeom>
            <a:avLst/>
            <a:gdLst>
              <a:gd name="T0" fmla="*/ 828873 w 1268"/>
              <a:gd name="T1" fmla="*/ 414764 h 1268"/>
              <a:gd name="T2" fmla="*/ 828873 w 1268"/>
              <a:gd name="T3" fmla="*/ 414764 h 1268"/>
              <a:gd name="T4" fmla="*/ 414109 w 1268"/>
              <a:gd name="T5" fmla="*/ 828873 h 1268"/>
              <a:gd name="T6" fmla="*/ 414109 w 1268"/>
              <a:gd name="T7" fmla="*/ 828873 h 1268"/>
              <a:gd name="T8" fmla="*/ 0 w 1268"/>
              <a:gd name="T9" fmla="*/ 414764 h 1268"/>
              <a:gd name="T10" fmla="*/ 0 w 1268"/>
              <a:gd name="T11" fmla="*/ 414764 h 1268"/>
              <a:gd name="T12" fmla="*/ 414109 w 1268"/>
              <a:gd name="T13" fmla="*/ 0 h 1268"/>
              <a:gd name="T14" fmla="*/ 414109 w 1268"/>
              <a:gd name="T15" fmla="*/ 0 h 1268"/>
              <a:gd name="T16" fmla="*/ 828873 w 1268"/>
              <a:gd name="T17" fmla="*/ 414764 h 1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68" h="1268">
                <a:moveTo>
                  <a:pt x="1267" y="634"/>
                </a:moveTo>
                <a:lnTo>
                  <a:pt x="1267" y="634"/>
                </a:lnTo>
                <a:cubicBezTo>
                  <a:pt x="1267" y="984"/>
                  <a:pt x="983" y="1267"/>
                  <a:pt x="633" y="1267"/>
                </a:cubicBezTo>
                <a:cubicBezTo>
                  <a:pt x="283" y="1267"/>
                  <a:pt x="0" y="984"/>
                  <a:pt x="0" y="634"/>
                </a:cubicBezTo>
                <a:cubicBezTo>
                  <a:pt x="0" y="284"/>
                  <a:pt x="283" y="0"/>
                  <a:pt x="633" y="0"/>
                </a:cubicBezTo>
                <a:cubicBezTo>
                  <a:pt x="983" y="0"/>
                  <a:pt x="1267" y="284"/>
                  <a:pt x="1267" y="634"/>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124">
            <a:extLst>
              <a:ext uri="{FF2B5EF4-FFF2-40B4-BE49-F238E27FC236}">
                <a16:creationId xmlns:a16="http://schemas.microsoft.com/office/drawing/2014/main" id="{930B18EA-4E69-9449-A681-C9F51840D30D}"/>
              </a:ext>
            </a:extLst>
          </p:cNvPr>
          <p:cNvSpPr>
            <a:spLocks noChangeArrowheads="1"/>
          </p:cNvSpPr>
          <p:nvPr/>
        </p:nvSpPr>
        <p:spPr bwMode="auto">
          <a:xfrm>
            <a:off x="9134750" y="4935437"/>
            <a:ext cx="1208447" cy="1202979"/>
          </a:xfrm>
          <a:custGeom>
            <a:avLst/>
            <a:gdLst>
              <a:gd name="T0" fmla="*/ 633012 w 968"/>
              <a:gd name="T1" fmla="*/ 315067 h 967"/>
              <a:gd name="T2" fmla="*/ 633012 w 968"/>
              <a:gd name="T3" fmla="*/ 315067 h 967"/>
              <a:gd name="T4" fmla="*/ 316179 w 968"/>
              <a:gd name="T5" fmla="*/ 630135 h 967"/>
              <a:gd name="T6" fmla="*/ 316179 w 968"/>
              <a:gd name="T7" fmla="*/ 630135 h 967"/>
              <a:gd name="T8" fmla="*/ 0 w 968"/>
              <a:gd name="T9" fmla="*/ 315067 h 967"/>
              <a:gd name="T10" fmla="*/ 0 w 968"/>
              <a:gd name="T11" fmla="*/ 315067 h 967"/>
              <a:gd name="T12" fmla="*/ 316179 w 968"/>
              <a:gd name="T13" fmla="*/ 0 h 967"/>
              <a:gd name="T14" fmla="*/ 316179 w 968"/>
              <a:gd name="T15" fmla="*/ 0 h 967"/>
              <a:gd name="T16" fmla="*/ 633012 w 968"/>
              <a:gd name="T17" fmla="*/ 315067 h 9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68" h="967">
                <a:moveTo>
                  <a:pt x="967" y="483"/>
                </a:moveTo>
                <a:lnTo>
                  <a:pt x="967" y="483"/>
                </a:lnTo>
                <a:cubicBezTo>
                  <a:pt x="967" y="750"/>
                  <a:pt x="750" y="966"/>
                  <a:pt x="483" y="966"/>
                </a:cubicBezTo>
                <a:cubicBezTo>
                  <a:pt x="217" y="966"/>
                  <a:pt x="0" y="750"/>
                  <a:pt x="0" y="483"/>
                </a:cubicBezTo>
                <a:cubicBezTo>
                  <a:pt x="0" y="216"/>
                  <a:pt x="217" y="0"/>
                  <a:pt x="483" y="0"/>
                </a:cubicBezTo>
                <a:cubicBezTo>
                  <a:pt x="750" y="0"/>
                  <a:pt x="967" y="216"/>
                  <a:pt x="967" y="48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125">
            <a:extLst>
              <a:ext uri="{FF2B5EF4-FFF2-40B4-BE49-F238E27FC236}">
                <a16:creationId xmlns:a16="http://schemas.microsoft.com/office/drawing/2014/main" id="{8DE17B02-8F8B-1742-BCED-97DB910FC68C}"/>
              </a:ext>
            </a:extLst>
          </p:cNvPr>
          <p:cNvSpPr>
            <a:spLocks noChangeArrowheads="1"/>
          </p:cNvSpPr>
          <p:nvPr/>
        </p:nvSpPr>
        <p:spPr bwMode="auto">
          <a:xfrm>
            <a:off x="9464328" y="5265019"/>
            <a:ext cx="543803" cy="543814"/>
          </a:xfrm>
          <a:custGeom>
            <a:avLst/>
            <a:gdLst>
              <a:gd name="T0" fmla="*/ 284497 w 436"/>
              <a:gd name="T1" fmla="*/ 142576 h 436"/>
              <a:gd name="T2" fmla="*/ 284497 w 436"/>
              <a:gd name="T3" fmla="*/ 142576 h 436"/>
              <a:gd name="T4" fmla="*/ 141921 w 436"/>
              <a:gd name="T5" fmla="*/ 284497 h 436"/>
              <a:gd name="T6" fmla="*/ 141921 w 436"/>
              <a:gd name="T7" fmla="*/ 284497 h 436"/>
              <a:gd name="T8" fmla="*/ 0 w 436"/>
              <a:gd name="T9" fmla="*/ 142576 h 436"/>
              <a:gd name="T10" fmla="*/ 0 w 436"/>
              <a:gd name="T11" fmla="*/ 142576 h 436"/>
              <a:gd name="T12" fmla="*/ 141921 w 436"/>
              <a:gd name="T13" fmla="*/ 0 h 436"/>
              <a:gd name="T14" fmla="*/ 141921 w 436"/>
              <a:gd name="T15" fmla="*/ 0 h 436"/>
              <a:gd name="T16" fmla="*/ 284497 w 436"/>
              <a:gd name="T17" fmla="*/ 142576 h 4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36" h="436">
                <a:moveTo>
                  <a:pt x="435" y="218"/>
                </a:moveTo>
                <a:lnTo>
                  <a:pt x="435" y="218"/>
                </a:lnTo>
                <a:cubicBezTo>
                  <a:pt x="435" y="338"/>
                  <a:pt x="338" y="435"/>
                  <a:pt x="217" y="435"/>
                </a:cubicBezTo>
                <a:cubicBezTo>
                  <a:pt x="97" y="435"/>
                  <a:pt x="0" y="338"/>
                  <a:pt x="0" y="218"/>
                </a:cubicBezTo>
                <a:cubicBezTo>
                  <a:pt x="0" y="98"/>
                  <a:pt x="97" y="0"/>
                  <a:pt x="217" y="0"/>
                </a:cubicBezTo>
                <a:cubicBezTo>
                  <a:pt x="338" y="0"/>
                  <a:pt x="435" y="98"/>
                  <a:pt x="435" y="218"/>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126">
            <a:extLst>
              <a:ext uri="{FF2B5EF4-FFF2-40B4-BE49-F238E27FC236}">
                <a16:creationId xmlns:a16="http://schemas.microsoft.com/office/drawing/2014/main" id="{E2D54289-864B-B74A-945E-66A9BA740868}"/>
              </a:ext>
            </a:extLst>
          </p:cNvPr>
          <p:cNvSpPr>
            <a:spLocks noChangeArrowheads="1"/>
          </p:cNvSpPr>
          <p:nvPr/>
        </p:nvSpPr>
        <p:spPr bwMode="auto">
          <a:xfrm>
            <a:off x="8404194" y="5462767"/>
            <a:ext cx="1351262" cy="642688"/>
          </a:xfrm>
          <a:custGeom>
            <a:avLst/>
            <a:gdLst>
              <a:gd name="T0" fmla="*/ 592965 w 1085"/>
              <a:gd name="T1" fmla="*/ 0 h 516"/>
              <a:gd name="T2" fmla="*/ 588394 w 1085"/>
              <a:gd name="T3" fmla="*/ 13062 h 516"/>
              <a:gd name="T4" fmla="*/ 677861 w 1085"/>
              <a:gd name="T5" fmla="*/ 41798 h 516"/>
              <a:gd name="T6" fmla="*/ 0 w 1085"/>
              <a:gd name="T7" fmla="*/ 322628 h 516"/>
              <a:gd name="T8" fmla="*/ 5877 w 1085"/>
              <a:gd name="T9" fmla="*/ 336343 h 516"/>
              <a:gd name="T10" fmla="*/ 687657 w 1085"/>
              <a:gd name="T11" fmla="*/ 53554 h 516"/>
              <a:gd name="T12" fmla="*/ 657616 w 1085"/>
              <a:gd name="T13" fmla="*/ 146946 h 516"/>
              <a:gd name="T14" fmla="*/ 671330 w 1085"/>
              <a:gd name="T15" fmla="*/ 151518 h 516"/>
              <a:gd name="T16" fmla="*/ 707901 w 1085"/>
              <a:gd name="T17" fmla="*/ 35920 h 516"/>
              <a:gd name="T18" fmla="*/ 592965 w 1085"/>
              <a:gd name="T19" fmla="*/ 0 h 5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5" h="516">
                <a:moveTo>
                  <a:pt x="908" y="0"/>
                </a:moveTo>
                <a:lnTo>
                  <a:pt x="901" y="20"/>
                </a:lnTo>
                <a:lnTo>
                  <a:pt x="1038" y="64"/>
                </a:lnTo>
                <a:lnTo>
                  <a:pt x="0" y="494"/>
                </a:lnTo>
                <a:lnTo>
                  <a:pt x="9" y="515"/>
                </a:lnTo>
                <a:lnTo>
                  <a:pt x="1053" y="82"/>
                </a:lnTo>
                <a:lnTo>
                  <a:pt x="1007" y="225"/>
                </a:lnTo>
                <a:lnTo>
                  <a:pt x="1028" y="232"/>
                </a:lnTo>
                <a:lnTo>
                  <a:pt x="1084" y="55"/>
                </a:lnTo>
                <a:lnTo>
                  <a:pt x="908" y="0"/>
                </a:lnTo>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617C2FFC-89B2-3449-B6C8-E405BE687770}"/>
              </a:ext>
            </a:extLst>
          </p:cNvPr>
          <p:cNvSpPr>
            <a:spLocks noChangeArrowheads="1"/>
          </p:cNvSpPr>
          <p:nvPr/>
        </p:nvSpPr>
        <p:spPr bwMode="auto">
          <a:xfrm>
            <a:off x="7173774" y="6275742"/>
            <a:ext cx="1245647" cy="668911"/>
          </a:xfrm>
          <a:custGeom>
            <a:avLst/>
            <a:gdLst>
              <a:gd name="connsiteX0" fmla="*/ 708357 w 1245647"/>
              <a:gd name="connsiteY0" fmla="*/ 148312 h 668911"/>
              <a:gd name="connsiteX1" fmla="*/ 817194 w 1245647"/>
              <a:gd name="connsiteY1" fmla="*/ 148312 h 668911"/>
              <a:gd name="connsiteX2" fmla="*/ 817194 w 1245647"/>
              <a:gd name="connsiteY2" fmla="*/ 258352 h 668911"/>
              <a:gd name="connsiteX3" fmla="*/ 799680 w 1245647"/>
              <a:gd name="connsiteY3" fmla="*/ 258352 h 668911"/>
              <a:gd name="connsiteX4" fmla="*/ 799680 w 1245647"/>
              <a:gd name="connsiteY4" fmla="*/ 180824 h 668911"/>
              <a:gd name="connsiteX5" fmla="*/ 602022 w 1245647"/>
              <a:gd name="connsiteY5" fmla="*/ 389649 h 668911"/>
              <a:gd name="connsiteX6" fmla="*/ 493185 w 1245647"/>
              <a:gd name="connsiteY6" fmla="*/ 318374 h 668911"/>
              <a:gd name="connsiteX7" fmla="*/ 354323 w 1245647"/>
              <a:gd name="connsiteY7" fmla="*/ 454673 h 668911"/>
              <a:gd name="connsiteX8" fmla="*/ 340562 w 1245647"/>
              <a:gd name="connsiteY8" fmla="*/ 440918 h 668911"/>
              <a:gd name="connsiteX9" fmla="*/ 489432 w 1245647"/>
              <a:gd name="connsiteY9" fmla="*/ 295865 h 668911"/>
              <a:gd name="connsiteX10" fmla="*/ 599520 w 1245647"/>
              <a:gd name="connsiteY10" fmla="*/ 365891 h 668911"/>
              <a:gd name="connsiteX11" fmla="*/ 787170 w 1245647"/>
              <a:gd name="connsiteY11" fmla="*/ 167069 h 668911"/>
              <a:gd name="connsiteX12" fmla="*/ 708357 w 1245647"/>
              <a:gd name="connsiteY12" fmla="*/ 167069 h 668911"/>
              <a:gd name="connsiteX13" fmla="*/ 584131 w 1245647"/>
              <a:gd name="connsiteY13" fmla="*/ 8687 h 668911"/>
              <a:gd name="connsiteX14" fmla="*/ 9985 w 1245647"/>
              <a:gd name="connsiteY14" fmla="*/ 313979 h 668911"/>
              <a:gd name="connsiteX15" fmla="*/ 584131 w 1245647"/>
              <a:gd name="connsiteY15" fmla="*/ 616788 h 668911"/>
              <a:gd name="connsiteX16" fmla="*/ 901160 w 1245647"/>
              <a:gd name="connsiteY16" fmla="*/ 567147 h 668911"/>
              <a:gd name="connsiteX17" fmla="*/ 903656 w 1245647"/>
              <a:gd name="connsiteY17" fmla="*/ 565906 h 668911"/>
              <a:gd name="connsiteX18" fmla="*/ 904904 w 1245647"/>
              <a:gd name="connsiteY18" fmla="*/ 567147 h 668911"/>
              <a:gd name="connsiteX19" fmla="*/ 1220684 w 1245647"/>
              <a:gd name="connsiteY19" fmla="*/ 651537 h 668911"/>
              <a:gd name="connsiteX20" fmla="*/ 1069659 w 1245647"/>
              <a:gd name="connsiteY20" fmla="*/ 475312 h 668911"/>
              <a:gd name="connsiteX21" fmla="*/ 1073403 w 1245647"/>
              <a:gd name="connsiteY21" fmla="*/ 472830 h 668911"/>
              <a:gd name="connsiteX22" fmla="*/ 1159525 w 1245647"/>
              <a:gd name="connsiteY22" fmla="*/ 313979 h 668911"/>
              <a:gd name="connsiteX23" fmla="*/ 584131 w 1245647"/>
              <a:gd name="connsiteY23" fmla="*/ 8687 h 668911"/>
              <a:gd name="connsiteX24" fmla="*/ 584131 w 1245647"/>
              <a:gd name="connsiteY24" fmla="*/ 0 h 668911"/>
              <a:gd name="connsiteX25" fmla="*/ 1168262 w 1245647"/>
              <a:gd name="connsiteY25" fmla="*/ 313979 h 668911"/>
              <a:gd name="connsiteX26" fmla="*/ 1082140 w 1245647"/>
              <a:gd name="connsiteY26" fmla="*/ 476553 h 668911"/>
              <a:gd name="connsiteX27" fmla="*/ 1245647 w 1245647"/>
              <a:gd name="connsiteY27" fmla="*/ 668911 h 668911"/>
              <a:gd name="connsiteX28" fmla="*/ 903656 w 1245647"/>
              <a:gd name="connsiteY28" fmla="*/ 575835 h 668911"/>
              <a:gd name="connsiteX29" fmla="*/ 584131 w 1245647"/>
              <a:gd name="connsiteY29" fmla="*/ 625475 h 668911"/>
              <a:gd name="connsiteX30" fmla="*/ 0 w 1245647"/>
              <a:gd name="connsiteY30" fmla="*/ 313979 h 668911"/>
              <a:gd name="connsiteX31" fmla="*/ 584131 w 1245647"/>
              <a:gd name="connsiteY31" fmla="*/ 0 h 668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245647" h="668911">
                <a:moveTo>
                  <a:pt x="708357" y="148312"/>
                </a:moveTo>
                <a:lnTo>
                  <a:pt x="817194" y="148312"/>
                </a:lnTo>
                <a:lnTo>
                  <a:pt x="817194" y="258352"/>
                </a:lnTo>
                <a:lnTo>
                  <a:pt x="799680" y="258352"/>
                </a:lnTo>
                <a:lnTo>
                  <a:pt x="799680" y="180824"/>
                </a:lnTo>
                <a:lnTo>
                  <a:pt x="602022" y="389649"/>
                </a:lnTo>
                <a:lnTo>
                  <a:pt x="493185" y="318374"/>
                </a:lnTo>
                <a:lnTo>
                  <a:pt x="354323" y="454673"/>
                </a:lnTo>
                <a:lnTo>
                  <a:pt x="340562" y="440918"/>
                </a:lnTo>
                <a:lnTo>
                  <a:pt x="489432" y="295865"/>
                </a:lnTo>
                <a:lnTo>
                  <a:pt x="599520" y="365891"/>
                </a:lnTo>
                <a:lnTo>
                  <a:pt x="787170" y="167069"/>
                </a:lnTo>
                <a:lnTo>
                  <a:pt x="708357" y="167069"/>
                </a:lnTo>
                <a:close/>
                <a:moveTo>
                  <a:pt x="584131" y="8687"/>
                </a:moveTo>
                <a:cubicBezTo>
                  <a:pt x="267103" y="8687"/>
                  <a:pt x="9985" y="145200"/>
                  <a:pt x="9985" y="313979"/>
                </a:cubicBezTo>
                <a:cubicBezTo>
                  <a:pt x="9985" y="481517"/>
                  <a:pt x="267103" y="616788"/>
                  <a:pt x="584131" y="616788"/>
                </a:cubicBezTo>
                <a:cubicBezTo>
                  <a:pt x="697712" y="616788"/>
                  <a:pt x="807549" y="599414"/>
                  <a:pt x="901160" y="567147"/>
                </a:cubicBezTo>
                <a:lnTo>
                  <a:pt x="903656" y="565906"/>
                </a:lnTo>
                <a:lnTo>
                  <a:pt x="904904" y="567147"/>
                </a:lnTo>
                <a:lnTo>
                  <a:pt x="1220684" y="651537"/>
                </a:lnTo>
                <a:lnTo>
                  <a:pt x="1069659" y="475312"/>
                </a:lnTo>
                <a:lnTo>
                  <a:pt x="1073403" y="472830"/>
                </a:lnTo>
                <a:cubicBezTo>
                  <a:pt x="1129570" y="424430"/>
                  <a:pt x="1159525" y="369825"/>
                  <a:pt x="1159525" y="313979"/>
                </a:cubicBezTo>
                <a:cubicBezTo>
                  <a:pt x="1159525" y="145200"/>
                  <a:pt x="901160" y="8687"/>
                  <a:pt x="584131" y="8687"/>
                </a:cubicBezTo>
                <a:close/>
                <a:moveTo>
                  <a:pt x="584131" y="0"/>
                </a:moveTo>
                <a:cubicBezTo>
                  <a:pt x="906152" y="0"/>
                  <a:pt x="1168262" y="140236"/>
                  <a:pt x="1168262" y="313979"/>
                </a:cubicBezTo>
                <a:cubicBezTo>
                  <a:pt x="1168262" y="371066"/>
                  <a:pt x="1138307" y="426912"/>
                  <a:pt x="1082140" y="476553"/>
                </a:cubicBezTo>
                <a:lnTo>
                  <a:pt x="1245647" y="668911"/>
                </a:lnTo>
                <a:lnTo>
                  <a:pt x="903656" y="575835"/>
                </a:lnTo>
                <a:cubicBezTo>
                  <a:pt x="808797" y="608101"/>
                  <a:pt x="697712" y="625475"/>
                  <a:pt x="584131" y="625475"/>
                </a:cubicBezTo>
                <a:cubicBezTo>
                  <a:pt x="262110" y="625475"/>
                  <a:pt x="0" y="486481"/>
                  <a:pt x="0" y="313979"/>
                </a:cubicBezTo>
                <a:cubicBezTo>
                  <a:pt x="0" y="140236"/>
                  <a:pt x="262110" y="0"/>
                  <a:pt x="584131" y="0"/>
                </a:cubicBezTo>
                <a:close/>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87F5355F-8363-B940-AC04-FA48C5AE5722}"/>
              </a:ext>
            </a:extLst>
          </p:cNvPr>
          <p:cNvSpPr>
            <a:spLocks noChangeArrowheads="1"/>
          </p:cNvSpPr>
          <p:nvPr/>
        </p:nvSpPr>
        <p:spPr bwMode="auto">
          <a:xfrm>
            <a:off x="16357965" y="6561380"/>
            <a:ext cx="1064379" cy="185510"/>
          </a:xfrm>
          <a:custGeom>
            <a:avLst/>
            <a:gdLst>
              <a:gd name="connsiteX0" fmla="*/ 1010699 w 1064379"/>
              <a:gd name="connsiteY0" fmla="*/ 0 h 185510"/>
              <a:gd name="connsiteX1" fmla="*/ 1064379 w 1064379"/>
              <a:gd name="connsiteY1" fmla="*/ 0 h 185510"/>
              <a:gd name="connsiteX2" fmla="*/ 1064379 w 1064379"/>
              <a:gd name="connsiteY2" fmla="*/ 185510 h 185510"/>
              <a:gd name="connsiteX3" fmla="*/ 1010699 w 1064379"/>
              <a:gd name="connsiteY3" fmla="*/ 185510 h 185510"/>
              <a:gd name="connsiteX4" fmla="*/ 0 w 1064379"/>
              <a:gd name="connsiteY4" fmla="*/ 0 h 185510"/>
              <a:gd name="connsiteX5" fmla="*/ 53652 w 1064379"/>
              <a:gd name="connsiteY5" fmla="*/ 0 h 185510"/>
              <a:gd name="connsiteX6" fmla="*/ 53652 w 1064379"/>
              <a:gd name="connsiteY6" fmla="*/ 185510 h 185510"/>
              <a:gd name="connsiteX7" fmla="*/ 0 w 1064379"/>
              <a:gd name="connsiteY7" fmla="*/ 185510 h 185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4379" h="185510">
                <a:moveTo>
                  <a:pt x="1010699" y="0"/>
                </a:moveTo>
                <a:lnTo>
                  <a:pt x="1064379" y="0"/>
                </a:lnTo>
                <a:lnTo>
                  <a:pt x="1064379" y="185510"/>
                </a:lnTo>
                <a:lnTo>
                  <a:pt x="1010699" y="185510"/>
                </a:lnTo>
                <a:close/>
                <a:moveTo>
                  <a:pt x="0" y="0"/>
                </a:moveTo>
                <a:lnTo>
                  <a:pt x="53652" y="0"/>
                </a:lnTo>
                <a:lnTo>
                  <a:pt x="53652" y="185510"/>
                </a:lnTo>
                <a:lnTo>
                  <a:pt x="0" y="185510"/>
                </a:lnTo>
                <a:close/>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4" name="Freeform 132">
            <a:extLst>
              <a:ext uri="{FF2B5EF4-FFF2-40B4-BE49-F238E27FC236}">
                <a16:creationId xmlns:a16="http://schemas.microsoft.com/office/drawing/2014/main" id="{A94468E0-DB0B-AB47-BAF7-77014E0B9837}"/>
              </a:ext>
            </a:extLst>
          </p:cNvPr>
          <p:cNvSpPr>
            <a:spLocks noChangeArrowheads="1"/>
          </p:cNvSpPr>
          <p:nvPr/>
        </p:nvSpPr>
        <p:spPr bwMode="auto">
          <a:xfrm>
            <a:off x="16780917" y="5687985"/>
            <a:ext cx="159297" cy="801984"/>
          </a:xfrm>
          <a:custGeom>
            <a:avLst/>
            <a:gdLst>
              <a:gd name="T0" fmla="*/ 82887 w 130"/>
              <a:gd name="T1" fmla="*/ 0 h 644"/>
              <a:gd name="T2" fmla="*/ 0 w 130"/>
              <a:gd name="T3" fmla="*/ 0 h 644"/>
              <a:gd name="T4" fmla="*/ 0 w 130"/>
              <a:gd name="T5" fmla="*/ 419871 h 644"/>
              <a:gd name="T6" fmla="*/ 82887 w 130"/>
              <a:gd name="T7" fmla="*/ 419871 h 644"/>
              <a:gd name="T8" fmla="*/ 82887 w 130"/>
              <a:gd name="T9" fmla="*/ 0 h 6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644">
                <a:moveTo>
                  <a:pt x="129" y="0"/>
                </a:moveTo>
                <a:lnTo>
                  <a:pt x="0" y="0"/>
                </a:lnTo>
                <a:lnTo>
                  <a:pt x="0" y="643"/>
                </a:lnTo>
                <a:lnTo>
                  <a:pt x="129" y="643"/>
                </a:lnTo>
                <a:lnTo>
                  <a:pt x="129" y="0"/>
                </a:lnTo>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133">
            <a:extLst>
              <a:ext uri="{FF2B5EF4-FFF2-40B4-BE49-F238E27FC236}">
                <a16:creationId xmlns:a16="http://schemas.microsoft.com/office/drawing/2014/main" id="{E79C085E-0179-F045-87BC-BF1660ECE692}"/>
              </a:ext>
            </a:extLst>
          </p:cNvPr>
          <p:cNvSpPr>
            <a:spLocks noChangeArrowheads="1"/>
          </p:cNvSpPr>
          <p:nvPr/>
        </p:nvSpPr>
        <p:spPr bwMode="auto">
          <a:xfrm>
            <a:off x="16940216" y="5600096"/>
            <a:ext cx="186759" cy="895364"/>
          </a:xfrm>
          <a:custGeom>
            <a:avLst/>
            <a:gdLst>
              <a:gd name="T0" fmla="*/ 0 w 149"/>
              <a:gd name="T1" fmla="*/ 0 h 718"/>
              <a:gd name="T2" fmla="*/ 97273 w 149"/>
              <a:gd name="T3" fmla="*/ 0 h 718"/>
              <a:gd name="T4" fmla="*/ 97273 w 149"/>
              <a:gd name="T5" fmla="*/ 468834 h 718"/>
              <a:gd name="T6" fmla="*/ 0 w 149"/>
              <a:gd name="T7" fmla="*/ 468834 h 718"/>
              <a:gd name="T8" fmla="*/ 0 w 149"/>
              <a:gd name="T9" fmla="*/ 0 h 7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9" h="718">
                <a:moveTo>
                  <a:pt x="0" y="0"/>
                </a:moveTo>
                <a:lnTo>
                  <a:pt x="148" y="0"/>
                </a:lnTo>
                <a:lnTo>
                  <a:pt x="148" y="717"/>
                </a:lnTo>
                <a:lnTo>
                  <a:pt x="0" y="717"/>
                </a:lnTo>
                <a:lnTo>
                  <a:pt x="0" y="0"/>
                </a:lnTo>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134">
            <a:extLst>
              <a:ext uri="{FF2B5EF4-FFF2-40B4-BE49-F238E27FC236}">
                <a16:creationId xmlns:a16="http://schemas.microsoft.com/office/drawing/2014/main" id="{2F1C5779-87E6-8D4B-8CBD-86181F1E1CFE}"/>
              </a:ext>
            </a:extLst>
          </p:cNvPr>
          <p:cNvSpPr>
            <a:spLocks noChangeArrowheads="1"/>
          </p:cNvSpPr>
          <p:nvPr/>
        </p:nvSpPr>
        <p:spPr bwMode="auto">
          <a:xfrm>
            <a:off x="17126976" y="5687985"/>
            <a:ext cx="181265" cy="801984"/>
          </a:xfrm>
          <a:custGeom>
            <a:avLst/>
            <a:gdLst>
              <a:gd name="T0" fmla="*/ 94389 w 144"/>
              <a:gd name="T1" fmla="*/ 0 h 644"/>
              <a:gd name="T2" fmla="*/ 0 w 144"/>
              <a:gd name="T3" fmla="*/ 0 h 644"/>
              <a:gd name="T4" fmla="*/ 0 w 144"/>
              <a:gd name="T5" fmla="*/ 419871 h 644"/>
              <a:gd name="T6" fmla="*/ 94389 w 144"/>
              <a:gd name="T7" fmla="*/ 419871 h 644"/>
              <a:gd name="T8" fmla="*/ 94389 w 144"/>
              <a:gd name="T9" fmla="*/ 0 h 6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644">
                <a:moveTo>
                  <a:pt x="143" y="0"/>
                </a:moveTo>
                <a:lnTo>
                  <a:pt x="0" y="0"/>
                </a:lnTo>
                <a:lnTo>
                  <a:pt x="0" y="643"/>
                </a:lnTo>
                <a:lnTo>
                  <a:pt x="143" y="643"/>
                </a:lnTo>
                <a:lnTo>
                  <a:pt x="143" y="0"/>
                </a:lnTo>
              </a:path>
            </a:pathLst>
          </a:custGeom>
          <a:solidFill>
            <a:srgbClr val="F5F5F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135">
            <a:extLst>
              <a:ext uri="{FF2B5EF4-FFF2-40B4-BE49-F238E27FC236}">
                <a16:creationId xmlns:a16="http://schemas.microsoft.com/office/drawing/2014/main" id="{A7DA4BF4-6AE5-454C-BFAB-C6C938177081}"/>
              </a:ext>
            </a:extLst>
          </p:cNvPr>
          <p:cNvSpPr>
            <a:spLocks noChangeArrowheads="1"/>
          </p:cNvSpPr>
          <p:nvPr/>
        </p:nvSpPr>
        <p:spPr bwMode="auto">
          <a:xfrm>
            <a:off x="16407397" y="5720942"/>
            <a:ext cx="373520" cy="769026"/>
          </a:xfrm>
          <a:custGeom>
            <a:avLst/>
            <a:gdLst>
              <a:gd name="T0" fmla="*/ 159178 w 299"/>
              <a:gd name="T1" fmla="*/ 0 h 619"/>
              <a:gd name="T2" fmla="*/ 195206 w 299"/>
              <a:gd name="T3" fmla="*/ 14983 h 619"/>
              <a:gd name="T4" fmla="*/ 36028 w 299"/>
              <a:gd name="T5" fmla="*/ 402591 h 619"/>
              <a:gd name="T6" fmla="*/ 0 w 299"/>
              <a:gd name="T7" fmla="*/ 387607 h 619"/>
              <a:gd name="T8" fmla="*/ 159178 w 299"/>
              <a:gd name="T9" fmla="*/ 0 h 6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9" h="619">
                <a:moveTo>
                  <a:pt x="243" y="0"/>
                </a:moveTo>
                <a:lnTo>
                  <a:pt x="298" y="23"/>
                </a:lnTo>
                <a:lnTo>
                  <a:pt x="55" y="618"/>
                </a:lnTo>
                <a:lnTo>
                  <a:pt x="0" y="595"/>
                </a:lnTo>
                <a:lnTo>
                  <a:pt x="243" y="0"/>
                </a:lnTo>
              </a:path>
            </a:pathLst>
          </a:custGeom>
          <a:solidFill>
            <a:srgbClr val="E0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136">
            <a:extLst>
              <a:ext uri="{FF2B5EF4-FFF2-40B4-BE49-F238E27FC236}">
                <a16:creationId xmlns:a16="http://schemas.microsoft.com/office/drawing/2014/main" id="{31941AE1-4F4F-8C47-B4F9-36362E8912E3}"/>
              </a:ext>
            </a:extLst>
          </p:cNvPr>
          <p:cNvSpPr>
            <a:spLocks noChangeArrowheads="1"/>
          </p:cNvSpPr>
          <p:nvPr/>
        </p:nvSpPr>
        <p:spPr bwMode="auto">
          <a:xfrm>
            <a:off x="16204162" y="6489970"/>
            <a:ext cx="1433655" cy="71408"/>
          </a:xfrm>
          <a:custGeom>
            <a:avLst/>
            <a:gdLst>
              <a:gd name="T0" fmla="*/ 751104 w 1150"/>
              <a:gd name="T1" fmla="*/ 36786 h 57"/>
              <a:gd name="T2" fmla="*/ 0 w 1150"/>
              <a:gd name="T3" fmla="*/ 36786 h 57"/>
              <a:gd name="T4" fmla="*/ 0 w 1150"/>
              <a:gd name="T5" fmla="*/ 0 h 57"/>
              <a:gd name="T6" fmla="*/ 751104 w 1150"/>
              <a:gd name="T7" fmla="*/ 0 h 57"/>
              <a:gd name="T8" fmla="*/ 751104 w 1150"/>
              <a:gd name="T9" fmla="*/ 36786 h 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0" h="57">
                <a:moveTo>
                  <a:pt x="1149" y="56"/>
                </a:moveTo>
                <a:lnTo>
                  <a:pt x="0" y="56"/>
                </a:lnTo>
                <a:lnTo>
                  <a:pt x="0" y="0"/>
                </a:lnTo>
                <a:lnTo>
                  <a:pt x="1149" y="0"/>
                </a:lnTo>
                <a:lnTo>
                  <a:pt x="1149" y="56"/>
                </a:lnTo>
              </a:path>
            </a:pathLst>
          </a:custGeom>
          <a:solidFill>
            <a:srgbClr val="ECEC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A69CC83A-F0AA-EC41-B8DB-FBC3022D01DD}"/>
              </a:ext>
            </a:extLst>
          </p:cNvPr>
          <p:cNvSpPr>
            <a:spLocks noChangeArrowheads="1"/>
          </p:cNvSpPr>
          <p:nvPr/>
        </p:nvSpPr>
        <p:spPr bwMode="auto">
          <a:xfrm>
            <a:off x="8200953" y="5924182"/>
            <a:ext cx="454662" cy="350308"/>
          </a:xfrm>
          <a:custGeom>
            <a:avLst/>
            <a:gdLst>
              <a:gd name="connsiteX0" fmla="*/ 454662 w 454662"/>
              <a:gd name="connsiteY0" fmla="*/ 60428 h 350308"/>
              <a:gd name="connsiteX1" fmla="*/ 350824 w 454662"/>
              <a:gd name="connsiteY1" fmla="*/ 247850 h 350308"/>
              <a:gd name="connsiteX2" fmla="*/ 104366 w 454662"/>
              <a:gd name="connsiteY2" fmla="*/ 350308 h 350308"/>
              <a:gd name="connsiteX3" fmla="*/ 209455 w 454662"/>
              <a:gd name="connsiteY3" fmla="*/ 162886 h 350308"/>
              <a:gd name="connsiteX4" fmla="*/ 244443 w 454662"/>
              <a:gd name="connsiteY4" fmla="*/ 0 h 350308"/>
              <a:gd name="connsiteX5" fmla="*/ 449180 w 454662"/>
              <a:gd name="connsiteY5" fmla="*/ 57593 h 350308"/>
              <a:gd name="connsiteX6" fmla="*/ 205978 w 454662"/>
              <a:gd name="connsiteY6" fmla="*/ 158076 h 350308"/>
              <a:gd name="connsiteX7" fmla="*/ 0 w 454662"/>
              <a:gd name="connsiteY7" fmla="*/ 100482 h 350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4662" h="350308">
                <a:moveTo>
                  <a:pt x="454662" y="60428"/>
                </a:moveTo>
                <a:lnTo>
                  <a:pt x="350824" y="247850"/>
                </a:lnTo>
                <a:lnTo>
                  <a:pt x="104366" y="350308"/>
                </a:lnTo>
                <a:lnTo>
                  <a:pt x="209455" y="162886"/>
                </a:lnTo>
                <a:close/>
                <a:moveTo>
                  <a:pt x="244443" y="0"/>
                </a:moveTo>
                <a:lnTo>
                  <a:pt x="449180" y="57593"/>
                </a:lnTo>
                <a:lnTo>
                  <a:pt x="205978" y="158076"/>
                </a:lnTo>
                <a:lnTo>
                  <a:pt x="0" y="100482"/>
                </a:lnTo>
                <a:close/>
              </a:path>
            </a:pathLst>
          </a:custGeom>
          <a:solidFill>
            <a:srgbClr val="182E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0" name="Freeform 139">
            <a:extLst>
              <a:ext uri="{FF2B5EF4-FFF2-40B4-BE49-F238E27FC236}">
                <a16:creationId xmlns:a16="http://schemas.microsoft.com/office/drawing/2014/main" id="{2D09EF27-7C95-8B4F-A81D-5B2B498C93E2}"/>
              </a:ext>
            </a:extLst>
          </p:cNvPr>
          <p:cNvSpPr>
            <a:spLocks noChangeArrowheads="1"/>
          </p:cNvSpPr>
          <p:nvPr/>
        </p:nvSpPr>
        <p:spPr bwMode="auto">
          <a:xfrm>
            <a:off x="13743326" y="4847548"/>
            <a:ext cx="2103793" cy="1834677"/>
          </a:xfrm>
          <a:custGeom>
            <a:avLst/>
            <a:gdLst>
              <a:gd name="T0" fmla="*/ 1102502 w 1690"/>
              <a:gd name="T1" fmla="*/ 961368 h 1473"/>
              <a:gd name="T2" fmla="*/ 0 w 1690"/>
              <a:gd name="T3" fmla="*/ 961368 h 1473"/>
              <a:gd name="T4" fmla="*/ 0 w 1690"/>
              <a:gd name="T5" fmla="*/ 0 h 1473"/>
              <a:gd name="T6" fmla="*/ 1102502 w 1690"/>
              <a:gd name="T7" fmla="*/ 0 h 1473"/>
              <a:gd name="T8" fmla="*/ 1102502 w 1690"/>
              <a:gd name="T9" fmla="*/ 961368 h 14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90" h="1473">
                <a:moveTo>
                  <a:pt x="1689" y="1472"/>
                </a:moveTo>
                <a:lnTo>
                  <a:pt x="0" y="1472"/>
                </a:lnTo>
                <a:lnTo>
                  <a:pt x="0" y="0"/>
                </a:lnTo>
                <a:lnTo>
                  <a:pt x="1689" y="0"/>
                </a:lnTo>
                <a:lnTo>
                  <a:pt x="1689" y="147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140">
            <a:extLst>
              <a:ext uri="{FF2B5EF4-FFF2-40B4-BE49-F238E27FC236}">
                <a16:creationId xmlns:a16="http://schemas.microsoft.com/office/drawing/2014/main" id="{7AD2C9B2-3762-A44D-9F0E-53761B4D7F82}"/>
              </a:ext>
            </a:extLst>
          </p:cNvPr>
          <p:cNvSpPr>
            <a:spLocks noChangeArrowheads="1"/>
          </p:cNvSpPr>
          <p:nvPr/>
        </p:nvSpPr>
        <p:spPr bwMode="auto">
          <a:xfrm>
            <a:off x="13743328" y="4842055"/>
            <a:ext cx="2114780" cy="1845664"/>
          </a:xfrm>
          <a:custGeom>
            <a:avLst/>
            <a:gdLst>
              <a:gd name="T0" fmla="*/ 4572 w 1698"/>
              <a:gd name="T1" fmla="*/ 962554 h 1481"/>
              <a:gd name="T2" fmla="*/ 1103038 w 1698"/>
              <a:gd name="T3" fmla="*/ 962554 h 1481"/>
              <a:gd name="T4" fmla="*/ 1103038 w 1698"/>
              <a:gd name="T5" fmla="*/ 4574 h 1481"/>
              <a:gd name="T6" fmla="*/ 4572 w 1698"/>
              <a:gd name="T7" fmla="*/ 4574 h 1481"/>
              <a:gd name="T8" fmla="*/ 4572 w 1698"/>
              <a:gd name="T9" fmla="*/ 962554 h 1481"/>
              <a:gd name="T10" fmla="*/ 1108263 w 1698"/>
              <a:gd name="T11" fmla="*/ 967129 h 1481"/>
              <a:gd name="T12" fmla="*/ 0 w 1698"/>
              <a:gd name="T13" fmla="*/ 967129 h 1481"/>
              <a:gd name="T14" fmla="*/ 0 w 1698"/>
              <a:gd name="T15" fmla="*/ 0 h 1481"/>
              <a:gd name="T16" fmla="*/ 1108263 w 1698"/>
              <a:gd name="T17" fmla="*/ 0 h 1481"/>
              <a:gd name="T18" fmla="*/ 1108263 w 1698"/>
              <a:gd name="T19" fmla="*/ 967129 h 14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98" h="1481">
                <a:moveTo>
                  <a:pt x="7" y="1473"/>
                </a:moveTo>
                <a:lnTo>
                  <a:pt x="1689" y="1473"/>
                </a:lnTo>
                <a:lnTo>
                  <a:pt x="1689" y="7"/>
                </a:lnTo>
                <a:lnTo>
                  <a:pt x="7" y="7"/>
                </a:lnTo>
                <a:lnTo>
                  <a:pt x="7" y="1473"/>
                </a:lnTo>
                <a:close/>
                <a:moveTo>
                  <a:pt x="1697" y="1480"/>
                </a:moveTo>
                <a:lnTo>
                  <a:pt x="0" y="1480"/>
                </a:lnTo>
                <a:lnTo>
                  <a:pt x="0" y="0"/>
                </a:lnTo>
                <a:lnTo>
                  <a:pt x="1697" y="0"/>
                </a:lnTo>
                <a:lnTo>
                  <a:pt x="1697" y="1480"/>
                </a:lnTo>
                <a:close/>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51">
            <a:extLst>
              <a:ext uri="{FF2B5EF4-FFF2-40B4-BE49-F238E27FC236}">
                <a16:creationId xmlns:a16="http://schemas.microsoft.com/office/drawing/2014/main" id="{A02AFD62-7194-BA4A-A787-4E6FF99B5FAA}"/>
              </a:ext>
            </a:extLst>
          </p:cNvPr>
          <p:cNvSpPr>
            <a:spLocks noChangeArrowheads="1"/>
          </p:cNvSpPr>
          <p:nvPr/>
        </p:nvSpPr>
        <p:spPr bwMode="auto">
          <a:xfrm>
            <a:off x="13886141" y="4990365"/>
            <a:ext cx="1388466" cy="1234675"/>
          </a:xfrm>
          <a:custGeom>
            <a:avLst/>
            <a:gdLst>
              <a:gd name="connsiteX0" fmla="*/ 2 w 1388466"/>
              <a:gd name="connsiteY0" fmla="*/ 1126077 h 1234675"/>
              <a:gd name="connsiteX1" fmla="*/ 1388466 w 1388466"/>
              <a:gd name="connsiteY1" fmla="*/ 1126077 h 1234675"/>
              <a:gd name="connsiteX2" fmla="*/ 1388466 w 1388466"/>
              <a:gd name="connsiteY2" fmla="*/ 1234675 h 1234675"/>
              <a:gd name="connsiteX3" fmla="*/ 2 w 1388466"/>
              <a:gd name="connsiteY3" fmla="*/ 1234675 h 1234675"/>
              <a:gd name="connsiteX4" fmla="*/ 0 w 1388466"/>
              <a:gd name="connsiteY4" fmla="*/ 565786 h 1234675"/>
              <a:gd name="connsiteX5" fmla="*/ 1251146 w 1388466"/>
              <a:gd name="connsiteY5" fmla="*/ 565786 h 1234675"/>
              <a:gd name="connsiteX6" fmla="*/ 1251146 w 1388466"/>
              <a:gd name="connsiteY6" fmla="*/ 674399 h 1234675"/>
              <a:gd name="connsiteX7" fmla="*/ 0 w 1388466"/>
              <a:gd name="connsiteY7" fmla="*/ 674399 h 1234675"/>
              <a:gd name="connsiteX8" fmla="*/ 0 w 1388466"/>
              <a:gd name="connsiteY8" fmla="*/ 0 h 1234675"/>
              <a:gd name="connsiteX9" fmla="*/ 1168749 w 1388466"/>
              <a:gd name="connsiteY9" fmla="*/ 0 h 1234675"/>
              <a:gd name="connsiteX10" fmla="*/ 1168749 w 1388466"/>
              <a:gd name="connsiteY10" fmla="*/ 108598 h 1234675"/>
              <a:gd name="connsiteX11" fmla="*/ 0 w 1388466"/>
              <a:gd name="connsiteY11" fmla="*/ 108598 h 1234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88466" h="1234675">
                <a:moveTo>
                  <a:pt x="2" y="1126077"/>
                </a:moveTo>
                <a:lnTo>
                  <a:pt x="1388466" y="1126077"/>
                </a:lnTo>
                <a:lnTo>
                  <a:pt x="1388466" y="1234675"/>
                </a:lnTo>
                <a:lnTo>
                  <a:pt x="2" y="1234675"/>
                </a:lnTo>
                <a:close/>
                <a:moveTo>
                  <a:pt x="0" y="565786"/>
                </a:moveTo>
                <a:lnTo>
                  <a:pt x="1251146" y="565786"/>
                </a:lnTo>
                <a:lnTo>
                  <a:pt x="1251146" y="674399"/>
                </a:lnTo>
                <a:lnTo>
                  <a:pt x="0" y="674399"/>
                </a:lnTo>
                <a:close/>
                <a:moveTo>
                  <a:pt x="0" y="0"/>
                </a:moveTo>
                <a:lnTo>
                  <a:pt x="1168749" y="0"/>
                </a:lnTo>
                <a:lnTo>
                  <a:pt x="1168749" y="108598"/>
                </a:lnTo>
                <a:lnTo>
                  <a:pt x="0" y="108598"/>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3" name="Freeform 52">
            <a:extLst>
              <a:ext uri="{FF2B5EF4-FFF2-40B4-BE49-F238E27FC236}">
                <a16:creationId xmlns:a16="http://schemas.microsoft.com/office/drawing/2014/main" id="{34EB2F07-9694-FE47-BAFC-3F68CD4BFB23}"/>
              </a:ext>
            </a:extLst>
          </p:cNvPr>
          <p:cNvSpPr>
            <a:spLocks noChangeArrowheads="1"/>
          </p:cNvSpPr>
          <p:nvPr/>
        </p:nvSpPr>
        <p:spPr bwMode="auto">
          <a:xfrm>
            <a:off x="13886142" y="5144171"/>
            <a:ext cx="1816915" cy="1229178"/>
          </a:xfrm>
          <a:custGeom>
            <a:avLst/>
            <a:gdLst>
              <a:gd name="connsiteX0" fmla="*/ 0 w 1816915"/>
              <a:gd name="connsiteY0" fmla="*/ 1120580 h 1229178"/>
              <a:gd name="connsiteX1" fmla="*/ 1816915 w 1816915"/>
              <a:gd name="connsiteY1" fmla="*/ 1120580 h 1229178"/>
              <a:gd name="connsiteX2" fmla="*/ 1816915 w 1816915"/>
              <a:gd name="connsiteY2" fmla="*/ 1229178 h 1229178"/>
              <a:gd name="connsiteX3" fmla="*/ 0 w 1816915"/>
              <a:gd name="connsiteY3" fmla="*/ 1229178 h 1229178"/>
              <a:gd name="connsiteX4" fmla="*/ 2 w 1816915"/>
              <a:gd name="connsiteY4" fmla="*/ 560289 h 1229178"/>
              <a:gd name="connsiteX5" fmla="*/ 1520300 w 1816915"/>
              <a:gd name="connsiteY5" fmla="*/ 560289 h 1229178"/>
              <a:gd name="connsiteX6" fmla="*/ 1520300 w 1816915"/>
              <a:gd name="connsiteY6" fmla="*/ 668887 h 1229178"/>
              <a:gd name="connsiteX7" fmla="*/ 2 w 1816915"/>
              <a:gd name="connsiteY7" fmla="*/ 668887 h 1229178"/>
              <a:gd name="connsiteX8" fmla="*/ 0 w 1816915"/>
              <a:gd name="connsiteY8" fmla="*/ 0 h 1229178"/>
              <a:gd name="connsiteX9" fmla="*/ 1273114 w 1816915"/>
              <a:gd name="connsiteY9" fmla="*/ 0 h 1229178"/>
              <a:gd name="connsiteX10" fmla="*/ 1273114 w 1816915"/>
              <a:gd name="connsiteY10" fmla="*/ 108598 h 1229178"/>
              <a:gd name="connsiteX11" fmla="*/ 0 w 1816915"/>
              <a:gd name="connsiteY11" fmla="*/ 108598 h 1229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16915" h="1229178">
                <a:moveTo>
                  <a:pt x="0" y="1120580"/>
                </a:moveTo>
                <a:lnTo>
                  <a:pt x="1816915" y="1120580"/>
                </a:lnTo>
                <a:lnTo>
                  <a:pt x="1816915" y="1229178"/>
                </a:lnTo>
                <a:lnTo>
                  <a:pt x="0" y="1229178"/>
                </a:lnTo>
                <a:close/>
                <a:moveTo>
                  <a:pt x="2" y="560289"/>
                </a:moveTo>
                <a:lnTo>
                  <a:pt x="1520300" y="560289"/>
                </a:lnTo>
                <a:lnTo>
                  <a:pt x="1520300" y="668887"/>
                </a:lnTo>
                <a:lnTo>
                  <a:pt x="2" y="668887"/>
                </a:lnTo>
                <a:close/>
                <a:moveTo>
                  <a:pt x="0" y="0"/>
                </a:moveTo>
                <a:lnTo>
                  <a:pt x="1273114" y="0"/>
                </a:lnTo>
                <a:lnTo>
                  <a:pt x="1273114" y="108598"/>
                </a:lnTo>
                <a:lnTo>
                  <a:pt x="0" y="108598"/>
                </a:lnTo>
                <a:close/>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4" name="Freeform 53">
            <a:extLst>
              <a:ext uri="{FF2B5EF4-FFF2-40B4-BE49-F238E27FC236}">
                <a16:creationId xmlns:a16="http://schemas.microsoft.com/office/drawing/2014/main" id="{5F9F175F-90B2-144E-925E-FF4650C76546}"/>
              </a:ext>
            </a:extLst>
          </p:cNvPr>
          <p:cNvSpPr>
            <a:spLocks noChangeArrowheads="1"/>
          </p:cNvSpPr>
          <p:nvPr/>
        </p:nvSpPr>
        <p:spPr bwMode="auto">
          <a:xfrm>
            <a:off x="13886142" y="5292485"/>
            <a:ext cx="1531281" cy="1229178"/>
          </a:xfrm>
          <a:custGeom>
            <a:avLst/>
            <a:gdLst>
              <a:gd name="connsiteX0" fmla="*/ 0 w 1531281"/>
              <a:gd name="connsiteY0" fmla="*/ 1120580 h 1229178"/>
              <a:gd name="connsiteX1" fmla="*/ 1531281 w 1531281"/>
              <a:gd name="connsiteY1" fmla="*/ 1120580 h 1229178"/>
              <a:gd name="connsiteX2" fmla="*/ 1531281 w 1531281"/>
              <a:gd name="connsiteY2" fmla="*/ 1229178 h 1229178"/>
              <a:gd name="connsiteX3" fmla="*/ 0 w 1531281"/>
              <a:gd name="connsiteY3" fmla="*/ 1229178 h 1229178"/>
              <a:gd name="connsiteX4" fmla="*/ 2 w 1531281"/>
              <a:gd name="connsiteY4" fmla="*/ 0 h 1229178"/>
              <a:gd name="connsiteX5" fmla="*/ 795228 w 1531281"/>
              <a:gd name="connsiteY5" fmla="*/ 0 h 1229178"/>
              <a:gd name="connsiteX6" fmla="*/ 795228 w 1531281"/>
              <a:gd name="connsiteY6" fmla="*/ 108613 h 1229178"/>
              <a:gd name="connsiteX7" fmla="*/ 2 w 1531281"/>
              <a:gd name="connsiteY7" fmla="*/ 108613 h 1229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31281" h="1229178">
                <a:moveTo>
                  <a:pt x="0" y="1120580"/>
                </a:moveTo>
                <a:lnTo>
                  <a:pt x="1531281" y="1120580"/>
                </a:lnTo>
                <a:lnTo>
                  <a:pt x="1531281" y="1229178"/>
                </a:lnTo>
                <a:lnTo>
                  <a:pt x="0" y="1229178"/>
                </a:lnTo>
                <a:close/>
                <a:moveTo>
                  <a:pt x="2" y="0"/>
                </a:moveTo>
                <a:lnTo>
                  <a:pt x="795228" y="0"/>
                </a:lnTo>
                <a:lnTo>
                  <a:pt x="795228" y="108613"/>
                </a:lnTo>
                <a:lnTo>
                  <a:pt x="2" y="108613"/>
                </a:lnTo>
                <a:close/>
              </a:path>
            </a:pathLst>
          </a:custGeom>
          <a:solidFill>
            <a:srgbClr val="182E3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5" name="Freeform 54">
            <a:extLst>
              <a:ext uri="{FF2B5EF4-FFF2-40B4-BE49-F238E27FC236}">
                <a16:creationId xmlns:a16="http://schemas.microsoft.com/office/drawing/2014/main" id="{864F07A2-2700-6D4D-9183-BA16A0E9E9F5}"/>
              </a:ext>
            </a:extLst>
          </p:cNvPr>
          <p:cNvSpPr>
            <a:spLocks noChangeArrowheads="1"/>
          </p:cNvSpPr>
          <p:nvPr/>
        </p:nvSpPr>
        <p:spPr bwMode="auto">
          <a:xfrm>
            <a:off x="15215433" y="5155158"/>
            <a:ext cx="487623" cy="1338930"/>
          </a:xfrm>
          <a:custGeom>
            <a:avLst/>
            <a:gdLst>
              <a:gd name="connsiteX0" fmla="*/ 241690 w 487623"/>
              <a:gd name="connsiteY0" fmla="*/ 1329316 h 1338930"/>
              <a:gd name="connsiteX1" fmla="*/ 487623 w 487623"/>
              <a:gd name="connsiteY1" fmla="*/ 1329316 h 1338930"/>
              <a:gd name="connsiteX2" fmla="*/ 487623 w 487623"/>
              <a:gd name="connsiteY2" fmla="*/ 1338930 h 1338930"/>
              <a:gd name="connsiteX3" fmla="*/ 241690 w 487623"/>
              <a:gd name="connsiteY3" fmla="*/ 1338930 h 1338930"/>
              <a:gd name="connsiteX4" fmla="*/ 241690 w 487623"/>
              <a:gd name="connsiteY4" fmla="*/ 1285373 h 1338930"/>
              <a:gd name="connsiteX5" fmla="*/ 487623 w 487623"/>
              <a:gd name="connsiteY5" fmla="*/ 1285373 h 1338930"/>
              <a:gd name="connsiteX6" fmla="*/ 487623 w 487623"/>
              <a:gd name="connsiteY6" fmla="*/ 1295139 h 1338930"/>
              <a:gd name="connsiteX7" fmla="*/ 241690 w 487623"/>
              <a:gd name="connsiteY7" fmla="*/ 1295139 h 1338930"/>
              <a:gd name="connsiteX8" fmla="*/ 109858 w 487623"/>
              <a:gd name="connsiteY8" fmla="*/ 1016215 h 1338930"/>
              <a:gd name="connsiteX9" fmla="*/ 284377 w 487623"/>
              <a:gd name="connsiteY9" fmla="*/ 1016215 h 1338930"/>
              <a:gd name="connsiteX10" fmla="*/ 284377 w 487623"/>
              <a:gd name="connsiteY10" fmla="*/ 1025981 h 1338930"/>
              <a:gd name="connsiteX11" fmla="*/ 109858 w 487623"/>
              <a:gd name="connsiteY11" fmla="*/ 1025981 h 1338930"/>
              <a:gd name="connsiteX12" fmla="*/ 109860 w 487623"/>
              <a:gd name="connsiteY12" fmla="*/ 972270 h 1338930"/>
              <a:gd name="connsiteX13" fmla="*/ 443687 w 487623"/>
              <a:gd name="connsiteY13" fmla="*/ 972270 h 1338930"/>
              <a:gd name="connsiteX14" fmla="*/ 443687 w 487623"/>
              <a:gd name="connsiteY14" fmla="*/ 982036 h 1338930"/>
              <a:gd name="connsiteX15" fmla="*/ 109860 w 487623"/>
              <a:gd name="connsiteY15" fmla="*/ 982036 h 1338930"/>
              <a:gd name="connsiteX16" fmla="*/ 0 w 487623"/>
              <a:gd name="connsiteY16" fmla="*/ 466909 h 1338930"/>
              <a:gd name="connsiteX17" fmla="*/ 278894 w 487623"/>
              <a:gd name="connsiteY17" fmla="*/ 466909 h 1338930"/>
              <a:gd name="connsiteX18" fmla="*/ 278894 w 487623"/>
              <a:gd name="connsiteY18" fmla="*/ 476522 h 1338930"/>
              <a:gd name="connsiteX19" fmla="*/ 0 w 487623"/>
              <a:gd name="connsiteY19" fmla="*/ 476522 h 1338930"/>
              <a:gd name="connsiteX20" fmla="*/ 0 w 487623"/>
              <a:gd name="connsiteY20" fmla="*/ 422966 h 1338930"/>
              <a:gd name="connsiteX21" fmla="*/ 278894 w 487623"/>
              <a:gd name="connsiteY21" fmla="*/ 422966 h 1338930"/>
              <a:gd name="connsiteX22" fmla="*/ 278894 w 487623"/>
              <a:gd name="connsiteY22" fmla="*/ 432732 h 1338930"/>
              <a:gd name="connsiteX23" fmla="*/ 0 w 487623"/>
              <a:gd name="connsiteY23" fmla="*/ 432732 h 1338930"/>
              <a:gd name="connsiteX24" fmla="*/ 0 w 487623"/>
              <a:gd name="connsiteY24" fmla="*/ 82396 h 1338930"/>
              <a:gd name="connsiteX25" fmla="*/ 278894 w 487623"/>
              <a:gd name="connsiteY25" fmla="*/ 82396 h 1338930"/>
              <a:gd name="connsiteX26" fmla="*/ 278894 w 487623"/>
              <a:gd name="connsiteY26" fmla="*/ 92009 h 1338930"/>
              <a:gd name="connsiteX27" fmla="*/ 0 w 487623"/>
              <a:gd name="connsiteY27" fmla="*/ 92009 h 1338930"/>
              <a:gd name="connsiteX28" fmla="*/ 0 w 487623"/>
              <a:gd name="connsiteY28" fmla="*/ 38453 h 1338930"/>
              <a:gd name="connsiteX29" fmla="*/ 278894 w 487623"/>
              <a:gd name="connsiteY29" fmla="*/ 38453 h 1338930"/>
              <a:gd name="connsiteX30" fmla="*/ 278894 w 487623"/>
              <a:gd name="connsiteY30" fmla="*/ 48066 h 1338930"/>
              <a:gd name="connsiteX31" fmla="*/ 0 w 487623"/>
              <a:gd name="connsiteY31" fmla="*/ 48066 h 1338930"/>
              <a:gd name="connsiteX32" fmla="*/ 0 w 487623"/>
              <a:gd name="connsiteY32" fmla="*/ 0 h 1338930"/>
              <a:gd name="connsiteX33" fmla="*/ 278894 w 487623"/>
              <a:gd name="connsiteY33" fmla="*/ 0 h 1338930"/>
              <a:gd name="connsiteX34" fmla="*/ 278894 w 487623"/>
              <a:gd name="connsiteY34" fmla="*/ 9613 h 1338930"/>
              <a:gd name="connsiteX35" fmla="*/ 0 w 487623"/>
              <a:gd name="connsiteY35" fmla="*/ 9613 h 1338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87623" h="1338930">
                <a:moveTo>
                  <a:pt x="241690" y="1329316"/>
                </a:moveTo>
                <a:lnTo>
                  <a:pt x="487623" y="1329316"/>
                </a:lnTo>
                <a:lnTo>
                  <a:pt x="487623" y="1338930"/>
                </a:lnTo>
                <a:lnTo>
                  <a:pt x="241690" y="1338930"/>
                </a:lnTo>
                <a:close/>
                <a:moveTo>
                  <a:pt x="241690" y="1285373"/>
                </a:moveTo>
                <a:lnTo>
                  <a:pt x="487623" y="1285373"/>
                </a:lnTo>
                <a:lnTo>
                  <a:pt x="487623" y="1295139"/>
                </a:lnTo>
                <a:lnTo>
                  <a:pt x="241690" y="1295139"/>
                </a:lnTo>
                <a:close/>
                <a:moveTo>
                  <a:pt x="109858" y="1016215"/>
                </a:moveTo>
                <a:lnTo>
                  <a:pt x="284377" y="1016215"/>
                </a:lnTo>
                <a:lnTo>
                  <a:pt x="284377" y="1025981"/>
                </a:lnTo>
                <a:lnTo>
                  <a:pt x="109858" y="1025981"/>
                </a:lnTo>
                <a:close/>
                <a:moveTo>
                  <a:pt x="109860" y="972270"/>
                </a:moveTo>
                <a:lnTo>
                  <a:pt x="443687" y="972270"/>
                </a:lnTo>
                <a:lnTo>
                  <a:pt x="443687" y="982036"/>
                </a:lnTo>
                <a:lnTo>
                  <a:pt x="109860" y="982036"/>
                </a:lnTo>
                <a:close/>
                <a:moveTo>
                  <a:pt x="0" y="466909"/>
                </a:moveTo>
                <a:lnTo>
                  <a:pt x="278894" y="466909"/>
                </a:lnTo>
                <a:lnTo>
                  <a:pt x="278894" y="476522"/>
                </a:lnTo>
                <a:lnTo>
                  <a:pt x="0" y="476522"/>
                </a:lnTo>
                <a:close/>
                <a:moveTo>
                  <a:pt x="0" y="422966"/>
                </a:moveTo>
                <a:lnTo>
                  <a:pt x="278894" y="422966"/>
                </a:lnTo>
                <a:lnTo>
                  <a:pt x="278894" y="432732"/>
                </a:lnTo>
                <a:lnTo>
                  <a:pt x="0" y="432732"/>
                </a:lnTo>
                <a:close/>
                <a:moveTo>
                  <a:pt x="0" y="82396"/>
                </a:moveTo>
                <a:lnTo>
                  <a:pt x="278894" y="82396"/>
                </a:lnTo>
                <a:lnTo>
                  <a:pt x="278894" y="92009"/>
                </a:lnTo>
                <a:lnTo>
                  <a:pt x="0" y="92009"/>
                </a:lnTo>
                <a:close/>
                <a:moveTo>
                  <a:pt x="0" y="38453"/>
                </a:moveTo>
                <a:lnTo>
                  <a:pt x="278894" y="38453"/>
                </a:lnTo>
                <a:lnTo>
                  <a:pt x="278894" y="48066"/>
                </a:lnTo>
                <a:lnTo>
                  <a:pt x="0" y="48066"/>
                </a:lnTo>
                <a:close/>
                <a:moveTo>
                  <a:pt x="0" y="0"/>
                </a:moveTo>
                <a:lnTo>
                  <a:pt x="278894" y="0"/>
                </a:lnTo>
                <a:lnTo>
                  <a:pt x="278894" y="9613"/>
                </a:lnTo>
                <a:lnTo>
                  <a:pt x="0" y="9613"/>
                </a:lnTo>
                <a:close/>
              </a:path>
            </a:pathLst>
          </a:custGeom>
          <a:solidFill>
            <a:srgbClr val="3959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6" name="Freeform 158">
            <a:extLst>
              <a:ext uri="{FF2B5EF4-FFF2-40B4-BE49-F238E27FC236}">
                <a16:creationId xmlns:a16="http://schemas.microsoft.com/office/drawing/2014/main" id="{953BF0D3-E594-FC41-908B-8EC7EDAB0056}"/>
              </a:ext>
            </a:extLst>
          </p:cNvPr>
          <p:cNvSpPr>
            <a:spLocks noChangeArrowheads="1"/>
          </p:cNvSpPr>
          <p:nvPr/>
        </p:nvSpPr>
        <p:spPr bwMode="auto">
          <a:xfrm>
            <a:off x="10117989" y="5720944"/>
            <a:ext cx="3921956" cy="2883848"/>
          </a:xfrm>
          <a:custGeom>
            <a:avLst/>
            <a:gdLst>
              <a:gd name="T0" fmla="*/ 0 w 3147"/>
              <a:gd name="T1" fmla="*/ 1511504 h 2313"/>
              <a:gd name="T2" fmla="*/ 2055883 w 3147"/>
              <a:gd name="T3" fmla="*/ 1511504 h 2313"/>
              <a:gd name="T4" fmla="*/ 2055883 w 3147"/>
              <a:gd name="T5" fmla="*/ 0 h 2313"/>
              <a:gd name="T6" fmla="*/ 0 w 3147"/>
              <a:gd name="T7" fmla="*/ 0 h 2313"/>
              <a:gd name="T8" fmla="*/ 0 w 3147"/>
              <a:gd name="T9" fmla="*/ 1511504 h 23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7" h="2313">
                <a:moveTo>
                  <a:pt x="0" y="2312"/>
                </a:moveTo>
                <a:lnTo>
                  <a:pt x="3146" y="2312"/>
                </a:lnTo>
                <a:lnTo>
                  <a:pt x="3146" y="0"/>
                </a:lnTo>
                <a:lnTo>
                  <a:pt x="0" y="0"/>
                </a:lnTo>
                <a:lnTo>
                  <a:pt x="0" y="2312"/>
                </a:lnTo>
              </a:path>
            </a:pathLst>
          </a:custGeom>
          <a:solidFill>
            <a:srgbClr val="FFFFFF"/>
          </a:solidFill>
          <a:ln w="9525" cap="flat">
            <a:solidFill>
              <a:srgbClr val="395967"/>
            </a:solidFill>
            <a:bevel/>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59">
            <a:extLst>
              <a:ext uri="{FF2B5EF4-FFF2-40B4-BE49-F238E27FC236}">
                <a16:creationId xmlns:a16="http://schemas.microsoft.com/office/drawing/2014/main" id="{9B280A90-14B4-3441-8E59-71595F1AFA62}"/>
              </a:ext>
            </a:extLst>
          </p:cNvPr>
          <p:cNvSpPr>
            <a:spLocks noChangeArrowheads="1"/>
          </p:cNvSpPr>
          <p:nvPr/>
        </p:nvSpPr>
        <p:spPr bwMode="auto">
          <a:xfrm>
            <a:off x="10117989" y="5495728"/>
            <a:ext cx="3921956" cy="230708"/>
          </a:xfrm>
          <a:custGeom>
            <a:avLst/>
            <a:gdLst>
              <a:gd name="T0" fmla="*/ 2055883 w 3147"/>
              <a:gd name="T1" fmla="*/ 0 h 185"/>
              <a:gd name="T2" fmla="*/ 0 w 3147"/>
              <a:gd name="T3" fmla="*/ 0 h 185"/>
              <a:gd name="T4" fmla="*/ 0 w 3147"/>
              <a:gd name="T5" fmla="*/ 120319 h 185"/>
              <a:gd name="T6" fmla="*/ 2055883 w 3147"/>
              <a:gd name="T7" fmla="*/ 120319 h 185"/>
              <a:gd name="T8" fmla="*/ 2055883 w 3147"/>
              <a:gd name="T9" fmla="*/ 0 h 1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7" h="185">
                <a:moveTo>
                  <a:pt x="3146" y="0"/>
                </a:moveTo>
                <a:lnTo>
                  <a:pt x="0" y="0"/>
                </a:lnTo>
                <a:lnTo>
                  <a:pt x="0" y="184"/>
                </a:lnTo>
                <a:lnTo>
                  <a:pt x="3146" y="184"/>
                </a:lnTo>
                <a:lnTo>
                  <a:pt x="3146" y="0"/>
                </a:lnTo>
              </a:path>
            </a:pathLst>
          </a:custGeom>
          <a:solidFill>
            <a:srgbClr val="182E35"/>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60">
            <a:extLst>
              <a:ext uri="{FF2B5EF4-FFF2-40B4-BE49-F238E27FC236}">
                <a16:creationId xmlns:a16="http://schemas.microsoft.com/office/drawing/2014/main" id="{2D794629-0F82-CF4B-B34D-0E5BFE56459F}"/>
              </a:ext>
            </a:extLst>
          </p:cNvPr>
          <p:cNvSpPr>
            <a:spLocks noChangeArrowheads="1"/>
          </p:cNvSpPr>
          <p:nvPr/>
        </p:nvSpPr>
        <p:spPr bwMode="auto">
          <a:xfrm>
            <a:off x="10392638" y="6259263"/>
            <a:ext cx="3345196" cy="2070876"/>
          </a:xfrm>
          <a:custGeom>
            <a:avLst/>
            <a:gdLst>
              <a:gd name="T0" fmla="*/ 1753450 w 2687"/>
              <a:gd name="T1" fmla="*/ 1085220 h 1662"/>
              <a:gd name="T2" fmla="*/ 0 w 2687"/>
              <a:gd name="T3" fmla="*/ 1085220 h 1662"/>
              <a:gd name="T4" fmla="*/ 0 w 2687"/>
              <a:gd name="T5" fmla="*/ 0 h 1662"/>
              <a:gd name="T6" fmla="*/ 7181 w 2687"/>
              <a:gd name="T7" fmla="*/ 0 h 1662"/>
              <a:gd name="T8" fmla="*/ 7181 w 2687"/>
              <a:gd name="T9" fmla="*/ 1077379 h 1662"/>
              <a:gd name="T10" fmla="*/ 1753450 w 2687"/>
              <a:gd name="T11" fmla="*/ 1077379 h 1662"/>
              <a:gd name="T12" fmla="*/ 1753450 w 2687"/>
              <a:gd name="T13" fmla="*/ 1085220 h 16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87" h="1662">
                <a:moveTo>
                  <a:pt x="2686" y="1661"/>
                </a:moveTo>
                <a:lnTo>
                  <a:pt x="0" y="1661"/>
                </a:lnTo>
                <a:lnTo>
                  <a:pt x="0" y="0"/>
                </a:lnTo>
                <a:lnTo>
                  <a:pt x="11" y="0"/>
                </a:lnTo>
                <a:lnTo>
                  <a:pt x="11" y="1649"/>
                </a:lnTo>
                <a:lnTo>
                  <a:pt x="2686" y="1649"/>
                </a:lnTo>
                <a:lnTo>
                  <a:pt x="2686" y="1661"/>
                </a:lnTo>
              </a:path>
            </a:pathLst>
          </a:custGeom>
          <a:solidFill>
            <a:srgbClr val="182E35"/>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30CD0560-D4FC-B44A-9420-9FFA8E8DBE5D}"/>
              </a:ext>
            </a:extLst>
          </p:cNvPr>
          <p:cNvSpPr>
            <a:spLocks noChangeArrowheads="1"/>
          </p:cNvSpPr>
          <p:nvPr/>
        </p:nvSpPr>
        <p:spPr bwMode="auto">
          <a:xfrm>
            <a:off x="10436580" y="5913198"/>
            <a:ext cx="1701567" cy="196499"/>
          </a:xfrm>
          <a:custGeom>
            <a:avLst/>
            <a:gdLst>
              <a:gd name="connsiteX0" fmla="*/ 0 w 1701567"/>
              <a:gd name="connsiteY0" fmla="*/ 126344 h 196499"/>
              <a:gd name="connsiteX1" fmla="*/ 1701567 w 1701567"/>
              <a:gd name="connsiteY1" fmla="*/ 126344 h 196499"/>
              <a:gd name="connsiteX2" fmla="*/ 1701567 w 1701567"/>
              <a:gd name="connsiteY2" fmla="*/ 196499 h 196499"/>
              <a:gd name="connsiteX3" fmla="*/ 0 w 1701567"/>
              <a:gd name="connsiteY3" fmla="*/ 196499 h 196499"/>
              <a:gd name="connsiteX4" fmla="*/ 0 w 1701567"/>
              <a:gd name="connsiteY4" fmla="*/ 0 h 196499"/>
              <a:gd name="connsiteX5" fmla="*/ 1701567 w 1701567"/>
              <a:gd name="connsiteY5" fmla="*/ 0 h 196499"/>
              <a:gd name="connsiteX6" fmla="*/ 1701567 w 1701567"/>
              <a:gd name="connsiteY6" fmla="*/ 70159 h 196499"/>
              <a:gd name="connsiteX7" fmla="*/ 0 w 1701567"/>
              <a:gd name="connsiteY7" fmla="*/ 70159 h 196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01567" h="196499">
                <a:moveTo>
                  <a:pt x="0" y="126344"/>
                </a:moveTo>
                <a:lnTo>
                  <a:pt x="1701567" y="126344"/>
                </a:lnTo>
                <a:lnTo>
                  <a:pt x="1701567" y="196499"/>
                </a:lnTo>
                <a:lnTo>
                  <a:pt x="0" y="196499"/>
                </a:lnTo>
                <a:close/>
                <a:moveTo>
                  <a:pt x="0" y="0"/>
                </a:moveTo>
                <a:lnTo>
                  <a:pt x="1701567" y="0"/>
                </a:lnTo>
                <a:lnTo>
                  <a:pt x="1701567" y="70159"/>
                </a:lnTo>
                <a:lnTo>
                  <a:pt x="0" y="70159"/>
                </a:lnTo>
                <a:close/>
              </a:path>
            </a:pathLst>
          </a:custGeom>
          <a:solidFill>
            <a:srgbClr val="395967"/>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163">
            <a:extLst>
              <a:ext uri="{FF2B5EF4-FFF2-40B4-BE49-F238E27FC236}">
                <a16:creationId xmlns:a16="http://schemas.microsoft.com/office/drawing/2014/main" id="{A82A6263-9E5A-7C46-AED3-03284889C60E}"/>
              </a:ext>
            </a:extLst>
          </p:cNvPr>
          <p:cNvSpPr>
            <a:spLocks noChangeArrowheads="1"/>
          </p:cNvSpPr>
          <p:nvPr/>
        </p:nvSpPr>
        <p:spPr bwMode="auto">
          <a:xfrm>
            <a:off x="10480521" y="6314194"/>
            <a:ext cx="3114494" cy="1917072"/>
          </a:xfrm>
          <a:custGeom>
            <a:avLst/>
            <a:gdLst>
              <a:gd name="T0" fmla="*/ 1533263 w 2502"/>
              <a:gd name="T1" fmla="*/ 414875 h 1541"/>
              <a:gd name="T2" fmla="*/ 1378566 w 2502"/>
              <a:gd name="T3" fmla="*/ 574042 h 1541"/>
              <a:gd name="T4" fmla="*/ 1378566 w 2502"/>
              <a:gd name="T5" fmla="*/ 578608 h 1541"/>
              <a:gd name="T6" fmla="*/ 1533263 w 2502"/>
              <a:gd name="T7" fmla="*/ 738426 h 1541"/>
              <a:gd name="T8" fmla="*/ 1218647 w 2502"/>
              <a:gd name="T9" fmla="*/ 738426 h 1541"/>
              <a:gd name="T10" fmla="*/ 900768 w 2502"/>
              <a:gd name="T11" fmla="*/ 738426 h 1541"/>
              <a:gd name="T12" fmla="*/ 896851 w 2502"/>
              <a:gd name="T13" fmla="*/ 738426 h 1541"/>
              <a:gd name="T14" fmla="*/ 737585 w 2502"/>
              <a:gd name="T15" fmla="*/ 892374 h 1541"/>
              <a:gd name="T16" fmla="*/ 422969 w 2502"/>
              <a:gd name="T17" fmla="*/ 892374 h 1541"/>
              <a:gd name="T18" fmla="*/ 263703 w 2502"/>
              <a:gd name="T19" fmla="*/ 738426 h 1541"/>
              <a:gd name="T20" fmla="*/ 104437 w 2502"/>
              <a:gd name="T21" fmla="*/ 578608 h 1541"/>
              <a:gd name="T22" fmla="*/ 259134 w 2502"/>
              <a:gd name="T23" fmla="*/ 419442 h 1541"/>
              <a:gd name="T24" fmla="*/ 259134 w 2502"/>
              <a:gd name="T25" fmla="*/ 414875 h 1541"/>
              <a:gd name="T26" fmla="*/ 104437 w 2502"/>
              <a:gd name="T27" fmla="*/ 256362 h 1541"/>
              <a:gd name="T28" fmla="*/ 419053 w 2502"/>
              <a:gd name="T29" fmla="*/ 256362 h 1541"/>
              <a:gd name="T30" fmla="*/ 737585 w 2502"/>
              <a:gd name="T31" fmla="*/ 256362 h 1541"/>
              <a:gd name="T32" fmla="*/ 741502 w 2502"/>
              <a:gd name="T33" fmla="*/ 256362 h 1541"/>
              <a:gd name="T34" fmla="*/ 900768 w 2502"/>
              <a:gd name="T35" fmla="*/ 101762 h 1541"/>
              <a:gd name="T36" fmla="*/ 1214731 w 2502"/>
              <a:gd name="T37" fmla="*/ 101762 h 1541"/>
              <a:gd name="T38" fmla="*/ 1218647 w 2502"/>
              <a:gd name="T39" fmla="*/ 260928 h 1541"/>
              <a:gd name="T40" fmla="*/ 1218647 w 2502"/>
              <a:gd name="T41" fmla="*/ 578608 h 1541"/>
              <a:gd name="T42" fmla="*/ 1214731 w 2502"/>
              <a:gd name="T43" fmla="*/ 578608 h 1541"/>
              <a:gd name="T44" fmla="*/ 1055465 w 2502"/>
              <a:gd name="T45" fmla="*/ 733208 h 1541"/>
              <a:gd name="T46" fmla="*/ 741502 w 2502"/>
              <a:gd name="T47" fmla="*/ 733208 h 1541"/>
              <a:gd name="T48" fmla="*/ 582235 w 2502"/>
              <a:gd name="T49" fmla="*/ 578608 h 1541"/>
              <a:gd name="T50" fmla="*/ 419053 w 2502"/>
              <a:gd name="T51" fmla="*/ 733208 h 1541"/>
              <a:gd name="T52" fmla="*/ 263703 w 2502"/>
              <a:gd name="T53" fmla="*/ 574042 h 1541"/>
              <a:gd name="T54" fmla="*/ 263703 w 2502"/>
              <a:gd name="T55" fmla="*/ 260928 h 1541"/>
              <a:gd name="T56" fmla="*/ 577666 w 2502"/>
              <a:gd name="T57" fmla="*/ 260928 h 1541"/>
              <a:gd name="T58" fmla="*/ 737585 w 2502"/>
              <a:gd name="T59" fmla="*/ 414875 h 1541"/>
              <a:gd name="T60" fmla="*/ 1055465 w 2502"/>
              <a:gd name="T61" fmla="*/ 414875 h 1541"/>
              <a:gd name="T62" fmla="*/ 1214731 w 2502"/>
              <a:gd name="T63" fmla="*/ 260928 h 1541"/>
              <a:gd name="T64" fmla="*/ 1214731 w 2502"/>
              <a:gd name="T65" fmla="*/ 574042 h 1541"/>
              <a:gd name="T66" fmla="*/ 900768 w 2502"/>
              <a:gd name="T67" fmla="*/ 574042 h 1541"/>
              <a:gd name="T68" fmla="*/ 741502 w 2502"/>
              <a:gd name="T69" fmla="*/ 419442 h 1541"/>
              <a:gd name="T70" fmla="*/ 582235 w 2502"/>
              <a:gd name="T71" fmla="*/ 419442 h 1541"/>
              <a:gd name="T72" fmla="*/ 1218647 w 2502"/>
              <a:gd name="T73" fmla="*/ 256362 h 1541"/>
              <a:gd name="T74" fmla="*/ 1537832 w 2502"/>
              <a:gd name="T75" fmla="*/ 97196 h 1541"/>
              <a:gd name="T76" fmla="*/ 1373997 w 2502"/>
              <a:gd name="T77" fmla="*/ 0 h 1541"/>
              <a:gd name="T78" fmla="*/ 1059381 w 2502"/>
              <a:gd name="T79" fmla="*/ 97196 h 1541"/>
              <a:gd name="T80" fmla="*/ 896851 w 2502"/>
              <a:gd name="T81" fmla="*/ 0 h 1541"/>
              <a:gd name="T82" fmla="*/ 582235 w 2502"/>
              <a:gd name="T83" fmla="*/ 97196 h 1541"/>
              <a:gd name="T84" fmla="*/ 419053 w 2502"/>
              <a:gd name="T85" fmla="*/ 0 h 1541"/>
              <a:gd name="T86" fmla="*/ 104437 w 2502"/>
              <a:gd name="T87" fmla="*/ 97196 h 1541"/>
              <a:gd name="T88" fmla="*/ 100520 w 2502"/>
              <a:gd name="T89" fmla="*/ 101762 h 1541"/>
              <a:gd name="T90" fmla="*/ 0 w 2502"/>
              <a:gd name="T91" fmla="*/ 414875 h 1541"/>
              <a:gd name="T92" fmla="*/ 100520 w 2502"/>
              <a:gd name="T93" fmla="*/ 578608 h 1541"/>
              <a:gd name="T94" fmla="*/ 0 w 2502"/>
              <a:gd name="T95" fmla="*/ 892374 h 1541"/>
              <a:gd name="T96" fmla="*/ 259134 w 2502"/>
              <a:gd name="T97" fmla="*/ 897592 h 1541"/>
              <a:gd name="T98" fmla="*/ 422969 w 2502"/>
              <a:gd name="T99" fmla="*/ 1004573 h 1541"/>
              <a:gd name="T100" fmla="*/ 737585 w 2502"/>
              <a:gd name="T101" fmla="*/ 897592 h 1541"/>
              <a:gd name="T102" fmla="*/ 900768 w 2502"/>
              <a:gd name="T103" fmla="*/ 1004573 h 1541"/>
              <a:gd name="T104" fmla="*/ 1214731 w 2502"/>
              <a:gd name="T105" fmla="*/ 897592 h 1541"/>
              <a:gd name="T106" fmla="*/ 1378566 w 2502"/>
              <a:gd name="T107" fmla="*/ 1004573 h 1541"/>
              <a:gd name="T108" fmla="*/ 1632478 w 2502"/>
              <a:gd name="T109" fmla="*/ 897592 h 1541"/>
              <a:gd name="T110" fmla="*/ 1537832 w 2502"/>
              <a:gd name="T111" fmla="*/ 733208 h 1541"/>
              <a:gd name="T112" fmla="*/ 1632478 w 2502"/>
              <a:gd name="T113" fmla="*/ 419442 h 1541"/>
              <a:gd name="T114" fmla="*/ 1537832 w 2502"/>
              <a:gd name="T115" fmla="*/ 256362 h 154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502" h="1541">
                <a:moveTo>
                  <a:pt x="2349" y="393"/>
                </a:moveTo>
                <a:lnTo>
                  <a:pt x="2112" y="393"/>
                </a:lnTo>
                <a:lnTo>
                  <a:pt x="2112" y="156"/>
                </a:lnTo>
                <a:lnTo>
                  <a:pt x="2349" y="156"/>
                </a:lnTo>
                <a:lnTo>
                  <a:pt x="2349" y="393"/>
                </a:lnTo>
                <a:close/>
                <a:moveTo>
                  <a:pt x="2349" y="636"/>
                </a:moveTo>
                <a:lnTo>
                  <a:pt x="2112" y="636"/>
                </a:lnTo>
                <a:lnTo>
                  <a:pt x="2112" y="400"/>
                </a:lnTo>
                <a:lnTo>
                  <a:pt x="2349" y="400"/>
                </a:lnTo>
                <a:lnTo>
                  <a:pt x="2349" y="636"/>
                </a:lnTo>
                <a:close/>
                <a:moveTo>
                  <a:pt x="2349" y="880"/>
                </a:moveTo>
                <a:lnTo>
                  <a:pt x="2112" y="880"/>
                </a:lnTo>
                <a:lnTo>
                  <a:pt x="2112" y="643"/>
                </a:lnTo>
                <a:lnTo>
                  <a:pt x="2349" y="643"/>
                </a:lnTo>
                <a:lnTo>
                  <a:pt x="2349" y="880"/>
                </a:lnTo>
                <a:close/>
                <a:moveTo>
                  <a:pt x="2349" y="1124"/>
                </a:moveTo>
                <a:lnTo>
                  <a:pt x="2112" y="1124"/>
                </a:lnTo>
                <a:lnTo>
                  <a:pt x="2112" y="887"/>
                </a:lnTo>
                <a:lnTo>
                  <a:pt x="2349" y="887"/>
                </a:lnTo>
                <a:lnTo>
                  <a:pt x="2349" y="1124"/>
                </a:lnTo>
                <a:close/>
                <a:moveTo>
                  <a:pt x="2349" y="1368"/>
                </a:moveTo>
                <a:lnTo>
                  <a:pt x="2112" y="1368"/>
                </a:lnTo>
                <a:lnTo>
                  <a:pt x="2112" y="1132"/>
                </a:lnTo>
                <a:lnTo>
                  <a:pt x="2349" y="1132"/>
                </a:lnTo>
                <a:lnTo>
                  <a:pt x="2349" y="1368"/>
                </a:lnTo>
                <a:close/>
                <a:moveTo>
                  <a:pt x="1867" y="1132"/>
                </a:moveTo>
                <a:lnTo>
                  <a:pt x="2105" y="1132"/>
                </a:lnTo>
                <a:lnTo>
                  <a:pt x="2105" y="1368"/>
                </a:lnTo>
                <a:lnTo>
                  <a:pt x="1867" y="1368"/>
                </a:lnTo>
                <a:lnTo>
                  <a:pt x="1867" y="1132"/>
                </a:lnTo>
                <a:close/>
                <a:moveTo>
                  <a:pt x="1623" y="1132"/>
                </a:moveTo>
                <a:lnTo>
                  <a:pt x="1861" y="1132"/>
                </a:lnTo>
                <a:lnTo>
                  <a:pt x="1861" y="1368"/>
                </a:lnTo>
                <a:lnTo>
                  <a:pt x="1623" y="1368"/>
                </a:lnTo>
                <a:lnTo>
                  <a:pt x="1623" y="1132"/>
                </a:lnTo>
                <a:close/>
                <a:moveTo>
                  <a:pt x="1380" y="1132"/>
                </a:moveTo>
                <a:lnTo>
                  <a:pt x="1617" y="1132"/>
                </a:lnTo>
                <a:lnTo>
                  <a:pt x="1617" y="1368"/>
                </a:lnTo>
                <a:lnTo>
                  <a:pt x="1380" y="1368"/>
                </a:lnTo>
                <a:lnTo>
                  <a:pt x="1380" y="1132"/>
                </a:lnTo>
                <a:close/>
                <a:moveTo>
                  <a:pt x="1136" y="1132"/>
                </a:moveTo>
                <a:lnTo>
                  <a:pt x="1374" y="1132"/>
                </a:lnTo>
                <a:lnTo>
                  <a:pt x="1374" y="1368"/>
                </a:lnTo>
                <a:lnTo>
                  <a:pt x="1136" y="1368"/>
                </a:lnTo>
                <a:lnTo>
                  <a:pt x="1136" y="1132"/>
                </a:lnTo>
                <a:close/>
                <a:moveTo>
                  <a:pt x="892" y="1132"/>
                </a:moveTo>
                <a:lnTo>
                  <a:pt x="1130" y="1132"/>
                </a:lnTo>
                <a:lnTo>
                  <a:pt x="1130" y="1368"/>
                </a:lnTo>
                <a:lnTo>
                  <a:pt x="892" y="1368"/>
                </a:lnTo>
                <a:lnTo>
                  <a:pt x="892" y="1132"/>
                </a:lnTo>
                <a:close/>
                <a:moveTo>
                  <a:pt x="648" y="1132"/>
                </a:moveTo>
                <a:lnTo>
                  <a:pt x="885" y="1132"/>
                </a:lnTo>
                <a:lnTo>
                  <a:pt x="885" y="1368"/>
                </a:lnTo>
                <a:lnTo>
                  <a:pt x="648" y="1368"/>
                </a:lnTo>
                <a:lnTo>
                  <a:pt x="648" y="1132"/>
                </a:lnTo>
                <a:close/>
                <a:moveTo>
                  <a:pt x="404" y="1132"/>
                </a:moveTo>
                <a:lnTo>
                  <a:pt x="642" y="1132"/>
                </a:lnTo>
                <a:lnTo>
                  <a:pt x="642" y="1368"/>
                </a:lnTo>
                <a:lnTo>
                  <a:pt x="404" y="1368"/>
                </a:lnTo>
                <a:lnTo>
                  <a:pt x="404" y="1132"/>
                </a:lnTo>
                <a:close/>
                <a:moveTo>
                  <a:pt x="160" y="1132"/>
                </a:moveTo>
                <a:lnTo>
                  <a:pt x="397" y="1132"/>
                </a:lnTo>
                <a:lnTo>
                  <a:pt x="397" y="1368"/>
                </a:lnTo>
                <a:lnTo>
                  <a:pt x="160" y="1368"/>
                </a:lnTo>
                <a:lnTo>
                  <a:pt x="160" y="1132"/>
                </a:lnTo>
                <a:close/>
                <a:moveTo>
                  <a:pt x="160" y="887"/>
                </a:moveTo>
                <a:lnTo>
                  <a:pt x="397" y="887"/>
                </a:lnTo>
                <a:lnTo>
                  <a:pt x="397" y="1124"/>
                </a:lnTo>
                <a:lnTo>
                  <a:pt x="160" y="1124"/>
                </a:lnTo>
                <a:lnTo>
                  <a:pt x="160" y="887"/>
                </a:lnTo>
                <a:close/>
                <a:moveTo>
                  <a:pt x="160" y="643"/>
                </a:moveTo>
                <a:lnTo>
                  <a:pt x="397" y="643"/>
                </a:lnTo>
                <a:lnTo>
                  <a:pt x="397" y="880"/>
                </a:lnTo>
                <a:lnTo>
                  <a:pt x="160" y="880"/>
                </a:lnTo>
                <a:lnTo>
                  <a:pt x="160" y="643"/>
                </a:lnTo>
                <a:close/>
                <a:moveTo>
                  <a:pt x="160" y="400"/>
                </a:moveTo>
                <a:lnTo>
                  <a:pt x="397" y="400"/>
                </a:lnTo>
                <a:lnTo>
                  <a:pt x="397" y="636"/>
                </a:lnTo>
                <a:lnTo>
                  <a:pt x="160" y="636"/>
                </a:lnTo>
                <a:lnTo>
                  <a:pt x="160" y="400"/>
                </a:lnTo>
                <a:close/>
                <a:moveTo>
                  <a:pt x="160" y="156"/>
                </a:moveTo>
                <a:lnTo>
                  <a:pt x="397" y="156"/>
                </a:lnTo>
                <a:lnTo>
                  <a:pt x="397" y="393"/>
                </a:lnTo>
                <a:lnTo>
                  <a:pt x="160" y="393"/>
                </a:lnTo>
                <a:lnTo>
                  <a:pt x="160" y="156"/>
                </a:lnTo>
                <a:close/>
                <a:moveTo>
                  <a:pt x="642" y="393"/>
                </a:moveTo>
                <a:lnTo>
                  <a:pt x="404" y="393"/>
                </a:lnTo>
                <a:lnTo>
                  <a:pt x="404" y="156"/>
                </a:lnTo>
                <a:lnTo>
                  <a:pt x="642" y="156"/>
                </a:lnTo>
                <a:lnTo>
                  <a:pt x="642" y="393"/>
                </a:lnTo>
                <a:close/>
                <a:moveTo>
                  <a:pt x="885" y="393"/>
                </a:moveTo>
                <a:lnTo>
                  <a:pt x="648" y="393"/>
                </a:lnTo>
                <a:lnTo>
                  <a:pt x="648" y="156"/>
                </a:lnTo>
                <a:lnTo>
                  <a:pt x="885" y="156"/>
                </a:lnTo>
                <a:lnTo>
                  <a:pt x="885" y="393"/>
                </a:lnTo>
                <a:close/>
                <a:moveTo>
                  <a:pt x="1130" y="393"/>
                </a:moveTo>
                <a:lnTo>
                  <a:pt x="892" y="393"/>
                </a:lnTo>
                <a:lnTo>
                  <a:pt x="892" y="156"/>
                </a:lnTo>
                <a:lnTo>
                  <a:pt x="1130" y="156"/>
                </a:lnTo>
                <a:lnTo>
                  <a:pt x="1130" y="393"/>
                </a:lnTo>
                <a:close/>
                <a:moveTo>
                  <a:pt x="1374" y="393"/>
                </a:moveTo>
                <a:lnTo>
                  <a:pt x="1136" y="393"/>
                </a:lnTo>
                <a:lnTo>
                  <a:pt x="1136" y="156"/>
                </a:lnTo>
                <a:lnTo>
                  <a:pt x="1374" y="156"/>
                </a:lnTo>
                <a:lnTo>
                  <a:pt x="1374" y="393"/>
                </a:lnTo>
                <a:close/>
                <a:moveTo>
                  <a:pt x="1617" y="393"/>
                </a:moveTo>
                <a:lnTo>
                  <a:pt x="1380" y="393"/>
                </a:lnTo>
                <a:lnTo>
                  <a:pt x="1380" y="156"/>
                </a:lnTo>
                <a:lnTo>
                  <a:pt x="1617" y="156"/>
                </a:lnTo>
                <a:lnTo>
                  <a:pt x="1617" y="393"/>
                </a:lnTo>
                <a:close/>
                <a:moveTo>
                  <a:pt x="1861" y="393"/>
                </a:moveTo>
                <a:lnTo>
                  <a:pt x="1623" y="393"/>
                </a:lnTo>
                <a:lnTo>
                  <a:pt x="1623" y="156"/>
                </a:lnTo>
                <a:lnTo>
                  <a:pt x="1861" y="156"/>
                </a:lnTo>
                <a:lnTo>
                  <a:pt x="1861" y="393"/>
                </a:lnTo>
                <a:close/>
                <a:moveTo>
                  <a:pt x="1867" y="400"/>
                </a:moveTo>
                <a:lnTo>
                  <a:pt x="2105" y="400"/>
                </a:lnTo>
                <a:lnTo>
                  <a:pt x="2105" y="636"/>
                </a:lnTo>
                <a:lnTo>
                  <a:pt x="1867" y="636"/>
                </a:lnTo>
                <a:lnTo>
                  <a:pt x="1867" y="400"/>
                </a:lnTo>
                <a:close/>
                <a:moveTo>
                  <a:pt x="1867" y="643"/>
                </a:moveTo>
                <a:lnTo>
                  <a:pt x="2105" y="643"/>
                </a:lnTo>
                <a:lnTo>
                  <a:pt x="2105" y="880"/>
                </a:lnTo>
                <a:lnTo>
                  <a:pt x="1867" y="880"/>
                </a:lnTo>
                <a:lnTo>
                  <a:pt x="1867" y="643"/>
                </a:lnTo>
                <a:close/>
                <a:moveTo>
                  <a:pt x="1867" y="887"/>
                </a:moveTo>
                <a:lnTo>
                  <a:pt x="2105" y="887"/>
                </a:lnTo>
                <a:lnTo>
                  <a:pt x="2105" y="1124"/>
                </a:lnTo>
                <a:lnTo>
                  <a:pt x="1867" y="1124"/>
                </a:lnTo>
                <a:lnTo>
                  <a:pt x="1867" y="887"/>
                </a:lnTo>
                <a:close/>
                <a:moveTo>
                  <a:pt x="1623" y="887"/>
                </a:moveTo>
                <a:lnTo>
                  <a:pt x="1861" y="887"/>
                </a:lnTo>
                <a:lnTo>
                  <a:pt x="1861" y="1124"/>
                </a:lnTo>
                <a:lnTo>
                  <a:pt x="1623" y="1124"/>
                </a:lnTo>
                <a:lnTo>
                  <a:pt x="1623" y="887"/>
                </a:lnTo>
                <a:close/>
                <a:moveTo>
                  <a:pt x="1380" y="887"/>
                </a:moveTo>
                <a:lnTo>
                  <a:pt x="1617" y="887"/>
                </a:lnTo>
                <a:lnTo>
                  <a:pt x="1617" y="1124"/>
                </a:lnTo>
                <a:lnTo>
                  <a:pt x="1380" y="1124"/>
                </a:lnTo>
                <a:lnTo>
                  <a:pt x="1380" y="887"/>
                </a:lnTo>
                <a:close/>
                <a:moveTo>
                  <a:pt x="1136" y="887"/>
                </a:moveTo>
                <a:lnTo>
                  <a:pt x="1374" y="887"/>
                </a:lnTo>
                <a:lnTo>
                  <a:pt x="1374" y="1124"/>
                </a:lnTo>
                <a:lnTo>
                  <a:pt x="1136" y="1124"/>
                </a:lnTo>
                <a:lnTo>
                  <a:pt x="1136" y="887"/>
                </a:lnTo>
                <a:close/>
                <a:moveTo>
                  <a:pt x="892" y="887"/>
                </a:moveTo>
                <a:lnTo>
                  <a:pt x="1130" y="887"/>
                </a:lnTo>
                <a:lnTo>
                  <a:pt x="1130" y="1124"/>
                </a:lnTo>
                <a:lnTo>
                  <a:pt x="892" y="1124"/>
                </a:lnTo>
                <a:lnTo>
                  <a:pt x="892" y="887"/>
                </a:lnTo>
                <a:close/>
                <a:moveTo>
                  <a:pt x="648" y="887"/>
                </a:moveTo>
                <a:lnTo>
                  <a:pt x="885" y="887"/>
                </a:lnTo>
                <a:lnTo>
                  <a:pt x="885" y="1124"/>
                </a:lnTo>
                <a:lnTo>
                  <a:pt x="648" y="1124"/>
                </a:lnTo>
                <a:lnTo>
                  <a:pt x="648" y="887"/>
                </a:lnTo>
                <a:close/>
                <a:moveTo>
                  <a:pt x="642" y="1124"/>
                </a:moveTo>
                <a:lnTo>
                  <a:pt x="404" y="1124"/>
                </a:lnTo>
                <a:lnTo>
                  <a:pt x="404" y="887"/>
                </a:lnTo>
                <a:lnTo>
                  <a:pt x="642" y="887"/>
                </a:lnTo>
                <a:lnTo>
                  <a:pt x="642" y="1124"/>
                </a:lnTo>
                <a:close/>
                <a:moveTo>
                  <a:pt x="642" y="880"/>
                </a:moveTo>
                <a:lnTo>
                  <a:pt x="404" y="880"/>
                </a:lnTo>
                <a:lnTo>
                  <a:pt x="404" y="643"/>
                </a:lnTo>
                <a:lnTo>
                  <a:pt x="642" y="643"/>
                </a:lnTo>
                <a:lnTo>
                  <a:pt x="642" y="880"/>
                </a:lnTo>
                <a:close/>
                <a:moveTo>
                  <a:pt x="642" y="636"/>
                </a:moveTo>
                <a:lnTo>
                  <a:pt x="404" y="636"/>
                </a:lnTo>
                <a:lnTo>
                  <a:pt x="404" y="400"/>
                </a:lnTo>
                <a:lnTo>
                  <a:pt x="642" y="400"/>
                </a:lnTo>
                <a:lnTo>
                  <a:pt x="642" y="636"/>
                </a:lnTo>
                <a:close/>
                <a:moveTo>
                  <a:pt x="885" y="636"/>
                </a:moveTo>
                <a:lnTo>
                  <a:pt x="648" y="636"/>
                </a:lnTo>
                <a:lnTo>
                  <a:pt x="648" y="400"/>
                </a:lnTo>
                <a:lnTo>
                  <a:pt x="885" y="400"/>
                </a:lnTo>
                <a:lnTo>
                  <a:pt x="885" y="636"/>
                </a:lnTo>
                <a:close/>
                <a:moveTo>
                  <a:pt x="1130" y="636"/>
                </a:moveTo>
                <a:lnTo>
                  <a:pt x="892" y="636"/>
                </a:lnTo>
                <a:lnTo>
                  <a:pt x="892" y="400"/>
                </a:lnTo>
                <a:lnTo>
                  <a:pt x="1130" y="400"/>
                </a:lnTo>
                <a:lnTo>
                  <a:pt x="1130" y="636"/>
                </a:lnTo>
                <a:close/>
                <a:moveTo>
                  <a:pt x="1374" y="636"/>
                </a:moveTo>
                <a:lnTo>
                  <a:pt x="1136" y="636"/>
                </a:lnTo>
                <a:lnTo>
                  <a:pt x="1136" y="400"/>
                </a:lnTo>
                <a:lnTo>
                  <a:pt x="1374" y="400"/>
                </a:lnTo>
                <a:lnTo>
                  <a:pt x="1374" y="636"/>
                </a:lnTo>
                <a:close/>
                <a:moveTo>
                  <a:pt x="1617" y="636"/>
                </a:moveTo>
                <a:lnTo>
                  <a:pt x="1380" y="636"/>
                </a:lnTo>
                <a:lnTo>
                  <a:pt x="1380" y="400"/>
                </a:lnTo>
                <a:lnTo>
                  <a:pt x="1617" y="400"/>
                </a:lnTo>
                <a:lnTo>
                  <a:pt x="1617" y="636"/>
                </a:lnTo>
                <a:close/>
                <a:moveTo>
                  <a:pt x="1623" y="400"/>
                </a:moveTo>
                <a:lnTo>
                  <a:pt x="1861" y="400"/>
                </a:lnTo>
                <a:lnTo>
                  <a:pt x="1861" y="636"/>
                </a:lnTo>
                <a:lnTo>
                  <a:pt x="1623" y="636"/>
                </a:lnTo>
                <a:lnTo>
                  <a:pt x="1623" y="400"/>
                </a:lnTo>
                <a:close/>
                <a:moveTo>
                  <a:pt x="1623" y="643"/>
                </a:moveTo>
                <a:lnTo>
                  <a:pt x="1861" y="643"/>
                </a:lnTo>
                <a:lnTo>
                  <a:pt x="1861" y="880"/>
                </a:lnTo>
                <a:lnTo>
                  <a:pt x="1623" y="880"/>
                </a:lnTo>
                <a:lnTo>
                  <a:pt x="1623" y="643"/>
                </a:lnTo>
                <a:close/>
                <a:moveTo>
                  <a:pt x="1380" y="643"/>
                </a:moveTo>
                <a:lnTo>
                  <a:pt x="1617" y="643"/>
                </a:lnTo>
                <a:lnTo>
                  <a:pt x="1617" y="880"/>
                </a:lnTo>
                <a:lnTo>
                  <a:pt x="1380" y="880"/>
                </a:lnTo>
                <a:lnTo>
                  <a:pt x="1380" y="643"/>
                </a:lnTo>
                <a:close/>
                <a:moveTo>
                  <a:pt x="1136" y="643"/>
                </a:moveTo>
                <a:lnTo>
                  <a:pt x="1374" y="643"/>
                </a:lnTo>
                <a:lnTo>
                  <a:pt x="1374" y="880"/>
                </a:lnTo>
                <a:lnTo>
                  <a:pt x="1136" y="880"/>
                </a:lnTo>
                <a:lnTo>
                  <a:pt x="1136" y="643"/>
                </a:lnTo>
                <a:close/>
                <a:moveTo>
                  <a:pt x="885" y="880"/>
                </a:moveTo>
                <a:lnTo>
                  <a:pt x="648" y="880"/>
                </a:lnTo>
                <a:lnTo>
                  <a:pt x="648" y="643"/>
                </a:lnTo>
                <a:lnTo>
                  <a:pt x="885" y="643"/>
                </a:lnTo>
                <a:lnTo>
                  <a:pt x="885" y="880"/>
                </a:lnTo>
                <a:close/>
                <a:moveTo>
                  <a:pt x="892" y="643"/>
                </a:moveTo>
                <a:lnTo>
                  <a:pt x="1130" y="643"/>
                </a:lnTo>
                <a:lnTo>
                  <a:pt x="1130" y="880"/>
                </a:lnTo>
                <a:lnTo>
                  <a:pt x="892" y="880"/>
                </a:lnTo>
                <a:lnTo>
                  <a:pt x="892" y="643"/>
                </a:lnTo>
                <a:close/>
                <a:moveTo>
                  <a:pt x="2105" y="393"/>
                </a:moveTo>
                <a:lnTo>
                  <a:pt x="1867" y="393"/>
                </a:lnTo>
                <a:lnTo>
                  <a:pt x="1867" y="156"/>
                </a:lnTo>
                <a:lnTo>
                  <a:pt x="2105" y="156"/>
                </a:lnTo>
                <a:lnTo>
                  <a:pt x="2105" y="393"/>
                </a:lnTo>
                <a:close/>
                <a:moveTo>
                  <a:pt x="2501" y="156"/>
                </a:moveTo>
                <a:lnTo>
                  <a:pt x="2501" y="149"/>
                </a:lnTo>
                <a:lnTo>
                  <a:pt x="2356" y="149"/>
                </a:lnTo>
                <a:lnTo>
                  <a:pt x="2356" y="0"/>
                </a:lnTo>
                <a:lnTo>
                  <a:pt x="2349" y="0"/>
                </a:lnTo>
                <a:lnTo>
                  <a:pt x="2349" y="149"/>
                </a:lnTo>
                <a:lnTo>
                  <a:pt x="2112" y="149"/>
                </a:lnTo>
                <a:lnTo>
                  <a:pt x="2112" y="0"/>
                </a:lnTo>
                <a:lnTo>
                  <a:pt x="2105" y="0"/>
                </a:lnTo>
                <a:lnTo>
                  <a:pt x="2105" y="149"/>
                </a:lnTo>
                <a:lnTo>
                  <a:pt x="1867" y="149"/>
                </a:lnTo>
                <a:lnTo>
                  <a:pt x="1867" y="0"/>
                </a:lnTo>
                <a:lnTo>
                  <a:pt x="1861" y="0"/>
                </a:lnTo>
                <a:lnTo>
                  <a:pt x="1861" y="149"/>
                </a:lnTo>
                <a:lnTo>
                  <a:pt x="1623" y="149"/>
                </a:lnTo>
                <a:lnTo>
                  <a:pt x="1623" y="0"/>
                </a:lnTo>
                <a:lnTo>
                  <a:pt x="1617" y="0"/>
                </a:lnTo>
                <a:lnTo>
                  <a:pt x="1617" y="149"/>
                </a:lnTo>
                <a:lnTo>
                  <a:pt x="1380" y="149"/>
                </a:lnTo>
                <a:lnTo>
                  <a:pt x="1380" y="0"/>
                </a:lnTo>
                <a:lnTo>
                  <a:pt x="1374" y="0"/>
                </a:lnTo>
                <a:lnTo>
                  <a:pt x="1374" y="149"/>
                </a:lnTo>
                <a:lnTo>
                  <a:pt x="1136" y="149"/>
                </a:lnTo>
                <a:lnTo>
                  <a:pt x="1136" y="0"/>
                </a:lnTo>
                <a:lnTo>
                  <a:pt x="1130" y="0"/>
                </a:lnTo>
                <a:lnTo>
                  <a:pt x="1130" y="149"/>
                </a:lnTo>
                <a:lnTo>
                  <a:pt x="892" y="149"/>
                </a:lnTo>
                <a:lnTo>
                  <a:pt x="892" y="0"/>
                </a:lnTo>
                <a:lnTo>
                  <a:pt x="885" y="0"/>
                </a:lnTo>
                <a:lnTo>
                  <a:pt x="885" y="149"/>
                </a:lnTo>
                <a:lnTo>
                  <a:pt x="648" y="149"/>
                </a:lnTo>
                <a:lnTo>
                  <a:pt x="648" y="0"/>
                </a:lnTo>
                <a:lnTo>
                  <a:pt x="642" y="0"/>
                </a:lnTo>
                <a:lnTo>
                  <a:pt x="642" y="149"/>
                </a:lnTo>
                <a:lnTo>
                  <a:pt x="404" y="149"/>
                </a:lnTo>
                <a:lnTo>
                  <a:pt x="404" y="0"/>
                </a:lnTo>
                <a:lnTo>
                  <a:pt x="397" y="0"/>
                </a:lnTo>
                <a:lnTo>
                  <a:pt x="397" y="149"/>
                </a:lnTo>
                <a:lnTo>
                  <a:pt x="160" y="149"/>
                </a:lnTo>
                <a:lnTo>
                  <a:pt x="160" y="0"/>
                </a:lnTo>
                <a:lnTo>
                  <a:pt x="154" y="0"/>
                </a:lnTo>
                <a:lnTo>
                  <a:pt x="154" y="149"/>
                </a:lnTo>
                <a:lnTo>
                  <a:pt x="0" y="149"/>
                </a:lnTo>
                <a:lnTo>
                  <a:pt x="0" y="156"/>
                </a:lnTo>
                <a:lnTo>
                  <a:pt x="154" y="156"/>
                </a:lnTo>
                <a:lnTo>
                  <a:pt x="154" y="393"/>
                </a:lnTo>
                <a:lnTo>
                  <a:pt x="0" y="393"/>
                </a:lnTo>
                <a:lnTo>
                  <a:pt x="0" y="400"/>
                </a:lnTo>
                <a:lnTo>
                  <a:pt x="154" y="400"/>
                </a:lnTo>
                <a:lnTo>
                  <a:pt x="154" y="636"/>
                </a:lnTo>
                <a:lnTo>
                  <a:pt x="0" y="636"/>
                </a:lnTo>
                <a:lnTo>
                  <a:pt x="0" y="643"/>
                </a:lnTo>
                <a:lnTo>
                  <a:pt x="154" y="643"/>
                </a:lnTo>
                <a:lnTo>
                  <a:pt x="154" y="880"/>
                </a:lnTo>
                <a:lnTo>
                  <a:pt x="0" y="880"/>
                </a:lnTo>
                <a:lnTo>
                  <a:pt x="0" y="887"/>
                </a:lnTo>
                <a:lnTo>
                  <a:pt x="154" y="887"/>
                </a:lnTo>
                <a:lnTo>
                  <a:pt x="154" y="1124"/>
                </a:lnTo>
                <a:lnTo>
                  <a:pt x="0" y="1124"/>
                </a:lnTo>
                <a:lnTo>
                  <a:pt x="0" y="1132"/>
                </a:lnTo>
                <a:lnTo>
                  <a:pt x="154" y="1132"/>
                </a:lnTo>
                <a:lnTo>
                  <a:pt x="154" y="1368"/>
                </a:lnTo>
                <a:lnTo>
                  <a:pt x="0" y="1368"/>
                </a:lnTo>
                <a:lnTo>
                  <a:pt x="0" y="1376"/>
                </a:lnTo>
                <a:lnTo>
                  <a:pt x="154" y="1376"/>
                </a:lnTo>
                <a:lnTo>
                  <a:pt x="154" y="1540"/>
                </a:lnTo>
                <a:lnTo>
                  <a:pt x="160" y="1540"/>
                </a:lnTo>
                <a:lnTo>
                  <a:pt x="160" y="1376"/>
                </a:lnTo>
                <a:lnTo>
                  <a:pt x="397" y="1376"/>
                </a:lnTo>
                <a:lnTo>
                  <a:pt x="397" y="1540"/>
                </a:lnTo>
                <a:lnTo>
                  <a:pt x="404" y="1540"/>
                </a:lnTo>
                <a:lnTo>
                  <a:pt x="404" y="1376"/>
                </a:lnTo>
                <a:lnTo>
                  <a:pt x="642" y="1376"/>
                </a:lnTo>
                <a:lnTo>
                  <a:pt x="642" y="1540"/>
                </a:lnTo>
                <a:lnTo>
                  <a:pt x="648" y="1540"/>
                </a:lnTo>
                <a:lnTo>
                  <a:pt x="648" y="1376"/>
                </a:lnTo>
                <a:lnTo>
                  <a:pt x="885" y="1376"/>
                </a:lnTo>
                <a:lnTo>
                  <a:pt x="885" y="1540"/>
                </a:lnTo>
                <a:lnTo>
                  <a:pt x="892" y="1540"/>
                </a:lnTo>
                <a:lnTo>
                  <a:pt x="892" y="1376"/>
                </a:lnTo>
                <a:lnTo>
                  <a:pt x="1130" y="1376"/>
                </a:lnTo>
                <a:lnTo>
                  <a:pt x="1130" y="1540"/>
                </a:lnTo>
                <a:lnTo>
                  <a:pt x="1136" y="1540"/>
                </a:lnTo>
                <a:lnTo>
                  <a:pt x="1136" y="1376"/>
                </a:lnTo>
                <a:lnTo>
                  <a:pt x="1374" y="1376"/>
                </a:lnTo>
                <a:lnTo>
                  <a:pt x="1374" y="1540"/>
                </a:lnTo>
                <a:lnTo>
                  <a:pt x="1380" y="1540"/>
                </a:lnTo>
                <a:lnTo>
                  <a:pt x="1380" y="1376"/>
                </a:lnTo>
                <a:lnTo>
                  <a:pt x="1617" y="1376"/>
                </a:lnTo>
                <a:lnTo>
                  <a:pt x="1617" y="1540"/>
                </a:lnTo>
                <a:lnTo>
                  <a:pt x="1623" y="1540"/>
                </a:lnTo>
                <a:lnTo>
                  <a:pt x="1623" y="1376"/>
                </a:lnTo>
                <a:lnTo>
                  <a:pt x="1861" y="1376"/>
                </a:lnTo>
                <a:lnTo>
                  <a:pt x="1861" y="1540"/>
                </a:lnTo>
                <a:lnTo>
                  <a:pt x="1867" y="1540"/>
                </a:lnTo>
                <a:lnTo>
                  <a:pt x="1867" y="1376"/>
                </a:lnTo>
                <a:lnTo>
                  <a:pt x="2105" y="1376"/>
                </a:lnTo>
                <a:lnTo>
                  <a:pt x="2105" y="1540"/>
                </a:lnTo>
                <a:lnTo>
                  <a:pt x="2112" y="1540"/>
                </a:lnTo>
                <a:lnTo>
                  <a:pt x="2112" y="1376"/>
                </a:lnTo>
                <a:lnTo>
                  <a:pt x="2349" y="1376"/>
                </a:lnTo>
                <a:lnTo>
                  <a:pt x="2349" y="1540"/>
                </a:lnTo>
                <a:lnTo>
                  <a:pt x="2356" y="1540"/>
                </a:lnTo>
                <a:lnTo>
                  <a:pt x="2356" y="1376"/>
                </a:lnTo>
                <a:lnTo>
                  <a:pt x="2501" y="1376"/>
                </a:lnTo>
                <a:lnTo>
                  <a:pt x="2501" y="1368"/>
                </a:lnTo>
                <a:lnTo>
                  <a:pt x="2356" y="1368"/>
                </a:lnTo>
                <a:lnTo>
                  <a:pt x="2356" y="1132"/>
                </a:lnTo>
                <a:lnTo>
                  <a:pt x="2501" y="1132"/>
                </a:lnTo>
                <a:lnTo>
                  <a:pt x="2501" y="1124"/>
                </a:lnTo>
                <a:lnTo>
                  <a:pt x="2356" y="1124"/>
                </a:lnTo>
                <a:lnTo>
                  <a:pt x="2356" y="887"/>
                </a:lnTo>
                <a:lnTo>
                  <a:pt x="2501" y="887"/>
                </a:lnTo>
                <a:lnTo>
                  <a:pt x="2501" y="880"/>
                </a:lnTo>
                <a:lnTo>
                  <a:pt x="2356" y="880"/>
                </a:lnTo>
                <a:lnTo>
                  <a:pt x="2356" y="643"/>
                </a:lnTo>
                <a:lnTo>
                  <a:pt x="2501" y="643"/>
                </a:lnTo>
                <a:lnTo>
                  <a:pt x="2501" y="636"/>
                </a:lnTo>
                <a:lnTo>
                  <a:pt x="2356" y="636"/>
                </a:lnTo>
                <a:lnTo>
                  <a:pt x="2356" y="400"/>
                </a:lnTo>
                <a:lnTo>
                  <a:pt x="2501" y="400"/>
                </a:lnTo>
                <a:lnTo>
                  <a:pt x="2501" y="393"/>
                </a:lnTo>
                <a:lnTo>
                  <a:pt x="2356" y="393"/>
                </a:lnTo>
                <a:lnTo>
                  <a:pt x="2356" y="156"/>
                </a:lnTo>
                <a:lnTo>
                  <a:pt x="2501" y="156"/>
                </a:lnTo>
                <a:close/>
              </a:path>
            </a:pathLst>
          </a:custGeom>
          <a:solidFill>
            <a:srgbClr val="ECECEC"/>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64">
            <a:extLst>
              <a:ext uri="{FF2B5EF4-FFF2-40B4-BE49-F238E27FC236}">
                <a16:creationId xmlns:a16="http://schemas.microsoft.com/office/drawing/2014/main" id="{346D7BAF-FC83-2645-B32F-00CCEDAD9CEF}"/>
              </a:ext>
            </a:extLst>
          </p:cNvPr>
          <p:cNvSpPr>
            <a:spLocks noChangeArrowheads="1"/>
          </p:cNvSpPr>
          <p:nvPr/>
        </p:nvSpPr>
        <p:spPr bwMode="auto">
          <a:xfrm>
            <a:off x="10475027" y="6489970"/>
            <a:ext cx="3054072" cy="1741294"/>
          </a:xfrm>
          <a:custGeom>
            <a:avLst/>
            <a:gdLst>
              <a:gd name="T0" fmla="*/ 2615 w 2450"/>
              <a:gd name="T1" fmla="*/ 912401 h 1396"/>
              <a:gd name="T2" fmla="*/ 1307 w 2450"/>
              <a:gd name="T3" fmla="*/ 911747 h 1396"/>
              <a:gd name="T4" fmla="*/ 1307 w 2450"/>
              <a:gd name="T5" fmla="*/ 908477 h 1396"/>
              <a:gd name="T6" fmla="*/ 186291 w 2450"/>
              <a:gd name="T7" fmla="*/ 406820 h 1396"/>
              <a:gd name="T8" fmla="*/ 240544 w 2450"/>
              <a:gd name="T9" fmla="*/ 224339 h 1396"/>
              <a:gd name="T10" fmla="*/ 287607 w 2450"/>
              <a:gd name="T11" fmla="*/ 459798 h 1396"/>
              <a:gd name="T12" fmla="*/ 410494 w 2450"/>
              <a:gd name="T13" fmla="*/ 826066 h 1396"/>
              <a:gd name="T14" fmla="*/ 532727 w 2450"/>
              <a:gd name="T15" fmla="*/ 412052 h 1396"/>
              <a:gd name="T16" fmla="*/ 656921 w 2450"/>
              <a:gd name="T17" fmla="*/ 0 h 1396"/>
              <a:gd name="T18" fmla="*/ 732744 w 2450"/>
              <a:gd name="T19" fmla="*/ 364306 h 1396"/>
              <a:gd name="T20" fmla="*/ 839943 w 2450"/>
              <a:gd name="T21" fmla="*/ 836531 h 1396"/>
              <a:gd name="T22" fmla="*/ 937337 w 2450"/>
              <a:gd name="T23" fmla="*/ 551365 h 1396"/>
              <a:gd name="T24" fmla="*/ 1024927 w 2450"/>
              <a:gd name="T25" fmla="*/ 289745 h 1396"/>
              <a:gd name="T26" fmla="*/ 1105326 w 2450"/>
              <a:gd name="T27" fmla="*/ 540900 h 1396"/>
              <a:gd name="T28" fmla="*/ 1179842 w 2450"/>
              <a:gd name="T29" fmla="*/ 787477 h 1396"/>
              <a:gd name="T30" fmla="*/ 1258934 w 2450"/>
              <a:gd name="T31" fmla="*/ 619386 h 1396"/>
              <a:gd name="T32" fmla="*/ 1307304 w 2450"/>
              <a:gd name="T33" fmla="*/ 499041 h 1396"/>
              <a:gd name="T34" fmla="*/ 1371362 w 2450"/>
              <a:gd name="T35" fmla="*/ 622656 h 1396"/>
              <a:gd name="T36" fmla="*/ 1443918 w 2450"/>
              <a:gd name="T37" fmla="*/ 760661 h 1396"/>
              <a:gd name="T38" fmla="*/ 1595565 w 2450"/>
              <a:gd name="T39" fmla="*/ 192945 h 1396"/>
              <a:gd name="T40" fmla="*/ 1598180 w 2450"/>
              <a:gd name="T41" fmla="*/ 190983 h 1396"/>
              <a:gd name="T42" fmla="*/ 1600794 w 2450"/>
              <a:gd name="T43" fmla="*/ 192945 h 1396"/>
              <a:gd name="T44" fmla="*/ 1549156 w 2450"/>
              <a:gd name="T45" fmla="*/ 604997 h 1396"/>
              <a:gd name="T46" fmla="*/ 1443918 w 2450"/>
              <a:gd name="T47" fmla="*/ 765240 h 1396"/>
              <a:gd name="T48" fmla="*/ 1366133 w 2450"/>
              <a:gd name="T49" fmla="*/ 623965 h 1396"/>
              <a:gd name="T50" fmla="*/ 1307304 w 2450"/>
              <a:gd name="T51" fmla="*/ 503619 h 1396"/>
              <a:gd name="T52" fmla="*/ 1264163 w 2450"/>
              <a:gd name="T53" fmla="*/ 620040 h 1396"/>
              <a:gd name="T54" fmla="*/ 1179842 w 2450"/>
              <a:gd name="T55" fmla="*/ 792056 h 1396"/>
              <a:gd name="T56" fmla="*/ 1100750 w 2450"/>
              <a:gd name="T57" fmla="*/ 542208 h 1396"/>
              <a:gd name="T58" fmla="*/ 1024927 w 2450"/>
              <a:gd name="T59" fmla="*/ 294323 h 1396"/>
              <a:gd name="T60" fmla="*/ 941913 w 2450"/>
              <a:gd name="T61" fmla="*/ 552019 h 1396"/>
              <a:gd name="T62" fmla="*/ 839943 w 2450"/>
              <a:gd name="T63" fmla="*/ 841763 h 1396"/>
              <a:gd name="T64" fmla="*/ 728169 w 2450"/>
              <a:gd name="T65" fmla="*/ 365614 h 1396"/>
              <a:gd name="T66" fmla="*/ 656921 w 2450"/>
              <a:gd name="T67" fmla="*/ 4578 h 1396"/>
              <a:gd name="T68" fmla="*/ 537302 w 2450"/>
              <a:gd name="T69" fmla="*/ 412706 h 1396"/>
              <a:gd name="T70" fmla="*/ 410494 w 2450"/>
              <a:gd name="T71" fmla="*/ 831299 h 1396"/>
              <a:gd name="T72" fmla="*/ 283031 w 2450"/>
              <a:gd name="T73" fmla="*/ 459798 h 1396"/>
              <a:gd name="T74" fmla="*/ 240544 w 2450"/>
              <a:gd name="T75" fmla="*/ 228918 h 1396"/>
              <a:gd name="T76" fmla="*/ 239890 w 2450"/>
              <a:gd name="T77" fmla="*/ 228918 h 1396"/>
              <a:gd name="T78" fmla="*/ 190866 w 2450"/>
              <a:gd name="T79" fmla="*/ 407474 h 1396"/>
              <a:gd name="T80" fmla="*/ 4576 w 2450"/>
              <a:gd name="T81" fmla="*/ 911093 h 139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450" h="1396">
                <a:moveTo>
                  <a:pt x="4" y="1395"/>
                </a:moveTo>
                <a:lnTo>
                  <a:pt x="4" y="1395"/>
                </a:lnTo>
                <a:cubicBezTo>
                  <a:pt x="3" y="1395"/>
                  <a:pt x="3" y="1394"/>
                  <a:pt x="2" y="1394"/>
                </a:cubicBezTo>
                <a:cubicBezTo>
                  <a:pt x="0" y="1392"/>
                  <a:pt x="0" y="1390"/>
                  <a:pt x="2" y="1389"/>
                </a:cubicBezTo>
                <a:cubicBezTo>
                  <a:pt x="3" y="1386"/>
                  <a:pt x="206" y="1123"/>
                  <a:pt x="285" y="622"/>
                </a:cubicBezTo>
                <a:cubicBezTo>
                  <a:pt x="324" y="373"/>
                  <a:pt x="351" y="343"/>
                  <a:pt x="367" y="343"/>
                </a:cubicBezTo>
                <a:lnTo>
                  <a:pt x="368" y="343"/>
                </a:lnTo>
                <a:cubicBezTo>
                  <a:pt x="387" y="344"/>
                  <a:pt x="415" y="382"/>
                  <a:pt x="440" y="703"/>
                </a:cubicBezTo>
                <a:cubicBezTo>
                  <a:pt x="470" y="1080"/>
                  <a:pt x="532" y="1263"/>
                  <a:pt x="628" y="1263"/>
                </a:cubicBezTo>
                <a:cubicBezTo>
                  <a:pt x="685" y="1263"/>
                  <a:pt x="754" y="926"/>
                  <a:pt x="815" y="630"/>
                </a:cubicBezTo>
                <a:cubicBezTo>
                  <a:pt x="893" y="249"/>
                  <a:pt x="948" y="0"/>
                  <a:pt x="1005" y="0"/>
                </a:cubicBezTo>
                <a:cubicBezTo>
                  <a:pt x="1057" y="0"/>
                  <a:pt x="1084" y="211"/>
                  <a:pt x="1121" y="557"/>
                </a:cubicBezTo>
                <a:cubicBezTo>
                  <a:pt x="1157" y="896"/>
                  <a:pt x="1198" y="1279"/>
                  <a:pt x="1285" y="1279"/>
                </a:cubicBezTo>
                <a:cubicBezTo>
                  <a:pt x="1367" y="1279"/>
                  <a:pt x="1400" y="1057"/>
                  <a:pt x="1434" y="843"/>
                </a:cubicBezTo>
                <a:cubicBezTo>
                  <a:pt x="1465" y="637"/>
                  <a:pt x="1495" y="443"/>
                  <a:pt x="1568" y="443"/>
                </a:cubicBezTo>
                <a:cubicBezTo>
                  <a:pt x="1644" y="443"/>
                  <a:pt x="1666" y="630"/>
                  <a:pt x="1691" y="827"/>
                </a:cubicBezTo>
                <a:cubicBezTo>
                  <a:pt x="1713" y="1012"/>
                  <a:pt x="1736" y="1204"/>
                  <a:pt x="1805" y="1204"/>
                </a:cubicBezTo>
                <a:cubicBezTo>
                  <a:pt x="1881" y="1204"/>
                  <a:pt x="1905" y="1067"/>
                  <a:pt x="1926" y="947"/>
                </a:cubicBezTo>
                <a:cubicBezTo>
                  <a:pt x="1943" y="848"/>
                  <a:pt x="1959" y="763"/>
                  <a:pt x="2000" y="763"/>
                </a:cubicBezTo>
                <a:cubicBezTo>
                  <a:pt x="2045" y="763"/>
                  <a:pt x="2071" y="855"/>
                  <a:pt x="2098" y="952"/>
                </a:cubicBezTo>
                <a:cubicBezTo>
                  <a:pt x="2126" y="1056"/>
                  <a:pt x="2156" y="1163"/>
                  <a:pt x="2209" y="1163"/>
                </a:cubicBezTo>
                <a:cubicBezTo>
                  <a:pt x="2305" y="1163"/>
                  <a:pt x="2441" y="833"/>
                  <a:pt x="2441" y="295"/>
                </a:cubicBezTo>
                <a:cubicBezTo>
                  <a:pt x="2441" y="293"/>
                  <a:pt x="2442" y="292"/>
                  <a:pt x="2445" y="292"/>
                </a:cubicBezTo>
                <a:cubicBezTo>
                  <a:pt x="2447" y="292"/>
                  <a:pt x="2449" y="293"/>
                  <a:pt x="2449" y="295"/>
                </a:cubicBezTo>
                <a:cubicBezTo>
                  <a:pt x="2449" y="531"/>
                  <a:pt x="2420" y="756"/>
                  <a:pt x="2370" y="925"/>
                </a:cubicBezTo>
                <a:cubicBezTo>
                  <a:pt x="2324" y="1079"/>
                  <a:pt x="2264" y="1170"/>
                  <a:pt x="2209" y="1170"/>
                </a:cubicBezTo>
                <a:cubicBezTo>
                  <a:pt x="2150" y="1170"/>
                  <a:pt x="2120" y="1060"/>
                  <a:pt x="2090" y="954"/>
                </a:cubicBezTo>
                <a:cubicBezTo>
                  <a:pt x="2065" y="863"/>
                  <a:pt x="2040" y="770"/>
                  <a:pt x="2000" y="770"/>
                </a:cubicBezTo>
                <a:cubicBezTo>
                  <a:pt x="1965" y="770"/>
                  <a:pt x="1949" y="857"/>
                  <a:pt x="1934" y="948"/>
                </a:cubicBezTo>
                <a:cubicBezTo>
                  <a:pt x="1912" y="1071"/>
                  <a:pt x="1887" y="1211"/>
                  <a:pt x="1805" y="1211"/>
                </a:cubicBezTo>
                <a:cubicBezTo>
                  <a:pt x="1730" y="1211"/>
                  <a:pt x="1707" y="1025"/>
                  <a:pt x="1684" y="829"/>
                </a:cubicBezTo>
                <a:cubicBezTo>
                  <a:pt x="1661" y="643"/>
                  <a:pt x="1637" y="450"/>
                  <a:pt x="1568" y="450"/>
                </a:cubicBezTo>
                <a:cubicBezTo>
                  <a:pt x="1502" y="450"/>
                  <a:pt x="1471" y="651"/>
                  <a:pt x="1441" y="844"/>
                </a:cubicBezTo>
                <a:cubicBezTo>
                  <a:pt x="1407" y="1062"/>
                  <a:pt x="1374" y="1287"/>
                  <a:pt x="1285" y="1287"/>
                </a:cubicBezTo>
                <a:cubicBezTo>
                  <a:pt x="1192" y="1287"/>
                  <a:pt x="1152" y="917"/>
                  <a:pt x="1114" y="559"/>
                </a:cubicBezTo>
                <a:cubicBezTo>
                  <a:pt x="1085" y="288"/>
                  <a:pt x="1055" y="7"/>
                  <a:pt x="1005" y="7"/>
                </a:cubicBezTo>
                <a:cubicBezTo>
                  <a:pt x="950" y="7"/>
                  <a:pt x="882" y="338"/>
                  <a:pt x="822" y="631"/>
                </a:cubicBezTo>
                <a:cubicBezTo>
                  <a:pt x="743" y="1017"/>
                  <a:pt x="686" y="1271"/>
                  <a:pt x="628" y="1271"/>
                </a:cubicBezTo>
                <a:cubicBezTo>
                  <a:pt x="493" y="1271"/>
                  <a:pt x="452" y="947"/>
                  <a:pt x="433" y="703"/>
                </a:cubicBezTo>
                <a:cubicBezTo>
                  <a:pt x="409" y="397"/>
                  <a:pt x="382" y="351"/>
                  <a:pt x="368" y="350"/>
                </a:cubicBezTo>
                <a:lnTo>
                  <a:pt x="367" y="350"/>
                </a:lnTo>
                <a:cubicBezTo>
                  <a:pt x="355" y="350"/>
                  <a:pt x="329" y="386"/>
                  <a:pt x="292" y="623"/>
                </a:cubicBezTo>
                <a:cubicBezTo>
                  <a:pt x="213" y="1126"/>
                  <a:pt x="9" y="1390"/>
                  <a:pt x="7" y="1393"/>
                </a:cubicBezTo>
                <a:cubicBezTo>
                  <a:pt x="6" y="1394"/>
                  <a:pt x="5" y="1395"/>
                  <a:pt x="4" y="1395"/>
                </a:cubicBezTo>
              </a:path>
            </a:pathLst>
          </a:custGeom>
          <a:solidFill>
            <a:srgbClr val="FF4D56"/>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165">
            <a:extLst>
              <a:ext uri="{FF2B5EF4-FFF2-40B4-BE49-F238E27FC236}">
                <a16:creationId xmlns:a16="http://schemas.microsoft.com/office/drawing/2014/main" id="{105960BB-2270-5741-9DAE-67A9C9B80115}"/>
              </a:ext>
            </a:extLst>
          </p:cNvPr>
          <p:cNvSpPr>
            <a:spLocks noChangeArrowheads="1"/>
          </p:cNvSpPr>
          <p:nvPr/>
        </p:nvSpPr>
        <p:spPr bwMode="auto">
          <a:xfrm>
            <a:off x="10513479" y="6643776"/>
            <a:ext cx="2960691" cy="1323822"/>
          </a:xfrm>
          <a:custGeom>
            <a:avLst/>
            <a:gdLst>
              <a:gd name="T0" fmla="*/ 875475 w 2378"/>
              <a:gd name="T1" fmla="*/ 693498 h 1061"/>
              <a:gd name="T2" fmla="*/ 787339 w 2378"/>
              <a:gd name="T3" fmla="*/ 343478 h 1061"/>
              <a:gd name="T4" fmla="*/ 707692 w 2378"/>
              <a:gd name="T5" fmla="*/ 13085 h 1061"/>
              <a:gd name="T6" fmla="*/ 548396 w 2378"/>
              <a:gd name="T7" fmla="*/ 358525 h 1061"/>
              <a:gd name="T8" fmla="*/ 394975 w 2378"/>
              <a:gd name="T9" fmla="*/ 690227 h 1061"/>
              <a:gd name="T10" fmla="*/ 180187 w 2378"/>
              <a:gd name="T11" fmla="*/ 280016 h 1061"/>
              <a:gd name="T12" fmla="*/ 156032 w 2378"/>
              <a:gd name="T13" fmla="*/ 176646 h 1061"/>
              <a:gd name="T14" fmla="*/ 156032 w 2378"/>
              <a:gd name="T15" fmla="*/ 176646 h 1061"/>
              <a:gd name="T16" fmla="*/ 130570 w 2378"/>
              <a:gd name="T17" fmla="*/ 256463 h 1061"/>
              <a:gd name="T18" fmla="*/ 5223 w 2378"/>
              <a:gd name="T19" fmla="*/ 688918 h 1061"/>
              <a:gd name="T20" fmla="*/ 1959 w 2378"/>
              <a:gd name="T21" fmla="*/ 690227 h 1061"/>
              <a:gd name="T22" fmla="*/ 653 w 2378"/>
              <a:gd name="T23" fmla="*/ 686955 h 1061"/>
              <a:gd name="T24" fmla="*/ 126000 w 2378"/>
              <a:gd name="T25" fmla="*/ 255809 h 1061"/>
              <a:gd name="T26" fmla="*/ 156032 w 2378"/>
              <a:gd name="T27" fmla="*/ 171412 h 1061"/>
              <a:gd name="T28" fmla="*/ 185410 w 2378"/>
              <a:gd name="T29" fmla="*/ 279362 h 1061"/>
              <a:gd name="T30" fmla="*/ 394975 w 2378"/>
              <a:gd name="T31" fmla="*/ 685647 h 1061"/>
              <a:gd name="T32" fmla="*/ 544479 w 2378"/>
              <a:gd name="T33" fmla="*/ 356563 h 1061"/>
              <a:gd name="T34" fmla="*/ 707692 w 2378"/>
              <a:gd name="T35" fmla="*/ 8505 h 1061"/>
              <a:gd name="T36" fmla="*/ 708344 w 2378"/>
              <a:gd name="T37" fmla="*/ 8505 h 1061"/>
              <a:gd name="T38" fmla="*/ 791909 w 2378"/>
              <a:gd name="T39" fmla="*/ 342823 h 1061"/>
              <a:gd name="T40" fmla="*/ 875475 w 2378"/>
              <a:gd name="T41" fmla="*/ 688264 h 1061"/>
              <a:gd name="T42" fmla="*/ 942065 w 2378"/>
              <a:gd name="T43" fmla="*/ 512272 h 1061"/>
              <a:gd name="T44" fmla="*/ 987112 w 2378"/>
              <a:gd name="T45" fmla="*/ 384695 h 1061"/>
              <a:gd name="T46" fmla="*/ 1044563 w 2378"/>
              <a:gd name="T47" fmla="*/ 528628 h 1061"/>
              <a:gd name="T48" fmla="*/ 1086346 w 2378"/>
              <a:gd name="T49" fmla="*/ 646392 h 1061"/>
              <a:gd name="T50" fmla="*/ 1143797 w 2378"/>
              <a:gd name="T51" fmla="*/ 546947 h 1061"/>
              <a:gd name="T52" fmla="*/ 1203859 w 2378"/>
              <a:gd name="T53" fmla="*/ 447502 h 1061"/>
              <a:gd name="T54" fmla="*/ 1252823 w 2378"/>
              <a:gd name="T55" fmla="*/ 539751 h 1061"/>
              <a:gd name="T56" fmla="*/ 1318761 w 2378"/>
              <a:gd name="T57" fmla="*/ 659477 h 1061"/>
              <a:gd name="T58" fmla="*/ 1546606 w 2378"/>
              <a:gd name="T59" fmla="*/ 1963 h 1061"/>
              <a:gd name="T60" fmla="*/ 1549871 w 2378"/>
              <a:gd name="T61" fmla="*/ 654 h 1061"/>
              <a:gd name="T62" fmla="*/ 1551176 w 2378"/>
              <a:gd name="T63" fmla="*/ 3271 h 1061"/>
              <a:gd name="T64" fmla="*/ 1450637 w 2378"/>
              <a:gd name="T65" fmla="*/ 333010 h 1061"/>
              <a:gd name="T66" fmla="*/ 1318761 w 2378"/>
              <a:gd name="T67" fmla="*/ 664711 h 1061"/>
              <a:gd name="T68" fmla="*/ 1248906 w 2378"/>
              <a:gd name="T69" fmla="*/ 541713 h 1061"/>
              <a:gd name="T70" fmla="*/ 1203859 w 2378"/>
              <a:gd name="T71" fmla="*/ 452082 h 1061"/>
              <a:gd name="T72" fmla="*/ 1148367 w 2378"/>
              <a:gd name="T73" fmla="*/ 548910 h 1061"/>
              <a:gd name="T74" fmla="*/ 1086346 w 2378"/>
              <a:gd name="T75" fmla="*/ 650972 h 1061"/>
              <a:gd name="T76" fmla="*/ 1039993 w 2378"/>
              <a:gd name="T77" fmla="*/ 529937 h 1061"/>
              <a:gd name="T78" fmla="*/ 987112 w 2378"/>
              <a:gd name="T79" fmla="*/ 389275 h 1061"/>
              <a:gd name="T80" fmla="*/ 946635 w 2378"/>
              <a:gd name="T81" fmla="*/ 512927 h 106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378" h="1061">
                <a:moveTo>
                  <a:pt x="1341" y="1060"/>
                </a:moveTo>
                <a:lnTo>
                  <a:pt x="1341" y="1060"/>
                </a:lnTo>
                <a:cubicBezTo>
                  <a:pt x="1299" y="1060"/>
                  <a:pt x="1262" y="858"/>
                  <a:pt x="1206" y="525"/>
                </a:cubicBezTo>
                <a:cubicBezTo>
                  <a:pt x="1166" y="289"/>
                  <a:pt x="1120" y="21"/>
                  <a:pt x="1085" y="20"/>
                </a:cubicBezTo>
                <a:lnTo>
                  <a:pt x="1084" y="20"/>
                </a:lnTo>
                <a:cubicBezTo>
                  <a:pt x="1026" y="20"/>
                  <a:pt x="927" y="300"/>
                  <a:pt x="840" y="548"/>
                </a:cubicBezTo>
                <a:cubicBezTo>
                  <a:pt x="733" y="854"/>
                  <a:pt x="659" y="1055"/>
                  <a:pt x="605" y="1055"/>
                </a:cubicBezTo>
                <a:cubicBezTo>
                  <a:pt x="516" y="1055"/>
                  <a:pt x="292" y="576"/>
                  <a:pt x="276" y="428"/>
                </a:cubicBezTo>
                <a:cubicBezTo>
                  <a:pt x="265" y="312"/>
                  <a:pt x="249" y="270"/>
                  <a:pt x="239" y="270"/>
                </a:cubicBezTo>
                <a:cubicBezTo>
                  <a:pt x="234" y="270"/>
                  <a:pt x="219" y="279"/>
                  <a:pt x="200" y="392"/>
                </a:cubicBezTo>
                <a:cubicBezTo>
                  <a:pt x="165" y="606"/>
                  <a:pt x="9" y="1049"/>
                  <a:pt x="8" y="1053"/>
                </a:cubicBezTo>
                <a:cubicBezTo>
                  <a:pt x="7" y="1055"/>
                  <a:pt x="5" y="1056"/>
                  <a:pt x="3" y="1055"/>
                </a:cubicBezTo>
                <a:cubicBezTo>
                  <a:pt x="1" y="1055"/>
                  <a:pt x="0" y="1052"/>
                  <a:pt x="1" y="1050"/>
                </a:cubicBezTo>
                <a:cubicBezTo>
                  <a:pt x="3" y="1046"/>
                  <a:pt x="157" y="604"/>
                  <a:pt x="193" y="391"/>
                </a:cubicBezTo>
                <a:cubicBezTo>
                  <a:pt x="212" y="275"/>
                  <a:pt x="228" y="261"/>
                  <a:pt x="239" y="262"/>
                </a:cubicBezTo>
                <a:cubicBezTo>
                  <a:pt x="258" y="263"/>
                  <a:pt x="273" y="318"/>
                  <a:pt x="284" y="427"/>
                </a:cubicBezTo>
                <a:cubicBezTo>
                  <a:pt x="300" y="586"/>
                  <a:pt x="527" y="1048"/>
                  <a:pt x="605" y="1048"/>
                </a:cubicBezTo>
                <a:cubicBezTo>
                  <a:pt x="658" y="1048"/>
                  <a:pt x="747" y="792"/>
                  <a:pt x="834" y="545"/>
                </a:cubicBezTo>
                <a:cubicBezTo>
                  <a:pt x="930" y="271"/>
                  <a:pt x="1021" y="13"/>
                  <a:pt x="1084" y="13"/>
                </a:cubicBezTo>
                <a:lnTo>
                  <a:pt x="1085" y="13"/>
                </a:lnTo>
                <a:cubicBezTo>
                  <a:pt x="1124" y="14"/>
                  <a:pt x="1159" y="206"/>
                  <a:pt x="1213" y="524"/>
                </a:cubicBezTo>
                <a:cubicBezTo>
                  <a:pt x="1254" y="772"/>
                  <a:pt x="1302" y="1052"/>
                  <a:pt x="1341" y="1052"/>
                </a:cubicBezTo>
                <a:cubicBezTo>
                  <a:pt x="1384" y="1052"/>
                  <a:pt x="1417" y="903"/>
                  <a:pt x="1443" y="783"/>
                </a:cubicBezTo>
                <a:cubicBezTo>
                  <a:pt x="1470" y="662"/>
                  <a:pt x="1488" y="588"/>
                  <a:pt x="1512" y="588"/>
                </a:cubicBezTo>
                <a:cubicBezTo>
                  <a:pt x="1540" y="588"/>
                  <a:pt x="1565" y="675"/>
                  <a:pt x="1600" y="808"/>
                </a:cubicBezTo>
                <a:cubicBezTo>
                  <a:pt x="1622" y="888"/>
                  <a:pt x="1647" y="988"/>
                  <a:pt x="1664" y="988"/>
                </a:cubicBezTo>
                <a:cubicBezTo>
                  <a:pt x="1683" y="988"/>
                  <a:pt x="1721" y="904"/>
                  <a:pt x="1752" y="836"/>
                </a:cubicBezTo>
                <a:cubicBezTo>
                  <a:pt x="1796" y="742"/>
                  <a:pt x="1824" y="684"/>
                  <a:pt x="1844" y="684"/>
                </a:cubicBezTo>
                <a:cubicBezTo>
                  <a:pt x="1864" y="684"/>
                  <a:pt x="1886" y="737"/>
                  <a:pt x="1919" y="825"/>
                </a:cubicBezTo>
                <a:cubicBezTo>
                  <a:pt x="1951" y="907"/>
                  <a:pt x="1990" y="1008"/>
                  <a:pt x="2020" y="1008"/>
                </a:cubicBezTo>
                <a:cubicBezTo>
                  <a:pt x="2043" y="1008"/>
                  <a:pt x="2155" y="740"/>
                  <a:pt x="2369" y="3"/>
                </a:cubicBezTo>
                <a:cubicBezTo>
                  <a:pt x="2370" y="2"/>
                  <a:pt x="2372" y="0"/>
                  <a:pt x="2374" y="1"/>
                </a:cubicBezTo>
                <a:cubicBezTo>
                  <a:pt x="2376" y="2"/>
                  <a:pt x="2377" y="3"/>
                  <a:pt x="2376" y="5"/>
                </a:cubicBezTo>
                <a:cubicBezTo>
                  <a:pt x="2376" y="8"/>
                  <a:pt x="2302" y="259"/>
                  <a:pt x="2222" y="509"/>
                </a:cubicBezTo>
                <a:cubicBezTo>
                  <a:pt x="2060" y="1016"/>
                  <a:pt x="2030" y="1016"/>
                  <a:pt x="2020" y="1016"/>
                </a:cubicBezTo>
                <a:cubicBezTo>
                  <a:pt x="1985" y="1016"/>
                  <a:pt x="1949" y="920"/>
                  <a:pt x="1913" y="828"/>
                </a:cubicBezTo>
                <a:cubicBezTo>
                  <a:pt x="1888" y="764"/>
                  <a:pt x="1860" y="691"/>
                  <a:pt x="1844" y="691"/>
                </a:cubicBezTo>
                <a:cubicBezTo>
                  <a:pt x="1827" y="691"/>
                  <a:pt x="1789" y="773"/>
                  <a:pt x="1759" y="839"/>
                </a:cubicBezTo>
                <a:cubicBezTo>
                  <a:pt x="1715" y="937"/>
                  <a:pt x="1686" y="995"/>
                  <a:pt x="1664" y="995"/>
                </a:cubicBezTo>
                <a:cubicBezTo>
                  <a:pt x="1643" y="995"/>
                  <a:pt x="1623" y="925"/>
                  <a:pt x="1593" y="810"/>
                </a:cubicBezTo>
                <a:cubicBezTo>
                  <a:pt x="1568" y="714"/>
                  <a:pt x="1537" y="595"/>
                  <a:pt x="1512" y="595"/>
                </a:cubicBezTo>
                <a:cubicBezTo>
                  <a:pt x="1492" y="595"/>
                  <a:pt x="1470" y="696"/>
                  <a:pt x="1450" y="784"/>
                </a:cubicBezTo>
                <a:cubicBezTo>
                  <a:pt x="1420" y="920"/>
                  <a:pt x="1389" y="1060"/>
                  <a:pt x="1341" y="1060"/>
                </a:cubicBezTo>
              </a:path>
            </a:pathLst>
          </a:custGeom>
          <a:solidFill>
            <a:srgbClr val="395967"/>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166">
            <a:extLst>
              <a:ext uri="{FF2B5EF4-FFF2-40B4-BE49-F238E27FC236}">
                <a16:creationId xmlns:a16="http://schemas.microsoft.com/office/drawing/2014/main" id="{EC331ECE-C215-2340-81B4-264FAB54B598}"/>
              </a:ext>
            </a:extLst>
          </p:cNvPr>
          <p:cNvSpPr>
            <a:spLocks noChangeArrowheads="1"/>
          </p:cNvSpPr>
          <p:nvPr/>
        </p:nvSpPr>
        <p:spPr bwMode="auto">
          <a:xfrm>
            <a:off x="10332212" y="6814056"/>
            <a:ext cx="214227" cy="379022"/>
          </a:xfrm>
          <a:custGeom>
            <a:avLst/>
            <a:gdLst>
              <a:gd name="T0" fmla="*/ 36787 w 171"/>
              <a:gd name="T1" fmla="*/ 82484 h 306"/>
              <a:gd name="T2" fmla="*/ 36787 w 171"/>
              <a:gd name="T3" fmla="*/ 82484 h 306"/>
              <a:gd name="T4" fmla="*/ 97224 w 171"/>
              <a:gd name="T5" fmla="*/ 2598 h 306"/>
              <a:gd name="T6" fmla="*/ 97224 w 171"/>
              <a:gd name="T7" fmla="*/ 2598 h 306"/>
              <a:gd name="T8" fmla="*/ 66349 w 171"/>
              <a:gd name="T9" fmla="*/ 98072 h 306"/>
              <a:gd name="T10" fmla="*/ 111676 w 171"/>
              <a:gd name="T11" fmla="*/ 153278 h 306"/>
              <a:gd name="T12" fmla="*/ 72918 w 171"/>
              <a:gd name="T13" fmla="*/ 198093 h 306"/>
              <a:gd name="T14" fmla="*/ 0 w 171"/>
              <a:gd name="T15" fmla="*/ 161072 h 306"/>
              <a:gd name="T16" fmla="*/ 36787 w 171"/>
              <a:gd name="T17" fmla="*/ 82484 h 3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1" h="306">
                <a:moveTo>
                  <a:pt x="56" y="127"/>
                </a:moveTo>
                <a:lnTo>
                  <a:pt x="56" y="127"/>
                </a:lnTo>
                <a:cubicBezTo>
                  <a:pt x="56" y="127"/>
                  <a:pt x="135" y="0"/>
                  <a:pt x="148" y="4"/>
                </a:cubicBezTo>
                <a:cubicBezTo>
                  <a:pt x="160" y="9"/>
                  <a:pt x="101" y="151"/>
                  <a:pt x="101" y="151"/>
                </a:cubicBezTo>
                <a:lnTo>
                  <a:pt x="170" y="236"/>
                </a:lnTo>
                <a:lnTo>
                  <a:pt x="111" y="305"/>
                </a:lnTo>
                <a:lnTo>
                  <a:pt x="0" y="248"/>
                </a:lnTo>
                <a:lnTo>
                  <a:pt x="56" y="127"/>
                </a:lnTo>
              </a:path>
            </a:pathLst>
          </a:custGeom>
          <a:solidFill>
            <a:srgbClr val="FF9C74"/>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167">
            <a:extLst>
              <a:ext uri="{FF2B5EF4-FFF2-40B4-BE49-F238E27FC236}">
                <a16:creationId xmlns:a16="http://schemas.microsoft.com/office/drawing/2014/main" id="{EABBA6A0-7437-5644-9753-FEA4954AD76E}"/>
              </a:ext>
            </a:extLst>
          </p:cNvPr>
          <p:cNvSpPr>
            <a:spLocks noChangeArrowheads="1"/>
          </p:cNvSpPr>
          <p:nvPr/>
        </p:nvSpPr>
        <p:spPr bwMode="auto">
          <a:xfrm>
            <a:off x="8222925" y="7154627"/>
            <a:ext cx="1554502" cy="1378757"/>
          </a:xfrm>
          <a:custGeom>
            <a:avLst/>
            <a:gdLst>
              <a:gd name="T0" fmla="*/ 814472 w 1246"/>
              <a:gd name="T1" fmla="*/ 155714 h 1105"/>
              <a:gd name="T2" fmla="*/ 632606 w 1246"/>
              <a:gd name="T3" fmla="*/ 30096 h 1105"/>
              <a:gd name="T4" fmla="*/ 632606 w 1246"/>
              <a:gd name="T5" fmla="*/ 30096 h 1105"/>
              <a:gd name="T6" fmla="*/ 536439 w 1246"/>
              <a:gd name="T7" fmla="*/ 0 h 1105"/>
              <a:gd name="T8" fmla="*/ 244014 w 1246"/>
              <a:gd name="T9" fmla="*/ 0 h 1105"/>
              <a:gd name="T10" fmla="*/ 244014 w 1246"/>
              <a:gd name="T11" fmla="*/ 0 h 1105"/>
              <a:gd name="T12" fmla="*/ 109250 w 1246"/>
              <a:gd name="T13" fmla="*/ 66080 h 1105"/>
              <a:gd name="T14" fmla="*/ 109250 w 1246"/>
              <a:gd name="T15" fmla="*/ 66080 h 1105"/>
              <a:gd name="T16" fmla="*/ 0 w 1246"/>
              <a:gd name="T17" fmla="*/ 474993 h 1105"/>
              <a:gd name="T18" fmla="*/ 215230 w 1246"/>
              <a:gd name="T19" fmla="*/ 474993 h 1105"/>
              <a:gd name="T20" fmla="*/ 223734 w 1246"/>
              <a:gd name="T21" fmla="*/ 722303 h 1105"/>
              <a:gd name="T22" fmla="*/ 704567 w 1246"/>
              <a:gd name="T23" fmla="*/ 722303 h 1105"/>
              <a:gd name="T24" fmla="*/ 631297 w 1246"/>
              <a:gd name="T25" fmla="*/ 265629 h 1105"/>
              <a:gd name="T26" fmla="*/ 721576 w 1246"/>
              <a:gd name="T27" fmla="*/ 310773 h 1105"/>
              <a:gd name="T28" fmla="*/ 814472 w 1246"/>
              <a:gd name="T29" fmla="*/ 155714 h 110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46" h="1105">
                <a:moveTo>
                  <a:pt x="1245" y="238"/>
                </a:moveTo>
                <a:lnTo>
                  <a:pt x="967" y="46"/>
                </a:lnTo>
                <a:cubicBezTo>
                  <a:pt x="924" y="16"/>
                  <a:pt x="872" y="0"/>
                  <a:pt x="820" y="0"/>
                </a:cubicBezTo>
                <a:lnTo>
                  <a:pt x="373" y="0"/>
                </a:lnTo>
                <a:cubicBezTo>
                  <a:pt x="292" y="0"/>
                  <a:pt x="216" y="37"/>
                  <a:pt x="167" y="101"/>
                </a:cubicBezTo>
                <a:cubicBezTo>
                  <a:pt x="96" y="196"/>
                  <a:pt x="19" y="378"/>
                  <a:pt x="0" y="726"/>
                </a:cubicBezTo>
                <a:lnTo>
                  <a:pt x="329" y="726"/>
                </a:lnTo>
                <a:lnTo>
                  <a:pt x="342" y="1104"/>
                </a:lnTo>
                <a:lnTo>
                  <a:pt x="1077" y="1104"/>
                </a:lnTo>
                <a:lnTo>
                  <a:pt x="965" y="406"/>
                </a:lnTo>
                <a:lnTo>
                  <a:pt x="1103" y="475"/>
                </a:lnTo>
                <a:lnTo>
                  <a:pt x="1245" y="238"/>
                </a:lnTo>
              </a:path>
            </a:pathLst>
          </a:custGeom>
          <a:solidFill>
            <a:srgbClr val="F47168"/>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68">
            <a:extLst>
              <a:ext uri="{FF2B5EF4-FFF2-40B4-BE49-F238E27FC236}">
                <a16:creationId xmlns:a16="http://schemas.microsoft.com/office/drawing/2014/main" id="{6EE218CC-E909-3547-B6E0-56BB90C52DB7}"/>
              </a:ext>
            </a:extLst>
          </p:cNvPr>
          <p:cNvSpPr>
            <a:spLocks noChangeArrowheads="1"/>
          </p:cNvSpPr>
          <p:nvPr/>
        </p:nvSpPr>
        <p:spPr bwMode="auto">
          <a:xfrm>
            <a:off x="8645880" y="8527888"/>
            <a:ext cx="917319" cy="5494"/>
          </a:xfrm>
          <a:custGeom>
            <a:avLst/>
            <a:gdLst>
              <a:gd name="T0" fmla="*/ 0 w 736"/>
              <a:gd name="T1" fmla="*/ 0 h 1"/>
              <a:gd name="T2" fmla="*/ 480356 w 736"/>
              <a:gd name="T3" fmla="*/ 0 h 1"/>
              <a:gd name="T4" fmla="*/ 480356 w 736"/>
              <a:gd name="T5" fmla="*/ 0 h 1"/>
              <a:gd name="T6" fmla="*/ 0 w 736"/>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6" h="1">
                <a:moveTo>
                  <a:pt x="0" y="0"/>
                </a:moveTo>
                <a:lnTo>
                  <a:pt x="735" y="0"/>
                </a:lnTo>
                <a:lnTo>
                  <a:pt x="0" y="0"/>
                </a:lnTo>
              </a:path>
            </a:pathLst>
          </a:custGeom>
          <a:solidFill>
            <a:srgbClr val="FFFFFF"/>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65">
            <a:extLst>
              <a:ext uri="{FF2B5EF4-FFF2-40B4-BE49-F238E27FC236}">
                <a16:creationId xmlns:a16="http://schemas.microsoft.com/office/drawing/2014/main" id="{D2667250-149E-5F4E-83F1-857384C5C309}"/>
              </a:ext>
            </a:extLst>
          </p:cNvPr>
          <p:cNvSpPr>
            <a:spLocks noChangeArrowheads="1"/>
          </p:cNvSpPr>
          <p:nvPr/>
        </p:nvSpPr>
        <p:spPr bwMode="auto">
          <a:xfrm>
            <a:off x="8222923" y="7154627"/>
            <a:ext cx="1553256" cy="1377499"/>
          </a:xfrm>
          <a:custGeom>
            <a:avLst/>
            <a:gdLst>
              <a:gd name="connsiteX0" fmla="*/ 422957 w 1553256"/>
              <a:gd name="connsiteY0" fmla="*/ 1246922 h 1377499"/>
              <a:gd name="connsiteX1" fmla="*/ 1323324 w 1553256"/>
              <a:gd name="connsiteY1" fmla="*/ 1246922 h 1377499"/>
              <a:gd name="connsiteX2" fmla="*/ 1344524 w 1553256"/>
              <a:gd name="connsiteY2" fmla="*/ 1377499 h 1377499"/>
              <a:gd name="connsiteX3" fmla="*/ 427945 w 1553256"/>
              <a:gd name="connsiteY3" fmla="*/ 1377499 h 1377499"/>
              <a:gd name="connsiteX4" fmla="*/ 411975 w 1553256"/>
              <a:gd name="connsiteY4" fmla="*/ 988748 h 1377499"/>
              <a:gd name="connsiteX5" fmla="*/ 1280644 w 1553256"/>
              <a:gd name="connsiteY5" fmla="*/ 988748 h 1377499"/>
              <a:gd name="connsiteX6" fmla="*/ 1300585 w 1553256"/>
              <a:gd name="connsiteY6" fmla="*/ 1119325 h 1377499"/>
              <a:gd name="connsiteX7" fmla="*/ 416960 w 1553256"/>
              <a:gd name="connsiteY7" fmla="*/ 1119325 h 1377499"/>
              <a:gd name="connsiteX8" fmla="*/ 11198 w 1553256"/>
              <a:gd name="connsiteY8" fmla="*/ 736067 h 1377499"/>
              <a:gd name="connsiteX9" fmla="*/ 1235489 w 1553256"/>
              <a:gd name="connsiteY9" fmla="*/ 736067 h 1377499"/>
              <a:gd name="connsiteX10" fmla="*/ 1256640 w 1553256"/>
              <a:gd name="connsiteY10" fmla="*/ 866644 h 1377499"/>
              <a:gd name="connsiteX11" fmla="*/ 0 w 1553256"/>
              <a:gd name="connsiteY11" fmla="*/ 866644 h 1377499"/>
              <a:gd name="connsiteX12" fmla="*/ 11198 w 1553256"/>
              <a:gd name="connsiteY12" fmla="*/ 736067 h 1377499"/>
              <a:gd name="connsiteX13" fmla="*/ 57899 w 1553256"/>
              <a:gd name="connsiteY13" fmla="*/ 483387 h 1377499"/>
              <a:gd name="connsiteX14" fmla="*/ 1443398 w 1553256"/>
              <a:gd name="connsiteY14" fmla="*/ 483387 h 1377499"/>
              <a:gd name="connsiteX15" fmla="*/ 1377303 w 1553256"/>
              <a:gd name="connsiteY15" fmla="*/ 593670 h 1377499"/>
              <a:gd name="connsiteX16" fmla="*/ 1205207 w 1553256"/>
              <a:gd name="connsiteY16" fmla="*/ 506204 h 1377499"/>
              <a:gd name="connsiteX17" fmla="*/ 1222666 w 1553256"/>
              <a:gd name="connsiteY17" fmla="*/ 613952 h 1377499"/>
              <a:gd name="connsiteX18" fmla="*/ 32958 w 1553256"/>
              <a:gd name="connsiteY18" fmla="*/ 613952 h 1377499"/>
              <a:gd name="connsiteX19" fmla="*/ 57899 w 1553256"/>
              <a:gd name="connsiteY19" fmla="*/ 483387 h 1377499"/>
              <a:gd name="connsiteX20" fmla="*/ 146990 w 1553256"/>
              <a:gd name="connsiteY20" fmla="*/ 225216 h 1377499"/>
              <a:gd name="connsiteX21" fmla="*/ 1456015 w 1553256"/>
              <a:gd name="connsiteY21" fmla="*/ 225216 h 1377499"/>
              <a:gd name="connsiteX22" fmla="*/ 1553256 w 1553256"/>
              <a:gd name="connsiteY22" fmla="*/ 293668 h 1377499"/>
              <a:gd name="connsiteX23" fmla="*/ 1515856 w 1553256"/>
              <a:gd name="connsiteY23" fmla="*/ 355781 h 1377499"/>
              <a:gd name="connsiteX24" fmla="*/ 93383 w 1553256"/>
              <a:gd name="connsiteY24" fmla="*/ 355781 h 1377499"/>
              <a:gd name="connsiteX25" fmla="*/ 146990 w 1553256"/>
              <a:gd name="connsiteY25" fmla="*/ 225216 h 1377499"/>
              <a:gd name="connsiteX26" fmla="*/ 462523 w 1553256"/>
              <a:gd name="connsiteY26" fmla="*/ 0 h 1377499"/>
              <a:gd name="connsiteX27" fmla="*/ 1017897 w 1553256"/>
              <a:gd name="connsiteY27" fmla="*/ 0 h 1377499"/>
              <a:gd name="connsiteX28" fmla="*/ 1200537 w 1553256"/>
              <a:gd name="connsiteY28" fmla="*/ 57155 h 1377499"/>
              <a:gd name="connsiteX29" fmla="*/ 1267630 w 1553256"/>
              <a:gd name="connsiteY29" fmla="*/ 103127 h 1377499"/>
              <a:gd name="connsiteX30" fmla="*/ 225215 w 1553256"/>
              <a:gd name="connsiteY30" fmla="*/ 103127 h 1377499"/>
              <a:gd name="connsiteX31" fmla="*/ 462523 w 1553256"/>
              <a:gd name="connsiteY31" fmla="*/ 0 h 1377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553256" h="1377499">
                <a:moveTo>
                  <a:pt x="422957" y="1246922"/>
                </a:moveTo>
                <a:lnTo>
                  <a:pt x="1323324" y="1246922"/>
                </a:lnTo>
                <a:lnTo>
                  <a:pt x="1344524" y="1377499"/>
                </a:lnTo>
                <a:lnTo>
                  <a:pt x="427945" y="1377499"/>
                </a:lnTo>
                <a:close/>
                <a:moveTo>
                  <a:pt x="411975" y="988748"/>
                </a:moveTo>
                <a:lnTo>
                  <a:pt x="1280644" y="988748"/>
                </a:lnTo>
                <a:lnTo>
                  <a:pt x="1300585" y="1119325"/>
                </a:lnTo>
                <a:lnTo>
                  <a:pt x="416960" y="1119325"/>
                </a:lnTo>
                <a:close/>
                <a:moveTo>
                  <a:pt x="11198" y="736067"/>
                </a:moveTo>
                <a:lnTo>
                  <a:pt x="1235489" y="736067"/>
                </a:lnTo>
                <a:lnTo>
                  <a:pt x="1256640" y="866644"/>
                </a:lnTo>
                <a:lnTo>
                  <a:pt x="0" y="866644"/>
                </a:lnTo>
                <a:cubicBezTo>
                  <a:pt x="2488" y="820189"/>
                  <a:pt x="7465" y="777500"/>
                  <a:pt x="11198" y="736067"/>
                </a:cubicBezTo>
                <a:close/>
                <a:moveTo>
                  <a:pt x="57899" y="483387"/>
                </a:moveTo>
                <a:lnTo>
                  <a:pt x="1443398" y="483387"/>
                </a:lnTo>
                <a:lnTo>
                  <a:pt x="1377303" y="593670"/>
                </a:lnTo>
                <a:lnTo>
                  <a:pt x="1205207" y="506204"/>
                </a:lnTo>
                <a:lnTo>
                  <a:pt x="1222666" y="613952"/>
                </a:lnTo>
                <a:lnTo>
                  <a:pt x="32958" y="613952"/>
                </a:lnTo>
                <a:cubicBezTo>
                  <a:pt x="40440" y="567050"/>
                  <a:pt x="49170" y="523951"/>
                  <a:pt x="57899" y="483387"/>
                </a:cubicBezTo>
                <a:close/>
                <a:moveTo>
                  <a:pt x="146990" y="225216"/>
                </a:moveTo>
                <a:lnTo>
                  <a:pt x="1456015" y="225216"/>
                </a:lnTo>
                <a:lnTo>
                  <a:pt x="1553256" y="293668"/>
                </a:lnTo>
                <a:lnTo>
                  <a:pt x="1515856" y="355781"/>
                </a:lnTo>
                <a:lnTo>
                  <a:pt x="93383" y="355781"/>
                </a:lnTo>
                <a:cubicBezTo>
                  <a:pt x="110836" y="306344"/>
                  <a:pt x="128290" y="261977"/>
                  <a:pt x="146990" y="225216"/>
                </a:cubicBezTo>
                <a:close/>
                <a:moveTo>
                  <a:pt x="462523" y="0"/>
                </a:moveTo>
                <a:lnTo>
                  <a:pt x="1017897" y="0"/>
                </a:lnTo>
                <a:cubicBezTo>
                  <a:pt x="1082505" y="0"/>
                  <a:pt x="1147112" y="19880"/>
                  <a:pt x="1200537" y="57155"/>
                </a:cubicBezTo>
                <a:lnTo>
                  <a:pt x="1267630" y="103127"/>
                </a:lnTo>
                <a:lnTo>
                  <a:pt x="225215" y="103127"/>
                </a:lnTo>
                <a:cubicBezTo>
                  <a:pt x="286095" y="37275"/>
                  <a:pt x="371824" y="0"/>
                  <a:pt x="462523" y="0"/>
                </a:cubicBezTo>
                <a:close/>
              </a:path>
            </a:pathLst>
          </a:custGeom>
          <a:solidFill>
            <a:srgbClr val="FFFFFF">
              <a:alpha val="10000"/>
            </a:srgbClr>
          </a:solidFill>
          <a:ln>
            <a:noFill/>
          </a:ln>
          <a:effectLst/>
        </p:spPr>
        <p:txBody>
          <a:bodyPr wrap="square" anchor="ctr">
            <a:noAutofit/>
          </a:bodyPr>
          <a:lstStyle/>
          <a:p>
            <a:endParaRPr lang="en-US" sz="3599" dirty="0">
              <a:latin typeface="Poppins" pitchFamily="2" charset="77"/>
            </a:endParaRPr>
          </a:p>
        </p:txBody>
      </p:sp>
      <p:sp>
        <p:nvSpPr>
          <p:cNvPr id="103" name="Freeform 102">
            <a:extLst>
              <a:ext uri="{FF2B5EF4-FFF2-40B4-BE49-F238E27FC236}">
                <a16:creationId xmlns:a16="http://schemas.microsoft.com/office/drawing/2014/main" id="{4BF02D15-0244-0D42-9366-A2F3F9E21C8C}"/>
              </a:ext>
            </a:extLst>
          </p:cNvPr>
          <p:cNvSpPr>
            <a:spLocks noChangeArrowheads="1"/>
          </p:cNvSpPr>
          <p:nvPr/>
        </p:nvSpPr>
        <p:spPr bwMode="auto">
          <a:xfrm>
            <a:off x="8241213" y="6687717"/>
            <a:ext cx="2319079" cy="1799218"/>
          </a:xfrm>
          <a:custGeom>
            <a:avLst/>
            <a:gdLst>
              <a:gd name="connsiteX0" fmla="*/ 1046831 w 2319079"/>
              <a:gd name="connsiteY0" fmla="*/ 1268891 h 1799218"/>
              <a:gd name="connsiteX1" fmla="*/ 1180315 w 2319079"/>
              <a:gd name="connsiteY1" fmla="*/ 1270142 h 1799218"/>
              <a:gd name="connsiteX2" fmla="*/ 1101721 w 2319079"/>
              <a:gd name="connsiteY2" fmla="*/ 1335182 h 1799218"/>
              <a:gd name="connsiteX3" fmla="*/ 1213997 w 2319079"/>
              <a:gd name="connsiteY3" fmla="*/ 1320173 h 1799218"/>
              <a:gd name="connsiteX4" fmla="*/ 1323779 w 2319079"/>
              <a:gd name="connsiteY4" fmla="*/ 1291405 h 1799218"/>
              <a:gd name="connsiteX5" fmla="*/ 1332511 w 2319079"/>
              <a:gd name="connsiteY5" fmla="*/ 1320173 h 1799218"/>
              <a:gd name="connsiteX6" fmla="*/ 1368689 w 2319079"/>
              <a:gd name="connsiteY6" fmla="*/ 1326427 h 1799218"/>
              <a:gd name="connsiteX7" fmla="*/ 1343739 w 2319079"/>
              <a:gd name="connsiteY7" fmla="*/ 1363950 h 1799218"/>
              <a:gd name="connsiteX8" fmla="*/ 1356214 w 2319079"/>
              <a:gd name="connsiteY8" fmla="*/ 1385213 h 1799218"/>
              <a:gd name="connsiteX9" fmla="*/ 1306314 w 2319079"/>
              <a:gd name="connsiteY9" fmla="*/ 1426488 h 1799218"/>
              <a:gd name="connsiteX10" fmla="*/ 1297581 w 2319079"/>
              <a:gd name="connsiteY10" fmla="*/ 1461509 h 1799218"/>
              <a:gd name="connsiteX11" fmla="*/ 1107959 w 2319079"/>
              <a:gd name="connsiteY11" fmla="*/ 1532803 h 1799218"/>
              <a:gd name="connsiteX12" fmla="*/ 961999 w 2319079"/>
              <a:gd name="connsiteY12" fmla="*/ 1530302 h 1799218"/>
              <a:gd name="connsiteX13" fmla="*/ 171075 w 2319079"/>
              <a:gd name="connsiteY13" fmla="*/ 1799216 h 1799218"/>
              <a:gd name="connsiteX14" fmla="*/ 2661 w 2319079"/>
              <a:gd name="connsiteY14" fmla="*/ 1367702 h 1799218"/>
              <a:gd name="connsiteX15" fmla="*/ 341985 w 2319079"/>
              <a:gd name="connsiteY15" fmla="*/ 1367702 h 1799218"/>
              <a:gd name="connsiteX16" fmla="*/ 351965 w 2319079"/>
              <a:gd name="connsiteY16" fmla="*/ 1454005 h 1799218"/>
              <a:gd name="connsiteX17" fmla="*/ 902119 w 2319079"/>
              <a:gd name="connsiteY17" fmla="*/ 1372705 h 1799218"/>
              <a:gd name="connsiteX18" fmla="*/ 903366 w 2319079"/>
              <a:gd name="connsiteY18" fmla="*/ 1371454 h 1799218"/>
              <a:gd name="connsiteX19" fmla="*/ 965742 w 2319079"/>
              <a:gd name="connsiteY19" fmla="*/ 1301411 h 1799218"/>
              <a:gd name="connsiteX20" fmla="*/ 2150711 w 2319079"/>
              <a:gd name="connsiteY20" fmla="*/ 269159 h 1799218"/>
              <a:gd name="connsiteX21" fmla="*/ 2232573 w 2319079"/>
              <a:gd name="connsiteY21" fmla="*/ 284249 h 1799218"/>
              <a:gd name="connsiteX22" fmla="*/ 2186680 w 2319079"/>
              <a:gd name="connsiteY22" fmla="*/ 314427 h 1799218"/>
              <a:gd name="connsiteX23" fmla="*/ 2159393 w 2319079"/>
              <a:gd name="connsiteY23" fmla="*/ 314427 h 1799218"/>
              <a:gd name="connsiteX24" fmla="*/ 2142029 w 2319079"/>
              <a:gd name="connsiteY24" fmla="*/ 344606 h 1799218"/>
              <a:gd name="connsiteX25" fmla="*/ 2169781 w 2319079"/>
              <a:gd name="connsiteY25" fmla="*/ 381857 h 1799218"/>
              <a:gd name="connsiteX26" fmla="*/ 2170297 w 2319079"/>
              <a:gd name="connsiteY26" fmla="*/ 384152 h 1799218"/>
              <a:gd name="connsiteX27" fmla="*/ 2176545 w 2319079"/>
              <a:gd name="connsiteY27" fmla="*/ 371868 h 1799218"/>
              <a:gd name="connsiteX28" fmla="*/ 2208916 w 2319079"/>
              <a:gd name="connsiteY28" fmla="*/ 321057 h 1799218"/>
              <a:gd name="connsiteX29" fmla="*/ 2257474 w 2319079"/>
              <a:gd name="connsiteY29" fmla="*/ 311082 h 1799218"/>
              <a:gd name="connsiteX30" fmla="*/ 2263699 w 2319079"/>
              <a:gd name="connsiteY30" fmla="*/ 341007 h 1799218"/>
              <a:gd name="connsiteX31" fmla="*/ 2293580 w 2319079"/>
              <a:gd name="connsiteY31" fmla="*/ 347242 h 1799218"/>
              <a:gd name="connsiteX32" fmla="*/ 2294825 w 2319079"/>
              <a:gd name="connsiteY32" fmla="*/ 382155 h 1799218"/>
              <a:gd name="connsiteX33" fmla="*/ 2318482 w 2319079"/>
              <a:gd name="connsiteY33" fmla="*/ 398364 h 1799218"/>
              <a:gd name="connsiteX34" fmla="*/ 2245023 w 2319079"/>
              <a:gd name="connsiteY34" fmla="*/ 489388 h 1799218"/>
              <a:gd name="connsiteX35" fmla="*/ 2240043 w 2319079"/>
              <a:gd name="connsiteY35" fmla="*/ 450734 h 1799218"/>
              <a:gd name="connsiteX36" fmla="*/ 2197711 w 2319079"/>
              <a:gd name="connsiteY36" fmla="*/ 461956 h 1799218"/>
              <a:gd name="connsiteX37" fmla="*/ 2197711 w 2319079"/>
              <a:gd name="connsiteY37" fmla="*/ 424549 h 1799218"/>
              <a:gd name="connsiteX38" fmla="*/ 2181681 w 2319079"/>
              <a:gd name="connsiteY38" fmla="*/ 432966 h 1799218"/>
              <a:gd name="connsiteX39" fmla="*/ 2177644 w 2319079"/>
              <a:gd name="connsiteY39" fmla="*/ 433881 h 1799218"/>
              <a:gd name="connsiteX40" fmla="*/ 2175384 w 2319079"/>
              <a:gd name="connsiteY40" fmla="*/ 448941 h 1799218"/>
              <a:gd name="connsiteX41" fmla="*/ 2164749 w 2319079"/>
              <a:gd name="connsiteY41" fmla="*/ 472947 h 1799218"/>
              <a:gd name="connsiteX42" fmla="*/ 2227080 w 2319079"/>
              <a:gd name="connsiteY42" fmla="*/ 504978 h 1799218"/>
              <a:gd name="connsiteX43" fmla="*/ 1778818 w 2319079"/>
              <a:gd name="connsiteY43" fmla="*/ 1231460 h 1799218"/>
              <a:gd name="connsiteX44" fmla="*/ 1360441 w 2319079"/>
              <a:gd name="connsiteY44" fmla="*/ 1048282 h 1799218"/>
              <a:gd name="connsiteX45" fmla="*/ 1522313 w 2319079"/>
              <a:gd name="connsiteY45" fmla="*/ 777876 h 1799218"/>
              <a:gd name="connsiteX46" fmla="*/ 1740218 w 2319079"/>
              <a:gd name="connsiteY46" fmla="*/ 891272 h 1799218"/>
              <a:gd name="connsiteX47" fmla="*/ 2088866 w 2319079"/>
              <a:gd name="connsiteY47" fmla="*/ 433950 h 1799218"/>
              <a:gd name="connsiteX48" fmla="*/ 2089787 w 2319079"/>
              <a:gd name="connsiteY48" fmla="*/ 434423 h 1799218"/>
              <a:gd name="connsiteX49" fmla="*/ 2080012 w 2319079"/>
              <a:gd name="connsiteY49" fmla="*/ 304368 h 1799218"/>
              <a:gd name="connsiteX50" fmla="*/ 580442 w 2319079"/>
              <a:gd name="connsiteY50" fmla="*/ 0 h 1799218"/>
              <a:gd name="connsiteX51" fmla="*/ 881304 w 2319079"/>
              <a:gd name="connsiteY51" fmla="*/ 0 h 1799218"/>
              <a:gd name="connsiteX52" fmla="*/ 881304 w 2319079"/>
              <a:gd name="connsiteY52" fmla="*/ 449430 h 1799218"/>
              <a:gd name="connsiteX53" fmla="*/ 881304 w 2319079"/>
              <a:gd name="connsiteY53" fmla="*/ 479392 h 1799218"/>
              <a:gd name="connsiteX54" fmla="*/ 731497 w 2319079"/>
              <a:gd name="connsiteY54" fmla="*/ 630451 h 1799218"/>
              <a:gd name="connsiteX55" fmla="*/ 580442 w 2319079"/>
              <a:gd name="connsiteY55" fmla="*/ 479392 h 1799218"/>
              <a:gd name="connsiteX56" fmla="*/ 580442 w 2319079"/>
              <a:gd name="connsiteY56" fmla="*/ 449430 h 1799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319079" h="1799218">
                <a:moveTo>
                  <a:pt x="1046831" y="1268891"/>
                </a:moveTo>
                <a:lnTo>
                  <a:pt x="1180315" y="1270142"/>
                </a:lnTo>
                <a:cubicBezTo>
                  <a:pt x="1181562" y="1318922"/>
                  <a:pt x="1101721" y="1335182"/>
                  <a:pt x="1101721" y="1335182"/>
                </a:cubicBezTo>
                <a:lnTo>
                  <a:pt x="1213997" y="1320173"/>
                </a:lnTo>
                <a:cubicBezTo>
                  <a:pt x="1213997" y="1320173"/>
                  <a:pt x="1306314" y="1285151"/>
                  <a:pt x="1323779" y="1291405"/>
                </a:cubicBezTo>
                <a:cubicBezTo>
                  <a:pt x="1346234" y="1300160"/>
                  <a:pt x="1332511" y="1320173"/>
                  <a:pt x="1332511" y="1320173"/>
                </a:cubicBezTo>
                <a:cubicBezTo>
                  <a:pt x="1332511" y="1320173"/>
                  <a:pt x="1358709" y="1310167"/>
                  <a:pt x="1368689" y="1326427"/>
                </a:cubicBezTo>
                <a:cubicBezTo>
                  <a:pt x="1381165" y="1347690"/>
                  <a:pt x="1343739" y="1363950"/>
                  <a:pt x="1343739" y="1363950"/>
                </a:cubicBezTo>
                <a:cubicBezTo>
                  <a:pt x="1343739" y="1363950"/>
                  <a:pt x="1367442" y="1368953"/>
                  <a:pt x="1356214" y="1385213"/>
                </a:cubicBezTo>
                <a:cubicBezTo>
                  <a:pt x="1337501" y="1412730"/>
                  <a:pt x="1306314" y="1426488"/>
                  <a:pt x="1306314" y="1426488"/>
                </a:cubicBezTo>
                <a:cubicBezTo>
                  <a:pt x="1317541" y="1435243"/>
                  <a:pt x="1308809" y="1452754"/>
                  <a:pt x="1297581" y="1461509"/>
                </a:cubicBezTo>
                <a:cubicBezTo>
                  <a:pt x="1262651" y="1491528"/>
                  <a:pt x="1166592" y="1517794"/>
                  <a:pt x="1107959" y="1532803"/>
                </a:cubicBezTo>
                <a:cubicBezTo>
                  <a:pt x="1031860" y="1551565"/>
                  <a:pt x="961999" y="1530302"/>
                  <a:pt x="961999" y="1530302"/>
                </a:cubicBezTo>
                <a:cubicBezTo>
                  <a:pt x="961999" y="1530302"/>
                  <a:pt x="376915" y="1797966"/>
                  <a:pt x="171075" y="1799216"/>
                </a:cubicBezTo>
                <a:cubicBezTo>
                  <a:pt x="-34765" y="1800467"/>
                  <a:pt x="2661" y="1367702"/>
                  <a:pt x="2661" y="1367702"/>
                </a:cubicBezTo>
                <a:lnTo>
                  <a:pt x="341985" y="1367702"/>
                </a:lnTo>
                <a:lnTo>
                  <a:pt x="351965" y="1454005"/>
                </a:lnTo>
                <a:lnTo>
                  <a:pt x="902119" y="1372705"/>
                </a:lnTo>
                <a:lnTo>
                  <a:pt x="903366" y="1371454"/>
                </a:lnTo>
                <a:cubicBezTo>
                  <a:pt x="912099" y="1340185"/>
                  <a:pt x="935802" y="1313919"/>
                  <a:pt x="965742" y="1301411"/>
                </a:cubicBezTo>
                <a:close/>
                <a:moveTo>
                  <a:pt x="2150711" y="269159"/>
                </a:moveTo>
                <a:lnTo>
                  <a:pt x="2232573" y="284249"/>
                </a:lnTo>
                <a:cubicBezTo>
                  <a:pt x="2232573" y="284249"/>
                  <a:pt x="2222650" y="314427"/>
                  <a:pt x="2186680" y="314427"/>
                </a:cubicBezTo>
                <a:lnTo>
                  <a:pt x="2159393" y="314427"/>
                </a:lnTo>
                <a:lnTo>
                  <a:pt x="2142029" y="344606"/>
                </a:lnTo>
                <a:cubicBezTo>
                  <a:pt x="2142029" y="344606"/>
                  <a:pt x="2158773" y="358438"/>
                  <a:pt x="2169781" y="381857"/>
                </a:cubicBezTo>
                <a:lnTo>
                  <a:pt x="2170297" y="384152"/>
                </a:lnTo>
                <a:lnTo>
                  <a:pt x="2176545" y="371868"/>
                </a:lnTo>
                <a:cubicBezTo>
                  <a:pt x="2191797" y="345683"/>
                  <a:pt x="2208916" y="321057"/>
                  <a:pt x="2208916" y="321057"/>
                </a:cubicBezTo>
                <a:cubicBezTo>
                  <a:pt x="2208916" y="321057"/>
                  <a:pt x="2231327" y="291131"/>
                  <a:pt x="2257474" y="311082"/>
                </a:cubicBezTo>
                <a:cubicBezTo>
                  <a:pt x="2274904" y="323551"/>
                  <a:pt x="2263699" y="341007"/>
                  <a:pt x="2263699" y="341007"/>
                </a:cubicBezTo>
                <a:cubicBezTo>
                  <a:pt x="2263699" y="341007"/>
                  <a:pt x="2284865" y="337266"/>
                  <a:pt x="2293580" y="347242"/>
                </a:cubicBezTo>
                <a:cubicBezTo>
                  <a:pt x="2306031" y="359711"/>
                  <a:pt x="2294825" y="382155"/>
                  <a:pt x="2294825" y="382155"/>
                </a:cubicBezTo>
                <a:cubicBezTo>
                  <a:pt x="2294825" y="382155"/>
                  <a:pt x="2312256" y="384648"/>
                  <a:pt x="2318482" y="398364"/>
                </a:cubicBezTo>
                <a:cubicBezTo>
                  <a:pt x="2325952" y="412080"/>
                  <a:pt x="2261209" y="493128"/>
                  <a:pt x="2245023" y="489388"/>
                </a:cubicBezTo>
                <a:cubicBezTo>
                  <a:pt x="2230082" y="484400"/>
                  <a:pt x="2240043" y="450734"/>
                  <a:pt x="2240043" y="450734"/>
                </a:cubicBezTo>
                <a:cubicBezTo>
                  <a:pt x="2240043" y="450734"/>
                  <a:pt x="2212651" y="473178"/>
                  <a:pt x="2197711" y="461956"/>
                </a:cubicBezTo>
                <a:cubicBezTo>
                  <a:pt x="2186505" y="451981"/>
                  <a:pt x="2197711" y="424549"/>
                  <a:pt x="2197711" y="424549"/>
                </a:cubicBezTo>
                <a:cubicBezTo>
                  <a:pt x="2197711" y="424549"/>
                  <a:pt x="2190552" y="429537"/>
                  <a:pt x="2181681" y="432966"/>
                </a:cubicBezTo>
                <a:lnTo>
                  <a:pt x="2177644" y="433881"/>
                </a:lnTo>
                <a:lnTo>
                  <a:pt x="2175384" y="448941"/>
                </a:lnTo>
                <a:lnTo>
                  <a:pt x="2164749" y="472947"/>
                </a:lnTo>
                <a:lnTo>
                  <a:pt x="2227080" y="504978"/>
                </a:lnTo>
                <a:cubicBezTo>
                  <a:pt x="2227080" y="504978"/>
                  <a:pt x="1915787" y="1218999"/>
                  <a:pt x="1778818" y="1231460"/>
                </a:cubicBezTo>
                <a:cubicBezTo>
                  <a:pt x="1704108" y="1240183"/>
                  <a:pt x="1360441" y="1048282"/>
                  <a:pt x="1360441" y="1048282"/>
                </a:cubicBezTo>
                <a:lnTo>
                  <a:pt x="1522313" y="777876"/>
                </a:lnTo>
                <a:lnTo>
                  <a:pt x="1740218" y="891272"/>
                </a:lnTo>
                <a:lnTo>
                  <a:pt x="2088866" y="433950"/>
                </a:lnTo>
                <a:lnTo>
                  <a:pt x="2089787" y="434423"/>
                </a:lnTo>
                <a:lnTo>
                  <a:pt x="2080012" y="304368"/>
                </a:lnTo>
                <a:close/>
                <a:moveTo>
                  <a:pt x="580442" y="0"/>
                </a:moveTo>
                <a:lnTo>
                  <a:pt x="881304" y="0"/>
                </a:lnTo>
                <a:lnTo>
                  <a:pt x="881304" y="449430"/>
                </a:lnTo>
                <a:lnTo>
                  <a:pt x="881304" y="479392"/>
                </a:lnTo>
                <a:cubicBezTo>
                  <a:pt x="881304" y="563036"/>
                  <a:pt x="815139" y="630451"/>
                  <a:pt x="731497" y="630451"/>
                </a:cubicBezTo>
                <a:cubicBezTo>
                  <a:pt x="647855" y="630451"/>
                  <a:pt x="580442" y="563036"/>
                  <a:pt x="580442" y="479392"/>
                </a:cubicBezTo>
                <a:lnTo>
                  <a:pt x="580442" y="449430"/>
                </a:lnTo>
                <a:close/>
              </a:path>
            </a:pathLst>
          </a:custGeom>
          <a:solidFill>
            <a:srgbClr val="FFC29D"/>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8" name="Freeform 176">
            <a:extLst>
              <a:ext uri="{FF2B5EF4-FFF2-40B4-BE49-F238E27FC236}">
                <a16:creationId xmlns:a16="http://schemas.microsoft.com/office/drawing/2014/main" id="{16BF9BF3-6703-074B-856A-4CC5B882C22A}"/>
              </a:ext>
            </a:extLst>
          </p:cNvPr>
          <p:cNvSpPr>
            <a:spLocks noChangeArrowheads="1"/>
          </p:cNvSpPr>
          <p:nvPr/>
        </p:nvSpPr>
        <p:spPr bwMode="auto">
          <a:xfrm>
            <a:off x="8821655" y="6687718"/>
            <a:ext cx="302110" cy="346060"/>
          </a:xfrm>
          <a:custGeom>
            <a:avLst/>
            <a:gdLst>
              <a:gd name="T0" fmla="*/ 157761 w 242"/>
              <a:gd name="T1" fmla="*/ 160495 h 277"/>
              <a:gd name="T2" fmla="*/ 157761 w 242"/>
              <a:gd name="T3" fmla="*/ 0 h 277"/>
              <a:gd name="T4" fmla="*/ 0 w 242"/>
              <a:gd name="T5" fmla="*/ 0 h 277"/>
              <a:gd name="T6" fmla="*/ 0 w 242"/>
              <a:gd name="T7" fmla="*/ 81885 h 277"/>
              <a:gd name="T8" fmla="*/ 0 w 242"/>
              <a:gd name="T9" fmla="*/ 81885 h 277"/>
              <a:gd name="T10" fmla="*/ 157761 w 242"/>
              <a:gd name="T11" fmla="*/ 160495 h 2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2" h="277">
                <a:moveTo>
                  <a:pt x="241" y="245"/>
                </a:moveTo>
                <a:lnTo>
                  <a:pt x="241" y="0"/>
                </a:lnTo>
                <a:lnTo>
                  <a:pt x="0" y="0"/>
                </a:lnTo>
                <a:lnTo>
                  <a:pt x="0" y="125"/>
                </a:lnTo>
                <a:cubicBezTo>
                  <a:pt x="22" y="201"/>
                  <a:pt x="83" y="276"/>
                  <a:pt x="241" y="245"/>
                </a:cubicBezTo>
              </a:path>
            </a:pathLst>
          </a:custGeom>
          <a:solidFill>
            <a:srgbClr val="FF9C74"/>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77">
            <a:extLst>
              <a:ext uri="{FF2B5EF4-FFF2-40B4-BE49-F238E27FC236}">
                <a16:creationId xmlns:a16="http://schemas.microsoft.com/office/drawing/2014/main" id="{B950B49A-E85C-D148-A3BD-746AFCA4ED55}"/>
              </a:ext>
            </a:extLst>
          </p:cNvPr>
          <p:cNvSpPr>
            <a:spLocks noChangeArrowheads="1"/>
          </p:cNvSpPr>
          <p:nvPr/>
        </p:nvSpPr>
        <p:spPr bwMode="auto">
          <a:xfrm>
            <a:off x="8777714" y="6391094"/>
            <a:ext cx="510841" cy="571276"/>
          </a:xfrm>
          <a:custGeom>
            <a:avLst/>
            <a:gdLst>
              <a:gd name="T0" fmla="*/ 248219 w 409"/>
              <a:gd name="T1" fmla="*/ 128565 h 459"/>
              <a:gd name="T2" fmla="*/ 248219 w 409"/>
              <a:gd name="T3" fmla="*/ 128565 h 459"/>
              <a:gd name="T4" fmla="*/ 155219 w 409"/>
              <a:gd name="T5" fmla="*/ 293025 h 459"/>
              <a:gd name="T6" fmla="*/ 155219 w 409"/>
              <a:gd name="T7" fmla="*/ 293025 h 459"/>
              <a:gd name="T8" fmla="*/ 40606 w 409"/>
              <a:gd name="T9" fmla="*/ 149449 h 459"/>
              <a:gd name="T10" fmla="*/ 40606 w 409"/>
              <a:gd name="T11" fmla="*/ 149449 h 459"/>
              <a:gd name="T12" fmla="*/ 133606 w 409"/>
              <a:gd name="T13" fmla="*/ 5874 h 459"/>
              <a:gd name="T14" fmla="*/ 133606 w 409"/>
              <a:gd name="T15" fmla="*/ 5874 h 459"/>
              <a:gd name="T16" fmla="*/ 248219 w 409"/>
              <a:gd name="T17" fmla="*/ 128565 h 45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9" h="459">
                <a:moveTo>
                  <a:pt x="379" y="197"/>
                </a:moveTo>
                <a:lnTo>
                  <a:pt x="379" y="197"/>
                </a:lnTo>
                <a:cubicBezTo>
                  <a:pt x="388" y="290"/>
                  <a:pt x="384" y="441"/>
                  <a:pt x="237" y="449"/>
                </a:cubicBezTo>
                <a:cubicBezTo>
                  <a:pt x="90" y="458"/>
                  <a:pt x="71" y="323"/>
                  <a:pt x="62" y="229"/>
                </a:cubicBezTo>
                <a:cubicBezTo>
                  <a:pt x="54" y="136"/>
                  <a:pt x="0" y="19"/>
                  <a:pt x="204" y="9"/>
                </a:cubicBezTo>
                <a:cubicBezTo>
                  <a:pt x="408" y="0"/>
                  <a:pt x="370" y="104"/>
                  <a:pt x="379" y="197"/>
                </a:cubicBezTo>
              </a:path>
            </a:pathLst>
          </a:custGeom>
          <a:solidFill>
            <a:srgbClr val="FFC29D"/>
          </a:solidFill>
          <a:ln>
            <a:noFill/>
          </a:ln>
          <a:effectLst/>
          <a:extLst>
            <a:ext uri="{91240B29-F687-4F45-9708-019B960494DF}">
              <a14:hiddenLine xmlns:a14="http://schemas.microsoft.com/office/drawing/2010/main" w="9525" cap="flat">
                <a:solidFill>
                  <a:srgbClr val="395967"/>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83">
            <a:extLst>
              <a:ext uri="{FF2B5EF4-FFF2-40B4-BE49-F238E27FC236}">
                <a16:creationId xmlns:a16="http://schemas.microsoft.com/office/drawing/2014/main" id="{99C1782D-E9C4-EC43-A50D-213D56E030E2}"/>
              </a:ext>
            </a:extLst>
          </p:cNvPr>
          <p:cNvSpPr>
            <a:spLocks noChangeArrowheads="1"/>
          </p:cNvSpPr>
          <p:nvPr/>
        </p:nvSpPr>
        <p:spPr bwMode="auto">
          <a:xfrm>
            <a:off x="9024891" y="6753635"/>
            <a:ext cx="93382" cy="60421"/>
          </a:xfrm>
          <a:custGeom>
            <a:avLst/>
            <a:gdLst>
              <a:gd name="T0" fmla="*/ 0 w 74"/>
              <a:gd name="T1" fmla="*/ 0 h 48"/>
              <a:gd name="T2" fmla="*/ 0 w 74"/>
              <a:gd name="T3" fmla="*/ 0 h 48"/>
              <a:gd name="T4" fmla="*/ 48304 w 74"/>
              <a:gd name="T5" fmla="*/ 25082 h 48"/>
              <a:gd name="T6" fmla="*/ 0 60000 65536"/>
              <a:gd name="T7" fmla="*/ 0 60000 65536"/>
              <a:gd name="T8" fmla="*/ 0 60000 65536"/>
            </a:gdLst>
            <a:ahLst/>
            <a:cxnLst>
              <a:cxn ang="T6">
                <a:pos x="T0" y="T1"/>
              </a:cxn>
              <a:cxn ang="T7">
                <a:pos x="T2" y="T3"/>
              </a:cxn>
              <a:cxn ang="T8">
                <a:pos x="T4" y="T5"/>
              </a:cxn>
            </a:cxnLst>
            <a:rect l="0" t="0" r="r" b="b"/>
            <a:pathLst>
              <a:path w="74" h="48">
                <a:moveTo>
                  <a:pt x="0" y="0"/>
                </a:moveTo>
                <a:lnTo>
                  <a:pt x="0" y="0"/>
                </a:lnTo>
                <a:cubicBezTo>
                  <a:pt x="0" y="0"/>
                  <a:pt x="14" y="47"/>
                  <a:pt x="73" y="38"/>
                </a:cubicBezTo>
              </a:path>
            </a:pathLst>
          </a:custGeom>
          <a:noFill/>
          <a:ln w="14604" cap="rnd">
            <a:solidFill>
              <a:srgbClr val="182E35"/>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CA5DF329-0D40-9845-BA8E-7B02D2153CE7}"/>
              </a:ext>
            </a:extLst>
          </p:cNvPr>
          <p:cNvSpPr>
            <a:spLocks noChangeArrowheads="1"/>
          </p:cNvSpPr>
          <p:nvPr/>
        </p:nvSpPr>
        <p:spPr bwMode="auto">
          <a:xfrm>
            <a:off x="8955085" y="6504994"/>
            <a:ext cx="270197" cy="214459"/>
          </a:xfrm>
          <a:custGeom>
            <a:avLst/>
            <a:gdLst>
              <a:gd name="connsiteX0" fmla="*/ 157436 w 270197"/>
              <a:gd name="connsiteY0" fmla="*/ 67370 h 214459"/>
              <a:gd name="connsiteX1" fmla="*/ 162668 w 270197"/>
              <a:gd name="connsiteY1" fmla="*/ 72273 h 214459"/>
              <a:gd name="connsiteX2" fmla="*/ 188824 w 270197"/>
              <a:gd name="connsiteY2" fmla="*/ 166655 h 214459"/>
              <a:gd name="connsiteX3" fmla="*/ 204518 w 270197"/>
              <a:gd name="connsiteY3" fmla="*/ 191170 h 214459"/>
              <a:gd name="connsiteX4" fmla="*/ 179669 w 270197"/>
              <a:gd name="connsiteY4" fmla="*/ 213233 h 214459"/>
              <a:gd name="connsiteX5" fmla="*/ 178362 w 270197"/>
              <a:gd name="connsiteY5" fmla="*/ 214459 h 214459"/>
              <a:gd name="connsiteX6" fmla="*/ 173130 w 270197"/>
              <a:gd name="connsiteY6" fmla="*/ 210781 h 214459"/>
              <a:gd name="connsiteX7" fmla="*/ 177054 w 270197"/>
              <a:gd name="connsiteY7" fmla="*/ 205878 h 214459"/>
              <a:gd name="connsiteX8" fmla="*/ 195363 w 270197"/>
              <a:gd name="connsiteY8" fmla="*/ 189944 h 214459"/>
              <a:gd name="connsiteX9" fmla="*/ 182285 w 270197"/>
              <a:gd name="connsiteY9" fmla="*/ 174009 h 214459"/>
              <a:gd name="connsiteX10" fmla="*/ 152205 w 270197"/>
              <a:gd name="connsiteY10" fmla="*/ 72273 h 214459"/>
              <a:gd name="connsiteX11" fmla="*/ 157436 w 270197"/>
              <a:gd name="connsiteY11" fmla="*/ 67370 h 214459"/>
              <a:gd name="connsiteX12" fmla="*/ 238034 w 270197"/>
              <a:gd name="connsiteY12" fmla="*/ 58309 h 214459"/>
              <a:gd name="connsiteX13" fmla="*/ 262577 w 270197"/>
              <a:gd name="connsiteY13" fmla="*/ 60122 h 214459"/>
              <a:gd name="connsiteX14" fmla="*/ 265065 w 270197"/>
              <a:gd name="connsiteY14" fmla="*/ 65395 h 214459"/>
              <a:gd name="connsiteX15" fmla="*/ 260090 w 270197"/>
              <a:gd name="connsiteY15" fmla="*/ 69350 h 214459"/>
              <a:gd name="connsiteX16" fmla="*/ 243765 w 270197"/>
              <a:gd name="connsiteY16" fmla="*/ 68633 h 214459"/>
              <a:gd name="connsiteX17" fmla="*/ 245191 w 270197"/>
              <a:gd name="connsiteY17" fmla="*/ 69564 h 214459"/>
              <a:gd name="connsiteX18" fmla="*/ 249900 w 270197"/>
              <a:gd name="connsiteY18" fmla="*/ 88037 h 214459"/>
              <a:gd name="connsiteX19" fmla="*/ 233421 w 270197"/>
              <a:gd name="connsiteY19" fmla="*/ 115502 h 214459"/>
              <a:gd name="connsiteX20" fmla="*/ 218119 w 270197"/>
              <a:gd name="connsiteY20" fmla="*/ 88037 h 214459"/>
              <a:gd name="connsiteX21" fmla="*/ 222106 w 270197"/>
              <a:gd name="connsiteY21" fmla="*/ 73314 h 214459"/>
              <a:gd name="connsiteX22" fmla="*/ 209098 w 270197"/>
              <a:gd name="connsiteY22" fmla="*/ 81216 h 214459"/>
              <a:gd name="connsiteX23" fmla="*/ 205367 w 270197"/>
              <a:gd name="connsiteY23" fmla="*/ 82534 h 214459"/>
              <a:gd name="connsiteX24" fmla="*/ 202880 w 270197"/>
              <a:gd name="connsiteY24" fmla="*/ 81216 h 214459"/>
              <a:gd name="connsiteX25" fmla="*/ 202880 w 270197"/>
              <a:gd name="connsiteY25" fmla="*/ 74624 h 214459"/>
              <a:gd name="connsiteX26" fmla="*/ 238034 w 270197"/>
              <a:gd name="connsiteY26" fmla="*/ 58309 h 214459"/>
              <a:gd name="connsiteX27" fmla="*/ 41006 w 270197"/>
              <a:gd name="connsiteY27" fmla="*/ 56669 h 214459"/>
              <a:gd name="connsiteX28" fmla="*/ 64923 w 270197"/>
              <a:gd name="connsiteY28" fmla="*/ 57759 h 214459"/>
              <a:gd name="connsiteX29" fmla="*/ 68585 w 270197"/>
              <a:gd name="connsiteY29" fmla="*/ 62337 h 214459"/>
              <a:gd name="connsiteX30" fmla="*/ 62482 w 270197"/>
              <a:gd name="connsiteY30" fmla="*/ 65770 h 214459"/>
              <a:gd name="connsiteX31" fmla="*/ 52030 w 270197"/>
              <a:gd name="connsiteY31" fmla="*/ 65363 h 214459"/>
              <a:gd name="connsiteX32" fmla="*/ 58613 w 270197"/>
              <a:gd name="connsiteY32" fmla="*/ 69564 h 214459"/>
              <a:gd name="connsiteX33" fmla="*/ 63050 w 270197"/>
              <a:gd name="connsiteY33" fmla="*/ 88037 h 214459"/>
              <a:gd name="connsiteX34" fmla="*/ 46571 w 270197"/>
              <a:gd name="connsiteY34" fmla="*/ 115502 h 214459"/>
              <a:gd name="connsiteX35" fmla="*/ 31360 w 270197"/>
              <a:gd name="connsiteY35" fmla="*/ 88037 h 214459"/>
              <a:gd name="connsiteX36" fmla="*/ 35638 w 270197"/>
              <a:gd name="connsiteY36" fmla="*/ 69564 h 214459"/>
              <a:gd name="connsiteX37" fmla="*/ 42161 w 270197"/>
              <a:gd name="connsiteY37" fmla="*/ 64980 h 214459"/>
              <a:gd name="connsiteX38" fmla="*/ 41788 w 270197"/>
              <a:gd name="connsiteY38" fmla="*/ 64965 h 214459"/>
              <a:gd name="connsiteX39" fmla="*/ 12435 w 270197"/>
              <a:gd name="connsiteY39" fmla="*/ 76069 h 214459"/>
              <a:gd name="connsiteX40" fmla="*/ 8773 w 270197"/>
              <a:gd name="connsiteY40" fmla="*/ 77213 h 214459"/>
              <a:gd name="connsiteX41" fmla="*/ 5111 w 270197"/>
              <a:gd name="connsiteY41" fmla="*/ 76069 h 214459"/>
              <a:gd name="connsiteX42" fmla="*/ 6331 w 270197"/>
              <a:gd name="connsiteY42" fmla="*/ 70347 h 214459"/>
              <a:gd name="connsiteX43" fmla="*/ 41006 w 270197"/>
              <a:gd name="connsiteY43" fmla="*/ 56669 h 214459"/>
              <a:gd name="connsiteX44" fmla="*/ 48832 w 270197"/>
              <a:gd name="connsiteY44" fmla="*/ 81 h 214459"/>
              <a:gd name="connsiteX45" fmla="*/ 77371 w 270197"/>
              <a:gd name="connsiteY45" fmla="*/ 6090 h 214459"/>
              <a:gd name="connsiteX46" fmla="*/ 83740 w 270197"/>
              <a:gd name="connsiteY46" fmla="*/ 16905 h 214459"/>
              <a:gd name="connsiteX47" fmla="*/ 71002 w 270197"/>
              <a:gd name="connsiteY47" fmla="*/ 21711 h 214459"/>
              <a:gd name="connsiteX48" fmla="*/ 14958 w 270197"/>
              <a:gd name="connsiteY48" fmla="*/ 25316 h 214459"/>
              <a:gd name="connsiteX49" fmla="*/ 9864 w 270197"/>
              <a:gd name="connsiteY49" fmla="*/ 27720 h 214459"/>
              <a:gd name="connsiteX50" fmla="*/ 2221 w 270197"/>
              <a:gd name="connsiteY50" fmla="*/ 22913 h 214459"/>
              <a:gd name="connsiteX51" fmla="*/ 4769 w 270197"/>
              <a:gd name="connsiteY51" fmla="*/ 10896 h 214459"/>
              <a:gd name="connsiteX52" fmla="*/ 48832 w 270197"/>
              <a:gd name="connsiteY52" fmla="*/ 81 h 214459"/>
              <a:gd name="connsiteX53" fmla="*/ 235432 w 270197"/>
              <a:gd name="connsiteY53" fmla="*/ 81 h 214459"/>
              <a:gd name="connsiteX54" fmla="*/ 264037 w 270197"/>
              <a:gd name="connsiteY54" fmla="*/ 6090 h 214459"/>
              <a:gd name="connsiteX55" fmla="*/ 269187 w 270197"/>
              <a:gd name="connsiteY55" fmla="*/ 16905 h 214459"/>
              <a:gd name="connsiteX56" fmla="*/ 257600 w 270197"/>
              <a:gd name="connsiteY56" fmla="*/ 21711 h 214459"/>
              <a:gd name="connsiteX57" fmla="*/ 206103 w 270197"/>
              <a:gd name="connsiteY57" fmla="*/ 25316 h 214459"/>
              <a:gd name="connsiteX58" fmla="*/ 200953 w 270197"/>
              <a:gd name="connsiteY58" fmla="*/ 27720 h 214459"/>
              <a:gd name="connsiteX59" fmla="*/ 193229 w 270197"/>
              <a:gd name="connsiteY59" fmla="*/ 22913 h 214459"/>
              <a:gd name="connsiteX60" fmla="*/ 194516 w 270197"/>
              <a:gd name="connsiteY60" fmla="*/ 10896 h 214459"/>
              <a:gd name="connsiteX61" fmla="*/ 235432 w 270197"/>
              <a:gd name="connsiteY61" fmla="*/ 81 h 214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70197" h="214459">
                <a:moveTo>
                  <a:pt x="157436" y="67370"/>
                </a:moveTo>
                <a:cubicBezTo>
                  <a:pt x="160052" y="67370"/>
                  <a:pt x="162668" y="69822"/>
                  <a:pt x="162668" y="72273"/>
                </a:cubicBezTo>
                <a:cubicBezTo>
                  <a:pt x="162668" y="93111"/>
                  <a:pt x="167899" y="154397"/>
                  <a:pt x="188824" y="166655"/>
                </a:cubicBezTo>
                <a:cubicBezTo>
                  <a:pt x="203211" y="176461"/>
                  <a:pt x="205826" y="185041"/>
                  <a:pt x="204518" y="191170"/>
                </a:cubicBezTo>
                <a:cubicBezTo>
                  <a:pt x="203211" y="200975"/>
                  <a:pt x="194056" y="209556"/>
                  <a:pt x="179669" y="213233"/>
                </a:cubicBezTo>
                <a:cubicBezTo>
                  <a:pt x="178362" y="213233"/>
                  <a:pt x="178362" y="214459"/>
                  <a:pt x="178362" y="214459"/>
                </a:cubicBezTo>
                <a:cubicBezTo>
                  <a:pt x="175746" y="214459"/>
                  <a:pt x="174438" y="213233"/>
                  <a:pt x="173130" y="210781"/>
                </a:cubicBezTo>
                <a:cubicBezTo>
                  <a:pt x="171823" y="208330"/>
                  <a:pt x="174438" y="205878"/>
                  <a:pt x="177054" y="205878"/>
                </a:cubicBezTo>
                <a:cubicBezTo>
                  <a:pt x="187517" y="202201"/>
                  <a:pt x="195363" y="196072"/>
                  <a:pt x="195363" y="189944"/>
                </a:cubicBezTo>
                <a:cubicBezTo>
                  <a:pt x="196671" y="183815"/>
                  <a:pt x="188824" y="177686"/>
                  <a:pt x="182285" y="174009"/>
                </a:cubicBezTo>
                <a:cubicBezTo>
                  <a:pt x="153513" y="155623"/>
                  <a:pt x="152205" y="75950"/>
                  <a:pt x="152205" y="72273"/>
                </a:cubicBezTo>
                <a:cubicBezTo>
                  <a:pt x="152205" y="69822"/>
                  <a:pt x="153513" y="67370"/>
                  <a:pt x="157436" y="67370"/>
                </a:cubicBezTo>
                <a:close/>
                <a:moveTo>
                  <a:pt x="238034" y="58309"/>
                </a:moveTo>
                <a:cubicBezTo>
                  <a:pt x="245321" y="57485"/>
                  <a:pt x="253560" y="57815"/>
                  <a:pt x="262577" y="60122"/>
                </a:cubicBezTo>
                <a:cubicBezTo>
                  <a:pt x="265065" y="60122"/>
                  <a:pt x="266308" y="62758"/>
                  <a:pt x="265065" y="65395"/>
                </a:cubicBezTo>
                <a:cubicBezTo>
                  <a:pt x="265065" y="68032"/>
                  <a:pt x="262577" y="69350"/>
                  <a:pt x="260090" y="69350"/>
                </a:cubicBezTo>
                <a:lnTo>
                  <a:pt x="243765" y="68633"/>
                </a:lnTo>
                <a:lnTo>
                  <a:pt x="245191" y="69564"/>
                </a:lnTo>
                <a:cubicBezTo>
                  <a:pt x="248134" y="74305"/>
                  <a:pt x="249900" y="80844"/>
                  <a:pt x="249900" y="88037"/>
                </a:cubicBezTo>
                <a:cubicBezTo>
                  <a:pt x="249900" y="102424"/>
                  <a:pt x="242837" y="115502"/>
                  <a:pt x="233421" y="115502"/>
                </a:cubicBezTo>
                <a:cubicBezTo>
                  <a:pt x="226359" y="115502"/>
                  <a:pt x="218119" y="102424"/>
                  <a:pt x="218119" y="88037"/>
                </a:cubicBezTo>
                <a:lnTo>
                  <a:pt x="222106" y="73314"/>
                </a:lnTo>
                <a:lnTo>
                  <a:pt x="209098" y="81216"/>
                </a:lnTo>
                <a:cubicBezTo>
                  <a:pt x="207854" y="82534"/>
                  <a:pt x="206611" y="82534"/>
                  <a:pt x="205367" y="82534"/>
                </a:cubicBezTo>
                <a:cubicBezTo>
                  <a:pt x="204123" y="82534"/>
                  <a:pt x="202880" y="81216"/>
                  <a:pt x="202880" y="81216"/>
                </a:cubicBezTo>
                <a:cubicBezTo>
                  <a:pt x="201636" y="79897"/>
                  <a:pt x="201636" y="75942"/>
                  <a:pt x="202880" y="74624"/>
                </a:cubicBezTo>
                <a:cubicBezTo>
                  <a:pt x="202880" y="73635"/>
                  <a:pt x="216172" y="60781"/>
                  <a:pt x="238034" y="58309"/>
                </a:cubicBezTo>
                <a:close/>
                <a:moveTo>
                  <a:pt x="41006" y="56669"/>
                </a:moveTo>
                <a:cubicBezTo>
                  <a:pt x="48063" y="55900"/>
                  <a:pt x="56073" y="56043"/>
                  <a:pt x="64923" y="57759"/>
                </a:cubicBezTo>
                <a:cubicBezTo>
                  <a:pt x="66144" y="57759"/>
                  <a:pt x="68585" y="60048"/>
                  <a:pt x="68585" y="62337"/>
                </a:cubicBezTo>
                <a:cubicBezTo>
                  <a:pt x="67365" y="64625"/>
                  <a:pt x="64923" y="65770"/>
                  <a:pt x="62482" y="65770"/>
                </a:cubicBezTo>
                <a:lnTo>
                  <a:pt x="52030" y="65363"/>
                </a:lnTo>
                <a:lnTo>
                  <a:pt x="58613" y="69564"/>
                </a:lnTo>
                <a:cubicBezTo>
                  <a:pt x="61466" y="74305"/>
                  <a:pt x="63050" y="80844"/>
                  <a:pt x="63050" y="88037"/>
                </a:cubicBezTo>
                <a:cubicBezTo>
                  <a:pt x="63050" y="102424"/>
                  <a:pt x="56712" y="115502"/>
                  <a:pt x="46571" y="115502"/>
                </a:cubicBezTo>
                <a:cubicBezTo>
                  <a:pt x="37698" y="115502"/>
                  <a:pt x="31360" y="102424"/>
                  <a:pt x="31360" y="88037"/>
                </a:cubicBezTo>
                <a:cubicBezTo>
                  <a:pt x="31360" y="80844"/>
                  <a:pt x="32945" y="74305"/>
                  <a:pt x="35638" y="69564"/>
                </a:cubicBezTo>
                <a:lnTo>
                  <a:pt x="42161" y="64980"/>
                </a:lnTo>
                <a:lnTo>
                  <a:pt x="41788" y="64965"/>
                </a:lnTo>
                <a:cubicBezTo>
                  <a:pt x="23421" y="67057"/>
                  <a:pt x="12435" y="76069"/>
                  <a:pt x="12435" y="76069"/>
                </a:cubicBezTo>
                <a:cubicBezTo>
                  <a:pt x="11214" y="77213"/>
                  <a:pt x="9993" y="77213"/>
                  <a:pt x="8773" y="77213"/>
                </a:cubicBezTo>
                <a:cubicBezTo>
                  <a:pt x="7552" y="77213"/>
                  <a:pt x="7552" y="76069"/>
                  <a:pt x="5111" y="76069"/>
                </a:cubicBezTo>
                <a:cubicBezTo>
                  <a:pt x="3890" y="74924"/>
                  <a:pt x="3890" y="71491"/>
                  <a:pt x="6331" y="70347"/>
                </a:cubicBezTo>
                <a:cubicBezTo>
                  <a:pt x="7247" y="69489"/>
                  <a:pt x="19835" y="58975"/>
                  <a:pt x="41006" y="56669"/>
                </a:cubicBezTo>
                <a:close/>
                <a:moveTo>
                  <a:pt x="48832" y="81"/>
                </a:moveTo>
                <a:cubicBezTo>
                  <a:pt x="57549" y="457"/>
                  <a:pt x="67181" y="2184"/>
                  <a:pt x="77371" y="6090"/>
                </a:cubicBezTo>
                <a:cubicBezTo>
                  <a:pt x="82466" y="7291"/>
                  <a:pt x="85013" y="12098"/>
                  <a:pt x="83740" y="16905"/>
                </a:cubicBezTo>
                <a:cubicBezTo>
                  <a:pt x="81192" y="21711"/>
                  <a:pt x="76097" y="24115"/>
                  <a:pt x="71002" y="21711"/>
                </a:cubicBezTo>
                <a:cubicBezTo>
                  <a:pt x="39159" y="9695"/>
                  <a:pt x="14958" y="25316"/>
                  <a:pt x="14958" y="25316"/>
                </a:cubicBezTo>
                <a:cubicBezTo>
                  <a:pt x="12411" y="26518"/>
                  <a:pt x="11137" y="27720"/>
                  <a:pt x="9864" y="27720"/>
                </a:cubicBezTo>
                <a:cubicBezTo>
                  <a:pt x="7316" y="27720"/>
                  <a:pt x="3495" y="25316"/>
                  <a:pt x="2221" y="22913"/>
                </a:cubicBezTo>
                <a:cubicBezTo>
                  <a:pt x="-1600" y="19308"/>
                  <a:pt x="-326" y="14501"/>
                  <a:pt x="4769" y="10896"/>
                </a:cubicBezTo>
                <a:cubicBezTo>
                  <a:pt x="4769" y="9995"/>
                  <a:pt x="22681" y="-1045"/>
                  <a:pt x="48832" y="81"/>
                </a:cubicBezTo>
                <a:close/>
                <a:moveTo>
                  <a:pt x="235432" y="81"/>
                </a:moveTo>
                <a:cubicBezTo>
                  <a:pt x="243841" y="457"/>
                  <a:pt x="253416" y="2184"/>
                  <a:pt x="264037" y="6090"/>
                </a:cubicBezTo>
                <a:cubicBezTo>
                  <a:pt x="269187" y="7291"/>
                  <a:pt x="271762" y="12098"/>
                  <a:pt x="269187" y="16905"/>
                </a:cubicBezTo>
                <a:cubicBezTo>
                  <a:pt x="267899" y="21711"/>
                  <a:pt x="262750" y="24115"/>
                  <a:pt x="257600" y="21711"/>
                </a:cubicBezTo>
                <a:cubicBezTo>
                  <a:pt x="225414" y="10896"/>
                  <a:pt x="207390" y="24115"/>
                  <a:pt x="206103" y="25316"/>
                </a:cubicBezTo>
                <a:cubicBezTo>
                  <a:pt x="204816" y="26518"/>
                  <a:pt x="203528" y="27720"/>
                  <a:pt x="200953" y="27720"/>
                </a:cubicBezTo>
                <a:cubicBezTo>
                  <a:pt x="198379" y="27720"/>
                  <a:pt x="195804" y="25316"/>
                  <a:pt x="193229" y="22913"/>
                </a:cubicBezTo>
                <a:cubicBezTo>
                  <a:pt x="190654" y="19308"/>
                  <a:pt x="190654" y="14501"/>
                  <a:pt x="194516" y="10896"/>
                </a:cubicBezTo>
                <a:cubicBezTo>
                  <a:pt x="195482" y="9995"/>
                  <a:pt x="210207" y="-1045"/>
                  <a:pt x="235432" y="81"/>
                </a:cubicBez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2" name="Freeform 186">
            <a:extLst>
              <a:ext uri="{FF2B5EF4-FFF2-40B4-BE49-F238E27FC236}">
                <a16:creationId xmlns:a16="http://schemas.microsoft.com/office/drawing/2014/main" id="{F3E64E90-3508-8A4E-93EA-D9A75EE47B01}"/>
              </a:ext>
            </a:extLst>
          </p:cNvPr>
          <p:cNvSpPr>
            <a:spLocks noChangeArrowheads="1"/>
          </p:cNvSpPr>
          <p:nvPr/>
        </p:nvSpPr>
        <p:spPr bwMode="auto">
          <a:xfrm>
            <a:off x="8667854" y="6198836"/>
            <a:ext cx="697600" cy="653674"/>
          </a:xfrm>
          <a:custGeom>
            <a:avLst/>
            <a:gdLst>
              <a:gd name="T0" fmla="*/ 335803 w 561"/>
              <a:gd name="T1" fmla="*/ 15073 h 523"/>
              <a:gd name="T2" fmla="*/ 335803 w 561"/>
              <a:gd name="T3" fmla="*/ 15073 h 523"/>
              <a:gd name="T4" fmla="*/ 296680 w 561"/>
              <a:gd name="T5" fmla="*/ 36701 h 523"/>
              <a:gd name="T6" fmla="*/ 296680 w 561"/>
              <a:gd name="T7" fmla="*/ 36701 h 523"/>
              <a:gd name="T8" fmla="*/ 283639 w 561"/>
              <a:gd name="T9" fmla="*/ 1966 h 523"/>
              <a:gd name="T10" fmla="*/ 283639 w 561"/>
              <a:gd name="T11" fmla="*/ 1966 h 523"/>
              <a:gd name="T12" fmla="*/ 218435 w 561"/>
              <a:gd name="T13" fmla="*/ 43910 h 523"/>
              <a:gd name="T14" fmla="*/ 218435 w 561"/>
              <a:gd name="T15" fmla="*/ 43910 h 523"/>
              <a:gd name="T16" fmla="*/ 215175 w 561"/>
              <a:gd name="T17" fmla="*/ 17040 h 523"/>
              <a:gd name="T18" fmla="*/ 215175 w 561"/>
              <a:gd name="T19" fmla="*/ 17040 h 523"/>
              <a:gd name="T20" fmla="*/ 140190 w 561"/>
              <a:gd name="T21" fmla="*/ 57672 h 523"/>
              <a:gd name="T22" fmla="*/ 140190 w 561"/>
              <a:gd name="T23" fmla="*/ 57672 h 523"/>
              <a:gd name="T24" fmla="*/ 101719 w 561"/>
              <a:gd name="T25" fmla="*/ 42599 h 523"/>
              <a:gd name="T26" fmla="*/ 101719 w 561"/>
              <a:gd name="T27" fmla="*/ 42599 h 523"/>
              <a:gd name="T28" fmla="*/ 63900 w 561"/>
              <a:gd name="T29" fmla="*/ 81266 h 523"/>
              <a:gd name="T30" fmla="*/ 63900 w 561"/>
              <a:gd name="T31" fmla="*/ 81266 h 523"/>
              <a:gd name="T32" fmla="*/ 12389 w 561"/>
              <a:gd name="T33" fmla="*/ 97650 h 523"/>
              <a:gd name="T34" fmla="*/ 12389 w 561"/>
              <a:gd name="T35" fmla="*/ 97650 h 523"/>
              <a:gd name="T36" fmla="*/ 38471 w 561"/>
              <a:gd name="T37" fmla="*/ 208407 h 523"/>
              <a:gd name="T38" fmla="*/ 38471 w 561"/>
              <a:gd name="T39" fmla="*/ 208407 h 523"/>
              <a:gd name="T40" fmla="*/ 79549 w 561"/>
              <a:gd name="T41" fmla="*/ 340136 h 523"/>
              <a:gd name="T42" fmla="*/ 79549 w 561"/>
              <a:gd name="T43" fmla="*/ 340136 h 523"/>
              <a:gd name="T44" fmla="*/ 99111 w 561"/>
              <a:gd name="T45" fmla="*/ 249695 h 523"/>
              <a:gd name="T46" fmla="*/ 99111 w 561"/>
              <a:gd name="T47" fmla="*/ 249695 h 523"/>
              <a:gd name="T48" fmla="*/ 113456 w 561"/>
              <a:gd name="T49" fmla="*/ 214305 h 523"/>
              <a:gd name="T50" fmla="*/ 113456 w 561"/>
              <a:gd name="T51" fmla="*/ 214305 h 523"/>
              <a:gd name="T52" fmla="*/ 108891 w 561"/>
              <a:gd name="T53" fmla="*/ 188746 h 523"/>
              <a:gd name="T54" fmla="*/ 108891 w 561"/>
              <a:gd name="T55" fmla="*/ 188746 h 523"/>
              <a:gd name="T56" fmla="*/ 146058 w 561"/>
              <a:gd name="T57" fmla="*/ 146802 h 523"/>
              <a:gd name="T58" fmla="*/ 146058 w 561"/>
              <a:gd name="T59" fmla="*/ 146802 h 523"/>
              <a:gd name="T60" fmla="*/ 143450 w 561"/>
              <a:gd name="T61" fmla="*/ 133040 h 523"/>
              <a:gd name="T62" fmla="*/ 144102 w 561"/>
              <a:gd name="T63" fmla="*/ 133040 h 523"/>
              <a:gd name="T64" fmla="*/ 144102 w 561"/>
              <a:gd name="T65" fmla="*/ 133040 h 523"/>
              <a:gd name="T66" fmla="*/ 218435 w 561"/>
              <a:gd name="T67" fmla="*/ 145491 h 523"/>
              <a:gd name="T68" fmla="*/ 218435 w 561"/>
              <a:gd name="T69" fmla="*/ 145491 h 523"/>
              <a:gd name="T70" fmla="*/ 281683 w 561"/>
              <a:gd name="T71" fmla="*/ 136972 h 523"/>
              <a:gd name="T72" fmla="*/ 281683 w 561"/>
              <a:gd name="T73" fmla="*/ 136972 h 523"/>
              <a:gd name="T74" fmla="*/ 312981 w 561"/>
              <a:gd name="T75" fmla="*/ 161876 h 523"/>
              <a:gd name="T76" fmla="*/ 312981 w 561"/>
              <a:gd name="T77" fmla="*/ 161876 h 523"/>
              <a:gd name="T78" fmla="*/ 335803 w 561"/>
              <a:gd name="T79" fmla="*/ 15073 h 52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561" h="523">
                <a:moveTo>
                  <a:pt x="515" y="23"/>
                </a:moveTo>
                <a:lnTo>
                  <a:pt x="515" y="23"/>
                </a:lnTo>
                <a:cubicBezTo>
                  <a:pt x="483" y="15"/>
                  <a:pt x="464" y="40"/>
                  <a:pt x="455" y="56"/>
                </a:cubicBezTo>
                <a:cubicBezTo>
                  <a:pt x="462" y="38"/>
                  <a:pt x="471" y="6"/>
                  <a:pt x="435" y="3"/>
                </a:cubicBezTo>
                <a:cubicBezTo>
                  <a:pt x="398" y="0"/>
                  <a:pt x="356" y="43"/>
                  <a:pt x="335" y="67"/>
                </a:cubicBezTo>
                <a:cubicBezTo>
                  <a:pt x="346" y="51"/>
                  <a:pt x="357" y="29"/>
                  <a:pt x="330" y="26"/>
                </a:cubicBezTo>
                <a:cubicBezTo>
                  <a:pt x="288" y="22"/>
                  <a:pt x="250" y="82"/>
                  <a:pt x="215" y="88"/>
                </a:cubicBezTo>
                <a:cubicBezTo>
                  <a:pt x="181" y="94"/>
                  <a:pt x="195" y="56"/>
                  <a:pt x="156" y="65"/>
                </a:cubicBezTo>
                <a:cubicBezTo>
                  <a:pt x="118" y="74"/>
                  <a:pt x="129" y="121"/>
                  <a:pt x="98" y="124"/>
                </a:cubicBezTo>
                <a:cubicBezTo>
                  <a:pt x="66" y="127"/>
                  <a:pt x="40" y="113"/>
                  <a:pt x="19" y="149"/>
                </a:cubicBezTo>
                <a:cubicBezTo>
                  <a:pt x="0" y="185"/>
                  <a:pt x="71" y="290"/>
                  <a:pt x="59" y="318"/>
                </a:cubicBezTo>
                <a:cubicBezTo>
                  <a:pt x="48" y="346"/>
                  <a:pt x="71" y="514"/>
                  <a:pt x="122" y="519"/>
                </a:cubicBezTo>
                <a:cubicBezTo>
                  <a:pt x="152" y="522"/>
                  <a:pt x="155" y="446"/>
                  <a:pt x="152" y="381"/>
                </a:cubicBezTo>
                <a:cubicBezTo>
                  <a:pt x="164" y="380"/>
                  <a:pt x="174" y="357"/>
                  <a:pt x="174" y="327"/>
                </a:cubicBezTo>
                <a:cubicBezTo>
                  <a:pt x="174" y="312"/>
                  <a:pt x="172" y="298"/>
                  <a:pt x="167" y="288"/>
                </a:cubicBezTo>
                <a:cubicBezTo>
                  <a:pt x="199" y="283"/>
                  <a:pt x="224" y="255"/>
                  <a:pt x="224" y="224"/>
                </a:cubicBezTo>
                <a:cubicBezTo>
                  <a:pt x="224" y="216"/>
                  <a:pt x="222" y="210"/>
                  <a:pt x="220" y="203"/>
                </a:cubicBezTo>
                <a:lnTo>
                  <a:pt x="221" y="203"/>
                </a:lnTo>
                <a:cubicBezTo>
                  <a:pt x="250" y="215"/>
                  <a:pt x="291" y="222"/>
                  <a:pt x="335" y="222"/>
                </a:cubicBezTo>
                <a:cubicBezTo>
                  <a:pt x="372" y="222"/>
                  <a:pt x="405" y="217"/>
                  <a:pt x="432" y="209"/>
                </a:cubicBezTo>
                <a:cubicBezTo>
                  <a:pt x="436" y="223"/>
                  <a:pt x="449" y="268"/>
                  <a:pt x="480" y="247"/>
                </a:cubicBezTo>
                <a:cubicBezTo>
                  <a:pt x="550" y="199"/>
                  <a:pt x="560" y="34"/>
                  <a:pt x="515" y="23"/>
                </a:cubicBezTo>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88">
            <a:extLst>
              <a:ext uri="{FF2B5EF4-FFF2-40B4-BE49-F238E27FC236}">
                <a16:creationId xmlns:a16="http://schemas.microsoft.com/office/drawing/2014/main" id="{3F769CD0-8059-1B41-8631-1A94FB0C7E0D}"/>
              </a:ext>
            </a:extLst>
          </p:cNvPr>
          <p:cNvSpPr>
            <a:spLocks noChangeArrowheads="1"/>
          </p:cNvSpPr>
          <p:nvPr/>
        </p:nvSpPr>
        <p:spPr bwMode="auto">
          <a:xfrm>
            <a:off x="8744756" y="11356809"/>
            <a:ext cx="494364" cy="142819"/>
          </a:xfrm>
          <a:custGeom>
            <a:avLst/>
            <a:gdLst>
              <a:gd name="T0" fmla="*/ 258571 w 395"/>
              <a:gd name="T1" fmla="*/ 74242 h 116"/>
              <a:gd name="T2" fmla="*/ 0 w 395"/>
              <a:gd name="T3" fmla="*/ 74242 h 116"/>
              <a:gd name="T4" fmla="*/ 0 w 395"/>
              <a:gd name="T5" fmla="*/ 0 h 116"/>
              <a:gd name="T6" fmla="*/ 128629 w 395"/>
              <a:gd name="T7" fmla="*/ 0 h 116"/>
              <a:gd name="T8" fmla="*/ 258571 w 395"/>
              <a:gd name="T9" fmla="*/ 74242 h 1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5" h="116">
                <a:moveTo>
                  <a:pt x="394" y="115"/>
                </a:moveTo>
                <a:lnTo>
                  <a:pt x="0" y="115"/>
                </a:lnTo>
                <a:lnTo>
                  <a:pt x="0" y="0"/>
                </a:lnTo>
                <a:lnTo>
                  <a:pt x="196" y="0"/>
                </a:lnTo>
                <a:lnTo>
                  <a:pt x="394" y="115"/>
                </a:lnTo>
              </a:path>
            </a:pathLst>
          </a:custGeom>
          <a:solidFill>
            <a:srgbClr val="F47168"/>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89">
            <a:extLst>
              <a:ext uri="{FF2B5EF4-FFF2-40B4-BE49-F238E27FC236}">
                <a16:creationId xmlns:a16="http://schemas.microsoft.com/office/drawing/2014/main" id="{CFE731C4-364F-B747-AC1E-EB5784203A16}"/>
              </a:ext>
            </a:extLst>
          </p:cNvPr>
          <p:cNvSpPr>
            <a:spLocks noChangeArrowheads="1"/>
          </p:cNvSpPr>
          <p:nvPr/>
        </p:nvSpPr>
        <p:spPr bwMode="auto">
          <a:xfrm>
            <a:off x="9629118" y="11356809"/>
            <a:ext cx="494364" cy="142819"/>
          </a:xfrm>
          <a:custGeom>
            <a:avLst/>
            <a:gdLst>
              <a:gd name="T0" fmla="*/ 258571 w 395"/>
              <a:gd name="T1" fmla="*/ 74242 h 116"/>
              <a:gd name="T2" fmla="*/ 0 w 395"/>
              <a:gd name="T3" fmla="*/ 74242 h 116"/>
              <a:gd name="T4" fmla="*/ 0 w 395"/>
              <a:gd name="T5" fmla="*/ 0 h 116"/>
              <a:gd name="T6" fmla="*/ 127973 w 395"/>
              <a:gd name="T7" fmla="*/ 0 h 116"/>
              <a:gd name="T8" fmla="*/ 258571 w 395"/>
              <a:gd name="T9" fmla="*/ 74242 h 1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5" h="116">
                <a:moveTo>
                  <a:pt x="394" y="115"/>
                </a:moveTo>
                <a:lnTo>
                  <a:pt x="0" y="115"/>
                </a:lnTo>
                <a:lnTo>
                  <a:pt x="0" y="0"/>
                </a:lnTo>
                <a:lnTo>
                  <a:pt x="195" y="0"/>
                </a:lnTo>
                <a:lnTo>
                  <a:pt x="394" y="115"/>
                </a:lnTo>
              </a:path>
            </a:pathLst>
          </a:custGeom>
          <a:solidFill>
            <a:srgbClr val="F47168"/>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74">
            <a:extLst>
              <a:ext uri="{FF2B5EF4-FFF2-40B4-BE49-F238E27FC236}">
                <a16:creationId xmlns:a16="http://schemas.microsoft.com/office/drawing/2014/main" id="{68062D42-0A00-224C-9FD1-2217AC3C8A76}"/>
              </a:ext>
            </a:extLst>
          </p:cNvPr>
          <p:cNvSpPr>
            <a:spLocks noChangeArrowheads="1"/>
          </p:cNvSpPr>
          <p:nvPr/>
        </p:nvSpPr>
        <p:spPr bwMode="auto">
          <a:xfrm>
            <a:off x="8651374" y="8527888"/>
            <a:ext cx="1355512" cy="2833166"/>
          </a:xfrm>
          <a:custGeom>
            <a:avLst/>
            <a:gdLst>
              <a:gd name="connsiteX0" fmla="*/ 0 w 1355512"/>
              <a:gd name="connsiteY0" fmla="*/ 0 h 2833166"/>
              <a:gd name="connsiteX1" fmla="*/ 515091 w 1355512"/>
              <a:gd name="connsiteY1" fmla="*/ 0 h 2833166"/>
              <a:gd name="connsiteX2" fmla="*/ 515091 w 1355512"/>
              <a:gd name="connsiteY2" fmla="*/ 1 h 2833166"/>
              <a:gd name="connsiteX3" fmla="*/ 909077 w 1355512"/>
              <a:gd name="connsiteY3" fmla="*/ 1 h 2833166"/>
              <a:gd name="connsiteX4" fmla="*/ 1355512 w 1355512"/>
              <a:gd name="connsiteY4" fmla="*/ 2827678 h 2833166"/>
              <a:gd name="connsiteX5" fmla="*/ 841925 w 1355512"/>
              <a:gd name="connsiteY5" fmla="*/ 2827678 h 2833166"/>
              <a:gd name="connsiteX6" fmla="*/ 515091 w 1355512"/>
              <a:gd name="connsiteY6" fmla="*/ 757542 h 2833166"/>
              <a:gd name="connsiteX7" fmla="*/ 515091 w 1355512"/>
              <a:gd name="connsiteY7" fmla="*/ 2833166 h 2833166"/>
              <a:gd name="connsiteX8" fmla="*/ 1244 w 1355512"/>
              <a:gd name="connsiteY8" fmla="*/ 2833166 h 283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5512" h="2833166">
                <a:moveTo>
                  <a:pt x="0" y="0"/>
                </a:moveTo>
                <a:lnTo>
                  <a:pt x="515091" y="0"/>
                </a:lnTo>
                <a:lnTo>
                  <a:pt x="515091" y="1"/>
                </a:lnTo>
                <a:lnTo>
                  <a:pt x="909077" y="1"/>
                </a:lnTo>
                <a:lnTo>
                  <a:pt x="1355512" y="2827678"/>
                </a:lnTo>
                <a:lnTo>
                  <a:pt x="841925" y="2827678"/>
                </a:lnTo>
                <a:lnTo>
                  <a:pt x="515091" y="757542"/>
                </a:lnTo>
                <a:lnTo>
                  <a:pt x="515091" y="2833166"/>
                </a:lnTo>
                <a:lnTo>
                  <a:pt x="1244" y="2833166"/>
                </a:ln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6" name="Freeform 75">
            <a:extLst>
              <a:ext uri="{FF2B5EF4-FFF2-40B4-BE49-F238E27FC236}">
                <a16:creationId xmlns:a16="http://schemas.microsoft.com/office/drawing/2014/main" id="{5F44AEE3-6B0C-7946-9501-D0BE69716134}"/>
              </a:ext>
            </a:extLst>
          </p:cNvPr>
          <p:cNvSpPr>
            <a:spLocks noChangeArrowheads="1"/>
          </p:cNvSpPr>
          <p:nvPr/>
        </p:nvSpPr>
        <p:spPr bwMode="auto">
          <a:xfrm>
            <a:off x="8623910" y="7434774"/>
            <a:ext cx="799748" cy="630453"/>
          </a:xfrm>
          <a:custGeom>
            <a:avLst/>
            <a:gdLst>
              <a:gd name="connsiteX0" fmla="*/ 4883 w 799748"/>
              <a:gd name="connsiteY0" fmla="*/ 38449 h 630453"/>
              <a:gd name="connsiteX1" fmla="*/ 9766 w 799748"/>
              <a:gd name="connsiteY1" fmla="*/ 42188 h 630453"/>
              <a:gd name="connsiteX2" fmla="*/ 9766 w 799748"/>
              <a:gd name="connsiteY2" fmla="*/ 626714 h 630453"/>
              <a:gd name="connsiteX3" fmla="*/ 4883 w 799748"/>
              <a:gd name="connsiteY3" fmla="*/ 630453 h 630453"/>
              <a:gd name="connsiteX4" fmla="*/ 0 w 799748"/>
              <a:gd name="connsiteY4" fmla="*/ 626714 h 630453"/>
              <a:gd name="connsiteX5" fmla="*/ 0 w 799748"/>
              <a:gd name="connsiteY5" fmla="*/ 42188 h 630453"/>
              <a:gd name="connsiteX6" fmla="*/ 4883 w 799748"/>
              <a:gd name="connsiteY6" fmla="*/ 38449 h 630453"/>
              <a:gd name="connsiteX7" fmla="*/ 745402 w 799748"/>
              <a:gd name="connsiteY7" fmla="*/ 0 h 630453"/>
              <a:gd name="connsiteX8" fmla="*/ 750544 w 799748"/>
              <a:gd name="connsiteY8" fmla="*/ 3703 h 630453"/>
              <a:gd name="connsiteX9" fmla="*/ 799398 w 799748"/>
              <a:gd name="connsiteY9" fmla="*/ 213550 h 630453"/>
              <a:gd name="connsiteX10" fmla="*/ 796827 w 799748"/>
              <a:gd name="connsiteY10" fmla="*/ 218488 h 630453"/>
              <a:gd name="connsiteX11" fmla="*/ 795541 w 799748"/>
              <a:gd name="connsiteY11" fmla="*/ 218488 h 630453"/>
              <a:gd name="connsiteX12" fmla="*/ 790398 w 799748"/>
              <a:gd name="connsiteY12" fmla="*/ 216019 h 630453"/>
              <a:gd name="connsiteX13" fmla="*/ 741545 w 799748"/>
              <a:gd name="connsiteY13" fmla="*/ 6172 h 630453"/>
              <a:gd name="connsiteX14" fmla="*/ 745402 w 799748"/>
              <a:gd name="connsiteY14" fmla="*/ 0 h 630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99748" h="630453">
                <a:moveTo>
                  <a:pt x="4883" y="38449"/>
                </a:moveTo>
                <a:cubicBezTo>
                  <a:pt x="8545" y="38449"/>
                  <a:pt x="9766" y="40942"/>
                  <a:pt x="9766" y="42188"/>
                </a:cubicBezTo>
                <a:lnTo>
                  <a:pt x="9766" y="626714"/>
                </a:lnTo>
                <a:cubicBezTo>
                  <a:pt x="9766" y="629207"/>
                  <a:pt x="8545" y="630453"/>
                  <a:pt x="4883" y="630453"/>
                </a:cubicBezTo>
                <a:cubicBezTo>
                  <a:pt x="2442" y="630453"/>
                  <a:pt x="0" y="629207"/>
                  <a:pt x="0" y="626714"/>
                </a:cubicBezTo>
                <a:lnTo>
                  <a:pt x="0" y="42188"/>
                </a:lnTo>
                <a:cubicBezTo>
                  <a:pt x="0" y="40942"/>
                  <a:pt x="2442" y="38449"/>
                  <a:pt x="4883" y="38449"/>
                </a:cubicBezTo>
                <a:close/>
                <a:moveTo>
                  <a:pt x="745402" y="0"/>
                </a:moveTo>
                <a:cubicBezTo>
                  <a:pt x="747973" y="0"/>
                  <a:pt x="750544" y="1234"/>
                  <a:pt x="750544" y="3703"/>
                </a:cubicBezTo>
                <a:lnTo>
                  <a:pt x="799398" y="213550"/>
                </a:lnTo>
                <a:cubicBezTo>
                  <a:pt x="800683" y="216019"/>
                  <a:pt x="798112" y="218488"/>
                  <a:pt x="796827" y="218488"/>
                </a:cubicBezTo>
                <a:cubicBezTo>
                  <a:pt x="795541" y="218488"/>
                  <a:pt x="795541" y="218488"/>
                  <a:pt x="795541" y="218488"/>
                </a:cubicBezTo>
                <a:cubicBezTo>
                  <a:pt x="792970" y="218488"/>
                  <a:pt x="790398" y="218488"/>
                  <a:pt x="790398" y="216019"/>
                </a:cubicBezTo>
                <a:lnTo>
                  <a:pt x="741545" y="6172"/>
                </a:lnTo>
                <a:cubicBezTo>
                  <a:pt x="741545" y="2469"/>
                  <a:pt x="742831" y="0"/>
                  <a:pt x="745402" y="0"/>
                </a:cubicBez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8" name="Freeform 197">
            <a:extLst>
              <a:ext uri="{FF2B5EF4-FFF2-40B4-BE49-F238E27FC236}">
                <a16:creationId xmlns:a16="http://schemas.microsoft.com/office/drawing/2014/main" id="{E73B9E00-83D5-A442-829E-92A936132D4E}"/>
              </a:ext>
            </a:extLst>
          </p:cNvPr>
          <p:cNvSpPr>
            <a:spLocks noChangeArrowheads="1"/>
          </p:cNvSpPr>
          <p:nvPr/>
        </p:nvSpPr>
        <p:spPr bwMode="auto">
          <a:xfrm>
            <a:off x="8766726" y="6594336"/>
            <a:ext cx="126336" cy="153804"/>
          </a:xfrm>
          <a:custGeom>
            <a:avLst/>
            <a:gdLst>
              <a:gd name="T0" fmla="*/ 57153 w 102"/>
              <a:gd name="T1" fmla="*/ 28425 h 122"/>
              <a:gd name="T2" fmla="*/ 57153 w 102"/>
              <a:gd name="T3" fmla="*/ 28425 h 122"/>
              <a:gd name="T4" fmla="*/ 46762 w 102"/>
              <a:gd name="T5" fmla="*/ 74038 h 122"/>
              <a:gd name="T6" fmla="*/ 46762 w 102"/>
              <a:gd name="T7" fmla="*/ 74038 h 122"/>
              <a:gd name="T8" fmla="*/ 7794 w 102"/>
              <a:gd name="T9" fmla="*/ 50240 h 122"/>
              <a:gd name="T10" fmla="*/ 7794 w 102"/>
              <a:gd name="T11" fmla="*/ 50240 h 122"/>
              <a:gd name="T12" fmla="*/ 17536 w 102"/>
              <a:gd name="T13" fmla="*/ 5288 h 122"/>
              <a:gd name="T14" fmla="*/ 17536 w 102"/>
              <a:gd name="T15" fmla="*/ 5288 h 122"/>
              <a:gd name="T16" fmla="*/ 57153 w 102"/>
              <a:gd name="T17" fmla="*/ 28425 h 1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 h="122">
                <a:moveTo>
                  <a:pt x="88" y="43"/>
                </a:moveTo>
                <a:lnTo>
                  <a:pt x="88" y="43"/>
                </a:lnTo>
                <a:cubicBezTo>
                  <a:pt x="101" y="72"/>
                  <a:pt x="93" y="103"/>
                  <a:pt x="72" y="112"/>
                </a:cubicBezTo>
                <a:cubicBezTo>
                  <a:pt x="51" y="121"/>
                  <a:pt x="24" y="105"/>
                  <a:pt x="12" y="76"/>
                </a:cubicBezTo>
                <a:cubicBezTo>
                  <a:pt x="0" y="48"/>
                  <a:pt x="7" y="17"/>
                  <a:pt x="27" y="8"/>
                </a:cubicBezTo>
                <a:cubicBezTo>
                  <a:pt x="49" y="0"/>
                  <a:pt x="76" y="15"/>
                  <a:pt x="88" y="43"/>
                </a:cubicBezTo>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98">
            <a:extLst>
              <a:ext uri="{FF2B5EF4-FFF2-40B4-BE49-F238E27FC236}">
                <a16:creationId xmlns:a16="http://schemas.microsoft.com/office/drawing/2014/main" id="{7BB428EA-A399-2949-9672-6BE57D5DF2B7}"/>
              </a:ext>
            </a:extLst>
          </p:cNvPr>
          <p:cNvSpPr>
            <a:spLocks noChangeArrowheads="1"/>
          </p:cNvSpPr>
          <p:nvPr/>
        </p:nvSpPr>
        <p:spPr bwMode="auto">
          <a:xfrm>
            <a:off x="9156723" y="8736622"/>
            <a:ext cx="16481" cy="532827"/>
          </a:xfrm>
          <a:custGeom>
            <a:avLst/>
            <a:gdLst>
              <a:gd name="T0" fmla="*/ 2659 w 13"/>
              <a:gd name="T1" fmla="*/ 278736 h 427"/>
              <a:gd name="T2" fmla="*/ 0 w 13"/>
              <a:gd name="T3" fmla="*/ 0 h 427"/>
              <a:gd name="T4" fmla="*/ 4653 w 13"/>
              <a:gd name="T5" fmla="*/ 0 h 427"/>
              <a:gd name="T6" fmla="*/ 7977 w 13"/>
              <a:gd name="T7" fmla="*/ 278736 h 427"/>
              <a:gd name="T8" fmla="*/ 2659 w 13"/>
              <a:gd name="T9" fmla="*/ 278736 h 4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427">
                <a:moveTo>
                  <a:pt x="4" y="426"/>
                </a:moveTo>
                <a:lnTo>
                  <a:pt x="0" y="0"/>
                </a:lnTo>
                <a:lnTo>
                  <a:pt x="7" y="0"/>
                </a:lnTo>
                <a:lnTo>
                  <a:pt x="12" y="426"/>
                </a:lnTo>
                <a:lnTo>
                  <a:pt x="4" y="426"/>
                </a:lnTo>
              </a:path>
            </a:pathLst>
          </a:custGeom>
          <a:solidFill>
            <a:srgbClr val="395967"/>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200">
            <a:extLst>
              <a:ext uri="{FF2B5EF4-FFF2-40B4-BE49-F238E27FC236}">
                <a16:creationId xmlns:a16="http://schemas.microsoft.com/office/drawing/2014/main" id="{80625DB1-67D4-4C4B-95A9-F6A3B0DA1D46}"/>
              </a:ext>
            </a:extLst>
          </p:cNvPr>
          <p:cNvSpPr>
            <a:spLocks noChangeArrowheads="1"/>
          </p:cNvSpPr>
          <p:nvPr/>
        </p:nvSpPr>
        <p:spPr bwMode="auto">
          <a:xfrm>
            <a:off x="14874872" y="11181031"/>
            <a:ext cx="252675" cy="214227"/>
          </a:xfrm>
          <a:custGeom>
            <a:avLst/>
            <a:gdLst>
              <a:gd name="T0" fmla="*/ 98721 w 204"/>
              <a:gd name="T1" fmla="*/ 111685 h 174"/>
              <a:gd name="T2" fmla="*/ 0 w 204"/>
              <a:gd name="T3" fmla="*/ 111685 h 174"/>
              <a:gd name="T4" fmla="*/ 16886 w 204"/>
              <a:gd name="T5" fmla="*/ 0 h 174"/>
              <a:gd name="T6" fmla="*/ 131845 w 204"/>
              <a:gd name="T7" fmla="*/ 0 h 174"/>
              <a:gd name="T8" fmla="*/ 98721 w 204"/>
              <a:gd name="T9" fmla="*/ 111685 h 1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4" h="174">
                <a:moveTo>
                  <a:pt x="152" y="173"/>
                </a:moveTo>
                <a:lnTo>
                  <a:pt x="0" y="173"/>
                </a:lnTo>
                <a:lnTo>
                  <a:pt x="26" y="0"/>
                </a:lnTo>
                <a:lnTo>
                  <a:pt x="203" y="0"/>
                </a:lnTo>
                <a:lnTo>
                  <a:pt x="152" y="173"/>
                </a:lnTo>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201">
            <a:extLst>
              <a:ext uri="{FF2B5EF4-FFF2-40B4-BE49-F238E27FC236}">
                <a16:creationId xmlns:a16="http://schemas.microsoft.com/office/drawing/2014/main" id="{2A7262D2-46B5-CF41-BC3F-213D8D7E63AE}"/>
              </a:ext>
            </a:extLst>
          </p:cNvPr>
          <p:cNvSpPr>
            <a:spLocks noChangeArrowheads="1"/>
          </p:cNvSpPr>
          <p:nvPr/>
        </p:nvSpPr>
        <p:spPr bwMode="auto">
          <a:xfrm>
            <a:off x="14545296" y="11340325"/>
            <a:ext cx="532812" cy="159301"/>
          </a:xfrm>
          <a:custGeom>
            <a:avLst/>
            <a:gdLst>
              <a:gd name="T0" fmla="*/ 278737 w 429"/>
              <a:gd name="T1" fmla="*/ 82877 h 128"/>
              <a:gd name="T2" fmla="*/ 0 w 429"/>
              <a:gd name="T3" fmla="*/ 82877 h 128"/>
              <a:gd name="T4" fmla="*/ 0 w 429"/>
              <a:gd name="T5" fmla="*/ 82877 h 128"/>
              <a:gd name="T6" fmla="*/ 19538 w 429"/>
              <a:gd name="T7" fmla="*/ 54817 h 128"/>
              <a:gd name="T8" fmla="*/ 179095 w 429"/>
              <a:gd name="T9" fmla="*/ 0 h 128"/>
              <a:gd name="T10" fmla="*/ 278737 w 429"/>
              <a:gd name="T11" fmla="*/ 0 h 128"/>
              <a:gd name="T12" fmla="*/ 278737 w 429"/>
              <a:gd name="T13" fmla="*/ 82877 h 1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9" h="128">
                <a:moveTo>
                  <a:pt x="428" y="127"/>
                </a:moveTo>
                <a:lnTo>
                  <a:pt x="0" y="127"/>
                </a:lnTo>
                <a:cubicBezTo>
                  <a:pt x="0" y="107"/>
                  <a:pt x="12" y="90"/>
                  <a:pt x="30" y="84"/>
                </a:cubicBezTo>
                <a:lnTo>
                  <a:pt x="275" y="0"/>
                </a:lnTo>
                <a:lnTo>
                  <a:pt x="428" y="0"/>
                </a:lnTo>
                <a:lnTo>
                  <a:pt x="428" y="127"/>
                </a:lnTo>
              </a:path>
            </a:pathLst>
          </a:custGeom>
          <a:solidFill>
            <a:srgbClr val="F47168"/>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202">
            <a:extLst>
              <a:ext uri="{FF2B5EF4-FFF2-40B4-BE49-F238E27FC236}">
                <a16:creationId xmlns:a16="http://schemas.microsoft.com/office/drawing/2014/main" id="{C01D5B05-28E8-954E-8DB2-484E91F97D44}"/>
              </a:ext>
            </a:extLst>
          </p:cNvPr>
          <p:cNvSpPr>
            <a:spLocks noChangeArrowheads="1"/>
          </p:cNvSpPr>
          <p:nvPr/>
        </p:nvSpPr>
        <p:spPr bwMode="auto">
          <a:xfrm>
            <a:off x="15605430" y="11131593"/>
            <a:ext cx="230704" cy="280146"/>
          </a:xfrm>
          <a:custGeom>
            <a:avLst/>
            <a:gdLst>
              <a:gd name="T0" fmla="*/ 120319 w 185"/>
              <a:gd name="T1" fmla="*/ 146246 h 226"/>
              <a:gd name="T2" fmla="*/ 17002 w 185"/>
              <a:gd name="T3" fmla="*/ 146246 h 226"/>
              <a:gd name="T4" fmla="*/ 17002 w 185"/>
              <a:gd name="T5" fmla="*/ 111797 h 226"/>
              <a:gd name="T6" fmla="*/ 0 w 185"/>
              <a:gd name="T7" fmla="*/ 0 h 226"/>
              <a:gd name="T8" fmla="*/ 119665 w 185"/>
              <a:gd name="T9" fmla="*/ 0 h 226"/>
              <a:gd name="T10" fmla="*/ 120319 w 185"/>
              <a:gd name="T11" fmla="*/ 111797 h 226"/>
              <a:gd name="T12" fmla="*/ 120319 w 185"/>
              <a:gd name="T13" fmla="*/ 146246 h 2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5" h="226">
                <a:moveTo>
                  <a:pt x="184" y="225"/>
                </a:moveTo>
                <a:lnTo>
                  <a:pt x="26" y="225"/>
                </a:lnTo>
                <a:lnTo>
                  <a:pt x="26" y="172"/>
                </a:lnTo>
                <a:lnTo>
                  <a:pt x="0" y="0"/>
                </a:lnTo>
                <a:lnTo>
                  <a:pt x="183" y="0"/>
                </a:lnTo>
                <a:lnTo>
                  <a:pt x="184" y="172"/>
                </a:lnTo>
                <a:lnTo>
                  <a:pt x="184" y="225"/>
                </a:lnTo>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82">
            <a:extLst>
              <a:ext uri="{FF2B5EF4-FFF2-40B4-BE49-F238E27FC236}">
                <a16:creationId xmlns:a16="http://schemas.microsoft.com/office/drawing/2014/main" id="{F180640B-67E0-4F49-8E05-AD392220DF27}"/>
              </a:ext>
            </a:extLst>
          </p:cNvPr>
          <p:cNvSpPr>
            <a:spLocks noChangeArrowheads="1"/>
          </p:cNvSpPr>
          <p:nvPr/>
        </p:nvSpPr>
        <p:spPr bwMode="auto">
          <a:xfrm>
            <a:off x="14880362" y="8522395"/>
            <a:ext cx="1273847" cy="2684851"/>
          </a:xfrm>
          <a:custGeom>
            <a:avLst/>
            <a:gdLst>
              <a:gd name="connsiteX0" fmla="*/ 1171247 w 1273847"/>
              <a:gd name="connsiteY0" fmla="*/ 0 h 2684851"/>
              <a:gd name="connsiteX1" fmla="*/ 1249896 w 1273847"/>
              <a:gd name="connsiteY1" fmla="*/ 635274 h 2684851"/>
              <a:gd name="connsiteX2" fmla="*/ 962765 w 1273847"/>
              <a:gd name="connsiteY2" fmla="*/ 1569500 h 2684851"/>
              <a:gd name="connsiteX3" fmla="*/ 1026433 w 1273847"/>
              <a:gd name="connsiteY3" fmla="*/ 2207265 h 2684851"/>
              <a:gd name="connsiteX4" fmla="*/ 974000 w 1273847"/>
              <a:gd name="connsiteY4" fmla="*/ 2661923 h 2684851"/>
              <a:gd name="connsiteX5" fmla="*/ 684372 w 1273847"/>
              <a:gd name="connsiteY5" fmla="*/ 2679361 h 2684851"/>
              <a:gd name="connsiteX6" fmla="*/ 548194 w 1273847"/>
              <a:gd name="connsiteY6" fmla="*/ 1794766 h 2684851"/>
              <a:gd name="connsiteX7" fmla="*/ 542149 w 1273847"/>
              <a:gd name="connsiteY7" fmla="*/ 1749233 h 2684851"/>
              <a:gd name="connsiteX8" fmla="*/ 505389 w 1273847"/>
              <a:gd name="connsiteY8" fmla="*/ 1955353 h 2684851"/>
              <a:gd name="connsiteX9" fmla="*/ 314497 w 1273847"/>
              <a:gd name="connsiteY9" fmla="*/ 2684851 h 2684851"/>
              <a:gd name="connsiteX10" fmla="*/ 0 w 1273847"/>
              <a:gd name="connsiteY10" fmla="*/ 2672383 h 2684851"/>
              <a:gd name="connsiteX11" fmla="*/ 99446 w 1273847"/>
              <a:gd name="connsiteY11" fmla="*/ 1274748 h 2684851"/>
              <a:gd name="connsiteX12" fmla="*/ 402755 w 1273847"/>
              <a:gd name="connsiteY12" fmla="*/ 97791 h 2684851"/>
              <a:gd name="connsiteX13" fmla="*/ 918630 w 1273847"/>
              <a:gd name="connsiteY13" fmla="*/ 32959 h 2684851"/>
              <a:gd name="connsiteX14" fmla="*/ 918732 w 1273847"/>
              <a:gd name="connsiteY14" fmla="*/ 33638 h 2684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73847" h="2684851">
                <a:moveTo>
                  <a:pt x="1171247" y="0"/>
                </a:moveTo>
                <a:cubicBezTo>
                  <a:pt x="1171247" y="0"/>
                  <a:pt x="1333539" y="262829"/>
                  <a:pt x="1249896" y="635274"/>
                </a:cubicBezTo>
                <a:cubicBezTo>
                  <a:pt x="1167502" y="1006473"/>
                  <a:pt x="962765" y="1569500"/>
                  <a:pt x="962765" y="1569500"/>
                </a:cubicBezTo>
                <a:cubicBezTo>
                  <a:pt x="962765" y="1569500"/>
                  <a:pt x="1063885" y="1858488"/>
                  <a:pt x="1026433" y="2207265"/>
                </a:cubicBezTo>
                <a:cubicBezTo>
                  <a:pt x="990229" y="2556043"/>
                  <a:pt x="974000" y="2661923"/>
                  <a:pt x="974000" y="2661923"/>
                </a:cubicBezTo>
                <a:lnTo>
                  <a:pt x="684372" y="2679361"/>
                </a:lnTo>
                <a:cubicBezTo>
                  <a:pt x="684372" y="2679361"/>
                  <a:pt x="605860" y="2206896"/>
                  <a:pt x="548194" y="1794766"/>
                </a:cubicBezTo>
                <a:lnTo>
                  <a:pt x="542149" y="1749233"/>
                </a:lnTo>
                <a:lnTo>
                  <a:pt x="505389" y="1955353"/>
                </a:lnTo>
                <a:cubicBezTo>
                  <a:pt x="431035" y="2318611"/>
                  <a:pt x="314497" y="2684851"/>
                  <a:pt x="314497" y="2684851"/>
                </a:cubicBezTo>
                <a:lnTo>
                  <a:pt x="0" y="2672383"/>
                </a:lnTo>
                <a:cubicBezTo>
                  <a:pt x="0" y="2672383"/>
                  <a:pt x="91987" y="1620105"/>
                  <a:pt x="99446" y="1274748"/>
                </a:cubicBezTo>
                <a:cubicBezTo>
                  <a:pt x="105661" y="929391"/>
                  <a:pt x="402755" y="97791"/>
                  <a:pt x="402755" y="97791"/>
                </a:cubicBezTo>
                <a:lnTo>
                  <a:pt x="918630" y="32959"/>
                </a:lnTo>
                <a:lnTo>
                  <a:pt x="918732" y="33638"/>
                </a:ln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4" name="Freeform 206">
            <a:extLst>
              <a:ext uri="{FF2B5EF4-FFF2-40B4-BE49-F238E27FC236}">
                <a16:creationId xmlns:a16="http://schemas.microsoft.com/office/drawing/2014/main" id="{2EF989AA-4098-9142-BE95-D5A6F47E5187}"/>
              </a:ext>
            </a:extLst>
          </p:cNvPr>
          <p:cNvSpPr>
            <a:spLocks noChangeArrowheads="1"/>
          </p:cNvSpPr>
          <p:nvPr/>
        </p:nvSpPr>
        <p:spPr bwMode="auto">
          <a:xfrm>
            <a:off x="14929799" y="7456745"/>
            <a:ext cx="565770" cy="747054"/>
          </a:xfrm>
          <a:custGeom>
            <a:avLst/>
            <a:gdLst>
              <a:gd name="T0" fmla="*/ 234728 w 455"/>
              <a:gd name="T1" fmla="*/ 0 h 601"/>
              <a:gd name="T2" fmla="*/ 234728 w 455"/>
              <a:gd name="T3" fmla="*/ 0 h 601"/>
              <a:gd name="T4" fmla="*/ 124536 w 455"/>
              <a:gd name="T5" fmla="*/ 91901 h 601"/>
              <a:gd name="T6" fmla="*/ 124536 w 455"/>
              <a:gd name="T7" fmla="*/ 91901 h 601"/>
              <a:gd name="T8" fmla="*/ 0 w 455"/>
              <a:gd name="T9" fmla="*/ 226820 h 601"/>
              <a:gd name="T10" fmla="*/ 101063 w 455"/>
              <a:gd name="T11" fmla="*/ 391069 h 601"/>
              <a:gd name="T12" fmla="*/ 101063 w 455"/>
              <a:gd name="T13" fmla="*/ 391069 h 601"/>
              <a:gd name="T14" fmla="*/ 234728 w 455"/>
              <a:gd name="T15" fmla="*/ 0 h 6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5" h="601">
                <a:moveTo>
                  <a:pt x="360" y="0"/>
                </a:moveTo>
                <a:lnTo>
                  <a:pt x="360" y="0"/>
                </a:lnTo>
                <a:cubicBezTo>
                  <a:pt x="360" y="0"/>
                  <a:pt x="286" y="3"/>
                  <a:pt x="191" y="141"/>
                </a:cubicBezTo>
                <a:cubicBezTo>
                  <a:pt x="109" y="260"/>
                  <a:pt x="0" y="348"/>
                  <a:pt x="0" y="348"/>
                </a:cubicBezTo>
                <a:lnTo>
                  <a:pt x="155" y="600"/>
                </a:lnTo>
                <a:cubicBezTo>
                  <a:pt x="155" y="600"/>
                  <a:pt x="454" y="568"/>
                  <a:pt x="360" y="0"/>
                </a:cubicBezTo>
              </a:path>
            </a:pathLst>
          </a:custGeom>
          <a:solidFill>
            <a:srgbClr val="B7554E"/>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207">
            <a:extLst>
              <a:ext uri="{FF2B5EF4-FFF2-40B4-BE49-F238E27FC236}">
                <a16:creationId xmlns:a16="http://schemas.microsoft.com/office/drawing/2014/main" id="{66E81DFB-BE8F-0541-A29C-2DA5AB9B9240}"/>
              </a:ext>
            </a:extLst>
          </p:cNvPr>
          <p:cNvSpPr>
            <a:spLocks noChangeArrowheads="1"/>
          </p:cNvSpPr>
          <p:nvPr/>
        </p:nvSpPr>
        <p:spPr bwMode="auto">
          <a:xfrm>
            <a:off x="15303322" y="11345824"/>
            <a:ext cx="532812" cy="159297"/>
          </a:xfrm>
          <a:custGeom>
            <a:avLst/>
            <a:gdLst>
              <a:gd name="T0" fmla="*/ 278735 w 428"/>
              <a:gd name="T1" fmla="*/ 82870 h 127"/>
              <a:gd name="T2" fmla="*/ 0 w 428"/>
              <a:gd name="T3" fmla="*/ 82870 h 127"/>
              <a:gd name="T4" fmla="*/ 0 w 428"/>
              <a:gd name="T5" fmla="*/ 82870 h 127"/>
              <a:gd name="T6" fmla="*/ 19583 w 428"/>
              <a:gd name="T7" fmla="*/ 55247 h 127"/>
              <a:gd name="T8" fmla="*/ 179513 w 428"/>
              <a:gd name="T9" fmla="*/ 0 h 127"/>
              <a:gd name="T10" fmla="*/ 278735 w 428"/>
              <a:gd name="T11" fmla="*/ 0 h 127"/>
              <a:gd name="T12" fmla="*/ 278735 w 428"/>
              <a:gd name="T13" fmla="*/ 82870 h 1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 h="127">
                <a:moveTo>
                  <a:pt x="427" y="126"/>
                </a:moveTo>
                <a:lnTo>
                  <a:pt x="0" y="126"/>
                </a:lnTo>
                <a:cubicBezTo>
                  <a:pt x="0" y="107"/>
                  <a:pt x="12" y="90"/>
                  <a:pt x="30" y="84"/>
                </a:cubicBezTo>
                <a:lnTo>
                  <a:pt x="275" y="0"/>
                </a:lnTo>
                <a:lnTo>
                  <a:pt x="427" y="0"/>
                </a:lnTo>
                <a:lnTo>
                  <a:pt x="427" y="126"/>
                </a:lnTo>
              </a:path>
            </a:pathLst>
          </a:custGeom>
          <a:solidFill>
            <a:srgbClr val="F47168"/>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210">
            <a:extLst>
              <a:ext uri="{FF2B5EF4-FFF2-40B4-BE49-F238E27FC236}">
                <a16:creationId xmlns:a16="http://schemas.microsoft.com/office/drawing/2014/main" id="{4DFAB6DD-6FE2-DA4C-8B2C-3BA3F3BE5CF2}"/>
              </a:ext>
            </a:extLst>
          </p:cNvPr>
          <p:cNvSpPr>
            <a:spLocks noChangeArrowheads="1"/>
          </p:cNvSpPr>
          <p:nvPr/>
        </p:nvSpPr>
        <p:spPr bwMode="auto">
          <a:xfrm>
            <a:off x="15363740" y="8588314"/>
            <a:ext cx="219717" cy="2620181"/>
          </a:xfrm>
          <a:custGeom>
            <a:avLst/>
            <a:gdLst>
              <a:gd name="T0" fmla="*/ 104738 w 176"/>
              <a:gd name="T1" fmla="*/ 1373249 h 2102"/>
              <a:gd name="T2" fmla="*/ 104738 w 176"/>
              <a:gd name="T3" fmla="*/ 1373249 h 2102"/>
              <a:gd name="T4" fmla="*/ 1309 w 176"/>
              <a:gd name="T5" fmla="*/ 614400 h 2102"/>
              <a:gd name="T6" fmla="*/ 1309 w 176"/>
              <a:gd name="T7" fmla="*/ 614400 h 2102"/>
              <a:gd name="T8" fmla="*/ 109975 w 176"/>
              <a:gd name="T9" fmla="*/ 0 h 2102"/>
              <a:gd name="T10" fmla="*/ 114557 w 176"/>
              <a:gd name="T11" fmla="*/ 1307 h 2102"/>
              <a:gd name="T12" fmla="*/ 114557 w 176"/>
              <a:gd name="T13" fmla="*/ 1307 h 2102"/>
              <a:gd name="T14" fmla="*/ 6546 w 176"/>
              <a:gd name="T15" fmla="*/ 614400 h 2102"/>
              <a:gd name="T16" fmla="*/ 6546 w 176"/>
              <a:gd name="T17" fmla="*/ 614400 h 2102"/>
              <a:gd name="T18" fmla="*/ 109320 w 176"/>
              <a:gd name="T19" fmla="*/ 1372596 h 2102"/>
              <a:gd name="T20" fmla="*/ 104738 w 176"/>
              <a:gd name="T21" fmla="*/ 1373249 h 21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6" h="2102">
                <a:moveTo>
                  <a:pt x="160" y="2101"/>
                </a:moveTo>
                <a:lnTo>
                  <a:pt x="160" y="2101"/>
                </a:lnTo>
                <a:cubicBezTo>
                  <a:pt x="158" y="2092"/>
                  <a:pt x="0" y="1128"/>
                  <a:pt x="2" y="940"/>
                </a:cubicBezTo>
                <a:cubicBezTo>
                  <a:pt x="6" y="752"/>
                  <a:pt x="166" y="7"/>
                  <a:pt x="168" y="0"/>
                </a:cubicBezTo>
                <a:lnTo>
                  <a:pt x="175" y="2"/>
                </a:lnTo>
                <a:cubicBezTo>
                  <a:pt x="174" y="9"/>
                  <a:pt x="13" y="754"/>
                  <a:pt x="10" y="940"/>
                </a:cubicBezTo>
                <a:cubicBezTo>
                  <a:pt x="7" y="1127"/>
                  <a:pt x="166" y="2090"/>
                  <a:pt x="167" y="2100"/>
                </a:cubicBezTo>
                <a:lnTo>
                  <a:pt x="160" y="2101"/>
                </a:lnTo>
              </a:path>
            </a:pathLst>
          </a:custGeom>
          <a:solidFill>
            <a:srgbClr val="395967"/>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86">
            <a:extLst>
              <a:ext uri="{FF2B5EF4-FFF2-40B4-BE49-F238E27FC236}">
                <a16:creationId xmlns:a16="http://schemas.microsoft.com/office/drawing/2014/main" id="{A5F1A24E-F936-6448-9EB0-2A2A78444B52}"/>
              </a:ext>
            </a:extLst>
          </p:cNvPr>
          <p:cNvSpPr>
            <a:spLocks noChangeArrowheads="1"/>
          </p:cNvSpPr>
          <p:nvPr/>
        </p:nvSpPr>
        <p:spPr bwMode="auto">
          <a:xfrm>
            <a:off x="15157743" y="7456747"/>
            <a:ext cx="1341795" cy="1234194"/>
          </a:xfrm>
          <a:custGeom>
            <a:avLst/>
            <a:gdLst>
              <a:gd name="connsiteX0" fmla="*/ 220229 w 1341795"/>
              <a:gd name="connsiteY0" fmla="*/ 0 h 1234194"/>
              <a:gd name="connsiteX1" fmla="*/ 609727 w 1341795"/>
              <a:gd name="connsiteY1" fmla="*/ 0 h 1234194"/>
              <a:gd name="connsiteX2" fmla="*/ 894785 w 1341795"/>
              <a:gd name="connsiteY2" fmla="*/ 49557 h 1234194"/>
              <a:gd name="connsiteX3" fmla="*/ 894803 w 1341795"/>
              <a:gd name="connsiteY3" fmla="*/ 49434 h 1234194"/>
              <a:gd name="connsiteX4" fmla="*/ 1341795 w 1341795"/>
              <a:gd name="connsiteY4" fmla="*/ 461234 h 1234194"/>
              <a:gd name="connsiteX5" fmla="*/ 1105883 w 1341795"/>
              <a:gd name="connsiteY5" fmla="*/ 696370 h 1234194"/>
              <a:gd name="connsiteX6" fmla="*/ 839856 w 1341795"/>
              <a:gd name="connsiteY6" fmla="*/ 439688 h 1234194"/>
              <a:gd name="connsiteX7" fmla="*/ 779509 w 1341795"/>
              <a:gd name="connsiteY7" fmla="*/ 852331 h 1234194"/>
              <a:gd name="connsiteX8" fmla="*/ 896858 w 1341795"/>
              <a:gd name="connsiteY8" fmla="*/ 1069469 h 1234194"/>
              <a:gd name="connsiteX9" fmla="*/ 699612 w 1341795"/>
              <a:gd name="connsiteY9" fmla="*/ 1166807 h 1234194"/>
              <a:gd name="connsiteX10" fmla="*/ 125351 w 1341795"/>
              <a:gd name="connsiteY10" fmla="*/ 1166807 h 1234194"/>
              <a:gd name="connsiteX11" fmla="*/ 167797 w 1341795"/>
              <a:gd name="connsiteY11" fmla="*/ 804910 h 1234194"/>
              <a:gd name="connsiteX12" fmla="*/ 12996 w 1341795"/>
              <a:gd name="connsiteY12" fmla="*/ 735026 h 1234194"/>
              <a:gd name="connsiteX13" fmla="*/ 220229 w 1341795"/>
              <a:gd name="connsiteY13" fmla="*/ 0 h 1234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41795" h="1234194">
                <a:moveTo>
                  <a:pt x="220229" y="0"/>
                </a:moveTo>
                <a:lnTo>
                  <a:pt x="609727" y="0"/>
                </a:lnTo>
                <a:lnTo>
                  <a:pt x="894785" y="49557"/>
                </a:lnTo>
                <a:lnTo>
                  <a:pt x="894803" y="49434"/>
                </a:lnTo>
                <a:cubicBezTo>
                  <a:pt x="894803" y="49434"/>
                  <a:pt x="1099674" y="80537"/>
                  <a:pt x="1341795" y="461234"/>
                </a:cubicBezTo>
                <a:lnTo>
                  <a:pt x="1105883" y="696370"/>
                </a:lnTo>
                <a:lnTo>
                  <a:pt x="839856" y="439688"/>
                </a:lnTo>
                <a:lnTo>
                  <a:pt x="779509" y="852331"/>
                </a:lnTo>
                <a:lnTo>
                  <a:pt x="896858" y="1069469"/>
                </a:lnTo>
                <a:lnTo>
                  <a:pt x="699612" y="1166807"/>
                </a:lnTo>
                <a:cubicBezTo>
                  <a:pt x="518595" y="1256657"/>
                  <a:pt x="306368" y="1256657"/>
                  <a:pt x="125351" y="1166807"/>
                </a:cubicBezTo>
                <a:lnTo>
                  <a:pt x="167797" y="804910"/>
                </a:lnTo>
                <a:cubicBezTo>
                  <a:pt x="167797" y="804910"/>
                  <a:pt x="57938" y="801166"/>
                  <a:pt x="12996" y="735026"/>
                </a:cubicBezTo>
                <a:cubicBezTo>
                  <a:pt x="-63156" y="622713"/>
                  <a:pt x="220229" y="0"/>
                  <a:pt x="220229" y="0"/>
                </a:cubicBezTo>
                <a:close/>
              </a:path>
            </a:pathLst>
          </a:custGeom>
          <a:solidFill>
            <a:srgbClr val="F47168"/>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8" name="Freeform 212">
            <a:extLst>
              <a:ext uri="{FF2B5EF4-FFF2-40B4-BE49-F238E27FC236}">
                <a16:creationId xmlns:a16="http://schemas.microsoft.com/office/drawing/2014/main" id="{A661B552-E0C5-274A-8ED6-95E2320AED6F}"/>
              </a:ext>
            </a:extLst>
          </p:cNvPr>
          <p:cNvSpPr>
            <a:spLocks noChangeArrowheads="1"/>
          </p:cNvSpPr>
          <p:nvPr/>
        </p:nvSpPr>
        <p:spPr bwMode="auto">
          <a:xfrm>
            <a:off x="15089093" y="7451249"/>
            <a:ext cx="291127" cy="812971"/>
          </a:xfrm>
          <a:custGeom>
            <a:avLst/>
            <a:gdLst>
              <a:gd name="T0" fmla="*/ 122126 w 235"/>
              <a:gd name="T1" fmla="*/ 425633 h 654"/>
              <a:gd name="T2" fmla="*/ 121476 w 235"/>
              <a:gd name="T3" fmla="*/ 425633 h 654"/>
              <a:gd name="T4" fmla="*/ 121476 w 235"/>
              <a:gd name="T5" fmla="*/ 425633 h 654"/>
              <a:gd name="T6" fmla="*/ 39626 w 235"/>
              <a:gd name="T7" fmla="*/ 387828 h 654"/>
              <a:gd name="T8" fmla="*/ 39626 w 235"/>
              <a:gd name="T9" fmla="*/ 387828 h 654"/>
              <a:gd name="T10" fmla="*/ 146811 w 235"/>
              <a:gd name="T11" fmla="*/ 1304 h 654"/>
              <a:gd name="T12" fmla="*/ 146811 w 235"/>
              <a:gd name="T13" fmla="*/ 1304 h 654"/>
              <a:gd name="T14" fmla="*/ 150059 w 235"/>
              <a:gd name="T15" fmla="*/ 0 h 654"/>
              <a:gd name="T16" fmla="*/ 150059 w 235"/>
              <a:gd name="T17" fmla="*/ 0 h 654"/>
              <a:gd name="T18" fmla="*/ 151358 w 235"/>
              <a:gd name="T19" fmla="*/ 3259 h 654"/>
              <a:gd name="T20" fmla="*/ 151358 w 235"/>
              <a:gd name="T21" fmla="*/ 3259 h 654"/>
              <a:gd name="T22" fmla="*/ 43523 w 235"/>
              <a:gd name="T23" fmla="*/ 385221 h 654"/>
              <a:gd name="T24" fmla="*/ 43523 w 235"/>
              <a:gd name="T25" fmla="*/ 385221 h 654"/>
              <a:gd name="T26" fmla="*/ 122126 w 235"/>
              <a:gd name="T27" fmla="*/ 421071 h 654"/>
              <a:gd name="T28" fmla="*/ 122126 w 235"/>
              <a:gd name="T29" fmla="*/ 421071 h 654"/>
              <a:gd name="T30" fmla="*/ 124074 w 235"/>
              <a:gd name="T31" fmla="*/ 423026 h 654"/>
              <a:gd name="T32" fmla="*/ 124074 w 235"/>
              <a:gd name="T33" fmla="*/ 423026 h 654"/>
              <a:gd name="T34" fmla="*/ 122126 w 235"/>
              <a:gd name="T35" fmla="*/ 425633 h 65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35" h="654">
                <a:moveTo>
                  <a:pt x="188" y="653"/>
                </a:moveTo>
                <a:lnTo>
                  <a:pt x="187" y="653"/>
                </a:lnTo>
                <a:cubicBezTo>
                  <a:pt x="184" y="652"/>
                  <a:pt x="98" y="649"/>
                  <a:pt x="61" y="595"/>
                </a:cubicBezTo>
                <a:cubicBezTo>
                  <a:pt x="0" y="504"/>
                  <a:pt x="217" y="22"/>
                  <a:pt x="226" y="2"/>
                </a:cubicBezTo>
                <a:cubicBezTo>
                  <a:pt x="227" y="0"/>
                  <a:pt x="230" y="0"/>
                  <a:pt x="231" y="0"/>
                </a:cubicBezTo>
                <a:cubicBezTo>
                  <a:pt x="233" y="1"/>
                  <a:pt x="234" y="4"/>
                  <a:pt x="233" y="5"/>
                </a:cubicBezTo>
                <a:cubicBezTo>
                  <a:pt x="231" y="10"/>
                  <a:pt x="8" y="503"/>
                  <a:pt x="67" y="591"/>
                </a:cubicBezTo>
                <a:cubicBezTo>
                  <a:pt x="101" y="642"/>
                  <a:pt x="187" y="646"/>
                  <a:pt x="188" y="646"/>
                </a:cubicBezTo>
                <a:cubicBezTo>
                  <a:pt x="190" y="646"/>
                  <a:pt x="192" y="647"/>
                  <a:pt x="191" y="649"/>
                </a:cubicBezTo>
                <a:cubicBezTo>
                  <a:pt x="191" y="651"/>
                  <a:pt x="190" y="653"/>
                  <a:pt x="188" y="653"/>
                </a:cubicBezTo>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213">
            <a:extLst>
              <a:ext uri="{FF2B5EF4-FFF2-40B4-BE49-F238E27FC236}">
                <a16:creationId xmlns:a16="http://schemas.microsoft.com/office/drawing/2014/main" id="{DA4191EF-BA65-EF41-ADBD-6203E7B844B3}"/>
              </a:ext>
            </a:extLst>
          </p:cNvPr>
          <p:cNvSpPr>
            <a:spLocks noChangeArrowheads="1"/>
          </p:cNvSpPr>
          <p:nvPr/>
        </p:nvSpPr>
        <p:spPr bwMode="auto">
          <a:xfrm>
            <a:off x="15023179" y="7456747"/>
            <a:ext cx="1400700" cy="1213962"/>
          </a:xfrm>
          <a:custGeom>
            <a:avLst/>
            <a:gdLst>
              <a:gd name="T0" fmla="*/ 204058 w 1123"/>
              <a:gd name="T1" fmla="*/ 525558 h 975"/>
              <a:gd name="T2" fmla="*/ 185745 w 1123"/>
              <a:gd name="T3" fmla="*/ 434810 h 975"/>
              <a:gd name="T4" fmla="*/ 149773 w 1123"/>
              <a:gd name="T5" fmla="*/ 355813 h 975"/>
              <a:gd name="T6" fmla="*/ 347945 w 1123"/>
              <a:gd name="T7" fmla="*/ 409348 h 975"/>
              <a:gd name="T8" fmla="*/ 352523 w 1123"/>
              <a:gd name="T9" fmla="*/ 409348 h 975"/>
              <a:gd name="T10" fmla="*/ 370182 w 1123"/>
              <a:gd name="T11" fmla="*/ 438074 h 975"/>
              <a:gd name="T12" fmla="*/ 206674 w 1123"/>
              <a:gd name="T13" fmla="*/ 235032 h 975"/>
              <a:gd name="T14" fmla="*/ 347945 w 1123"/>
              <a:gd name="T15" fmla="*/ 242867 h 975"/>
              <a:gd name="T16" fmla="*/ 381301 w 1123"/>
              <a:gd name="T17" fmla="*/ 240908 h 975"/>
              <a:gd name="T18" fmla="*/ 185745 w 1123"/>
              <a:gd name="T19" fmla="*/ 365606 h 975"/>
              <a:gd name="T20" fmla="*/ 149119 w 1123"/>
              <a:gd name="T21" fmla="*/ 349937 h 975"/>
              <a:gd name="T22" fmla="*/ 262267 w 1123"/>
              <a:gd name="T23" fmla="*/ 120781 h 975"/>
              <a:gd name="T24" fmla="*/ 447358 w 1123"/>
              <a:gd name="T25" fmla="*/ 108376 h 975"/>
              <a:gd name="T26" fmla="*/ 389803 w 1123"/>
              <a:gd name="T27" fmla="*/ 231115 h 975"/>
              <a:gd name="T28" fmla="*/ 223025 w 1123"/>
              <a:gd name="T29" fmla="*/ 214141 h 975"/>
              <a:gd name="T30" fmla="*/ 389803 w 1123"/>
              <a:gd name="T31" fmla="*/ 553632 h 975"/>
              <a:gd name="T32" fmla="*/ 373452 w 1123"/>
              <a:gd name="T33" fmla="*/ 434157 h 975"/>
              <a:gd name="T34" fmla="*/ 358410 w 1123"/>
              <a:gd name="T35" fmla="*/ 409348 h 975"/>
              <a:gd name="T36" fmla="*/ 488562 w 1123"/>
              <a:gd name="T37" fmla="*/ 373440 h 975"/>
              <a:gd name="T38" fmla="*/ 388495 w 1123"/>
              <a:gd name="T39" fmla="*/ 240255 h 975"/>
              <a:gd name="T40" fmla="*/ 506875 w 1123"/>
              <a:gd name="T41" fmla="*/ 202389 h 975"/>
              <a:gd name="T42" fmla="*/ 728592 w 1123"/>
              <a:gd name="T43" fmla="*/ 176274 h 975"/>
              <a:gd name="T44" fmla="*/ 504259 w 1123"/>
              <a:gd name="T45" fmla="*/ 198472 h 975"/>
              <a:gd name="T46" fmla="*/ 393727 w 1123"/>
              <a:gd name="T47" fmla="*/ 235032 h 975"/>
              <a:gd name="T48" fmla="*/ 452590 w 1123"/>
              <a:gd name="T49" fmla="*/ 106417 h 975"/>
              <a:gd name="T50" fmla="*/ 621330 w 1123"/>
              <a:gd name="T51" fmla="*/ 67245 h 975"/>
              <a:gd name="T52" fmla="*/ 613482 w 1123"/>
              <a:gd name="T53" fmla="*/ 62022 h 975"/>
              <a:gd name="T54" fmla="*/ 453898 w 1123"/>
              <a:gd name="T55" fmla="*/ 100542 h 975"/>
              <a:gd name="T56" fmla="*/ 456514 w 1123"/>
              <a:gd name="T57" fmla="*/ 11752 h 975"/>
              <a:gd name="T58" fmla="*/ 448666 w 1123"/>
              <a:gd name="T59" fmla="*/ 102500 h 975"/>
              <a:gd name="T60" fmla="*/ 274693 w 1123"/>
              <a:gd name="T61" fmla="*/ 0 h 975"/>
              <a:gd name="T62" fmla="*/ 258997 w 1123"/>
              <a:gd name="T63" fmla="*/ 114905 h 975"/>
              <a:gd name="T64" fmla="*/ 186399 w 1123"/>
              <a:gd name="T65" fmla="*/ 79650 h 975"/>
              <a:gd name="T66" fmla="*/ 85024 w 1123"/>
              <a:gd name="T67" fmla="*/ 77691 h 975"/>
              <a:gd name="T68" fmla="*/ 183783 w 1123"/>
              <a:gd name="T69" fmla="*/ 83567 h 975"/>
              <a:gd name="T70" fmla="*/ 217793 w 1123"/>
              <a:gd name="T71" fmla="*/ 212835 h 975"/>
              <a:gd name="T72" fmla="*/ 185745 w 1123"/>
              <a:gd name="T73" fmla="*/ 198472 h 975"/>
              <a:gd name="T74" fmla="*/ 0 w 1123"/>
              <a:gd name="T75" fmla="*/ 180844 h 975"/>
              <a:gd name="T76" fmla="*/ 183783 w 1123"/>
              <a:gd name="T77" fmla="*/ 202389 h 975"/>
              <a:gd name="T78" fmla="*/ 202750 w 1123"/>
              <a:gd name="T79" fmla="*/ 231115 h 975"/>
              <a:gd name="T80" fmla="*/ 144541 w 1123"/>
              <a:gd name="T81" fmla="*/ 348631 h 975"/>
              <a:gd name="T82" fmla="*/ 21583 w 1123"/>
              <a:gd name="T83" fmla="*/ 344061 h 975"/>
              <a:gd name="T84" fmla="*/ 181821 w 1123"/>
              <a:gd name="T85" fmla="*/ 436768 h 975"/>
              <a:gd name="T86" fmla="*/ 199480 w 1123"/>
              <a:gd name="T87" fmla="*/ 523600 h 975"/>
              <a:gd name="T88" fmla="*/ 185745 w 1123"/>
              <a:gd name="T89" fmla="*/ 517071 h 975"/>
              <a:gd name="T90" fmla="*/ 147811 w 1123"/>
              <a:gd name="T91" fmla="*/ 505972 h 975"/>
              <a:gd name="T92" fmla="*/ 199480 w 1123"/>
              <a:gd name="T93" fmla="*/ 528823 h 975"/>
              <a:gd name="T94" fmla="*/ 182475 w 1123"/>
              <a:gd name="T95" fmla="*/ 630017 h 975"/>
              <a:gd name="T96" fmla="*/ 194248 w 1123"/>
              <a:gd name="T97" fmla="*/ 603250 h 975"/>
              <a:gd name="T98" fmla="*/ 204058 w 1123"/>
              <a:gd name="T99" fmla="*/ 530781 h 975"/>
              <a:gd name="T100" fmla="*/ 383917 w 1123"/>
              <a:gd name="T101" fmla="*/ 559508 h 975"/>
              <a:gd name="T102" fmla="*/ 368874 w 1123"/>
              <a:gd name="T103" fmla="*/ 635893 h 975"/>
              <a:gd name="T104" fmla="*/ 381301 w 1123"/>
              <a:gd name="T105" fmla="*/ 603250 h 975"/>
              <a:gd name="T106" fmla="*/ 388495 w 1123"/>
              <a:gd name="T107" fmla="*/ 558855 h 975"/>
              <a:gd name="T108" fmla="*/ 516031 w 1123"/>
              <a:gd name="T109" fmla="*/ 516418 h 975"/>
              <a:gd name="T110" fmla="*/ 504259 w 1123"/>
              <a:gd name="T111" fmla="*/ 517071 h 97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123" h="975">
                <a:moveTo>
                  <a:pt x="588" y="850"/>
                </a:moveTo>
                <a:lnTo>
                  <a:pt x="588" y="850"/>
                </a:lnTo>
                <a:cubicBezTo>
                  <a:pt x="497" y="859"/>
                  <a:pt x="402" y="845"/>
                  <a:pt x="312" y="805"/>
                </a:cubicBezTo>
                <a:cubicBezTo>
                  <a:pt x="315" y="746"/>
                  <a:pt x="306" y="699"/>
                  <a:pt x="285" y="667"/>
                </a:cubicBezTo>
                <a:lnTo>
                  <a:pt x="284" y="666"/>
                </a:lnTo>
                <a:cubicBezTo>
                  <a:pt x="259" y="624"/>
                  <a:pt x="235" y="586"/>
                  <a:pt x="229" y="545"/>
                </a:cubicBezTo>
                <a:cubicBezTo>
                  <a:pt x="246" y="550"/>
                  <a:pt x="264" y="557"/>
                  <a:pt x="281" y="566"/>
                </a:cubicBezTo>
                <a:cubicBezTo>
                  <a:pt x="362" y="608"/>
                  <a:pt x="448" y="627"/>
                  <a:pt x="532" y="627"/>
                </a:cubicBezTo>
                <a:cubicBezTo>
                  <a:pt x="535" y="627"/>
                  <a:pt x="537" y="627"/>
                  <a:pt x="539" y="627"/>
                </a:cubicBezTo>
                <a:cubicBezTo>
                  <a:pt x="547" y="642"/>
                  <a:pt x="556" y="655"/>
                  <a:pt x="565" y="669"/>
                </a:cubicBezTo>
                <a:lnTo>
                  <a:pt x="566" y="671"/>
                </a:lnTo>
                <a:cubicBezTo>
                  <a:pt x="593" y="714"/>
                  <a:pt x="596" y="782"/>
                  <a:pt x="588" y="850"/>
                </a:cubicBezTo>
                <a:close/>
                <a:moveTo>
                  <a:pt x="316" y="360"/>
                </a:moveTo>
                <a:lnTo>
                  <a:pt x="316" y="360"/>
                </a:lnTo>
                <a:cubicBezTo>
                  <a:pt x="323" y="352"/>
                  <a:pt x="330" y="343"/>
                  <a:pt x="336" y="335"/>
                </a:cubicBezTo>
                <a:cubicBezTo>
                  <a:pt x="400" y="359"/>
                  <a:pt x="467" y="372"/>
                  <a:pt x="532" y="372"/>
                </a:cubicBezTo>
                <a:cubicBezTo>
                  <a:pt x="549" y="372"/>
                  <a:pt x="566" y="371"/>
                  <a:pt x="583" y="369"/>
                </a:cubicBezTo>
                <a:cubicBezTo>
                  <a:pt x="484" y="480"/>
                  <a:pt x="497" y="551"/>
                  <a:pt x="535" y="620"/>
                </a:cubicBezTo>
                <a:cubicBezTo>
                  <a:pt x="451" y="621"/>
                  <a:pt x="366" y="601"/>
                  <a:pt x="284" y="560"/>
                </a:cubicBezTo>
                <a:cubicBezTo>
                  <a:pt x="265" y="550"/>
                  <a:pt x="246" y="543"/>
                  <a:pt x="228" y="536"/>
                </a:cubicBezTo>
                <a:cubicBezTo>
                  <a:pt x="225" y="488"/>
                  <a:pt x="246" y="433"/>
                  <a:pt x="316" y="360"/>
                </a:cubicBezTo>
                <a:close/>
                <a:moveTo>
                  <a:pt x="401" y="185"/>
                </a:moveTo>
                <a:lnTo>
                  <a:pt x="401" y="185"/>
                </a:lnTo>
                <a:cubicBezTo>
                  <a:pt x="435" y="194"/>
                  <a:pt x="470" y="198"/>
                  <a:pt x="503" y="198"/>
                </a:cubicBezTo>
                <a:cubicBezTo>
                  <a:pt x="569" y="198"/>
                  <a:pt x="631" y="184"/>
                  <a:pt x="684" y="166"/>
                </a:cubicBezTo>
                <a:cubicBezTo>
                  <a:pt x="671" y="232"/>
                  <a:pt x="645" y="303"/>
                  <a:pt x="596" y="354"/>
                </a:cubicBezTo>
                <a:cubicBezTo>
                  <a:pt x="594" y="357"/>
                  <a:pt x="592" y="358"/>
                  <a:pt x="590" y="361"/>
                </a:cubicBezTo>
                <a:cubicBezTo>
                  <a:pt x="508" y="371"/>
                  <a:pt x="422" y="360"/>
                  <a:pt x="341" y="328"/>
                </a:cubicBezTo>
                <a:cubicBezTo>
                  <a:pt x="371" y="286"/>
                  <a:pt x="389" y="235"/>
                  <a:pt x="401" y="185"/>
                </a:cubicBezTo>
                <a:close/>
                <a:moveTo>
                  <a:pt x="596" y="848"/>
                </a:moveTo>
                <a:lnTo>
                  <a:pt x="596" y="848"/>
                </a:lnTo>
                <a:cubicBezTo>
                  <a:pt x="605" y="768"/>
                  <a:pt x="597" y="707"/>
                  <a:pt x="572" y="667"/>
                </a:cubicBezTo>
                <a:lnTo>
                  <a:pt x="571" y="665"/>
                </a:lnTo>
                <a:cubicBezTo>
                  <a:pt x="563" y="653"/>
                  <a:pt x="555" y="640"/>
                  <a:pt x="548" y="627"/>
                </a:cubicBezTo>
                <a:cubicBezTo>
                  <a:pt x="616" y="626"/>
                  <a:pt x="683" y="610"/>
                  <a:pt x="746" y="580"/>
                </a:cubicBezTo>
                <a:lnTo>
                  <a:pt x="747" y="572"/>
                </a:lnTo>
                <a:cubicBezTo>
                  <a:pt x="683" y="603"/>
                  <a:pt x="614" y="619"/>
                  <a:pt x="544" y="620"/>
                </a:cubicBezTo>
                <a:cubicBezTo>
                  <a:pt x="504" y="549"/>
                  <a:pt x="490" y="481"/>
                  <a:pt x="594" y="368"/>
                </a:cubicBezTo>
                <a:cubicBezTo>
                  <a:pt x="656" y="360"/>
                  <a:pt x="717" y="341"/>
                  <a:pt x="775" y="310"/>
                </a:cubicBezTo>
                <a:cubicBezTo>
                  <a:pt x="898" y="243"/>
                  <a:pt x="1033" y="256"/>
                  <a:pt x="1122" y="281"/>
                </a:cubicBezTo>
                <a:cubicBezTo>
                  <a:pt x="1119" y="277"/>
                  <a:pt x="1117" y="274"/>
                  <a:pt x="1114" y="270"/>
                </a:cubicBezTo>
                <a:cubicBezTo>
                  <a:pt x="1017" y="245"/>
                  <a:pt x="886" y="241"/>
                  <a:pt x="771" y="304"/>
                </a:cubicBezTo>
                <a:cubicBezTo>
                  <a:pt x="717" y="333"/>
                  <a:pt x="661" y="351"/>
                  <a:pt x="601" y="360"/>
                </a:cubicBezTo>
                <a:cubicBezTo>
                  <a:pt x="602" y="360"/>
                  <a:pt x="602" y="360"/>
                  <a:pt x="602" y="360"/>
                </a:cubicBezTo>
                <a:cubicBezTo>
                  <a:pt x="652" y="306"/>
                  <a:pt x="679" y="231"/>
                  <a:pt x="692" y="163"/>
                </a:cubicBezTo>
                <a:cubicBezTo>
                  <a:pt x="724" y="152"/>
                  <a:pt x="751" y="139"/>
                  <a:pt x="775" y="128"/>
                </a:cubicBezTo>
                <a:cubicBezTo>
                  <a:pt x="816" y="108"/>
                  <a:pt x="886" y="98"/>
                  <a:pt x="950" y="103"/>
                </a:cubicBezTo>
                <a:cubicBezTo>
                  <a:pt x="945" y="101"/>
                  <a:pt x="941" y="98"/>
                  <a:pt x="938" y="95"/>
                </a:cubicBezTo>
                <a:cubicBezTo>
                  <a:pt x="876" y="91"/>
                  <a:pt x="812" y="102"/>
                  <a:pt x="771" y="121"/>
                </a:cubicBezTo>
                <a:cubicBezTo>
                  <a:pt x="749" y="132"/>
                  <a:pt x="723" y="144"/>
                  <a:pt x="694" y="154"/>
                </a:cubicBezTo>
                <a:cubicBezTo>
                  <a:pt x="704" y="102"/>
                  <a:pt x="706" y="52"/>
                  <a:pt x="706" y="20"/>
                </a:cubicBezTo>
                <a:lnTo>
                  <a:pt x="698" y="18"/>
                </a:lnTo>
                <a:cubicBezTo>
                  <a:pt x="698" y="52"/>
                  <a:pt x="697" y="102"/>
                  <a:pt x="686" y="157"/>
                </a:cubicBezTo>
                <a:cubicBezTo>
                  <a:pt x="605" y="185"/>
                  <a:pt x="503" y="204"/>
                  <a:pt x="403" y="178"/>
                </a:cubicBezTo>
                <a:cubicBezTo>
                  <a:pt x="420" y="103"/>
                  <a:pt x="420" y="34"/>
                  <a:pt x="420" y="0"/>
                </a:cubicBezTo>
                <a:lnTo>
                  <a:pt x="412" y="0"/>
                </a:lnTo>
                <a:cubicBezTo>
                  <a:pt x="413" y="33"/>
                  <a:pt x="412" y="103"/>
                  <a:pt x="396" y="176"/>
                </a:cubicBezTo>
                <a:cubicBezTo>
                  <a:pt x="358" y="165"/>
                  <a:pt x="320" y="148"/>
                  <a:pt x="285" y="122"/>
                </a:cubicBezTo>
                <a:cubicBezTo>
                  <a:pt x="237" y="87"/>
                  <a:pt x="180" y="94"/>
                  <a:pt x="138" y="108"/>
                </a:cubicBezTo>
                <a:cubicBezTo>
                  <a:pt x="135" y="111"/>
                  <a:pt x="132" y="115"/>
                  <a:pt x="130" y="119"/>
                </a:cubicBezTo>
                <a:cubicBezTo>
                  <a:pt x="171" y="103"/>
                  <a:pt x="231" y="91"/>
                  <a:pt x="281" y="128"/>
                </a:cubicBezTo>
                <a:cubicBezTo>
                  <a:pt x="317" y="154"/>
                  <a:pt x="355" y="172"/>
                  <a:pt x="394" y="184"/>
                </a:cubicBezTo>
                <a:cubicBezTo>
                  <a:pt x="383" y="232"/>
                  <a:pt x="364" y="283"/>
                  <a:pt x="333" y="326"/>
                </a:cubicBezTo>
                <a:cubicBezTo>
                  <a:pt x="317" y="319"/>
                  <a:pt x="300" y="312"/>
                  <a:pt x="284" y="304"/>
                </a:cubicBezTo>
                <a:cubicBezTo>
                  <a:pt x="176" y="249"/>
                  <a:pt x="75" y="254"/>
                  <a:pt x="9" y="267"/>
                </a:cubicBezTo>
                <a:cubicBezTo>
                  <a:pt x="6" y="270"/>
                  <a:pt x="3" y="274"/>
                  <a:pt x="0" y="277"/>
                </a:cubicBezTo>
                <a:cubicBezTo>
                  <a:pt x="64" y="262"/>
                  <a:pt x="168" y="253"/>
                  <a:pt x="281" y="310"/>
                </a:cubicBezTo>
                <a:cubicBezTo>
                  <a:pt x="296" y="318"/>
                  <a:pt x="313" y="326"/>
                  <a:pt x="329" y="332"/>
                </a:cubicBezTo>
                <a:cubicBezTo>
                  <a:pt x="323" y="340"/>
                  <a:pt x="317" y="347"/>
                  <a:pt x="310" y="354"/>
                </a:cubicBezTo>
                <a:cubicBezTo>
                  <a:pt x="240" y="428"/>
                  <a:pt x="218" y="484"/>
                  <a:pt x="221" y="534"/>
                </a:cubicBezTo>
                <a:cubicBezTo>
                  <a:pt x="147" y="510"/>
                  <a:pt x="79" y="512"/>
                  <a:pt x="29" y="520"/>
                </a:cubicBezTo>
                <a:lnTo>
                  <a:pt x="33" y="527"/>
                </a:lnTo>
                <a:cubicBezTo>
                  <a:pt x="83" y="519"/>
                  <a:pt x="149" y="518"/>
                  <a:pt x="222" y="542"/>
                </a:cubicBezTo>
                <a:cubicBezTo>
                  <a:pt x="227" y="587"/>
                  <a:pt x="251" y="627"/>
                  <a:pt x="278" y="669"/>
                </a:cubicBezTo>
                <a:lnTo>
                  <a:pt x="279" y="671"/>
                </a:lnTo>
                <a:cubicBezTo>
                  <a:pt x="300" y="704"/>
                  <a:pt x="307" y="751"/>
                  <a:pt x="305" y="802"/>
                </a:cubicBezTo>
                <a:cubicBezTo>
                  <a:pt x="298" y="799"/>
                  <a:pt x="291" y="795"/>
                  <a:pt x="284" y="792"/>
                </a:cubicBezTo>
                <a:cubicBezTo>
                  <a:pt x="265" y="782"/>
                  <a:pt x="245" y="774"/>
                  <a:pt x="226" y="768"/>
                </a:cubicBezTo>
                <a:lnTo>
                  <a:pt x="226" y="775"/>
                </a:lnTo>
                <a:cubicBezTo>
                  <a:pt x="243" y="781"/>
                  <a:pt x="262" y="789"/>
                  <a:pt x="281" y="798"/>
                </a:cubicBezTo>
                <a:cubicBezTo>
                  <a:pt x="289" y="803"/>
                  <a:pt x="297" y="806"/>
                  <a:pt x="305" y="810"/>
                </a:cubicBezTo>
                <a:cubicBezTo>
                  <a:pt x="302" y="862"/>
                  <a:pt x="292" y="918"/>
                  <a:pt x="279" y="965"/>
                </a:cubicBezTo>
                <a:cubicBezTo>
                  <a:pt x="282" y="966"/>
                  <a:pt x="284" y="966"/>
                  <a:pt x="287" y="967"/>
                </a:cubicBezTo>
                <a:cubicBezTo>
                  <a:pt x="290" y="953"/>
                  <a:pt x="294" y="938"/>
                  <a:pt x="297" y="924"/>
                </a:cubicBezTo>
                <a:cubicBezTo>
                  <a:pt x="305" y="883"/>
                  <a:pt x="311" y="846"/>
                  <a:pt x="312" y="813"/>
                </a:cubicBezTo>
                <a:cubicBezTo>
                  <a:pt x="384" y="844"/>
                  <a:pt x="459" y="860"/>
                  <a:pt x="532" y="860"/>
                </a:cubicBezTo>
                <a:cubicBezTo>
                  <a:pt x="550" y="860"/>
                  <a:pt x="569" y="859"/>
                  <a:pt x="587" y="857"/>
                </a:cubicBezTo>
                <a:cubicBezTo>
                  <a:pt x="582" y="898"/>
                  <a:pt x="573" y="938"/>
                  <a:pt x="564" y="974"/>
                </a:cubicBezTo>
                <a:cubicBezTo>
                  <a:pt x="566" y="972"/>
                  <a:pt x="569" y="972"/>
                  <a:pt x="572" y="971"/>
                </a:cubicBezTo>
                <a:cubicBezTo>
                  <a:pt x="576" y="956"/>
                  <a:pt x="580" y="940"/>
                  <a:pt x="583" y="924"/>
                </a:cubicBezTo>
                <a:cubicBezTo>
                  <a:pt x="588" y="900"/>
                  <a:pt x="592" y="877"/>
                  <a:pt x="594" y="856"/>
                </a:cubicBezTo>
                <a:cubicBezTo>
                  <a:pt x="657" y="848"/>
                  <a:pt x="718" y="829"/>
                  <a:pt x="775" y="798"/>
                </a:cubicBezTo>
                <a:cubicBezTo>
                  <a:pt x="780" y="796"/>
                  <a:pt x="784" y="793"/>
                  <a:pt x="789" y="791"/>
                </a:cubicBezTo>
                <a:lnTo>
                  <a:pt x="786" y="785"/>
                </a:lnTo>
                <a:cubicBezTo>
                  <a:pt x="781" y="787"/>
                  <a:pt x="776" y="789"/>
                  <a:pt x="771" y="792"/>
                </a:cubicBezTo>
                <a:cubicBezTo>
                  <a:pt x="715" y="822"/>
                  <a:pt x="656" y="841"/>
                  <a:pt x="596" y="848"/>
                </a:cubicBezTo>
                <a:close/>
              </a:path>
            </a:pathLst>
          </a:custGeom>
          <a:solidFill>
            <a:srgbClr val="FFFFFF">
              <a:alpha val="20000"/>
            </a:srgbClr>
          </a:solidFill>
          <a:ln>
            <a:noFill/>
          </a:ln>
          <a:effectLst/>
        </p:spPr>
        <p:txBody>
          <a:bodyPr wrap="none" anchor="ctr"/>
          <a:lstStyle/>
          <a:p>
            <a:endParaRPr lang="en-US" sz="3599" dirty="0">
              <a:latin typeface="Poppins" pitchFamily="2" charset="77"/>
            </a:endParaRPr>
          </a:p>
        </p:txBody>
      </p:sp>
      <p:sp>
        <p:nvSpPr>
          <p:cNvPr id="90" name="Freeform 89">
            <a:extLst>
              <a:ext uri="{FF2B5EF4-FFF2-40B4-BE49-F238E27FC236}">
                <a16:creationId xmlns:a16="http://schemas.microsoft.com/office/drawing/2014/main" id="{FC56B912-FEEC-6343-B24F-10F33F42414B}"/>
              </a:ext>
            </a:extLst>
          </p:cNvPr>
          <p:cNvSpPr>
            <a:spLocks noChangeArrowheads="1"/>
          </p:cNvSpPr>
          <p:nvPr/>
        </p:nvSpPr>
        <p:spPr bwMode="auto">
          <a:xfrm>
            <a:off x="14039945" y="7011807"/>
            <a:ext cx="2658418" cy="1984880"/>
          </a:xfrm>
          <a:custGeom>
            <a:avLst/>
            <a:gdLst>
              <a:gd name="connsiteX0" fmla="*/ 2447917 w 2658418"/>
              <a:gd name="connsiteY0" fmla="*/ 922832 h 1984880"/>
              <a:gd name="connsiteX1" fmla="*/ 2657585 w 2658418"/>
              <a:gd name="connsiteY1" fmla="*/ 1195470 h 1984880"/>
              <a:gd name="connsiteX2" fmla="*/ 2168360 w 2658418"/>
              <a:gd name="connsiteY2" fmla="*/ 1811705 h 1984880"/>
              <a:gd name="connsiteX3" fmla="*/ 2031078 w 2658418"/>
              <a:gd name="connsiteY3" fmla="*/ 1868972 h 1984880"/>
              <a:gd name="connsiteX4" fmla="*/ 1986149 w 2658418"/>
              <a:gd name="connsiteY4" fmla="*/ 1951136 h 1984880"/>
              <a:gd name="connsiteX5" fmla="*/ 1964933 w 2658418"/>
              <a:gd name="connsiteY5" fmla="*/ 1937442 h 1984880"/>
              <a:gd name="connsiteX6" fmla="*/ 1938725 w 2658418"/>
              <a:gd name="connsiteY6" fmla="*/ 1971055 h 1984880"/>
              <a:gd name="connsiteX7" fmla="*/ 1924996 w 2658418"/>
              <a:gd name="connsiteY7" fmla="*/ 1953626 h 1984880"/>
              <a:gd name="connsiteX8" fmla="*/ 1893796 w 2658418"/>
              <a:gd name="connsiteY8" fmla="*/ 1984749 h 1984880"/>
              <a:gd name="connsiteX9" fmla="*/ 1885060 w 2658418"/>
              <a:gd name="connsiteY9" fmla="*/ 1931218 h 1984880"/>
              <a:gd name="connsiteX10" fmla="*/ 1861347 w 2658418"/>
              <a:gd name="connsiteY10" fmla="*/ 1932463 h 1984880"/>
              <a:gd name="connsiteX11" fmla="*/ 1922500 w 2658418"/>
              <a:gd name="connsiteY11" fmla="*/ 1730785 h 1984880"/>
              <a:gd name="connsiteX12" fmla="*/ 2039814 w 2658418"/>
              <a:gd name="connsiteY12" fmla="*/ 1713357 h 1984880"/>
              <a:gd name="connsiteX13" fmla="*/ 2334347 w 2658418"/>
              <a:gd name="connsiteY13" fmla="*/ 1195470 h 1984880"/>
              <a:gd name="connsiteX14" fmla="*/ 2243242 w 2658418"/>
              <a:gd name="connsiteY14" fmla="*/ 1124509 h 1984880"/>
              <a:gd name="connsiteX15" fmla="*/ 897132 w 2658418"/>
              <a:gd name="connsiteY15" fmla="*/ 895368 h 1984880"/>
              <a:gd name="connsiteX16" fmla="*/ 1058890 w 2658418"/>
              <a:gd name="connsiteY16" fmla="*/ 1159490 h 1984880"/>
              <a:gd name="connsiteX17" fmla="*/ 770215 w 2658418"/>
              <a:gd name="connsiteY17" fmla="*/ 1323472 h 1984880"/>
              <a:gd name="connsiteX18" fmla="*/ 0 w 2658418"/>
              <a:gd name="connsiteY18" fmla="*/ 1212065 h 1984880"/>
              <a:gd name="connsiteX19" fmla="*/ 0 w 2658418"/>
              <a:gd name="connsiteY19" fmla="*/ 1006775 h 1984880"/>
              <a:gd name="connsiteX20" fmla="*/ 665694 w 2658418"/>
              <a:gd name="connsiteY20" fmla="*/ 1085636 h 1984880"/>
              <a:gd name="connsiteX21" fmla="*/ 1466855 w 2658418"/>
              <a:gd name="connsiteY21" fmla="*/ 0 h 1984880"/>
              <a:gd name="connsiteX22" fmla="*/ 1723548 w 2658418"/>
              <a:gd name="connsiteY22" fmla="*/ 0 h 1984880"/>
              <a:gd name="connsiteX23" fmla="*/ 1723548 w 2658418"/>
              <a:gd name="connsiteY23" fmla="*/ 472534 h 1984880"/>
              <a:gd name="connsiteX24" fmla="*/ 1705036 w 2658418"/>
              <a:gd name="connsiteY24" fmla="*/ 538440 h 1984880"/>
              <a:gd name="connsiteX25" fmla="*/ 1585329 w 2658418"/>
              <a:gd name="connsiteY25" fmla="*/ 630460 h 1984880"/>
              <a:gd name="connsiteX26" fmla="*/ 1466855 w 2658418"/>
              <a:gd name="connsiteY26" fmla="*/ 472534 h 1984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58418" h="1984880">
                <a:moveTo>
                  <a:pt x="2447917" y="922832"/>
                </a:moveTo>
                <a:cubicBezTo>
                  <a:pt x="2447917" y="922832"/>
                  <a:pt x="2673809" y="1139448"/>
                  <a:pt x="2657585" y="1195470"/>
                </a:cubicBezTo>
                <a:cubicBezTo>
                  <a:pt x="2631376" y="1287594"/>
                  <a:pt x="2168360" y="1811705"/>
                  <a:pt x="2168360" y="1811705"/>
                </a:cubicBezTo>
                <a:cubicBezTo>
                  <a:pt x="2142152" y="1902584"/>
                  <a:pt x="2031078" y="1868972"/>
                  <a:pt x="2031078" y="1868972"/>
                </a:cubicBezTo>
                <a:cubicBezTo>
                  <a:pt x="2031078" y="1868972"/>
                  <a:pt x="2004870" y="1947402"/>
                  <a:pt x="1986149" y="1951136"/>
                </a:cubicBezTo>
                <a:cubicBezTo>
                  <a:pt x="1967429" y="1954871"/>
                  <a:pt x="1964933" y="1937442"/>
                  <a:pt x="1964933" y="1937442"/>
                </a:cubicBezTo>
                <a:cubicBezTo>
                  <a:pt x="1964933" y="1937442"/>
                  <a:pt x="1953701" y="1968565"/>
                  <a:pt x="1938725" y="1971055"/>
                </a:cubicBezTo>
                <a:cubicBezTo>
                  <a:pt x="1923748" y="1973545"/>
                  <a:pt x="1924996" y="1953626"/>
                  <a:pt x="1924996" y="1953626"/>
                </a:cubicBezTo>
                <a:cubicBezTo>
                  <a:pt x="1924996" y="1953626"/>
                  <a:pt x="1906276" y="1987239"/>
                  <a:pt x="1893796" y="1984749"/>
                </a:cubicBezTo>
                <a:cubicBezTo>
                  <a:pt x="1880068" y="1983504"/>
                  <a:pt x="1885060" y="1931218"/>
                  <a:pt x="1885060" y="1931218"/>
                </a:cubicBezTo>
                <a:cubicBezTo>
                  <a:pt x="1885060" y="1931218"/>
                  <a:pt x="1875076" y="1939932"/>
                  <a:pt x="1861347" y="1932463"/>
                </a:cubicBezTo>
                <a:cubicBezTo>
                  <a:pt x="1840131" y="1921258"/>
                  <a:pt x="1898788" y="1753194"/>
                  <a:pt x="1922500" y="1730785"/>
                </a:cubicBezTo>
                <a:cubicBezTo>
                  <a:pt x="1946213" y="1709622"/>
                  <a:pt x="2039814" y="1713357"/>
                  <a:pt x="2039814" y="1713357"/>
                </a:cubicBezTo>
                <a:lnTo>
                  <a:pt x="2334347" y="1195470"/>
                </a:lnTo>
                <a:lnTo>
                  <a:pt x="2243242" y="1124509"/>
                </a:lnTo>
                <a:close/>
                <a:moveTo>
                  <a:pt x="897132" y="895368"/>
                </a:moveTo>
                <a:lnTo>
                  <a:pt x="1058890" y="1159490"/>
                </a:lnTo>
                <a:cubicBezTo>
                  <a:pt x="1058890" y="1159490"/>
                  <a:pt x="910819" y="1278408"/>
                  <a:pt x="770215" y="1323472"/>
                </a:cubicBezTo>
                <a:cubicBezTo>
                  <a:pt x="652007" y="1361024"/>
                  <a:pt x="160513" y="1249617"/>
                  <a:pt x="0" y="1212065"/>
                </a:cubicBezTo>
                <a:lnTo>
                  <a:pt x="0" y="1006775"/>
                </a:lnTo>
                <a:lnTo>
                  <a:pt x="665694" y="1085636"/>
                </a:lnTo>
                <a:close/>
                <a:moveTo>
                  <a:pt x="1466855" y="0"/>
                </a:moveTo>
                <a:lnTo>
                  <a:pt x="1723548" y="0"/>
                </a:lnTo>
                <a:lnTo>
                  <a:pt x="1723548" y="472534"/>
                </a:lnTo>
                <a:lnTo>
                  <a:pt x="1705036" y="538440"/>
                </a:lnTo>
                <a:cubicBezTo>
                  <a:pt x="1690227" y="593154"/>
                  <a:pt x="1642097" y="630460"/>
                  <a:pt x="1585329" y="630460"/>
                </a:cubicBezTo>
                <a:cubicBezTo>
                  <a:pt x="1503878" y="630460"/>
                  <a:pt x="1444641" y="552119"/>
                  <a:pt x="1466855" y="472534"/>
                </a:cubicBezTo>
                <a:close/>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1" name="Freeform 215">
            <a:extLst>
              <a:ext uri="{FF2B5EF4-FFF2-40B4-BE49-F238E27FC236}">
                <a16:creationId xmlns:a16="http://schemas.microsoft.com/office/drawing/2014/main" id="{4093924C-B097-6C4F-A9A3-25BEB3720B31}"/>
              </a:ext>
            </a:extLst>
          </p:cNvPr>
          <p:cNvSpPr>
            <a:spLocks noChangeArrowheads="1"/>
          </p:cNvSpPr>
          <p:nvPr/>
        </p:nvSpPr>
        <p:spPr bwMode="auto">
          <a:xfrm>
            <a:off x="15506558" y="7011808"/>
            <a:ext cx="258169" cy="346064"/>
          </a:xfrm>
          <a:custGeom>
            <a:avLst/>
            <a:gdLst>
              <a:gd name="T0" fmla="*/ 134727 w 209"/>
              <a:gd name="T1" fmla="*/ 98264 h 277"/>
              <a:gd name="T2" fmla="*/ 134727 w 209"/>
              <a:gd name="T3" fmla="*/ 0 h 277"/>
              <a:gd name="T4" fmla="*/ 0 w 209"/>
              <a:gd name="T5" fmla="*/ 0 h 277"/>
              <a:gd name="T6" fmla="*/ 0 w 209"/>
              <a:gd name="T7" fmla="*/ 179495 h 277"/>
              <a:gd name="T8" fmla="*/ 0 w 209"/>
              <a:gd name="T9" fmla="*/ 179495 h 277"/>
              <a:gd name="T10" fmla="*/ 134727 w 209"/>
              <a:gd name="T11" fmla="*/ 98264 h 2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9" h="277">
                <a:moveTo>
                  <a:pt x="208" y="150"/>
                </a:moveTo>
                <a:lnTo>
                  <a:pt x="208" y="0"/>
                </a:lnTo>
                <a:lnTo>
                  <a:pt x="0" y="0"/>
                </a:lnTo>
                <a:lnTo>
                  <a:pt x="0" y="274"/>
                </a:lnTo>
                <a:cubicBezTo>
                  <a:pt x="42" y="276"/>
                  <a:pt x="175" y="270"/>
                  <a:pt x="208" y="150"/>
                </a:cubicBezTo>
              </a:path>
            </a:pathLst>
          </a:custGeom>
          <a:solidFill>
            <a:srgbClr val="FF9C74"/>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216">
            <a:extLst>
              <a:ext uri="{FF2B5EF4-FFF2-40B4-BE49-F238E27FC236}">
                <a16:creationId xmlns:a16="http://schemas.microsoft.com/office/drawing/2014/main" id="{E31AB187-AFEB-0048-9D0C-37C7F7FC459B}"/>
              </a:ext>
            </a:extLst>
          </p:cNvPr>
          <p:cNvSpPr>
            <a:spLocks noChangeArrowheads="1"/>
          </p:cNvSpPr>
          <p:nvPr/>
        </p:nvSpPr>
        <p:spPr bwMode="auto">
          <a:xfrm>
            <a:off x="15358249" y="6797579"/>
            <a:ext cx="395492" cy="505361"/>
          </a:xfrm>
          <a:custGeom>
            <a:avLst/>
            <a:gdLst>
              <a:gd name="T0" fmla="*/ 206726 w 316"/>
              <a:gd name="T1" fmla="*/ 128913 h 407"/>
              <a:gd name="T2" fmla="*/ 206726 w 316"/>
              <a:gd name="T3" fmla="*/ 128913 h 407"/>
              <a:gd name="T4" fmla="*/ 100410 w 316"/>
              <a:gd name="T5" fmla="*/ 264337 h 407"/>
              <a:gd name="T6" fmla="*/ 100410 w 316"/>
              <a:gd name="T7" fmla="*/ 264337 h 407"/>
              <a:gd name="T8" fmla="*/ 0 w 316"/>
              <a:gd name="T9" fmla="*/ 134773 h 407"/>
              <a:gd name="T10" fmla="*/ 0 w 316"/>
              <a:gd name="T11" fmla="*/ 134773 h 407"/>
              <a:gd name="T12" fmla="*/ 100410 w 316"/>
              <a:gd name="T13" fmla="*/ 0 h 407"/>
              <a:gd name="T14" fmla="*/ 100410 w 316"/>
              <a:gd name="T15" fmla="*/ 0 h 407"/>
              <a:gd name="T16" fmla="*/ 206726 w 316"/>
              <a:gd name="T17" fmla="*/ 128913 h 4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6" h="407">
                <a:moveTo>
                  <a:pt x="315" y="198"/>
                </a:moveTo>
                <a:lnTo>
                  <a:pt x="315" y="198"/>
                </a:lnTo>
                <a:cubicBezTo>
                  <a:pt x="315" y="319"/>
                  <a:pt x="256" y="406"/>
                  <a:pt x="153" y="406"/>
                </a:cubicBezTo>
                <a:cubicBezTo>
                  <a:pt x="50" y="406"/>
                  <a:pt x="0" y="350"/>
                  <a:pt x="0" y="207"/>
                </a:cubicBezTo>
                <a:cubicBezTo>
                  <a:pt x="0" y="119"/>
                  <a:pt x="2" y="0"/>
                  <a:pt x="153" y="0"/>
                </a:cubicBezTo>
                <a:cubicBezTo>
                  <a:pt x="303" y="0"/>
                  <a:pt x="315" y="110"/>
                  <a:pt x="315" y="198"/>
                </a:cubicBezTo>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92">
            <a:extLst>
              <a:ext uri="{FF2B5EF4-FFF2-40B4-BE49-F238E27FC236}">
                <a16:creationId xmlns:a16="http://schemas.microsoft.com/office/drawing/2014/main" id="{7EF534ED-6F7C-344A-A624-85AC866EDEA1}"/>
              </a:ext>
            </a:extLst>
          </p:cNvPr>
          <p:cNvSpPr>
            <a:spLocks noChangeArrowheads="1"/>
          </p:cNvSpPr>
          <p:nvPr/>
        </p:nvSpPr>
        <p:spPr bwMode="auto">
          <a:xfrm>
            <a:off x="15385711" y="6934904"/>
            <a:ext cx="256961" cy="250331"/>
          </a:xfrm>
          <a:custGeom>
            <a:avLst/>
            <a:gdLst>
              <a:gd name="connsiteX0" fmla="*/ 202470 w 256961"/>
              <a:gd name="connsiteY0" fmla="*/ 186763 h 250331"/>
              <a:gd name="connsiteX1" fmla="*/ 207481 w 256961"/>
              <a:gd name="connsiteY1" fmla="*/ 199947 h 250331"/>
              <a:gd name="connsiteX2" fmla="*/ 206229 w 256961"/>
              <a:gd name="connsiteY2" fmla="*/ 213130 h 250331"/>
              <a:gd name="connsiteX3" fmla="*/ 191196 w 256961"/>
              <a:gd name="connsiteY3" fmla="*/ 238298 h 250331"/>
              <a:gd name="connsiteX4" fmla="*/ 164888 w 256961"/>
              <a:gd name="connsiteY4" fmla="*/ 249085 h 250331"/>
              <a:gd name="connsiteX5" fmla="*/ 137328 w 256961"/>
              <a:gd name="connsiteY5" fmla="*/ 246688 h 250331"/>
              <a:gd name="connsiteX6" fmla="*/ 179921 w 256961"/>
              <a:gd name="connsiteY6" fmla="*/ 225115 h 250331"/>
              <a:gd name="connsiteX7" fmla="*/ 192448 w 256961"/>
              <a:gd name="connsiteY7" fmla="*/ 209535 h 250331"/>
              <a:gd name="connsiteX8" fmla="*/ 197459 w 256961"/>
              <a:gd name="connsiteY8" fmla="*/ 198748 h 250331"/>
              <a:gd name="connsiteX9" fmla="*/ 202470 w 256961"/>
              <a:gd name="connsiteY9" fmla="*/ 186763 h 250331"/>
              <a:gd name="connsiteX10" fmla="*/ 104369 w 256961"/>
              <a:gd name="connsiteY10" fmla="*/ 65919 h 250331"/>
              <a:gd name="connsiteX11" fmla="*/ 106757 w 256961"/>
              <a:gd name="connsiteY11" fmla="*/ 108033 h 250331"/>
              <a:gd name="connsiteX12" fmla="*/ 104369 w 256961"/>
              <a:gd name="connsiteY12" fmla="*/ 130329 h 250331"/>
              <a:gd name="connsiteX13" fmla="*/ 100786 w 256961"/>
              <a:gd name="connsiteY13" fmla="*/ 140238 h 250331"/>
              <a:gd name="connsiteX14" fmla="*/ 96010 w 256961"/>
              <a:gd name="connsiteY14" fmla="*/ 150147 h 250331"/>
              <a:gd name="connsiteX15" fmla="*/ 86457 w 256961"/>
              <a:gd name="connsiteY15" fmla="*/ 166250 h 250331"/>
              <a:gd name="connsiteX16" fmla="*/ 92427 w 256961"/>
              <a:gd name="connsiteY16" fmla="*/ 178636 h 250331"/>
              <a:gd name="connsiteX17" fmla="*/ 130639 w 256961"/>
              <a:gd name="connsiteY17" fmla="*/ 181113 h 250331"/>
              <a:gd name="connsiteX18" fmla="*/ 90039 w 256961"/>
              <a:gd name="connsiteY18" fmla="*/ 186068 h 250331"/>
              <a:gd name="connsiteX19" fmla="*/ 79292 w 256961"/>
              <a:gd name="connsiteY19" fmla="*/ 178636 h 250331"/>
              <a:gd name="connsiteX20" fmla="*/ 78098 w 256961"/>
              <a:gd name="connsiteY20" fmla="*/ 165011 h 250331"/>
              <a:gd name="connsiteX21" fmla="*/ 88845 w 256961"/>
              <a:gd name="connsiteY21" fmla="*/ 145193 h 250331"/>
              <a:gd name="connsiteX22" fmla="*/ 92427 w 256961"/>
              <a:gd name="connsiteY22" fmla="*/ 136522 h 250331"/>
              <a:gd name="connsiteX23" fmla="*/ 96010 w 256961"/>
              <a:gd name="connsiteY23" fmla="*/ 127852 h 250331"/>
              <a:gd name="connsiteX24" fmla="*/ 99592 w 256961"/>
              <a:gd name="connsiteY24" fmla="*/ 108033 h 250331"/>
              <a:gd name="connsiteX25" fmla="*/ 104369 w 256961"/>
              <a:gd name="connsiteY25" fmla="*/ 65919 h 250331"/>
              <a:gd name="connsiteX26" fmla="*/ 202630 w 256961"/>
              <a:gd name="connsiteY26" fmla="*/ 56217 h 250331"/>
              <a:gd name="connsiteX27" fmla="*/ 222160 w 256961"/>
              <a:gd name="connsiteY27" fmla="*/ 60074 h 250331"/>
              <a:gd name="connsiteX28" fmla="*/ 236808 w 256961"/>
              <a:gd name="connsiteY28" fmla="*/ 63931 h 250331"/>
              <a:gd name="connsiteX29" fmla="*/ 251456 w 256961"/>
              <a:gd name="connsiteY29" fmla="*/ 56217 h 250331"/>
              <a:gd name="connsiteX30" fmla="*/ 238029 w 256961"/>
              <a:gd name="connsiteY30" fmla="*/ 71646 h 250331"/>
              <a:gd name="connsiteX31" fmla="*/ 218498 w 256961"/>
              <a:gd name="connsiteY31" fmla="*/ 69074 h 250331"/>
              <a:gd name="connsiteX32" fmla="*/ 216057 w 256961"/>
              <a:gd name="connsiteY32" fmla="*/ 67789 h 250331"/>
              <a:gd name="connsiteX33" fmla="*/ 220940 w 256961"/>
              <a:gd name="connsiteY33" fmla="*/ 85788 h 250331"/>
              <a:gd name="connsiteX34" fmla="*/ 205071 w 256961"/>
              <a:gd name="connsiteY34" fmla="*/ 114072 h 250331"/>
              <a:gd name="connsiteX35" fmla="*/ 189202 w 256961"/>
              <a:gd name="connsiteY35" fmla="*/ 85788 h 250331"/>
              <a:gd name="connsiteX36" fmla="*/ 195306 w 256961"/>
              <a:gd name="connsiteY36" fmla="*/ 63931 h 250331"/>
              <a:gd name="connsiteX37" fmla="*/ 186761 w 256961"/>
              <a:gd name="connsiteY37" fmla="*/ 67789 h 250331"/>
              <a:gd name="connsiteX38" fmla="*/ 202630 w 256961"/>
              <a:gd name="connsiteY38" fmla="*/ 56217 h 250331"/>
              <a:gd name="connsiteX39" fmla="*/ 26567 w 256961"/>
              <a:gd name="connsiteY39" fmla="*/ 56217 h 250331"/>
              <a:gd name="connsiteX40" fmla="*/ 46941 w 256961"/>
              <a:gd name="connsiteY40" fmla="*/ 60074 h 250331"/>
              <a:gd name="connsiteX41" fmla="*/ 60124 w 256961"/>
              <a:gd name="connsiteY41" fmla="*/ 63931 h 250331"/>
              <a:gd name="connsiteX42" fmla="*/ 75705 w 256961"/>
              <a:gd name="connsiteY42" fmla="*/ 56217 h 250331"/>
              <a:gd name="connsiteX43" fmla="*/ 62521 w 256961"/>
              <a:gd name="connsiteY43" fmla="*/ 71646 h 250331"/>
              <a:gd name="connsiteX44" fmla="*/ 43346 w 256961"/>
              <a:gd name="connsiteY44" fmla="*/ 69074 h 250331"/>
              <a:gd name="connsiteX45" fmla="*/ 46941 w 256961"/>
              <a:gd name="connsiteY45" fmla="*/ 85788 h 250331"/>
              <a:gd name="connsiteX46" fmla="*/ 31361 w 256961"/>
              <a:gd name="connsiteY46" fmla="*/ 114072 h 250331"/>
              <a:gd name="connsiteX47" fmla="*/ 15781 w 256961"/>
              <a:gd name="connsiteY47" fmla="*/ 85788 h 250331"/>
              <a:gd name="connsiteX48" fmla="*/ 22972 w 256961"/>
              <a:gd name="connsiteY48" fmla="*/ 63931 h 250331"/>
              <a:gd name="connsiteX49" fmla="*/ 10987 w 256961"/>
              <a:gd name="connsiteY49" fmla="*/ 67789 h 250331"/>
              <a:gd name="connsiteX50" fmla="*/ 26567 w 256961"/>
              <a:gd name="connsiteY50" fmla="*/ 56217 h 250331"/>
              <a:gd name="connsiteX51" fmla="*/ 223071 w 256961"/>
              <a:gd name="connsiteY51" fmla="*/ 0 h 250331"/>
              <a:gd name="connsiteX52" fmla="*/ 243647 w 256961"/>
              <a:gd name="connsiteY52" fmla="*/ 7165 h 250331"/>
              <a:gd name="connsiteX53" fmla="*/ 256961 w 256961"/>
              <a:gd name="connsiteY53" fmla="*/ 25077 h 250331"/>
              <a:gd name="connsiteX54" fmla="*/ 256961 w 256961"/>
              <a:gd name="connsiteY54" fmla="*/ 26272 h 250331"/>
              <a:gd name="connsiteX55" fmla="*/ 255750 w 256961"/>
              <a:gd name="connsiteY55" fmla="*/ 26272 h 250331"/>
              <a:gd name="connsiteX56" fmla="*/ 240016 w 256961"/>
              <a:gd name="connsiteY56" fmla="*/ 20301 h 250331"/>
              <a:gd name="connsiteX57" fmla="*/ 223071 w 256961"/>
              <a:gd name="connsiteY57" fmla="*/ 17912 h 250331"/>
              <a:gd name="connsiteX58" fmla="*/ 204916 w 256961"/>
              <a:gd name="connsiteY58" fmla="*/ 19107 h 250331"/>
              <a:gd name="connsiteX59" fmla="*/ 187971 w 256961"/>
              <a:gd name="connsiteY59" fmla="*/ 23883 h 250331"/>
              <a:gd name="connsiteX60" fmla="*/ 186761 w 256961"/>
              <a:gd name="connsiteY60" fmla="*/ 22689 h 250331"/>
              <a:gd name="connsiteX61" fmla="*/ 186761 w 256961"/>
              <a:gd name="connsiteY61" fmla="*/ 21495 h 250331"/>
              <a:gd name="connsiteX62" fmla="*/ 201285 w 256961"/>
              <a:gd name="connsiteY62" fmla="*/ 4776 h 250331"/>
              <a:gd name="connsiteX63" fmla="*/ 223071 w 256961"/>
              <a:gd name="connsiteY63" fmla="*/ 0 h 250331"/>
              <a:gd name="connsiteX64" fmla="*/ 36310 w 256961"/>
              <a:gd name="connsiteY64" fmla="*/ 0 h 250331"/>
              <a:gd name="connsiteX65" fmla="*/ 58096 w 256961"/>
              <a:gd name="connsiteY65" fmla="*/ 7165 h 250331"/>
              <a:gd name="connsiteX66" fmla="*/ 70200 w 256961"/>
              <a:gd name="connsiteY66" fmla="*/ 25077 h 250331"/>
              <a:gd name="connsiteX67" fmla="*/ 70200 w 256961"/>
              <a:gd name="connsiteY67" fmla="*/ 26272 h 250331"/>
              <a:gd name="connsiteX68" fmla="*/ 53255 w 256961"/>
              <a:gd name="connsiteY68" fmla="*/ 20301 h 250331"/>
              <a:gd name="connsiteX69" fmla="*/ 36310 w 256961"/>
              <a:gd name="connsiteY69" fmla="*/ 17912 h 250331"/>
              <a:gd name="connsiteX70" fmla="*/ 18155 w 256961"/>
              <a:gd name="connsiteY70" fmla="*/ 19107 h 250331"/>
              <a:gd name="connsiteX71" fmla="*/ 1210 w 256961"/>
              <a:gd name="connsiteY71" fmla="*/ 23883 h 250331"/>
              <a:gd name="connsiteX72" fmla="*/ 0 w 256961"/>
              <a:gd name="connsiteY72" fmla="*/ 22689 h 250331"/>
              <a:gd name="connsiteX73" fmla="*/ 0 w 256961"/>
              <a:gd name="connsiteY73" fmla="*/ 21495 h 250331"/>
              <a:gd name="connsiteX74" fmla="*/ 15734 w 256961"/>
              <a:gd name="connsiteY74" fmla="*/ 4776 h 250331"/>
              <a:gd name="connsiteX75" fmla="*/ 36310 w 256961"/>
              <a:gd name="connsiteY75" fmla="*/ 0 h 25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56961" h="250331">
                <a:moveTo>
                  <a:pt x="202470" y="186763"/>
                </a:moveTo>
                <a:cubicBezTo>
                  <a:pt x="204976" y="191557"/>
                  <a:pt x="206229" y="196351"/>
                  <a:pt x="207481" y="199947"/>
                </a:cubicBezTo>
                <a:cubicBezTo>
                  <a:pt x="207481" y="204741"/>
                  <a:pt x="207481" y="209535"/>
                  <a:pt x="206229" y="213130"/>
                </a:cubicBezTo>
                <a:cubicBezTo>
                  <a:pt x="204976" y="222718"/>
                  <a:pt x="199965" y="232306"/>
                  <a:pt x="191196" y="238298"/>
                </a:cubicBezTo>
                <a:cubicBezTo>
                  <a:pt x="183679" y="245489"/>
                  <a:pt x="174910" y="247886"/>
                  <a:pt x="164888" y="249085"/>
                </a:cubicBezTo>
                <a:cubicBezTo>
                  <a:pt x="156119" y="251482"/>
                  <a:pt x="146097" y="250283"/>
                  <a:pt x="137328" y="246688"/>
                </a:cubicBezTo>
                <a:cubicBezTo>
                  <a:pt x="154866" y="239497"/>
                  <a:pt x="169899" y="233504"/>
                  <a:pt x="179921" y="225115"/>
                </a:cubicBezTo>
                <a:cubicBezTo>
                  <a:pt x="184932" y="220321"/>
                  <a:pt x="189943" y="215527"/>
                  <a:pt x="192448" y="209535"/>
                </a:cubicBezTo>
                <a:cubicBezTo>
                  <a:pt x="194954" y="205939"/>
                  <a:pt x="196207" y="202344"/>
                  <a:pt x="197459" y="198748"/>
                </a:cubicBezTo>
                <a:cubicBezTo>
                  <a:pt x="199965" y="195153"/>
                  <a:pt x="199965" y="191557"/>
                  <a:pt x="202470" y="186763"/>
                </a:cubicBezTo>
                <a:close/>
                <a:moveTo>
                  <a:pt x="104369" y="65919"/>
                </a:moveTo>
                <a:cubicBezTo>
                  <a:pt x="106757" y="80783"/>
                  <a:pt x="107951" y="94408"/>
                  <a:pt x="106757" y="108033"/>
                </a:cubicBezTo>
                <a:cubicBezTo>
                  <a:pt x="106757" y="115465"/>
                  <a:pt x="105563" y="122897"/>
                  <a:pt x="104369" y="130329"/>
                </a:cubicBezTo>
                <a:cubicBezTo>
                  <a:pt x="103174" y="134045"/>
                  <a:pt x="101980" y="137761"/>
                  <a:pt x="100786" y="140238"/>
                </a:cubicBezTo>
                <a:cubicBezTo>
                  <a:pt x="99592" y="143954"/>
                  <a:pt x="97204" y="147670"/>
                  <a:pt x="96010" y="150147"/>
                </a:cubicBezTo>
                <a:cubicBezTo>
                  <a:pt x="91233" y="155102"/>
                  <a:pt x="87651" y="161295"/>
                  <a:pt x="86457" y="166250"/>
                </a:cubicBezTo>
                <a:cubicBezTo>
                  <a:pt x="84069" y="172443"/>
                  <a:pt x="86457" y="176159"/>
                  <a:pt x="92427" y="178636"/>
                </a:cubicBezTo>
                <a:cubicBezTo>
                  <a:pt x="103174" y="184829"/>
                  <a:pt x="117504" y="184829"/>
                  <a:pt x="130639" y="181113"/>
                </a:cubicBezTo>
                <a:cubicBezTo>
                  <a:pt x="118698" y="188545"/>
                  <a:pt x="103174" y="191023"/>
                  <a:pt x="90039" y="186068"/>
                </a:cubicBezTo>
                <a:cubicBezTo>
                  <a:pt x="86457" y="184829"/>
                  <a:pt x="82875" y="182352"/>
                  <a:pt x="79292" y="178636"/>
                </a:cubicBezTo>
                <a:cubicBezTo>
                  <a:pt x="76904" y="173682"/>
                  <a:pt x="76904" y="168727"/>
                  <a:pt x="78098" y="165011"/>
                </a:cubicBezTo>
                <a:cubicBezTo>
                  <a:pt x="80486" y="157579"/>
                  <a:pt x="84069" y="151386"/>
                  <a:pt x="88845" y="145193"/>
                </a:cubicBezTo>
                <a:cubicBezTo>
                  <a:pt x="90039" y="141477"/>
                  <a:pt x="92427" y="138999"/>
                  <a:pt x="92427" y="136522"/>
                </a:cubicBezTo>
                <a:cubicBezTo>
                  <a:pt x="94816" y="134045"/>
                  <a:pt x="94816" y="130329"/>
                  <a:pt x="96010" y="127852"/>
                </a:cubicBezTo>
                <a:cubicBezTo>
                  <a:pt x="98398" y="121658"/>
                  <a:pt x="99592" y="114226"/>
                  <a:pt x="99592" y="108033"/>
                </a:cubicBezTo>
                <a:cubicBezTo>
                  <a:pt x="101980" y="94408"/>
                  <a:pt x="103174" y="80783"/>
                  <a:pt x="104369" y="65919"/>
                </a:cubicBezTo>
                <a:close/>
                <a:moveTo>
                  <a:pt x="202630" y="56217"/>
                </a:moveTo>
                <a:cubicBezTo>
                  <a:pt x="208733" y="54932"/>
                  <a:pt x="216057" y="56217"/>
                  <a:pt x="222160" y="60074"/>
                </a:cubicBezTo>
                <a:cubicBezTo>
                  <a:pt x="227043" y="62646"/>
                  <a:pt x="231926" y="65217"/>
                  <a:pt x="236808" y="63931"/>
                </a:cubicBezTo>
                <a:cubicBezTo>
                  <a:pt x="241691" y="62646"/>
                  <a:pt x="246574" y="60074"/>
                  <a:pt x="251456" y="56217"/>
                </a:cubicBezTo>
                <a:cubicBezTo>
                  <a:pt x="249015" y="62646"/>
                  <a:pt x="245353" y="67789"/>
                  <a:pt x="238029" y="71646"/>
                </a:cubicBezTo>
                <a:cubicBezTo>
                  <a:pt x="231926" y="74217"/>
                  <a:pt x="223381" y="71646"/>
                  <a:pt x="218498" y="69074"/>
                </a:cubicBezTo>
                <a:cubicBezTo>
                  <a:pt x="217278" y="67789"/>
                  <a:pt x="216057" y="67789"/>
                  <a:pt x="216057" y="67789"/>
                </a:cubicBezTo>
                <a:cubicBezTo>
                  <a:pt x="218498" y="72931"/>
                  <a:pt x="220940" y="79359"/>
                  <a:pt x="220940" y="85788"/>
                </a:cubicBezTo>
                <a:cubicBezTo>
                  <a:pt x="220940" y="101215"/>
                  <a:pt x="213616" y="114072"/>
                  <a:pt x="205071" y="114072"/>
                </a:cubicBezTo>
                <a:cubicBezTo>
                  <a:pt x="196526" y="114072"/>
                  <a:pt x="189202" y="101215"/>
                  <a:pt x="189202" y="85788"/>
                </a:cubicBezTo>
                <a:cubicBezTo>
                  <a:pt x="189202" y="76788"/>
                  <a:pt x="191644" y="69074"/>
                  <a:pt x="195306" y="63931"/>
                </a:cubicBezTo>
                <a:cubicBezTo>
                  <a:pt x="192864" y="65217"/>
                  <a:pt x="190423" y="66503"/>
                  <a:pt x="186761" y="67789"/>
                </a:cubicBezTo>
                <a:cubicBezTo>
                  <a:pt x="190423" y="61360"/>
                  <a:pt x="195306" y="57503"/>
                  <a:pt x="202630" y="56217"/>
                </a:cubicBezTo>
                <a:close/>
                <a:moveTo>
                  <a:pt x="26567" y="56217"/>
                </a:moveTo>
                <a:cubicBezTo>
                  <a:pt x="33758" y="54932"/>
                  <a:pt x="40949" y="56217"/>
                  <a:pt x="46941" y="60074"/>
                </a:cubicBezTo>
                <a:cubicBezTo>
                  <a:pt x="50537" y="62646"/>
                  <a:pt x="55330" y="65217"/>
                  <a:pt x="60124" y="63931"/>
                </a:cubicBezTo>
                <a:cubicBezTo>
                  <a:pt x="64918" y="62646"/>
                  <a:pt x="69712" y="60074"/>
                  <a:pt x="75705" y="56217"/>
                </a:cubicBezTo>
                <a:cubicBezTo>
                  <a:pt x="73308" y="62646"/>
                  <a:pt x="68514" y="67789"/>
                  <a:pt x="62521" y="71646"/>
                </a:cubicBezTo>
                <a:cubicBezTo>
                  <a:pt x="56529" y="74217"/>
                  <a:pt x="48140" y="72931"/>
                  <a:pt x="43346" y="69074"/>
                </a:cubicBezTo>
                <a:cubicBezTo>
                  <a:pt x="45743" y="72931"/>
                  <a:pt x="46941" y="79359"/>
                  <a:pt x="46941" y="85788"/>
                </a:cubicBezTo>
                <a:cubicBezTo>
                  <a:pt x="46941" y="101215"/>
                  <a:pt x="39750" y="114072"/>
                  <a:pt x="31361" y="114072"/>
                </a:cubicBezTo>
                <a:cubicBezTo>
                  <a:pt x="22972" y="114072"/>
                  <a:pt x="15781" y="101215"/>
                  <a:pt x="15781" y="85788"/>
                </a:cubicBezTo>
                <a:cubicBezTo>
                  <a:pt x="15781" y="76788"/>
                  <a:pt x="18178" y="69074"/>
                  <a:pt x="22972" y="63931"/>
                </a:cubicBezTo>
                <a:cubicBezTo>
                  <a:pt x="19376" y="65217"/>
                  <a:pt x="14582" y="65217"/>
                  <a:pt x="10987" y="67789"/>
                </a:cubicBezTo>
                <a:cubicBezTo>
                  <a:pt x="14582" y="61360"/>
                  <a:pt x="20575" y="57503"/>
                  <a:pt x="26567" y="56217"/>
                </a:cubicBezTo>
                <a:close/>
                <a:moveTo>
                  <a:pt x="223071" y="0"/>
                </a:moveTo>
                <a:cubicBezTo>
                  <a:pt x="230333" y="0"/>
                  <a:pt x="237595" y="2388"/>
                  <a:pt x="243647" y="7165"/>
                </a:cubicBezTo>
                <a:cubicBezTo>
                  <a:pt x="249699" y="10747"/>
                  <a:pt x="255750" y="17912"/>
                  <a:pt x="256961" y="25077"/>
                </a:cubicBezTo>
                <a:lnTo>
                  <a:pt x="256961" y="26272"/>
                </a:lnTo>
                <a:cubicBezTo>
                  <a:pt x="256961" y="26272"/>
                  <a:pt x="256961" y="26272"/>
                  <a:pt x="255750" y="26272"/>
                </a:cubicBezTo>
                <a:cubicBezTo>
                  <a:pt x="250909" y="25077"/>
                  <a:pt x="246068" y="21495"/>
                  <a:pt x="240016" y="20301"/>
                </a:cubicBezTo>
                <a:cubicBezTo>
                  <a:pt x="233964" y="19107"/>
                  <a:pt x="227913" y="17912"/>
                  <a:pt x="223071" y="17912"/>
                </a:cubicBezTo>
                <a:cubicBezTo>
                  <a:pt x="217019" y="17912"/>
                  <a:pt x="210968" y="17912"/>
                  <a:pt x="204916" y="19107"/>
                </a:cubicBezTo>
                <a:cubicBezTo>
                  <a:pt x="198864" y="20301"/>
                  <a:pt x="192813" y="21495"/>
                  <a:pt x="187971" y="23883"/>
                </a:cubicBezTo>
                <a:cubicBezTo>
                  <a:pt x="186761" y="23883"/>
                  <a:pt x="186761" y="23883"/>
                  <a:pt x="186761" y="22689"/>
                </a:cubicBezTo>
                <a:lnTo>
                  <a:pt x="186761" y="21495"/>
                </a:lnTo>
                <a:cubicBezTo>
                  <a:pt x="190392" y="13136"/>
                  <a:pt x="195233" y="8359"/>
                  <a:pt x="201285" y="4776"/>
                </a:cubicBezTo>
                <a:cubicBezTo>
                  <a:pt x="208547" y="1194"/>
                  <a:pt x="215809" y="0"/>
                  <a:pt x="223071" y="0"/>
                </a:cubicBezTo>
                <a:close/>
                <a:moveTo>
                  <a:pt x="36310" y="0"/>
                </a:moveTo>
                <a:cubicBezTo>
                  <a:pt x="44783" y="0"/>
                  <a:pt x="52045" y="2388"/>
                  <a:pt x="58096" y="7165"/>
                </a:cubicBezTo>
                <a:cubicBezTo>
                  <a:pt x="62938" y="10747"/>
                  <a:pt x="67779" y="17912"/>
                  <a:pt x="70200" y="25077"/>
                </a:cubicBezTo>
                <a:lnTo>
                  <a:pt x="70200" y="26272"/>
                </a:lnTo>
                <a:cubicBezTo>
                  <a:pt x="64148" y="25077"/>
                  <a:pt x="59307" y="21495"/>
                  <a:pt x="53255" y="20301"/>
                </a:cubicBezTo>
                <a:cubicBezTo>
                  <a:pt x="47203" y="19107"/>
                  <a:pt x="42362" y="17912"/>
                  <a:pt x="36310" y="17912"/>
                </a:cubicBezTo>
                <a:cubicBezTo>
                  <a:pt x="30258" y="17912"/>
                  <a:pt x="24207" y="17912"/>
                  <a:pt x="18155" y="19107"/>
                </a:cubicBezTo>
                <a:cubicBezTo>
                  <a:pt x="12103" y="20301"/>
                  <a:pt x="6052" y="21495"/>
                  <a:pt x="1210" y="23883"/>
                </a:cubicBezTo>
                <a:cubicBezTo>
                  <a:pt x="1210" y="23883"/>
                  <a:pt x="0" y="23883"/>
                  <a:pt x="0" y="22689"/>
                </a:cubicBezTo>
                <a:lnTo>
                  <a:pt x="0" y="21495"/>
                </a:lnTo>
                <a:cubicBezTo>
                  <a:pt x="3631" y="13136"/>
                  <a:pt x="9683" y="8359"/>
                  <a:pt x="15734" y="4776"/>
                </a:cubicBezTo>
                <a:cubicBezTo>
                  <a:pt x="21786" y="1194"/>
                  <a:pt x="29048" y="0"/>
                  <a:pt x="36310" y="0"/>
                </a:cubicBez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4" name="Freeform 93">
            <a:extLst>
              <a:ext uri="{FF2B5EF4-FFF2-40B4-BE49-F238E27FC236}">
                <a16:creationId xmlns:a16="http://schemas.microsoft.com/office/drawing/2014/main" id="{C9AAB5CB-EFD3-144E-A70D-E36C359F0788}"/>
              </a:ext>
            </a:extLst>
          </p:cNvPr>
          <p:cNvSpPr>
            <a:spLocks noChangeArrowheads="1"/>
          </p:cNvSpPr>
          <p:nvPr/>
        </p:nvSpPr>
        <p:spPr bwMode="auto">
          <a:xfrm>
            <a:off x="15311282" y="6492031"/>
            <a:ext cx="717167" cy="798683"/>
          </a:xfrm>
          <a:custGeom>
            <a:avLst/>
            <a:gdLst>
              <a:gd name="connsiteX0" fmla="*/ 515223 w 717167"/>
              <a:gd name="connsiteY0" fmla="*/ 106 h 798683"/>
              <a:gd name="connsiteX1" fmla="*/ 675939 w 717167"/>
              <a:gd name="connsiteY1" fmla="*/ 98862 h 798683"/>
              <a:gd name="connsiteX2" fmla="*/ 670926 w 717167"/>
              <a:gd name="connsiteY2" fmla="*/ 324588 h 798683"/>
              <a:gd name="connsiteX3" fmla="*/ 620585 w 717167"/>
              <a:gd name="connsiteY3" fmla="*/ 340753 h 798683"/>
              <a:gd name="connsiteX4" fmla="*/ 589788 w 717167"/>
              <a:gd name="connsiteY4" fmla="*/ 335258 h 798683"/>
              <a:gd name="connsiteX5" fmla="*/ 608784 w 717167"/>
              <a:gd name="connsiteY5" fmla="*/ 391479 h 798683"/>
              <a:gd name="connsiteX6" fmla="*/ 452028 w 717167"/>
              <a:gd name="connsiteY6" fmla="*/ 798683 h 798683"/>
              <a:gd name="connsiteX7" fmla="*/ 452028 w 717167"/>
              <a:gd name="connsiteY7" fmla="*/ 596011 h 798683"/>
              <a:gd name="connsiteX8" fmla="*/ 435885 w 717167"/>
              <a:gd name="connsiteY8" fmla="*/ 553736 h 798683"/>
              <a:gd name="connsiteX9" fmla="*/ 367585 w 717167"/>
              <a:gd name="connsiteY9" fmla="*/ 365985 h 798683"/>
              <a:gd name="connsiteX10" fmla="*/ 347717 w 717167"/>
              <a:gd name="connsiteY10" fmla="*/ 413233 h 798683"/>
              <a:gd name="connsiteX11" fmla="*/ 12 w 717167"/>
              <a:gd name="connsiteY11" fmla="*/ 415720 h 798683"/>
              <a:gd name="connsiteX12" fmla="*/ 407245 w 717167"/>
              <a:gd name="connsiteY12" fmla="*/ 135608 h 798683"/>
              <a:gd name="connsiteX13" fmla="*/ 423923 w 717167"/>
              <a:gd name="connsiteY13" fmla="*/ 143673 h 798683"/>
              <a:gd name="connsiteX14" fmla="*/ 419201 w 717167"/>
              <a:gd name="connsiteY14" fmla="*/ 112499 h 798683"/>
              <a:gd name="connsiteX15" fmla="*/ 465411 w 717167"/>
              <a:gd name="connsiteY15" fmla="*/ 16095 h 798683"/>
              <a:gd name="connsiteX16" fmla="*/ 515223 w 717167"/>
              <a:gd name="connsiteY16" fmla="*/ 106 h 798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17167" h="798683">
                <a:moveTo>
                  <a:pt x="515223" y="106"/>
                </a:moveTo>
                <a:cubicBezTo>
                  <a:pt x="569500" y="-2245"/>
                  <a:pt x="633645" y="34906"/>
                  <a:pt x="675939" y="98862"/>
                </a:cubicBezTo>
                <a:cubicBezTo>
                  <a:pt x="732330" y="184136"/>
                  <a:pt x="731077" y="285713"/>
                  <a:pt x="670926" y="324588"/>
                </a:cubicBezTo>
                <a:cubicBezTo>
                  <a:pt x="655888" y="334621"/>
                  <a:pt x="638736" y="339872"/>
                  <a:pt x="620585" y="340753"/>
                </a:cubicBezTo>
                <a:lnTo>
                  <a:pt x="589788" y="335258"/>
                </a:lnTo>
                <a:lnTo>
                  <a:pt x="608784" y="391479"/>
                </a:lnTo>
                <a:cubicBezTo>
                  <a:pt x="679259" y="656840"/>
                  <a:pt x="452028" y="798683"/>
                  <a:pt x="452028" y="798683"/>
                </a:cubicBezTo>
                <a:lnTo>
                  <a:pt x="452028" y="596011"/>
                </a:lnTo>
                <a:lnTo>
                  <a:pt x="435885" y="553736"/>
                </a:lnTo>
                <a:cubicBezTo>
                  <a:pt x="356409" y="505244"/>
                  <a:pt x="367585" y="365985"/>
                  <a:pt x="367585" y="365985"/>
                </a:cubicBezTo>
                <a:cubicBezTo>
                  <a:pt x="347717" y="378418"/>
                  <a:pt x="347717" y="413233"/>
                  <a:pt x="347717" y="413233"/>
                </a:cubicBezTo>
                <a:cubicBezTo>
                  <a:pt x="136610" y="464212"/>
                  <a:pt x="12" y="415720"/>
                  <a:pt x="12" y="415720"/>
                </a:cubicBezTo>
                <a:cubicBezTo>
                  <a:pt x="-1851" y="189113"/>
                  <a:pt x="228193" y="67416"/>
                  <a:pt x="407245" y="135608"/>
                </a:cubicBezTo>
                <a:lnTo>
                  <a:pt x="423923" y="143673"/>
                </a:lnTo>
                <a:lnTo>
                  <a:pt x="419201" y="112499"/>
                </a:lnTo>
                <a:cubicBezTo>
                  <a:pt x="419985" y="71587"/>
                  <a:pt x="435335" y="36160"/>
                  <a:pt x="465411" y="16095"/>
                </a:cubicBezTo>
                <a:cubicBezTo>
                  <a:pt x="480135" y="6063"/>
                  <a:pt x="497131" y="890"/>
                  <a:pt x="515223" y="106"/>
                </a:cubicBezTo>
                <a:close/>
              </a:path>
            </a:pathLst>
          </a:custGeom>
          <a:solidFill>
            <a:srgbClr val="182E35"/>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5" name="Freeform 224">
            <a:extLst>
              <a:ext uri="{FF2B5EF4-FFF2-40B4-BE49-F238E27FC236}">
                <a16:creationId xmlns:a16="http://schemas.microsoft.com/office/drawing/2014/main" id="{9B93222B-F74C-9244-AA7F-A34DC79C0D7F}"/>
              </a:ext>
            </a:extLst>
          </p:cNvPr>
          <p:cNvSpPr>
            <a:spLocks noChangeArrowheads="1"/>
          </p:cNvSpPr>
          <p:nvPr/>
        </p:nvSpPr>
        <p:spPr bwMode="auto">
          <a:xfrm>
            <a:off x="15726273" y="7006317"/>
            <a:ext cx="109859" cy="120848"/>
          </a:xfrm>
          <a:custGeom>
            <a:avLst/>
            <a:gdLst>
              <a:gd name="T0" fmla="*/ 45549 w 86"/>
              <a:gd name="T1" fmla="*/ 43525 h 99"/>
              <a:gd name="T2" fmla="*/ 45549 w 86"/>
              <a:gd name="T3" fmla="*/ 43525 h 99"/>
              <a:gd name="T4" fmla="*/ 9378 w 86"/>
              <a:gd name="T5" fmla="*/ 55686 h 99"/>
              <a:gd name="T6" fmla="*/ 9378 w 86"/>
              <a:gd name="T7" fmla="*/ 55686 h 99"/>
              <a:gd name="T8" fmla="*/ 11387 w 86"/>
              <a:gd name="T9" fmla="*/ 19202 h 99"/>
              <a:gd name="T10" fmla="*/ 11387 w 86"/>
              <a:gd name="T11" fmla="*/ 19202 h 99"/>
              <a:gd name="T12" fmla="*/ 47558 w 86"/>
              <a:gd name="T13" fmla="*/ 7041 h 99"/>
              <a:gd name="T14" fmla="*/ 47558 w 86"/>
              <a:gd name="T15" fmla="*/ 7041 h 99"/>
              <a:gd name="T16" fmla="*/ 45549 w 86"/>
              <a:gd name="T17" fmla="*/ 43525 h 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 h="99">
                <a:moveTo>
                  <a:pt x="68" y="68"/>
                </a:moveTo>
                <a:lnTo>
                  <a:pt x="68" y="68"/>
                </a:lnTo>
                <a:cubicBezTo>
                  <a:pt x="53" y="89"/>
                  <a:pt x="28" y="98"/>
                  <a:pt x="14" y="87"/>
                </a:cubicBezTo>
                <a:cubicBezTo>
                  <a:pt x="0" y="76"/>
                  <a:pt x="1" y="51"/>
                  <a:pt x="17" y="30"/>
                </a:cubicBezTo>
                <a:cubicBezTo>
                  <a:pt x="32" y="9"/>
                  <a:pt x="56" y="0"/>
                  <a:pt x="71" y="11"/>
                </a:cubicBezTo>
                <a:cubicBezTo>
                  <a:pt x="85" y="21"/>
                  <a:pt x="84" y="47"/>
                  <a:pt x="68" y="68"/>
                </a:cubicBezTo>
              </a:path>
            </a:pathLst>
          </a:custGeom>
          <a:solidFill>
            <a:srgbClr val="FFC29D"/>
          </a:solidFill>
          <a:ln>
            <a:noFill/>
          </a:ln>
          <a:effectLst/>
          <a:extLst>
            <a:ext uri="{91240B29-F687-4F45-9708-019B960494DF}">
              <a14:hiddenLine xmlns:a14="http://schemas.microsoft.com/office/drawing/2010/main" w="9525" cap="flat">
                <a:solidFill>
                  <a:srgbClr val="182E35"/>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225">
            <a:extLst>
              <a:ext uri="{FF2B5EF4-FFF2-40B4-BE49-F238E27FC236}">
                <a16:creationId xmlns:a16="http://schemas.microsoft.com/office/drawing/2014/main" id="{42EFDCC7-B967-ED4A-A131-B7DC7F60EBB5}"/>
              </a:ext>
            </a:extLst>
          </p:cNvPr>
          <p:cNvSpPr>
            <a:spLocks noChangeArrowheads="1"/>
          </p:cNvSpPr>
          <p:nvPr/>
        </p:nvSpPr>
        <p:spPr bwMode="auto">
          <a:xfrm>
            <a:off x="15989937" y="7896191"/>
            <a:ext cx="148311" cy="137325"/>
          </a:xfrm>
          <a:custGeom>
            <a:avLst/>
            <a:gdLst>
              <a:gd name="T0" fmla="*/ 77126 w 121"/>
              <a:gd name="T1" fmla="*/ 71358 h 111"/>
              <a:gd name="T2" fmla="*/ 3214 w 121"/>
              <a:gd name="T3" fmla="*/ 0 h 111"/>
              <a:gd name="T4" fmla="*/ 0 w 121"/>
              <a:gd name="T5" fmla="*/ 25948 h 111"/>
              <a:gd name="T6" fmla="*/ 0 60000 65536"/>
              <a:gd name="T7" fmla="*/ 0 60000 65536"/>
              <a:gd name="T8" fmla="*/ 0 60000 65536"/>
            </a:gdLst>
            <a:ahLst/>
            <a:cxnLst>
              <a:cxn ang="T6">
                <a:pos x="T0" y="T1"/>
              </a:cxn>
              <a:cxn ang="T7">
                <a:pos x="T2" y="T3"/>
              </a:cxn>
              <a:cxn ang="T8">
                <a:pos x="T4" y="T5"/>
              </a:cxn>
            </a:cxnLst>
            <a:rect l="0" t="0" r="r" b="b"/>
            <a:pathLst>
              <a:path w="121" h="111">
                <a:moveTo>
                  <a:pt x="120" y="110"/>
                </a:moveTo>
                <a:lnTo>
                  <a:pt x="5" y="0"/>
                </a:lnTo>
                <a:lnTo>
                  <a:pt x="0" y="40"/>
                </a:lnTo>
              </a:path>
            </a:pathLst>
          </a:custGeom>
          <a:noFill/>
          <a:ln w="14097" cap="rnd">
            <a:solidFill>
              <a:srgbClr val="182E35"/>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itchFamily="2" charset="77"/>
            </a:endParaRPr>
          </a:p>
        </p:txBody>
      </p:sp>
      <p:sp>
        <p:nvSpPr>
          <p:cNvPr id="97" name="Freeform 532">
            <a:extLst>
              <a:ext uri="{FF2B5EF4-FFF2-40B4-BE49-F238E27FC236}">
                <a16:creationId xmlns:a16="http://schemas.microsoft.com/office/drawing/2014/main" id="{9AD5A239-D493-F74B-9A71-31B245BBBDD0}"/>
              </a:ext>
            </a:extLst>
          </p:cNvPr>
          <p:cNvSpPr>
            <a:spLocks noChangeArrowheads="1"/>
          </p:cNvSpPr>
          <p:nvPr/>
        </p:nvSpPr>
        <p:spPr bwMode="auto">
          <a:xfrm>
            <a:off x="22795686" y="4457543"/>
            <a:ext cx="76901" cy="1395234"/>
          </a:xfrm>
          <a:custGeom>
            <a:avLst/>
            <a:gdLst>
              <a:gd name="T0" fmla="*/ 0 w 60"/>
              <a:gd name="T1" fmla="*/ 730943 h 1119"/>
              <a:gd name="T2" fmla="*/ 39652 w 60"/>
              <a:gd name="T3" fmla="*/ 730943 h 1119"/>
              <a:gd name="T4" fmla="*/ 39652 w 60"/>
              <a:gd name="T5" fmla="*/ 0 h 1119"/>
              <a:gd name="T6" fmla="*/ 0 w 60"/>
              <a:gd name="T7" fmla="*/ 0 h 1119"/>
              <a:gd name="T8" fmla="*/ 0 w 60"/>
              <a:gd name="T9" fmla="*/ 730943 h 1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9">
                <a:moveTo>
                  <a:pt x="0" y="1118"/>
                </a:moveTo>
                <a:lnTo>
                  <a:pt x="59" y="1118"/>
                </a:lnTo>
                <a:lnTo>
                  <a:pt x="59" y="0"/>
                </a:lnTo>
                <a:lnTo>
                  <a:pt x="0" y="0"/>
                </a:lnTo>
                <a:lnTo>
                  <a:pt x="0" y="1118"/>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98" name="Freeform 533">
            <a:extLst>
              <a:ext uri="{FF2B5EF4-FFF2-40B4-BE49-F238E27FC236}">
                <a16:creationId xmlns:a16="http://schemas.microsoft.com/office/drawing/2014/main" id="{CE064BB1-CD1C-E24A-AB7E-9DADDA65CC76}"/>
              </a:ext>
            </a:extLst>
          </p:cNvPr>
          <p:cNvSpPr>
            <a:spLocks noChangeArrowheads="1"/>
          </p:cNvSpPr>
          <p:nvPr/>
        </p:nvSpPr>
        <p:spPr bwMode="auto">
          <a:xfrm>
            <a:off x="22795686" y="7335900"/>
            <a:ext cx="76901" cy="1395234"/>
          </a:xfrm>
          <a:custGeom>
            <a:avLst/>
            <a:gdLst>
              <a:gd name="T0" fmla="*/ 0 w 60"/>
              <a:gd name="T1" fmla="*/ 730943 h 1119"/>
              <a:gd name="T2" fmla="*/ 39652 w 60"/>
              <a:gd name="T3" fmla="*/ 730943 h 1119"/>
              <a:gd name="T4" fmla="*/ 39652 w 60"/>
              <a:gd name="T5" fmla="*/ 0 h 1119"/>
              <a:gd name="T6" fmla="*/ 0 w 60"/>
              <a:gd name="T7" fmla="*/ 0 h 1119"/>
              <a:gd name="T8" fmla="*/ 0 w 60"/>
              <a:gd name="T9" fmla="*/ 730943 h 1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9">
                <a:moveTo>
                  <a:pt x="0" y="1118"/>
                </a:moveTo>
                <a:lnTo>
                  <a:pt x="59" y="1118"/>
                </a:lnTo>
                <a:lnTo>
                  <a:pt x="59" y="0"/>
                </a:lnTo>
                <a:lnTo>
                  <a:pt x="0" y="0"/>
                </a:lnTo>
                <a:lnTo>
                  <a:pt x="0" y="1118"/>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99" name="Freeform 534">
            <a:extLst>
              <a:ext uri="{FF2B5EF4-FFF2-40B4-BE49-F238E27FC236}">
                <a16:creationId xmlns:a16="http://schemas.microsoft.com/office/drawing/2014/main" id="{5AD6C143-99E8-B94E-9310-64BAEBE444A0}"/>
              </a:ext>
            </a:extLst>
          </p:cNvPr>
          <p:cNvSpPr>
            <a:spLocks noChangeArrowheads="1"/>
          </p:cNvSpPr>
          <p:nvPr/>
        </p:nvSpPr>
        <p:spPr bwMode="auto">
          <a:xfrm>
            <a:off x="22795686" y="10219747"/>
            <a:ext cx="76901" cy="1395234"/>
          </a:xfrm>
          <a:custGeom>
            <a:avLst/>
            <a:gdLst>
              <a:gd name="T0" fmla="*/ 0 w 60"/>
              <a:gd name="T1" fmla="*/ 730943 h 1118"/>
              <a:gd name="T2" fmla="*/ 39652 w 60"/>
              <a:gd name="T3" fmla="*/ 730943 h 1118"/>
              <a:gd name="T4" fmla="*/ 39652 w 60"/>
              <a:gd name="T5" fmla="*/ 0 h 1118"/>
              <a:gd name="T6" fmla="*/ 0 w 60"/>
              <a:gd name="T7" fmla="*/ 0 h 1118"/>
              <a:gd name="T8" fmla="*/ 0 w 60"/>
              <a:gd name="T9" fmla="*/ 730943 h 1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8">
                <a:moveTo>
                  <a:pt x="0" y="1117"/>
                </a:moveTo>
                <a:lnTo>
                  <a:pt x="59" y="1117"/>
                </a:lnTo>
                <a:lnTo>
                  <a:pt x="59" y="0"/>
                </a:lnTo>
                <a:lnTo>
                  <a:pt x="0" y="0"/>
                </a:lnTo>
                <a:lnTo>
                  <a:pt x="0" y="1117"/>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100" name="Freeform 535">
            <a:extLst>
              <a:ext uri="{FF2B5EF4-FFF2-40B4-BE49-F238E27FC236}">
                <a16:creationId xmlns:a16="http://schemas.microsoft.com/office/drawing/2014/main" id="{6D10E245-1D12-8542-90DA-A6300F339C04}"/>
              </a:ext>
            </a:extLst>
          </p:cNvPr>
          <p:cNvSpPr>
            <a:spLocks noChangeArrowheads="1"/>
          </p:cNvSpPr>
          <p:nvPr/>
        </p:nvSpPr>
        <p:spPr bwMode="auto">
          <a:xfrm>
            <a:off x="1505066" y="4452048"/>
            <a:ext cx="76901" cy="1395234"/>
          </a:xfrm>
          <a:custGeom>
            <a:avLst/>
            <a:gdLst>
              <a:gd name="T0" fmla="*/ 0 w 60"/>
              <a:gd name="T1" fmla="*/ 730943 h 1119"/>
              <a:gd name="T2" fmla="*/ 39652 w 60"/>
              <a:gd name="T3" fmla="*/ 730943 h 1119"/>
              <a:gd name="T4" fmla="*/ 39652 w 60"/>
              <a:gd name="T5" fmla="*/ 0 h 1119"/>
              <a:gd name="T6" fmla="*/ 0 w 60"/>
              <a:gd name="T7" fmla="*/ 0 h 1119"/>
              <a:gd name="T8" fmla="*/ 0 w 60"/>
              <a:gd name="T9" fmla="*/ 730943 h 1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9">
                <a:moveTo>
                  <a:pt x="0" y="1118"/>
                </a:moveTo>
                <a:lnTo>
                  <a:pt x="59" y="1118"/>
                </a:lnTo>
                <a:lnTo>
                  <a:pt x="59" y="0"/>
                </a:lnTo>
                <a:lnTo>
                  <a:pt x="0" y="0"/>
                </a:lnTo>
                <a:lnTo>
                  <a:pt x="0" y="1118"/>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101" name="Freeform 536">
            <a:extLst>
              <a:ext uri="{FF2B5EF4-FFF2-40B4-BE49-F238E27FC236}">
                <a16:creationId xmlns:a16="http://schemas.microsoft.com/office/drawing/2014/main" id="{3F82352D-F4AA-0441-972E-6C52C0FDF31A}"/>
              </a:ext>
            </a:extLst>
          </p:cNvPr>
          <p:cNvSpPr>
            <a:spLocks noChangeArrowheads="1"/>
          </p:cNvSpPr>
          <p:nvPr/>
        </p:nvSpPr>
        <p:spPr bwMode="auto">
          <a:xfrm>
            <a:off x="1505066" y="7335900"/>
            <a:ext cx="76901" cy="1395234"/>
          </a:xfrm>
          <a:custGeom>
            <a:avLst/>
            <a:gdLst>
              <a:gd name="T0" fmla="*/ 0 w 60"/>
              <a:gd name="T1" fmla="*/ 730943 h 1118"/>
              <a:gd name="T2" fmla="*/ 39652 w 60"/>
              <a:gd name="T3" fmla="*/ 730943 h 1118"/>
              <a:gd name="T4" fmla="*/ 39652 w 60"/>
              <a:gd name="T5" fmla="*/ 0 h 1118"/>
              <a:gd name="T6" fmla="*/ 0 w 60"/>
              <a:gd name="T7" fmla="*/ 0 h 1118"/>
              <a:gd name="T8" fmla="*/ 0 w 60"/>
              <a:gd name="T9" fmla="*/ 730943 h 1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8">
                <a:moveTo>
                  <a:pt x="0" y="1117"/>
                </a:moveTo>
                <a:lnTo>
                  <a:pt x="59" y="1117"/>
                </a:lnTo>
                <a:lnTo>
                  <a:pt x="59" y="0"/>
                </a:lnTo>
                <a:lnTo>
                  <a:pt x="0" y="0"/>
                </a:lnTo>
                <a:lnTo>
                  <a:pt x="0" y="1117"/>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102" name="Freeform 537">
            <a:extLst>
              <a:ext uri="{FF2B5EF4-FFF2-40B4-BE49-F238E27FC236}">
                <a16:creationId xmlns:a16="http://schemas.microsoft.com/office/drawing/2014/main" id="{2C82B708-D608-CE40-A527-F0905B44EE67}"/>
              </a:ext>
            </a:extLst>
          </p:cNvPr>
          <p:cNvSpPr>
            <a:spLocks noChangeArrowheads="1"/>
          </p:cNvSpPr>
          <p:nvPr/>
        </p:nvSpPr>
        <p:spPr bwMode="auto">
          <a:xfrm>
            <a:off x="1505066" y="10214255"/>
            <a:ext cx="76901" cy="1395234"/>
          </a:xfrm>
          <a:custGeom>
            <a:avLst/>
            <a:gdLst>
              <a:gd name="T0" fmla="*/ 0 w 60"/>
              <a:gd name="T1" fmla="*/ 730943 h 1119"/>
              <a:gd name="T2" fmla="*/ 39652 w 60"/>
              <a:gd name="T3" fmla="*/ 730943 h 1119"/>
              <a:gd name="T4" fmla="*/ 39652 w 60"/>
              <a:gd name="T5" fmla="*/ 0 h 1119"/>
              <a:gd name="T6" fmla="*/ 0 w 60"/>
              <a:gd name="T7" fmla="*/ 0 h 1119"/>
              <a:gd name="T8" fmla="*/ 0 w 60"/>
              <a:gd name="T9" fmla="*/ 730943 h 1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1119">
                <a:moveTo>
                  <a:pt x="0" y="1118"/>
                </a:moveTo>
                <a:lnTo>
                  <a:pt x="59" y="1118"/>
                </a:lnTo>
                <a:lnTo>
                  <a:pt x="59" y="0"/>
                </a:lnTo>
                <a:lnTo>
                  <a:pt x="0" y="0"/>
                </a:lnTo>
                <a:lnTo>
                  <a:pt x="0" y="1118"/>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6D60B5D4-3E1E-8D44-9C71-3D0D9EC78428}"/>
              </a:ext>
            </a:extLst>
          </p:cNvPr>
          <p:cNvSpPr txBox="1"/>
          <p:nvPr/>
        </p:nvSpPr>
        <p:spPr>
          <a:xfrm>
            <a:off x="1668416" y="4335783"/>
            <a:ext cx="3699198"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EAF6426E-207F-F04F-8337-F0CF32BA3EC8}"/>
              </a:ext>
            </a:extLst>
          </p:cNvPr>
          <p:cNvSpPr txBox="1"/>
          <p:nvPr/>
        </p:nvSpPr>
        <p:spPr>
          <a:xfrm>
            <a:off x="1668416" y="7234344"/>
            <a:ext cx="3699198"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594E5D01-ACC1-C944-A44F-55BB1AD7DAD3}"/>
              </a:ext>
            </a:extLst>
          </p:cNvPr>
          <p:cNvSpPr txBox="1"/>
          <p:nvPr/>
        </p:nvSpPr>
        <p:spPr>
          <a:xfrm>
            <a:off x="1668416" y="10132905"/>
            <a:ext cx="3699198"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D2EE2635-A409-7746-9370-C24A13AB47A3}"/>
              </a:ext>
            </a:extLst>
          </p:cNvPr>
          <p:cNvSpPr txBox="1"/>
          <p:nvPr/>
        </p:nvSpPr>
        <p:spPr>
          <a:xfrm>
            <a:off x="18978880" y="4335783"/>
            <a:ext cx="3702294"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04</a:t>
            </a:r>
          </a:p>
        </p:txBody>
      </p:sp>
      <p:sp>
        <p:nvSpPr>
          <p:cNvPr id="14" name="TextBox 13">
            <a:extLst>
              <a:ext uri="{FF2B5EF4-FFF2-40B4-BE49-F238E27FC236}">
                <a16:creationId xmlns:a16="http://schemas.microsoft.com/office/drawing/2014/main" id="{0446AE2D-A39C-5947-A7CD-53CC918B17C8}"/>
              </a:ext>
            </a:extLst>
          </p:cNvPr>
          <p:cNvSpPr txBox="1"/>
          <p:nvPr/>
        </p:nvSpPr>
        <p:spPr>
          <a:xfrm>
            <a:off x="18978881" y="7234344"/>
            <a:ext cx="3702294"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05</a:t>
            </a:r>
          </a:p>
        </p:txBody>
      </p:sp>
      <p:sp>
        <p:nvSpPr>
          <p:cNvPr id="16" name="TextBox 15">
            <a:extLst>
              <a:ext uri="{FF2B5EF4-FFF2-40B4-BE49-F238E27FC236}">
                <a16:creationId xmlns:a16="http://schemas.microsoft.com/office/drawing/2014/main" id="{F4BC7EB3-233E-1A4E-A1CA-DD540133F22C}"/>
              </a:ext>
            </a:extLst>
          </p:cNvPr>
          <p:cNvSpPr txBox="1"/>
          <p:nvPr/>
        </p:nvSpPr>
        <p:spPr>
          <a:xfrm>
            <a:off x="18978881" y="10132905"/>
            <a:ext cx="3702294"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06</a:t>
            </a:r>
          </a:p>
        </p:txBody>
      </p:sp>
      <p:sp>
        <p:nvSpPr>
          <p:cNvPr id="104" name="TextBox 103">
            <a:extLst>
              <a:ext uri="{FF2B5EF4-FFF2-40B4-BE49-F238E27FC236}">
                <a16:creationId xmlns:a16="http://schemas.microsoft.com/office/drawing/2014/main" id="{15580352-C19B-804A-8F40-A40F461CA748}"/>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05" name="TextBox 104">
            <a:extLst>
              <a:ext uri="{FF2B5EF4-FFF2-40B4-BE49-F238E27FC236}">
                <a16:creationId xmlns:a16="http://schemas.microsoft.com/office/drawing/2014/main" id="{C2A532E7-FCF0-774B-8C1C-4EDB6D8FC3BE}"/>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06" name="TextBox 105">
            <a:extLst>
              <a:ext uri="{FF2B5EF4-FFF2-40B4-BE49-F238E27FC236}">
                <a16:creationId xmlns:a16="http://schemas.microsoft.com/office/drawing/2014/main" id="{386E7775-0B3E-894A-8AA9-DDE96ECAA6E7}"/>
              </a:ext>
            </a:extLst>
          </p:cNvPr>
          <p:cNvSpPr txBox="1"/>
          <p:nvPr/>
        </p:nvSpPr>
        <p:spPr>
          <a:xfrm>
            <a:off x="1742993" y="5058934"/>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07" name="TextBox 106">
            <a:extLst>
              <a:ext uri="{FF2B5EF4-FFF2-40B4-BE49-F238E27FC236}">
                <a16:creationId xmlns:a16="http://schemas.microsoft.com/office/drawing/2014/main" id="{F673671B-EC57-5945-96BE-ED2F342D9628}"/>
              </a:ext>
            </a:extLst>
          </p:cNvPr>
          <p:cNvSpPr txBox="1"/>
          <p:nvPr/>
        </p:nvSpPr>
        <p:spPr>
          <a:xfrm>
            <a:off x="1773473" y="7839382"/>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08" name="TextBox 107">
            <a:extLst>
              <a:ext uri="{FF2B5EF4-FFF2-40B4-BE49-F238E27FC236}">
                <a16:creationId xmlns:a16="http://schemas.microsoft.com/office/drawing/2014/main" id="{361B02D7-1A90-CD4D-89C0-4C9BDDDD17C9}"/>
              </a:ext>
            </a:extLst>
          </p:cNvPr>
          <p:cNvSpPr txBox="1"/>
          <p:nvPr/>
        </p:nvSpPr>
        <p:spPr>
          <a:xfrm>
            <a:off x="1804723" y="10637455"/>
            <a:ext cx="5325649" cy="1200329"/>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09" name="TextBox 108">
            <a:extLst>
              <a:ext uri="{FF2B5EF4-FFF2-40B4-BE49-F238E27FC236}">
                <a16:creationId xmlns:a16="http://schemas.microsoft.com/office/drawing/2014/main" id="{FF90A165-1966-4145-9CE3-5663040503C7}"/>
              </a:ext>
            </a:extLst>
          </p:cNvPr>
          <p:cNvSpPr txBox="1"/>
          <p:nvPr/>
        </p:nvSpPr>
        <p:spPr>
          <a:xfrm>
            <a:off x="17227313" y="5087820"/>
            <a:ext cx="5325649"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110" name="TextBox 109">
            <a:extLst>
              <a:ext uri="{FF2B5EF4-FFF2-40B4-BE49-F238E27FC236}">
                <a16:creationId xmlns:a16="http://schemas.microsoft.com/office/drawing/2014/main" id="{72D54FBF-9AEA-3A4C-BE38-D8068DE5EA25}"/>
              </a:ext>
            </a:extLst>
          </p:cNvPr>
          <p:cNvSpPr txBox="1"/>
          <p:nvPr/>
        </p:nvSpPr>
        <p:spPr>
          <a:xfrm>
            <a:off x="17257793" y="7868268"/>
            <a:ext cx="5325649"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111" name="TextBox 110">
            <a:extLst>
              <a:ext uri="{FF2B5EF4-FFF2-40B4-BE49-F238E27FC236}">
                <a16:creationId xmlns:a16="http://schemas.microsoft.com/office/drawing/2014/main" id="{463FFE3C-249D-E14C-864D-AA28A4667481}"/>
              </a:ext>
            </a:extLst>
          </p:cNvPr>
          <p:cNvSpPr txBox="1"/>
          <p:nvPr/>
        </p:nvSpPr>
        <p:spPr>
          <a:xfrm>
            <a:off x="17289043" y="10666341"/>
            <a:ext cx="5325649"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33032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70">
            <a:extLst>
              <a:ext uri="{FF2B5EF4-FFF2-40B4-BE49-F238E27FC236}">
                <a16:creationId xmlns:a16="http://schemas.microsoft.com/office/drawing/2014/main" id="{540A2376-D01E-5D49-8963-95242B17E642}"/>
              </a:ext>
            </a:extLst>
          </p:cNvPr>
          <p:cNvSpPr>
            <a:spLocks noChangeArrowheads="1"/>
          </p:cNvSpPr>
          <p:nvPr/>
        </p:nvSpPr>
        <p:spPr bwMode="auto">
          <a:xfrm>
            <a:off x="2092807" y="6698706"/>
            <a:ext cx="4592095" cy="5103038"/>
          </a:xfrm>
          <a:prstGeom prst="roundRect">
            <a:avLst>
              <a:gd name="adj" fmla="val 13546"/>
            </a:avLst>
          </a:prstGeom>
          <a:solidFill>
            <a:schemeClr val="accent6"/>
          </a:solidFill>
          <a:ln>
            <a:noFill/>
          </a:ln>
          <a:effectLst/>
        </p:spPr>
        <p:txBody>
          <a:bodyPr wrap="none" anchor="ctr"/>
          <a:lstStyle/>
          <a:p>
            <a:endParaRPr lang="en-US" sz="3599" dirty="0">
              <a:latin typeface="Poppins" pitchFamily="2" charset="77"/>
            </a:endParaRPr>
          </a:p>
        </p:txBody>
      </p:sp>
      <p:sp>
        <p:nvSpPr>
          <p:cNvPr id="19" name="Freeform 155">
            <a:extLst>
              <a:ext uri="{FF2B5EF4-FFF2-40B4-BE49-F238E27FC236}">
                <a16:creationId xmlns:a16="http://schemas.microsoft.com/office/drawing/2014/main" id="{015E93E6-1468-6A40-A031-50587F2A1F17}"/>
              </a:ext>
            </a:extLst>
          </p:cNvPr>
          <p:cNvSpPr>
            <a:spLocks noChangeArrowheads="1"/>
          </p:cNvSpPr>
          <p:nvPr/>
        </p:nvSpPr>
        <p:spPr bwMode="auto">
          <a:xfrm>
            <a:off x="7294619" y="6698706"/>
            <a:ext cx="4592095" cy="5103038"/>
          </a:xfrm>
          <a:prstGeom prst="roundRect">
            <a:avLst>
              <a:gd name="adj" fmla="val 13546"/>
            </a:avLst>
          </a:prstGeom>
          <a:solidFill>
            <a:schemeClr val="accent1"/>
          </a:solidFill>
          <a:ln>
            <a:noFill/>
          </a:ln>
          <a:effectLst/>
        </p:spPr>
        <p:txBody>
          <a:bodyPr wrap="none" anchor="ctr"/>
          <a:lstStyle/>
          <a:p>
            <a:endParaRPr lang="en-US" sz="3599" dirty="0">
              <a:latin typeface="Poppins" pitchFamily="2" charset="77"/>
            </a:endParaRPr>
          </a:p>
        </p:txBody>
      </p:sp>
      <p:sp>
        <p:nvSpPr>
          <p:cNvPr id="20" name="Freeform 241">
            <a:extLst>
              <a:ext uri="{FF2B5EF4-FFF2-40B4-BE49-F238E27FC236}">
                <a16:creationId xmlns:a16="http://schemas.microsoft.com/office/drawing/2014/main" id="{895E4365-BD94-1C4F-99A5-E43C75CF6390}"/>
              </a:ext>
            </a:extLst>
          </p:cNvPr>
          <p:cNvSpPr>
            <a:spLocks noChangeArrowheads="1"/>
          </p:cNvSpPr>
          <p:nvPr/>
        </p:nvSpPr>
        <p:spPr bwMode="auto">
          <a:xfrm>
            <a:off x="12490936" y="6698706"/>
            <a:ext cx="4592095" cy="5103038"/>
          </a:xfrm>
          <a:prstGeom prst="roundRect">
            <a:avLst>
              <a:gd name="adj" fmla="val 13695"/>
            </a:avLst>
          </a:prstGeom>
          <a:solidFill>
            <a:schemeClr val="accent3"/>
          </a:solidFill>
          <a:ln>
            <a:noFill/>
          </a:ln>
          <a:effectLst/>
        </p:spPr>
        <p:txBody>
          <a:bodyPr wrap="none" anchor="ctr"/>
          <a:lstStyle/>
          <a:p>
            <a:endParaRPr lang="en-US" sz="3599" dirty="0">
              <a:latin typeface="Poppins" pitchFamily="2" charset="77"/>
            </a:endParaRPr>
          </a:p>
        </p:txBody>
      </p:sp>
      <p:sp>
        <p:nvSpPr>
          <p:cNvPr id="21" name="Freeform 326">
            <a:extLst>
              <a:ext uri="{FF2B5EF4-FFF2-40B4-BE49-F238E27FC236}">
                <a16:creationId xmlns:a16="http://schemas.microsoft.com/office/drawing/2014/main" id="{77737FF9-A52C-F74A-9A3A-A66228AA3BB8}"/>
              </a:ext>
            </a:extLst>
          </p:cNvPr>
          <p:cNvSpPr>
            <a:spLocks noChangeArrowheads="1"/>
          </p:cNvSpPr>
          <p:nvPr/>
        </p:nvSpPr>
        <p:spPr bwMode="auto">
          <a:xfrm>
            <a:off x="17692744" y="6698706"/>
            <a:ext cx="4592095" cy="5103038"/>
          </a:xfrm>
          <a:prstGeom prst="roundRect">
            <a:avLst>
              <a:gd name="adj" fmla="val 13398"/>
            </a:avLst>
          </a:prstGeom>
          <a:solidFill>
            <a:schemeClr val="accent5"/>
          </a:solidFill>
          <a:ln>
            <a:noFill/>
          </a:ln>
          <a:effectLst/>
        </p:spPr>
        <p:txBody>
          <a:bodyPr wrap="none" anchor="ctr"/>
          <a:lstStyle/>
          <a:p>
            <a:endParaRPr lang="en-US" sz="3599" dirty="0">
              <a:latin typeface="Poppins" pitchFamily="2" charset="77"/>
            </a:endParaRPr>
          </a:p>
        </p:txBody>
      </p:sp>
      <p:sp>
        <p:nvSpPr>
          <p:cNvPr id="22" name="Freeform 72">
            <a:extLst>
              <a:ext uri="{FF2B5EF4-FFF2-40B4-BE49-F238E27FC236}">
                <a16:creationId xmlns:a16="http://schemas.microsoft.com/office/drawing/2014/main" id="{C5D13D3F-696A-AB44-9577-48421E30FE1C}"/>
              </a:ext>
            </a:extLst>
          </p:cNvPr>
          <p:cNvSpPr>
            <a:spLocks noChangeArrowheads="1"/>
          </p:cNvSpPr>
          <p:nvPr/>
        </p:nvSpPr>
        <p:spPr bwMode="auto">
          <a:xfrm>
            <a:off x="3339704" y="4419090"/>
            <a:ext cx="703096" cy="648180"/>
          </a:xfrm>
          <a:custGeom>
            <a:avLst/>
            <a:gdLst>
              <a:gd name="T0" fmla="*/ 368026 w 565"/>
              <a:gd name="T1" fmla="*/ 249504 h 519"/>
              <a:gd name="T2" fmla="*/ 308646 w 565"/>
              <a:gd name="T3" fmla="*/ 252124 h 519"/>
              <a:gd name="T4" fmla="*/ 308646 w 565"/>
              <a:gd name="T5" fmla="*/ 252124 h 519"/>
              <a:gd name="T6" fmla="*/ 71126 w 565"/>
              <a:gd name="T7" fmla="*/ 332018 h 519"/>
              <a:gd name="T8" fmla="*/ 61338 w 565"/>
              <a:gd name="T9" fmla="*/ 339221 h 519"/>
              <a:gd name="T10" fmla="*/ 0 w 565"/>
              <a:gd name="T11" fmla="*/ 90372 h 519"/>
              <a:gd name="T12" fmla="*/ 11746 w 565"/>
              <a:gd name="T13" fmla="*/ 82513 h 519"/>
              <a:gd name="T14" fmla="*/ 11746 w 565"/>
              <a:gd name="T15" fmla="*/ 82513 h 519"/>
              <a:gd name="T16" fmla="*/ 229690 w 565"/>
              <a:gd name="T17" fmla="*/ 9823 h 519"/>
              <a:gd name="T18" fmla="*/ 229690 w 565"/>
              <a:gd name="T19" fmla="*/ 9823 h 519"/>
              <a:gd name="T20" fmla="*/ 337358 w 565"/>
              <a:gd name="T21" fmla="*/ 655 h 519"/>
              <a:gd name="T22" fmla="*/ 368026 w 565"/>
              <a:gd name="T23" fmla="*/ 249504 h 5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65" h="519">
                <a:moveTo>
                  <a:pt x="564" y="381"/>
                </a:moveTo>
                <a:lnTo>
                  <a:pt x="473" y="385"/>
                </a:lnTo>
                <a:cubicBezTo>
                  <a:pt x="343" y="392"/>
                  <a:pt x="217" y="434"/>
                  <a:pt x="109" y="507"/>
                </a:cubicBezTo>
                <a:lnTo>
                  <a:pt x="94" y="518"/>
                </a:lnTo>
                <a:lnTo>
                  <a:pt x="0" y="138"/>
                </a:lnTo>
                <a:lnTo>
                  <a:pt x="18" y="126"/>
                </a:lnTo>
                <a:cubicBezTo>
                  <a:pt x="107" y="52"/>
                  <a:pt x="198" y="0"/>
                  <a:pt x="352" y="15"/>
                </a:cubicBezTo>
                <a:cubicBezTo>
                  <a:pt x="436" y="24"/>
                  <a:pt x="517" y="1"/>
                  <a:pt x="517" y="1"/>
                </a:cubicBezTo>
                <a:lnTo>
                  <a:pt x="564" y="381"/>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73">
            <a:extLst>
              <a:ext uri="{FF2B5EF4-FFF2-40B4-BE49-F238E27FC236}">
                <a16:creationId xmlns:a16="http://schemas.microsoft.com/office/drawing/2014/main" id="{E9C32062-98DF-9042-84C1-CBED5F05C466}"/>
              </a:ext>
            </a:extLst>
          </p:cNvPr>
          <p:cNvSpPr>
            <a:spLocks noChangeArrowheads="1"/>
          </p:cNvSpPr>
          <p:nvPr/>
        </p:nvSpPr>
        <p:spPr bwMode="auto">
          <a:xfrm>
            <a:off x="4009843" y="4638811"/>
            <a:ext cx="263662" cy="444938"/>
          </a:xfrm>
          <a:custGeom>
            <a:avLst/>
            <a:gdLst>
              <a:gd name="T0" fmla="*/ 137600 w 211"/>
              <a:gd name="T1" fmla="*/ 201936 h 357"/>
              <a:gd name="T2" fmla="*/ 137600 w 211"/>
              <a:gd name="T3" fmla="*/ 201936 h 357"/>
              <a:gd name="T4" fmla="*/ 51764 w 211"/>
              <a:gd name="T5" fmla="*/ 211085 h 357"/>
              <a:gd name="T6" fmla="*/ 51764 w 211"/>
              <a:gd name="T7" fmla="*/ 211085 h 357"/>
              <a:gd name="T8" fmla="*/ 21623 w 211"/>
              <a:gd name="T9" fmla="*/ 177756 h 357"/>
              <a:gd name="T10" fmla="*/ 0 w 211"/>
              <a:gd name="T11" fmla="*/ 0 h 357"/>
              <a:gd name="T12" fmla="*/ 0 w 211"/>
              <a:gd name="T13" fmla="*/ 0 h 357"/>
              <a:gd name="T14" fmla="*/ 40625 w 211"/>
              <a:gd name="T15" fmla="*/ 56856 h 357"/>
              <a:gd name="T16" fmla="*/ 40625 w 211"/>
              <a:gd name="T17" fmla="*/ 56856 h 357"/>
              <a:gd name="T18" fmla="*/ 123185 w 211"/>
              <a:gd name="T19" fmla="*/ 48360 h 357"/>
              <a:gd name="T20" fmla="*/ 137600 w 211"/>
              <a:gd name="T21" fmla="*/ 201936 h 3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1" h="357">
                <a:moveTo>
                  <a:pt x="210" y="309"/>
                </a:moveTo>
                <a:lnTo>
                  <a:pt x="210" y="309"/>
                </a:lnTo>
                <a:cubicBezTo>
                  <a:pt x="210" y="309"/>
                  <a:pt x="159" y="356"/>
                  <a:pt x="79" y="323"/>
                </a:cubicBezTo>
                <a:cubicBezTo>
                  <a:pt x="45" y="309"/>
                  <a:pt x="33" y="272"/>
                  <a:pt x="33" y="272"/>
                </a:cubicBezTo>
                <a:lnTo>
                  <a:pt x="0" y="0"/>
                </a:lnTo>
                <a:cubicBezTo>
                  <a:pt x="0" y="0"/>
                  <a:pt x="16" y="56"/>
                  <a:pt x="62" y="87"/>
                </a:cubicBezTo>
                <a:cubicBezTo>
                  <a:pt x="127" y="132"/>
                  <a:pt x="188" y="74"/>
                  <a:pt x="188" y="74"/>
                </a:cubicBezTo>
                <a:lnTo>
                  <a:pt x="210" y="309"/>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8083AC17-DBF9-6647-9F18-9F24954362ED}"/>
              </a:ext>
            </a:extLst>
          </p:cNvPr>
          <p:cNvSpPr>
            <a:spLocks noChangeArrowheads="1"/>
          </p:cNvSpPr>
          <p:nvPr/>
        </p:nvSpPr>
        <p:spPr bwMode="auto">
          <a:xfrm>
            <a:off x="3971393" y="4638811"/>
            <a:ext cx="81128" cy="339296"/>
          </a:xfrm>
          <a:custGeom>
            <a:avLst/>
            <a:gdLst>
              <a:gd name="connsiteX0" fmla="*/ 70987 w 81128"/>
              <a:gd name="connsiteY0" fmla="*/ 252681 h 339296"/>
              <a:gd name="connsiteX1" fmla="*/ 81128 w 81128"/>
              <a:gd name="connsiteY1" fmla="*/ 339296 h 339296"/>
              <a:gd name="connsiteX2" fmla="*/ 0 w 81128"/>
              <a:gd name="connsiteY2" fmla="*/ 255229 h 339296"/>
              <a:gd name="connsiteX3" fmla="*/ 38452 w 81128"/>
              <a:gd name="connsiteY3" fmla="*/ 0 h 339296"/>
              <a:gd name="connsiteX4" fmla="*/ 52781 w 81128"/>
              <a:gd name="connsiteY4" fmla="*/ 37329 h 339296"/>
              <a:gd name="connsiteX5" fmla="*/ 61140 w 81128"/>
              <a:gd name="connsiteY5" fmla="*/ 176689 h 339296"/>
              <a:gd name="connsiteX6" fmla="*/ 64722 w 81128"/>
              <a:gd name="connsiteY6" fmla="*/ 223972 h 339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128" h="339296">
                <a:moveTo>
                  <a:pt x="70987" y="252681"/>
                </a:moveTo>
                <a:lnTo>
                  <a:pt x="81128" y="339296"/>
                </a:lnTo>
                <a:lnTo>
                  <a:pt x="0" y="255229"/>
                </a:lnTo>
                <a:close/>
                <a:moveTo>
                  <a:pt x="38452" y="0"/>
                </a:moveTo>
                <a:lnTo>
                  <a:pt x="52781" y="37329"/>
                </a:lnTo>
                <a:lnTo>
                  <a:pt x="61140" y="176689"/>
                </a:lnTo>
                <a:lnTo>
                  <a:pt x="64722" y="223972"/>
                </a:lnTo>
                <a:close/>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5" name="Freeform 75">
            <a:extLst>
              <a:ext uri="{FF2B5EF4-FFF2-40B4-BE49-F238E27FC236}">
                <a16:creationId xmlns:a16="http://schemas.microsoft.com/office/drawing/2014/main" id="{DCB56AB3-EB28-0D4E-B91F-E5FA4B406193}"/>
              </a:ext>
            </a:extLst>
          </p:cNvPr>
          <p:cNvSpPr>
            <a:spLocks noChangeArrowheads="1"/>
          </p:cNvSpPr>
          <p:nvPr/>
        </p:nvSpPr>
        <p:spPr bwMode="auto">
          <a:xfrm>
            <a:off x="3312241" y="4556418"/>
            <a:ext cx="433944" cy="1614956"/>
          </a:xfrm>
          <a:custGeom>
            <a:avLst/>
            <a:gdLst>
              <a:gd name="T0" fmla="*/ 226889 w 347"/>
              <a:gd name="T1" fmla="*/ 841582 h 1296"/>
              <a:gd name="T2" fmla="*/ 209184 w 347"/>
              <a:gd name="T3" fmla="*/ 846156 h 1296"/>
              <a:gd name="T4" fmla="*/ 0 w 347"/>
              <a:gd name="T5" fmla="*/ 4574 h 1296"/>
              <a:gd name="T6" fmla="*/ 18361 w 347"/>
              <a:gd name="T7" fmla="*/ 0 h 1296"/>
              <a:gd name="T8" fmla="*/ 226889 w 347"/>
              <a:gd name="T9" fmla="*/ 841582 h 12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7" h="1296">
                <a:moveTo>
                  <a:pt x="346" y="1288"/>
                </a:moveTo>
                <a:lnTo>
                  <a:pt x="319" y="1295"/>
                </a:lnTo>
                <a:lnTo>
                  <a:pt x="0" y="7"/>
                </a:lnTo>
                <a:lnTo>
                  <a:pt x="28" y="0"/>
                </a:lnTo>
                <a:lnTo>
                  <a:pt x="346" y="1288"/>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25">
            <a:extLst>
              <a:ext uri="{FF2B5EF4-FFF2-40B4-BE49-F238E27FC236}">
                <a16:creationId xmlns:a16="http://schemas.microsoft.com/office/drawing/2014/main" id="{4853C268-EA76-C34E-905F-C704127C61A2}"/>
              </a:ext>
            </a:extLst>
          </p:cNvPr>
          <p:cNvSpPr>
            <a:spLocks noChangeArrowheads="1"/>
          </p:cNvSpPr>
          <p:nvPr/>
        </p:nvSpPr>
        <p:spPr bwMode="auto">
          <a:xfrm>
            <a:off x="4399842" y="4726700"/>
            <a:ext cx="1207187" cy="152574"/>
          </a:xfrm>
          <a:custGeom>
            <a:avLst/>
            <a:gdLst>
              <a:gd name="connsiteX0" fmla="*/ 1125422 w 1207187"/>
              <a:gd name="connsiteY0" fmla="*/ 0 h 152574"/>
              <a:gd name="connsiteX1" fmla="*/ 1146807 w 1207187"/>
              <a:gd name="connsiteY1" fmla="*/ 59061 h 152574"/>
              <a:gd name="connsiteX2" fmla="*/ 1207187 w 1207187"/>
              <a:gd name="connsiteY2" fmla="*/ 59061 h 152574"/>
              <a:gd name="connsiteX3" fmla="*/ 1159386 w 1207187"/>
              <a:gd name="connsiteY3" fmla="*/ 95974 h 152574"/>
              <a:gd name="connsiteX4" fmla="*/ 1175739 w 1207187"/>
              <a:gd name="connsiteY4" fmla="*/ 152574 h 152574"/>
              <a:gd name="connsiteX5" fmla="*/ 1125422 w 1207187"/>
              <a:gd name="connsiteY5" fmla="*/ 119352 h 152574"/>
              <a:gd name="connsiteX6" fmla="*/ 1075105 w 1207187"/>
              <a:gd name="connsiteY6" fmla="*/ 152574 h 152574"/>
              <a:gd name="connsiteX7" fmla="*/ 1091458 w 1207187"/>
              <a:gd name="connsiteY7" fmla="*/ 95974 h 152574"/>
              <a:gd name="connsiteX8" fmla="*/ 1043657 w 1207187"/>
              <a:gd name="connsiteY8" fmla="*/ 59061 h 152574"/>
              <a:gd name="connsiteX9" fmla="*/ 1104038 w 1207187"/>
              <a:gd name="connsiteY9" fmla="*/ 59061 h 152574"/>
              <a:gd name="connsiteX10" fmla="*/ 862391 w 1207187"/>
              <a:gd name="connsiteY10" fmla="*/ 0 h 152574"/>
              <a:gd name="connsiteX11" fmla="*/ 882365 w 1207187"/>
              <a:gd name="connsiteY11" fmla="*/ 59061 h 152574"/>
              <a:gd name="connsiteX12" fmla="*/ 943536 w 1207187"/>
              <a:gd name="connsiteY12" fmla="*/ 59061 h 152574"/>
              <a:gd name="connsiteX13" fmla="*/ 896097 w 1207187"/>
              <a:gd name="connsiteY13" fmla="*/ 95974 h 152574"/>
              <a:gd name="connsiteX14" fmla="*/ 911078 w 1207187"/>
              <a:gd name="connsiteY14" fmla="*/ 152574 h 152574"/>
              <a:gd name="connsiteX15" fmla="*/ 862391 w 1207187"/>
              <a:gd name="connsiteY15" fmla="*/ 119352 h 152574"/>
              <a:gd name="connsiteX16" fmla="*/ 811207 w 1207187"/>
              <a:gd name="connsiteY16" fmla="*/ 152574 h 152574"/>
              <a:gd name="connsiteX17" fmla="*/ 827436 w 1207187"/>
              <a:gd name="connsiteY17" fmla="*/ 95974 h 152574"/>
              <a:gd name="connsiteX18" fmla="*/ 779997 w 1207187"/>
              <a:gd name="connsiteY18" fmla="*/ 59061 h 152574"/>
              <a:gd name="connsiteX19" fmla="*/ 841168 w 1207187"/>
              <a:gd name="connsiteY19" fmla="*/ 59061 h 152574"/>
              <a:gd name="connsiteX20" fmla="*/ 603595 w 1207187"/>
              <a:gd name="connsiteY20" fmla="*/ 0 h 152574"/>
              <a:gd name="connsiteX21" fmla="*/ 624979 w 1207187"/>
              <a:gd name="connsiteY21" fmla="*/ 59061 h 152574"/>
              <a:gd name="connsiteX22" fmla="*/ 685360 w 1207187"/>
              <a:gd name="connsiteY22" fmla="*/ 59061 h 152574"/>
              <a:gd name="connsiteX23" fmla="*/ 638817 w 1207187"/>
              <a:gd name="connsiteY23" fmla="*/ 95974 h 152574"/>
              <a:gd name="connsiteX24" fmla="*/ 653912 w 1207187"/>
              <a:gd name="connsiteY24" fmla="*/ 152574 h 152574"/>
              <a:gd name="connsiteX25" fmla="*/ 603595 w 1207187"/>
              <a:gd name="connsiteY25" fmla="*/ 119352 h 152574"/>
              <a:gd name="connsiteX26" fmla="*/ 553278 w 1207187"/>
              <a:gd name="connsiteY26" fmla="*/ 152574 h 152574"/>
              <a:gd name="connsiteX27" fmla="*/ 569631 w 1207187"/>
              <a:gd name="connsiteY27" fmla="*/ 95974 h 152574"/>
              <a:gd name="connsiteX28" fmla="*/ 521830 w 1207187"/>
              <a:gd name="connsiteY28" fmla="*/ 59061 h 152574"/>
              <a:gd name="connsiteX29" fmla="*/ 582210 w 1207187"/>
              <a:gd name="connsiteY29" fmla="*/ 59061 h 152574"/>
              <a:gd name="connsiteX30" fmla="*/ 340564 w 1207187"/>
              <a:gd name="connsiteY30" fmla="*/ 0 h 152574"/>
              <a:gd name="connsiteX31" fmla="*/ 360538 w 1207187"/>
              <a:gd name="connsiteY31" fmla="*/ 59061 h 152574"/>
              <a:gd name="connsiteX32" fmla="*/ 421709 w 1207187"/>
              <a:gd name="connsiteY32" fmla="*/ 59061 h 152574"/>
              <a:gd name="connsiteX33" fmla="*/ 374270 w 1207187"/>
              <a:gd name="connsiteY33" fmla="*/ 95974 h 152574"/>
              <a:gd name="connsiteX34" fmla="*/ 389251 w 1207187"/>
              <a:gd name="connsiteY34" fmla="*/ 152574 h 152574"/>
              <a:gd name="connsiteX35" fmla="*/ 340564 w 1207187"/>
              <a:gd name="connsiteY35" fmla="*/ 119352 h 152574"/>
              <a:gd name="connsiteX36" fmla="*/ 289380 w 1207187"/>
              <a:gd name="connsiteY36" fmla="*/ 152574 h 152574"/>
              <a:gd name="connsiteX37" fmla="*/ 305609 w 1207187"/>
              <a:gd name="connsiteY37" fmla="*/ 95974 h 152574"/>
              <a:gd name="connsiteX38" fmla="*/ 258170 w 1207187"/>
              <a:gd name="connsiteY38" fmla="*/ 59061 h 152574"/>
              <a:gd name="connsiteX39" fmla="*/ 319341 w 1207187"/>
              <a:gd name="connsiteY39" fmla="*/ 59061 h 152574"/>
              <a:gd name="connsiteX40" fmla="*/ 81765 w 1207187"/>
              <a:gd name="connsiteY40" fmla="*/ 0 h 152574"/>
              <a:gd name="connsiteX41" fmla="*/ 103149 w 1207187"/>
              <a:gd name="connsiteY41" fmla="*/ 59061 h 152574"/>
              <a:gd name="connsiteX42" fmla="*/ 163530 w 1207187"/>
              <a:gd name="connsiteY42" fmla="*/ 59061 h 152574"/>
              <a:gd name="connsiteX43" fmla="*/ 116987 w 1207187"/>
              <a:gd name="connsiteY43" fmla="*/ 95974 h 152574"/>
              <a:gd name="connsiteX44" fmla="*/ 132082 w 1207187"/>
              <a:gd name="connsiteY44" fmla="*/ 152574 h 152574"/>
              <a:gd name="connsiteX45" fmla="*/ 81765 w 1207187"/>
              <a:gd name="connsiteY45" fmla="*/ 119352 h 152574"/>
              <a:gd name="connsiteX46" fmla="*/ 31448 w 1207187"/>
              <a:gd name="connsiteY46" fmla="*/ 152574 h 152574"/>
              <a:gd name="connsiteX47" fmla="*/ 47801 w 1207187"/>
              <a:gd name="connsiteY47" fmla="*/ 95974 h 152574"/>
              <a:gd name="connsiteX48" fmla="*/ 0 w 1207187"/>
              <a:gd name="connsiteY48" fmla="*/ 59061 h 152574"/>
              <a:gd name="connsiteX49" fmla="*/ 61638 w 1207187"/>
              <a:gd name="connsiteY49" fmla="*/ 59061 h 15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07187" h="152574">
                <a:moveTo>
                  <a:pt x="1125422" y="0"/>
                </a:moveTo>
                <a:lnTo>
                  <a:pt x="1146807" y="59061"/>
                </a:lnTo>
                <a:lnTo>
                  <a:pt x="1207187" y="59061"/>
                </a:lnTo>
                <a:lnTo>
                  <a:pt x="1159386" y="95974"/>
                </a:lnTo>
                <a:lnTo>
                  <a:pt x="1175739" y="152574"/>
                </a:lnTo>
                <a:lnTo>
                  <a:pt x="1125422" y="119352"/>
                </a:lnTo>
                <a:lnTo>
                  <a:pt x="1075105" y="152574"/>
                </a:lnTo>
                <a:lnTo>
                  <a:pt x="1091458" y="95974"/>
                </a:lnTo>
                <a:lnTo>
                  <a:pt x="1043657" y="59061"/>
                </a:lnTo>
                <a:lnTo>
                  <a:pt x="1104038" y="59061"/>
                </a:lnTo>
                <a:close/>
                <a:moveTo>
                  <a:pt x="862391" y="0"/>
                </a:moveTo>
                <a:lnTo>
                  <a:pt x="882365" y="59061"/>
                </a:lnTo>
                <a:lnTo>
                  <a:pt x="943536" y="59061"/>
                </a:lnTo>
                <a:lnTo>
                  <a:pt x="896097" y="95974"/>
                </a:lnTo>
                <a:lnTo>
                  <a:pt x="911078" y="152574"/>
                </a:lnTo>
                <a:lnTo>
                  <a:pt x="862391" y="119352"/>
                </a:lnTo>
                <a:lnTo>
                  <a:pt x="811207" y="152574"/>
                </a:lnTo>
                <a:lnTo>
                  <a:pt x="827436" y="95974"/>
                </a:lnTo>
                <a:lnTo>
                  <a:pt x="779997" y="59061"/>
                </a:lnTo>
                <a:lnTo>
                  <a:pt x="841168" y="59061"/>
                </a:lnTo>
                <a:close/>
                <a:moveTo>
                  <a:pt x="603595" y="0"/>
                </a:moveTo>
                <a:lnTo>
                  <a:pt x="624979" y="59061"/>
                </a:lnTo>
                <a:lnTo>
                  <a:pt x="685360" y="59061"/>
                </a:lnTo>
                <a:lnTo>
                  <a:pt x="638817" y="95974"/>
                </a:lnTo>
                <a:lnTo>
                  <a:pt x="653912" y="152574"/>
                </a:lnTo>
                <a:lnTo>
                  <a:pt x="603595" y="119352"/>
                </a:lnTo>
                <a:lnTo>
                  <a:pt x="553278" y="152574"/>
                </a:lnTo>
                <a:lnTo>
                  <a:pt x="569631" y="95974"/>
                </a:lnTo>
                <a:lnTo>
                  <a:pt x="521830" y="59061"/>
                </a:lnTo>
                <a:lnTo>
                  <a:pt x="582210" y="59061"/>
                </a:lnTo>
                <a:close/>
                <a:moveTo>
                  <a:pt x="340564" y="0"/>
                </a:moveTo>
                <a:lnTo>
                  <a:pt x="360538" y="59061"/>
                </a:lnTo>
                <a:lnTo>
                  <a:pt x="421709" y="59061"/>
                </a:lnTo>
                <a:lnTo>
                  <a:pt x="374270" y="95974"/>
                </a:lnTo>
                <a:lnTo>
                  <a:pt x="389251" y="152574"/>
                </a:lnTo>
                <a:lnTo>
                  <a:pt x="340564" y="119352"/>
                </a:lnTo>
                <a:lnTo>
                  <a:pt x="289380" y="152574"/>
                </a:lnTo>
                <a:lnTo>
                  <a:pt x="305609" y="95974"/>
                </a:lnTo>
                <a:lnTo>
                  <a:pt x="258170" y="59061"/>
                </a:lnTo>
                <a:lnTo>
                  <a:pt x="319341" y="59061"/>
                </a:lnTo>
                <a:close/>
                <a:moveTo>
                  <a:pt x="81765" y="0"/>
                </a:moveTo>
                <a:lnTo>
                  <a:pt x="103149" y="59061"/>
                </a:lnTo>
                <a:lnTo>
                  <a:pt x="163530" y="59061"/>
                </a:lnTo>
                <a:lnTo>
                  <a:pt x="116987" y="95974"/>
                </a:lnTo>
                <a:lnTo>
                  <a:pt x="132082" y="152574"/>
                </a:lnTo>
                <a:lnTo>
                  <a:pt x="81765" y="119352"/>
                </a:lnTo>
                <a:lnTo>
                  <a:pt x="31448" y="152574"/>
                </a:lnTo>
                <a:lnTo>
                  <a:pt x="47801" y="95974"/>
                </a:lnTo>
                <a:lnTo>
                  <a:pt x="0" y="59061"/>
                </a:lnTo>
                <a:lnTo>
                  <a:pt x="61638" y="59061"/>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7" name="Freeform 81">
            <a:extLst>
              <a:ext uri="{FF2B5EF4-FFF2-40B4-BE49-F238E27FC236}">
                <a16:creationId xmlns:a16="http://schemas.microsoft.com/office/drawing/2014/main" id="{A07487BF-B272-584D-A527-335313383916}"/>
              </a:ext>
            </a:extLst>
          </p:cNvPr>
          <p:cNvSpPr>
            <a:spLocks noChangeArrowheads="1"/>
          </p:cNvSpPr>
          <p:nvPr/>
        </p:nvSpPr>
        <p:spPr bwMode="auto">
          <a:xfrm>
            <a:off x="4042801" y="5622070"/>
            <a:ext cx="615209" cy="494374"/>
          </a:xfrm>
          <a:custGeom>
            <a:avLst/>
            <a:gdLst>
              <a:gd name="T0" fmla="*/ 59957 w 495"/>
              <a:gd name="T1" fmla="*/ 198194 h 395"/>
              <a:gd name="T2" fmla="*/ 261985 w 495"/>
              <a:gd name="T3" fmla="*/ 198194 h 395"/>
              <a:gd name="T4" fmla="*/ 261985 w 495"/>
              <a:gd name="T5" fmla="*/ 60377 h 395"/>
              <a:gd name="T6" fmla="*/ 59957 w 495"/>
              <a:gd name="T7" fmla="*/ 60377 h 395"/>
              <a:gd name="T8" fmla="*/ 59957 w 495"/>
              <a:gd name="T9" fmla="*/ 198194 h 395"/>
              <a:gd name="T10" fmla="*/ 321942 w 495"/>
              <a:gd name="T11" fmla="*/ 258571 h 395"/>
              <a:gd name="T12" fmla="*/ 0 w 495"/>
              <a:gd name="T13" fmla="*/ 258571 h 395"/>
              <a:gd name="T14" fmla="*/ 0 w 495"/>
              <a:gd name="T15" fmla="*/ 0 h 395"/>
              <a:gd name="T16" fmla="*/ 321942 w 495"/>
              <a:gd name="T17" fmla="*/ 0 h 395"/>
              <a:gd name="T18" fmla="*/ 321942 w 495"/>
              <a:gd name="T19" fmla="*/ 258571 h 3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5" h="395">
                <a:moveTo>
                  <a:pt x="92" y="302"/>
                </a:moveTo>
                <a:lnTo>
                  <a:pt x="402" y="302"/>
                </a:lnTo>
                <a:lnTo>
                  <a:pt x="402" y="92"/>
                </a:lnTo>
                <a:lnTo>
                  <a:pt x="92" y="92"/>
                </a:lnTo>
                <a:lnTo>
                  <a:pt x="92" y="302"/>
                </a:lnTo>
                <a:close/>
                <a:moveTo>
                  <a:pt x="494" y="394"/>
                </a:moveTo>
                <a:lnTo>
                  <a:pt x="0" y="394"/>
                </a:lnTo>
                <a:lnTo>
                  <a:pt x="0" y="0"/>
                </a:lnTo>
                <a:lnTo>
                  <a:pt x="494" y="0"/>
                </a:lnTo>
                <a:lnTo>
                  <a:pt x="494" y="394"/>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82">
            <a:extLst>
              <a:ext uri="{FF2B5EF4-FFF2-40B4-BE49-F238E27FC236}">
                <a16:creationId xmlns:a16="http://schemas.microsoft.com/office/drawing/2014/main" id="{2BA7CD76-7B0E-8645-925B-B03885FB5329}"/>
              </a:ext>
            </a:extLst>
          </p:cNvPr>
          <p:cNvSpPr>
            <a:spLocks noChangeArrowheads="1"/>
          </p:cNvSpPr>
          <p:nvPr/>
        </p:nvSpPr>
        <p:spPr bwMode="auto">
          <a:xfrm>
            <a:off x="3174918" y="5896722"/>
            <a:ext cx="2356468" cy="1483123"/>
          </a:xfrm>
          <a:custGeom>
            <a:avLst/>
            <a:gdLst>
              <a:gd name="T0" fmla="*/ 1121891 w 1890"/>
              <a:gd name="T1" fmla="*/ 777030 h 1192"/>
              <a:gd name="T2" fmla="*/ 113104 w 1890"/>
              <a:gd name="T3" fmla="*/ 777030 h 1192"/>
              <a:gd name="T4" fmla="*/ 113104 w 1890"/>
              <a:gd name="T5" fmla="*/ 777030 h 1192"/>
              <a:gd name="T6" fmla="*/ 0 w 1890"/>
              <a:gd name="T7" fmla="*/ 664161 h 1192"/>
              <a:gd name="T8" fmla="*/ 0 w 1890"/>
              <a:gd name="T9" fmla="*/ 106997 h 1192"/>
              <a:gd name="T10" fmla="*/ 0 w 1890"/>
              <a:gd name="T11" fmla="*/ 106997 h 1192"/>
              <a:gd name="T12" fmla="*/ 107220 w 1890"/>
              <a:gd name="T13" fmla="*/ 0 h 1192"/>
              <a:gd name="T14" fmla="*/ 1127775 w 1890"/>
              <a:gd name="T15" fmla="*/ 0 h 1192"/>
              <a:gd name="T16" fmla="*/ 1127775 w 1890"/>
              <a:gd name="T17" fmla="*/ 0 h 1192"/>
              <a:gd name="T18" fmla="*/ 1234995 w 1890"/>
              <a:gd name="T19" fmla="*/ 106997 h 1192"/>
              <a:gd name="T20" fmla="*/ 1234995 w 1890"/>
              <a:gd name="T21" fmla="*/ 664161 h 1192"/>
              <a:gd name="T22" fmla="*/ 1234995 w 1890"/>
              <a:gd name="T23" fmla="*/ 664161 h 1192"/>
              <a:gd name="T24" fmla="*/ 1121891 w 1890"/>
              <a:gd name="T25" fmla="*/ 777030 h 11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890" h="1192">
                <a:moveTo>
                  <a:pt x="1716" y="1191"/>
                </a:moveTo>
                <a:lnTo>
                  <a:pt x="173" y="1191"/>
                </a:lnTo>
                <a:cubicBezTo>
                  <a:pt x="77" y="1191"/>
                  <a:pt x="0" y="1114"/>
                  <a:pt x="0" y="1018"/>
                </a:cubicBezTo>
                <a:lnTo>
                  <a:pt x="0" y="164"/>
                </a:lnTo>
                <a:cubicBezTo>
                  <a:pt x="0" y="74"/>
                  <a:pt x="73" y="0"/>
                  <a:pt x="164" y="0"/>
                </a:cubicBezTo>
                <a:lnTo>
                  <a:pt x="1725" y="0"/>
                </a:lnTo>
                <a:cubicBezTo>
                  <a:pt x="1816" y="0"/>
                  <a:pt x="1889" y="74"/>
                  <a:pt x="1889" y="164"/>
                </a:cubicBezTo>
                <a:lnTo>
                  <a:pt x="1889" y="1018"/>
                </a:lnTo>
                <a:cubicBezTo>
                  <a:pt x="1889" y="1114"/>
                  <a:pt x="1812" y="1191"/>
                  <a:pt x="1716" y="1191"/>
                </a:cubicBez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83">
            <a:extLst>
              <a:ext uri="{FF2B5EF4-FFF2-40B4-BE49-F238E27FC236}">
                <a16:creationId xmlns:a16="http://schemas.microsoft.com/office/drawing/2014/main" id="{4A5EEC8D-18B4-D443-938C-47B3061CADF8}"/>
              </a:ext>
            </a:extLst>
          </p:cNvPr>
          <p:cNvSpPr>
            <a:spLocks noChangeArrowheads="1"/>
          </p:cNvSpPr>
          <p:nvPr/>
        </p:nvSpPr>
        <p:spPr bwMode="auto">
          <a:xfrm>
            <a:off x="3174918" y="5896720"/>
            <a:ext cx="2356468" cy="741560"/>
          </a:xfrm>
          <a:custGeom>
            <a:avLst/>
            <a:gdLst>
              <a:gd name="T0" fmla="*/ 974136 w 1890"/>
              <a:gd name="T1" fmla="*/ 388189 h 597"/>
              <a:gd name="T2" fmla="*/ 260859 w 1890"/>
              <a:gd name="T3" fmla="*/ 388189 h 597"/>
              <a:gd name="T4" fmla="*/ 260859 w 1890"/>
              <a:gd name="T5" fmla="*/ 388189 h 597"/>
              <a:gd name="T6" fmla="*/ 0 w 1890"/>
              <a:gd name="T7" fmla="*/ 128311 h 597"/>
              <a:gd name="T8" fmla="*/ 0 w 1890"/>
              <a:gd name="T9" fmla="*/ 106817 h 597"/>
              <a:gd name="T10" fmla="*/ 0 w 1890"/>
              <a:gd name="T11" fmla="*/ 106817 h 597"/>
              <a:gd name="T12" fmla="*/ 107220 w 1890"/>
              <a:gd name="T13" fmla="*/ 0 h 597"/>
              <a:gd name="T14" fmla="*/ 1127775 w 1890"/>
              <a:gd name="T15" fmla="*/ 0 h 597"/>
              <a:gd name="T16" fmla="*/ 1127775 w 1890"/>
              <a:gd name="T17" fmla="*/ 0 h 597"/>
              <a:gd name="T18" fmla="*/ 1234995 w 1890"/>
              <a:gd name="T19" fmla="*/ 106817 h 597"/>
              <a:gd name="T20" fmla="*/ 1234995 w 1890"/>
              <a:gd name="T21" fmla="*/ 128311 h 597"/>
              <a:gd name="T22" fmla="*/ 1234995 w 1890"/>
              <a:gd name="T23" fmla="*/ 128311 h 597"/>
              <a:gd name="T24" fmla="*/ 974136 w 1890"/>
              <a:gd name="T25" fmla="*/ 388189 h 5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890" h="597">
                <a:moveTo>
                  <a:pt x="1490" y="596"/>
                </a:moveTo>
                <a:lnTo>
                  <a:pt x="399" y="596"/>
                </a:lnTo>
                <a:cubicBezTo>
                  <a:pt x="178" y="596"/>
                  <a:pt x="0" y="417"/>
                  <a:pt x="0" y="197"/>
                </a:cubicBezTo>
                <a:lnTo>
                  <a:pt x="0" y="164"/>
                </a:lnTo>
                <a:cubicBezTo>
                  <a:pt x="0" y="74"/>
                  <a:pt x="73" y="0"/>
                  <a:pt x="164" y="0"/>
                </a:cubicBezTo>
                <a:lnTo>
                  <a:pt x="1725" y="0"/>
                </a:lnTo>
                <a:cubicBezTo>
                  <a:pt x="1816" y="0"/>
                  <a:pt x="1889" y="74"/>
                  <a:pt x="1889" y="164"/>
                </a:cubicBezTo>
                <a:lnTo>
                  <a:pt x="1889" y="197"/>
                </a:lnTo>
                <a:cubicBezTo>
                  <a:pt x="1889" y="417"/>
                  <a:pt x="1711" y="596"/>
                  <a:pt x="1490" y="596"/>
                </a:cubicBezTo>
              </a:path>
            </a:pathLst>
          </a:custGeom>
          <a:solidFill>
            <a:srgbClr val="DCDFE1">
              <a:alpha val="20000"/>
            </a:srgbClr>
          </a:solidFill>
          <a:ln>
            <a:noFill/>
          </a:ln>
          <a:effectLst/>
        </p:spPr>
        <p:txBody>
          <a:bodyPr wrap="none" anchor="ct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5CF20B58-7EA7-8A40-9CA0-59217C81C14D}"/>
              </a:ext>
            </a:extLst>
          </p:cNvPr>
          <p:cNvSpPr>
            <a:spLocks noChangeArrowheads="1"/>
          </p:cNvSpPr>
          <p:nvPr/>
        </p:nvSpPr>
        <p:spPr bwMode="auto">
          <a:xfrm>
            <a:off x="3597874" y="6544902"/>
            <a:ext cx="1503826" cy="180019"/>
          </a:xfrm>
          <a:custGeom>
            <a:avLst/>
            <a:gdLst>
              <a:gd name="connsiteX0" fmla="*/ 1334782 w 1503826"/>
              <a:gd name="connsiteY0" fmla="*/ 0 h 180019"/>
              <a:gd name="connsiteX1" fmla="*/ 1503826 w 1503826"/>
              <a:gd name="connsiteY1" fmla="*/ 0 h 180019"/>
              <a:gd name="connsiteX2" fmla="*/ 1503826 w 1503826"/>
              <a:gd name="connsiteY2" fmla="*/ 180019 h 180019"/>
              <a:gd name="connsiteX3" fmla="*/ 1334782 w 1503826"/>
              <a:gd name="connsiteY3" fmla="*/ 180019 h 180019"/>
              <a:gd name="connsiteX4" fmla="*/ 0 w 1503826"/>
              <a:gd name="connsiteY4" fmla="*/ 0 h 180019"/>
              <a:gd name="connsiteX5" fmla="*/ 169039 w 1503826"/>
              <a:gd name="connsiteY5" fmla="*/ 0 h 180019"/>
              <a:gd name="connsiteX6" fmla="*/ 169039 w 1503826"/>
              <a:gd name="connsiteY6" fmla="*/ 180019 h 180019"/>
              <a:gd name="connsiteX7" fmla="*/ 0 w 1503826"/>
              <a:gd name="connsiteY7" fmla="*/ 180019 h 180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03826" h="180019">
                <a:moveTo>
                  <a:pt x="1334782" y="0"/>
                </a:moveTo>
                <a:lnTo>
                  <a:pt x="1503826" y="0"/>
                </a:lnTo>
                <a:lnTo>
                  <a:pt x="1503826" y="180019"/>
                </a:lnTo>
                <a:lnTo>
                  <a:pt x="1334782" y="180019"/>
                </a:lnTo>
                <a:close/>
                <a:moveTo>
                  <a:pt x="0" y="0"/>
                </a:moveTo>
                <a:lnTo>
                  <a:pt x="169039" y="0"/>
                </a:lnTo>
                <a:lnTo>
                  <a:pt x="169039" y="180019"/>
                </a:lnTo>
                <a:lnTo>
                  <a:pt x="0" y="180019"/>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898A2C20-AA46-1641-ACC2-38F2FFE48094}"/>
              </a:ext>
            </a:extLst>
          </p:cNvPr>
          <p:cNvSpPr>
            <a:spLocks noChangeArrowheads="1"/>
          </p:cNvSpPr>
          <p:nvPr/>
        </p:nvSpPr>
        <p:spPr bwMode="auto">
          <a:xfrm>
            <a:off x="3647311" y="6599834"/>
            <a:ext cx="1399486" cy="75621"/>
          </a:xfrm>
          <a:custGeom>
            <a:avLst/>
            <a:gdLst>
              <a:gd name="connsiteX0" fmla="*/ 1329290 w 1399486"/>
              <a:gd name="connsiteY0" fmla="*/ 0 h 75621"/>
              <a:gd name="connsiteX1" fmla="*/ 1399486 w 1399486"/>
              <a:gd name="connsiteY1" fmla="*/ 0 h 75621"/>
              <a:gd name="connsiteX2" fmla="*/ 1399486 w 1399486"/>
              <a:gd name="connsiteY2" fmla="*/ 75621 h 75621"/>
              <a:gd name="connsiteX3" fmla="*/ 1329290 w 1399486"/>
              <a:gd name="connsiteY3" fmla="*/ 75621 h 75621"/>
              <a:gd name="connsiteX4" fmla="*/ 0 w 1399486"/>
              <a:gd name="connsiteY4" fmla="*/ 0 h 75621"/>
              <a:gd name="connsiteX5" fmla="*/ 70196 w 1399486"/>
              <a:gd name="connsiteY5" fmla="*/ 0 h 75621"/>
              <a:gd name="connsiteX6" fmla="*/ 70196 w 1399486"/>
              <a:gd name="connsiteY6" fmla="*/ 75621 h 75621"/>
              <a:gd name="connsiteX7" fmla="*/ 0 w 1399486"/>
              <a:gd name="connsiteY7" fmla="*/ 75621 h 75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99486" h="75621">
                <a:moveTo>
                  <a:pt x="1329290" y="0"/>
                </a:moveTo>
                <a:lnTo>
                  <a:pt x="1399486" y="0"/>
                </a:lnTo>
                <a:lnTo>
                  <a:pt x="1399486" y="75621"/>
                </a:lnTo>
                <a:lnTo>
                  <a:pt x="1329290" y="75621"/>
                </a:lnTo>
                <a:close/>
                <a:moveTo>
                  <a:pt x="0" y="0"/>
                </a:moveTo>
                <a:lnTo>
                  <a:pt x="70196" y="0"/>
                </a:lnTo>
                <a:lnTo>
                  <a:pt x="70196" y="75621"/>
                </a:lnTo>
                <a:lnTo>
                  <a:pt x="0" y="75621"/>
                </a:lnTo>
                <a:close/>
              </a:path>
            </a:pathLst>
          </a:custGeom>
          <a:solidFill>
            <a:srgbClr val="9C9EB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2" name="Freeform 88">
            <a:extLst>
              <a:ext uri="{FF2B5EF4-FFF2-40B4-BE49-F238E27FC236}">
                <a16:creationId xmlns:a16="http://schemas.microsoft.com/office/drawing/2014/main" id="{05AA9019-C3A5-6B4C-BE81-D7CE55B2A813}"/>
              </a:ext>
            </a:extLst>
          </p:cNvPr>
          <p:cNvSpPr>
            <a:spLocks noChangeArrowheads="1"/>
          </p:cNvSpPr>
          <p:nvPr/>
        </p:nvSpPr>
        <p:spPr bwMode="auto">
          <a:xfrm>
            <a:off x="4789842" y="5720942"/>
            <a:ext cx="532812" cy="175778"/>
          </a:xfrm>
          <a:custGeom>
            <a:avLst/>
            <a:gdLst>
              <a:gd name="T0" fmla="*/ 244872 w 429"/>
              <a:gd name="T1" fmla="*/ 0 h 143"/>
              <a:gd name="T2" fmla="*/ 39726 w 429"/>
              <a:gd name="T3" fmla="*/ 0 h 143"/>
              <a:gd name="T4" fmla="*/ 39075 w 429"/>
              <a:gd name="T5" fmla="*/ 645 h 143"/>
              <a:gd name="T6" fmla="*/ 39075 w 429"/>
              <a:gd name="T7" fmla="*/ 645 h 143"/>
              <a:gd name="T8" fmla="*/ 10420 w 429"/>
              <a:gd name="T9" fmla="*/ 85725 h 143"/>
              <a:gd name="T10" fmla="*/ 12374 w 429"/>
              <a:gd name="T11" fmla="*/ 91525 h 143"/>
              <a:gd name="T12" fmla="*/ 266363 w 429"/>
              <a:gd name="T13" fmla="*/ 91525 h 143"/>
              <a:gd name="T14" fmla="*/ 269619 w 429"/>
              <a:gd name="T15" fmla="*/ 81857 h 143"/>
              <a:gd name="T16" fmla="*/ 269619 w 429"/>
              <a:gd name="T17" fmla="*/ 81857 h 143"/>
              <a:gd name="T18" fmla="*/ 244872 w 429"/>
              <a:gd name="T19" fmla="*/ 0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29" h="143">
                <a:moveTo>
                  <a:pt x="376" y="0"/>
                </a:moveTo>
                <a:lnTo>
                  <a:pt x="61" y="0"/>
                </a:lnTo>
                <a:lnTo>
                  <a:pt x="60" y="1"/>
                </a:lnTo>
                <a:cubicBezTo>
                  <a:pt x="18" y="30"/>
                  <a:pt x="0" y="84"/>
                  <a:pt x="16" y="133"/>
                </a:cubicBezTo>
                <a:lnTo>
                  <a:pt x="19" y="142"/>
                </a:lnTo>
                <a:lnTo>
                  <a:pt x="409" y="142"/>
                </a:lnTo>
                <a:lnTo>
                  <a:pt x="414" y="127"/>
                </a:lnTo>
                <a:cubicBezTo>
                  <a:pt x="428" y="81"/>
                  <a:pt x="414" y="30"/>
                  <a:pt x="376" y="0"/>
                </a:cubicBez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89">
            <a:extLst>
              <a:ext uri="{FF2B5EF4-FFF2-40B4-BE49-F238E27FC236}">
                <a16:creationId xmlns:a16="http://schemas.microsoft.com/office/drawing/2014/main" id="{CF764790-BDA4-D14C-9E95-75845EE1F1F1}"/>
              </a:ext>
            </a:extLst>
          </p:cNvPr>
          <p:cNvSpPr>
            <a:spLocks noChangeArrowheads="1"/>
          </p:cNvSpPr>
          <p:nvPr/>
        </p:nvSpPr>
        <p:spPr bwMode="auto">
          <a:xfrm>
            <a:off x="4701953" y="5292486"/>
            <a:ext cx="719573" cy="428458"/>
          </a:xfrm>
          <a:custGeom>
            <a:avLst/>
            <a:gdLst>
              <a:gd name="T0" fmla="*/ 267648 w 578"/>
              <a:gd name="T1" fmla="*/ 14452 h 342"/>
              <a:gd name="T2" fmla="*/ 216077 w 578"/>
              <a:gd name="T3" fmla="*/ 0 h 342"/>
              <a:gd name="T4" fmla="*/ 159283 w 578"/>
              <a:gd name="T5" fmla="*/ 0 h 342"/>
              <a:gd name="T6" fmla="*/ 109018 w 578"/>
              <a:gd name="T7" fmla="*/ 14452 h 342"/>
              <a:gd name="T8" fmla="*/ 109018 w 578"/>
              <a:gd name="T9" fmla="*/ 14452 h 342"/>
              <a:gd name="T10" fmla="*/ 69197 w 578"/>
              <a:gd name="T11" fmla="*/ 40072 h 342"/>
              <a:gd name="T12" fmla="*/ 69197 w 578"/>
              <a:gd name="T13" fmla="*/ 40072 h 342"/>
              <a:gd name="T14" fmla="*/ 3264 w 578"/>
              <a:gd name="T15" fmla="*/ 155688 h 342"/>
              <a:gd name="T16" fmla="*/ 3264 w 578"/>
              <a:gd name="T17" fmla="*/ 155688 h 342"/>
              <a:gd name="T18" fmla="*/ 85517 w 578"/>
              <a:gd name="T19" fmla="*/ 224007 h 342"/>
              <a:gd name="T20" fmla="*/ 291149 w 578"/>
              <a:gd name="T21" fmla="*/ 224007 h 342"/>
              <a:gd name="T22" fmla="*/ 291149 w 578"/>
              <a:gd name="T23" fmla="*/ 224007 h 342"/>
              <a:gd name="T24" fmla="*/ 373402 w 578"/>
              <a:gd name="T25" fmla="*/ 155688 h 342"/>
              <a:gd name="T26" fmla="*/ 373402 w 578"/>
              <a:gd name="T27" fmla="*/ 155688 h 342"/>
              <a:gd name="T28" fmla="*/ 308775 w 578"/>
              <a:gd name="T29" fmla="*/ 40729 h 342"/>
              <a:gd name="T30" fmla="*/ 308775 w 578"/>
              <a:gd name="T31" fmla="*/ 40729 h 342"/>
              <a:gd name="T32" fmla="*/ 267648 w 578"/>
              <a:gd name="T33" fmla="*/ 14452 h 3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78" h="342">
                <a:moveTo>
                  <a:pt x="410" y="22"/>
                </a:moveTo>
                <a:lnTo>
                  <a:pt x="331" y="0"/>
                </a:lnTo>
                <a:lnTo>
                  <a:pt x="244" y="0"/>
                </a:lnTo>
                <a:lnTo>
                  <a:pt x="167" y="22"/>
                </a:lnTo>
                <a:cubicBezTo>
                  <a:pt x="143" y="29"/>
                  <a:pt x="121" y="42"/>
                  <a:pt x="106" y="61"/>
                </a:cubicBezTo>
                <a:cubicBezTo>
                  <a:pt x="68" y="106"/>
                  <a:pt x="0" y="193"/>
                  <a:pt x="5" y="237"/>
                </a:cubicBezTo>
                <a:cubicBezTo>
                  <a:pt x="10" y="277"/>
                  <a:pt x="131" y="341"/>
                  <a:pt x="131" y="341"/>
                </a:cubicBezTo>
                <a:lnTo>
                  <a:pt x="446" y="341"/>
                </a:lnTo>
                <a:cubicBezTo>
                  <a:pt x="446" y="341"/>
                  <a:pt x="567" y="277"/>
                  <a:pt x="572" y="237"/>
                </a:cubicBezTo>
                <a:cubicBezTo>
                  <a:pt x="577" y="193"/>
                  <a:pt x="511" y="108"/>
                  <a:pt x="473" y="62"/>
                </a:cubicBezTo>
                <a:cubicBezTo>
                  <a:pt x="457" y="43"/>
                  <a:pt x="435" y="29"/>
                  <a:pt x="410" y="22"/>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90">
            <a:extLst>
              <a:ext uri="{FF2B5EF4-FFF2-40B4-BE49-F238E27FC236}">
                <a16:creationId xmlns:a16="http://schemas.microsoft.com/office/drawing/2014/main" id="{250D75FD-E38F-7145-8D1C-7E9E1C2DA8F3}"/>
              </a:ext>
            </a:extLst>
          </p:cNvPr>
          <p:cNvSpPr>
            <a:spLocks noChangeArrowheads="1"/>
          </p:cNvSpPr>
          <p:nvPr/>
        </p:nvSpPr>
        <p:spPr bwMode="auto">
          <a:xfrm>
            <a:off x="4839275" y="6314194"/>
            <a:ext cx="203240" cy="203240"/>
          </a:xfrm>
          <a:custGeom>
            <a:avLst/>
            <a:gdLst>
              <a:gd name="T0" fmla="*/ 82231 w 162"/>
              <a:gd name="T1" fmla="*/ 0 h 165"/>
              <a:gd name="T2" fmla="*/ 82231 w 162"/>
              <a:gd name="T3" fmla="*/ 0 h 165"/>
              <a:gd name="T4" fmla="*/ 90126 w 162"/>
              <a:gd name="T5" fmla="*/ 46503 h 165"/>
              <a:gd name="T6" fmla="*/ 90126 w 162"/>
              <a:gd name="T7" fmla="*/ 46503 h 165"/>
              <a:gd name="T8" fmla="*/ 61838 w 162"/>
              <a:gd name="T9" fmla="*/ 62650 h 165"/>
              <a:gd name="T10" fmla="*/ 61838 w 162"/>
              <a:gd name="T11" fmla="*/ 62650 h 165"/>
              <a:gd name="T12" fmla="*/ 15788 w 162"/>
              <a:gd name="T13" fmla="*/ 102695 h 165"/>
              <a:gd name="T14" fmla="*/ 15788 w 162"/>
              <a:gd name="T15" fmla="*/ 102695 h 165"/>
              <a:gd name="T16" fmla="*/ 39471 w 162"/>
              <a:gd name="T17" fmla="*/ 29710 h 165"/>
              <a:gd name="T18" fmla="*/ 36840 w 162"/>
              <a:gd name="T19" fmla="*/ 2584 h 165"/>
              <a:gd name="T20" fmla="*/ 82231 w 162"/>
              <a:gd name="T21" fmla="*/ 0 h 16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2" h="165">
                <a:moveTo>
                  <a:pt x="125" y="0"/>
                </a:moveTo>
                <a:lnTo>
                  <a:pt x="125" y="0"/>
                </a:lnTo>
                <a:cubicBezTo>
                  <a:pt x="125" y="0"/>
                  <a:pt x="161" y="62"/>
                  <a:pt x="137" y="72"/>
                </a:cubicBezTo>
                <a:cubicBezTo>
                  <a:pt x="113" y="83"/>
                  <a:pt x="101" y="82"/>
                  <a:pt x="94" y="97"/>
                </a:cubicBezTo>
                <a:cubicBezTo>
                  <a:pt x="82" y="127"/>
                  <a:pt x="48" y="164"/>
                  <a:pt x="24" y="159"/>
                </a:cubicBezTo>
                <a:cubicBezTo>
                  <a:pt x="0" y="155"/>
                  <a:pt x="60" y="46"/>
                  <a:pt x="60" y="46"/>
                </a:cubicBezTo>
                <a:lnTo>
                  <a:pt x="56" y="4"/>
                </a:lnTo>
                <a:lnTo>
                  <a:pt x="125"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91">
            <a:extLst>
              <a:ext uri="{FF2B5EF4-FFF2-40B4-BE49-F238E27FC236}">
                <a16:creationId xmlns:a16="http://schemas.microsoft.com/office/drawing/2014/main" id="{F119E961-12EA-E84A-932C-68003D58D17C}"/>
              </a:ext>
            </a:extLst>
          </p:cNvPr>
          <p:cNvSpPr>
            <a:spLocks noChangeArrowheads="1"/>
          </p:cNvSpPr>
          <p:nvPr/>
        </p:nvSpPr>
        <p:spPr bwMode="auto">
          <a:xfrm>
            <a:off x="5058992" y="6314194"/>
            <a:ext cx="203240" cy="203240"/>
          </a:xfrm>
          <a:custGeom>
            <a:avLst/>
            <a:gdLst>
              <a:gd name="T0" fmla="*/ 23537 w 163"/>
              <a:gd name="T1" fmla="*/ 0 h 165"/>
              <a:gd name="T2" fmla="*/ 23537 w 163"/>
              <a:gd name="T3" fmla="*/ 0 h 165"/>
              <a:gd name="T4" fmla="*/ 16345 w 163"/>
              <a:gd name="T5" fmla="*/ 46503 h 165"/>
              <a:gd name="T6" fmla="*/ 16345 w 163"/>
              <a:gd name="T7" fmla="*/ 46503 h 165"/>
              <a:gd name="T8" fmla="*/ 44459 w 163"/>
              <a:gd name="T9" fmla="*/ 62650 h 165"/>
              <a:gd name="T10" fmla="*/ 44459 w 163"/>
              <a:gd name="T11" fmla="*/ 62650 h 165"/>
              <a:gd name="T12" fmla="*/ 90227 w 163"/>
              <a:gd name="T13" fmla="*/ 102695 h 165"/>
              <a:gd name="T14" fmla="*/ 90227 w 163"/>
              <a:gd name="T15" fmla="*/ 102695 h 165"/>
              <a:gd name="T16" fmla="*/ 66689 w 163"/>
              <a:gd name="T17" fmla="*/ 29710 h 165"/>
              <a:gd name="T18" fmla="*/ 69304 w 163"/>
              <a:gd name="T19" fmla="*/ 2584 h 165"/>
              <a:gd name="T20" fmla="*/ 23537 w 163"/>
              <a:gd name="T21" fmla="*/ 0 h 16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 h="165">
                <a:moveTo>
                  <a:pt x="36" y="0"/>
                </a:moveTo>
                <a:lnTo>
                  <a:pt x="36" y="0"/>
                </a:lnTo>
                <a:cubicBezTo>
                  <a:pt x="36" y="0"/>
                  <a:pt x="0" y="62"/>
                  <a:pt x="25" y="72"/>
                </a:cubicBezTo>
                <a:cubicBezTo>
                  <a:pt x="49" y="83"/>
                  <a:pt x="61" y="82"/>
                  <a:pt x="68" y="97"/>
                </a:cubicBezTo>
                <a:cubicBezTo>
                  <a:pt x="80" y="127"/>
                  <a:pt x="113" y="164"/>
                  <a:pt x="138" y="159"/>
                </a:cubicBezTo>
                <a:cubicBezTo>
                  <a:pt x="162" y="155"/>
                  <a:pt x="102" y="46"/>
                  <a:pt x="102" y="46"/>
                </a:cubicBezTo>
                <a:lnTo>
                  <a:pt x="106" y="4"/>
                </a:lnTo>
                <a:lnTo>
                  <a:pt x="36"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35">
            <a:extLst>
              <a:ext uri="{FF2B5EF4-FFF2-40B4-BE49-F238E27FC236}">
                <a16:creationId xmlns:a16="http://schemas.microsoft.com/office/drawing/2014/main" id="{6A5F8867-26A8-6D4B-9701-E470DB0EE61D}"/>
              </a:ext>
            </a:extLst>
          </p:cNvPr>
          <p:cNvSpPr>
            <a:spLocks noChangeArrowheads="1"/>
          </p:cNvSpPr>
          <p:nvPr/>
        </p:nvSpPr>
        <p:spPr bwMode="auto">
          <a:xfrm>
            <a:off x="4780877" y="5759393"/>
            <a:ext cx="544823" cy="581019"/>
          </a:xfrm>
          <a:custGeom>
            <a:avLst/>
            <a:gdLst>
              <a:gd name="connsiteX0" fmla="*/ 446010 w 544823"/>
              <a:gd name="connsiteY0" fmla="*/ 0 h 581019"/>
              <a:gd name="connsiteX1" fmla="*/ 542044 w 544823"/>
              <a:gd name="connsiteY1" fmla="*/ 121927 h 581019"/>
              <a:gd name="connsiteX2" fmla="*/ 423560 w 544823"/>
              <a:gd name="connsiteY2" fmla="*/ 581019 h 581019"/>
              <a:gd name="connsiteX3" fmla="*/ 300088 w 544823"/>
              <a:gd name="connsiteY3" fmla="*/ 581019 h 581019"/>
              <a:gd name="connsiteX4" fmla="*/ 347482 w 544823"/>
              <a:gd name="connsiteY4" fmla="*/ 88335 h 581019"/>
              <a:gd name="connsiteX5" fmla="*/ 446010 w 544823"/>
              <a:gd name="connsiteY5" fmla="*/ 0 h 581019"/>
              <a:gd name="connsiteX6" fmla="*/ 97991 w 544823"/>
              <a:gd name="connsiteY6" fmla="*/ 0 h 581019"/>
              <a:gd name="connsiteX7" fmla="*/ 196518 w 544823"/>
              <a:gd name="connsiteY7" fmla="*/ 88335 h 581019"/>
              <a:gd name="connsiteX8" fmla="*/ 243911 w 544823"/>
              <a:gd name="connsiteY8" fmla="*/ 581019 h 581019"/>
              <a:gd name="connsiteX9" fmla="*/ 120440 w 544823"/>
              <a:gd name="connsiteY9" fmla="*/ 581019 h 581019"/>
              <a:gd name="connsiteX10" fmla="*/ 3206 w 544823"/>
              <a:gd name="connsiteY10" fmla="*/ 121927 h 581019"/>
              <a:gd name="connsiteX11" fmla="*/ 97991 w 544823"/>
              <a:gd name="connsiteY11" fmla="*/ 0 h 581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4823" h="581019">
                <a:moveTo>
                  <a:pt x="446010" y="0"/>
                </a:moveTo>
                <a:cubicBezTo>
                  <a:pt x="509617" y="0"/>
                  <a:pt x="557010" y="60964"/>
                  <a:pt x="542044" y="121927"/>
                </a:cubicBezTo>
                <a:lnTo>
                  <a:pt x="423560" y="581019"/>
                </a:lnTo>
                <a:lnTo>
                  <a:pt x="300088" y="581019"/>
                </a:lnTo>
                <a:lnTo>
                  <a:pt x="347482" y="88335"/>
                </a:lnTo>
                <a:cubicBezTo>
                  <a:pt x="352470" y="38569"/>
                  <a:pt x="394875" y="0"/>
                  <a:pt x="446010" y="0"/>
                </a:cubicBezTo>
                <a:close/>
                <a:moveTo>
                  <a:pt x="97991" y="0"/>
                </a:moveTo>
                <a:cubicBezTo>
                  <a:pt x="149125" y="0"/>
                  <a:pt x="192777" y="38569"/>
                  <a:pt x="196518" y="88335"/>
                </a:cubicBezTo>
                <a:lnTo>
                  <a:pt x="243911" y="581019"/>
                </a:lnTo>
                <a:lnTo>
                  <a:pt x="120440" y="581019"/>
                </a:lnTo>
                <a:lnTo>
                  <a:pt x="3206" y="121927"/>
                </a:lnTo>
                <a:cubicBezTo>
                  <a:pt x="-13008" y="60964"/>
                  <a:pt x="34385" y="0"/>
                  <a:pt x="97991" y="0"/>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7" name="Freeform 94">
            <a:extLst>
              <a:ext uri="{FF2B5EF4-FFF2-40B4-BE49-F238E27FC236}">
                <a16:creationId xmlns:a16="http://schemas.microsoft.com/office/drawing/2014/main" id="{A0684AD2-F373-2F48-854E-6B9894FBE9C5}"/>
              </a:ext>
            </a:extLst>
          </p:cNvPr>
          <p:cNvSpPr>
            <a:spLocks noChangeArrowheads="1"/>
          </p:cNvSpPr>
          <p:nvPr/>
        </p:nvSpPr>
        <p:spPr bwMode="auto">
          <a:xfrm>
            <a:off x="4888714" y="5380375"/>
            <a:ext cx="351547" cy="340569"/>
          </a:xfrm>
          <a:custGeom>
            <a:avLst/>
            <a:gdLst>
              <a:gd name="T0" fmla="*/ 164003 w 281"/>
              <a:gd name="T1" fmla="*/ 64341 h 272"/>
              <a:gd name="T2" fmla="*/ 164003 w 281"/>
              <a:gd name="T3" fmla="*/ 64341 h 272"/>
              <a:gd name="T4" fmla="*/ 99714 w 281"/>
              <a:gd name="T5" fmla="*/ 101764 h 272"/>
              <a:gd name="T6" fmla="*/ 91841 w 281"/>
              <a:gd name="T7" fmla="*/ 99794 h 272"/>
              <a:gd name="T8" fmla="*/ 83969 w 281"/>
              <a:gd name="T9" fmla="*/ 101764 h 272"/>
              <a:gd name="T10" fmla="*/ 83969 w 281"/>
              <a:gd name="T11" fmla="*/ 101764 h 272"/>
              <a:gd name="T12" fmla="*/ 19680 w 281"/>
              <a:gd name="T13" fmla="*/ 64341 h 272"/>
              <a:gd name="T14" fmla="*/ 0 w 281"/>
              <a:gd name="T15" fmla="*/ 0 h 272"/>
              <a:gd name="T16" fmla="*/ 12464 w 281"/>
              <a:gd name="T17" fmla="*/ 177922 h 272"/>
              <a:gd name="T18" fmla="*/ 91841 w 281"/>
              <a:gd name="T19" fmla="*/ 177922 h 272"/>
              <a:gd name="T20" fmla="*/ 171219 w 281"/>
              <a:gd name="T21" fmla="*/ 177922 h 272"/>
              <a:gd name="T22" fmla="*/ 183683 w 281"/>
              <a:gd name="T23" fmla="*/ 0 h 272"/>
              <a:gd name="T24" fmla="*/ 164003 w 281"/>
              <a:gd name="T25" fmla="*/ 64341 h 2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1" h="272">
                <a:moveTo>
                  <a:pt x="250" y="98"/>
                </a:moveTo>
                <a:lnTo>
                  <a:pt x="250" y="98"/>
                </a:lnTo>
                <a:cubicBezTo>
                  <a:pt x="237" y="140"/>
                  <a:pt x="194" y="164"/>
                  <a:pt x="152" y="155"/>
                </a:cubicBezTo>
                <a:lnTo>
                  <a:pt x="140" y="152"/>
                </a:lnTo>
                <a:lnTo>
                  <a:pt x="128" y="155"/>
                </a:lnTo>
                <a:cubicBezTo>
                  <a:pt x="85" y="164"/>
                  <a:pt x="42" y="140"/>
                  <a:pt x="30" y="98"/>
                </a:cubicBezTo>
                <a:lnTo>
                  <a:pt x="0" y="0"/>
                </a:lnTo>
                <a:lnTo>
                  <a:pt x="19" y="271"/>
                </a:lnTo>
                <a:lnTo>
                  <a:pt x="140" y="271"/>
                </a:lnTo>
                <a:lnTo>
                  <a:pt x="261" y="271"/>
                </a:lnTo>
                <a:lnTo>
                  <a:pt x="280" y="0"/>
                </a:lnTo>
                <a:lnTo>
                  <a:pt x="250" y="98"/>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95">
            <a:extLst>
              <a:ext uri="{FF2B5EF4-FFF2-40B4-BE49-F238E27FC236}">
                <a16:creationId xmlns:a16="http://schemas.microsoft.com/office/drawing/2014/main" id="{A279A362-86C5-8A45-A06D-E7F1B51FFD0A}"/>
              </a:ext>
            </a:extLst>
          </p:cNvPr>
          <p:cNvSpPr>
            <a:spLocks noChangeArrowheads="1"/>
          </p:cNvSpPr>
          <p:nvPr/>
        </p:nvSpPr>
        <p:spPr bwMode="auto">
          <a:xfrm>
            <a:off x="4806317" y="5462769"/>
            <a:ext cx="510845" cy="258175"/>
          </a:xfrm>
          <a:custGeom>
            <a:avLst/>
            <a:gdLst>
              <a:gd name="T0" fmla="*/ 235933 w 411"/>
              <a:gd name="T1" fmla="*/ 134721 h 207"/>
              <a:gd name="T2" fmla="*/ 30632 w 411"/>
              <a:gd name="T3" fmla="*/ 134721 h 207"/>
              <a:gd name="T4" fmla="*/ 0 w 411"/>
              <a:gd name="T5" fmla="*/ 0 h 207"/>
              <a:gd name="T6" fmla="*/ 267217 w 411"/>
              <a:gd name="T7" fmla="*/ 0 h 207"/>
              <a:gd name="T8" fmla="*/ 235933 w 411"/>
              <a:gd name="T9" fmla="*/ 134721 h 2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1" h="207">
                <a:moveTo>
                  <a:pt x="362" y="206"/>
                </a:moveTo>
                <a:lnTo>
                  <a:pt x="47" y="206"/>
                </a:lnTo>
                <a:lnTo>
                  <a:pt x="0" y="0"/>
                </a:lnTo>
                <a:lnTo>
                  <a:pt x="410" y="0"/>
                </a:lnTo>
                <a:lnTo>
                  <a:pt x="362" y="206"/>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96">
            <a:extLst>
              <a:ext uri="{FF2B5EF4-FFF2-40B4-BE49-F238E27FC236}">
                <a16:creationId xmlns:a16="http://schemas.microsoft.com/office/drawing/2014/main" id="{B4030F23-646B-5248-939F-D2E83B912E20}"/>
              </a:ext>
            </a:extLst>
          </p:cNvPr>
          <p:cNvSpPr>
            <a:spLocks noChangeArrowheads="1"/>
          </p:cNvSpPr>
          <p:nvPr/>
        </p:nvSpPr>
        <p:spPr bwMode="auto">
          <a:xfrm>
            <a:off x="5015048" y="5545166"/>
            <a:ext cx="71410" cy="109861"/>
          </a:xfrm>
          <a:custGeom>
            <a:avLst/>
            <a:gdLst>
              <a:gd name="T0" fmla="*/ 17737 w 57"/>
              <a:gd name="T1" fmla="*/ 28133 h 86"/>
              <a:gd name="T2" fmla="*/ 17737 w 57"/>
              <a:gd name="T3" fmla="*/ 28133 h 86"/>
              <a:gd name="T4" fmla="*/ 36788 w 57"/>
              <a:gd name="T5" fmla="*/ 1340 h 86"/>
              <a:gd name="T6" fmla="*/ 36788 w 57"/>
              <a:gd name="T7" fmla="*/ 1340 h 86"/>
              <a:gd name="T8" fmla="*/ 28248 w 57"/>
              <a:gd name="T9" fmla="*/ 0 h 86"/>
              <a:gd name="T10" fmla="*/ 28248 w 57"/>
              <a:gd name="T11" fmla="*/ 0 h 86"/>
              <a:gd name="T12" fmla="*/ 0 w 57"/>
              <a:gd name="T13" fmla="*/ 28133 h 86"/>
              <a:gd name="T14" fmla="*/ 0 w 57"/>
              <a:gd name="T15" fmla="*/ 28133 h 86"/>
              <a:gd name="T16" fmla="*/ 28248 w 57"/>
              <a:gd name="T17" fmla="*/ 56936 h 86"/>
              <a:gd name="T18" fmla="*/ 28248 w 57"/>
              <a:gd name="T19" fmla="*/ 56936 h 86"/>
              <a:gd name="T20" fmla="*/ 36788 w 57"/>
              <a:gd name="T21" fmla="*/ 55596 h 86"/>
              <a:gd name="T22" fmla="*/ 36788 w 57"/>
              <a:gd name="T23" fmla="*/ 55596 h 86"/>
              <a:gd name="T24" fmla="*/ 17737 w 57"/>
              <a:gd name="T25" fmla="*/ 28133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86">
                <a:moveTo>
                  <a:pt x="27" y="42"/>
                </a:moveTo>
                <a:lnTo>
                  <a:pt x="27" y="42"/>
                </a:lnTo>
                <a:cubicBezTo>
                  <a:pt x="27" y="23"/>
                  <a:pt x="39" y="7"/>
                  <a:pt x="56" y="2"/>
                </a:cubicBezTo>
                <a:cubicBezTo>
                  <a:pt x="52" y="0"/>
                  <a:pt x="47" y="0"/>
                  <a:pt x="43" y="0"/>
                </a:cubicBezTo>
                <a:cubicBezTo>
                  <a:pt x="19" y="0"/>
                  <a:pt x="0" y="18"/>
                  <a:pt x="0" y="42"/>
                </a:cubicBezTo>
                <a:cubicBezTo>
                  <a:pt x="0" y="65"/>
                  <a:pt x="19" y="85"/>
                  <a:pt x="43" y="85"/>
                </a:cubicBezTo>
                <a:cubicBezTo>
                  <a:pt x="47" y="85"/>
                  <a:pt x="52" y="84"/>
                  <a:pt x="56" y="83"/>
                </a:cubicBezTo>
                <a:cubicBezTo>
                  <a:pt x="39" y="76"/>
                  <a:pt x="27" y="61"/>
                  <a:pt x="27" y="42"/>
                </a:cubicBez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97">
            <a:extLst>
              <a:ext uri="{FF2B5EF4-FFF2-40B4-BE49-F238E27FC236}">
                <a16:creationId xmlns:a16="http://schemas.microsoft.com/office/drawing/2014/main" id="{99EE01D7-947D-AC4D-A9DA-D660B6A28A30}"/>
              </a:ext>
            </a:extLst>
          </p:cNvPr>
          <p:cNvSpPr>
            <a:spLocks noChangeArrowheads="1"/>
          </p:cNvSpPr>
          <p:nvPr/>
        </p:nvSpPr>
        <p:spPr bwMode="auto">
          <a:xfrm>
            <a:off x="5009557" y="5204597"/>
            <a:ext cx="109859" cy="170282"/>
          </a:xfrm>
          <a:custGeom>
            <a:avLst/>
            <a:gdLst>
              <a:gd name="T0" fmla="*/ 56951 w 88"/>
              <a:gd name="T1" fmla="*/ 46614 h 136"/>
              <a:gd name="T2" fmla="*/ 28148 w 88"/>
              <a:gd name="T3" fmla="*/ 88631 h 136"/>
              <a:gd name="T4" fmla="*/ 0 w 88"/>
              <a:gd name="T5" fmla="*/ 46614 h 136"/>
              <a:gd name="T6" fmla="*/ 0 w 88"/>
              <a:gd name="T7" fmla="*/ 0 h 136"/>
              <a:gd name="T8" fmla="*/ 56951 w 88"/>
              <a:gd name="T9" fmla="*/ 0 h 136"/>
              <a:gd name="T10" fmla="*/ 56951 w 88"/>
              <a:gd name="T11" fmla="*/ 46614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8" h="136">
                <a:moveTo>
                  <a:pt x="87" y="71"/>
                </a:moveTo>
                <a:lnTo>
                  <a:pt x="43" y="135"/>
                </a:lnTo>
                <a:lnTo>
                  <a:pt x="0" y="71"/>
                </a:lnTo>
                <a:lnTo>
                  <a:pt x="0" y="0"/>
                </a:lnTo>
                <a:lnTo>
                  <a:pt x="87" y="0"/>
                </a:lnTo>
                <a:lnTo>
                  <a:pt x="87" y="71"/>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98">
            <a:extLst>
              <a:ext uri="{FF2B5EF4-FFF2-40B4-BE49-F238E27FC236}">
                <a16:creationId xmlns:a16="http://schemas.microsoft.com/office/drawing/2014/main" id="{2A59809D-66D5-294B-A1FF-BB1A0BE4D3A2}"/>
              </a:ext>
            </a:extLst>
          </p:cNvPr>
          <p:cNvSpPr>
            <a:spLocks noChangeArrowheads="1"/>
          </p:cNvSpPr>
          <p:nvPr/>
        </p:nvSpPr>
        <p:spPr bwMode="auto">
          <a:xfrm>
            <a:off x="5009557" y="5204597"/>
            <a:ext cx="109859" cy="87889"/>
          </a:xfrm>
          <a:custGeom>
            <a:avLst/>
            <a:gdLst>
              <a:gd name="T0" fmla="*/ 28803 w 88"/>
              <a:gd name="T1" fmla="*/ 45445 h 72"/>
              <a:gd name="T2" fmla="*/ 28803 w 88"/>
              <a:gd name="T3" fmla="*/ 45445 h 72"/>
              <a:gd name="T4" fmla="*/ 56951 w 88"/>
              <a:gd name="T5" fmla="*/ 32003 h 72"/>
              <a:gd name="T6" fmla="*/ 56951 w 88"/>
              <a:gd name="T7" fmla="*/ 0 h 72"/>
              <a:gd name="T8" fmla="*/ 0 w 88"/>
              <a:gd name="T9" fmla="*/ 0 h 72"/>
              <a:gd name="T10" fmla="*/ 0 w 88"/>
              <a:gd name="T11" fmla="*/ 28803 h 72"/>
              <a:gd name="T12" fmla="*/ 0 w 88"/>
              <a:gd name="T13" fmla="*/ 28803 h 72"/>
              <a:gd name="T14" fmla="*/ 28803 w 88"/>
              <a:gd name="T15" fmla="*/ 45445 h 7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72">
                <a:moveTo>
                  <a:pt x="44" y="71"/>
                </a:moveTo>
                <a:lnTo>
                  <a:pt x="44" y="71"/>
                </a:lnTo>
                <a:cubicBezTo>
                  <a:pt x="64" y="71"/>
                  <a:pt x="77" y="60"/>
                  <a:pt x="87" y="50"/>
                </a:cubicBezTo>
                <a:lnTo>
                  <a:pt x="87" y="0"/>
                </a:lnTo>
                <a:lnTo>
                  <a:pt x="0" y="0"/>
                </a:lnTo>
                <a:lnTo>
                  <a:pt x="0" y="45"/>
                </a:lnTo>
                <a:cubicBezTo>
                  <a:pt x="8" y="57"/>
                  <a:pt x="23" y="71"/>
                  <a:pt x="44" y="71"/>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4B7167F9-B59F-374A-8A1B-C7ABDB6A2FE0}"/>
              </a:ext>
            </a:extLst>
          </p:cNvPr>
          <p:cNvSpPr>
            <a:spLocks noChangeArrowheads="1"/>
          </p:cNvSpPr>
          <p:nvPr/>
        </p:nvSpPr>
        <p:spPr bwMode="auto">
          <a:xfrm>
            <a:off x="4957328" y="5006847"/>
            <a:ext cx="212756" cy="262412"/>
          </a:xfrm>
          <a:custGeom>
            <a:avLst/>
            <a:gdLst>
              <a:gd name="connsiteX0" fmla="*/ 105913 w 212756"/>
              <a:gd name="connsiteY0" fmla="*/ 0 h 262412"/>
              <a:gd name="connsiteX1" fmla="*/ 199292 w 212756"/>
              <a:gd name="connsiteY1" fmla="*/ 101700 h 262412"/>
              <a:gd name="connsiteX2" fmla="*/ 194359 w 212756"/>
              <a:gd name="connsiteY2" fmla="*/ 134251 h 262412"/>
              <a:gd name="connsiteX3" fmla="*/ 195712 w 212756"/>
              <a:gd name="connsiteY3" fmla="*/ 132968 h 262412"/>
              <a:gd name="connsiteX4" fmla="*/ 209210 w 212756"/>
              <a:gd name="connsiteY4" fmla="*/ 131273 h 262412"/>
              <a:gd name="connsiteX5" fmla="*/ 202705 w 212756"/>
              <a:gd name="connsiteY5" fmla="*/ 163335 h 262412"/>
              <a:gd name="connsiteX6" fmla="*/ 187418 w 212756"/>
              <a:gd name="connsiteY6" fmla="*/ 179521 h 262412"/>
              <a:gd name="connsiteX7" fmla="*/ 181082 w 212756"/>
              <a:gd name="connsiteY7" fmla="*/ 180619 h 262412"/>
              <a:gd name="connsiteX8" fmla="*/ 168944 w 212756"/>
              <a:gd name="connsiteY8" fmla="*/ 209364 h 262412"/>
              <a:gd name="connsiteX9" fmla="*/ 105913 w 212756"/>
              <a:gd name="connsiteY9" fmla="*/ 262412 h 262412"/>
              <a:gd name="connsiteX10" fmla="*/ 44438 w 212756"/>
              <a:gd name="connsiteY10" fmla="*/ 209364 h 262412"/>
              <a:gd name="connsiteX11" fmla="*/ 32504 w 212756"/>
              <a:gd name="connsiteY11" fmla="*/ 181301 h 262412"/>
              <a:gd name="connsiteX12" fmla="*/ 23131 w 212756"/>
              <a:gd name="connsiteY12" fmla="*/ 179521 h 262412"/>
              <a:gd name="connsiteX13" fmla="*/ 9175 w 212756"/>
              <a:gd name="connsiteY13" fmla="*/ 163335 h 262412"/>
              <a:gd name="connsiteX14" fmla="*/ 3237 w 212756"/>
              <a:gd name="connsiteY14" fmla="*/ 131273 h 262412"/>
              <a:gd name="connsiteX15" fmla="*/ 15411 w 212756"/>
              <a:gd name="connsiteY15" fmla="*/ 132968 h 262412"/>
              <a:gd name="connsiteX16" fmla="*/ 19269 w 212756"/>
              <a:gd name="connsiteY16" fmla="*/ 137273 h 262412"/>
              <a:gd name="connsiteX17" fmla="*/ 13778 w 212756"/>
              <a:gd name="connsiteY17" fmla="*/ 101700 h 262412"/>
              <a:gd name="connsiteX18" fmla="*/ 105913 w 212756"/>
              <a:gd name="connsiteY18" fmla="*/ 0 h 262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2756" h="262412">
                <a:moveTo>
                  <a:pt x="105913" y="0"/>
                </a:moveTo>
                <a:cubicBezTo>
                  <a:pt x="159450" y="0"/>
                  <a:pt x="199292" y="30134"/>
                  <a:pt x="199292" y="101700"/>
                </a:cubicBezTo>
                <a:lnTo>
                  <a:pt x="194359" y="134251"/>
                </a:lnTo>
                <a:lnTo>
                  <a:pt x="195712" y="132968"/>
                </a:lnTo>
                <a:cubicBezTo>
                  <a:pt x="201079" y="129731"/>
                  <a:pt x="205957" y="128807"/>
                  <a:pt x="209210" y="131273"/>
                </a:cubicBezTo>
                <a:cubicBezTo>
                  <a:pt x="215715" y="134972"/>
                  <a:pt x="213113" y="149770"/>
                  <a:pt x="202705" y="163335"/>
                </a:cubicBezTo>
                <a:cubicBezTo>
                  <a:pt x="198151" y="170734"/>
                  <a:pt x="192622" y="176284"/>
                  <a:pt x="187418" y="179521"/>
                </a:cubicBezTo>
                <a:lnTo>
                  <a:pt x="181082" y="180619"/>
                </a:lnTo>
                <a:lnTo>
                  <a:pt x="168944" y="209364"/>
                </a:lnTo>
                <a:cubicBezTo>
                  <a:pt x="151046" y="240439"/>
                  <a:pt x="127701" y="262412"/>
                  <a:pt x="105913" y="262412"/>
                </a:cubicBezTo>
                <a:cubicBezTo>
                  <a:pt x="85369" y="262412"/>
                  <a:pt x="62336" y="240439"/>
                  <a:pt x="44438" y="209364"/>
                </a:cubicBezTo>
                <a:lnTo>
                  <a:pt x="32504" y="181301"/>
                </a:lnTo>
                <a:lnTo>
                  <a:pt x="23131" y="179521"/>
                </a:lnTo>
                <a:cubicBezTo>
                  <a:pt x="18380" y="176284"/>
                  <a:pt x="13332" y="170734"/>
                  <a:pt x="9175" y="163335"/>
                </a:cubicBezTo>
                <a:cubicBezTo>
                  <a:pt x="-326" y="149770"/>
                  <a:pt x="-2701" y="134972"/>
                  <a:pt x="3237" y="131273"/>
                </a:cubicBezTo>
                <a:cubicBezTo>
                  <a:pt x="6206" y="128807"/>
                  <a:pt x="10660" y="129731"/>
                  <a:pt x="15411" y="132968"/>
                </a:cubicBezTo>
                <a:lnTo>
                  <a:pt x="19269" y="137273"/>
                </a:lnTo>
                <a:lnTo>
                  <a:pt x="13778" y="101700"/>
                </a:lnTo>
                <a:cubicBezTo>
                  <a:pt x="13778" y="30134"/>
                  <a:pt x="53620" y="0"/>
                  <a:pt x="105913" y="0"/>
                </a:cubicBezTo>
                <a:close/>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ACAD717C-3417-8F49-B8DD-47AA88FC053E}"/>
              </a:ext>
            </a:extLst>
          </p:cNvPr>
          <p:cNvSpPr>
            <a:spLocks noChangeArrowheads="1"/>
          </p:cNvSpPr>
          <p:nvPr/>
        </p:nvSpPr>
        <p:spPr bwMode="auto">
          <a:xfrm>
            <a:off x="4956046" y="4924448"/>
            <a:ext cx="206846" cy="245948"/>
          </a:xfrm>
          <a:custGeom>
            <a:avLst/>
            <a:gdLst>
              <a:gd name="connsiteX0" fmla="*/ 107200 w 206846"/>
              <a:gd name="connsiteY0" fmla="*/ 0 h 245948"/>
              <a:gd name="connsiteX1" fmla="*/ 184101 w 206846"/>
              <a:gd name="connsiteY1" fmla="*/ 46069 h 245948"/>
              <a:gd name="connsiteX2" fmla="*/ 161465 w 206846"/>
              <a:gd name="connsiteY2" fmla="*/ 78909 h 245948"/>
              <a:gd name="connsiteX3" fmla="*/ 160520 w 206846"/>
              <a:gd name="connsiteY3" fmla="*/ 79284 h 245948"/>
              <a:gd name="connsiteX4" fmla="*/ 186326 w 206846"/>
              <a:gd name="connsiteY4" fmla="*/ 95425 h 245948"/>
              <a:gd name="connsiteX5" fmla="*/ 187369 w 206846"/>
              <a:gd name="connsiteY5" fmla="*/ 244706 h 245948"/>
              <a:gd name="connsiteX6" fmla="*/ 167587 w 206846"/>
              <a:gd name="connsiteY6" fmla="*/ 173935 h 245948"/>
              <a:gd name="connsiteX7" fmla="*/ 103293 w 206846"/>
              <a:gd name="connsiteY7" fmla="*/ 197526 h 245948"/>
              <a:gd name="connsiteX8" fmla="*/ 43945 w 206846"/>
              <a:gd name="connsiteY8" fmla="*/ 193801 h 245948"/>
              <a:gd name="connsiteX9" fmla="*/ 24163 w 206846"/>
              <a:gd name="connsiteY9" fmla="*/ 245948 h 245948"/>
              <a:gd name="connsiteX10" fmla="*/ 52562 w 206846"/>
              <a:gd name="connsiteY10" fmla="*/ 78644 h 245948"/>
              <a:gd name="connsiteX11" fmla="*/ 53153 w 206846"/>
              <a:gd name="connsiteY11" fmla="*/ 78544 h 245948"/>
              <a:gd name="connsiteX12" fmla="*/ 37432 w 206846"/>
              <a:gd name="connsiteY12" fmla="*/ 64298 h 245948"/>
              <a:gd name="connsiteX13" fmla="*/ 31540 w 206846"/>
              <a:gd name="connsiteY13" fmla="*/ 46069 h 245948"/>
              <a:gd name="connsiteX14" fmla="*/ 107200 w 206846"/>
              <a:gd name="connsiteY14" fmla="*/ 0 h 245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6846" h="245948">
                <a:moveTo>
                  <a:pt x="107200" y="0"/>
                </a:moveTo>
                <a:cubicBezTo>
                  <a:pt x="149372" y="0"/>
                  <a:pt x="184101" y="21167"/>
                  <a:pt x="184101" y="46069"/>
                </a:cubicBezTo>
                <a:cubicBezTo>
                  <a:pt x="184101" y="59142"/>
                  <a:pt x="175419" y="70660"/>
                  <a:pt x="161465" y="78909"/>
                </a:cubicBezTo>
                <a:lnTo>
                  <a:pt x="160520" y="79284"/>
                </a:lnTo>
                <a:lnTo>
                  <a:pt x="186326" y="95425"/>
                </a:lnTo>
                <a:cubicBezTo>
                  <a:pt x="231880" y="144137"/>
                  <a:pt x="187369" y="244706"/>
                  <a:pt x="187369" y="244706"/>
                </a:cubicBezTo>
                <a:cubicBezTo>
                  <a:pt x="151513" y="244706"/>
                  <a:pt x="172532" y="181385"/>
                  <a:pt x="167587" y="173935"/>
                </a:cubicBezTo>
                <a:cubicBezTo>
                  <a:pt x="163878" y="165244"/>
                  <a:pt x="131731" y="197526"/>
                  <a:pt x="103293" y="197526"/>
                </a:cubicBezTo>
                <a:cubicBezTo>
                  <a:pt x="76092" y="197526"/>
                  <a:pt x="27872" y="155312"/>
                  <a:pt x="43945" y="193801"/>
                </a:cubicBezTo>
                <a:cubicBezTo>
                  <a:pt x="61255" y="232290"/>
                  <a:pt x="24163" y="245948"/>
                  <a:pt x="24163" y="245948"/>
                </a:cubicBezTo>
                <a:cubicBezTo>
                  <a:pt x="24163" y="245948"/>
                  <a:pt x="-45888" y="114766"/>
                  <a:pt x="52562" y="78644"/>
                </a:cubicBezTo>
                <a:lnTo>
                  <a:pt x="53153" y="78544"/>
                </a:lnTo>
                <a:lnTo>
                  <a:pt x="37432" y="64298"/>
                </a:lnTo>
                <a:cubicBezTo>
                  <a:pt x="33633" y="58753"/>
                  <a:pt x="31540" y="52606"/>
                  <a:pt x="31540" y="46069"/>
                </a:cubicBezTo>
                <a:cubicBezTo>
                  <a:pt x="31540" y="21167"/>
                  <a:pt x="65029" y="0"/>
                  <a:pt x="107200" y="0"/>
                </a:cubicBezTo>
                <a:close/>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843DFD72-C0BB-0846-A77D-4050D85B12B9}"/>
              </a:ext>
            </a:extLst>
          </p:cNvPr>
          <p:cNvSpPr>
            <a:spLocks noChangeArrowheads="1"/>
          </p:cNvSpPr>
          <p:nvPr/>
        </p:nvSpPr>
        <p:spPr bwMode="auto">
          <a:xfrm>
            <a:off x="8393206" y="5243045"/>
            <a:ext cx="2388181" cy="2042166"/>
          </a:xfrm>
          <a:custGeom>
            <a:avLst/>
            <a:gdLst>
              <a:gd name="connsiteX0" fmla="*/ 119471 w 2388181"/>
              <a:gd name="connsiteY0" fmla="*/ 0 h 2042166"/>
              <a:gd name="connsiteX1" fmla="*/ 2268710 w 2388181"/>
              <a:gd name="connsiteY1" fmla="*/ 0 h 2042166"/>
              <a:gd name="connsiteX2" fmla="*/ 2388181 w 2388181"/>
              <a:gd name="connsiteY2" fmla="*/ 119774 h 2042166"/>
              <a:gd name="connsiteX3" fmla="*/ 2388181 w 2388181"/>
              <a:gd name="connsiteY3" fmla="*/ 1488443 h 2042166"/>
              <a:gd name="connsiteX4" fmla="*/ 2268710 w 2388181"/>
              <a:gd name="connsiteY4" fmla="*/ 1608218 h 2042166"/>
              <a:gd name="connsiteX5" fmla="*/ 1382975 w 2388181"/>
              <a:gd name="connsiteY5" fmla="*/ 1608218 h 2042166"/>
              <a:gd name="connsiteX6" fmla="*/ 1382975 w 2388181"/>
              <a:gd name="connsiteY6" fmla="*/ 1895102 h 2042166"/>
              <a:gd name="connsiteX7" fmla="*/ 1404926 w 2388181"/>
              <a:gd name="connsiteY7" fmla="*/ 1895102 h 2042166"/>
              <a:gd name="connsiteX8" fmla="*/ 1507100 w 2388181"/>
              <a:gd name="connsiteY8" fmla="*/ 1973619 h 2042166"/>
              <a:gd name="connsiteX9" fmla="*/ 1525791 w 2388181"/>
              <a:gd name="connsiteY9" fmla="*/ 2042166 h 2042166"/>
              <a:gd name="connsiteX10" fmla="*/ 867885 w 2388181"/>
              <a:gd name="connsiteY10" fmla="*/ 2042166 h 2042166"/>
              <a:gd name="connsiteX11" fmla="*/ 885329 w 2388181"/>
              <a:gd name="connsiteY11" fmla="*/ 1973619 h 2042166"/>
              <a:gd name="connsiteX12" fmla="*/ 987504 w 2388181"/>
              <a:gd name="connsiteY12" fmla="*/ 1895102 h 2042166"/>
              <a:gd name="connsiteX13" fmla="*/ 1005207 w 2388181"/>
              <a:gd name="connsiteY13" fmla="*/ 1895102 h 2042166"/>
              <a:gd name="connsiteX14" fmla="*/ 1005207 w 2388181"/>
              <a:gd name="connsiteY14" fmla="*/ 1608218 h 2042166"/>
              <a:gd name="connsiteX15" fmla="*/ 119471 w 2388181"/>
              <a:gd name="connsiteY15" fmla="*/ 1608218 h 2042166"/>
              <a:gd name="connsiteX16" fmla="*/ 0 w 2388181"/>
              <a:gd name="connsiteY16" fmla="*/ 1488443 h 2042166"/>
              <a:gd name="connsiteX17" fmla="*/ 0 w 2388181"/>
              <a:gd name="connsiteY17" fmla="*/ 119774 h 2042166"/>
              <a:gd name="connsiteX18" fmla="*/ 119471 w 2388181"/>
              <a:gd name="connsiteY18" fmla="*/ 0 h 2042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88181" h="2042166">
                <a:moveTo>
                  <a:pt x="119471" y="0"/>
                </a:moveTo>
                <a:lnTo>
                  <a:pt x="2268710" y="0"/>
                </a:lnTo>
                <a:cubicBezTo>
                  <a:pt x="2334668" y="0"/>
                  <a:pt x="2388181" y="53649"/>
                  <a:pt x="2388181" y="119774"/>
                </a:cubicBezTo>
                <a:lnTo>
                  <a:pt x="2388181" y="1488443"/>
                </a:lnTo>
                <a:cubicBezTo>
                  <a:pt x="2388181" y="1553321"/>
                  <a:pt x="2334668" y="1608218"/>
                  <a:pt x="2268710" y="1608218"/>
                </a:cubicBezTo>
                <a:lnTo>
                  <a:pt x="1382975" y="1608218"/>
                </a:lnTo>
                <a:lnTo>
                  <a:pt x="1382975" y="1895102"/>
                </a:lnTo>
                <a:lnTo>
                  <a:pt x="1404926" y="1895102"/>
                </a:lnTo>
                <a:cubicBezTo>
                  <a:pt x="1453521" y="1895102"/>
                  <a:pt x="1494640" y="1927506"/>
                  <a:pt x="1507100" y="1973619"/>
                </a:cubicBezTo>
                <a:lnTo>
                  <a:pt x="1525791" y="2042166"/>
                </a:lnTo>
                <a:lnTo>
                  <a:pt x="867885" y="2042166"/>
                </a:lnTo>
                <a:lnTo>
                  <a:pt x="885329" y="1973619"/>
                </a:lnTo>
                <a:cubicBezTo>
                  <a:pt x="897790" y="1927506"/>
                  <a:pt x="940155" y="1895102"/>
                  <a:pt x="987504" y="1895102"/>
                </a:cubicBezTo>
                <a:lnTo>
                  <a:pt x="1005207" y="1895102"/>
                </a:lnTo>
                <a:lnTo>
                  <a:pt x="1005207" y="1608218"/>
                </a:lnTo>
                <a:lnTo>
                  <a:pt x="119471" y="1608218"/>
                </a:lnTo>
                <a:cubicBezTo>
                  <a:pt x="53513" y="1608218"/>
                  <a:pt x="0" y="1553321"/>
                  <a:pt x="0" y="1488443"/>
                </a:cubicBezTo>
                <a:lnTo>
                  <a:pt x="0" y="119774"/>
                </a:lnTo>
                <a:cubicBezTo>
                  <a:pt x="0" y="53649"/>
                  <a:pt x="53513" y="0"/>
                  <a:pt x="119471" y="0"/>
                </a:cubicBezTo>
                <a:close/>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5" name="Freeform 159">
            <a:extLst>
              <a:ext uri="{FF2B5EF4-FFF2-40B4-BE49-F238E27FC236}">
                <a16:creationId xmlns:a16="http://schemas.microsoft.com/office/drawing/2014/main" id="{363EEA88-FA47-5A4A-96FB-51DBB6F07D11}"/>
              </a:ext>
            </a:extLst>
          </p:cNvPr>
          <p:cNvSpPr>
            <a:spLocks noChangeArrowheads="1"/>
          </p:cNvSpPr>
          <p:nvPr/>
        </p:nvSpPr>
        <p:spPr bwMode="auto">
          <a:xfrm>
            <a:off x="8497570" y="5352907"/>
            <a:ext cx="2180697" cy="1389742"/>
          </a:xfrm>
          <a:custGeom>
            <a:avLst/>
            <a:gdLst>
              <a:gd name="T0" fmla="*/ 1142828 w 1750"/>
              <a:gd name="T1" fmla="*/ 728063 h 1114"/>
              <a:gd name="T2" fmla="*/ 0 w 1750"/>
              <a:gd name="T3" fmla="*/ 728063 h 1114"/>
              <a:gd name="T4" fmla="*/ 0 w 1750"/>
              <a:gd name="T5" fmla="*/ 0 h 1114"/>
              <a:gd name="T6" fmla="*/ 1142828 w 1750"/>
              <a:gd name="T7" fmla="*/ 0 h 1114"/>
              <a:gd name="T8" fmla="*/ 1142828 w 1750"/>
              <a:gd name="T9" fmla="*/ 728063 h 11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50" h="1114">
                <a:moveTo>
                  <a:pt x="1749" y="1113"/>
                </a:moveTo>
                <a:lnTo>
                  <a:pt x="0" y="1113"/>
                </a:lnTo>
                <a:lnTo>
                  <a:pt x="0" y="0"/>
                </a:lnTo>
                <a:lnTo>
                  <a:pt x="1749" y="0"/>
                </a:lnTo>
                <a:lnTo>
                  <a:pt x="1749" y="1113"/>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160">
            <a:extLst>
              <a:ext uri="{FF2B5EF4-FFF2-40B4-BE49-F238E27FC236}">
                <a16:creationId xmlns:a16="http://schemas.microsoft.com/office/drawing/2014/main" id="{C75DA659-A1C6-C745-808B-B88A186DB6D2}"/>
              </a:ext>
            </a:extLst>
          </p:cNvPr>
          <p:cNvSpPr>
            <a:spLocks noChangeArrowheads="1"/>
          </p:cNvSpPr>
          <p:nvPr/>
        </p:nvSpPr>
        <p:spPr bwMode="auto">
          <a:xfrm>
            <a:off x="8926019" y="5726435"/>
            <a:ext cx="1323800" cy="653674"/>
          </a:xfrm>
          <a:custGeom>
            <a:avLst/>
            <a:gdLst>
              <a:gd name="T0" fmla="*/ 346750 w 1061"/>
              <a:gd name="T1" fmla="*/ 342104 h 525"/>
              <a:gd name="T2" fmla="*/ 346750 w 1061"/>
              <a:gd name="T3" fmla="*/ 342104 h 525"/>
              <a:gd name="T4" fmla="*/ 102716 w 1061"/>
              <a:gd name="T5" fmla="*/ 264413 h 525"/>
              <a:gd name="T6" fmla="*/ 102716 w 1061"/>
              <a:gd name="T7" fmla="*/ 264413 h 525"/>
              <a:gd name="T8" fmla="*/ 0 w 1061"/>
              <a:gd name="T9" fmla="*/ 171052 h 525"/>
              <a:gd name="T10" fmla="*/ 0 w 1061"/>
              <a:gd name="T11" fmla="*/ 171052 h 525"/>
              <a:gd name="T12" fmla="*/ 102716 w 1061"/>
              <a:gd name="T13" fmla="*/ 77692 h 525"/>
              <a:gd name="T14" fmla="*/ 102716 w 1061"/>
              <a:gd name="T15" fmla="*/ 77692 h 525"/>
              <a:gd name="T16" fmla="*/ 346750 w 1061"/>
              <a:gd name="T17" fmla="*/ 0 h 525"/>
              <a:gd name="T18" fmla="*/ 346750 w 1061"/>
              <a:gd name="T19" fmla="*/ 0 h 525"/>
              <a:gd name="T20" fmla="*/ 590129 w 1061"/>
              <a:gd name="T21" fmla="*/ 77692 h 525"/>
              <a:gd name="T22" fmla="*/ 590129 w 1061"/>
              <a:gd name="T23" fmla="*/ 77692 h 525"/>
              <a:gd name="T24" fmla="*/ 693500 w 1061"/>
              <a:gd name="T25" fmla="*/ 171052 h 525"/>
              <a:gd name="T26" fmla="*/ 693500 w 1061"/>
              <a:gd name="T27" fmla="*/ 171052 h 525"/>
              <a:gd name="T28" fmla="*/ 590129 w 1061"/>
              <a:gd name="T29" fmla="*/ 264413 h 525"/>
              <a:gd name="T30" fmla="*/ 590129 w 1061"/>
              <a:gd name="T31" fmla="*/ 264413 h 525"/>
              <a:gd name="T32" fmla="*/ 346750 w 1061"/>
              <a:gd name="T33" fmla="*/ 342104 h 5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61" h="525">
                <a:moveTo>
                  <a:pt x="530" y="524"/>
                </a:moveTo>
                <a:lnTo>
                  <a:pt x="530" y="524"/>
                </a:lnTo>
                <a:cubicBezTo>
                  <a:pt x="376" y="524"/>
                  <a:pt x="243" y="460"/>
                  <a:pt x="157" y="405"/>
                </a:cubicBezTo>
                <a:cubicBezTo>
                  <a:pt x="77" y="353"/>
                  <a:pt x="0" y="283"/>
                  <a:pt x="0" y="262"/>
                </a:cubicBezTo>
                <a:cubicBezTo>
                  <a:pt x="0" y="241"/>
                  <a:pt x="77" y="171"/>
                  <a:pt x="157" y="119"/>
                </a:cubicBezTo>
                <a:cubicBezTo>
                  <a:pt x="243" y="65"/>
                  <a:pt x="376" y="0"/>
                  <a:pt x="530" y="0"/>
                </a:cubicBezTo>
                <a:cubicBezTo>
                  <a:pt x="683" y="0"/>
                  <a:pt x="817" y="65"/>
                  <a:pt x="902" y="119"/>
                </a:cubicBezTo>
                <a:cubicBezTo>
                  <a:pt x="983" y="171"/>
                  <a:pt x="1060" y="241"/>
                  <a:pt x="1060" y="262"/>
                </a:cubicBezTo>
                <a:cubicBezTo>
                  <a:pt x="1060" y="283"/>
                  <a:pt x="983" y="353"/>
                  <a:pt x="902" y="405"/>
                </a:cubicBezTo>
                <a:cubicBezTo>
                  <a:pt x="817" y="460"/>
                  <a:pt x="683" y="524"/>
                  <a:pt x="530" y="52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161">
            <a:extLst>
              <a:ext uri="{FF2B5EF4-FFF2-40B4-BE49-F238E27FC236}">
                <a16:creationId xmlns:a16="http://schemas.microsoft.com/office/drawing/2014/main" id="{C4E967C7-D0B2-5245-A7F6-A154D7DF1823}"/>
              </a:ext>
            </a:extLst>
          </p:cNvPr>
          <p:cNvSpPr>
            <a:spLocks noChangeArrowheads="1"/>
          </p:cNvSpPr>
          <p:nvPr/>
        </p:nvSpPr>
        <p:spPr bwMode="auto">
          <a:xfrm>
            <a:off x="8909542" y="5704463"/>
            <a:ext cx="1356754" cy="692124"/>
          </a:xfrm>
          <a:custGeom>
            <a:avLst/>
            <a:gdLst>
              <a:gd name="T0" fmla="*/ 355391 w 1091"/>
              <a:gd name="T1" fmla="*/ 0 h 557"/>
              <a:gd name="T2" fmla="*/ 355391 w 1091"/>
              <a:gd name="T3" fmla="*/ 0 h 557"/>
              <a:gd name="T4" fmla="*/ 106943 w 1091"/>
              <a:gd name="T5" fmla="*/ 79490 h 557"/>
              <a:gd name="T6" fmla="*/ 106943 w 1091"/>
              <a:gd name="T7" fmla="*/ 79490 h 557"/>
              <a:gd name="T8" fmla="*/ 32605 w 1091"/>
              <a:gd name="T9" fmla="*/ 136827 h 557"/>
              <a:gd name="T10" fmla="*/ 32605 w 1091"/>
              <a:gd name="T11" fmla="*/ 136827 h 557"/>
              <a:gd name="T12" fmla="*/ 0 w 1091"/>
              <a:gd name="T13" fmla="*/ 181133 h 557"/>
              <a:gd name="T14" fmla="*/ 0 w 1091"/>
              <a:gd name="T15" fmla="*/ 181133 h 557"/>
              <a:gd name="T16" fmla="*/ 32605 w 1091"/>
              <a:gd name="T17" fmla="*/ 225439 h 557"/>
              <a:gd name="T18" fmla="*/ 32605 w 1091"/>
              <a:gd name="T19" fmla="*/ 225439 h 557"/>
              <a:gd name="T20" fmla="*/ 106943 w 1091"/>
              <a:gd name="T21" fmla="*/ 282776 h 557"/>
              <a:gd name="T22" fmla="*/ 106943 w 1091"/>
              <a:gd name="T23" fmla="*/ 282776 h 557"/>
              <a:gd name="T24" fmla="*/ 355391 w 1091"/>
              <a:gd name="T25" fmla="*/ 362266 h 557"/>
              <a:gd name="T26" fmla="*/ 355391 w 1091"/>
              <a:gd name="T27" fmla="*/ 362266 h 557"/>
              <a:gd name="T28" fmla="*/ 603186 w 1091"/>
              <a:gd name="T29" fmla="*/ 282776 h 557"/>
              <a:gd name="T30" fmla="*/ 603186 w 1091"/>
              <a:gd name="T31" fmla="*/ 282776 h 557"/>
              <a:gd name="T32" fmla="*/ 678177 w 1091"/>
              <a:gd name="T33" fmla="*/ 225439 h 557"/>
              <a:gd name="T34" fmla="*/ 678177 w 1091"/>
              <a:gd name="T35" fmla="*/ 225439 h 557"/>
              <a:gd name="T36" fmla="*/ 710782 w 1091"/>
              <a:gd name="T37" fmla="*/ 181133 h 557"/>
              <a:gd name="T38" fmla="*/ 710782 w 1091"/>
              <a:gd name="T39" fmla="*/ 181133 h 557"/>
              <a:gd name="T40" fmla="*/ 678177 w 1091"/>
              <a:gd name="T41" fmla="*/ 136827 h 557"/>
              <a:gd name="T42" fmla="*/ 678177 w 1091"/>
              <a:gd name="T43" fmla="*/ 136827 h 557"/>
              <a:gd name="T44" fmla="*/ 603186 w 1091"/>
              <a:gd name="T45" fmla="*/ 79490 h 557"/>
              <a:gd name="T46" fmla="*/ 603186 w 1091"/>
              <a:gd name="T47" fmla="*/ 79490 h 557"/>
              <a:gd name="T48" fmla="*/ 355391 w 1091"/>
              <a:gd name="T49" fmla="*/ 0 h 557"/>
              <a:gd name="T50" fmla="*/ 355391 w 1091"/>
              <a:gd name="T51" fmla="*/ 20198 h 557"/>
              <a:gd name="T52" fmla="*/ 355391 w 1091"/>
              <a:gd name="T53" fmla="*/ 20198 h 557"/>
              <a:gd name="T54" fmla="*/ 690567 w 1091"/>
              <a:gd name="T55" fmla="*/ 181133 h 557"/>
              <a:gd name="T56" fmla="*/ 690567 w 1091"/>
              <a:gd name="T57" fmla="*/ 181133 h 557"/>
              <a:gd name="T58" fmla="*/ 355391 w 1091"/>
              <a:gd name="T59" fmla="*/ 342068 h 557"/>
              <a:gd name="T60" fmla="*/ 355391 w 1091"/>
              <a:gd name="T61" fmla="*/ 342068 h 557"/>
              <a:gd name="T62" fmla="*/ 20215 w 1091"/>
              <a:gd name="T63" fmla="*/ 181133 h 557"/>
              <a:gd name="T64" fmla="*/ 20215 w 1091"/>
              <a:gd name="T65" fmla="*/ 181133 h 557"/>
              <a:gd name="T66" fmla="*/ 355391 w 1091"/>
              <a:gd name="T67" fmla="*/ 20198 h 55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091" h="557">
                <a:moveTo>
                  <a:pt x="545" y="0"/>
                </a:moveTo>
                <a:lnTo>
                  <a:pt x="545" y="0"/>
                </a:lnTo>
                <a:cubicBezTo>
                  <a:pt x="388" y="0"/>
                  <a:pt x="251" y="67"/>
                  <a:pt x="164" y="122"/>
                </a:cubicBezTo>
                <a:cubicBezTo>
                  <a:pt x="111" y="156"/>
                  <a:pt x="73" y="189"/>
                  <a:pt x="50" y="210"/>
                </a:cubicBezTo>
                <a:cubicBezTo>
                  <a:pt x="0" y="256"/>
                  <a:pt x="0" y="269"/>
                  <a:pt x="0" y="278"/>
                </a:cubicBezTo>
                <a:cubicBezTo>
                  <a:pt x="0" y="287"/>
                  <a:pt x="0" y="300"/>
                  <a:pt x="50" y="346"/>
                </a:cubicBezTo>
                <a:cubicBezTo>
                  <a:pt x="73" y="367"/>
                  <a:pt x="111" y="400"/>
                  <a:pt x="164" y="434"/>
                </a:cubicBezTo>
                <a:cubicBezTo>
                  <a:pt x="251" y="489"/>
                  <a:pt x="388" y="556"/>
                  <a:pt x="545" y="556"/>
                </a:cubicBezTo>
                <a:cubicBezTo>
                  <a:pt x="701" y="556"/>
                  <a:pt x="838" y="489"/>
                  <a:pt x="925" y="434"/>
                </a:cubicBezTo>
                <a:cubicBezTo>
                  <a:pt x="978" y="400"/>
                  <a:pt x="1016" y="367"/>
                  <a:pt x="1040" y="346"/>
                </a:cubicBezTo>
                <a:cubicBezTo>
                  <a:pt x="1090" y="300"/>
                  <a:pt x="1090" y="287"/>
                  <a:pt x="1090" y="278"/>
                </a:cubicBezTo>
                <a:cubicBezTo>
                  <a:pt x="1090" y="269"/>
                  <a:pt x="1090" y="256"/>
                  <a:pt x="1040" y="210"/>
                </a:cubicBezTo>
                <a:cubicBezTo>
                  <a:pt x="1016" y="189"/>
                  <a:pt x="978" y="156"/>
                  <a:pt x="925" y="122"/>
                </a:cubicBezTo>
                <a:cubicBezTo>
                  <a:pt x="838" y="67"/>
                  <a:pt x="701" y="0"/>
                  <a:pt x="545" y="0"/>
                </a:cubicBezTo>
                <a:close/>
                <a:moveTo>
                  <a:pt x="545" y="31"/>
                </a:moveTo>
                <a:lnTo>
                  <a:pt x="545" y="31"/>
                </a:lnTo>
                <a:cubicBezTo>
                  <a:pt x="829" y="31"/>
                  <a:pt x="1059" y="261"/>
                  <a:pt x="1059" y="278"/>
                </a:cubicBezTo>
                <a:cubicBezTo>
                  <a:pt x="1059" y="295"/>
                  <a:pt x="829" y="525"/>
                  <a:pt x="545" y="525"/>
                </a:cubicBezTo>
                <a:cubicBezTo>
                  <a:pt x="261" y="525"/>
                  <a:pt x="31" y="295"/>
                  <a:pt x="31" y="278"/>
                </a:cubicBezTo>
                <a:cubicBezTo>
                  <a:pt x="31" y="261"/>
                  <a:pt x="261" y="31"/>
                  <a:pt x="545" y="31"/>
                </a:cubicBezTo>
                <a:close/>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162">
            <a:extLst>
              <a:ext uri="{FF2B5EF4-FFF2-40B4-BE49-F238E27FC236}">
                <a16:creationId xmlns:a16="http://schemas.microsoft.com/office/drawing/2014/main" id="{EECA2F17-D7CC-7D4B-B402-233BE1536005}"/>
              </a:ext>
            </a:extLst>
          </p:cNvPr>
          <p:cNvSpPr>
            <a:spLocks noChangeArrowheads="1"/>
          </p:cNvSpPr>
          <p:nvPr/>
        </p:nvSpPr>
        <p:spPr bwMode="auto">
          <a:xfrm>
            <a:off x="9283061" y="5742914"/>
            <a:ext cx="615209" cy="615221"/>
          </a:xfrm>
          <a:custGeom>
            <a:avLst/>
            <a:gdLst>
              <a:gd name="T0" fmla="*/ 321942 w 495"/>
              <a:gd name="T1" fmla="*/ 160971 h 495"/>
              <a:gd name="T2" fmla="*/ 321942 w 495"/>
              <a:gd name="T3" fmla="*/ 160971 h 495"/>
              <a:gd name="T4" fmla="*/ 160971 w 495"/>
              <a:gd name="T5" fmla="*/ 321942 h 495"/>
              <a:gd name="T6" fmla="*/ 160971 w 495"/>
              <a:gd name="T7" fmla="*/ 321942 h 495"/>
              <a:gd name="T8" fmla="*/ 0 w 495"/>
              <a:gd name="T9" fmla="*/ 160971 h 495"/>
              <a:gd name="T10" fmla="*/ 0 w 495"/>
              <a:gd name="T11" fmla="*/ 160971 h 495"/>
              <a:gd name="T12" fmla="*/ 160971 w 495"/>
              <a:gd name="T13" fmla="*/ 0 h 495"/>
              <a:gd name="T14" fmla="*/ 160971 w 495"/>
              <a:gd name="T15" fmla="*/ 0 h 495"/>
              <a:gd name="T16" fmla="*/ 321942 w 495"/>
              <a:gd name="T17" fmla="*/ 160971 h 4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5" h="495">
                <a:moveTo>
                  <a:pt x="494" y="247"/>
                </a:moveTo>
                <a:lnTo>
                  <a:pt x="494" y="247"/>
                </a:lnTo>
                <a:cubicBezTo>
                  <a:pt x="494" y="383"/>
                  <a:pt x="383" y="494"/>
                  <a:pt x="247" y="494"/>
                </a:cubicBezTo>
                <a:cubicBezTo>
                  <a:pt x="111" y="494"/>
                  <a:pt x="0" y="383"/>
                  <a:pt x="0" y="247"/>
                </a:cubicBezTo>
                <a:cubicBezTo>
                  <a:pt x="0" y="111"/>
                  <a:pt x="111" y="0"/>
                  <a:pt x="247" y="0"/>
                </a:cubicBezTo>
                <a:cubicBezTo>
                  <a:pt x="383" y="0"/>
                  <a:pt x="494" y="111"/>
                  <a:pt x="494" y="247"/>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163">
            <a:extLst>
              <a:ext uri="{FF2B5EF4-FFF2-40B4-BE49-F238E27FC236}">
                <a16:creationId xmlns:a16="http://schemas.microsoft.com/office/drawing/2014/main" id="{87DC96EB-3AEA-2C41-B84A-DC190FFA2BD1}"/>
              </a:ext>
            </a:extLst>
          </p:cNvPr>
          <p:cNvSpPr>
            <a:spLocks noChangeArrowheads="1"/>
          </p:cNvSpPr>
          <p:nvPr/>
        </p:nvSpPr>
        <p:spPr bwMode="auto">
          <a:xfrm>
            <a:off x="9403906" y="5863762"/>
            <a:ext cx="373520" cy="373528"/>
          </a:xfrm>
          <a:custGeom>
            <a:avLst/>
            <a:gdLst>
              <a:gd name="T0" fmla="*/ 195208 w 300"/>
              <a:gd name="T1" fmla="*/ 97931 h 300"/>
              <a:gd name="T2" fmla="*/ 195208 w 300"/>
              <a:gd name="T3" fmla="*/ 97931 h 300"/>
              <a:gd name="T4" fmla="*/ 97931 w 300"/>
              <a:gd name="T5" fmla="*/ 195208 h 300"/>
              <a:gd name="T6" fmla="*/ 97931 w 300"/>
              <a:gd name="T7" fmla="*/ 195208 h 300"/>
              <a:gd name="T8" fmla="*/ 0 w 300"/>
              <a:gd name="T9" fmla="*/ 97931 h 300"/>
              <a:gd name="T10" fmla="*/ 0 w 300"/>
              <a:gd name="T11" fmla="*/ 97931 h 300"/>
              <a:gd name="T12" fmla="*/ 97931 w 300"/>
              <a:gd name="T13" fmla="*/ 0 h 300"/>
              <a:gd name="T14" fmla="*/ 97931 w 300"/>
              <a:gd name="T15" fmla="*/ 0 h 300"/>
              <a:gd name="T16" fmla="*/ 195208 w 300"/>
              <a:gd name="T17" fmla="*/ 97931 h 3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0" h="300">
                <a:moveTo>
                  <a:pt x="299" y="150"/>
                </a:moveTo>
                <a:lnTo>
                  <a:pt x="299" y="150"/>
                </a:lnTo>
                <a:cubicBezTo>
                  <a:pt x="299" y="233"/>
                  <a:pt x="233" y="299"/>
                  <a:pt x="150" y="299"/>
                </a:cubicBezTo>
                <a:cubicBezTo>
                  <a:pt x="67" y="299"/>
                  <a:pt x="0" y="233"/>
                  <a:pt x="0" y="150"/>
                </a:cubicBezTo>
                <a:cubicBezTo>
                  <a:pt x="0" y="68"/>
                  <a:pt x="67" y="0"/>
                  <a:pt x="150" y="0"/>
                </a:cubicBezTo>
                <a:cubicBezTo>
                  <a:pt x="233" y="0"/>
                  <a:pt x="299" y="68"/>
                  <a:pt x="299" y="150"/>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164">
            <a:extLst>
              <a:ext uri="{FF2B5EF4-FFF2-40B4-BE49-F238E27FC236}">
                <a16:creationId xmlns:a16="http://schemas.microsoft.com/office/drawing/2014/main" id="{2CE5862B-B454-E44D-8A46-5BC2A4963F2E}"/>
              </a:ext>
            </a:extLst>
          </p:cNvPr>
          <p:cNvSpPr>
            <a:spLocks noChangeArrowheads="1"/>
          </p:cNvSpPr>
          <p:nvPr/>
        </p:nvSpPr>
        <p:spPr bwMode="auto">
          <a:xfrm>
            <a:off x="9645595" y="5863762"/>
            <a:ext cx="148307" cy="153804"/>
          </a:xfrm>
          <a:custGeom>
            <a:avLst/>
            <a:gdLst>
              <a:gd name="T0" fmla="*/ 77124 w 121"/>
              <a:gd name="T1" fmla="*/ 39663 h 122"/>
              <a:gd name="T2" fmla="*/ 77124 w 121"/>
              <a:gd name="T3" fmla="*/ 39663 h 122"/>
              <a:gd name="T4" fmla="*/ 38562 w 121"/>
              <a:gd name="T5" fmla="*/ 79987 h 122"/>
              <a:gd name="T6" fmla="*/ 38562 w 121"/>
              <a:gd name="T7" fmla="*/ 79987 h 122"/>
              <a:gd name="T8" fmla="*/ 0 w 121"/>
              <a:gd name="T9" fmla="*/ 39663 h 122"/>
              <a:gd name="T10" fmla="*/ 0 w 121"/>
              <a:gd name="T11" fmla="*/ 39663 h 122"/>
              <a:gd name="T12" fmla="*/ 38562 w 121"/>
              <a:gd name="T13" fmla="*/ 0 h 122"/>
              <a:gd name="T14" fmla="*/ 38562 w 121"/>
              <a:gd name="T15" fmla="*/ 0 h 122"/>
              <a:gd name="T16" fmla="*/ 77124 w 121"/>
              <a:gd name="T17" fmla="*/ 39663 h 1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1" h="122">
                <a:moveTo>
                  <a:pt x="120" y="60"/>
                </a:moveTo>
                <a:lnTo>
                  <a:pt x="120" y="60"/>
                </a:lnTo>
                <a:cubicBezTo>
                  <a:pt x="120" y="94"/>
                  <a:pt x="93" y="121"/>
                  <a:pt x="60" y="121"/>
                </a:cubicBezTo>
                <a:cubicBezTo>
                  <a:pt x="27" y="121"/>
                  <a:pt x="0" y="94"/>
                  <a:pt x="0" y="60"/>
                </a:cubicBezTo>
                <a:cubicBezTo>
                  <a:pt x="0" y="27"/>
                  <a:pt x="27" y="0"/>
                  <a:pt x="60" y="0"/>
                </a:cubicBezTo>
                <a:cubicBezTo>
                  <a:pt x="93" y="0"/>
                  <a:pt x="120" y="27"/>
                  <a:pt x="120" y="6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165">
            <a:extLst>
              <a:ext uri="{FF2B5EF4-FFF2-40B4-BE49-F238E27FC236}">
                <a16:creationId xmlns:a16="http://schemas.microsoft.com/office/drawing/2014/main" id="{E415E7A7-ACC0-374D-AF96-F32FD6281088}"/>
              </a:ext>
            </a:extLst>
          </p:cNvPr>
          <p:cNvSpPr>
            <a:spLocks noChangeArrowheads="1"/>
          </p:cNvSpPr>
          <p:nvPr/>
        </p:nvSpPr>
        <p:spPr bwMode="auto">
          <a:xfrm>
            <a:off x="10030100" y="7066740"/>
            <a:ext cx="521828" cy="98874"/>
          </a:xfrm>
          <a:custGeom>
            <a:avLst/>
            <a:gdLst>
              <a:gd name="T0" fmla="*/ 272978 w 421"/>
              <a:gd name="T1" fmla="*/ 51180 h 78"/>
              <a:gd name="T2" fmla="*/ 0 w 421"/>
              <a:gd name="T3" fmla="*/ 51180 h 78"/>
              <a:gd name="T4" fmla="*/ 0 w 421"/>
              <a:gd name="T5" fmla="*/ 0 h 78"/>
              <a:gd name="T6" fmla="*/ 272978 w 421"/>
              <a:gd name="T7" fmla="*/ 0 h 78"/>
              <a:gd name="T8" fmla="*/ 272978 w 421"/>
              <a:gd name="T9" fmla="*/ 51180 h 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1" h="78">
                <a:moveTo>
                  <a:pt x="420" y="77"/>
                </a:moveTo>
                <a:lnTo>
                  <a:pt x="0" y="77"/>
                </a:lnTo>
                <a:lnTo>
                  <a:pt x="0" y="0"/>
                </a:lnTo>
                <a:lnTo>
                  <a:pt x="420" y="0"/>
                </a:lnTo>
                <a:lnTo>
                  <a:pt x="420" y="77"/>
                </a:lnTo>
              </a:path>
            </a:pathLst>
          </a:custGeom>
          <a:solidFill>
            <a:srgbClr val="04A9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51">
            <a:extLst>
              <a:ext uri="{FF2B5EF4-FFF2-40B4-BE49-F238E27FC236}">
                <a16:creationId xmlns:a16="http://schemas.microsoft.com/office/drawing/2014/main" id="{EEF2A525-F6EE-F449-AC9A-0039B3B3C518}"/>
              </a:ext>
            </a:extLst>
          </p:cNvPr>
          <p:cNvSpPr>
            <a:spLocks noChangeArrowheads="1"/>
          </p:cNvSpPr>
          <p:nvPr/>
        </p:nvSpPr>
        <p:spPr bwMode="auto">
          <a:xfrm>
            <a:off x="9892845" y="6588844"/>
            <a:ext cx="778302" cy="482137"/>
          </a:xfrm>
          <a:custGeom>
            <a:avLst/>
            <a:gdLst>
              <a:gd name="connsiteX0" fmla="*/ 313269 w 778302"/>
              <a:gd name="connsiteY0" fmla="*/ 0 h 482137"/>
              <a:gd name="connsiteX1" fmla="*/ 313269 w 778302"/>
              <a:gd name="connsiteY1" fmla="*/ 2505 h 482137"/>
              <a:gd name="connsiteX2" fmla="*/ 386563 w 778302"/>
              <a:gd name="connsiteY2" fmla="*/ 76391 h 482137"/>
              <a:gd name="connsiteX3" fmla="*/ 459857 w 778302"/>
              <a:gd name="connsiteY3" fmla="*/ 2505 h 482137"/>
              <a:gd name="connsiteX4" fmla="*/ 459857 w 778302"/>
              <a:gd name="connsiteY4" fmla="*/ 0 h 482137"/>
              <a:gd name="connsiteX5" fmla="*/ 469795 w 778302"/>
              <a:gd name="connsiteY5" fmla="*/ 6262 h 482137"/>
              <a:gd name="connsiteX6" fmla="*/ 548058 w 778302"/>
              <a:gd name="connsiteY6" fmla="*/ 41326 h 482137"/>
              <a:gd name="connsiteX7" fmla="*/ 613898 w 778302"/>
              <a:gd name="connsiteY7" fmla="*/ 53849 h 482137"/>
              <a:gd name="connsiteX8" fmla="*/ 613898 w 778302"/>
              <a:gd name="connsiteY8" fmla="*/ 128257 h 482137"/>
              <a:gd name="connsiteX9" fmla="*/ 615142 w 778302"/>
              <a:gd name="connsiteY9" fmla="*/ 129880 h 482137"/>
              <a:gd name="connsiteX10" fmla="*/ 615142 w 778302"/>
              <a:gd name="connsiteY10" fmla="*/ 49436 h 482137"/>
              <a:gd name="connsiteX11" fmla="*/ 741109 w 778302"/>
              <a:gd name="connsiteY11" fmla="*/ 432925 h 482137"/>
              <a:gd name="connsiteX12" fmla="*/ 615142 w 778302"/>
              <a:gd name="connsiteY12" fmla="*/ 476645 h 482137"/>
              <a:gd name="connsiteX13" fmla="*/ 615142 w 778302"/>
              <a:gd name="connsiteY13" fmla="*/ 360060 h 482137"/>
              <a:gd name="connsiteX14" fmla="*/ 613898 w 778302"/>
              <a:gd name="connsiteY14" fmla="*/ 361059 h 482137"/>
              <a:gd name="connsiteX15" fmla="*/ 613898 w 778302"/>
              <a:gd name="connsiteY15" fmla="*/ 482137 h 482137"/>
              <a:gd name="connsiteX16" fmla="*/ 159228 w 778302"/>
              <a:gd name="connsiteY16" fmla="*/ 482137 h 482137"/>
              <a:gd name="connsiteX17" fmla="*/ 159228 w 778302"/>
              <a:gd name="connsiteY17" fmla="*/ 476353 h 482137"/>
              <a:gd name="connsiteX18" fmla="*/ 153558 w 778302"/>
              <a:gd name="connsiteY18" fmla="*/ 475962 h 482137"/>
              <a:gd name="connsiteX19" fmla="*/ 36889 w 778302"/>
              <a:gd name="connsiteY19" fmla="*/ 432925 h 482137"/>
              <a:gd name="connsiteX20" fmla="*/ 152681 w 778302"/>
              <a:gd name="connsiteY20" fmla="*/ 62584 h 482137"/>
              <a:gd name="connsiteX21" fmla="*/ 159228 w 778302"/>
              <a:gd name="connsiteY21" fmla="*/ 54603 h 482137"/>
              <a:gd name="connsiteX22" fmla="*/ 159228 w 778302"/>
              <a:gd name="connsiteY22" fmla="*/ 53849 h 482137"/>
              <a:gd name="connsiteX23" fmla="*/ 159956 w 778302"/>
              <a:gd name="connsiteY23" fmla="*/ 53716 h 482137"/>
              <a:gd name="connsiteX24" fmla="*/ 163466 w 778302"/>
              <a:gd name="connsiteY24" fmla="*/ 49436 h 482137"/>
              <a:gd name="connsiteX25" fmla="*/ 163466 w 778302"/>
              <a:gd name="connsiteY25" fmla="*/ 53072 h 482137"/>
              <a:gd name="connsiteX26" fmla="*/ 227553 w 778302"/>
              <a:gd name="connsiteY26" fmla="*/ 41326 h 482137"/>
              <a:gd name="connsiteX27" fmla="*/ 305816 w 778302"/>
              <a:gd name="connsiteY27" fmla="*/ 5009 h 482137"/>
              <a:gd name="connsiteX0" fmla="*/ 313269 w 778302"/>
              <a:gd name="connsiteY0" fmla="*/ 0 h 482137"/>
              <a:gd name="connsiteX1" fmla="*/ 313269 w 778302"/>
              <a:gd name="connsiteY1" fmla="*/ 2505 h 482137"/>
              <a:gd name="connsiteX2" fmla="*/ 386563 w 778302"/>
              <a:gd name="connsiteY2" fmla="*/ 76391 h 482137"/>
              <a:gd name="connsiteX3" fmla="*/ 459857 w 778302"/>
              <a:gd name="connsiteY3" fmla="*/ 2505 h 482137"/>
              <a:gd name="connsiteX4" fmla="*/ 459857 w 778302"/>
              <a:gd name="connsiteY4" fmla="*/ 0 h 482137"/>
              <a:gd name="connsiteX5" fmla="*/ 469795 w 778302"/>
              <a:gd name="connsiteY5" fmla="*/ 6262 h 482137"/>
              <a:gd name="connsiteX6" fmla="*/ 548058 w 778302"/>
              <a:gd name="connsiteY6" fmla="*/ 41326 h 482137"/>
              <a:gd name="connsiteX7" fmla="*/ 613898 w 778302"/>
              <a:gd name="connsiteY7" fmla="*/ 53849 h 482137"/>
              <a:gd name="connsiteX8" fmla="*/ 613898 w 778302"/>
              <a:gd name="connsiteY8" fmla="*/ 128257 h 482137"/>
              <a:gd name="connsiteX9" fmla="*/ 615142 w 778302"/>
              <a:gd name="connsiteY9" fmla="*/ 49436 h 482137"/>
              <a:gd name="connsiteX10" fmla="*/ 741109 w 778302"/>
              <a:gd name="connsiteY10" fmla="*/ 432925 h 482137"/>
              <a:gd name="connsiteX11" fmla="*/ 615142 w 778302"/>
              <a:gd name="connsiteY11" fmla="*/ 476645 h 482137"/>
              <a:gd name="connsiteX12" fmla="*/ 615142 w 778302"/>
              <a:gd name="connsiteY12" fmla="*/ 360060 h 482137"/>
              <a:gd name="connsiteX13" fmla="*/ 613898 w 778302"/>
              <a:gd name="connsiteY13" fmla="*/ 361059 h 482137"/>
              <a:gd name="connsiteX14" fmla="*/ 613898 w 778302"/>
              <a:gd name="connsiteY14" fmla="*/ 482137 h 482137"/>
              <a:gd name="connsiteX15" fmla="*/ 159228 w 778302"/>
              <a:gd name="connsiteY15" fmla="*/ 482137 h 482137"/>
              <a:gd name="connsiteX16" fmla="*/ 159228 w 778302"/>
              <a:gd name="connsiteY16" fmla="*/ 476353 h 482137"/>
              <a:gd name="connsiteX17" fmla="*/ 153558 w 778302"/>
              <a:gd name="connsiteY17" fmla="*/ 475962 h 482137"/>
              <a:gd name="connsiteX18" fmla="*/ 36889 w 778302"/>
              <a:gd name="connsiteY18" fmla="*/ 432925 h 482137"/>
              <a:gd name="connsiteX19" fmla="*/ 152681 w 778302"/>
              <a:gd name="connsiteY19" fmla="*/ 62584 h 482137"/>
              <a:gd name="connsiteX20" fmla="*/ 159228 w 778302"/>
              <a:gd name="connsiteY20" fmla="*/ 54603 h 482137"/>
              <a:gd name="connsiteX21" fmla="*/ 159228 w 778302"/>
              <a:gd name="connsiteY21" fmla="*/ 53849 h 482137"/>
              <a:gd name="connsiteX22" fmla="*/ 159956 w 778302"/>
              <a:gd name="connsiteY22" fmla="*/ 53716 h 482137"/>
              <a:gd name="connsiteX23" fmla="*/ 163466 w 778302"/>
              <a:gd name="connsiteY23" fmla="*/ 49436 h 482137"/>
              <a:gd name="connsiteX24" fmla="*/ 163466 w 778302"/>
              <a:gd name="connsiteY24" fmla="*/ 53072 h 482137"/>
              <a:gd name="connsiteX25" fmla="*/ 227553 w 778302"/>
              <a:gd name="connsiteY25" fmla="*/ 41326 h 482137"/>
              <a:gd name="connsiteX26" fmla="*/ 305816 w 778302"/>
              <a:gd name="connsiteY26" fmla="*/ 5009 h 482137"/>
              <a:gd name="connsiteX27" fmla="*/ 313269 w 778302"/>
              <a:gd name="connsiteY27" fmla="*/ 0 h 482137"/>
              <a:gd name="connsiteX0" fmla="*/ 313269 w 778302"/>
              <a:gd name="connsiteY0" fmla="*/ 0 h 482137"/>
              <a:gd name="connsiteX1" fmla="*/ 313269 w 778302"/>
              <a:gd name="connsiteY1" fmla="*/ 2505 h 482137"/>
              <a:gd name="connsiteX2" fmla="*/ 386563 w 778302"/>
              <a:gd name="connsiteY2" fmla="*/ 76391 h 482137"/>
              <a:gd name="connsiteX3" fmla="*/ 459857 w 778302"/>
              <a:gd name="connsiteY3" fmla="*/ 2505 h 482137"/>
              <a:gd name="connsiteX4" fmla="*/ 459857 w 778302"/>
              <a:gd name="connsiteY4" fmla="*/ 0 h 482137"/>
              <a:gd name="connsiteX5" fmla="*/ 469795 w 778302"/>
              <a:gd name="connsiteY5" fmla="*/ 6262 h 482137"/>
              <a:gd name="connsiteX6" fmla="*/ 548058 w 778302"/>
              <a:gd name="connsiteY6" fmla="*/ 41326 h 482137"/>
              <a:gd name="connsiteX7" fmla="*/ 613898 w 778302"/>
              <a:gd name="connsiteY7" fmla="*/ 53849 h 482137"/>
              <a:gd name="connsiteX8" fmla="*/ 615142 w 778302"/>
              <a:gd name="connsiteY8" fmla="*/ 49436 h 482137"/>
              <a:gd name="connsiteX9" fmla="*/ 741109 w 778302"/>
              <a:gd name="connsiteY9" fmla="*/ 432925 h 482137"/>
              <a:gd name="connsiteX10" fmla="*/ 615142 w 778302"/>
              <a:gd name="connsiteY10" fmla="*/ 476645 h 482137"/>
              <a:gd name="connsiteX11" fmla="*/ 615142 w 778302"/>
              <a:gd name="connsiteY11" fmla="*/ 360060 h 482137"/>
              <a:gd name="connsiteX12" fmla="*/ 613898 w 778302"/>
              <a:gd name="connsiteY12" fmla="*/ 361059 h 482137"/>
              <a:gd name="connsiteX13" fmla="*/ 613898 w 778302"/>
              <a:gd name="connsiteY13" fmla="*/ 482137 h 482137"/>
              <a:gd name="connsiteX14" fmla="*/ 159228 w 778302"/>
              <a:gd name="connsiteY14" fmla="*/ 482137 h 482137"/>
              <a:gd name="connsiteX15" fmla="*/ 159228 w 778302"/>
              <a:gd name="connsiteY15" fmla="*/ 476353 h 482137"/>
              <a:gd name="connsiteX16" fmla="*/ 153558 w 778302"/>
              <a:gd name="connsiteY16" fmla="*/ 475962 h 482137"/>
              <a:gd name="connsiteX17" fmla="*/ 36889 w 778302"/>
              <a:gd name="connsiteY17" fmla="*/ 432925 h 482137"/>
              <a:gd name="connsiteX18" fmla="*/ 152681 w 778302"/>
              <a:gd name="connsiteY18" fmla="*/ 62584 h 482137"/>
              <a:gd name="connsiteX19" fmla="*/ 159228 w 778302"/>
              <a:gd name="connsiteY19" fmla="*/ 54603 h 482137"/>
              <a:gd name="connsiteX20" fmla="*/ 159228 w 778302"/>
              <a:gd name="connsiteY20" fmla="*/ 53849 h 482137"/>
              <a:gd name="connsiteX21" fmla="*/ 159956 w 778302"/>
              <a:gd name="connsiteY21" fmla="*/ 53716 h 482137"/>
              <a:gd name="connsiteX22" fmla="*/ 163466 w 778302"/>
              <a:gd name="connsiteY22" fmla="*/ 49436 h 482137"/>
              <a:gd name="connsiteX23" fmla="*/ 163466 w 778302"/>
              <a:gd name="connsiteY23" fmla="*/ 53072 h 482137"/>
              <a:gd name="connsiteX24" fmla="*/ 227553 w 778302"/>
              <a:gd name="connsiteY24" fmla="*/ 41326 h 482137"/>
              <a:gd name="connsiteX25" fmla="*/ 305816 w 778302"/>
              <a:gd name="connsiteY25" fmla="*/ 5009 h 482137"/>
              <a:gd name="connsiteX26" fmla="*/ 313269 w 778302"/>
              <a:gd name="connsiteY26" fmla="*/ 0 h 482137"/>
              <a:gd name="connsiteX0" fmla="*/ 313269 w 778302"/>
              <a:gd name="connsiteY0" fmla="*/ 0 h 482137"/>
              <a:gd name="connsiteX1" fmla="*/ 313269 w 778302"/>
              <a:gd name="connsiteY1" fmla="*/ 2505 h 482137"/>
              <a:gd name="connsiteX2" fmla="*/ 386563 w 778302"/>
              <a:gd name="connsiteY2" fmla="*/ 76391 h 482137"/>
              <a:gd name="connsiteX3" fmla="*/ 459857 w 778302"/>
              <a:gd name="connsiteY3" fmla="*/ 2505 h 482137"/>
              <a:gd name="connsiteX4" fmla="*/ 459857 w 778302"/>
              <a:gd name="connsiteY4" fmla="*/ 0 h 482137"/>
              <a:gd name="connsiteX5" fmla="*/ 469795 w 778302"/>
              <a:gd name="connsiteY5" fmla="*/ 6262 h 482137"/>
              <a:gd name="connsiteX6" fmla="*/ 548058 w 778302"/>
              <a:gd name="connsiteY6" fmla="*/ 41326 h 482137"/>
              <a:gd name="connsiteX7" fmla="*/ 613898 w 778302"/>
              <a:gd name="connsiteY7" fmla="*/ 53849 h 482137"/>
              <a:gd name="connsiteX8" fmla="*/ 615142 w 778302"/>
              <a:gd name="connsiteY8" fmla="*/ 49436 h 482137"/>
              <a:gd name="connsiteX9" fmla="*/ 741109 w 778302"/>
              <a:gd name="connsiteY9" fmla="*/ 432925 h 482137"/>
              <a:gd name="connsiteX10" fmla="*/ 615142 w 778302"/>
              <a:gd name="connsiteY10" fmla="*/ 476645 h 482137"/>
              <a:gd name="connsiteX11" fmla="*/ 615142 w 778302"/>
              <a:gd name="connsiteY11" fmla="*/ 360060 h 482137"/>
              <a:gd name="connsiteX12" fmla="*/ 613898 w 778302"/>
              <a:gd name="connsiteY12" fmla="*/ 482137 h 482137"/>
              <a:gd name="connsiteX13" fmla="*/ 159228 w 778302"/>
              <a:gd name="connsiteY13" fmla="*/ 482137 h 482137"/>
              <a:gd name="connsiteX14" fmla="*/ 159228 w 778302"/>
              <a:gd name="connsiteY14" fmla="*/ 476353 h 482137"/>
              <a:gd name="connsiteX15" fmla="*/ 153558 w 778302"/>
              <a:gd name="connsiteY15" fmla="*/ 475962 h 482137"/>
              <a:gd name="connsiteX16" fmla="*/ 36889 w 778302"/>
              <a:gd name="connsiteY16" fmla="*/ 432925 h 482137"/>
              <a:gd name="connsiteX17" fmla="*/ 152681 w 778302"/>
              <a:gd name="connsiteY17" fmla="*/ 62584 h 482137"/>
              <a:gd name="connsiteX18" fmla="*/ 159228 w 778302"/>
              <a:gd name="connsiteY18" fmla="*/ 54603 h 482137"/>
              <a:gd name="connsiteX19" fmla="*/ 159228 w 778302"/>
              <a:gd name="connsiteY19" fmla="*/ 53849 h 482137"/>
              <a:gd name="connsiteX20" fmla="*/ 159956 w 778302"/>
              <a:gd name="connsiteY20" fmla="*/ 53716 h 482137"/>
              <a:gd name="connsiteX21" fmla="*/ 163466 w 778302"/>
              <a:gd name="connsiteY21" fmla="*/ 49436 h 482137"/>
              <a:gd name="connsiteX22" fmla="*/ 163466 w 778302"/>
              <a:gd name="connsiteY22" fmla="*/ 53072 h 482137"/>
              <a:gd name="connsiteX23" fmla="*/ 227553 w 778302"/>
              <a:gd name="connsiteY23" fmla="*/ 41326 h 482137"/>
              <a:gd name="connsiteX24" fmla="*/ 305816 w 778302"/>
              <a:gd name="connsiteY24" fmla="*/ 5009 h 482137"/>
              <a:gd name="connsiteX25" fmla="*/ 313269 w 778302"/>
              <a:gd name="connsiteY25" fmla="*/ 0 h 482137"/>
              <a:gd name="connsiteX0" fmla="*/ 313269 w 778302"/>
              <a:gd name="connsiteY0" fmla="*/ 0 h 482137"/>
              <a:gd name="connsiteX1" fmla="*/ 313269 w 778302"/>
              <a:gd name="connsiteY1" fmla="*/ 2505 h 482137"/>
              <a:gd name="connsiteX2" fmla="*/ 386563 w 778302"/>
              <a:gd name="connsiteY2" fmla="*/ 76391 h 482137"/>
              <a:gd name="connsiteX3" fmla="*/ 459857 w 778302"/>
              <a:gd name="connsiteY3" fmla="*/ 2505 h 482137"/>
              <a:gd name="connsiteX4" fmla="*/ 459857 w 778302"/>
              <a:gd name="connsiteY4" fmla="*/ 0 h 482137"/>
              <a:gd name="connsiteX5" fmla="*/ 469795 w 778302"/>
              <a:gd name="connsiteY5" fmla="*/ 6262 h 482137"/>
              <a:gd name="connsiteX6" fmla="*/ 548058 w 778302"/>
              <a:gd name="connsiteY6" fmla="*/ 41326 h 482137"/>
              <a:gd name="connsiteX7" fmla="*/ 613898 w 778302"/>
              <a:gd name="connsiteY7" fmla="*/ 53849 h 482137"/>
              <a:gd name="connsiteX8" fmla="*/ 615142 w 778302"/>
              <a:gd name="connsiteY8" fmla="*/ 49436 h 482137"/>
              <a:gd name="connsiteX9" fmla="*/ 741109 w 778302"/>
              <a:gd name="connsiteY9" fmla="*/ 432925 h 482137"/>
              <a:gd name="connsiteX10" fmla="*/ 615142 w 778302"/>
              <a:gd name="connsiteY10" fmla="*/ 476645 h 482137"/>
              <a:gd name="connsiteX11" fmla="*/ 613898 w 778302"/>
              <a:gd name="connsiteY11" fmla="*/ 482137 h 482137"/>
              <a:gd name="connsiteX12" fmla="*/ 159228 w 778302"/>
              <a:gd name="connsiteY12" fmla="*/ 482137 h 482137"/>
              <a:gd name="connsiteX13" fmla="*/ 159228 w 778302"/>
              <a:gd name="connsiteY13" fmla="*/ 476353 h 482137"/>
              <a:gd name="connsiteX14" fmla="*/ 153558 w 778302"/>
              <a:gd name="connsiteY14" fmla="*/ 475962 h 482137"/>
              <a:gd name="connsiteX15" fmla="*/ 36889 w 778302"/>
              <a:gd name="connsiteY15" fmla="*/ 432925 h 482137"/>
              <a:gd name="connsiteX16" fmla="*/ 152681 w 778302"/>
              <a:gd name="connsiteY16" fmla="*/ 62584 h 482137"/>
              <a:gd name="connsiteX17" fmla="*/ 159228 w 778302"/>
              <a:gd name="connsiteY17" fmla="*/ 54603 h 482137"/>
              <a:gd name="connsiteX18" fmla="*/ 159228 w 778302"/>
              <a:gd name="connsiteY18" fmla="*/ 53849 h 482137"/>
              <a:gd name="connsiteX19" fmla="*/ 159956 w 778302"/>
              <a:gd name="connsiteY19" fmla="*/ 53716 h 482137"/>
              <a:gd name="connsiteX20" fmla="*/ 163466 w 778302"/>
              <a:gd name="connsiteY20" fmla="*/ 49436 h 482137"/>
              <a:gd name="connsiteX21" fmla="*/ 163466 w 778302"/>
              <a:gd name="connsiteY21" fmla="*/ 53072 h 482137"/>
              <a:gd name="connsiteX22" fmla="*/ 227553 w 778302"/>
              <a:gd name="connsiteY22" fmla="*/ 41326 h 482137"/>
              <a:gd name="connsiteX23" fmla="*/ 305816 w 778302"/>
              <a:gd name="connsiteY23" fmla="*/ 5009 h 482137"/>
              <a:gd name="connsiteX24" fmla="*/ 313269 w 778302"/>
              <a:gd name="connsiteY24" fmla="*/ 0 h 482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78302" h="482137">
                <a:moveTo>
                  <a:pt x="313269" y="0"/>
                </a:moveTo>
                <a:lnTo>
                  <a:pt x="313269" y="2505"/>
                </a:lnTo>
                <a:cubicBezTo>
                  <a:pt x="313269" y="43831"/>
                  <a:pt x="345568" y="76391"/>
                  <a:pt x="386563" y="76391"/>
                </a:cubicBezTo>
                <a:cubicBezTo>
                  <a:pt x="427558" y="76391"/>
                  <a:pt x="459857" y="43831"/>
                  <a:pt x="459857" y="2505"/>
                </a:cubicBezTo>
                <a:lnTo>
                  <a:pt x="459857" y="0"/>
                </a:lnTo>
                <a:lnTo>
                  <a:pt x="469795" y="6262"/>
                </a:lnTo>
                <a:cubicBezTo>
                  <a:pt x="493398" y="23794"/>
                  <a:pt x="519485" y="35065"/>
                  <a:pt x="548058" y="41326"/>
                </a:cubicBezTo>
                <a:lnTo>
                  <a:pt x="613898" y="53849"/>
                </a:lnTo>
                <a:lnTo>
                  <a:pt x="615142" y="49436"/>
                </a:lnTo>
                <a:cubicBezTo>
                  <a:pt x="615142" y="49436"/>
                  <a:pt x="872064" y="351730"/>
                  <a:pt x="741109" y="432925"/>
                </a:cubicBezTo>
                <a:cubicBezTo>
                  <a:pt x="671266" y="476645"/>
                  <a:pt x="615142" y="476645"/>
                  <a:pt x="615142" y="476645"/>
                </a:cubicBezTo>
                <a:lnTo>
                  <a:pt x="613898" y="482137"/>
                </a:lnTo>
                <a:lnTo>
                  <a:pt x="159228" y="482137"/>
                </a:lnTo>
                <a:lnTo>
                  <a:pt x="159228" y="476353"/>
                </a:lnTo>
                <a:lnTo>
                  <a:pt x="153558" y="475962"/>
                </a:lnTo>
                <a:cubicBezTo>
                  <a:pt x="134406" y="473913"/>
                  <a:pt x="89525" y="465715"/>
                  <a:pt x="36889" y="432925"/>
                </a:cubicBezTo>
                <a:cubicBezTo>
                  <a:pt x="-77155" y="361880"/>
                  <a:pt x="105289" y="121555"/>
                  <a:pt x="152681" y="62584"/>
                </a:cubicBezTo>
                <a:lnTo>
                  <a:pt x="159228" y="54603"/>
                </a:lnTo>
                <a:lnTo>
                  <a:pt x="159228" y="53849"/>
                </a:lnTo>
                <a:lnTo>
                  <a:pt x="159956" y="53716"/>
                </a:lnTo>
                <a:lnTo>
                  <a:pt x="163466" y="49436"/>
                </a:lnTo>
                <a:lnTo>
                  <a:pt x="163466" y="53072"/>
                </a:lnTo>
                <a:lnTo>
                  <a:pt x="227553" y="41326"/>
                </a:lnTo>
                <a:cubicBezTo>
                  <a:pt x="254883" y="35065"/>
                  <a:pt x="282212" y="22542"/>
                  <a:pt x="305816" y="5009"/>
                </a:cubicBezTo>
                <a:lnTo>
                  <a:pt x="313269" y="0"/>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3" name="Freeform 52">
            <a:extLst>
              <a:ext uri="{FF2B5EF4-FFF2-40B4-BE49-F238E27FC236}">
                <a16:creationId xmlns:a16="http://schemas.microsoft.com/office/drawing/2014/main" id="{2C1EAB7C-798C-A04C-ABDA-9B95A3A41315}"/>
              </a:ext>
            </a:extLst>
          </p:cNvPr>
          <p:cNvSpPr>
            <a:spLocks noChangeArrowheads="1"/>
          </p:cNvSpPr>
          <p:nvPr/>
        </p:nvSpPr>
        <p:spPr bwMode="auto">
          <a:xfrm>
            <a:off x="10052073" y="6709691"/>
            <a:ext cx="454680" cy="355799"/>
          </a:xfrm>
          <a:custGeom>
            <a:avLst/>
            <a:gdLst>
              <a:gd name="connsiteX0" fmla="*/ 454680 w 454680"/>
              <a:gd name="connsiteY0" fmla="*/ 0 h 355799"/>
              <a:gd name="connsiteX1" fmla="*/ 454680 w 454680"/>
              <a:gd name="connsiteY1" fmla="*/ 355799 h 355799"/>
              <a:gd name="connsiteX2" fmla="*/ 263660 w 454680"/>
              <a:gd name="connsiteY2" fmla="*/ 355799 h 355799"/>
              <a:gd name="connsiteX3" fmla="*/ 0 w 454680"/>
              <a:gd name="connsiteY3" fmla="*/ 0 h 355799"/>
              <a:gd name="connsiteX4" fmla="*/ 191020 w 454680"/>
              <a:gd name="connsiteY4" fmla="*/ 355799 h 355799"/>
              <a:gd name="connsiteX5" fmla="*/ 0 w 454680"/>
              <a:gd name="connsiteY5" fmla="*/ 355799 h 35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680" h="355799">
                <a:moveTo>
                  <a:pt x="454680" y="0"/>
                </a:moveTo>
                <a:lnTo>
                  <a:pt x="454680" y="355799"/>
                </a:lnTo>
                <a:lnTo>
                  <a:pt x="263660" y="355799"/>
                </a:lnTo>
                <a:close/>
                <a:moveTo>
                  <a:pt x="0" y="0"/>
                </a:moveTo>
                <a:lnTo>
                  <a:pt x="191020" y="355799"/>
                </a:lnTo>
                <a:lnTo>
                  <a:pt x="0" y="355799"/>
                </a:lnTo>
                <a:close/>
              </a:path>
            </a:pathLst>
          </a:custGeom>
          <a:solidFill>
            <a:srgbClr val="9C9EB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4" name="Freeform 172">
            <a:extLst>
              <a:ext uri="{FF2B5EF4-FFF2-40B4-BE49-F238E27FC236}">
                <a16:creationId xmlns:a16="http://schemas.microsoft.com/office/drawing/2014/main" id="{61434165-9AA6-E646-97ED-33BCB37EB2EC}"/>
              </a:ext>
            </a:extLst>
          </p:cNvPr>
          <p:cNvSpPr>
            <a:spLocks noChangeArrowheads="1"/>
          </p:cNvSpPr>
          <p:nvPr/>
        </p:nvSpPr>
        <p:spPr bwMode="auto">
          <a:xfrm>
            <a:off x="9986159" y="6808565"/>
            <a:ext cx="576757" cy="302116"/>
          </a:xfrm>
          <a:custGeom>
            <a:avLst/>
            <a:gdLst>
              <a:gd name="T0" fmla="*/ 249522 w 463"/>
              <a:gd name="T1" fmla="*/ 157759 h 241"/>
              <a:gd name="T2" fmla="*/ 52909 w 463"/>
              <a:gd name="T3" fmla="*/ 157759 h 241"/>
              <a:gd name="T4" fmla="*/ 0 w 463"/>
              <a:gd name="T5" fmla="*/ 0 h 241"/>
              <a:gd name="T6" fmla="*/ 301778 w 463"/>
              <a:gd name="T7" fmla="*/ 0 h 241"/>
              <a:gd name="T8" fmla="*/ 249522 w 463"/>
              <a:gd name="T9" fmla="*/ 157759 h 2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3" h="241">
                <a:moveTo>
                  <a:pt x="382" y="240"/>
                </a:moveTo>
                <a:lnTo>
                  <a:pt x="81" y="240"/>
                </a:lnTo>
                <a:lnTo>
                  <a:pt x="0" y="0"/>
                </a:lnTo>
                <a:lnTo>
                  <a:pt x="462" y="0"/>
                </a:lnTo>
                <a:lnTo>
                  <a:pt x="382" y="24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73">
            <a:extLst>
              <a:ext uri="{FF2B5EF4-FFF2-40B4-BE49-F238E27FC236}">
                <a16:creationId xmlns:a16="http://schemas.microsoft.com/office/drawing/2014/main" id="{0EFEE698-98EC-0A46-ACC6-D7E83B0E5A90}"/>
              </a:ext>
            </a:extLst>
          </p:cNvPr>
          <p:cNvSpPr>
            <a:spLocks noChangeArrowheads="1"/>
          </p:cNvSpPr>
          <p:nvPr/>
        </p:nvSpPr>
        <p:spPr bwMode="auto">
          <a:xfrm>
            <a:off x="10233340" y="6885470"/>
            <a:ext cx="76901" cy="115351"/>
          </a:xfrm>
          <a:custGeom>
            <a:avLst/>
            <a:gdLst>
              <a:gd name="T0" fmla="*/ 19170 w 61"/>
              <a:gd name="T1" fmla="*/ 29917 h 93"/>
              <a:gd name="T2" fmla="*/ 19170 w 61"/>
              <a:gd name="T3" fmla="*/ 29917 h 93"/>
              <a:gd name="T4" fmla="*/ 39663 w 61"/>
              <a:gd name="T5" fmla="*/ 1301 h 93"/>
              <a:gd name="T6" fmla="*/ 39663 w 61"/>
              <a:gd name="T7" fmla="*/ 1301 h 93"/>
              <a:gd name="T8" fmla="*/ 29747 w 61"/>
              <a:gd name="T9" fmla="*/ 0 h 93"/>
              <a:gd name="T10" fmla="*/ 29747 w 61"/>
              <a:gd name="T11" fmla="*/ 0 h 93"/>
              <a:gd name="T12" fmla="*/ 0 w 61"/>
              <a:gd name="T13" fmla="*/ 29917 h 93"/>
              <a:gd name="T14" fmla="*/ 0 w 61"/>
              <a:gd name="T15" fmla="*/ 29917 h 93"/>
              <a:gd name="T16" fmla="*/ 29747 w 61"/>
              <a:gd name="T17" fmla="*/ 59835 h 93"/>
              <a:gd name="T18" fmla="*/ 29747 w 61"/>
              <a:gd name="T19" fmla="*/ 59835 h 93"/>
              <a:gd name="T20" fmla="*/ 39663 w 61"/>
              <a:gd name="T21" fmla="*/ 57883 h 93"/>
              <a:gd name="T22" fmla="*/ 39663 w 61"/>
              <a:gd name="T23" fmla="*/ 57883 h 93"/>
              <a:gd name="T24" fmla="*/ 19170 w 61"/>
              <a:gd name="T25" fmla="*/ 29917 h 9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 h="93">
                <a:moveTo>
                  <a:pt x="29" y="46"/>
                </a:moveTo>
                <a:lnTo>
                  <a:pt x="29" y="46"/>
                </a:lnTo>
                <a:cubicBezTo>
                  <a:pt x="29" y="26"/>
                  <a:pt x="42" y="8"/>
                  <a:pt x="60" y="2"/>
                </a:cubicBezTo>
                <a:cubicBezTo>
                  <a:pt x="55" y="1"/>
                  <a:pt x="50" y="0"/>
                  <a:pt x="45" y="0"/>
                </a:cubicBezTo>
                <a:cubicBezTo>
                  <a:pt x="19" y="0"/>
                  <a:pt x="0" y="20"/>
                  <a:pt x="0" y="46"/>
                </a:cubicBezTo>
                <a:cubicBezTo>
                  <a:pt x="0" y="71"/>
                  <a:pt x="19" y="92"/>
                  <a:pt x="45" y="92"/>
                </a:cubicBezTo>
                <a:cubicBezTo>
                  <a:pt x="50" y="92"/>
                  <a:pt x="55" y="90"/>
                  <a:pt x="60" y="89"/>
                </a:cubicBezTo>
                <a:cubicBezTo>
                  <a:pt x="42" y="82"/>
                  <a:pt x="29" y="65"/>
                  <a:pt x="29" y="46"/>
                </a:cubicBez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74">
            <a:extLst>
              <a:ext uri="{FF2B5EF4-FFF2-40B4-BE49-F238E27FC236}">
                <a16:creationId xmlns:a16="http://schemas.microsoft.com/office/drawing/2014/main" id="{190B9136-5F6E-9348-86FB-2E7F66DBF523}"/>
              </a:ext>
            </a:extLst>
          </p:cNvPr>
          <p:cNvSpPr>
            <a:spLocks noChangeArrowheads="1"/>
          </p:cNvSpPr>
          <p:nvPr/>
        </p:nvSpPr>
        <p:spPr bwMode="auto">
          <a:xfrm>
            <a:off x="9788411" y="7269982"/>
            <a:ext cx="241689" cy="126338"/>
          </a:xfrm>
          <a:custGeom>
            <a:avLst/>
            <a:gdLst>
              <a:gd name="T0" fmla="*/ 126076 w 193"/>
              <a:gd name="T1" fmla="*/ 28486 h 100"/>
              <a:gd name="T2" fmla="*/ 126076 w 193"/>
              <a:gd name="T3" fmla="*/ 28486 h 100"/>
              <a:gd name="T4" fmla="*/ 75514 w 193"/>
              <a:gd name="T5" fmla="*/ 54984 h 100"/>
              <a:gd name="T6" fmla="*/ 75514 w 193"/>
              <a:gd name="T7" fmla="*/ 54984 h 100"/>
              <a:gd name="T8" fmla="*/ 11163 w 193"/>
              <a:gd name="T9" fmla="*/ 47697 h 100"/>
              <a:gd name="T10" fmla="*/ 11163 w 193"/>
              <a:gd name="T11" fmla="*/ 47697 h 100"/>
              <a:gd name="T12" fmla="*/ 1970 w 193"/>
              <a:gd name="T13" fmla="*/ 32461 h 100"/>
              <a:gd name="T14" fmla="*/ 1970 w 193"/>
              <a:gd name="T15" fmla="*/ 32461 h 100"/>
              <a:gd name="T16" fmla="*/ 16416 w 193"/>
              <a:gd name="T17" fmla="*/ 14574 h 100"/>
              <a:gd name="T18" fmla="*/ 36772 w 193"/>
              <a:gd name="T19" fmla="*/ 14574 h 100"/>
              <a:gd name="T20" fmla="*/ 117540 w 193"/>
              <a:gd name="T21" fmla="*/ 0 h 100"/>
              <a:gd name="T22" fmla="*/ 126076 w 193"/>
              <a:gd name="T23" fmla="*/ 28486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3" h="100">
                <a:moveTo>
                  <a:pt x="192" y="43"/>
                </a:moveTo>
                <a:lnTo>
                  <a:pt x="192" y="43"/>
                </a:lnTo>
                <a:cubicBezTo>
                  <a:pt x="192" y="43"/>
                  <a:pt x="159" y="99"/>
                  <a:pt x="115" y="83"/>
                </a:cubicBezTo>
                <a:cubicBezTo>
                  <a:pt x="89" y="74"/>
                  <a:pt x="35" y="85"/>
                  <a:pt x="17" y="72"/>
                </a:cubicBezTo>
                <a:cubicBezTo>
                  <a:pt x="9" y="67"/>
                  <a:pt x="5" y="58"/>
                  <a:pt x="3" y="49"/>
                </a:cubicBezTo>
                <a:cubicBezTo>
                  <a:pt x="0" y="36"/>
                  <a:pt x="11" y="22"/>
                  <a:pt x="25" y="22"/>
                </a:cubicBezTo>
                <a:lnTo>
                  <a:pt x="56" y="22"/>
                </a:lnTo>
                <a:lnTo>
                  <a:pt x="179" y="0"/>
                </a:lnTo>
                <a:lnTo>
                  <a:pt x="192" y="43"/>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75">
            <a:extLst>
              <a:ext uri="{FF2B5EF4-FFF2-40B4-BE49-F238E27FC236}">
                <a16:creationId xmlns:a16="http://schemas.microsoft.com/office/drawing/2014/main" id="{02233E55-BB99-4B41-BB2C-AACEB4124EC6}"/>
              </a:ext>
            </a:extLst>
          </p:cNvPr>
          <p:cNvSpPr>
            <a:spLocks noChangeArrowheads="1"/>
          </p:cNvSpPr>
          <p:nvPr/>
        </p:nvSpPr>
        <p:spPr bwMode="auto">
          <a:xfrm>
            <a:off x="10507985" y="7253503"/>
            <a:ext cx="241689" cy="126342"/>
          </a:xfrm>
          <a:custGeom>
            <a:avLst/>
            <a:gdLst>
              <a:gd name="T0" fmla="*/ 0 w 192"/>
              <a:gd name="T1" fmla="*/ 27824 h 100"/>
              <a:gd name="T2" fmla="*/ 0 w 192"/>
              <a:gd name="T3" fmla="*/ 27824 h 100"/>
              <a:gd name="T4" fmla="*/ 50165 w 192"/>
              <a:gd name="T5" fmla="*/ 54986 h 100"/>
              <a:gd name="T6" fmla="*/ 50165 w 192"/>
              <a:gd name="T7" fmla="*/ 54986 h 100"/>
              <a:gd name="T8" fmla="*/ 114852 w 192"/>
              <a:gd name="T9" fmla="*/ 47036 h 100"/>
              <a:gd name="T10" fmla="*/ 114852 w 192"/>
              <a:gd name="T11" fmla="*/ 47036 h 100"/>
              <a:gd name="T12" fmla="*/ 125413 w 192"/>
              <a:gd name="T13" fmla="*/ 28487 h 100"/>
              <a:gd name="T14" fmla="*/ 125413 w 192"/>
              <a:gd name="T15" fmla="*/ 28487 h 100"/>
              <a:gd name="T16" fmla="*/ 112872 w 192"/>
              <a:gd name="T17" fmla="*/ 13912 h 100"/>
              <a:gd name="T18" fmla="*/ 89769 w 192"/>
              <a:gd name="T19" fmla="*/ 13912 h 100"/>
              <a:gd name="T20" fmla="*/ 8581 w 192"/>
              <a:gd name="T21" fmla="*/ 0 h 100"/>
              <a:gd name="T22" fmla="*/ 0 w 192"/>
              <a:gd name="T23" fmla="*/ 27824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00">
                <a:moveTo>
                  <a:pt x="0" y="42"/>
                </a:moveTo>
                <a:lnTo>
                  <a:pt x="0" y="42"/>
                </a:lnTo>
                <a:cubicBezTo>
                  <a:pt x="0" y="42"/>
                  <a:pt x="33" y="99"/>
                  <a:pt x="76" y="83"/>
                </a:cubicBezTo>
                <a:cubicBezTo>
                  <a:pt x="102" y="73"/>
                  <a:pt x="156" y="84"/>
                  <a:pt x="174" y="71"/>
                </a:cubicBezTo>
                <a:cubicBezTo>
                  <a:pt x="184" y="65"/>
                  <a:pt x="188" y="54"/>
                  <a:pt x="190" y="43"/>
                </a:cubicBezTo>
                <a:cubicBezTo>
                  <a:pt x="191" y="32"/>
                  <a:pt x="182" y="21"/>
                  <a:pt x="171" y="21"/>
                </a:cubicBezTo>
                <a:lnTo>
                  <a:pt x="136" y="21"/>
                </a:lnTo>
                <a:lnTo>
                  <a:pt x="13" y="0"/>
                </a:lnTo>
                <a:lnTo>
                  <a:pt x="0" y="42"/>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76">
            <a:extLst>
              <a:ext uri="{FF2B5EF4-FFF2-40B4-BE49-F238E27FC236}">
                <a16:creationId xmlns:a16="http://schemas.microsoft.com/office/drawing/2014/main" id="{9141DA54-5501-3447-8ABB-572820031EC9}"/>
              </a:ext>
            </a:extLst>
          </p:cNvPr>
          <p:cNvSpPr>
            <a:spLocks noChangeArrowheads="1"/>
          </p:cNvSpPr>
          <p:nvPr/>
        </p:nvSpPr>
        <p:spPr bwMode="auto">
          <a:xfrm>
            <a:off x="9986159" y="7039274"/>
            <a:ext cx="730558" cy="324088"/>
          </a:xfrm>
          <a:custGeom>
            <a:avLst/>
            <a:gdLst>
              <a:gd name="T0" fmla="*/ 5239 w 585"/>
              <a:gd name="T1" fmla="*/ 119994 h 262"/>
              <a:gd name="T2" fmla="*/ 5239 w 585"/>
              <a:gd name="T3" fmla="*/ 119994 h 262"/>
              <a:gd name="T4" fmla="*/ 25539 w 585"/>
              <a:gd name="T5" fmla="*/ 167991 h 262"/>
              <a:gd name="T6" fmla="*/ 25539 w 585"/>
              <a:gd name="T7" fmla="*/ 167991 h 262"/>
              <a:gd name="T8" fmla="*/ 313666 w 585"/>
              <a:gd name="T9" fmla="*/ 132966 h 262"/>
              <a:gd name="T10" fmla="*/ 313666 w 585"/>
              <a:gd name="T11" fmla="*/ 132966 h 262"/>
              <a:gd name="T12" fmla="*/ 376531 w 585"/>
              <a:gd name="T13" fmla="*/ 60970 h 262"/>
              <a:gd name="T14" fmla="*/ 376531 w 585"/>
              <a:gd name="T15" fmla="*/ 60970 h 262"/>
              <a:gd name="T16" fmla="*/ 292712 w 585"/>
              <a:gd name="T17" fmla="*/ 13621 h 262"/>
              <a:gd name="T18" fmla="*/ 292712 w 585"/>
              <a:gd name="T19" fmla="*/ 13621 h 262"/>
              <a:gd name="T20" fmla="*/ 5239 w 585"/>
              <a:gd name="T21" fmla="*/ 119994 h 2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85" h="262">
                <a:moveTo>
                  <a:pt x="8" y="185"/>
                </a:moveTo>
                <a:lnTo>
                  <a:pt x="8" y="185"/>
                </a:lnTo>
                <a:cubicBezTo>
                  <a:pt x="8" y="185"/>
                  <a:pt x="17" y="261"/>
                  <a:pt x="39" y="259"/>
                </a:cubicBezTo>
                <a:cubicBezTo>
                  <a:pt x="149" y="253"/>
                  <a:pt x="430" y="213"/>
                  <a:pt x="479" y="205"/>
                </a:cubicBezTo>
                <a:cubicBezTo>
                  <a:pt x="541" y="194"/>
                  <a:pt x="584" y="144"/>
                  <a:pt x="575" y="94"/>
                </a:cubicBezTo>
                <a:cubicBezTo>
                  <a:pt x="567" y="43"/>
                  <a:pt x="507" y="0"/>
                  <a:pt x="447" y="21"/>
                </a:cubicBezTo>
                <a:cubicBezTo>
                  <a:pt x="202" y="106"/>
                  <a:pt x="0" y="147"/>
                  <a:pt x="8" y="185"/>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77">
            <a:extLst>
              <a:ext uri="{FF2B5EF4-FFF2-40B4-BE49-F238E27FC236}">
                <a16:creationId xmlns:a16="http://schemas.microsoft.com/office/drawing/2014/main" id="{315A09C2-D393-734A-9CDD-1DFB12DBFA8D}"/>
              </a:ext>
            </a:extLst>
          </p:cNvPr>
          <p:cNvSpPr>
            <a:spLocks noChangeArrowheads="1"/>
          </p:cNvSpPr>
          <p:nvPr/>
        </p:nvSpPr>
        <p:spPr bwMode="auto">
          <a:xfrm>
            <a:off x="9986159" y="7127163"/>
            <a:ext cx="692110" cy="219722"/>
          </a:xfrm>
          <a:custGeom>
            <a:avLst/>
            <a:gdLst>
              <a:gd name="T0" fmla="*/ 195871 w 554"/>
              <a:gd name="T1" fmla="*/ 0 h 177"/>
              <a:gd name="T2" fmla="*/ 195871 w 554"/>
              <a:gd name="T3" fmla="*/ 0 h 177"/>
              <a:gd name="T4" fmla="*/ 4586 w 554"/>
              <a:gd name="T5" fmla="*/ 75506 h 177"/>
              <a:gd name="T6" fmla="*/ 4586 w 554"/>
              <a:gd name="T7" fmla="*/ 75506 h 177"/>
              <a:gd name="T8" fmla="*/ 7861 w 554"/>
              <a:gd name="T9" fmla="*/ 94383 h 177"/>
              <a:gd name="T10" fmla="*/ 119226 w 554"/>
              <a:gd name="T11" fmla="*/ 114561 h 177"/>
              <a:gd name="T12" fmla="*/ 119226 w 554"/>
              <a:gd name="T13" fmla="*/ 114561 h 177"/>
              <a:gd name="T14" fmla="*/ 313131 w 554"/>
              <a:gd name="T15" fmla="*/ 88524 h 177"/>
              <a:gd name="T16" fmla="*/ 313131 w 554"/>
              <a:gd name="T17" fmla="*/ 88524 h 177"/>
              <a:gd name="T18" fmla="*/ 362263 w 554"/>
              <a:gd name="T19" fmla="*/ 61837 h 177"/>
              <a:gd name="T20" fmla="*/ 195871 w 554"/>
              <a:gd name="T21" fmla="*/ 0 h 17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54" h="177">
                <a:moveTo>
                  <a:pt x="299" y="0"/>
                </a:moveTo>
                <a:lnTo>
                  <a:pt x="299" y="0"/>
                </a:lnTo>
                <a:cubicBezTo>
                  <a:pt x="125" y="54"/>
                  <a:pt x="0" y="86"/>
                  <a:pt x="7" y="116"/>
                </a:cubicBezTo>
                <a:cubicBezTo>
                  <a:pt x="7" y="116"/>
                  <a:pt x="8" y="130"/>
                  <a:pt x="12" y="145"/>
                </a:cubicBezTo>
                <a:lnTo>
                  <a:pt x="182" y="176"/>
                </a:lnTo>
                <a:cubicBezTo>
                  <a:pt x="303" y="162"/>
                  <a:pt x="445" y="141"/>
                  <a:pt x="478" y="136"/>
                </a:cubicBezTo>
                <a:cubicBezTo>
                  <a:pt x="509" y="130"/>
                  <a:pt x="535" y="115"/>
                  <a:pt x="553" y="95"/>
                </a:cubicBezTo>
                <a:lnTo>
                  <a:pt x="299" y="0"/>
                </a:lnTo>
              </a:path>
            </a:pathLst>
          </a:custGeom>
          <a:solidFill>
            <a:srgbClr val="4376BD">
              <a:alpha val="20000"/>
            </a:srgbClr>
          </a:solidFill>
          <a:ln>
            <a:noFill/>
          </a:ln>
          <a:effectLst/>
        </p:spPr>
        <p:txBody>
          <a:bodyPr wrap="none" anchor="ctr"/>
          <a:lstStyle/>
          <a:p>
            <a:endParaRPr lang="en-US" sz="3599" dirty="0">
              <a:latin typeface="Poppins" pitchFamily="2" charset="77"/>
            </a:endParaRPr>
          </a:p>
        </p:txBody>
      </p:sp>
      <p:sp>
        <p:nvSpPr>
          <p:cNvPr id="60" name="Freeform 178">
            <a:extLst>
              <a:ext uri="{FF2B5EF4-FFF2-40B4-BE49-F238E27FC236}">
                <a16:creationId xmlns:a16="http://schemas.microsoft.com/office/drawing/2014/main" id="{F990A2B8-95C5-7E40-955D-3481EC2C5F6A}"/>
              </a:ext>
            </a:extLst>
          </p:cNvPr>
          <p:cNvSpPr>
            <a:spLocks noChangeArrowheads="1"/>
          </p:cNvSpPr>
          <p:nvPr/>
        </p:nvSpPr>
        <p:spPr bwMode="auto">
          <a:xfrm>
            <a:off x="9821371" y="7017302"/>
            <a:ext cx="730558" cy="324088"/>
          </a:xfrm>
          <a:custGeom>
            <a:avLst/>
            <a:gdLst>
              <a:gd name="T0" fmla="*/ 377185 w 585"/>
              <a:gd name="T1" fmla="*/ 120642 h 262"/>
              <a:gd name="T2" fmla="*/ 377185 w 585"/>
              <a:gd name="T3" fmla="*/ 120642 h 262"/>
              <a:gd name="T4" fmla="*/ 356231 w 585"/>
              <a:gd name="T5" fmla="*/ 167991 h 262"/>
              <a:gd name="T6" fmla="*/ 356231 w 585"/>
              <a:gd name="T7" fmla="*/ 167991 h 262"/>
              <a:gd name="T8" fmla="*/ 68758 w 585"/>
              <a:gd name="T9" fmla="*/ 132966 h 262"/>
              <a:gd name="T10" fmla="*/ 68758 w 585"/>
              <a:gd name="T11" fmla="*/ 132966 h 262"/>
              <a:gd name="T12" fmla="*/ 5894 w 585"/>
              <a:gd name="T13" fmla="*/ 60970 h 262"/>
              <a:gd name="T14" fmla="*/ 5894 w 585"/>
              <a:gd name="T15" fmla="*/ 60970 h 262"/>
              <a:gd name="T16" fmla="*/ 89713 w 585"/>
              <a:gd name="T17" fmla="*/ 13621 h 262"/>
              <a:gd name="T18" fmla="*/ 89713 w 585"/>
              <a:gd name="T19" fmla="*/ 13621 h 262"/>
              <a:gd name="T20" fmla="*/ 377185 w 585"/>
              <a:gd name="T21" fmla="*/ 120642 h 2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85" h="262">
                <a:moveTo>
                  <a:pt x="576" y="186"/>
                </a:moveTo>
                <a:lnTo>
                  <a:pt x="576" y="186"/>
                </a:lnTo>
                <a:cubicBezTo>
                  <a:pt x="576" y="186"/>
                  <a:pt x="567" y="261"/>
                  <a:pt x="544" y="259"/>
                </a:cubicBezTo>
                <a:cubicBezTo>
                  <a:pt x="435" y="253"/>
                  <a:pt x="154" y="213"/>
                  <a:pt x="105" y="205"/>
                </a:cubicBezTo>
                <a:cubicBezTo>
                  <a:pt x="43" y="194"/>
                  <a:pt x="0" y="145"/>
                  <a:pt x="9" y="94"/>
                </a:cubicBezTo>
                <a:cubicBezTo>
                  <a:pt x="17" y="43"/>
                  <a:pt x="77" y="0"/>
                  <a:pt x="137" y="21"/>
                </a:cubicBezTo>
                <a:cubicBezTo>
                  <a:pt x="383" y="106"/>
                  <a:pt x="584" y="147"/>
                  <a:pt x="576" y="186"/>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60">
            <a:extLst>
              <a:ext uri="{FF2B5EF4-FFF2-40B4-BE49-F238E27FC236}">
                <a16:creationId xmlns:a16="http://schemas.microsoft.com/office/drawing/2014/main" id="{ADFABD45-B7A1-114E-A23B-2D5C652482B5}"/>
              </a:ext>
            </a:extLst>
          </p:cNvPr>
          <p:cNvSpPr>
            <a:spLocks noChangeArrowheads="1"/>
          </p:cNvSpPr>
          <p:nvPr/>
        </p:nvSpPr>
        <p:spPr bwMode="auto">
          <a:xfrm>
            <a:off x="10205875" y="6511943"/>
            <a:ext cx="147061" cy="147089"/>
          </a:xfrm>
          <a:custGeom>
            <a:avLst/>
            <a:gdLst>
              <a:gd name="connsiteX0" fmla="*/ 21971 w 147061"/>
              <a:gd name="connsiteY0" fmla="*/ 0 h 147089"/>
              <a:gd name="connsiteX1" fmla="*/ 130582 w 147061"/>
              <a:gd name="connsiteY1" fmla="*/ 0 h 147089"/>
              <a:gd name="connsiteX2" fmla="*/ 130582 w 147061"/>
              <a:gd name="connsiteY2" fmla="*/ 61867 h 147089"/>
              <a:gd name="connsiteX3" fmla="*/ 147061 w 147061"/>
              <a:gd name="connsiteY3" fmla="*/ 72627 h 147089"/>
              <a:gd name="connsiteX4" fmla="*/ 147061 w 147061"/>
              <a:gd name="connsiteY4" fmla="*/ 75068 h 147089"/>
              <a:gd name="connsiteX5" fmla="*/ 73530 w 147061"/>
              <a:gd name="connsiteY5" fmla="*/ 147089 h 147089"/>
              <a:gd name="connsiteX6" fmla="*/ 0 w 147061"/>
              <a:gd name="connsiteY6" fmla="*/ 75068 h 147089"/>
              <a:gd name="connsiteX7" fmla="*/ 0 w 147061"/>
              <a:gd name="connsiteY7" fmla="*/ 72627 h 147089"/>
              <a:gd name="connsiteX8" fmla="*/ 19940 w 147061"/>
              <a:gd name="connsiteY8" fmla="*/ 60420 h 147089"/>
              <a:gd name="connsiteX9" fmla="*/ 21971 w 147061"/>
              <a:gd name="connsiteY9" fmla="*/ 60420 h 14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7061" h="147089">
                <a:moveTo>
                  <a:pt x="21971" y="0"/>
                </a:moveTo>
                <a:lnTo>
                  <a:pt x="130582" y="0"/>
                </a:lnTo>
                <a:lnTo>
                  <a:pt x="130582" y="61867"/>
                </a:lnTo>
                <a:lnTo>
                  <a:pt x="147061" y="72627"/>
                </a:lnTo>
                <a:cubicBezTo>
                  <a:pt x="147061" y="73848"/>
                  <a:pt x="147061" y="73848"/>
                  <a:pt x="147061" y="75068"/>
                </a:cubicBezTo>
                <a:cubicBezTo>
                  <a:pt x="147061" y="115351"/>
                  <a:pt x="114658" y="147089"/>
                  <a:pt x="73530" y="147089"/>
                </a:cubicBezTo>
                <a:cubicBezTo>
                  <a:pt x="32403" y="147089"/>
                  <a:pt x="0" y="115351"/>
                  <a:pt x="0" y="75068"/>
                </a:cubicBezTo>
                <a:cubicBezTo>
                  <a:pt x="0" y="73848"/>
                  <a:pt x="0" y="73848"/>
                  <a:pt x="0" y="72627"/>
                </a:cubicBezTo>
                <a:lnTo>
                  <a:pt x="19940" y="60420"/>
                </a:lnTo>
                <a:lnTo>
                  <a:pt x="21971" y="60420"/>
                </a:lnTo>
                <a:close/>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2" name="Freeform 180">
            <a:extLst>
              <a:ext uri="{FF2B5EF4-FFF2-40B4-BE49-F238E27FC236}">
                <a16:creationId xmlns:a16="http://schemas.microsoft.com/office/drawing/2014/main" id="{0103470E-7B73-3E47-8C12-B01C6D7DEB56}"/>
              </a:ext>
            </a:extLst>
          </p:cNvPr>
          <p:cNvSpPr>
            <a:spLocks noChangeArrowheads="1"/>
          </p:cNvSpPr>
          <p:nvPr/>
        </p:nvSpPr>
        <p:spPr bwMode="auto">
          <a:xfrm>
            <a:off x="10227846" y="6511943"/>
            <a:ext cx="109859" cy="93380"/>
          </a:xfrm>
          <a:custGeom>
            <a:avLst/>
            <a:gdLst>
              <a:gd name="T0" fmla="*/ 0 w 88"/>
              <a:gd name="T1" fmla="*/ 0 h 73"/>
              <a:gd name="T2" fmla="*/ 0 w 88"/>
              <a:gd name="T3" fmla="*/ 26159 h 73"/>
              <a:gd name="T4" fmla="*/ 0 w 88"/>
              <a:gd name="T5" fmla="*/ 26159 h 73"/>
              <a:gd name="T6" fmla="*/ 28803 w 88"/>
              <a:gd name="T7" fmla="*/ 48293 h 73"/>
              <a:gd name="T8" fmla="*/ 28803 w 88"/>
              <a:gd name="T9" fmla="*/ 48293 h 73"/>
              <a:gd name="T10" fmla="*/ 56951 w 88"/>
              <a:gd name="T11" fmla="*/ 24147 h 73"/>
              <a:gd name="T12" fmla="*/ 56951 w 88"/>
              <a:gd name="T13" fmla="*/ 0 h 73"/>
              <a:gd name="T14" fmla="*/ 0 w 88"/>
              <a:gd name="T15" fmla="*/ 0 h 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73">
                <a:moveTo>
                  <a:pt x="0" y="0"/>
                </a:moveTo>
                <a:lnTo>
                  <a:pt x="0" y="39"/>
                </a:lnTo>
                <a:cubicBezTo>
                  <a:pt x="9" y="48"/>
                  <a:pt x="25" y="72"/>
                  <a:pt x="44" y="72"/>
                </a:cubicBezTo>
                <a:cubicBezTo>
                  <a:pt x="61" y="72"/>
                  <a:pt x="77" y="45"/>
                  <a:pt x="87" y="36"/>
                </a:cubicBezTo>
                <a:lnTo>
                  <a:pt x="87" y="0"/>
                </a:lnTo>
                <a:lnTo>
                  <a:pt x="0" y="0"/>
                </a:ln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62">
            <a:extLst>
              <a:ext uri="{FF2B5EF4-FFF2-40B4-BE49-F238E27FC236}">
                <a16:creationId xmlns:a16="http://schemas.microsoft.com/office/drawing/2014/main" id="{3479F988-CA16-FE41-974F-FA1A1898D719}"/>
              </a:ext>
            </a:extLst>
          </p:cNvPr>
          <p:cNvSpPr>
            <a:spLocks noChangeArrowheads="1"/>
          </p:cNvSpPr>
          <p:nvPr/>
        </p:nvSpPr>
        <p:spPr bwMode="auto">
          <a:xfrm>
            <a:off x="10164336" y="6314194"/>
            <a:ext cx="224674" cy="267912"/>
          </a:xfrm>
          <a:custGeom>
            <a:avLst/>
            <a:gdLst>
              <a:gd name="connsiteX0" fmla="*/ 115065 w 224674"/>
              <a:gd name="connsiteY0" fmla="*/ 0 h 267912"/>
              <a:gd name="connsiteX1" fmla="*/ 207303 w 224674"/>
              <a:gd name="connsiteY1" fmla="*/ 86215 h 267912"/>
              <a:gd name="connsiteX2" fmla="*/ 210374 w 224674"/>
              <a:gd name="connsiteY2" fmla="*/ 127089 h 267912"/>
              <a:gd name="connsiteX3" fmla="*/ 219754 w 224674"/>
              <a:gd name="connsiteY3" fmla="*/ 125880 h 267912"/>
              <a:gd name="connsiteX4" fmla="*/ 218533 w 224674"/>
              <a:gd name="connsiteY4" fmla="*/ 158608 h 267912"/>
              <a:gd name="connsiteX5" fmla="*/ 204190 w 224674"/>
              <a:gd name="connsiteY5" fmla="*/ 174028 h 267912"/>
              <a:gd name="connsiteX6" fmla="*/ 202155 w 224674"/>
              <a:gd name="connsiteY6" fmla="*/ 174387 h 267912"/>
              <a:gd name="connsiteX7" fmla="*/ 180248 w 224674"/>
              <a:gd name="connsiteY7" fmla="*/ 219314 h 267912"/>
              <a:gd name="connsiteX8" fmla="*/ 115065 w 224674"/>
              <a:gd name="connsiteY8" fmla="*/ 267912 h 267912"/>
              <a:gd name="connsiteX9" fmla="*/ 49410 w 224674"/>
              <a:gd name="connsiteY9" fmla="*/ 219314 h 267912"/>
              <a:gd name="connsiteX10" fmla="*/ 28315 w 224674"/>
              <a:gd name="connsiteY10" fmla="*/ 175463 h 267912"/>
              <a:gd name="connsiteX11" fmla="*/ 19568 w 224674"/>
              <a:gd name="connsiteY11" fmla="*/ 174028 h 267912"/>
              <a:gd name="connsiteX12" fmla="*/ 6140 w 224674"/>
              <a:gd name="connsiteY12" fmla="*/ 158608 h 267912"/>
              <a:gd name="connsiteX13" fmla="*/ 4920 w 224674"/>
              <a:gd name="connsiteY13" fmla="*/ 125880 h 267912"/>
              <a:gd name="connsiteX14" fmla="*/ 17737 w 224674"/>
              <a:gd name="connsiteY14" fmla="*/ 127611 h 267912"/>
              <a:gd name="connsiteX15" fmla="*/ 19635 w 224674"/>
              <a:gd name="connsiteY15" fmla="*/ 129965 h 267912"/>
              <a:gd name="connsiteX16" fmla="*/ 19567 w 224674"/>
              <a:gd name="connsiteY16" fmla="*/ 129595 h 267912"/>
              <a:gd name="connsiteX17" fmla="*/ 115065 w 224674"/>
              <a:gd name="connsiteY17" fmla="*/ 0 h 267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4674" h="267912">
                <a:moveTo>
                  <a:pt x="115065" y="0"/>
                </a:moveTo>
                <a:cubicBezTo>
                  <a:pt x="177264" y="0"/>
                  <a:pt x="199882" y="42056"/>
                  <a:pt x="207303" y="86215"/>
                </a:cubicBezTo>
                <a:lnTo>
                  <a:pt x="210374" y="127089"/>
                </a:lnTo>
                <a:lnTo>
                  <a:pt x="219754" y="125880"/>
                </a:lnTo>
                <a:cubicBezTo>
                  <a:pt x="227077" y="129657"/>
                  <a:pt x="225857" y="144762"/>
                  <a:pt x="218533" y="158608"/>
                </a:cubicBezTo>
                <a:cubicBezTo>
                  <a:pt x="214261" y="165532"/>
                  <a:pt x="209073" y="170881"/>
                  <a:pt x="204190" y="174028"/>
                </a:cubicBezTo>
                <a:lnTo>
                  <a:pt x="202155" y="174387"/>
                </a:lnTo>
                <a:lnTo>
                  <a:pt x="180248" y="219314"/>
                </a:lnTo>
                <a:cubicBezTo>
                  <a:pt x="162185" y="247040"/>
                  <a:pt x="138311" y="267912"/>
                  <a:pt x="115065" y="267912"/>
                </a:cubicBezTo>
                <a:cubicBezTo>
                  <a:pt x="91191" y="267912"/>
                  <a:pt x="67316" y="247040"/>
                  <a:pt x="49410" y="219314"/>
                </a:cubicBezTo>
                <a:lnTo>
                  <a:pt x="28315" y="175463"/>
                </a:lnTo>
                <a:lnTo>
                  <a:pt x="19568" y="174028"/>
                </a:lnTo>
                <a:cubicBezTo>
                  <a:pt x="14685" y="170881"/>
                  <a:pt x="9802" y="165532"/>
                  <a:pt x="6140" y="158608"/>
                </a:cubicBezTo>
                <a:cubicBezTo>
                  <a:pt x="-1183" y="144762"/>
                  <a:pt x="-2404" y="129657"/>
                  <a:pt x="4920" y="125880"/>
                </a:cubicBezTo>
                <a:cubicBezTo>
                  <a:pt x="8582" y="123363"/>
                  <a:pt x="13159" y="124307"/>
                  <a:pt x="17737" y="127611"/>
                </a:cubicBezTo>
                <a:lnTo>
                  <a:pt x="19635" y="129965"/>
                </a:lnTo>
                <a:lnTo>
                  <a:pt x="19567" y="129595"/>
                </a:lnTo>
                <a:cubicBezTo>
                  <a:pt x="19567" y="74766"/>
                  <a:pt x="32132" y="0"/>
                  <a:pt x="115065" y="0"/>
                </a:cubicBezTo>
                <a:close/>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4" name="Freeform 184">
            <a:extLst>
              <a:ext uri="{FF2B5EF4-FFF2-40B4-BE49-F238E27FC236}">
                <a16:creationId xmlns:a16="http://schemas.microsoft.com/office/drawing/2014/main" id="{9C8B7C63-DE2F-6643-83A3-11E446CB9528}"/>
              </a:ext>
            </a:extLst>
          </p:cNvPr>
          <p:cNvSpPr>
            <a:spLocks noChangeArrowheads="1"/>
          </p:cNvSpPr>
          <p:nvPr/>
        </p:nvSpPr>
        <p:spPr bwMode="auto">
          <a:xfrm>
            <a:off x="10145451" y="6275739"/>
            <a:ext cx="285633" cy="203244"/>
          </a:xfrm>
          <a:custGeom>
            <a:avLst/>
            <a:gdLst>
              <a:gd name="T0" fmla="*/ 20929 w 229"/>
              <a:gd name="T1" fmla="*/ 90326 h 164"/>
              <a:gd name="T2" fmla="*/ 20929 w 229"/>
              <a:gd name="T3" fmla="*/ 90326 h 164"/>
              <a:gd name="T4" fmla="*/ 35318 w 229"/>
              <a:gd name="T5" fmla="*/ 101373 h 164"/>
              <a:gd name="T6" fmla="*/ 35318 w 229"/>
              <a:gd name="T7" fmla="*/ 101373 h 164"/>
              <a:gd name="T8" fmla="*/ 35318 w 229"/>
              <a:gd name="T9" fmla="*/ 70182 h 164"/>
              <a:gd name="T10" fmla="*/ 35318 w 229"/>
              <a:gd name="T11" fmla="*/ 70182 h 164"/>
              <a:gd name="T12" fmla="*/ 70637 w 229"/>
              <a:gd name="T13" fmla="*/ 77330 h 164"/>
              <a:gd name="T14" fmla="*/ 70637 w 229"/>
              <a:gd name="T15" fmla="*/ 77330 h 164"/>
              <a:gd name="T16" fmla="*/ 103339 w 229"/>
              <a:gd name="T17" fmla="*/ 68232 h 164"/>
              <a:gd name="T18" fmla="*/ 103339 w 229"/>
              <a:gd name="T19" fmla="*/ 68232 h 164"/>
              <a:gd name="T20" fmla="*/ 109879 w 229"/>
              <a:gd name="T21" fmla="*/ 102673 h 164"/>
              <a:gd name="T22" fmla="*/ 109879 w 229"/>
              <a:gd name="T23" fmla="*/ 102673 h 164"/>
              <a:gd name="T24" fmla="*/ 120344 w 229"/>
              <a:gd name="T25" fmla="*/ 91626 h 164"/>
              <a:gd name="T26" fmla="*/ 120344 w 229"/>
              <a:gd name="T27" fmla="*/ 91626 h 164"/>
              <a:gd name="T28" fmla="*/ 79139 w 229"/>
              <a:gd name="T29" fmla="*/ 2599 h 164"/>
              <a:gd name="T30" fmla="*/ 79139 w 229"/>
              <a:gd name="T31" fmla="*/ 2599 h 164"/>
              <a:gd name="T32" fmla="*/ 20929 w 229"/>
              <a:gd name="T33" fmla="*/ 90326 h 16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9" h="164">
                <a:moveTo>
                  <a:pt x="32" y="139"/>
                </a:moveTo>
                <a:lnTo>
                  <a:pt x="32" y="139"/>
                </a:lnTo>
                <a:cubicBezTo>
                  <a:pt x="34" y="146"/>
                  <a:pt x="44" y="163"/>
                  <a:pt x="54" y="156"/>
                </a:cubicBezTo>
                <a:cubicBezTo>
                  <a:pt x="65" y="149"/>
                  <a:pt x="35" y="118"/>
                  <a:pt x="54" y="108"/>
                </a:cubicBezTo>
                <a:cubicBezTo>
                  <a:pt x="74" y="97"/>
                  <a:pt x="67" y="119"/>
                  <a:pt x="108" y="119"/>
                </a:cubicBezTo>
                <a:cubicBezTo>
                  <a:pt x="148" y="119"/>
                  <a:pt x="147" y="97"/>
                  <a:pt x="158" y="105"/>
                </a:cubicBezTo>
                <a:cubicBezTo>
                  <a:pt x="169" y="113"/>
                  <a:pt x="157" y="156"/>
                  <a:pt x="168" y="158"/>
                </a:cubicBezTo>
                <a:cubicBezTo>
                  <a:pt x="178" y="160"/>
                  <a:pt x="184" y="141"/>
                  <a:pt x="184" y="141"/>
                </a:cubicBezTo>
                <a:cubicBezTo>
                  <a:pt x="184" y="141"/>
                  <a:pt x="228" y="8"/>
                  <a:pt x="121" y="4"/>
                </a:cubicBezTo>
                <a:cubicBezTo>
                  <a:pt x="45" y="0"/>
                  <a:pt x="0" y="44"/>
                  <a:pt x="32" y="139"/>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185">
            <a:extLst>
              <a:ext uri="{FF2B5EF4-FFF2-40B4-BE49-F238E27FC236}">
                <a16:creationId xmlns:a16="http://schemas.microsoft.com/office/drawing/2014/main" id="{9DDD0E1B-F833-AE4A-A3B1-9ACA743C87D2}"/>
              </a:ext>
            </a:extLst>
          </p:cNvPr>
          <p:cNvSpPr>
            <a:spLocks noChangeArrowheads="1"/>
          </p:cNvSpPr>
          <p:nvPr/>
        </p:nvSpPr>
        <p:spPr bwMode="auto">
          <a:xfrm>
            <a:off x="8607430" y="4875014"/>
            <a:ext cx="983237" cy="653671"/>
          </a:xfrm>
          <a:custGeom>
            <a:avLst/>
            <a:gdLst>
              <a:gd name="T0" fmla="*/ 514923 w 791"/>
              <a:gd name="T1" fmla="*/ 342100 h 523"/>
              <a:gd name="T2" fmla="*/ 0 w 791"/>
              <a:gd name="T3" fmla="*/ 342100 h 523"/>
              <a:gd name="T4" fmla="*/ 0 w 791"/>
              <a:gd name="T5" fmla="*/ 0 h 523"/>
              <a:gd name="T6" fmla="*/ 514923 w 791"/>
              <a:gd name="T7" fmla="*/ 0 h 523"/>
              <a:gd name="T8" fmla="*/ 514923 w 791"/>
              <a:gd name="T9" fmla="*/ 342100 h 5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91" h="523">
                <a:moveTo>
                  <a:pt x="790" y="522"/>
                </a:moveTo>
                <a:lnTo>
                  <a:pt x="0" y="522"/>
                </a:lnTo>
                <a:lnTo>
                  <a:pt x="0" y="0"/>
                </a:lnTo>
                <a:lnTo>
                  <a:pt x="790" y="0"/>
                </a:lnTo>
                <a:lnTo>
                  <a:pt x="790" y="522"/>
                </a:ln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186">
            <a:extLst>
              <a:ext uri="{FF2B5EF4-FFF2-40B4-BE49-F238E27FC236}">
                <a16:creationId xmlns:a16="http://schemas.microsoft.com/office/drawing/2014/main" id="{DC2C5BAB-1181-5E45-AEC5-92A6E1173E90}"/>
              </a:ext>
            </a:extLst>
          </p:cNvPr>
          <p:cNvSpPr>
            <a:spLocks noChangeArrowheads="1"/>
          </p:cNvSpPr>
          <p:nvPr/>
        </p:nvSpPr>
        <p:spPr bwMode="auto">
          <a:xfrm>
            <a:off x="8651375" y="4924450"/>
            <a:ext cx="889856" cy="554799"/>
          </a:xfrm>
          <a:custGeom>
            <a:avLst/>
            <a:gdLst>
              <a:gd name="T0" fmla="*/ 465957 w 716"/>
              <a:gd name="T1" fmla="*/ 290257 h 445"/>
              <a:gd name="T2" fmla="*/ 0 w 716"/>
              <a:gd name="T3" fmla="*/ 290257 h 445"/>
              <a:gd name="T4" fmla="*/ 0 w 716"/>
              <a:gd name="T5" fmla="*/ 0 h 445"/>
              <a:gd name="T6" fmla="*/ 465957 w 716"/>
              <a:gd name="T7" fmla="*/ 0 h 445"/>
              <a:gd name="T8" fmla="*/ 465957 w 716"/>
              <a:gd name="T9" fmla="*/ 290257 h 4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16" h="445">
                <a:moveTo>
                  <a:pt x="715" y="444"/>
                </a:moveTo>
                <a:lnTo>
                  <a:pt x="0" y="444"/>
                </a:lnTo>
                <a:lnTo>
                  <a:pt x="0" y="0"/>
                </a:lnTo>
                <a:lnTo>
                  <a:pt x="715" y="0"/>
                </a:lnTo>
                <a:lnTo>
                  <a:pt x="715" y="444"/>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87">
            <a:extLst>
              <a:ext uri="{FF2B5EF4-FFF2-40B4-BE49-F238E27FC236}">
                <a16:creationId xmlns:a16="http://schemas.microsoft.com/office/drawing/2014/main" id="{68B0E12C-77A6-9246-B53C-B7D89BE08E48}"/>
              </a:ext>
            </a:extLst>
          </p:cNvPr>
          <p:cNvSpPr>
            <a:spLocks noChangeArrowheads="1"/>
          </p:cNvSpPr>
          <p:nvPr/>
        </p:nvSpPr>
        <p:spPr bwMode="auto">
          <a:xfrm>
            <a:off x="8893061" y="5023324"/>
            <a:ext cx="400986" cy="400994"/>
          </a:xfrm>
          <a:custGeom>
            <a:avLst/>
            <a:gdLst>
              <a:gd name="T0" fmla="*/ 209614 w 324"/>
              <a:gd name="T1" fmla="*/ 104483 h 324"/>
              <a:gd name="T2" fmla="*/ 209614 w 324"/>
              <a:gd name="T3" fmla="*/ 104483 h 324"/>
              <a:gd name="T4" fmla="*/ 105132 w 324"/>
              <a:gd name="T5" fmla="*/ 209614 h 324"/>
              <a:gd name="T6" fmla="*/ 105132 w 324"/>
              <a:gd name="T7" fmla="*/ 209614 h 324"/>
              <a:gd name="T8" fmla="*/ 0 w 324"/>
              <a:gd name="T9" fmla="*/ 104483 h 324"/>
              <a:gd name="T10" fmla="*/ 0 w 324"/>
              <a:gd name="T11" fmla="*/ 104483 h 324"/>
              <a:gd name="T12" fmla="*/ 105132 w 324"/>
              <a:gd name="T13" fmla="*/ 0 h 324"/>
              <a:gd name="T14" fmla="*/ 105132 w 324"/>
              <a:gd name="T15" fmla="*/ 0 h 324"/>
              <a:gd name="T16" fmla="*/ 209614 w 324"/>
              <a:gd name="T17" fmla="*/ 104483 h 3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4" h="324">
                <a:moveTo>
                  <a:pt x="323" y="161"/>
                </a:moveTo>
                <a:lnTo>
                  <a:pt x="323" y="161"/>
                </a:lnTo>
                <a:cubicBezTo>
                  <a:pt x="323" y="250"/>
                  <a:pt x="251" y="323"/>
                  <a:pt x="162" y="323"/>
                </a:cubicBezTo>
                <a:cubicBezTo>
                  <a:pt x="72" y="323"/>
                  <a:pt x="0" y="250"/>
                  <a:pt x="0" y="161"/>
                </a:cubicBezTo>
                <a:cubicBezTo>
                  <a:pt x="0" y="72"/>
                  <a:pt x="72" y="0"/>
                  <a:pt x="162" y="0"/>
                </a:cubicBezTo>
                <a:cubicBezTo>
                  <a:pt x="251" y="0"/>
                  <a:pt x="323" y="72"/>
                  <a:pt x="323" y="16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89">
            <a:extLst>
              <a:ext uri="{FF2B5EF4-FFF2-40B4-BE49-F238E27FC236}">
                <a16:creationId xmlns:a16="http://schemas.microsoft.com/office/drawing/2014/main" id="{A6B644B1-3CD3-194D-A442-7786B10A5C70}"/>
              </a:ext>
            </a:extLst>
          </p:cNvPr>
          <p:cNvSpPr>
            <a:spLocks noChangeArrowheads="1"/>
          </p:cNvSpPr>
          <p:nvPr/>
        </p:nvSpPr>
        <p:spPr bwMode="auto">
          <a:xfrm>
            <a:off x="9002922" y="5089241"/>
            <a:ext cx="236198" cy="252680"/>
          </a:xfrm>
          <a:custGeom>
            <a:avLst/>
            <a:gdLst>
              <a:gd name="T0" fmla="*/ 123199 w 189"/>
              <a:gd name="T1" fmla="*/ 68215 h 202"/>
              <a:gd name="T2" fmla="*/ 0 w 189"/>
              <a:gd name="T3" fmla="*/ 131838 h 202"/>
              <a:gd name="T4" fmla="*/ 0 w 189"/>
              <a:gd name="T5" fmla="*/ 0 h 202"/>
              <a:gd name="T6" fmla="*/ 123199 w 189"/>
              <a:gd name="T7" fmla="*/ 68215 h 20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9" h="202">
                <a:moveTo>
                  <a:pt x="188" y="104"/>
                </a:moveTo>
                <a:lnTo>
                  <a:pt x="0" y="201"/>
                </a:lnTo>
                <a:lnTo>
                  <a:pt x="0" y="0"/>
                </a:lnTo>
                <a:lnTo>
                  <a:pt x="188" y="104"/>
                </a:ln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242">
            <a:extLst>
              <a:ext uri="{FF2B5EF4-FFF2-40B4-BE49-F238E27FC236}">
                <a16:creationId xmlns:a16="http://schemas.microsoft.com/office/drawing/2014/main" id="{CDB4C039-7A52-5442-BDF4-464474D4E470}"/>
              </a:ext>
            </a:extLst>
          </p:cNvPr>
          <p:cNvSpPr>
            <a:spLocks noChangeArrowheads="1"/>
          </p:cNvSpPr>
          <p:nvPr/>
        </p:nvSpPr>
        <p:spPr bwMode="auto">
          <a:xfrm>
            <a:off x="14089379" y="6440530"/>
            <a:ext cx="181269" cy="335077"/>
          </a:xfrm>
          <a:custGeom>
            <a:avLst/>
            <a:gdLst>
              <a:gd name="T0" fmla="*/ 30390 w 147"/>
              <a:gd name="T1" fmla="*/ 171093 h 267"/>
              <a:gd name="T2" fmla="*/ 30390 w 147"/>
              <a:gd name="T3" fmla="*/ 171093 h 267"/>
              <a:gd name="T4" fmla="*/ 30390 w 147"/>
              <a:gd name="T5" fmla="*/ 171093 h 267"/>
              <a:gd name="T6" fmla="*/ 3880 w 147"/>
              <a:gd name="T7" fmla="*/ 130294 h 267"/>
              <a:gd name="T8" fmla="*/ 23924 w 147"/>
              <a:gd name="T9" fmla="*/ 30928 h 267"/>
              <a:gd name="T10" fmla="*/ 23924 w 147"/>
              <a:gd name="T11" fmla="*/ 30928 h 267"/>
              <a:gd name="T12" fmla="*/ 64014 w 147"/>
              <a:gd name="T13" fmla="*/ 3948 h 267"/>
              <a:gd name="T14" fmla="*/ 64014 w 147"/>
              <a:gd name="T15" fmla="*/ 3948 h 267"/>
              <a:gd name="T16" fmla="*/ 90525 w 147"/>
              <a:gd name="T17" fmla="*/ 45405 h 267"/>
              <a:gd name="T18" fmla="*/ 70480 w 147"/>
              <a:gd name="T19" fmla="*/ 144113 h 267"/>
              <a:gd name="T20" fmla="*/ 70480 w 147"/>
              <a:gd name="T21" fmla="*/ 144113 h 267"/>
              <a:gd name="T22" fmla="*/ 30390 w 147"/>
              <a:gd name="T23" fmla="*/ 171093 h 26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7" h="267">
                <a:moveTo>
                  <a:pt x="47" y="260"/>
                </a:moveTo>
                <a:lnTo>
                  <a:pt x="47" y="260"/>
                </a:lnTo>
                <a:cubicBezTo>
                  <a:pt x="18" y="254"/>
                  <a:pt x="0" y="226"/>
                  <a:pt x="6" y="198"/>
                </a:cubicBezTo>
                <a:lnTo>
                  <a:pt x="37" y="47"/>
                </a:lnTo>
                <a:cubicBezTo>
                  <a:pt x="43" y="19"/>
                  <a:pt x="71" y="0"/>
                  <a:pt x="99" y="6"/>
                </a:cubicBezTo>
                <a:cubicBezTo>
                  <a:pt x="128" y="12"/>
                  <a:pt x="146" y="40"/>
                  <a:pt x="140" y="69"/>
                </a:cubicBezTo>
                <a:lnTo>
                  <a:pt x="109" y="219"/>
                </a:lnTo>
                <a:cubicBezTo>
                  <a:pt x="103" y="248"/>
                  <a:pt x="75" y="266"/>
                  <a:pt x="47" y="260"/>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243">
            <a:extLst>
              <a:ext uri="{FF2B5EF4-FFF2-40B4-BE49-F238E27FC236}">
                <a16:creationId xmlns:a16="http://schemas.microsoft.com/office/drawing/2014/main" id="{DCA2FB79-234A-5D42-8293-2A43521A8C23}"/>
              </a:ext>
            </a:extLst>
          </p:cNvPr>
          <p:cNvSpPr>
            <a:spLocks noChangeArrowheads="1"/>
          </p:cNvSpPr>
          <p:nvPr/>
        </p:nvSpPr>
        <p:spPr bwMode="auto">
          <a:xfrm>
            <a:off x="13726845" y="5841790"/>
            <a:ext cx="549293" cy="1538053"/>
          </a:xfrm>
          <a:custGeom>
            <a:avLst/>
            <a:gdLst>
              <a:gd name="T0" fmla="*/ 226913 w 443"/>
              <a:gd name="T1" fmla="*/ 805831 h 1234"/>
              <a:gd name="T2" fmla="*/ 52014 w 443"/>
              <a:gd name="T3" fmla="*/ 805831 h 1234"/>
              <a:gd name="T4" fmla="*/ 52014 w 443"/>
              <a:gd name="T5" fmla="*/ 805831 h 1234"/>
              <a:gd name="T6" fmla="*/ 0 w 443"/>
              <a:gd name="T7" fmla="*/ 753547 h 1234"/>
              <a:gd name="T8" fmla="*/ 0 w 443"/>
              <a:gd name="T9" fmla="*/ 0 h 1234"/>
              <a:gd name="T10" fmla="*/ 256171 w 443"/>
              <a:gd name="T11" fmla="*/ 0 h 1234"/>
              <a:gd name="T12" fmla="*/ 256171 w 443"/>
              <a:gd name="T13" fmla="*/ 243122 h 1234"/>
              <a:gd name="T14" fmla="*/ 262673 w 443"/>
              <a:gd name="T15" fmla="*/ 269264 h 1234"/>
              <a:gd name="T16" fmla="*/ 262673 w 443"/>
              <a:gd name="T17" fmla="*/ 269264 h 1234"/>
              <a:gd name="T18" fmla="*/ 261373 w 443"/>
              <a:gd name="T19" fmla="*/ 299327 h 1234"/>
              <a:gd name="T20" fmla="*/ 252270 w 443"/>
              <a:gd name="T21" fmla="*/ 326777 h 1234"/>
              <a:gd name="T22" fmla="*/ 252270 w 443"/>
              <a:gd name="T23" fmla="*/ 326777 h 1234"/>
              <a:gd name="T24" fmla="*/ 250320 w 443"/>
              <a:gd name="T25" fmla="*/ 657475 h 1234"/>
              <a:gd name="T26" fmla="*/ 276977 w 443"/>
              <a:gd name="T27" fmla="*/ 737208 h 1234"/>
              <a:gd name="T28" fmla="*/ 276977 w 443"/>
              <a:gd name="T29" fmla="*/ 737208 h 1234"/>
              <a:gd name="T30" fmla="*/ 226913 w 443"/>
              <a:gd name="T31" fmla="*/ 805831 h 123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43" h="1234">
                <a:moveTo>
                  <a:pt x="349" y="1233"/>
                </a:moveTo>
                <a:lnTo>
                  <a:pt x="80" y="1233"/>
                </a:lnTo>
                <a:cubicBezTo>
                  <a:pt x="36" y="1233"/>
                  <a:pt x="0" y="1197"/>
                  <a:pt x="0" y="1153"/>
                </a:cubicBezTo>
                <a:lnTo>
                  <a:pt x="0" y="0"/>
                </a:lnTo>
                <a:lnTo>
                  <a:pt x="394" y="0"/>
                </a:lnTo>
                <a:lnTo>
                  <a:pt x="394" y="372"/>
                </a:lnTo>
                <a:lnTo>
                  <a:pt x="404" y="412"/>
                </a:lnTo>
                <a:cubicBezTo>
                  <a:pt x="409" y="428"/>
                  <a:pt x="408" y="444"/>
                  <a:pt x="402" y="458"/>
                </a:cubicBezTo>
                <a:lnTo>
                  <a:pt x="388" y="500"/>
                </a:lnTo>
                <a:cubicBezTo>
                  <a:pt x="333" y="664"/>
                  <a:pt x="332" y="841"/>
                  <a:pt x="385" y="1006"/>
                </a:cubicBezTo>
                <a:lnTo>
                  <a:pt x="426" y="1128"/>
                </a:lnTo>
                <a:cubicBezTo>
                  <a:pt x="442" y="1180"/>
                  <a:pt x="404" y="1233"/>
                  <a:pt x="349" y="1233"/>
                </a:cubicBezTo>
              </a:path>
            </a:pathLst>
          </a:custGeom>
          <a:solidFill>
            <a:srgbClr val="E697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7889EDAA-7CB0-B147-AF6C-873415FC913F}"/>
              </a:ext>
            </a:extLst>
          </p:cNvPr>
          <p:cNvSpPr>
            <a:spLocks noChangeArrowheads="1"/>
          </p:cNvSpPr>
          <p:nvPr/>
        </p:nvSpPr>
        <p:spPr bwMode="auto">
          <a:xfrm>
            <a:off x="13397269" y="5199100"/>
            <a:ext cx="1652131" cy="1756531"/>
          </a:xfrm>
          <a:custGeom>
            <a:avLst/>
            <a:gdLst>
              <a:gd name="connsiteX0" fmla="*/ 1644665 w 1652131"/>
              <a:gd name="connsiteY0" fmla="*/ 0 h 1756531"/>
              <a:gd name="connsiteX1" fmla="*/ 1652131 w 1652131"/>
              <a:gd name="connsiteY1" fmla="*/ 1756531 h 1756531"/>
              <a:gd name="connsiteX2" fmla="*/ 818449 w 1652131"/>
              <a:gd name="connsiteY2" fmla="*/ 1107162 h 1756531"/>
              <a:gd name="connsiteX3" fmla="*/ 818449 w 1652131"/>
              <a:gd name="connsiteY3" fmla="*/ 961285 h 1756531"/>
              <a:gd name="connsiteX4" fmla="*/ 817207 w 1652131"/>
              <a:gd name="connsiteY4" fmla="*/ 961285 h 1756531"/>
              <a:gd name="connsiteX5" fmla="*/ 817207 w 1652131"/>
              <a:gd name="connsiteY5" fmla="*/ 1108348 h 1756531"/>
              <a:gd name="connsiteX6" fmla="*/ 60856 w 1652131"/>
              <a:gd name="connsiteY6" fmla="*/ 1108348 h 1756531"/>
              <a:gd name="connsiteX7" fmla="*/ 0 w 1652131"/>
              <a:gd name="connsiteY7" fmla="*/ 1047012 h 1756531"/>
              <a:gd name="connsiteX8" fmla="*/ 0 w 1652131"/>
              <a:gd name="connsiteY8" fmla="*/ 702777 h 1756531"/>
              <a:gd name="connsiteX9" fmla="*/ 60856 w 1652131"/>
              <a:gd name="connsiteY9" fmla="*/ 642692 h 1756531"/>
              <a:gd name="connsiteX10" fmla="*/ 817207 w 1652131"/>
              <a:gd name="connsiteY10" fmla="*/ 642692 h 1756531"/>
              <a:gd name="connsiteX11" fmla="*/ 817207 w 1652131"/>
              <a:gd name="connsiteY11" fmla="*/ 785511 h 1756531"/>
              <a:gd name="connsiteX12" fmla="*/ 818449 w 1652131"/>
              <a:gd name="connsiteY12" fmla="*/ 785511 h 1756531"/>
              <a:gd name="connsiteX13" fmla="*/ 818449 w 1652131"/>
              <a:gd name="connsiteY13" fmla="*/ 644393 h 1756531"/>
              <a:gd name="connsiteX0" fmla="*/ 1644665 w 1652131"/>
              <a:gd name="connsiteY0" fmla="*/ 0 h 1756531"/>
              <a:gd name="connsiteX1" fmla="*/ 1652131 w 1652131"/>
              <a:gd name="connsiteY1" fmla="*/ 1756531 h 1756531"/>
              <a:gd name="connsiteX2" fmla="*/ 818449 w 1652131"/>
              <a:gd name="connsiteY2" fmla="*/ 1107162 h 1756531"/>
              <a:gd name="connsiteX3" fmla="*/ 818449 w 1652131"/>
              <a:gd name="connsiteY3" fmla="*/ 961285 h 1756531"/>
              <a:gd name="connsiteX4" fmla="*/ 817207 w 1652131"/>
              <a:gd name="connsiteY4" fmla="*/ 961285 h 1756531"/>
              <a:gd name="connsiteX5" fmla="*/ 817207 w 1652131"/>
              <a:gd name="connsiteY5" fmla="*/ 1108348 h 1756531"/>
              <a:gd name="connsiteX6" fmla="*/ 60856 w 1652131"/>
              <a:gd name="connsiteY6" fmla="*/ 1108348 h 1756531"/>
              <a:gd name="connsiteX7" fmla="*/ 0 w 1652131"/>
              <a:gd name="connsiteY7" fmla="*/ 1047012 h 1756531"/>
              <a:gd name="connsiteX8" fmla="*/ 0 w 1652131"/>
              <a:gd name="connsiteY8" fmla="*/ 702777 h 1756531"/>
              <a:gd name="connsiteX9" fmla="*/ 60856 w 1652131"/>
              <a:gd name="connsiteY9" fmla="*/ 642692 h 1756531"/>
              <a:gd name="connsiteX10" fmla="*/ 817207 w 1652131"/>
              <a:gd name="connsiteY10" fmla="*/ 642692 h 1756531"/>
              <a:gd name="connsiteX11" fmla="*/ 817207 w 1652131"/>
              <a:gd name="connsiteY11" fmla="*/ 785511 h 1756531"/>
              <a:gd name="connsiteX12" fmla="*/ 818449 w 1652131"/>
              <a:gd name="connsiteY12" fmla="*/ 644393 h 1756531"/>
              <a:gd name="connsiteX13" fmla="*/ 1644665 w 1652131"/>
              <a:gd name="connsiteY13" fmla="*/ 0 h 1756531"/>
              <a:gd name="connsiteX0" fmla="*/ 1644665 w 1652131"/>
              <a:gd name="connsiteY0" fmla="*/ 0 h 1756531"/>
              <a:gd name="connsiteX1" fmla="*/ 1652131 w 1652131"/>
              <a:gd name="connsiteY1" fmla="*/ 1756531 h 1756531"/>
              <a:gd name="connsiteX2" fmla="*/ 818449 w 1652131"/>
              <a:gd name="connsiteY2" fmla="*/ 1107162 h 1756531"/>
              <a:gd name="connsiteX3" fmla="*/ 818449 w 1652131"/>
              <a:gd name="connsiteY3" fmla="*/ 961285 h 1756531"/>
              <a:gd name="connsiteX4" fmla="*/ 817207 w 1652131"/>
              <a:gd name="connsiteY4" fmla="*/ 961285 h 1756531"/>
              <a:gd name="connsiteX5" fmla="*/ 817207 w 1652131"/>
              <a:gd name="connsiteY5" fmla="*/ 1108348 h 1756531"/>
              <a:gd name="connsiteX6" fmla="*/ 60856 w 1652131"/>
              <a:gd name="connsiteY6" fmla="*/ 1108348 h 1756531"/>
              <a:gd name="connsiteX7" fmla="*/ 0 w 1652131"/>
              <a:gd name="connsiteY7" fmla="*/ 1047012 h 1756531"/>
              <a:gd name="connsiteX8" fmla="*/ 0 w 1652131"/>
              <a:gd name="connsiteY8" fmla="*/ 702777 h 1756531"/>
              <a:gd name="connsiteX9" fmla="*/ 60856 w 1652131"/>
              <a:gd name="connsiteY9" fmla="*/ 642692 h 1756531"/>
              <a:gd name="connsiteX10" fmla="*/ 817207 w 1652131"/>
              <a:gd name="connsiteY10" fmla="*/ 642692 h 1756531"/>
              <a:gd name="connsiteX11" fmla="*/ 818449 w 1652131"/>
              <a:gd name="connsiteY11" fmla="*/ 644393 h 1756531"/>
              <a:gd name="connsiteX12" fmla="*/ 1644665 w 1652131"/>
              <a:gd name="connsiteY12" fmla="*/ 0 h 1756531"/>
              <a:gd name="connsiteX0" fmla="*/ 1644665 w 1652131"/>
              <a:gd name="connsiteY0" fmla="*/ 0 h 1756531"/>
              <a:gd name="connsiteX1" fmla="*/ 1652131 w 1652131"/>
              <a:gd name="connsiteY1" fmla="*/ 1756531 h 1756531"/>
              <a:gd name="connsiteX2" fmla="*/ 818449 w 1652131"/>
              <a:gd name="connsiteY2" fmla="*/ 1107162 h 1756531"/>
              <a:gd name="connsiteX3" fmla="*/ 818449 w 1652131"/>
              <a:gd name="connsiteY3" fmla="*/ 961285 h 1756531"/>
              <a:gd name="connsiteX4" fmla="*/ 817207 w 1652131"/>
              <a:gd name="connsiteY4" fmla="*/ 1108348 h 1756531"/>
              <a:gd name="connsiteX5" fmla="*/ 60856 w 1652131"/>
              <a:gd name="connsiteY5" fmla="*/ 1108348 h 1756531"/>
              <a:gd name="connsiteX6" fmla="*/ 0 w 1652131"/>
              <a:gd name="connsiteY6" fmla="*/ 1047012 h 1756531"/>
              <a:gd name="connsiteX7" fmla="*/ 0 w 1652131"/>
              <a:gd name="connsiteY7" fmla="*/ 702777 h 1756531"/>
              <a:gd name="connsiteX8" fmla="*/ 60856 w 1652131"/>
              <a:gd name="connsiteY8" fmla="*/ 642692 h 1756531"/>
              <a:gd name="connsiteX9" fmla="*/ 817207 w 1652131"/>
              <a:gd name="connsiteY9" fmla="*/ 642692 h 1756531"/>
              <a:gd name="connsiteX10" fmla="*/ 818449 w 1652131"/>
              <a:gd name="connsiteY10" fmla="*/ 644393 h 1756531"/>
              <a:gd name="connsiteX11" fmla="*/ 1644665 w 1652131"/>
              <a:gd name="connsiteY11" fmla="*/ 0 h 1756531"/>
              <a:gd name="connsiteX0" fmla="*/ 1644665 w 1652131"/>
              <a:gd name="connsiteY0" fmla="*/ 0 h 1756531"/>
              <a:gd name="connsiteX1" fmla="*/ 1652131 w 1652131"/>
              <a:gd name="connsiteY1" fmla="*/ 1756531 h 1756531"/>
              <a:gd name="connsiteX2" fmla="*/ 818449 w 1652131"/>
              <a:gd name="connsiteY2" fmla="*/ 1107162 h 1756531"/>
              <a:gd name="connsiteX3" fmla="*/ 817207 w 1652131"/>
              <a:gd name="connsiteY3" fmla="*/ 1108348 h 1756531"/>
              <a:gd name="connsiteX4" fmla="*/ 60856 w 1652131"/>
              <a:gd name="connsiteY4" fmla="*/ 1108348 h 1756531"/>
              <a:gd name="connsiteX5" fmla="*/ 0 w 1652131"/>
              <a:gd name="connsiteY5" fmla="*/ 1047012 h 1756531"/>
              <a:gd name="connsiteX6" fmla="*/ 0 w 1652131"/>
              <a:gd name="connsiteY6" fmla="*/ 702777 h 1756531"/>
              <a:gd name="connsiteX7" fmla="*/ 60856 w 1652131"/>
              <a:gd name="connsiteY7" fmla="*/ 642692 h 1756531"/>
              <a:gd name="connsiteX8" fmla="*/ 817207 w 1652131"/>
              <a:gd name="connsiteY8" fmla="*/ 642692 h 1756531"/>
              <a:gd name="connsiteX9" fmla="*/ 818449 w 1652131"/>
              <a:gd name="connsiteY9" fmla="*/ 644393 h 1756531"/>
              <a:gd name="connsiteX10" fmla="*/ 1644665 w 1652131"/>
              <a:gd name="connsiteY10" fmla="*/ 0 h 175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52131" h="1756531">
                <a:moveTo>
                  <a:pt x="1644665" y="0"/>
                </a:moveTo>
                <a:cubicBezTo>
                  <a:pt x="1647154" y="585510"/>
                  <a:pt x="1649642" y="1171021"/>
                  <a:pt x="1652131" y="1756531"/>
                </a:cubicBezTo>
                <a:lnTo>
                  <a:pt x="818449" y="1107162"/>
                </a:lnTo>
                <a:lnTo>
                  <a:pt x="817207" y="1108348"/>
                </a:lnTo>
                <a:lnTo>
                  <a:pt x="60856" y="1108348"/>
                </a:lnTo>
                <a:cubicBezTo>
                  <a:pt x="27323" y="1108348"/>
                  <a:pt x="0" y="1080810"/>
                  <a:pt x="0" y="1047012"/>
                </a:cubicBezTo>
                <a:lnTo>
                  <a:pt x="0" y="702777"/>
                </a:lnTo>
                <a:cubicBezTo>
                  <a:pt x="0" y="670231"/>
                  <a:pt x="27323" y="642692"/>
                  <a:pt x="60856" y="642692"/>
                </a:cubicBezTo>
                <a:lnTo>
                  <a:pt x="817207" y="642692"/>
                </a:lnTo>
                <a:lnTo>
                  <a:pt x="818449" y="644393"/>
                </a:lnTo>
                <a:lnTo>
                  <a:pt x="1644665" y="0"/>
                </a:lnTo>
                <a:close/>
              </a:path>
            </a:pathLst>
          </a:custGeom>
          <a:solidFill>
            <a:srgbClr val="D0D1D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2" name="Freeform 245">
            <a:extLst>
              <a:ext uri="{FF2B5EF4-FFF2-40B4-BE49-F238E27FC236}">
                <a16:creationId xmlns:a16="http://schemas.microsoft.com/office/drawing/2014/main" id="{1CA9BFE7-E843-5340-90B6-CCFD8DB82A9C}"/>
              </a:ext>
            </a:extLst>
          </p:cNvPr>
          <p:cNvSpPr>
            <a:spLocks noChangeArrowheads="1"/>
          </p:cNvSpPr>
          <p:nvPr/>
        </p:nvSpPr>
        <p:spPr bwMode="auto">
          <a:xfrm>
            <a:off x="13314876" y="5902213"/>
            <a:ext cx="87887" cy="340569"/>
          </a:xfrm>
          <a:custGeom>
            <a:avLst/>
            <a:gdLst>
              <a:gd name="T0" fmla="*/ 45427 w 70"/>
              <a:gd name="T1" fmla="*/ 177930 h 275"/>
              <a:gd name="T2" fmla="*/ 45427 w 70"/>
              <a:gd name="T3" fmla="*/ 177930 h 275"/>
              <a:gd name="T4" fmla="*/ 45427 w 70"/>
              <a:gd name="T5" fmla="*/ 0 h 275"/>
              <a:gd name="T6" fmla="*/ 45427 w 70"/>
              <a:gd name="T7" fmla="*/ 0 h 275"/>
              <a:gd name="T8" fmla="*/ 0 w 70"/>
              <a:gd name="T9" fmla="*/ 44807 h 275"/>
              <a:gd name="T10" fmla="*/ 0 w 70"/>
              <a:gd name="T11" fmla="*/ 133123 h 275"/>
              <a:gd name="T12" fmla="*/ 0 w 70"/>
              <a:gd name="T13" fmla="*/ 133123 h 275"/>
              <a:gd name="T14" fmla="*/ 45427 w 70"/>
              <a:gd name="T15" fmla="*/ 177930 h 2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 h="275">
                <a:moveTo>
                  <a:pt x="69" y="274"/>
                </a:moveTo>
                <a:lnTo>
                  <a:pt x="69" y="274"/>
                </a:lnTo>
                <a:lnTo>
                  <a:pt x="69" y="0"/>
                </a:lnTo>
                <a:cubicBezTo>
                  <a:pt x="31" y="0"/>
                  <a:pt x="0" y="30"/>
                  <a:pt x="0" y="69"/>
                </a:cubicBezTo>
                <a:lnTo>
                  <a:pt x="0" y="205"/>
                </a:lnTo>
                <a:cubicBezTo>
                  <a:pt x="0" y="243"/>
                  <a:pt x="31" y="274"/>
                  <a:pt x="69" y="274"/>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72">
            <a:extLst>
              <a:ext uri="{FF2B5EF4-FFF2-40B4-BE49-F238E27FC236}">
                <a16:creationId xmlns:a16="http://schemas.microsoft.com/office/drawing/2014/main" id="{DF756E93-40E0-AE4A-AA14-6D118508CAC7}"/>
              </a:ext>
            </a:extLst>
          </p:cNvPr>
          <p:cNvSpPr>
            <a:spLocks noChangeArrowheads="1"/>
          </p:cNvSpPr>
          <p:nvPr/>
        </p:nvSpPr>
        <p:spPr bwMode="auto">
          <a:xfrm>
            <a:off x="15772566" y="5267798"/>
            <a:ext cx="490765" cy="1523038"/>
          </a:xfrm>
          <a:custGeom>
            <a:avLst/>
            <a:gdLst>
              <a:gd name="connsiteX0" fmla="*/ 16129 w 490765"/>
              <a:gd name="connsiteY0" fmla="*/ 1307685 h 1523038"/>
              <a:gd name="connsiteX1" fmla="*/ 30222 w 490765"/>
              <a:gd name="connsiteY1" fmla="*/ 1310806 h 1523038"/>
              <a:gd name="connsiteX2" fmla="*/ 270755 w 490765"/>
              <a:gd name="connsiteY2" fmla="*/ 1488082 h 1523038"/>
              <a:gd name="connsiteX3" fmla="*/ 275766 w 490765"/>
              <a:gd name="connsiteY3" fmla="*/ 1515547 h 1523038"/>
              <a:gd name="connsiteX4" fmla="*/ 259480 w 490765"/>
              <a:gd name="connsiteY4" fmla="*/ 1523038 h 1523038"/>
              <a:gd name="connsiteX5" fmla="*/ 248205 w 490765"/>
              <a:gd name="connsiteY5" fmla="*/ 1519293 h 1523038"/>
              <a:gd name="connsiteX6" fmla="*/ 7672 w 490765"/>
              <a:gd name="connsiteY6" fmla="*/ 1342017 h 1523038"/>
              <a:gd name="connsiteX7" fmla="*/ 3914 w 490765"/>
              <a:gd name="connsiteY7" fmla="*/ 1315800 h 1523038"/>
              <a:gd name="connsiteX8" fmla="*/ 16129 w 490765"/>
              <a:gd name="connsiteY8" fmla="*/ 1307685 h 1523038"/>
              <a:gd name="connsiteX9" fmla="*/ 135080 w 490765"/>
              <a:gd name="connsiteY9" fmla="*/ 1039167 h 1523038"/>
              <a:gd name="connsiteX10" fmla="*/ 420796 w 490765"/>
              <a:gd name="connsiteY10" fmla="*/ 1140643 h 1523038"/>
              <a:gd name="connsiteX11" fmla="*/ 433328 w 490765"/>
              <a:gd name="connsiteY11" fmla="*/ 1165699 h 1523038"/>
              <a:gd name="connsiteX12" fmla="*/ 414530 w 490765"/>
              <a:gd name="connsiteY12" fmla="*/ 1176974 h 1523038"/>
              <a:gd name="connsiteX13" fmla="*/ 408265 w 490765"/>
              <a:gd name="connsiteY13" fmla="*/ 1176974 h 1523038"/>
              <a:gd name="connsiteX14" fmla="*/ 122549 w 490765"/>
              <a:gd name="connsiteY14" fmla="*/ 1075498 h 1523038"/>
              <a:gd name="connsiteX15" fmla="*/ 111270 w 490765"/>
              <a:gd name="connsiteY15" fmla="*/ 1050442 h 1523038"/>
              <a:gd name="connsiteX16" fmla="*/ 135080 w 490765"/>
              <a:gd name="connsiteY16" fmla="*/ 1039167 h 1523038"/>
              <a:gd name="connsiteX17" fmla="*/ 471999 w 490765"/>
              <a:gd name="connsiteY17" fmla="*/ 716810 h 1523038"/>
              <a:gd name="connsiteX18" fmla="*/ 490765 w 490765"/>
              <a:gd name="connsiteY18" fmla="*/ 734833 h 1523038"/>
              <a:gd name="connsiteX19" fmla="*/ 471999 w 490765"/>
              <a:gd name="connsiteY19" fmla="*/ 754058 h 1523038"/>
              <a:gd name="connsiteX20" fmla="*/ 160486 w 490765"/>
              <a:gd name="connsiteY20" fmla="*/ 754058 h 1523038"/>
              <a:gd name="connsiteX21" fmla="*/ 140469 w 490765"/>
              <a:gd name="connsiteY21" fmla="*/ 736035 h 1523038"/>
              <a:gd name="connsiteX22" fmla="*/ 160486 w 490765"/>
              <a:gd name="connsiteY22" fmla="*/ 718012 h 1523038"/>
              <a:gd name="connsiteX23" fmla="*/ 417761 w 490765"/>
              <a:gd name="connsiteY23" fmla="*/ 350007 h 1523038"/>
              <a:gd name="connsiteX24" fmla="*/ 440099 w 490765"/>
              <a:gd name="connsiteY24" fmla="*/ 365994 h 1523038"/>
              <a:gd name="connsiteX25" fmla="*/ 422725 w 490765"/>
              <a:gd name="connsiteY25" fmla="*/ 386901 h 1523038"/>
              <a:gd name="connsiteX26" fmla="*/ 129849 w 490765"/>
              <a:gd name="connsiteY26" fmla="*/ 429944 h 1523038"/>
              <a:gd name="connsiteX27" fmla="*/ 127367 w 490765"/>
              <a:gd name="connsiteY27" fmla="*/ 429944 h 1523038"/>
              <a:gd name="connsiteX28" fmla="*/ 108752 w 490765"/>
              <a:gd name="connsiteY28" fmla="*/ 413956 h 1523038"/>
              <a:gd name="connsiteX29" fmla="*/ 124885 w 490765"/>
              <a:gd name="connsiteY29" fmla="*/ 393050 h 1523038"/>
              <a:gd name="connsiteX30" fmla="*/ 300094 w 490765"/>
              <a:gd name="connsiteY30" fmla="*/ 949 h 1523038"/>
              <a:gd name="connsiteX31" fmla="*/ 311226 w 490765"/>
              <a:gd name="connsiteY31" fmla="*/ 10892 h 1523038"/>
              <a:gd name="connsiteX32" fmla="*/ 301191 w 490765"/>
              <a:gd name="connsiteY32" fmla="*/ 35752 h 1523038"/>
              <a:gd name="connsiteX33" fmla="*/ 27755 w 490765"/>
              <a:gd name="connsiteY33" fmla="*/ 165020 h 1523038"/>
              <a:gd name="connsiteX34" fmla="*/ 20229 w 490765"/>
              <a:gd name="connsiteY34" fmla="*/ 166263 h 1523038"/>
              <a:gd name="connsiteX35" fmla="*/ 2669 w 490765"/>
              <a:gd name="connsiteY35" fmla="*/ 156319 h 1523038"/>
              <a:gd name="connsiteX36" fmla="*/ 11449 w 490765"/>
              <a:gd name="connsiteY36" fmla="*/ 130217 h 1523038"/>
              <a:gd name="connsiteX37" fmla="*/ 286140 w 490765"/>
              <a:gd name="connsiteY37" fmla="*/ 2192 h 1523038"/>
              <a:gd name="connsiteX38" fmla="*/ 300094 w 490765"/>
              <a:gd name="connsiteY38" fmla="*/ 949 h 152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90765" h="1523038">
                <a:moveTo>
                  <a:pt x="16129" y="1307685"/>
                </a:moveTo>
                <a:cubicBezTo>
                  <a:pt x="20827" y="1306749"/>
                  <a:pt x="25838" y="1307685"/>
                  <a:pt x="30222" y="1310806"/>
                </a:cubicBezTo>
                <a:lnTo>
                  <a:pt x="270755" y="1488082"/>
                </a:lnTo>
                <a:cubicBezTo>
                  <a:pt x="279525" y="1494324"/>
                  <a:pt x="282030" y="1505560"/>
                  <a:pt x="275766" y="1515547"/>
                </a:cubicBezTo>
                <a:cubicBezTo>
                  <a:pt x="272008" y="1519293"/>
                  <a:pt x="265744" y="1523038"/>
                  <a:pt x="259480" y="1523038"/>
                </a:cubicBezTo>
                <a:cubicBezTo>
                  <a:pt x="255722" y="1523038"/>
                  <a:pt x="251964" y="1521789"/>
                  <a:pt x="248205" y="1519293"/>
                </a:cubicBezTo>
                <a:lnTo>
                  <a:pt x="7672" y="1342017"/>
                </a:lnTo>
                <a:cubicBezTo>
                  <a:pt x="-1097" y="1334526"/>
                  <a:pt x="-2350" y="1323291"/>
                  <a:pt x="3914" y="1315800"/>
                </a:cubicBezTo>
                <a:cubicBezTo>
                  <a:pt x="7046" y="1311431"/>
                  <a:pt x="11431" y="1308622"/>
                  <a:pt x="16129" y="1307685"/>
                </a:cubicBezTo>
                <a:close/>
                <a:moveTo>
                  <a:pt x="135080" y="1039167"/>
                </a:moveTo>
                <a:lnTo>
                  <a:pt x="420796" y="1140643"/>
                </a:lnTo>
                <a:cubicBezTo>
                  <a:pt x="430821" y="1144402"/>
                  <a:pt x="435834" y="1155677"/>
                  <a:pt x="433328" y="1165699"/>
                </a:cubicBezTo>
                <a:cubicBezTo>
                  <a:pt x="429568" y="1173216"/>
                  <a:pt x="422049" y="1176974"/>
                  <a:pt x="414530" y="1176974"/>
                </a:cubicBezTo>
                <a:cubicBezTo>
                  <a:pt x="412024" y="1176974"/>
                  <a:pt x="409518" y="1176974"/>
                  <a:pt x="408265" y="1176974"/>
                </a:cubicBezTo>
                <a:lnTo>
                  <a:pt x="122549" y="1075498"/>
                </a:lnTo>
                <a:cubicBezTo>
                  <a:pt x="112524" y="1071739"/>
                  <a:pt x="107511" y="1060464"/>
                  <a:pt x="111270" y="1050442"/>
                </a:cubicBezTo>
                <a:cubicBezTo>
                  <a:pt x="115030" y="1040419"/>
                  <a:pt x="125055" y="1035408"/>
                  <a:pt x="135080" y="1039167"/>
                </a:cubicBezTo>
                <a:close/>
                <a:moveTo>
                  <a:pt x="471999" y="716810"/>
                </a:moveTo>
                <a:cubicBezTo>
                  <a:pt x="482008" y="716810"/>
                  <a:pt x="490765" y="725221"/>
                  <a:pt x="490765" y="734833"/>
                </a:cubicBezTo>
                <a:cubicBezTo>
                  <a:pt x="490765" y="745647"/>
                  <a:pt x="482008" y="754058"/>
                  <a:pt x="471999" y="754058"/>
                </a:cubicBezTo>
                <a:lnTo>
                  <a:pt x="160486" y="754058"/>
                </a:lnTo>
                <a:cubicBezTo>
                  <a:pt x="149226" y="754058"/>
                  <a:pt x="140469" y="746849"/>
                  <a:pt x="140469" y="736035"/>
                </a:cubicBezTo>
                <a:cubicBezTo>
                  <a:pt x="140469" y="726422"/>
                  <a:pt x="149226" y="718012"/>
                  <a:pt x="160486" y="718012"/>
                </a:cubicBezTo>
                <a:close/>
                <a:moveTo>
                  <a:pt x="417761" y="350007"/>
                </a:moveTo>
                <a:cubicBezTo>
                  <a:pt x="427689" y="348777"/>
                  <a:pt x="436376" y="354926"/>
                  <a:pt x="440099" y="365994"/>
                </a:cubicBezTo>
                <a:cubicBezTo>
                  <a:pt x="441340" y="375832"/>
                  <a:pt x="433894" y="385671"/>
                  <a:pt x="422725" y="386901"/>
                </a:cubicBezTo>
                <a:lnTo>
                  <a:pt x="129849" y="429944"/>
                </a:lnTo>
                <a:cubicBezTo>
                  <a:pt x="128608" y="429944"/>
                  <a:pt x="128608" y="429944"/>
                  <a:pt x="127367" y="429944"/>
                </a:cubicBezTo>
                <a:cubicBezTo>
                  <a:pt x="118680" y="429944"/>
                  <a:pt x="109993" y="423795"/>
                  <a:pt x="108752" y="413956"/>
                </a:cubicBezTo>
                <a:cubicBezTo>
                  <a:pt x="107511" y="405348"/>
                  <a:pt x="113716" y="394280"/>
                  <a:pt x="124885" y="393050"/>
                </a:cubicBezTo>
                <a:close/>
                <a:moveTo>
                  <a:pt x="300094" y="949"/>
                </a:moveTo>
                <a:cubicBezTo>
                  <a:pt x="304641" y="2502"/>
                  <a:pt x="308718" y="5921"/>
                  <a:pt x="311226" y="10892"/>
                </a:cubicBezTo>
                <a:cubicBezTo>
                  <a:pt x="314989" y="19593"/>
                  <a:pt x="311226" y="32023"/>
                  <a:pt x="301191" y="35752"/>
                </a:cubicBezTo>
                <a:lnTo>
                  <a:pt x="27755" y="165020"/>
                </a:lnTo>
                <a:cubicBezTo>
                  <a:pt x="25246" y="166263"/>
                  <a:pt x="22738" y="166263"/>
                  <a:pt x="20229" y="166263"/>
                </a:cubicBezTo>
                <a:cubicBezTo>
                  <a:pt x="12704" y="166263"/>
                  <a:pt x="5178" y="162534"/>
                  <a:pt x="2669" y="156319"/>
                </a:cubicBezTo>
                <a:cubicBezTo>
                  <a:pt x="-2348" y="146375"/>
                  <a:pt x="1415" y="135189"/>
                  <a:pt x="11449" y="130217"/>
                </a:cubicBezTo>
                <a:lnTo>
                  <a:pt x="286140" y="2192"/>
                </a:lnTo>
                <a:cubicBezTo>
                  <a:pt x="290530" y="-294"/>
                  <a:pt x="295547" y="-605"/>
                  <a:pt x="300094" y="949"/>
                </a:cubicBezTo>
                <a:close/>
              </a:path>
            </a:pathLst>
          </a:custGeom>
          <a:solidFill>
            <a:srgbClr val="D0D1D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4" name="Freeform 252">
            <a:extLst>
              <a:ext uri="{FF2B5EF4-FFF2-40B4-BE49-F238E27FC236}">
                <a16:creationId xmlns:a16="http://schemas.microsoft.com/office/drawing/2014/main" id="{924CE76B-2D81-0541-8B03-3D27355F9538}"/>
              </a:ext>
            </a:extLst>
          </p:cNvPr>
          <p:cNvSpPr>
            <a:spLocks noChangeArrowheads="1"/>
          </p:cNvSpPr>
          <p:nvPr/>
        </p:nvSpPr>
        <p:spPr bwMode="auto">
          <a:xfrm>
            <a:off x="13397269" y="5199100"/>
            <a:ext cx="1653376" cy="1757775"/>
          </a:xfrm>
          <a:custGeom>
            <a:avLst/>
            <a:gdLst>
              <a:gd name="T0" fmla="*/ 862406 w 1329"/>
              <a:gd name="T1" fmla="*/ 0 h 1413"/>
              <a:gd name="T2" fmla="*/ 429246 w 1329"/>
              <a:gd name="T3" fmla="*/ 337890 h 1413"/>
              <a:gd name="T4" fmla="*/ 31965 w 1329"/>
              <a:gd name="T5" fmla="*/ 337890 h 1413"/>
              <a:gd name="T6" fmla="*/ 31965 w 1329"/>
              <a:gd name="T7" fmla="*/ 337890 h 1413"/>
              <a:gd name="T8" fmla="*/ 0 w 1329"/>
              <a:gd name="T9" fmla="*/ 369201 h 1413"/>
              <a:gd name="T10" fmla="*/ 0 w 1329"/>
              <a:gd name="T11" fmla="*/ 548583 h 1413"/>
              <a:gd name="T12" fmla="*/ 0 w 1329"/>
              <a:gd name="T13" fmla="*/ 548583 h 1413"/>
              <a:gd name="T14" fmla="*/ 31965 w 1329"/>
              <a:gd name="T15" fmla="*/ 580545 h 1413"/>
              <a:gd name="T16" fmla="*/ 429246 w 1329"/>
              <a:gd name="T17" fmla="*/ 580545 h 1413"/>
              <a:gd name="T18" fmla="*/ 866320 w 1329"/>
              <a:gd name="T19" fmla="*/ 921045 h 1413"/>
              <a:gd name="T20" fmla="*/ 862406 w 1329"/>
              <a:gd name="T21" fmla="*/ 0 h 14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29" h="1413">
                <a:moveTo>
                  <a:pt x="1322" y="0"/>
                </a:moveTo>
                <a:lnTo>
                  <a:pt x="658" y="518"/>
                </a:lnTo>
                <a:lnTo>
                  <a:pt x="49" y="518"/>
                </a:lnTo>
                <a:cubicBezTo>
                  <a:pt x="22" y="518"/>
                  <a:pt x="0" y="540"/>
                  <a:pt x="0" y="566"/>
                </a:cubicBezTo>
                <a:lnTo>
                  <a:pt x="0" y="841"/>
                </a:lnTo>
                <a:cubicBezTo>
                  <a:pt x="0" y="868"/>
                  <a:pt x="22" y="890"/>
                  <a:pt x="49" y="890"/>
                </a:cubicBezTo>
                <a:lnTo>
                  <a:pt x="658" y="890"/>
                </a:lnTo>
                <a:lnTo>
                  <a:pt x="1328" y="1412"/>
                </a:lnTo>
                <a:lnTo>
                  <a:pt x="1322" y="0"/>
                </a:lnTo>
              </a:path>
            </a:pathLst>
          </a:custGeom>
          <a:solidFill>
            <a:srgbClr val="9C9EB9">
              <a:alpha val="60000"/>
            </a:srgbClr>
          </a:solidFill>
          <a:ln>
            <a:noFill/>
          </a:ln>
          <a:effectLst/>
        </p:spPr>
        <p:txBody>
          <a:bodyPr wrap="none" anchor="ctr"/>
          <a:lstStyle/>
          <a:p>
            <a:endParaRPr lang="en-US" sz="3599" dirty="0">
              <a:latin typeface="Poppins" pitchFamily="2" charset="77"/>
            </a:endParaRPr>
          </a:p>
        </p:txBody>
      </p:sp>
      <p:sp>
        <p:nvSpPr>
          <p:cNvPr id="75" name="Freeform 253">
            <a:extLst>
              <a:ext uri="{FF2B5EF4-FFF2-40B4-BE49-F238E27FC236}">
                <a16:creationId xmlns:a16="http://schemas.microsoft.com/office/drawing/2014/main" id="{952B1DC4-AC5E-E64F-A6B9-52506071C961}"/>
              </a:ext>
            </a:extLst>
          </p:cNvPr>
          <p:cNvSpPr>
            <a:spLocks noChangeArrowheads="1"/>
          </p:cNvSpPr>
          <p:nvPr/>
        </p:nvSpPr>
        <p:spPr bwMode="auto">
          <a:xfrm>
            <a:off x="14808958" y="5083751"/>
            <a:ext cx="889856" cy="1982987"/>
          </a:xfrm>
          <a:custGeom>
            <a:avLst/>
            <a:gdLst>
              <a:gd name="T0" fmla="*/ 465957 w 716"/>
              <a:gd name="T1" fmla="*/ 520221 h 1591"/>
              <a:gd name="T2" fmla="*/ 465957 w 716"/>
              <a:gd name="T3" fmla="*/ 520221 h 1591"/>
              <a:gd name="T4" fmla="*/ 233305 w 716"/>
              <a:gd name="T5" fmla="*/ 1039134 h 1591"/>
              <a:gd name="T6" fmla="*/ 233305 w 716"/>
              <a:gd name="T7" fmla="*/ 1039134 h 1591"/>
              <a:gd name="T8" fmla="*/ 0 w 716"/>
              <a:gd name="T9" fmla="*/ 520221 h 1591"/>
              <a:gd name="T10" fmla="*/ 0 w 716"/>
              <a:gd name="T11" fmla="*/ 520221 h 1591"/>
              <a:gd name="T12" fmla="*/ 233305 w 716"/>
              <a:gd name="T13" fmla="*/ 0 h 1591"/>
              <a:gd name="T14" fmla="*/ 233305 w 716"/>
              <a:gd name="T15" fmla="*/ 0 h 1591"/>
              <a:gd name="T16" fmla="*/ 465957 w 716"/>
              <a:gd name="T17" fmla="*/ 520221 h 15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16" h="1591">
                <a:moveTo>
                  <a:pt x="715" y="796"/>
                </a:moveTo>
                <a:lnTo>
                  <a:pt x="715" y="796"/>
                </a:lnTo>
                <a:cubicBezTo>
                  <a:pt x="715" y="1235"/>
                  <a:pt x="555" y="1590"/>
                  <a:pt x="358" y="1590"/>
                </a:cubicBezTo>
                <a:cubicBezTo>
                  <a:pt x="160" y="1590"/>
                  <a:pt x="0" y="1235"/>
                  <a:pt x="0" y="796"/>
                </a:cubicBezTo>
                <a:cubicBezTo>
                  <a:pt x="0" y="356"/>
                  <a:pt x="160" y="0"/>
                  <a:pt x="358" y="0"/>
                </a:cubicBezTo>
                <a:cubicBezTo>
                  <a:pt x="555" y="0"/>
                  <a:pt x="715" y="356"/>
                  <a:pt x="715" y="796"/>
                </a:cubicBezTo>
              </a:path>
            </a:pathLst>
          </a:custGeom>
          <a:solidFill>
            <a:srgbClr val="D0D1D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254">
            <a:extLst>
              <a:ext uri="{FF2B5EF4-FFF2-40B4-BE49-F238E27FC236}">
                <a16:creationId xmlns:a16="http://schemas.microsoft.com/office/drawing/2014/main" id="{9A0A3066-A10A-3447-ADFB-B44FC491E49D}"/>
              </a:ext>
            </a:extLst>
          </p:cNvPr>
          <p:cNvSpPr>
            <a:spLocks noChangeArrowheads="1"/>
          </p:cNvSpPr>
          <p:nvPr/>
        </p:nvSpPr>
        <p:spPr bwMode="auto">
          <a:xfrm>
            <a:off x="14891347" y="5177130"/>
            <a:ext cx="730562" cy="1796228"/>
          </a:xfrm>
          <a:custGeom>
            <a:avLst/>
            <a:gdLst>
              <a:gd name="T0" fmla="*/ 382426 w 585"/>
              <a:gd name="T1" fmla="*/ 471257 h 1441"/>
              <a:gd name="T2" fmla="*/ 382426 w 585"/>
              <a:gd name="T3" fmla="*/ 471257 h 1441"/>
              <a:gd name="T4" fmla="*/ 191213 w 585"/>
              <a:gd name="T5" fmla="*/ 941206 h 1441"/>
              <a:gd name="T6" fmla="*/ 191213 w 585"/>
              <a:gd name="T7" fmla="*/ 941206 h 1441"/>
              <a:gd name="T8" fmla="*/ 0 w 585"/>
              <a:gd name="T9" fmla="*/ 471257 h 1441"/>
              <a:gd name="T10" fmla="*/ 0 w 585"/>
              <a:gd name="T11" fmla="*/ 471257 h 1441"/>
              <a:gd name="T12" fmla="*/ 191213 w 585"/>
              <a:gd name="T13" fmla="*/ 0 h 1441"/>
              <a:gd name="T14" fmla="*/ 191213 w 585"/>
              <a:gd name="T15" fmla="*/ 0 h 1441"/>
              <a:gd name="T16" fmla="*/ 382426 w 585"/>
              <a:gd name="T17" fmla="*/ 471257 h 14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5" h="1441">
                <a:moveTo>
                  <a:pt x="584" y="721"/>
                </a:moveTo>
                <a:lnTo>
                  <a:pt x="584" y="721"/>
                </a:lnTo>
                <a:cubicBezTo>
                  <a:pt x="584" y="1119"/>
                  <a:pt x="453" y="1440"/>
                  <a:pt x="292" y="1440"/>
                </a:cubicBezTo>
                <a:cubicBezTo>
                  <a:pt x="131" y="1440"/>
                  <a:pt x="0" y="1119"/>
                  <a:pt x="0" y="721"/>
                </a:cubicBezTo>
                <a:cubicBezTo>
                  <a:pt x="0" y="323"/>
                  <a:pt x="131" y="0"/>
                  <a:pt x="292" y="0"/>
                </a:cubicBezTo>
                <a:cubicBezTo>
                  <a:pt x="453" y="0"/>
                  <a:pt x="584" y="323"/>
                  <a:pt x="584" y="721"/>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255">
            <a:extLst>
              <a:ext uri="{FF2B5EF4-FFF2-40B4-BE49-F238E27FC236}">
                <a16:creationId xmlns:a16="http://schemas.microsoft.com/office/drawing/2014/main" id="{2474742C-66AE-6E49-BEDF-BF02DC9868A3}"/>
              </a:ext>
            </a:extLst>
          </p:cNvPr>
          <p:cNvSpPr>
            <a:spLocks noChangeArrowheads="1"/>
          </p:cNvSpPr>
          <p:nvPr/>
        </p:nvSpPr>
        <p:spPr bwMode="auto">
          <a:xfrm>
            <a:off x="14891349" y="5803339"/>
            <a:ext cx="252675" cy="609729"/>
          </a:xfrm>
          <a:custGeom>
            <a:avLst/>
            <a:gdLst>
              <a:gd name="T0" fmla="*/ 131841 w 203"/>
              <a:gd name="T1" fmla="*/ 159531 h 491"/>
              <a:gd name="T2" fmla="*/ 131841 w 203"/>
              <a:gd name="T3" fmla="*/ 159531 h 491"/>
              <a:gd name="T4" fmla="*/ 11748 w 203"/>
              <a:gd name="T5" fmla="*/ 0 h 491"/>
              <a:gd name="T6" fmla="*/ 11748 w 203"/>
              <a:gd name="T7" fmla="*/ 0 h 491"/>
              <a:gd name="T8" fmla="*/ 9138 w 203"/>
              <a:gd name="T9" fmla="*/ 0 h 491"/>
              <a:gd name="T10" fmla="*/ 9138 w 203"/>
              <a:gd name="T11" fmla="*/ 0 h 491"/>
              <a:gd name="T12" fmla="*/ 0 w 203"/>
              <a:gd name="T13" fmla="*/ 142602 h 491"/>
              <a:gd name="T14" fmla="*/ 0 w 203"/>
              <a:gd name="T15" fmla="*/ 142602 h 491"/>
              <a:gd name="T16" fmla="*/ 13706 w 203"/>
              <a:gd name="T17" fmla="*/ 319063 h 491"/>
              <a:gd name="T18" fmla="*/ 13706 w 203"/>
              <a:gd name="T19" fmla="*/ 319063 h 491"/>
              <a:gd name="T20" fmla="*/ 131841 w 203"/>
              <a:gd name="T21" fmla="*/ 159531 h 4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3" h="491">
                <a:moveTo>
                  <a:pt x="202" y="245"/>
                </a:moveTo>
                <a:lnTo>
                  <a:pt x="202" y="245"/>
                </a:lnTo>
                <a:cubicBezTo>
                  <a:pt x="202" y="109"/>
                  <a:pt x="120" y="0"/>
                  <a:pt x="18" y="0"/>
                </a:cubicBezTo>
                <a:cubicBezTo>
                  <a:pt x="16" y="0"/>
                  <a:pt x="15" y="0"/>
                  <a:pt x="14" y="0"/>
                </a:cubicBezTo>
                <a:cubicBezTo>
                  <a:pt x="5" y="69"/>
                  <a:pt x="0" y="142"/>
                  <a:pt x="0" y="219"/>
                </a:cubicBezTo>
                <a:cubicBezTo>
                  <a:pt x="0" y="314"/>
                  <a:pt x="8" y="406"/>
                  <a:pt x="21" y="490"/>
                </a:cubicBezTo>
                <a:cubicBezTo>
                  <a:pt x="121" y="488"/>
                  <a:pt x="202" y="379"/>
                  <a:pt x="202" y="245"/>
                </a:cubicBezTo>
              </a:path>
            </a:pathLst>
          </a:custGeom>
          <a:solidFill>
            <a:srgbClr val="E697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256">
            <a:extLst>
              <a:ext uri="{FF2B5EF4-FFF2-40B4-BE49-F238E27FC236}">
                <a16:creationId xmlns:a16="http://schemas.microsoft.com/office/drawing/2014/main" id="{FE18457E-1A61-3F45-9227-F59A31CDF8D7}"/>
              </a:ext>
            </a:extLst>
          </p:cNvPr>
          <p:cNvSpPr>
            <a:spLocks noChangeArrowheads="1"/>
          </p:cNvSpPr>
          <p:nvPr/>
        </p:nvSpPr>
        <p:spPr bwMode="auto">
          <a:xfrm>
            <a:off x="13798257" y="5210089"/>
            <a:ext cx="115349" cy="126342"/>
          </a:xfrm>
          <a:custGeom>
            <a:avLst/>
            <a:gdLst>
              <a:gd name="T0" fmla="*/ 43204 w 91"/>
              <a:gd name="T1" fmla="*/ 65599 h 102"/>
              <a:gd name="T2" fmla="*/ 0 w 91"/>
              <a:gd name="T3" fmla="*/ 52609 h 102"/>
              <a:gd name="T4" fmla="*/ 16617 w 91"/>
              <a:gd name="T5" fmla="*/ 0 h 102"/>
              <a:gd name="T6" fmla="*/ 59820 w 91"/>
              <a:gd name="T7" fmla="*/ 12340 h 102"/>
              <a:gd name="T8" fmla="*/ 43204 w 91"/>
              <a:gd name="T9" fmla="*/ 65599 h 1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 h="102">
                <a:moveTo>
                  <a:pt x="65" y="101"/>
                </a:moveTo>
                <a:lnTo>
                  <a:pt x="0" y="81"/>
                </a:lnTo>
                <a:lnTo>
                  <a:pt x="25" y="0"/>
                </a:lnTo>
                <a:lnTo>
                  <a:pt x="90" y="19"/>
                </a:lnTo>
                <a:lnTo>
                  <a:pt x="65" y="101"/>
                </a:ln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257">
            <a:extLst>
              <a:ext uri="{FF2B5EF4-FFF2-40B4-BE49-F238E27FC236}">
                <a16:creationId xmlns:a16="http://schemas.microsoft.com/office/drawing/2014/main" id="{F766F263-8452-FF4C-88DD-7EB9F5DB341C}"/>
              </a:ext>
            </a:extLst>
          </p:cNvPr>
          <p:cNvSpPr>
            <a:spLocks noChangeArrowheads="1"/>
          </p:cNvSpPr>
          <p:nvPr/>
        </p:nvSpPr>
        <p:spPr bwMode="auto">
          <a:xfrm>
            <a:off x="13776286" y="5709957"/>
            <a:ext cx="384505" cy="131833"/>
          </a:xfrm>
          <a:custGeom>
            <a:avLst/>
            <a:gdLst>
              <a:gd name="T0" fmla="*/ 140544 w 307"/>
              <a:gd name="T1" fmla="*/ 6460 h 107"/>
              <a:gd name="T2" fmla="*/ 0 w 307"/>
              <a:gd name="T3" fmla="*/ 0 h 107"/>
              <a:gd name="T4" fmla="*/ 0 w 307"/>
              <a:gd name="T5" fmla="*/ 68481 h 107"/>
              <a:gd name="T6" fmla="*/ 200964 w 307"/>
              <a:gd name="T7" fmla="*/ 68481 h 107"/>
              <a:gd name="T8" fmla="*/ 200964 w 307"/>
              <a:gd name="T9" fmla="*/ 68481 h 107"/>
              <a:gd name="T10" fmla="*/ 140544 w 307"/>
              <a:gd name="T11" fmla="*/ 646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7" h="107">
                <a:moveTo>
                  <a:pt x="214" y="10"/>
                </a:moveTo>
                <a:lnTo>
                  <a:pt x="0" y="0"/>
                </a:lnTo>
                <a:lnTo>
                  <a:pt x="0" y="106"/>
                </a:lnTo>
                <a:lnTo>
                  <a:pt x="306" y="106"/>
                </a:lnTo>
                <a:cubicBezTo>
                  <a:pt x="306" y="54"/>
                  <a:pt x="265" y="12"/>
                  <a:pt x="214" y="10"/>
                </a:cubicBezTo>
              </a:path>
            </a:pathLst>
          </a:custGeom>
          <a:solidFill>
            <a:srgbClr val="E4224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258">
            <a:extLst>
              <a:ext uri="{FF2B5EF4-FFF2-40B4-BE49-F238E27FC236}">
                <a16:creationId xmlns:a16="http://schemas.microsoft.com/office/drawing/2014/main" id="{32836249-0B0E-FD4F-B56D-2713FB45F527}"/>
              </a:ext>
            </a:extLst>
          </p:cNvPr>
          <p:cNvSpPr>
            <a:spLocks noChangeArrowheads="1"/>
          </p:cNvSpPr>
          <p:nvPr/>
        </p:nvSpPr>
        <p:spPr bwMode="auto">
          <a:xfrm>
            <a:off x="13853184" y="5188115"/>
            <a:ext cx="439435" cy="241693"/>
          </a:xfrm>
          <a:custGeom>
            <a:avLst/>
            <a:gdLst>
              <a:gd name="T0" fmla="*/ 0 w 351"/>
              <a:gd name="T1" fmla="*/ 69832 h 196"/>
              <a:gd name="T2" fmla="*/ 117510 w 351"/>
              <a:gd name="T3" fmla="*/ 62720 h 196"/>
              <a:gd name="T4" fmla="*/ 219920 w 351"/>
              <a:gd name="T5" fmla="*/ 0 h 196"/>
              <a:gd name="T6" fmla="*/ 229768 w 351"/>
              <a:gd name="T7" fmla="*/ 32330 h 196"/>
              <a:gd name="T8" fmla="*/ 124074 w 351"/>
              <a:gd name="T9" fmla="*/ 115094 h 196"/>
              <a:gd name="T10" fmla="*/ 1313 w 351"/>
              <a:gd name="T11" fmla="*/ 126086 h 196"/>
              <a:gd name="T12" fmla="*/ 0 w 351"/>
              <a:gd name="T13" fmla="*/ 69832 h 1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1" h="196">
                <a:moveTo>
                  <a:pt x="0" y="108"/>
                </a:moveTo>
                <a:lnTo>
                  <a:pt x="179" y="97"/>
                </a:lnTo>
                <a:lnTo>
                  <a:pt x="335" y="0"/>
                </a:lnTo>
                <a:lnTo>
                  <a:pt x="350" y="50"/>
                </a:lnTo>
                <a:lnTo>
                  <a:pt x="189" y="178"/>
                </a:lnTo>
                <a:lnTo>
                  <a:pt x="2" y="195"/>
                </a:lnTo>
                <a:lnTo>
                  <a:pt x="0" y="108"/>
                </a:lnTo>
              </a:path>
            </a:pathLst>
          </a:custGeom>
          <a:solidFill>
            <a:srgbClr val="223B5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259">
            <a:extLst>
              <a:ext uri="{FF2B5EF4-FFF2-40B4-BE49-F238E27FC236}">
                <a16:creationId xmlns:a16="http://schemas.microsoft.com/office/drawing/2014/main" id="{52B254F8-FC54-6447-81DD-1AEC6FC5340F}"/>
              </a:ext>
            </a:extLst>
          </p:cNvPr>
          <p:cNvSpPr>
            <a:spLocks noChangeArrowheads="1"/>
          </p:cNvSpPr>
          <p:nvPr/>
        </p:nvSpPr>
        <p:spPr bwMode="auto">
          <a:xfrm>
            <a:off x="13573044" y="5308963"/>
            <a:ext cx="340563" cy="400994"/>
          </a:xfrm>
          <a:custGeom>
            <a:avLst/>
            <a:gdLst>
              <a:gd name="T0" fmla="*/ 142602 w 273"/>
              <a:gd name="T1" fmla="*/ 209612 h 323"/>
              <a:gd name="T2" fmla="*/ 0 w 273"/>
              <a:gd name="T3" fmla="*/ 209612 h 323"/>
              <a:gd name="T4" fmla="*/ 40556 w 273"/>
              <a:gd name="T5" fmla="*/ 58587 h 323"/>
              <a:gd name="T6" fmla="*/ 40556 w 273"/>
              <a:gd name="T7" fmla="*/ 58587 h 323"/>
              <a:gd name="T8" fmla="*/ 105970 w 273"/>
              <a:gd name="T9" fmla="*/ 1953 h 323"/>
              <a:gd name="T10" fmla="*/ 119707 w 273"/>
              <a:gd name="T11" fmla="*/ 0 h 323"/>
              <a:gd name="T12" fmla="*/ 162226 w 273"/>
              <a:gd name="T13" fmla="*/ 13019 h 323"/>
              <a:gd name="T14" fmla="*/ 165496 w 273"/>
              <a:gd name="T15" fmla="*/ 19529 h 323"/>
              <a:gd name="T16" fmla="*/ 165496 w 273"/>
              <a:gd name="T17" fmla="*/ 19529 h 323"/>
              <a:gd name="T18" fmla="*/ 172692 w 273"/>
              <a:gd name="T19" fmla="*/ 87881 h 323"/>
              <a:gd name="T20" fmla="*/ 142602 w 273"/>
              <a:gd name="T21" fmla="*/ 209612 h 3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3" h="323">
                <a:moveTo>
                  <a:pt x="218" y="322"/>
                </a:moveTo>
                <a:lnTo>
                  <a:pt x="0" y="322"/>
                </a:lnTo>
                <a:lnTo>
                  <a:pt x="62" y="90"/>
                </a:lnTo>
                <a:cubicBezTo>
                  <a:pt x="75" y="44"/>
                  <a:pt x="114" y="9"/>
                  <a:pt x="162" y="3"/>
                </a:cubicBezTo>
                <a:lnTo>
                  <a:pt x="183" y="0"/>
                </a:lnTo>
                <a:lnTo>
                  <a:pt x="248" y="20"/>
                </a:lnTo>
                <a:lnTo>
                  <a:pt x="253" y="30"/>
                </a:lnTo>
                <a:cubicBezTo>
                  <a:pt x="268" y="63"/>
                  <a:pt x="272" y="100"/>
                  <a:pt x="264" y="135"/>
                </a:cubicBezTo>
                <a:lnTo>
                  <a:pt x="218" y="322"/>
                </a:lnTo>
              </a:path>
            </a:pathLst>
          </a:custGeom>
          <a:solidFill>
            <a:srgbClr val="4376B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260">
            <a:extLst>
              <a:ext uri="{FF2B5EF4-FFF2-40B4-BE49-F238E27FC236}">
                <a16:creationId xmlns:a16="http://schemas.microsoft.com/office/drawing/2014/main" id="{F27B6884-6FBB-B249-B7F7-78FC455094EC}"/>
              </a:ext>
            </a:extLst>
          </p:cNvPr>
          <p:cNvSpPr>
            <a:spLocks noChangeArrowheads="1"/>
          </p:cNvSpPr>
          <p:nvPr/>
        </p:nvSpPr>
        <p:spPr bwMode="auto">
          <a:xfrm>
            <a:off x="13820228" y="5210087"/>
            <a:ext cx="93378" cy="87889"/>
          </a:xfrm>
          <a:custGeom>
            <a:avLst/>
            <a:gdLst>
              <a:gd name="T0" fmla="*/ 38656 w 76"/>
              <a:gd name="T1" fmla="*/ 45417 h 69"/>
              <a:gd name="T2" fmla="*/ 48320 w 76"/>
              <a:gd name="T3" fmla="*/ 12690 h 69"/>
              <a:gd name="T4" fmla="*/ 6443 w 76"/>
              <a:gd name="T5" fmla="*/ 0 h 69"/>
              <a:gd name="T6" fmla="*/ 0 w 76"/>
              <a:gd name="T7" fmla="*/ 20705 h 69"/>
              <a:gd name="T8" fmla="*/ 0 w 76"/>
              <a:gd name="T9" fmla="*/ 20705 h 69"/>
              <a:gd name="T10" fmla="*/ 38656 w 76"/>
              <a:gd name="T11" fmla="*/ 45417 h 6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9">
                <a:moveTo>
                  <a:pt x="60" y="68"/>
                </a:moveTo>
                <a:lnTo>
                  <a:pt x="75" y="19"/>
                </a:lnTo>
                <a:lnTo>
                  <a:pt x="10" y="0"/>
                </a:lnTo>
                <a:lnTo>
                  <a:pt x="0" y="31"/>
                </a:lnTo>
                <a:cubicBezTo>
                  <a:pt x="9" y="44"/>
                  <a:pt x="27" y="60"/>
                  <a:pt x="60" y="68"/>
                </a:cubicBezTo>
              </a:path>
            </a:pathLst>
          </a:custGeom>
          <a:solidFill>
            <a:srgbClr val="D166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261">
            <a:extLst>
              <a:ext uri="{FF2B5EF4-FFF2-40B4-BE49-F238E27FC236}">
                <a16:creationId xmlns:a16="http://schemas.microsoft.com/office/drawing/2014/main" id="{15E1F862-F332-8A4F-A65D-ADC92C50163D}"/>
              </a:ext>
            </a:extLst>
          </p:cNvPr>
          <p:cNvSpPr>
            <a:spLocks noChangeArrowheads="1"/>
          </p:cNvSpPr>
          <p:nvPr/>
        </p:nvSpPr>
        <p:spPr bwMode="auto">
          <a:xfrm>
            <a:off x="13743328" y="5468264"/>
            <a:ext cx="159294" cy="247186"/>
          </a:xfrm>
          <a:custGeom>
            <a:avLst/>
            <a:gdLst>
              <a:gd name="T0" fmla="*/ 0 w 126"/>
              <a:gd name="T1" fmla="*/ 128955 h 197"/>
              <a:gd name="T2" fmla="*/ 52371 w 126"/>
              <a:gd name="T3" fmla="*/ 128955 h 197"/>
              <a:gd name="T4" fmla="*/ 82865 w 126"/>
              <a:gd name="T5" fmla="*/ 5921 h 197"/>
              <a:gd name="T6" fmla="*/ 33146 w 126"/>
              <a:gd name="T7" fmla="*/ 0 h 197"/>
              <a:gd name="T8" fmla="*/ 0 w 126"/>
              <a:gd name="T9" fmla="*/ 128955 h 1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197">
                <a:moveTo>
                  <a:pt x="0" y="196"/>
                </a:moveTo>
                <a:lnTo>
                  <a:pt x="79" y="196"/>
                </a:lnTo>
                <a:lnTo>
                  <a:pt x="125" y="9"/>
                </a:lnTo>
                <a:lnTo>
                  <a:pt x="50" y="0"/>
                </a:lnTo>
                <a:lnTo>
                  <a:pt x="0" y="196"/>
                </a:lnTo>
              </a:path>
            </a:pathLst>
          </a:custGeom>
          <a:solidFill>
            <a:srgbClr val="223B5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262">
            <a:extLst>
              <a:ext uri="{FF2B5EF4-FFF2-40B4-BE49-F238E27FC236}">
                <a16:creationId xmlns:a16="http://schemas.microsoft.com/office/drawing/2014/main" id="{1EDDCA32-5428-C94F-9871-CBE0CBB04B57}"/>
              </a:ext>
            </a:extLst>
          </p:cNvPr>
          <p:cNvSpPr>
            <a:spLocks noChangeArrowheads="1"/>
          </p:cNvSpPr>
          <p:nvPr/>
        </p:nvSpPr>
        <p:spPr bwMode="auto">
          <a:xfrm>
            <a:off x="13787268" y="5286991"/>
            <a:ext cx="285633" cy="362541"/>
          </a:xfrm>
          <a:custGeom>
            <a:avLst/>
            <a:gdLst>
              <a:gd name="T0" fmla="*/ 16423 w 228"/>
              <a:gd name="T1" fmla="*/ 68593 h 291"/>
              <a:gd name="T2" fmla="*/ 16423 w 228"/>
              <a:gd name="T3" fmla="*/ 68593 h 291"/>
              <a:gd name="T4" fmla="*/ 9197 w 228"/>
              <a:gd name="T5" fmla="*/ 109095 h 291"/>
              <a:gd name="T6" fmla="*/ 9197 w 228"/>
              <a:gd name="T7" fmla="*/ 109095 h 291"/>
              <a:gd name="T8" fmla="*/ 80800 w 228"/>
              <a:gd name="T9" fmla="*/ 187487 h 291"/>
              <a:gd name="T10" fmla="*/ 80800 w 228"/>
              <a:gd name="T11" fmla="*/ 187487 h 291"/>
              <a:gd name="T12" fmla="*/ 149119 w 228"/>
              <a:gd name="T13" fmla="*/ 5879 h 291"/>
              <a:gd name="T14" fmla="*/ 122186 w 228"/>
              <a:gd name="T15" fmla="*/ 0 h 291"/>
              <a:gd name="T16" fmla="*/ 75545 w 228"/>
              <a:gd name="T17" fmla="*/ 99949 h 291"/>
              <a:gd name="T18" fmla="*/ 58465 w 228"/>
              <a:gd name="T19" fmla="*/ 75125 h 291"/>
              <a:gd name="T20" fmla="*/ 58465 w 228"/>
              <a:gd name="T21" fmla="*/ 75125 h 291"/>
              <a:gd name="T22" fmla="*/ 16423 w 228"/>
              <a:gd name="T23" fmla="*/ 68593 h 2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8" h="291">
                <a:moveTo>
                  <a:pt x="25" y="105"/>
                </a:moveTo>
                <a:lnTo>
                  <a:pt x="25" y="105"/>
                </a:lnTo>
                <a:cubicBezTo>
                  <a:pt x="6" y="119"/>
                  <a:pt x="0" y="146"/>
                  <a:pt x="14" y="167"/>
                </a:cubicBezTo>
                <a:cubicBezTo>
                  <a:pt x="45" y="214"/>
                  <a:pt x="98" y="290"/>
                  <a:pt x="123" y="287"/>
                </a:cubicBezTo>
                <a:cubicBezTo>
                  <a:pt x="173" y="280"/>
                  <a:pt x="227" y="9"/>
                  <a:pt x="227" y="9"/>
                </a:cubicBezTo>
                <a:lnTo>
                  <a:pt x="186" y="0"/>
                </a:lnTo>
                <a:lnTo>
                  <a:pt x="115" y="153"/>
                </a:lnTo>
                <a:lnTo>
                  <a:pt x="89" y="115"/>
                </a:lnTo>
                <a:cubicBezTo>
                  <a:pt x="74" y="95"/>
                  <a:pt x="45" y="90"/>
                  <a:pt x="25" y="105"/>
                </a:cubicBezTo>
              </a:path>
            </a:pathLst>
          </a:custGeom>
          <a:solidFill>
            <a:srgbClr val="4376B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263">
            <a:extLst>
              <a:ext uri="{FF2B5EF4-FFF2-40B4-BE49-F238E27FC236}">
                <a16:creationId xmlns:a16="http://schemas.microsoft.com/office/drawing/2014/main" id="{782A5582-24C7-3548-8A24-8CA07237120A}"/>
              </a:ext>
            </a:extLst>
          </p:cNvPr>
          <p:cNvSpPr>
            <a:spLocks noChangeArrowheads="1"/>
          </p:cNvSpPr>
          <p:nvPr/>
        </p:nvSpPr>
        <p:spPr bwMode="auto">
          <a:xfrm>
            <a:off x="13996003" y="5133187"/>
            <a:ext cx="98872" cy="164791"/>
          </a:xfrm>
          <a:custGeom>
            <a:avLst/>
            <a:gdLst>
              <a:gd name="T0" fmla="*/ 12313 w 80"/>
              <a:gd name="T1" fmla="*/ 81172 h 132"/>
              <a:gd name="T2" fmla="*/ 14257 w 80"/>
              <a:gd name="T3" fmla="*/ 70044 h 132"/>
              <a:gd name="T4" fmla="*/ 6481 w 80"/>
              <a:gd name="T5" fmla="*/ 64152 h 132"/>
              <a:gd name="T6" fmla="*/ 0 w 80"/>
              <a:gd name="T7" fmla="*/ 49751 h 132"/>
              <a:gd name="T8" fmla="*/ 0 w 80"/>
              <a:gd name="T9" fmla="*/ 33385 h 132"/>
              <a:gd name="T10" fmla="*/ 0 w 80"/>
              <a:gd name="T11" fmla="*/ 33385 h 132"/>
              <a:gd name="T12" fmla="*/ 9721 w 80"/>
              <a:gd name="T13" fmla="*/ 46478 h 132"/>
              <a:gd name="T14" fmla="*/ 13609 w 80"/>
              <a:gd name="T15" fmla="*/ 15711 h 132"/>
              <a:gd name="T16" fmla="*/ 13609 w 80"/>
              <a:gd name="T17" fmla="*/ 15711 h 132"/>
              <a:gd name="T18" fmla="*/ 26571 w 80"/>
              <a:gd name="T19" fmla="*/ 655 h 132"/>
              <a:gd name="T20" fmla="*/ 26571 w 80"/>
              <a:gd name="T21" fmla="*/ 655 h 132"/>
              <a:gd name="T22" fmla="*/ 25923 w 80"/>
              <a:gd name="T23" fmla="*/ 10474 h 132"/>
              <a:gd name="T24" fmla="*/ 25923 w 80"/>
              <a:gd name="T25" fmla="*/ 10474 h 132"/>
              <a:gd name="T26" fmla="*/ 38236 w 80"/>
              <a:gd name="T27" fmla="*/ 3273 h 132"/>
              <a:gd name="T28" fmla="*/ 38236 w 80"/>
              <a:gd name="T29" fmla="*/ 3273 h 132"/>
              <a:gd name="T30" fmla="*/ 34347 w 80"/>
              <a:gd name="T31" fmla="*/ 15711 h 132"/>
              <a:gd name="T32" fmla="*/ 34347 w 80"/>
              <a:gd name="T33" fmla="*/ 15711 h 132"/>
              <a:gd name="T34" fmla="*/ 45364 w 80"/>
              <a:gd name="T35" fmla="*/ 11128 h 132"/>
              <a:gd name="T36" fmla="*/ 45364 w 80"/>
              <a:gd name="T37" fmla="*/ 11128 h 132"/>
              <a:gd name="T38" fmla="*/ 40180 w 80"/>
              <a:gd name="T39" fmla="*/ 24221 h 132"/>
              <a:gd name="T40" fmla="*/ 40180 w 80"/>
              <a:gd name="T41" fmla="*/ 24221 h 132"/>
              <a:gd name="T42" fmla="*/ 50549 w 80"/>
              <a:gd name="T43" fmla="*/ 20948 h 132"/>
              <a:gd name="T44" fmla="*/ 50549 w 80"/>
              <a:gd name="T45" fmla="*/ 20948 h 132"/>
              <a:gd name="T46" fmla="*/ 44716 w 80"/>
              <a:gd name="T47" fmla="*/ 32076 h 132"/>
              <a:gd name="T48" fmla="*/ 44716 w 80"/>
              <a:gd name="T49" fmla="*/ 32076 h 132"/>
              <a:gd name="T50" fmla="*/ 40180 w 80"/>
              <a:gd name="T51" fmla="*/ 41241 h 132"/>
              <a:gd name="T52" fmla="*/ 40180 w 80"/>
              <a:gd name="T53" fmla="*/ 41241 h 132"/>
              <a:gd name="T54" fmla="*/ 41476 w 80"/>
              <a:gd name="T55" fmla="*/ 54333 h 132"/>
              <a:gd name="T56" fmla="*/ 41476 w 80"/>
              <a:gd name="T57" fmla="*/ 54333 h 132"/>
              <a:gd name="T58" fmla="*/ 41476 w 80"/>
              <a:gd name="T59" fmla="*/ 68734 h 132"/>
              <a:gd name="T60" fmla="*/ 41476 w 80"/>
              <a:gd name="T61" fmla="*/ 68734 h 132"/>
              <a:gd name="T62" fmla="*/ 35643 w 80"/>
              <a:gd name="T63" fmla="*/ 73317 h 132"/>
              <a:gd name="T64" fmla="*/ 33699 w 80"/>
              <a:gd name="T65" fmla="*/ 85754 h 132"/>
              <a:gd name="T66" fmla="*/ 12313 w 80"/>
              <a:gd name="T67" fmla="*/ 81172 h 13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80" h="132">
                <a:moveTo>
                  <a:pt x="19" y="124"/>
                </a:moveTo>
                <a:lnTo>
                  <a:pt x="22" y="107"/>
                </a:lnTo>
                <a:lnTo>
                  <a:pt x="10" y="98"/>
                </a:lnTo>
                <a:lnTo>
                  <a:pt x="0" y="76"/>
                </a:lnTo>
                <a:lnTo>
                  <a:pt x="0" y="51"/>
                </a:lnTo>
                <a:cubicBezTo>
                  <a:pt x="0" y="51"/>
                  <a:pt x="11" y="48"/>
                  <a:pt x="15" y="71"/>
                </a:cubicBezTo>
                <a:lnTo>
                  <a:pt x="21" y="24"/>
                </a:lnTo>
                <a:cubicBezTo>
                  <a:pt x="21" y="24"/>
                  <a:pt x="35" y="1"/>
                  <a:pt x="41" y="1"/>
                </a:cubicBezTo>
                <a:cubicBezTo>
                  <a:pt x="44" y="1"/>
                  <a:pt x="45" y="8"/>
                  <a:pt x="40" y="16"/>
                </a:cubicBezTo>
                <a:cubicBezTo>
                  <a:pt x="40" y="16"/>
                  <a:pt x="56" y="0"/>
                  <a:pt x="59" y="5"/>
                </a:cubicBezTo>
                <a:cubicBezTo>
                  <a:pt x="61" y="7"/>
                  <a:pt x="58" y="15"/>
                  <a:pt x="53" y="24"/>
                </a:cubicBezTo>
                <a:cubicBezTo>
                  <a:pt x="53" y="24"/>
                  <a:pt x="69" y="12"/>
                  <a:pt x="70" y="17"/>
                </a:cubicBezTo>
                <a:cubicBezTo>
                  <a:pt x="71" y="20"/>
                  <a:pt x="70" y="31"/>
                  <a:pt x="62" y="37"/>
                </a:cubicBezTo>
                <a:cubicBezTo>
                  <a:pt x="62" y="37"/>
                  <a:pt x="76" y="29"/>
                  <a:pt x="78" y="32"/>
                </a:cubicBezTo>
                <a:cubicBezTo>
                  <a:pt x="79" y="38"/>
                  <a:pt x="74" y="44"/>
                  <a:pt x="69" y="49"/>
                </a:cubicBezTo>
                <a:cubicBezTo>
                  <a:pt x="65" y="52"/>
                  <a:pt x="62" y="58"/>
                  <a:pt x="62" y="63"/>
                </a:cubicBezTo>
                <a:cubicBezTo>
                  <a:pt x="62" y="70"/>
                  <a:pt x="62" y="76"/>
                  <a:pt x="64" y="83"/>
                </a:cubicBezTo>
                <a:cubicBezTo>
                  <a:pt x="65" y="88"/>
                  <a:pt x="67" y="96"/>
                  <a:pt x="64" y="105"/>
                </a:cubicBezTo>
                <a:cubicBezTo>
                  <a:pt x="62" y="112"/>
                  <a:pt x="55" y="112"/>
                  <a:pt x="55" y="112"/>
                </a:cubicBezTo>
                <a:lnTo>
                  <a:pt x="52" y="131"/>
                </a:lnTo>
                <a:lnTo>
                  <a:pt x="19" y="124"/>
                </a:ln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264">
            <a:extLst>
              <a:ext uri="{FF2B5EF4-FFF2-40B4-BE49-F238E27FC236}">
                <a16:creationId xmlns:a16="http://schemas.microsoft.com/office/drawing/2014/main" id="{170F8C23-C6EE-C44F-A182-4DAF57BA26B6}"/>
              </a:ext>
            </a:extLst>
          </p:cNvPr>
          <p:cNvSpPr>
            <a:spLocks noChangeArrowheads="1"/>
          </p:cNvSpPr>
          <p:nvPr/>
        </p:nvSpPr>
        <p:spPr bwMode="auto">
          <a:xfrm>
            <a:off x="14276138" y="5138679"/>
            <a:ext cx="93382" cy="104366"/>
          </a:xfrm>
          <a:custGeom>
            <a:avLst/>
            <a:gdLst>
              <a:gd name="T0" fmla="*/ 0 w 77"/>
              <a:gd name="T1" fmla="*/ 31648 h 83"/>
              <a:gd name="T2" fmla="*/ 17170 w 77"/>
              <a:gd name="T3" fmla="*/ 21758 h 83"/>
              <a:gd name="T4" fmla="*/ 19078 w 77"/>
              <a:gd name="T5" fmla="*/ 16483 h 83"/>
              <a:gd name="T6" fmla="*/ 19078 w 77"/>
              <a:gd name="T7" fmla="*/ 16483 h 83"/>
              <a:gd name="T8" fmla="*/ 36248 w 77"/>
              <a:gd name="T9" fmla="*/ 2637 h 83"/>
              <a:gd name="T10" fmla="*/ 48330 w 77"/>
              <a:gd name="T11" fmla="*/ 0 h 83"/>
              <a:gd name="T12" fmla="*/ 48330 w 77"/>
              <a:gd name="T13" fmla="*/ 0 h 83"/>
              <a:gd name="T14" fmla="*/ 40063 w 77"/>
              <a:gd name="T15" fmla="*/ 14505 h 83"/>
              <a:gd name="T16" fmla="*/ 31160 w 77"/>
              <a:gd name="T17" fmla="*/ 20439 h 83"/>
              <a:gd name="T18" fmla="*/ 33704 w 77"/>
              <a:gd name="T19" fmla="*/ 48791 h 83"/>
              <a:gd name="T20" fmla="*/ 20350 w 77"/>
              <a:gd name="T21" fmla="*/ 48791 h 83"/>
              <a:gd name="T22" fmla="*/ 6359 w 77"/>
              <a:gd name="T23" fmla="*/ 54066 h 83"/>
              <a:gd name="T24" fmla="*/ 0 w 77"/>
              <a:gd name="T25" fmla="*/ 31648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7" h="83">
                <a:moveTo>
                  <a:pt x="0" y="48"/>
                </a:moveTo>
                <a:lnTo>
                  <a:pt x="27" y="33"/>
                </a:lnTo>
                <a:lnTo>
                  <a:pt x="30" y="25"/>
                </a:lnTo>
                <a:cubicBezTo>
                  <a:pt x="35" y="14"/>
                  <a:pt x="45" y="6"/>
                  <a:pt x="57" y="4"/>
                </a:cubicBezTo>
                <a:lnTo>
                  <a:pt x="76" y="0"/>
                </a:lnTo>
                <a:cubicBezTo>
                  <a:pt x="76" y="0"/>
                  <a:pt x="76" y="17"/>
                  <a:pt x="63" y="22"/>
                </a:cubicBezTo>
                <a:lnTo>
                  <a:pt x="49" y="31"/>
                </a:lnTo>
                <a:lnTo>
                  <a:pt x="53" y="74"/>
                </a:lnTo>
                <a:lnTo>
                  <a:pt x="32" y="74"/>
                </a:lnTo>
                <a:lnTo>
                  <a:pt x="10" y="82"/>
                </a:lnTo>
                <a:lnTo>
                  <a:pt x="0" y="48"/>
                </a:lnTo>
              </a:path>
            </a:pathLst>
          </a:custGeom>
          <a:solidFill>
            <a:srgbClr val="D166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265">
            <a:extLst>
              <a:ext uri="{FF2B5EF4-FFF2-40B4-BE49-F238E27FC236}">
                <a16:creationId xmlns:a16="http://schemas.microsoft.com/office/drawing/2014/main" id="{B5B09841-66EA-2A4B-841B-32FE5B9A9103}"/>
              </a:ext>
            </a:extLst>
          </p:cNvPr>
          <p:cNvSpPr>
            <a:spLocks noChangeArrowheads="1"/>
          </p:cNvSpPr>
          <p:nvPr/>
        </p:nvSpPr>
        <p:spPr bwMode="auto">
          <a:xfrm>
            <a:off x="13589524" y="5709955"/>
            <a:ext cx="554786" cy="483389"/>
          </a:xfrm>
          <a:custGeom>
            <a:avLst/>
            <a:gdLst>
              <a:gd name="T0" fmla="*/ 262146 w 445"/>
              <a:gd name="T1" fmla="*/ 252817 h 390"/>
              <a:gd name="T2" fmla="*/ 211809 w 445"/>
              <a:gd name="T3" fmla="*/ 247618 h 390"/>
              <a:gd name="T4" fmla="*/ 222922 w 445"/>
              <a:gd name="T5" fmla="*/ 85139 h 390"/>
              <a:gd name="T6" fmla="*/ 56875 w 445"/>
              <a:gd name="T7" fmla="*/ 82539 h 390"/>
              <a:gd name="T8" fmla="*/ 56875 w 445"/>
              <a:gd name="T9" fmla="*/ 82539 h 390"/>
              <a:gd name="T10" fmla="*/ 0 w 445"/>
              <a:gd name="T11" fmla="*/ 25997 h 390"/>
              <a:gd name="T12" fmla="*/ 0 w 445"/>
              <a:gd name="T13" fmla="*/ 0 h 390"/>
              <a:gd name="T14" fmla="*/ 132707 w 445"/>
              <a:gd name="T15" fmla="*/ 0 h 390"/>
              <a:gd name="T16" fmla="*/ 223576 w 445"/>
              <a:gd name="T17" fmla="*/ 13648 h 390"/>
              <a:gd name="T18" fmla="*/ 223576 w 445"/>
              <a:gd name="T19" fmla="*/ 13648 h 390"/>
              <a:gd name="T20" fmla="*/ 285026 w 445"/>
              <a:gd name="T21" fmla="*/ 94888 h 390"/>
              <a:gd name="T22" fmla="*/ 262146 w 445"/>
              <a:gd name="T23" fmla="*/ 252817 h 3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45" h="390">
                <a:moveTo>
                  <a:pt x="401" y="389"/>
                </a:moveTo>
                <a:lnTo>
                  <a:pt x="324" y="381"/>
                </a:lnTo>
                <a:lnTo>
                  <a:pt x="341" y="131"/>
                </a:lnTo>
                <a:lnTo>
                  <a:pt x="87" y="127"/>
                </a:lnTo>
                <a:cubicBezTo>
                  <a:pt x="39" y="127"/>
                  <a:pt x="0" y="88"/>
                  <a:pt x="0" y="40"/>
                </a:cubicBezTo>
                <a:lnTo>
                  <a:pt x="0" y="0"/>
                </a:lnTo>
                <a:lnTo>
                  <a:pt x="203" y="0"/>
                </a:lnTo>
                <a:lnTo>
                  <a:pt x="342" y="21"/>
                </a:lnTo>
                <a:cubicBezTo>
                  <a:pt x="403" y="29"/>
                  <a:pt x="444" y="86"/>
                  <a:pt x="436" y="146"/>
                </a:cubicBezTo>
                <a:lnTo>
                  <a:pt x="401" y="389"/>
                </a:ln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266">
            <a:extLst>
              <a:ext uri="{FF2B5EF4-FFF2-40B4-BE49-F238E27FC236}">
                <a16:creationId xmlns:a16="http://schemas.microsoft.com/office/drawing/2014/main" id="{2F379DDB-1ED5-064F-81A8-3A3DE64EFDE6}"/>
              </a:ext>
            </a:extLst>
          </p:cNvPr>
          <p:cNvSpPr>
            <a:spLocks noChangeArrowheads="1"/>
          </p:cNvSpPr>
          <p:nvPr/>
        </p:nvSpPr>
        <p:spPr bwMode="auto">
          <a:xfrm>
            <a:off x="13996001" y="6187850"/>
            <a:ext cx="148307" cy="131833"/>
          </a:xfrm>
          <a:custGeom>
            <a:avLst/>
            <a:gdLst>
              <a:gd name="T0" fmla="*/ 4536 w 120"/>
              <a:gd name="T1" fmla="*/ 0 h 105"/>
              <a:gd name="T2" fmla="*/ 0 w 120"/>
              <a:gd name="T3" fmla="*/ 48718 h 105"/>
              <a:gd name="T4" fmla="*/ 71286 w 120"/>
              <a:gd name="T5" fmla="*/ 68469 h 105"/>
              <a:gd name="T6" fmla="*/ 71286 w 120"/>
              <a:gd name="T7" fmla="*/ 68469 h 105"/>
              <a:gd name="T8" fmla="*/ 60269 w 120"/>
              <a:gd name="T9" fmla="*/ 44110 h 105"/>
              <a:gd name="T10" fmla="*/ 60269 w 120"/>
              <a:gd name="T11" fmla="*/ 44110 h 105"/>
              <a:gd name="T12" fmla="*/ 38235 w 120"/>
              <a:gd name="T13" fmla="*/ 23701 h 105"/>
              <a:gd name="T14" fmla="*/ 40180 w 120"/>
              <a:gd name="T15" fmla="*/ 3950 h 105"/>
              <a:gd name="T16" fmla="*/ 4536 w 120"/>
              <a:gd name="T17" fmla="*/ 0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0" h="105">
                <a:moveTo>
                  <a:pt x="7" y="0"/>
                </a:moveTo>
                <a:lnTo>
                  <a:pt x="0" y="74"/>
                </a:lnTo>
                <a:lnTo>
                  <a:pt x="110" y="104"/>
                </a:lnTo>
                <a:cubicBezTo>
                  <a:pt x="110" y="104"/>
                  <a:pt x="119" y="80"/>
                  <a:pt x="93" y="67"/>
                </a:cubicBezTo>
                <a:cubicBezTo>
                  <a:pt x="68" y="53"/>
                  <a:pt x="59" y="36"/>
                  <a:pt x="59" y="36"/>
                </a:cubicBezTo>
                <a:lnTo>
                  <a:pt x="62" y="6"/>
                </a:lnTo>
                <a:lnTo>
                  <a:pt x="7" y="0"/>
                </a:ln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267">
            <a:extLst>
              <a:ext uri="{FF2B5EF4-FFF2-40B4-BE49-F238E27FC236}">
                <a16:creationId xmlns:a16="http://schemas.microsoft.com/office/drawing/2014/main" id="{42A20B81-0343-8C49-92F8-5239A14CCC92}"/>
              </a:ext>
            </a:extLst>
          </p:cNvPr>
          <p:cNvSpPr>
            <a:spLocks noChangeArrowheads="1"/>
          </p:cNvSpPr>
          <p:nvPr/>
        </p:nvSpPr>
        <p:spPr bwMode="auto">
          <a:xfrm>
            <a:off x="13787270" y="5061779"/>
            <a:ext cx="181265" cy="225212"/>
          </a:xfrm>
          <a:custGeom>
            <a:avLst/>
            <a:gdLst>
              <a:gd name="T0" fmla="*/ 83828 w 144"/>
              <a:gd name="T1" fmla="*/ 31007 h 179"/>
              <a:gd name="T2" fmla="*/ 83828 w 144"/>
              <a:gd name="T3" fmla="*/ 31007 h 179"/>
              <a:gd name="T4" fmla="*/ 87128 w 144"/>
              <a:gd name="T5" fmla="*/ 57396 h 179"/>
              <a:gd name="T6" fmla="*/ 87128 w 144"/>
              <a:gd name="T7" fmla="*/ 57396 h 179"/>
              <a:gd name="T8" fmla="*/ 94389 w 144"/>
              <a:gd name="T9" fmla="*/ 75869 h 179"/>
              <a:gd name="T10" fmla="*/ 94389 w 144"/>
              <a:gd name="T11" fmla="*/ 75869 h 179"/>
              <a:gd name="T12" fmla="*/ 85148 w 144"/>
              <a:gd name="T13" fmla="*/ 77848 h 179"/>
              <a:gd name="T14" fmla="*/ 85148 w 144"/>
              <a:gd name="T15" fmla="*/ 77848 h 179"/>
              <a:gd name="T16" fmla="*/ 71947 w 144"/>
              <a:gd name="T17" fmla="*/ 112813 h 179"/>
              <a:gd name="T18" fmla="*/ 71947 w 144"/>
              <a:gd name="T19" fmla="*/ 112813 h 179"/>
              <a:gd name="T20" fmla="*/ 7261 w 144"/>
              <a:gd name="T21" fmla="*/ 61355 h 179"/>
              <a:gd name="T22" fmla="*/ 7261 w 144"/>
              <a:gd name="T23" fmla="*/ 61355 h 179"/>
              <a:gd name="T24" fmla="*/ 31683 w 144"/>
              <a:gd name="T25" fmla="*/ 8576 h 179"/>
              <a:gd name="T26" fmla="*/ 31683 w 144"/>
              <a:gd name="T27" fmla="*/ 8576 h 179"/>
              <a:gd name="T28" fmla="*/ 83828 w 144"/>
              <a:gd name="T29" fmla="*/ 31007 h 17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44" h="179">
                <a:moveTo>
                  <a:pt x="127" y="47"/>
                </a:moveTo>
                <a:lnTo>
                  <a:pt x="127" y="47"/>
                </a:lnTo>
                <a:cubicBezTo>
                  <a:pt x="132" y="56"/>
                  <a:pt x="133" y="71"/>
                  <a:pt x="132" y="87"/>
                </a:cubicBezTo>
                <a:cubicBezTo>
                  <a:pt x="132" y="93"/>
                  <a:pt x="143" y="109"/>
                  <a:pt x="143" y="115"/>
                </a:cubicBezTo>
                <a:cubicBezTo>
                  <a:pt x="142" y="119"/>
                  <a:pt x="130" y="113"/>
                  <a:pt x="129" y="118"/>
                </a:cubicBezTo>
                <a:cubicBezTo>
                  <a:pt x="125" y="145"/>
                  <a:pt x="122" y="167"/>
                  <a:pt x="109" y="171"/>
                </a:cubicBezTo>
                <a:cubicBezTo>
                  <a:pt x="90" y="178"/>
                  <a:pt x="33" y="159"/>
                  <a:pt x="11" y="93"/>
                </a:cubicBezTo>
                <a:cubicBezTo>
                  <a:pt x="0" y="62"/>
                  <a:pt x="17" y="26"/>
                  <a:pt x="48" y="13"/>
                </a:cubicBezTo>
                <a:cubicBezTo>
                  <a:pt x="80" y="0"/>
                  <a:pt x="115" y="16"/>
                  <a:pt x="127" y="47"/>
                </a:cubicBez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268">
            <a:extLst>
              <a:ext uri="{FF2B5EF4-FFF2-40B4-BE49-F238E27FC236}">
                <a16:creationId xmlns:a16="http://schemas.microsoft.com/office/drawing/2014/main" id="{0DC41C0E-EC60-2145-BB6F-333DB1552A0C}"/>
              </a:ext>
            </a:extLst>
          </p:cNvPr>
          <p:cNvSpPr>
            <a:spLocks noChangeArrowheads="1"/>
          </p:cNvSpPr>
          <p:nvPr/>
        </p:nvSpPr>
        <p:spPr bwMode="auto">
          <a:xfrm>
            <a:off x="13693887" y="4935435"/>
            <a:ext cx="285633" cy="313105"/>
          </a:xfrm>
          <a:custGeom>
            <a:avLst/>
            <a:gdLst>
              <a:gd name="T0" fmla="*/ 64190 w 231"/>
              <a:gd name="T1" fmla="*/ 163521 h 250"/>
              <a:gd name="T2" fmla="*/ 64190 w 231"/>
              <a:gd name="T3" fmla="*/ 163521 h 250"/>
              <a:gd name="T4" fmla="*/ 79751 w 231"/>
              <a:gd name="T5" fmla="*/ 135283 h 250"/>
              <a:gd name="T6" fmla="*/ 79751 w 231"/>
              <a:gd name="T7" fmla="*/ 135283 h 250"/>
              <a:gd name="T8" fmla="*/ 66783 w 231"/>
              <a:gd name="T9" fmla="*/ 112298 h 250"/>
              <a:gd name="T10" fmla="*/ 66783 w 231"/>
              <a:gd name="T11" fmla="*/ 112298 h 250"/>
              <a:gd name="T12" fmla="*/ 81696 w 231"/>
              <a:gd name="T13" fmla="*/ 124775 h 250"/>
              <a:gd name="T14" fmla="*/ 81696 w 231"/>
              <a:gd name="T15" fmla="*/ 124775 h 250"/>
              <a:gd name="T16" fmla="*/ 91422 w 231"/>
              <a:gd name="T17" fmla="*/ 114268 h 250"/>
              <a:gd name="T18" fmla="*/ 89477 w 231"/>
              <a:gd name="T19" fmla="*/ 98507 h 250"/>
              <a:gd name="T20" fmla="*/ 89477 w 231"/>
              <a:gd name="T21" fmla="*/ 98507 h 250"/>
              <a:gd name="T22" fmla="*/ 146534 w 231"/>
              <a:gd name="T23" fmla="*/ 49253 h 250"/>
              <a:gd name="T24" fmla="*/ 146534 w 231"/>
              <a:gd name="T25" fmla="*/ 49253 h 250"/>
              <a:gd name="T26" fmla="*/ 79102 w 231"/>
              <a:gd name="T27" fmla="*/ 49253 h 250"/>
              <a:gd name="T28" fmla="*/ 79102 w 231"/>
              <a:gd name="T29" fmla="*/ 49253 h 250"/>
              <a:gd name="T30" fmla="*/ 25287 w 231"/>
              <a:gd name="T31" fmla="*/ 116895 h 250"/>
              <a:gd name="T32" fmla="*/ 25287 w 231"/>
              <a:gd name="T33" fmla="*/ 116895 h 250"/>
              <a:gd name="T34" fmla="*/ 64190 w 231"/>
              <a:gd name="T35" fmla="*/ 163521 h 2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31" h="250">
                <a:moveTo>
                  <a:pt x="99" y="249"/>
                </a:moveTo>
                <a:lnTo>
                  <a:pt x="99" y="249"/>
                </a:lnTo>
                <a:cubicBezTo>
                  <a:pt x="99" y="249"/>
                  <a:pt x="121" y="240"/>
                  <a:pt x="123" y="206"/>
                </a:cubicBezTo>
                <a:cubicBezTo>
                  <a:pt x="123" y="206"/>
                  <a:pt x="94" y="191"/>
                  <a:pt x="103" y="171"/>
                </a:cubicBezTo>
                <a:cubicBezTo>
                  <a:pt x="113" y="152"/>
                  <a:pt x="126" y="190"/>
                  <a:pt x="126" y="190"/>
                </a:cubicBezTo>
                <a:cubicBezTo>
                  <a:pt x="134" y="190"/>
                  <a:pt x="141" y="183"/>
                  <a:pt x="141" y="174"/>
                </a:cubicBezTo>
                <a:lnTo>
                  <a:pt x="138" y="150"/>
                </a:lnTo>
                <a:cubicBezTo>
                  <a:pt x="138" y="150"/>
                  <a:pt x="223" y="150"/>
                  <a:pt x="226" y="75"/>
                </a:cubicBezTo>
                <a:cubicBezTo>
                  <a:pt x="230" y="0"/>
                  <a:pt x="189" y="82"/>
                  <a:pt x="122" y="75"/>
                </a:cubicBezTo>
                <a:cubicBezTo>
                  <a:pt x="56" y="69"/>
                  <a:pt x="0" y="113"/>
                  <a:pt x="39" y="178"/>
                </a:cubicBezTo>
                <a:cubicBezTo>
                  <a:pt x="53" y="200"/>
                  <a:pt x="99" y="249"/>
                  <a:pt x="99" y="249"/>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269">
            <a:extLst>
              <a:ext uri="{FF2B5EF4-FFF2-40B4-BE49-F238E27FC236}">
                <a16:creationId xmlns:a16="http://schemas.microsoft.com/office/drawing/2014/main" id="{5CEDF3CE-102B-6F4F-8DF5-5AB1FDB282A1}"/>
              </a:ext>
            </a:extLst>
          </p:cNvPr>
          <p:cNvSpPr>
            <a:spLocks noChangeArrowheads="1"/>
          </p:cNvSpPr>
          <p:nvPr/>
        </p:nvSpPr>
        <p:spPr bwMode="auto">
          <a:xfrm>
            <a:off x="14100365" y="4913465"/>
            <a:ext cx="43943" cy="54930"/>
          </a:xfrm>
          <a:custGeom>
            <a:avLst/>
            <a:gdLst>
              <a:gd name="T0" fmla="*/ 0 w 37"/>
              <a:gd name="T1" fmla="*/ 26243 h 45"/>
              <a:gd name="T2" fmla="*/ 0 w 37"/>
              <a:gd name="T3" fmla="*/ 26243 h 45"/>
              <a:gd name="T4" fmla="*/ 22419 w 37"/>
              <a:gd name="T5" fmla="*/ 3840 h 45"/>
              <a:gd name="T6" fmla="*/ 8096 w 37"/>
              <a:gd name="T7" fmla="*/ 0 h 45"/>
              <a:gd name="T8" fmla="*/ 0 w 37"/>
              <a:gd name="T9" fmla="*/ 26243 h 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 h="45">
                <a:moveTo>
                  <a:pt x="0" y="41"/>
                </a:moveTo>
                <a:lnTo>
                  <a:pt x="0" y="41"/>
                </a:lnTo>
                <a:cubicBezTo>
                  <a:pt x="0" y="41"/>
                  <a:pt x="29" y="44"/>
                  <a:pt x="36" y="6"/>
                </a:cubicBezTo>
                <a:lnTo>
                  <a:pt x="13" y="0"/>
                </a:lnTo>
                <a:lnTo>
                  <a:pt x="0" y="41"/>
                </a:lnTo>
              </a:path>
            </a:pathLst>
          </a:custGeom>
          <a:solidFill>
            <a:srgbClr val="B7554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270">
            <a:extLst>
              <a:ext uri="{FF2B5EF4-FFF2-40B4-BE49-F238E27FC236}">
                <a16:creationId xmlns:a16="http://schemas.microsoft.com/office/drawing/2014/main" id="{D064BBEC-8C8D-2545-A64E-2A3560902E6C}"/>
              </a:ext>
            </a:extLst>
          </p:cNvPr>
          <p:cNvSpPr>
            <a:spLocks noChangeArrowheads="1"/>
          </p:cNvSpPr>
          <p:nvPr/>
        </p:nvSpPr>
        <p:spPr bwMode="auto">
          <a:xfrm>
            <a:off x="14303606" y="4776138"/>
            <a:ext cx="175775" cy="521838"/>
          </a:xfrm>
          <a:custGeom>
            <a:avLst/>
            <a:gdLst>
              <a:gd name="T0" fmla="*/ 6631 w 139"/>
              <a:gd name="T1" fmla="*/ 272972 h 417"/>
              <a:gd name="T2" fmla="*/ 0 w 139"/>
              <a:gd name="T3" fmla="*/ 271003 h 417"/>
              <a:gd name="T4" fmla="*/ 84213 w 139"/>
              <a:gd name="T5" fmla="*/ 0 h 417"/>
              <a:gd name="T6" fmla="*/ 91507 w 139"/>
              <a:gd name="T7" fmla="*/ 2625 h 417"/>
              <a:gd name="T8" fmla="*/ 6631 w 139"/>
              <a:gd name="T9" fmla="*/ 272972 h 4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9" h="417">
                <a:moveTo>
                  <a:pt x="10" y="416"/>
                </a:moveTo>
                <a:lnTo>
                  <a:pt x="0" y="413"/>
                </a:lnTo>
                <a:lnTo>
                  <a:pt x="127" y="0"/>
                </a:lnTo>
                <a:lnTo>
                  <a:pt x="138" y="4"/>
                </a:lnTo>
                <a:lnTo>
                  <a:pt x="10" y="416"/>
                </a:ln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271">
            <a:extLst>
              <a:ext uri="{FF2B5EF4-FFF2-40B4-BE49-F238E27FC236}">
                <a16:creationId xmlns:a16="http://schemas.microsoft.com/office/drawing/2014/main" id="{B8AE1D92-53A2-A147-9C9E-4D37C6ABC36C}"/>
              </a:ext>
            </a:extLst>
          </p:cNvPr>
          <p:cNvSpPr>
            <a:spLocks noChangeArrowheads="1"/>
          </p:cNvSpPr>
          <p:nvPr/>
        </p:nvSpPr>
        <p:spPr bwMode="auto">
          <a:xfrm>
            <a:off x="14105860" y="4693744"/>
            <a:ext cx="351547" cy="324092"/>
          </a:xfrm>
          <a:custGeom>
            <a:avLst/>
            <a:gdLst>
              <a:gd name="T0" fmla="*/ 146043 w 284"/>
              <a:gd name="T1" fmla="*/ 169283 h 259"/>
              <a:gd name="T2" fmla="*/ 114887 w 284"/>
              <a:gd name="T3" fmla="*/ 147630 h 259"/>
              <a:gd name="T4" fmla="*/ 114887 w 284"/>
              <a:gd name="T5" fmla="*/ 147630 h 259"/>
              <a:gd name="T6" fmla="*/ 42190 w 284"/>
              <a:gd name="T7" fmla="*/ 124010 h 259"/>
              <a:gd name="T8" fmla="*/ 0 w 284"/>
              <a:gd name="T9" fmla="*/ 124010 h 259"/>
              <a:gd name="T10" fmla="*/ 37647 w 284"/>
              <a:gd name="T11" fmla="*/ 0 h 259"/>
              <a:gd name="T12" fmla="*/ 84381 w 284"/>
              <a:gd name="T13" fmla="*/ 656 h 259"/>
              <a:gd name="T14" fmla="*/ 84381 w 284"/>
              <a:gd name="T15" fmla="*/ 656 h 259"/>
              <a:gd name="T16" fmla="*/ 151236 w 284"/>
              <a:gd name="T17" fmla="*/ 22309 h 259"/>
              <a:gd name="T18" fmla="*/ 183690 w 284"/>
              <a:gd name="T19" fmla="*/ 45273 h 259"/>
              <a:gd name="T20" fmla="*/ 146043 w 284"/>
              <a:gd name="T21" fmla="*/ 169283 h 25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4" h="259">
                <a:moveTo>
                  <a:pt x="225" y="258"/>
                </a:moveTo>
                <a:lnTo>
                  <a:pt x="177" y="225"/>
                </a:lnTo>
                <a:cubicBezTo>
                  <a:pt x="145" y="201"/>
                  <a:pt x="105" y="189"/>
                  <a:pt x="65" y="189"/>
                </a:cubicBezTo>
                <a:lnTo>
                  <a:pt x="0" y="189"/>
                </a:lnTo>
                <a:lnTo>
                  <a:pt x="58" y="0"/>
                </a:lnTo>
                <a:lnTo>
                  <a:pt x="130" y="1"/>
                </a:lnTo>
                <a:cubicBezTo>
                  <a:pt x="167" y="1"/>
                  <a:pt x="203" y="12"/>
                  <a:pt x="233" y="34"/>
                </a:cubicBezTo>
                <a:lnTo>
                  <a:pt x="283" y="69"/>
                </a:lnTo>
                <a:lnTo>
                  <a:pt x="225" y="258"/>
                </a:ln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272">
            <a:extLst>
              <a:ext uri="{FF2B5EF4-FFF2-40B4-BE49-F238E27FC236}">
                <a16:creationId xmlns:a16="http://schemas.microsoft.com/office/drawing/2014/main" id="{830FD849-F892-E246-A675-A09BD8D7035C}"/>
              </a:ext>
            </a:extLst>
          </p:cNvPr>
          <p:cNvSpPr>
            <a:spLocks noChangeArrowheads="1"/>
          </p:cNvSpPr>
          <p:nvPr/>
        </p:nvSpPr>
        <p:spPr bwMode="auto">
          <a:xfrm>
            <a:off x="13974028" y="4765155"/>
            <a:ext cx="175775" cy="208735"/>
          </a:xfrm>
          <a:custGeom>
            <a:avLst/>
            <a:gdLst>
              <a:gd name="T0" fmla="*/ 0 w 140"/>
              <a:gd name="T1" fmla="*/ 84193 h 169"/>
              <a:gd name="T2" fmla="*/ 1317 w 140"/>
              <a:gd name="T3" fmla="*/ 84841 h 169"/>
              <a:gd name="T4" fmla="*/ 1317 w 140"/>
              <a:gd name="T5" fmla="*/ 84841 h 169"/>
              <a:gd name="T6" fmla="*/ 65177 w 140"/>
              <a:gd name="T7" fmla="*/ 103622 h 169"/>
              <a:gd name="T8" fmla="*/ 65177 w 140"/>
              <a:gd name="T9" fmla="*/ 103622 h 169"/>
              <a:gd name="T10" fmla="*/ 91512 w 140"/>
              <a:gd name="T11" fmla="*/ 19429 h 169"/>
              <a:gd name="T12" fmla="*/ 89537 w 140"/>
              <a:gd name="T13" fmla="*/ 20077 h 169"/>
              <a:gd name="T14" fmla="*/ 89537 w 140"/>
              <a:gd name="T15" fmla="*/ 20077 h 169"/>
              <a:gd name="T16" fmla="*/ 26334 w 140"/>
              <a:gd name="T17" fmla="*/ 0 h 169"/>
              <a:gd name="T18" fmla="*/ 0 w 140"/>
              <a:gd name="T19" fmla="*/ 84193 h 1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0" h="169">
                <a:moveTo>
                  <a:pt x="0" y="130"/>
                </a:moveTo>
                <a:lnTo>
                  <a:pt x="2" y="131"/>
                </a:lnTo>
                <a:cubicBezTo>
                  <a:pt x="27" y="157"/>
                  <a:pt x="64" y="168"/>
                  <a:pt x="99" y="160"/>
                </a:cubicBezTo>
                <a:lnTo>
                  <a:pt x="139" y="30"/>
                </a:lnTo>
                <a:lnTo>
                  <a:pt x="136" y="31"/>
                </a:lnTo>
                <a:cubicBezTo>
                  <a:pt x="101" y="38"/>
                  <a:pt x="65" y="26"/>
                  <a:pt x="40" y="0"/>
                </a:cubicBezTo>
                <a:lnTo>
                  <a:pt x="0" y="130"/>
                </a:ln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273">
            <a:extLst>
              <a:ext uri="{FF2B5EF4-FFF2-40B4-BE49-F238E27FC236}">
                <a16:creationId xmlns:a16="http://schemas.microsoft.com/office/drawing/2014/main" id="{42FD7C23-5F6A-7943-A136-966B3F0B9EBA}"/>
              </a:ext>
            </a:extLst>
          </p:cNvPr>
          <p:cNvSpPr>
            <a:spLocks noChangeArrowheads="1"/>
          </p:cNvSpPr>
          <p:nvPr/>
        </p:nvSpPr>
        <p:spPr bwMode="auto">
          <a:xfrm>
            <a:off x="14111352" y="4798112"/>
            <a:ext cx="38452" cy="120848"/>
          </a:xfrm>
          <a:custGeom>
            <a:avLst/>
            <a:gdLst>
              <a:gd name="T0" fmla="*/ 19513 w 31"/>
              <a:gd name="T1" fmla="*/ 0 h 96"/>
              <a:gd name="T2" fmla="*/ 10407 w 31"/>
              <a:gd name="T3" fmla="*/ 1320 h 96"/>
              <a:gd name="T4" fmla="*/ 0 w 31"/>
              <a:gd name="T5" fmla="*/ 62707 h 96"/>
              <a:gd name="T6" fmla="*/ 19513 w 31"/>
              <a:gd name="T7" fmla="*/ 0 h 9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96">
                <a:moveTo>
                  <a:pt x="30" y="0"/>
                </a:moveTo>
                <a:lnTo>
                  <a:pt x="16" y="2"/>
                </a:lnTo>
                <a:lnTo>
                  <a:pt x="0" y="95"/>
                </a:lnTo>
                <a:lnTo>
                  <a:pt x="30" y="0"/>
                </a:lnTo>
              </a:path>
            </a:pathLst>
          </a:custGeom>
          <a:solidFill>
            <a:srgbClr val="B7554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274">
            <a:extLst>
              <a:ext uri="{FF2B5EF4-FFF2-40B4-BE49-F238E27FC236}">
                <a16:creationId xmlns:a16="http://schemas.microsoft.com/office/drawing/2014/main" id="{4BBA8132-7498-DB4D-8891-82D9EDBECEBF}"/>
              </a:ext>
            </a:extLst>
          </p:cNvPr>
          <p:cNvSpPr>
            <a:spLocks noChangeArrowheads="1"/>
          </p:cNvSpPr>
          <p:nvPr/>
        </p:nvSpPr>
        <p:spPr bwMode="auto">
          <a:xfrm>
            <a:off x="14309098" y="5177129"/>
            <a:ext cx="82395" cy="71412"/>
          </a:xfrm>
          <a:custGeom>
            <a:avLst/>
            <a:gdLst>
              <a:gd name="T0" fmla="*/ 29911 w 65"/>
              <a:gd name="T1" fmla="*/ 2539 h 59"/>
              <a:gd name="T2" fmla="*/ 29911 w 65"/>
              <a:gd name="T3" fmla="*/ 2539 h 59"/>
              <a:gd name="T4" fmla="*/ 10635 w 65"/>
              <a:gd name="T5" fmla="*/ 1269 h 59"/>
              <a:gd name="T6" fmla="*/ 10635 w 65"/>
              <a:gd name="T7" fmla="*/ 1269 h 59"/>
              <a:gd name="T8" fmla="*/ 16617 w 65"/>
              <a:gd name="T9" fmla="*/ 8251 h 59"/>
              <a:gd name="T10" fmla="*/ 16617 w 65"/>
              <a:gd name="T11" fmla="*/ 8251 h 59"/>
              <a:gd name="T12" fmla="*/ 5318 w 65"/>
              <a:gd name="T13" fmla="*/ 8251 h 59"/>
              <a:gd name="T14" fmla="*/ 5318 w 65"/>
              <a:gd name="T15" fmla="*/ 8251 h 59"/>
              <a:gd name="T16" fmla="*/ 14623 w 65"/>
              <a:gd name="T17" fmla="*/ 15867 h 59"/>
              <a:gd name="T18" fmla="*/ 14623 w 65"/>
              <a:gd name="T19" fmla="*/ 15867 h 59"/>
              <a:gd name="T20" fmla="*/ 3988 w 65"/>
              <a:gd name="T21" fmla="*/ 15232 h 59"/>
              <a:gd name="T22" fmla="*/ 3988 w 65"/>
              <a:gd name="T23" fmla="*/ 15232 h 59"/>
              <a:gd name="T24" fmla="*/ 12629 w 65"/>
              <a:gd name="T25" fmla="*/ 22848 h 59"/>
              <a:gd name="T26" fmla="*/ 12629 w 65"/>
              <a:gd name="T27" fmla="*/ 22848 h 59"/>
              <a:gd name="T28" fmla="*/ 3988 w 65"/>
              <a:gd name="T29" fmla="*/ 24752 h 59"/>
              <a:gd name="T30" fmla="*/ 3988 w 65"/>
              <a:gd name="T31" fmla="*/ 24752 h 59"/>
              <a:gd name="T32" fmla="*/ 35893 w 65"/>
              <a:gd name="T33" fmla="*/ 33002 h 59"/>
              <a:gd name="T34" fmla="*/ 35893 w 65"/>
              <a:gd name="T35" fmla="*/ 33002 h 59"/>
              <a:gd name="T36" fmla="*/ 37887 w 65"/>
              <a:gd name="T37" fmla="*/ 27925 h 59"/>
              <a:gd name="T38" fmla="*/ 37887 w 65"/>
              <a:gd name="T39" fmla="*/ 27925 h 59"/>
              <a:gd name="T40" fmla="*/ 39882 w 65"/>
              <a:gd name="T41" fmla="*/ 24752 h 59"/>
              <a:gd name="T42" fmla="*/ 39882 w 65"/>
              <a:gd name="T43" fmla="*/ 24752 h 59"/>
              <a:gd name="T44" fmla="*/ 38552 w 65"/>
              <a:gd name="T45" fmla="*/ 20309 h 59"/>
              <a:gd name="T46" fmla="*/ 38552 w 65"/>
              <a:gd name="T47" fmla="*/ 20309 h 59"/>
              <a:gd name="T48" fmla="*/ 41211 w 65"/>
              <a:gd name="T49" fmla="*/ 16501 h 59"/>
              <a:gd name="T50" fmla="*/ 41211 w 65"/>
              <a:gd name="T51" fmla="*/ 16501 h 59"/>
              <a:gd name="T52" fmla="*/ 39217 w 65"/>
              <a:gd name="T53" fmla="*/ 12059 h 59"/>
              <a:gd name="T54" fmla="*/ 39217 w 65"/>
              <a:gd name="T55" fmla="*/ 12059 h 59"/>
              <a:gd name="T56" fmla="*/ 40546 w 65"/>
              <a:gd name="T57" fmla="*/ 6347 h 59"/>
              <a:gd name="T58" fmla="*/ 40546 w 65"/>
              <a:gd name="T59" fmla="*/ 6347 h 59"/>
              <a:gd name="T60" fmla="*/ 29911 w 65"/>
              <a:gd name="T61" fmla="*/ 2539 h 5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5" h="59">
                <a:moveTo>
                  <a:pt x="45" y="4"/>
                </a:moveTo>
                <a:lnTo>
                  <a:pt x="45" y="4"/>
                </a:lnTo>
                <a:cubicBezTo>
                  <a:pt x="45" y="4"/>
                  <a:pt x="17" y="0"/>
                  <a:pt x="16" y="2"/>
                </a:cubicBezTo>
                <a:cubicBezTo>
                  <a:pt x="14" y="5"/>
                  <a:pt x="17" y="11"/>
                  <a:pt x="25" y="13"/>
                </a:cubicBezTo>
                <a:cubicBezTo>
                  <a:pt x="25" y="13"/>
                  <a:pt x="9" y="11"/>
                  <a:pt x="8" y="13"/>
                </a:cubicBezTo>
                <a:cubicBezTo>
                  <a:pt x="8" y="17"/>
                  <a:pt x="12" y="23"/>
                  <a:pt x="22" y="25"/>
                </a:cubicBezTo>
                <a:cubicBezTo>
                  <a:pt x="22" y="25"/>
                  <a:pt x="7" y="21"/>
                  <a:pt x="6" y="24"/>
                </a:cubicBezTo>
                <a:cubicBezTo>
                  <a:pt x="5" y="28"/>
                  <a:pt x="10" y="33"/>
                  <a:pt x="19" y="36"/>
                </a:cubicBezTo>
                <a:cubicBezTo>
                  <a:pt x="19" y="36"/>
                  <a:pt x="9" y="35"/>
                  <a:pt x="6" y="39"/>
                </a:cubicBezTo>
                <a:cubicBezTo>
                  <a:pt x="0" y="45"/>
                  <a:pt x="39" y="58"/>
                  <a:pt x="54" y="52"/>
                </a:cubicBezTo>
                <a:cubicBezTo>
                  <a:pt x="59" y="50"/>
                  <a:pt x="57" y="44"/>
                  <a:pt x="57" y="44"/>
                </a:cubicBezTo>
                <a:cubicBezTo>
                  <a:pt x="57" y="44"/>
                  <a:pt x="59" y="43"/>
                  <a:pt x="60" y="39"/>
                </a:cubicBezTo>
                <a:cubicBezTo>
                  <a:pt x="60" y="34"/>
                  <a:pt x="58" y="32"/>
                  <a:pt x="58" y="32"/>
                </a:cubicBezTo>
                <a:cubicBezTo>
                  <a:pt x="58" y="32"/>
                  <a:pt x="62" y="30"/>
                  <a:pt x="62" y="26"/>
                </a:cubicBezTo>
                <a:cubicBezTo>
                  <a:pt x="62" y="21"/>
                  <a:pt x="59" y="19"/>
                  <a:pt x="59" y="19"/>
                </a:cubicBezTo>
                <a:cubicBezTo>
                  <a:pt x="59" y="19"/>
                  <a:pt x="64" y="16"/>
                  <a:pt x="61" y="10"/>
                </a:cubicBezTo>
                <a:cubicBezTo>
                  <a:pt x="60" y="5"/>
                  <a:pt x="45" y="4"/>
                  <a:pt x="45" y="4"/>
                </a:cubicBez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327">
            <a:extLst>
              <a:ext uri="{FF2B5EF4-FFF2-40B4-BE49-F238E27FC236}">
                <a16:creationId xmlns:a16="http://schemas.microsoft.com/office/drawing/2014/main" id="{B7A82A78-8085-6141-B5D4-C1C7513DD706}"/>
              </a:ext>
            </a:extLst>
          </p:cNvPr>
          <p:cNvSpPr>
            <a:spLocks noChangeArrowheads="1"/>
          </p:cNvSpPr>
          <p:nvPr/>
        </p:nvSpPr>
        <p:spPr bwMode="auto">
          <a:xfrm>
            <a:off x="19318654" y="5720944"/>
            <a:ext cx="373520" cy="181269"/>
          </a:xfrm>
          <a:custGeom>
            <a:avLst/>
            <a:gdLst>
              <a:gd name="T0" fmla="*/ 195212 w 302"/>
              <a:gd name="T1" fmla="*/ 78547 h 144"/>
              <a:gd name="T2" fmla="*/ 195212 w 302"/>
              <a:gd name="T3" fmla="*/ 78547 h 144"/>
              <a:gd name="T4" fmla="*/ 97282 w 302"/>
              <a:gd name="T5" fmla="*/ 0 h 144"/>
              <a:gd name="T6" fmla="*/ 97282 w 302"/>
              <a:gd name="T7" fmla="*/ 0 h 144"/>
              <a:gd name="T8" fmla="*/ 0 w 302"/>
              <a:gd name="T9" fmla="*/ 78547 h 144"/>
              <a:gd name="T10" fmla="*/ 0 w 302"/>
              <a:gd name="T11" fmla="*/ 78547 h 144"/>
              <a:gd name="T12" fmla="*/ 1946 w 302"/>
              <a:gd name="T13" fmla="*/ 94389 h 144"/>
              <a:gd name="T14" fmla="*/ 192618 w 302"/>
              <a:gd name="T15" fmla="*/ 94389 h 144"/>
              <a:gd name="T16" fmla="*/ 192618 w 302"/>
              <a:gd name="T17" fmla="*/ 94389 h 144"/>
              <a:gd name="T18" fmla="*/ 195212 w 302"/>
              <a:gd name="T19" fmla="*/ 78547 h 1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2" h="144">
                <a:moveTo>
                  <a:pt x="301" y="119"/>
                </a:moveTo>
                <a:lnTo>
                  <a:pt x="301" y="119"/>
                </a:lnTo>
                <a:cubicBezTo>
                  <a:pt x="301" y="53"/>
                  <a:pt x="233" y="0"/>
                  <a:pt x="150" y="0"/>
                </a:cubicBezTo>
                <a:cubicBezTo>
                  <a:pt x="67" y="0"/>
                  <a:pt x="0" y="53"/>
                  <a:pt x="0" y="119"/>
                </a:cubicBezTo>
                <a:cubicBezTo>
                  <a:pt x="0" y="127"/>
                  <a:pt x="2" y="135"/>
                  <a:pt x="3" y="143"/>
                </a:cubicBezTo>
                <a:lnTo>
                  <a:pt x="297" y="143"/>
                </a:lnTo>
                <a:cubicBezTo>
                  <a:pt x="299" y="135"/>
                  <a:pt x="301" y="127"/>
                  <a:pt x="301" y="119"/>
                </a:cubicBezTo>
              </a:path>
            </a:pathLst>
          </a:custGeom>
          <a:solidFill>
            <a:srgbClr val="A1DFF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97">
            <a:extLst>
              <a:ext uri="{FF2B5EF4-FFF2-40B4-BE49-F238E27FC236}">
                <a16:creationId xmlns:a16="http://schemas.microsoft.com/office/drawing/2014/main" id="{9CA25EDA-B316-EB41-AC16-696EF728B760}"/>
              </a:ext>
            </a:extLst>
          </p:cNvPr>
          <p:cNvSpPr>
            <a:spLocks noChangeArrowheads="1"/>
          </p:cNvSpPr>
          <p:nvPr/>
        </p:nvSpPr>
        <p:spPr bwMode="auto">
          <a:xfrm>
            <a:off x="18615558" y="5797844"/>
            <a:ext cx="2723254" cy="1580750"/>
          </a:xfrm>
          <a:custGeom>
            <a:avLst/>
            <a:gdLst>
              <a:gd name="connsiteX0" fmla="*/ 2270450 w 2723254"/>
              <a:gd name="connsiteY0" fmla="*/ 255765 h 1580750"/>
              <a:gd name="connsiteX1" fmla="*/ 2223180 w 2723254"/>
              <a:gd name="connsiteY1" fmla="*/ 280717 h 1580750"/>
              <a:gd name="connsiteX2" fmla="*/ 2205764 w 2723254"/>
              <a:gd name="connsiteY2" fmla="*/ 421700 h 1580750"/>
              <a:gd name="connsiteX3" fmla="*/ 2205764 w 2723254"/>
              <a:gd name="connsiteY3" fmla="*/ 1129107 h 1580750"/>
              <a:gd name="connsiteX4" fmla="*/ 2216960 w 2723254"/>
              <a:gd name="connsiteY4" fmla="*/ 1292547 h 1580750"/>
              <a:gd name="connsiteX5" fmla="*/ 2266718 w 2723254"/>
              <a:gd name="connsiteY5" fmla="*/ 1323737 h 1580750"/>
              <a:gd name="connsiteX6" fmla="*/ 2318966 w 2723254"/>
              <a:gd name="connsiteY6" fmla="*/ 1287556 h 1580750"/>
              <a:gd name="connsiteX7" fmla="*/ 2328916 w 2723254"/>
              <a:gd name="connsiteY7" fmla="*/ 1119126 h 1580750"/>
              <a:gd name="connsiteX8" fmla="*/ 2328916 w 2723254"/>
              <a:gd name="connsiteY8" fmla="*/ 421700 h 1580750"/>
              <a:gd name="connsiteX9" fmla="*/ 2317722 w 2723254"/>
              <a:gd name="connsiteY9" fmla="*/ 285708 h 1580750"/>
              <a:gd name="connsiteX10" fmla="*/ 2270450 w 2723254"/>
              <a:gd name="connsiteY10" fmla="*/ 255765 h 1580750"/>
              <a:gd name="connsiteX11" fmla="*/ 1027182 w 2723254"/>
              <a:gd name="connsiteY11" fmla="*/ 32959 h 1580750"/>
              <a:gd name="connsiteX12" fmla="*/ 1686334 w 2723254"/>
              <a:gd name="connsiteY12" fmla="*/ 32959 h 1580750"/>
              <a:gd name="connsiteX13" fmla="*/ 1686334 w 2723254"/>
              <a:gd name="connsiteY13" fmla="*/ 336673 h 1580750"/>
              <a:gd name="connsiteX14" fmla="*/ 1421674 w 2723254"/>
              <a:gd name="connsiteY14" fmla="*/ 336673 h 1580750"/>
              <a:gd name="connsiteX15" fmla="*/ 1421674 w 2723254"/>
              <a:gd name="connsiteY15" fmla="*/ 624206 h 1580750"/>
              <a:gd name="connsiteX16" fmla="*/ 1670104 w 2723254"/>
              <a:gd name="connsiteY16" fmla="*/ 624206 h 1580750"/>
              <a:gd name="connsiteX17" fmla="*/ 1670104 w 2723254"/>
              <a:gd name="connsiteY17" fmla="*/ 912983 h 1580750"/>
              <a:gd name="connsiteX18" fmla="*/ 1421674 w 2723254"/>
              <a:gd name="connsiteY18" fmla="*/ 912983 h 1580750"/>
              <a:gd name="connsiteX19" fmla="*/ 1421674 w 2723254"/>
              <a:gd name="connsiteY19" fmla="*/ 1244081 h 1580750"/>
              <a:gd name="connsiteX20" fmla="*/ 1712550 w 2723254"/>
              <a:gd name="connsiteY20" fmla="*/ 1244081 h 1580750"/>
              <a:gd name="connsiteX21" fmla="*/ 1712550 w 2723254"/>
              <a:gd name="connsiteY21" fmla="*/ 1547794 h 1580750"/>
              <a:gd name="connsiteX22" fmla="*/ 1027182 w 2723254"/>
              <a:gd name="connsiteY22" fmla="*/ 1547794 h 1580750"/>
              <a:gd name="connsiteX23" fmla="*/ 2267962 w 2723254"/>
              <a:gd name="connsiteY23" fmla="*/ 0 h 1580750"/>
              <a:gd name="connsiteX24" fmla="*/ 2485656 w 2723254"/>
              <a:gd name="connsiteY24" fmla="*/ 39924 h 1580750"/>
              <a:gd name="connsiteX25" fmla="*/ 2642396 w 2723254"/>
              <a:gd name="connsiteY25" fmla="*/ 159697 h 1580750"/>
              <a:gd name="connsiteX26" fmla="*/ 2712058 w 2723254"/>
              <a:gd name="connsiteY26" fmla="*/ 333118 h 1580750"/>
              <a:gd name="connsiteX27" fmla="*/ 2723254 w 2723254"/>
              <a:gd name="connsiteY27" fmla="*/ 661245 h 1580750"/>
              <a:gd name="connsiteX28" fmla="*/ 2723254 w 2723254"/>
              <a:gd name="connsiteY28" fmla="*/ 920752 h 1580750"/>
              <a:gd name="connsiteX29" fmla="*/ 2713302 w 2723254"/>
              <a:gd name="connsiteY29" fmla="*/ 1243889 h 1580750"/>
              <a:gd name="connsiteX30" fmla="*/ 2644884 w 2723254"/>
              <a:gd name="connsiteY30" fmla="*/ 1417310 h 1580750"/>
              <a:gd name="connsiteX31" fmla="*/ 2491876 w 2723254"/>
              <a:gd name="connsiteY31" fmla="*/ 1539578 h 1580750"/>
              <a:gd name="connsiteX32" fmla="*/ 2267962 w 2723254"/>
              <a:gd name="connsiteY32" fmla="*/ 1580750 h 1580750"/>
              <a:gd name="connsiteX33" fmla="*/ 2049024 w 2723254"/>
              <a:gd name="connsiteY33" fmla="*/ 1542073 h 1580750"/>
              <a:gd name="connsiteX34" fmla="*/ 1893528 w 2723254"/>
              <a:gd name="connsiteY34" fmla="*/ 1422300 h 1580750"/>
              <a:gd name="connsiteX35" fmla="*/ 1823866 w 2723254"/>
              <a:gd name="connsiteY35" fmla="*/ 1247632 h 1580750"/>
              <a:gd name="connsiteX36" fmla="*/ 1812670 w 2723254"/>
              <a:gd name="connsiteY36" fmla="*/ 920752 h 1580750"/>
              <a:gd name="connsiteX37" fmla="*/ 1812670 w 2723254"/>
              <a:gd name="connsiteY37" fmla="*/ 661245 h 1580750"/>
              <a:gd name="connsiteX38" fmla="*/ 1823866 w 2723254"/>
              <a:gd name="connsiteY38" fmla="*/ 336861 h 1580750"/>
              <a:gd name="connsiteX39" fmla="*/ 1891040 w 2723254"/>
              <a:gd name="connsiteY39" fmla="*/ 162192 h 1580750"/>
              <a:gd name="connsiteX40" fmla="*/ 2042804 w 2723254"/>
              <a:gd name="connsiteY40" fmla="*/ 42420 h 1580750"/>
              <a:gd name="connsiteX41" fmla="*/ 2267962 w 2723254"/>
              <a:gd name="connsiteY41" fmla="*/ 0 h 1580750"/>
              <a:gd name="connsiteX42" fmla="*/ 426780 w 2723254"/>
              <a:gd name="connsiteY42" fmla="*/ 0 h 1580750"/>
              <a:gd name="connsiteX43" fmla="*/ 688074 w 2723254"/>
              <a:gd name="connsiteY43" fmla="*/ 49906 h 1580750"/>
              <a:gd name="connsiteX44" fmla="*/ 831164 w 2723254"/>
              <a:gd name="connsiteY44" fmla="*/ 174669 h 1580750"/>
              <a:gd name="connsiteX45" fmla="*/ 866002 w 2723254"/>
              <a:gd name="connsiteY45" fmla="*/ 431681 h 1580750"/>
              <a:gd name="connsiteX46" fmla="*/ 866002 w 2723254"/>
              <a:gd name="connsiteY46" fmla="*/ 491567 h 1580750"/>
              <a:gd name="connsiteX47" fmla="*/ 501436 w 2723254"/>
              <a:gd name="connsiteY47" fmla="*/ 491567 h 1580750"/>
              <a:gd name="connsiteX48" fmla="*/ 501436 w 2723254"/>
              <a:gd name="connsiteY48" fmla="*/ 378033 h 1580750"/>
              <a:gd name="connsiteX49" fmla="*/ 486504 w 2723254"/>
              <a:gd name="connsiteY49" fmla="*/ 278222 h 1580750"/>
              <a:gd name="connsiteX50" fmla="*/ 440466 w 2723254"/>
              <a:gd name="connsiteY50" fmla="*/ 255765 h 1580750"/>
              <a:gd name="connsiteX51" fmla="*/ 385720 w 2723254"/>
              <a:gd name="connsiteY51" fmla="*/ 285708 h 1580750"/>
              <a:gd name="connsiteX52" fmla="*/ 367056 w 2723254"/>
              <a:gd name="connsiteY52" fmla="*/ 374290 h 1580750"/>
              <a:gd name="connsiteX53" fmla="*/ 388208 w 2723254"/>
              <a:gd name="connsiteY53" fmla="*/ 487824 h 1580750"/>
              <a:gd name="connsiteX54" fmla="*/ 498948 w 2723254"/>
              <a:gd name="connsiteY54" fmla="*/ 581397 h 1580750"/>
              <a:gd name="connsiteX55" fmla="*/ 831164 w 2723254"/>
              <a:gd name="connsiteY55" fmla="*/ 838409 h 1580750"/>
              <a:gd name="connsiteX56" fmla="*/ 899598 w 2723254"/>
              <a:gd name="connsiteY56" fmla="*/ 1160298 h 1580750"/>
              <a:gd name="connsiteX57" fmla="*/ 861026 w 2723254"/>
              <a:gd name="connsiteY57" fmla="*/ 1399843 h 1580750"/>
              <a:gd name="connsiteX58" fmla="*/ 714204 w 2723254"/>
              <a:gd name="connsiteY58" fmla="*/ 1529597 h 1580750"/>
              <a:gd name="connsiteX59" fmla="*/ 461620 w 2723254"/>
              <a:gd name="connsiteY59" fmla="*/ 1580750 h 1580750"/>
              <a:gd name="connsiteX60" fmla="*/ 191616 w 2723254"/>
              <a:gd name="connsiteY60" fmla="*/ 1520863 h 1580750"/>
              <a:gd name="connsiteX61" fmla="*/ 46038 w 2723254"/>
              <a:gd name="connsiteY61" fmla="*/ 1368652 h 1580750"/>
              <a:gd name="connsiteX62" fmla="*/ 11198 w 2723254"/>
              <a:gd name="connsiteY62" fmla="*/ 1104154 h 1580750"/>
              <a:gd name="connsiteX63" fmla="*/ 11198 w 2723254"/>
              <a:gd name="connsiteY63" fmla="*/ 1006839 h 1580750"/>
              <a:gd name="connsiteX64" fmla="*/ 377010 w 2723254"/>
              <a:gd name="connsiteY64" fmla="*/ 1006839 h 1580750"/>
              <a:gd name="connsiteX65" fmla="*/ 377010 w 2723254"/>
              <a:gd name="connsiteY65" fmla="*/ 1190241 h 1580750"/>
              <a:gd name="connsiteX66" fmla="*/ 393186 w 2723254"/>
              <a:gd name="connsiteY66" fmla="*/ 1300032 h 1580750"/>
              <a:gd name="connsiteX67" fmla="*/ 447932 w 2723254"/>
              <a:gd name="connsiteY67" fmla="*/ 1323737 h 1580750"/>
              <a:gd name="connsiteX68" fmla="*/ 505168 w 2723254"/>
              <a:gd name="connsiteY68" fmla="*/ 1292547 h 1580750"/>
              <a:gd name="connsiteX69" fmla="*/ 525076 w 2723254"/>
              <a:gd name="connsiteY69" fmla="*/ 1201470 h 1580750"/>
              <a:gd name="connsiteX70" fmla="*/ 488992 w 2723254"/>
              <a:gd name="connsiteY70" fmla="*/ 1026801 h 1580750"/>
              <a:gd name="connsiteX71" fmla="*/ 303598 w 2723254"/>
              <a:gd name="connsiteY71" fmla="*/ 888314 h 1580750"/>
              <a:gd name="connsiteX72" fmla="*/ 109494 w 2723254"/>
              <a:gd name="connsiteY72" fmla="*/ 747332 h 1580750"/>
              <a:gd name="connsiteX73" fmla="*/ 29862 w 2723254"/>
              <a:gd name="connsiteY73" fmla="*/ 626311 h 1580750"/>
              <a:gd name="connsiteX74" fmla="*/ 0 w 2723254"/>
              <a:gd name="connsiteY74" fmla="*/ 426690 h 1580750"/>
              <a:gd name="connsiteX75" fmla="*/ 43548 w 2723254"/>
              <a:gd name="connsiteY75" fmla="*/ 172173 h 1580750"/>
              <a:gd name="connsiteX76" fmla="*/ 187882 w 2723254"/>
              <a:gd name="connsiteY76" fmla="*/ 44915 h 1580750"/>
              <a:gd name="connsiteX77" fmla="*/ 426780 w 2723254"/>
              <a:gd name="connsiteY77" fmla="*/ 0 h 1580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2723254" h="1580750">
                <a:moveTo>
                  <a:pt x="2270450" y="255765"/>
                </a:moveTo>
                <a:cubicBezTo>
                  <a:pt x="2249304" y="255765"/>
                  <a:pt x="2233132" y="264498"/>
                  <a:pt x="2223180" y="280717"/>
                </a:cubicBezTo>
                <a:cubicBezTo>
                  <a:pt x="2211984" y="296937"/>
                  <a:pt x="2205764" y="343099"/>
                  <a:pt x="2205764" y="421700"/>
                </a:cubicBezTo>
                <a:lnTo>
                  <a:pt x="2205764" y="1129107"/>
                </a:lnTo>
                <a:cubicBezTo>
                  <a:pt x="2205764" y="1217689"/>
                  <a:pt x="2210740" y="1272585"/>
                  <a:pt x="2216960" y="1292547"/>
                </a:cubicBezTo>
                <a:cubicBezTo>
                  <a:pt x="2224424" y="1313756"/>
                  <a:pt x="2241840" y="1323737"/>
                  <a:pt x="2266718" y="1323737"/>
                </a:cubicBezTo>
                <a:cubicBezTo>
                  <a:pt x="2294086" y="1323737"/>
                  <a:pt x="2311502" y="1312509"/>
                  <a:pt x="2318966" y="1287556"/>
                </a:cubicBezTo>
                <a:cubicBezTo>
                  <a:pt x="2326428" y="1265099"/>
                  <a:pt x="2328916" y="1207708"/>
                  <a:pt x="2328916" y="1119126"/>
                </a:cubicBezTo>
                <a:lnTo>
                  <a:pt x="2328916" y="421700"/>
                </a:lnTo>
                <a:cubicBezTo>
                  <a:pt x="2328916" y="350585"/>
                  <a:pt x="2325184" y="305670"/>
                  <a:pt x="2317722" y="285708"/>
                </a:cubicBezTo>
                <a:cubicBezTo>
                  <a:pt x="2310258" y="266993"/>
                  <a:pt x="2294086" y="255765"/>
                  <a:pt x="2270450" y="255765"/>
                </a:cubicBezTo>
                <a:close/>
                <a:moveTo>
                  <a:pt x="1027182" y="32959"/>
                </a:moveTo>
                <a:lnTo>
                  <a:pt x="1686334" y="32959"/>
                </a:lnTo>
                <a:lnTo>
                  <a:pt x="1686334" y="336673"/>
                </a:lnTo>
                <a:lnTo>
                  <a:pt x="1421674" y="336673"/>
                </a:lnTo>
                <a:lnTo>
                  <a:pt x="1421674" y="624206"/>
                </a:lnTo>
                <a:lnTo>
                  <a:pt x="1670104" y="624206"/>
                </a:lnTo>
                <a:lnTo>
                  <a:pt x="1670104" y="912983"/>
                </a:lnTo>
                <a:lnTo>
                  <a:pt x="1421674" y="912983"/>
                </a:lnTo>
                <a:lnTo>
                  <a:pt x="1421674" y="1244081"/>
                </a:lnTo>
                <a:lnTo>
                  <a:pt x="1712550" y="1244081"/>
                </a:lnTo>
                <a:lnTo>
                  <a:pt x="1712550" y="1547794"/>
                </a:lnTo>
                <a:lnTo>
                  <a:pt x="1027182" y="1547794"/>
                </a:lnTo>
                <a:close/>
                <a:moveTo>
                  <a:pt x="2267962" y="0"/>
                </a:moveTo>
                <a:cubicBezTo>
                  <a:pt x="2348820" y="0"/>
                  <a:pt x="2422214" y="12477"/>
                  <a:pt x="2485656" y="39924"/>
                </a:cubicBezTo>
                <a:cubicBezTo>
                  <a:pt x="2550342" y="66125"/>
                  <a:pt x="2603834" y="106049"/>
                  <a:pt x="2642396" y="159697"/>
                </a:cubicBezTo>
                <a:cubicBezTo>
                  <a:pt x="2682204" y="212098"/>
                  <a:pt x="2705838" y="269489"/>
                  <a:pt x="2712058" y="333118"/>
                </a:cubicBezTo>
                <a:cubicBezTo>
                  <a:pt x="2719522" y="395499"/>
                  <a:pt x="2723254" y="504043"/>
                  <a:pt x="2723254" y="661245"/>
                </a:cubicBezTo>
                <a:lnTo>
                  <a:pt x="2723254" y="920752"/>
                </a:lnTo>
                <a:cubicBezTo>
                  <a:pt x="2723254" y="1071716"/>
                  <a:pt x="2719522" y="1180260"/>
                  <a:pt x="2713302" y="1243889"/>
                </a:cubicBezTo>
                <a:cubicBezTo>
                  <a:pt x="2705838" y="1307518"/>
                  <a:pt x="2683448" y="1364909"/>
                  <a:pt x="2644884" y="1417310"/>
                </a:cubicBezTo>
                <a:cubicBezTo>
                  <a:pt x="2607566" y="1470958"/>
                  <a:pt x="2556562" y="1510882"/>
                  <a:pt x="2491876" y="1539578"/>
                </a:cubicBezTo>
                <a:cubicBezTo>
                  <a:pt x="2428434" y="1567026"/>
                  <a:pt x="2353796" y="1580750"/>
                  <a:pt x="2267962" y="1580750"/>
                </a:cubicBezTo>
                <a:cubicBezTo>
                  <a:pt x="2187104" y="1580750"/>
                  <a:pt x="2113710" y="1568273"/>
                  <a:pt x="2049024" y="1542073"/>
                </a:cubicBezTo>
                <a:cubicBezTo>
                  <a:pt x="1984338" y="1514625"/>
                  <a:pt x="1933336" y="1474701"/>
                  <a:pt x="1893528" y="1422300"/>
                </a:cubicBezTo>
                <a:cubicBezTo>
                  <a:pt x="1854966" y="1368652"/>
                  <a:pt x="1831330" y="1310013"/>
                  <a:pt x="1823866" y="1247632"/>
                </a:cubicBezTo>
                <a:cubicBezTo>
                  <a:pt x="1816402" y="1185250"/>
                  <a:pt x="1812670" y="1076706"/>
                  <a:pt x="1812670" y="920752"/>
                </a:cubicBezTo>
                <a:lnTo>
                  <a:pt x="1812670" y="661245"/>
                </a:lnTo>
                <a:cubicBezTo>
                  <a:pt x="1812670" y="507786"/>
                  <a:pt x="1816402" y="400490"/>
                  <a:pt x="1823866" y="336861"/>
                </a:cubicBezTo>
                <a:cubicBezTo>
                  <a:pt x="1830086" y="273232"/>
                  <a:pt x="1853722" y="214593"/>
                  <a:pt x="1891040" y="162192"/>
                </a:cubicBezTo>
                <a:cubicBezTo>
                  <a:pt x="1928360" y="111039"/>
                  <a:pt x="1979362" y="69868"/>
                  <a:pt x="2042804" y="42420"/>
                </a:cubicBezTo>
                <a:cubicBezTo>
                  <a:pt x="2107490" y="13724"/>
                  <a:pt x="2183372" y="0"/>
                  <a:pt x="2267962" y="0"/>
                </a:cubicBezTo>
                <a:close/>
                <a:moveTo>
                  <a:pt x="426780" y="0"/>
                </a:moveTo>
                <a:cubicBezTo>
                  <a:pt x="528810" y="0"/>
                  <a:pt x="615908" y="16219"/>
                  <a:pt x="688074" y="49906"/>
                </a:cubicBezTo>
                <a:cubicBezTo>
                  <a:pt x="760242" y="82344"/>
                  <a:pt x="808766" y="124763"/>
                  <a:pt x="831164" y="174669"/>
                </a:cubicBezTo>
                <a:cubicBezTo>
                  <a:pt x="854804" y="224574"/>
                  <a:pt x="866002" y="310661"/>
                  <a:pt x="866002" y="431681"/>
                </a:cubicBezTo>
                <a:lnTo>
                  <a:pt x="866002" y="491567"/>
                </a:lnTo>
                <a:lnTo>
                  <a:pt x="501436" y="491567"/>
                </a:lnTo>
                <a:lnTo>
                  <a:pt x="501436" y="378033"/>
                </a:lnTo>
                <a:cubicBezTo>
                  <a:pt x="501436" y="325632"/>
                  <a:pt x="496458" y="293194"/>
                  <a:pt x="486504" y="278222"/>
                </a:cubicBezTo>
                <a:cubicBezTo>
                  <a:pt x="477794" y="263251"/>
                  <a:pt x="461620" y="255765"/>
                  <a:pt x="440466" y="255765"/>
                </a:cubicBezTo>
                <a:cubicBezTo>
                  <a:pt x="416826" y="255765"/>
                  <a:pt x="398162" y="266993"/>
                  <a:pt x="385720" y="285708"/>
                </a:cubicBezTo>
                <a:cubicBezTo>
                  <a:pt x="373278" y="305670"/>
                  <a:pt x="367056" y="334366"/>
                  <a:pt x="367056" y="374290"/>
                </a:cubicBezTo>
                <a:cubicBezTo>
                  <a:pt x="367056" y="425443"/>
                  <a:pt x="374522" y="462872"/>
                  <a:pt x="388208" y="487824"/>
                </a:cubicBezTo>
                <a:cubicBezTo>
                  <a:pt x="400650" y="514024"/>
                  <a:pt x="437978" y="545215"/>
                  <a:pt x="498948" y="581397"/>
                </a:cubicBezTo>
                <a:cubicBezTo>
                  <a:pt x="675632" y="686198"/>
                  <a:pt x="785126" y="771037"/>
                  <a:pt x="831164" y="838409"/>
                </a:cubicBezTo>
                <a:cubicBezTo>
                  <a:pt x="877202" y="905781"/>
                  <a:pt x="899598" y="1013077"/>
                  <a:pt x="899598" y="1160298"/>
                </a:cubicBezTo>
                <a:cubicBezTo>
                  <a:pt x="899598" y="1268842"/>
                  <a:pt x="887156" y="1348690"/>
                  <a:pt x="861026" y="1399843"/>
                </a:cubicBezTo>
                <a:cubicBezTo>
                  <a:pt x="836140" y="1450996"/>
                  <a:pt x="786370" y="1494663"/>
                  <a:pt x="714204" y="1529597"/>
                </a:cubicBezTo>
                <a:cubicBezTo>
                  <a:pt x="642036" y="1563283"/>
                  <a:pt x="557428" y="1580750"/>
                  <a:pt x="461620" y="1580750"/>
                </a:cubicBezTo>
                <a:cubicBezTo>
                  <a:pt x="357102" y="1580750"/>
                  <a:pt x="266270" y="1560787"/>
                  <a:pt x="191616" y="1520863"/>
                </a:cubicBezTo>
                <a:cubicBezTo>
                  <a:pt x="118204" y="1480939"/>
                  <a:pt x="68434" y="1429786"/>
                  <a:pt x="46038" y="1368652"/>
                </a:cubicBezTo>
                <a:cubicBezTo>
                  <a:pt x="22396" y="1306271"/>
                  <a:pt x="11198" y="1217689"/>
                  <a:pt x="11198" y="1104154"/>
                </a:cubicBezTo>
                <a:lnTo>
                  <a:pt x="11198" y="1006839"/>
                </a:lnTo>
                <a:lnTo>
                  <a:pt x="377010" y="1006839"/>
                </a:lnTo>
                <a:lnTo>
                  <a:pt x="377010" y="1190241"/>
                </a:lnTo>
                <a:cubicBezTo>
                  <a:pt x="377010" y="1247632"/>
                  <a:pt x="381986" y="1283813"/>
                  <a:pt x="393186" y="1300032"/>
                </a:cubicBezTo>
                <a:cubicBezTo>
                  <a:pt x="403140" y="1315004"/>
                  <a:pt x="420558" y="1323737"/>
                  <a:pt x="447932" y="1323737"/>
                </a:cubicBezTo>
                <a:cubicBezTo>
                  <a:pt x="472818" y="1323737"/>
                  <a:pt x="492726" y="1313756"/>
                  <a:pt x="505168" y="1292547"/>
                </a:cubicBezTo>
                <a:cubicBezTo>
                  <a:pt x="518856" y="1272585"/>
                  <a:pt x="525076" y="1241394"/>
                  <a:pt x="525076" y="1201470"/>
                </a:cubicBezTo>
                <a:cubicBezTo>
                  <a:pt x="525076" y="1111640"/>
                  <a:pt x="512634" y="1054249"/>
                  <a:pt x="488992" y="1026801"/>
                </a:cubicBezTo>
                <a:cubicBezTo>
                  <a:pt x="464108" y="999353"/>
                  <a:pt x="401894" y="953191"/>
                  <a:pt x="303598" y="888314"/>
                </a:cubicBezTo>
                <a:cubicBezTo>
                  <a:pt x="206546" y="823437"/>
                  <a:pt x="140602" y="777275"/>
                  <a:pt x="109494" y="747332"/>
                </a:cubicBezTo>
                <a:cubicBezTo>
                  <a:pt x="78388" y="718636"/>
                  <a:pt x="51014" y="677464"/>
                  <a:pt x="29862" y="626311"/>
                </a:cubicBezTo>
                <a:cubicBezTo>
                  <a:pt x="8710" y="573911"/>
                  <a:pt x="0" y="507786"/>
                  <a:pt x="0" y="426690"/>
                </a:cubicBezTo>
                <a:cubicBezTo>
                  <a:pt x="0" y="310661"/>
                  <a:pt x="13686" y="224574"/>
                  <a:pt x="43548" y="172173"/>
                </a:cubicBezTo>
                <a:cubicBezTo>
                  <a:pt x="73412" y="117278"/>
                  <a:pt x="120692" y="76106"/>
                  <a:pt x="187882" y="44915"/>
                </a:cubicBezTo>
                <a:cubicBezTo>
                  <a:pt x="253828" y="14972"/>
                  <a:pt x="333460" y="0"/>
                  <a:pt x="426780" y="0"/>
                </a:cubicBezTo>
                <a:close/>
              </a:path>
            </a:pathLst>
          </a:custGeom>
          <a:solidFill>
            <a:srgbClr val="D0D1D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9" name="Freeform 331">
            <a:extLst>
              <a:ext uri="{FF2B5EF4-FFF2-40B4-BE49-F238E27FC236}">
                <a16:creationId xmlns:a16="http://schemas.microsoft.com/office/drawing/2014/main" id="{C6287C8C-D8C6-CF4D-8950-613F74535FA6}"/>
              </a:ext>
            </a:extLst>
          </p:cNvPr>
          <p:cNvSpPr>
            <a:spLocks noChangeArrowheads="1"/>
          </p:cNvSpPr>
          <p:nvPr/>
        </p:nvSpPr>
        <p:spPr bwMode="auto">
          <a:xfrm>
            <a:off x="18719928" y="5611083"/>
            <a:ext cx="450421" cy="450430"/>
          </a:xfrm>
          <a:custGeom>
            <a:avLst/>
            <a:gdLst>
              <a:gd name="T0" fmla="*/ 118093 w 362"/>
              <a:gd name="T1" fmla="*/ 182685 h 362"/>
              <a:gd name="T2" fmla="*/ 52848 w 362"/>
              <a:gd name="T3" fmla="*/ 117440 h 362"/>
              <a:gd name="T4" fmla="*/ 118093 w 362"/>
              <a:gd name="T5" fmla="*/ 52848 h 362"/>
              <a:gd name="T6" fmla="*/ 182685 w 362"/>
              <a:gd name="T7" fmla="*/ 117440 h 362"/>
              <a:gd name="T8" fmla="*/ 200953 w 362"/>
              <a:gd name="T9" fmla="*/ 126574 h 362"/>
              <a:gd name="T10" fmla="*/ 234228 w 362"/>
              <a:gd name="T11" fmla="*/ 97867 h 362"/>
              <a:gd name="T12" fmla="*/ 198996 w 362"/>
              <a:gd name="T13" fmla="*/ 99824 h 362"/>
              <a:gd name="T14" fmla="*/ 224441 w 362"/>
              <a:gd name="T15" fmla="*/ 66549 h 362"/>
              <a:gd name="T16" fmla="*/ 180075 w 362"/>
              <a:gd name="T17" fmla="*/ 62635 h 362"/>
              <a:gd name="T18" fmla="*/ 169636 w 362"/>
              <a:gd name="T19" fmla="*/ 52196 h 362"/>
              <a:gd name="T20" fmla="*/ 163111 w 362"/>
              <a:gd name="T21" fmla="*/ 8482 h 362"/>
              <a:gd name="T22" fmla="*/ 145495 w 362"/>
              <a:gd name="T23" fmla="*/ 39147 h 362"/>
              <a:gd name="T24" fmla="*/ 127879 w 362"/>
              <a:gd name="T25" fmla="*/ 0 h 362"/>
              <a:gd name="T26" fmla="*/ 101129 w 362"/>
              <a:gd name="T27" fmla="*/ 35884 h 362"/>
              <a:gd name="T28" fmla="*/ 81556 w 362"/>
              <a:gd name="T29" fmla="*/ 42409 h 362"/>
              <a:gd name="T30" fmla="*/ 36537 w 362"/>
              <a:gd name="T31" fmla="*/ 31970 h 362"/>
              <a:gd name="T32" fmla="*/ 59372 w 362"/>
              <a:gd name="T33" fmla="*/ 58068 h 362"/>
              <a:gd name="T34" fmla="*/ 12396 w 362"/>
              <a:gd name="T35" fmla="*/ 60677 h 362"/>
              <a:gd name="T36" fmla="*/ 36537 w 362"/>
              <a:gd name="T37" fmla="*/ 98519 h 362"/>
              <a:gd name="T38" fmla="*/ 34580 w 362"/>
              <a:gd name="T39" fmla="*/ 116788 h 362"/>
              <a:gd name="T40" fmla="*/ 3915 w 362"/>
              <a:gd name="T41" fmla="*/ 149410 h 362"/>
              <a:gd name="T42" fmla="*/ 38494 w 362"/>
              <a:gd name="T43" fmla="*/ 143538 h 362"/>
              <a:gd name="T44" fmla="*/ 16964 w 362"/>
              <a:gd name="T45" fmla="*/ 178770 h 362"/>
              <a:gd name="T46" fmla="*/ 61330 w 362"/>
              <a:gd name="T47" fmla="*/ 178117 h 362"/>
              <a:gd name="T48" fmla="*/ 73726 w 362"/>
              <a:gd name="T49" fmla="*/ 187252 h 362"/>
              <a:gd name="T50" fmla="*/ 84165 w 362"/>
              <a:gd name="T51" fmla="*/ 230313 h 362"/>
              <a:gd name="T52" fmla="*/ 97867 w 362"/>
              <a:gd name="T53" fmla="*/ 198343 h 362"/>
              <a:gd name="T54" fmla="*/ 116788 w 362"/>
              <a:gd name="T55" fmla="*/ 235533 h 362"/>
              <a:gd name="T56" fmla="*/ 140276 w 362"/>
              <a:gd name="T57" fmla="*/ 197038 h 362"/>
              <a:gd name="T58" fmla="*/ 153977 w 362"/>
              <a:gd name="T59" fmla="*/ 192471 h 362"/>
              <a:gd name="T60" fmla="*/ 196386 w 362"/>
              <a:gd name="T61" fmla="*/ 205520 h 362"/>
              <a:gd name="T62" fmla="*/ 176160 w 362"/>
              <a:gd name="T63" fmla="*/ 176813 h 362"/>
              <a:gd name="T64" fmla="*/ 217264 w 362"/>
              <a:gd name="T65" fmla="*/ 181380 h 362"/>
              <a:gd name="T66" fmla="*/ 197691 w 362"/>
              <a:gd name="T67" fmla="*/ 140928 h 362"/>
              <a:gd name="T68" fmla="*/ 200953 w 362"/>
              <a:gd name="T69" fmla="*/ 126574 h 36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62" h="362">
                <a:moveTo>
                  <a:pt x="181" y="280"/>
                </a:moveTo>
                <a:lnTo>
                  <a:pt x="181" y="280"/>
                </a:lnTo>
                <a:cubicBezTo>
                  <a:pt x="125" y="280"/>
                  <a:pt x="81" y="235"/>
                  <a:pt x="81" y="180"/>
                </a:cubicBezTo>
                <a:cubicBezTo>
                  <a:pt x="81" y="125"/>
                  <a:pt x="125" y="81"/>
                  <a:pt x="181" y="81"/>
                </a:cubicBezTo>
                <a:cubicBezTo>
                  <a:pt x="235" y="81"/>
                  <a:pt x="280" y="125"/>
                  <a:pt x="280" y="180"/>
                </a:cubicBezTo>
                <a:cubicBezTo>
                  <a:pt x="280" y="235"/>
                  <a:pt x="235" y="280"/>
                  <a:pt x="181" y="280"/>
                </a:cubicBezTo>
                <a:close/>
                <a:moveTo>
                  <a:pt x="308" y="194"/>
                </a:moveTo>
                <a:lnTo>
                  <a:pt x="361" y="191"/>
                </a:lnTo>
                <a:lnTo>
                  <a:pt x="359" y="150"/>
                </a:lnTo>
                <a:lnTo>
                  <a:pt x="305" y="153"/>
                </a:lnTo>
                <a:cubicBezTo>
                  <a:pt x="304" y="145"/>
                  <a:pt x="302" y="138"/>
                  <a:pt x="298" y="131"/>
                </a:cubicBezTo>
                <a:lnTo>
                  <a:pt x="344" y="102"/>
                </a:lnTo>
                <a:lnTo>
                  <a:pt x="322" y="67"/>
                </a:lnTo>
                <a:lnTo>
                  <a:pt x="276" y="96"/>
                </a:lnTo>
                <a:cubicBezTo>
                  <a:pt x="272" y="90"/>
                  <a:pt x="266" y="85"/>
                  <a:pt x="260" y="80"/>
                </a:cubicBezTo>
                <a:lnTo>
                  <a:pt x="286" y="32"/>
                </a:lnTo>
                <a:lnTo>
                  <a:pt x="250" y="13"/>
                </a:lnTo>
                <a:lnTo>
                  <a:pt x="223" y="60"/>
                </a:lnTo>
                <a:cubicBezTo>
                  <a:pt x="215" y="57"/>
                  <a:pt x="206" y="54"/>
                  <a:pt x="196" y="53"/>
                </a:cubicBezTo>
                <a:lnTo>
                  <a:pt x="196" y="0"/>
                </a:lnTo>
                <a:lnTo>
                  <a:pt x="155" y="0"/>
                </a:lnTo>
                <a:lnTo>
                  <a:pt x="155" y="55"/>
                </a:lnTo>
                <a:cubicBezTo>
                  <a:pt x="144" y="57"/>
                  <a:pt x="135" y="60"/>
                  <a:pt x="125" y="65"/>
                </a:cubicBezTo>
                <a:lnTo>
                  <a:pt x="88" y="23"/>
                </a:lnTo>
                <a:lnTo>
                  <a:pt x="56" y="49"/>
                </a:lnTo>
                <a:lnTo>
                  <a:pt x="91" y="89"/>
                </a:lnTo>
                <a:cubicBezTo>
                  <a:pt x="84" y="96"/>
                  <a:pt x="78" y="104"/>
                  <a:pt x="73" y="112"/>
                </a:cubicBezTo>
                <a:lnTo>
                  <a:pt x="19" y="93"/>
                </a:lnTo>
                <a:lnTo>
                  <a:pt x="4" y="132"/>
                </a:lnTo>
                <a:lnTo>
                  <a:pt x="56" y="151"/>
                </a:lnTo>
                <a:cubicBezTo>
                  <a:pt x="55" y="160"/>
                  <a:pt x="53" y="169"/>
                  <a:pt x="53" y="179"/>
                </a:cubicBezTo>
                <a:lnTo>
                  <a:pt x="0" y="188"/>
                </a:lnTo>
                <a:lnTo>
                  <a:pt x="6" y="229"/>
                </a:lnTo>
                <a:lnTo>
                  <a:pt x="59" y="220"/>
                </a:lnTo>
                <a:cubicBezTo>
                  <a:pt x="62" y="227"/>
                  <a:pt x="65" y="234"/>
                  <a:pt x="69" y="241"/>
                </a:cubicBezTo>
                <a:lnTo>
                  <a:pt x="26" y="274"/>
                </a:lnTo>
                <a:lnTo>
                  <a:pt x="51" y="307"/>
                </a:lnTo>
                <a:lnTo>
                  <a:pt x="94" y="273"/>
                </a:lnTo>
                <a:cubicBezTo>
                  <a:pt x="100" y="279"/>
                  <a:pt x="106" y="284"/>
                  <a:pt x="113" y="287"/>
                </a:cubicBezTo>
                <a:lnTo>
                  <a:pt x="91" y="337"/>
                </a:lnTo>
                <a:lnTo>
                  <a:pt x="129" y="353"/>
                </a:lnTo>
                <a:lnTo>
                  <a:pt x="150" y="304"/>
                </a:lnTo>
                <a:cubicBezTo>
                  <a:pt x="158" y="306"/>
                  <a:pt x="165" y="307"/>
                  <a:pt x="173" y="307"/>
                </a:cubicBezTo>
                <a:lnTo>
                  <a:pt x="179" y="361"/>
                </a:lnTo>
                <a:lnTo>
                  <a:pt x="220" y="357"/>
                </a:lnTo>
                <a:lnTo>
                  <a:pt x="215" y="302"/>
                </a:lnTo>
                <a:cubicBezTo>
                  <a:pt x="222" y="301"/>
                  <a:pt x="229" y="298"/>
                  <a:pt x="236" y="295"/>
                </a:cubicBezTo>
                <a:lnTo>
                  <a:pt x="267" y="339"/>
                </a:lnTo>
                <a:lnTo>
                  <a:pt x="301" y="315"/>
                </a:lnTo>
                <a:lnTo>
                  <a:pt x="270" y="271"/>
                </a:lnTo>
                <a:cubicBezTo>
                  <a:pt x="275" y="266"/>
                  <a:pt x="280" y="260"/>
                  <a:pt x="285" y="254"/>
                </a:cubicBezTo>
                <a:lnTo>
                  <a:pt x="333" y="278"/>
                </a:lnTo>
                <a:lnTo>
                  <a:pt x="352" y="240"/>
                </a:lnTo>
                <a:lnTo>
                  <a:pt x="303" y="216"/>
                </a:lnTo>
                <a:cubicBezTo>
                  <a:pt x="305" y="209"/>
                  <a:pt x="307" y="202"/>
                  <a:pt x="308" y="194"/>
                </a:cubicBezTo>
                <a:close/>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332">
            <a:extLst>
              <a:ext uri="{FF2B5EF4-FFF2-40B4-BE49-F238E27FC236}">
                <a16:creationId xmlns:a16="http://schemas.microsoft.com/office/drawing/2014/main" id="{1BF53F83-C7AF-DF4F-B4DF-630B3B0F8E5C}"/>
              </a:ext>
            </a:extLst>
          </p:cNvPr>
          <p:cNvSpPr>
            <a:spLocks noChangeArrowheads="1"/>
          </p:cNvSpPr>
          <p:nvPr/>
        </p:nvSpPr>
        <p:spPr bwMode="auto">
          <a:xfrm>
            <a:off x="18818800" y="5709957"/>
            <a:ext cx="247181" cy="247186"/>
          </a:xfrm>
          <a:custGeom>
            <a:avLst/>
            <a:gdLst>
              <a:gd name="T0" fmla="*/ 64807 w 200"/>
              <a:gd name="T1" fmla="*/ 112115 h 200"/>
              <a:gd name="T2" fmla="*/ 64807 w 200"/>
              <a:gd name="T3" fmla="*/ 112115 h 200"/>
              <a:gd name="T4" fmla="*/ 16850 w 200"/>
              <a:gd name="T5" fmla="*/ 64158 h 200"/>
              <a:gd name="T6" fmla="*/ 16850 w 200"/>
              <a:gd name="T7" fmla="*/ 64158 h 200"/>
              <a:gd name="T8" fmla="*/ 64807 w 200"/>
              <a:gd name="T9" fmla="*/ 16202 h 200"/>
              <a:gd name="T10" fmla="*/ 64807 w 200"/>
              <a:gd name="T11" fmla="*/ 16202 h 200"/>
              <a:gd name="T12" fmla="*/ 112763 w 200"/>
              <a:gd name="T13" fmla="*/ 64158 h 200"/>
              <a:gd name="T14" fmla="*/ 112763 w 200"/>
              <a:gd name="T15" fmla="*/ 64158 h 200"/>
              <a:gd name="T16" fmla="*/ 64807 w 200"/>
              <a:gd name="T17" fmla="*/ 112115 h 200"/>
              <a:gd name="T18" fmla="*/ 64807 w 200"/>
              <a:gd name="T19" fmla="*/ 0 h 200"/>
              <a:gd name="T20" fmla="*/ 64807 w 200"/>
              <a:gd name="T21" fmla="*/ 0 h 200"/>
              <a:gd name="T22" fmla="*/ 0 w 200"/>
              <a:gd name="T23" fmla="*/ 64158 h 200"/>
              <a:gd name="T24" fmla="*/ 0 w 200"/>
              <a:gd name="T25" fmla="*/ 64158 h 200"/>
              <a:gd name="T26" fmla="*/ 64807 w 200"/>
              <a:gd name="T27" fmla="*/ 128965 h 200"/>
              <a:gd name="T28" fmla="*/ 64807 w 200"/>
              <a:gd name="T29" fmla="*/ 128965 h 200"/>
              <a:gd name="T30" fmla="*/ 128965 w 200"/>
              <a:gd name="T31" fmla="*/ 64158 h 200"/>
              <a:gd name="T32" fmla="*/ 128965 w 200"/>
              <a:gd name="T33" fmla="*/ 64158 h 200"/>
              <a:gd name="T34" fmla="*/ 64807 w 200"/>
              <a:gd name="T35" fmla="*/ 0 h 2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0" h="200">
                <a:moveTo>
                  <a:pt x="100" y="173"/>
                </a:moveTo>
                <a:lnTo>
                  <a:pt x="100" y="173"/>
                </a:lnTo>
                <a:cubicBezTo>
                  <a:pt x="59" y="173"/>
                  <a:pt x="26" y="140"/>
                  <a:pt x="26" y="99"/>
                </a:cubicBezTo>
                <a:cubicBezTo>
                  <a:pt x="26" y="58"/>
                  <a:pt x="59" y="25"/>
                  <a:pt x="100" y="25"/>
                </a:cubicBezTo>
                <a:cubicBezTo>
                  <a:pt x="141" y="25"/>
                  <a:pt x="174" y="58"/>
                  <a:pt x="174" y="99"/>
                </a:cubicBezTo>
                <a:cubicBezTo>
                  <a:pt x="174" y="140"/>
                  <a:pt x="141" y="173"/>
                  <a:pt x="100" y="173"/>
                </a:cubicBezTo>
                <a:close/>
                <a:moveTo>
                  <a:pt x="100" y="0"/>
                </a:moveTo>
                <a:lnTo>
                  <a:pt x="100" y="0"/>
                </a:lnTo>
                <a:cubicBezTo>
                  <a:pt x="44" y="0"/>
                  <a:pt x="0" y="44"/>
                  <a:pt x="0" y="99"/>
                </a:cubicBezTo>
                <a:cubicBezTo>
                  <a:pt x="0" y="154"/>
                  <a:pt x="44" y="199"/>
                  <a:pt x="100" y="199"/>
                </a:cubicBezTo>
                <a:cubicBezTo>
                  <a:pt x="154" y="199"/>
                  <a:pt x="199" y="154"/>
                  <a:pt x="199" y="99"/>
                </a:cubicBezTo>
                <a:cubicBezTo>
                  <a:pt x="199" y="44"/>
                  <a:pt x="154" y="0"/>
                  <a:pt x="100" y="0"/>
                </a:cubicBezTo>
                <a:close/>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333">
            <a:extLst>
              <a:ext uri="{FF2B5EF4-FFF2-40B4-BE49-F238E27FC236}">
                <a16:creationId xmlns:a16="http://schemas.microsoft.com/office/drawing/2014/main" id="{5F2FFFDA-F959-7649-BF12-190D0169BE91}"/>
              </a:ext>
            </a:extLst>
          </p:cNvPr>
          <p:cNvSpPr>
            <a:spLocks noChangeArrowheads="1"/>
          </p:cNvSpPr>
          <p:nvPr/>
        </p:nvSpPr>
        <p:spPr bwMode="auto">
          <a:xfrm>
            <a:off x="19466967" y="6764622"/>
            <a:ext cx="450421" cy="450430"/>
          </a:xfrm>
          <a:custGeom>
            <a:avLst/>
            <a:gdLst>
              <a:gd name="T0" fmla="*/ 118418 w 363"/>
              <a:gd name="T1" fmla="*/ 182536 h 361"/>
              <a:gd name="T2" fmla="*/ 53353 w 363"/>
              <a:gd name="T3" fmla="*/ 117111 h 361"/>
              <a:gd name="T4" fmla="*/ 118418 w 363"/>
              <a:gd name="T5" fmla="*/ 52340 h 361"/>
              <a:gd name="T6" fmla="*/ 182832 w 363"/>
              <a:gd name="T7" fmla="*/ 117111 h 361"/>
              <a:gd name="T8" fmla="*/ 200399 w 363"/>
              <a:gd name="T9" fmla="*/ 126271 h 361"/>
              <a:gd name="T10" fmla="*/ 234233 w 363"/>
              <a:gd name="T11" fmla="*/ 97484 h 361"/>
              <a:gd name="T12" fmla="*/ 199098 w 363"/>
              <a:gd name="T13" fmla="*/ 99446 h 361"/>
              <a:gd name="T14" fmla="*/ 224473 w 363"/>
              <a:gd name="T15" fmla="*/ 66079 h 361"/>
              <a:gd name="T16" fmla="*/ 180229 w 363"/>
              <a:gd name="T17" fmla="*/ 62154 h 361"/>
              <a:gd name="T18" fmla="*/ 169168 w 363"/>
              <a:gd name="T19" fmla="*/ 51686 h 361"/>
              <a:gd name="T20" fmla="*/ 163312 w 363"/>
              <a:gd name="T21" fmla="*/ 8505 h 361"/>
              <a:gd name="T22" fmla="*/ 145745 w 363"/>
              <a:gd name="T23" fmla="*/ 39255 h 361"/>
              <a:gd name="T24" fmla="*/ 128178 w 363"/>
              <a:gd name="T25" fmla="*/ 0 h 361"/>
              <a:gd name="T26" fmla="*/ 100850 w 363"/>
              <a:gd name="T27" fmla="*/ 35984 h 361"/>
              <a:gd name="T28" fmla="*/ 81982 w 363"/>
              <a:gd name="T29" fmla="*/ 42526 h 361"/>
              <a:gd name="T30" fmla="*/ 37087 w 363"/>
              <a:gd name="T31" fmla="*/ 32058 h 361"/>
              <a:gd name="T32" fmla="*/ 59860 w 363"/>
              <a:gd name="T33" fmla="*/ 57574 h 361"/>
              <a:gd name="T34" fmla="*/ 12362 w 363"/>
              <a:gd name="T35" fmla="*/ 60191 h 361"/>
              <a:gd name="T36" fmla="*/ 37087 w 363"/>
              <a:gd name="T37" fmla="*/ 98138 h 361"/>
              <a:gd name="T38" fmla="*/ 35135 w 363"/>
              <a:gd name="T39" fmla="*/ 116457 h 361"/>
              <a:gd name="T40" fmla="*/ 3904 w 363"/>
              <a:gd name="T41" fmla="*/ 148515 h 361"/>
              <a:gd name="T42" fmla="*/ 39039 w 363"/>
              <a:gd name="T43" fmla="*/ 143281 h 361"/>
              <a:gd name="T44" fmla="*/ 17567 w 363"/>
              <a:gd name="T45" fmla="*/ 178611 h 361"/>
              <a:gd name="T46" fmla="*/ 61812 w 363"/>
              <a:gd name="T47" fmla="*/ 178611 h 361"/>
              <a:gd name="T48" fmla="*/ 73523 w 363"/>
              <a:gd name="T49" fmla="*/ 187770 h 361"/>
              <a:gd name="T50" fmla="*/ 84584 w 363"/>
              <a:gd name="T51" fmla="*/ 230951 h 361"/>
              <a:gd name="T52" fmla="*/ 98248 w 363"/>
              <a:gd name="T53" fmla="*/ 198238 h 361"/>
              <a:gd name="T54" fmla="*/ 117117 w 363"/>
              <a:gd name="T55" fmla="*/ 235531 h 361"/>
              <a:gd name="T56" fmla="*/ 139889 w 363"/>
              <a:gd name="T57" fmla="*/ 197584 h 361"/>
              <a:gd name="T58" fmla="*/ 153553 w 363"/>
              <a:gd name="T59" fmla="*/ 192350 h 361"/>
              <a:gd name="T60" fmla="*/ 195845 w 363"/>
              <a:gd name="T61" fmla="*/ 205435 h 361"/>
              <a:gd name="T62" fmla="*/ 175675 w 363"/>
              <a:gd name="T63" fmla="*/ 176648 h 361"/>
              <a:gd name="T64" fmla="*/ 217316 w 363"/>
              <a:gd name="T65" fmla="*/ 181228 h 361"/>
              <a:gd name="T66" fmla="*/ 197797 w 363"/>
              <a:gd name="T67" fmla="*/ 140664 h 361"/>
              <a:gd name="T68" fmla="*/ 200399 w 363"/>
              <a:gd name="T69" fmla="*/ 126271 h 36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63" h="361">
                <a:moveTo>
                  <a:pt x="182" y="279"/>
                </a:moveTo>
                <a:lnTo>
                  <a:pt x="182" y="279"/>
                </a:lnTo>
                <a:cubicBezTo>
                  <a:pt x="126" y="279"/>
                  <a:pt x="82" y="234"/>
                  <a:pt x="82" y="179"/>
                </a:cubicBezTo>
                <a:cubicBezTo>
                  <a:pt x="82" y="125"/>
                  <a:pt x="126" y="80"/>
                  <a:pt x="182" y="80"/>
                </a:cubicBezTo>
                <a:cubicBezTo>
                  <a:pt x="236" y="80"/>
                  <a:pt x="281" y="125"/>
                  <a:pt x="281" y="179"/>
                </a:cubicBezTo>
                <a:cubicBezTo>
                  <a:pt x="281" y="234"/>
                  <a:pt x="236" y="279"/>
                  <a:pt x="182" y="279"/>
                </a:cubicBezTo>
                <a:close/>
                <a:moveTo>
                  <a:pt x="308" y="193"/>
                </a:moveTo>
                <a:lnTo>
                  <a:pt x="362" y="190"/>
                </a:lnTo>
                <a:lnTo>
                  <a:pt x="360" y="149"/>
                </a:lnTo>
                <a:lnTo>
                  <a:pt x="306" y="152"/>
                </a:lnTo>
                <a:cubicBezTo>
                  <a:pt x="304" y="144"/>
                  <a:pt x="302" y="137"/>
                  <a:pt x="299" y="130"/>
                </a:cubicBezTo>
                <a:lnTo>
                  <a:pt x="345" y="101"/>
                </a:lnTo>
                <a:lnTo>
                  <a:pt x="323" y="67"/>
                </a:lnTo>
                <a:lnTo>
                  <a:pt x="277" y="95"/>
                </a:lnTo>
                <a:cubicBezTo>
                  <a:pt x="272" y="89"/>
                  <a:pt x="267" y="84"/>
                  <a:pt x="260" y="79"/>
                </a:cubicBezTo>
                <a:lnTo>
                  <a:pt x="287" y="33"/>
                </a:lnTo>
                <a:lnTo>
                  <a:pt x="251" y="13"/>
                </a:lnTo>
                <a:lnTo>
                  <a:pt x="224" y="60"/>
                </a:lnTo>
                <a:cubicBezTo>
                  <a:pt x="215" y="57"/>
                  <a:pt x="207" y="54"/>
                  <a:pt x="197" y="53"/>
                </a:cubicBezTo>
                <a:lnTo>
                  <a:pt x="197" y="0"/>
                </a:lnTo>
                <a:lnTo>
                  <a:pt x="155" y="0"/>
                </a:lnTo>
                <a:lnTo>
                  <a:pt x="155" y="55"/>
                </a:lnTo>
                <a:cubicBezTo>
                  <a:pt x="145" y="57"/>
                  <a:pt x="135" y="61"/>
                  <a:pt x="126" y="65"/>
                </a:cubicBezTo>
                <a:lnTo>
                  <a:pt x="89" y="22"/>
                </a:lnTo>
                <a:lnTo>
                  <a:pt x="57" y="49"/>
                </a:lnTo>
                <a:lnTo>
                  <a:pt x="92" y="88"/>
                </a:lnTo>
                <a:cubicBezTo>
                  <a:pt x="84" y="95"/>
                  <a:pt x="78" y="103"/>
                  <a:pt x="73" y="111"/>
                </a:cubicBezTo>
                <a:lnTo>
                  <a:pt x="19" y="92"/>
                </a:lnTo>
                <a:lnTo>
                  <a:pt x="5" y="131"/>
                </a:lnTo>
                <a:lnTo>
                  <a:pt x="57" y="150"/>
                </a:lnTo>
                <a:cubicBezTo>
                  <a:pt x="55" y="159"/>
                  <a:pt x="54" y="168"/>
                  <a:pt x="54" y="178"/>
                </a:cubicBezTo>
                <a:lnTo>
                  <a:pt x="0" y="187"/>
                </a:lnTo>
                <a:lnTo>
                  <a:pt x="6" y="227"/>
                </a:lnTo>
                <a:lnTo>
                  <a:pt x="60" y="219"/>
                </a:lnTo>
                <a:cubicBezTo>
                  <a:pt x="63" y="226"/>
                  <a:pt x="66" y="234"/>
                  <a:pt x="69" y="240"/>
                </a:cubicBezTo>
                <a:lnTo>
                  <a:pt x="27" y="273"/>
                </a:lnTo>
                <a:lnTo>
                  <a:pt x="52" y="306"/>
                </a:lnTo>
                <a:lnTo>
                  <a:pt x="95" y="273"/>
                </a:lnTo>
                <a:cubicBezTo>
                  <a:pt x="101" y="278"/>
                  <a:pt x="106" y="283"/>
                  <a:pt x="113" y="287"/>
                </a:cubicBezTo>
                <a:lnTo>
                  <a:pt x="92" y="336"/>
                </a:lnTo>
                <a:lnTo>
                  <a:pt x="130" y="353"/>
                </a:lnTo>
                <a:lnTo>
                  <a:pt x="151" y="303"/>
                </a:lnTo>
                <a:cubicBezTo>
                  <a:pt x="158" y="305"/>
                  <a:pt x="166" y="306"/>
                  <a:pt x="173" y="306"/>
                </a:cubicBezTo>
                <a:lnTo>
                  <a:pt x="180" y="360"/>
                </a:lnTo>
                <a:lnTo>
                  <a:pt x="221" y="356"/>
                </a:lnTo>
                <a:lnTo>
                  <a:pt x="215" y="302"/>
                </a:lnTo>
                <a:cubicBezTo>
                  <a:pt x="223" y="300"/>
                  <a:pt x="230" y="297"/>
                  <a:pt x="236" y="294"/>
                </a:cubicBezTo>
                <a:lnTo>
                  <a:pt x="268" y="338"/>
                </a:lnTo>
                <a:lnTo>
                  <a:pt x="301" y="314"/>
                </a:lnTo>
                <a:lnTo>
                  <a:pt x="270" y="270"/>
                </a:lnTo>
                <a:cubicBezTo>
                  <a:pt x="276" y="265"/>
                  <a:pt x="281" y="259"/>
                  <a:pt x="286" y="253"/>
                </a:cubicBezTo>
                <a:lnTo>
                  <a:pt x="334" y="277"/>
                </a:lnTo>
                <a:lnTo>
                  <a:pt x="352" y="239"/>
                </a:lnTo>
                <a:lnTo>
                  <a:pt x="304" y="215"/>
                </a:lnTo>
                <a:cubicBezTo>
                  <a:pt x="306" y="209"/>
                  <a:pt x="308" y="201"/>
                  <a:pt x="308" y="193"/>
                </a:cubicBezTo>
                <a:close/>
              </a:path>
            </a:pathLst>
          </a:custGeom>
          <a:solidFill>
            <a:srgbClr val="E697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334">
            <a:extLst>
              <a:ext uri="{FF2B5EF4-FFF2-40B4-BE49-F238E27FC236}">
                <a16:creationId xmlns:a16="http://schemas.microsoft.com/office/drawing/2014/main" id="{74F10005-85FE-5C43-B9C1-6871E98FD166}"/>
              </a:ext>
            </a:extLst>
          </p:cNvPr>
          <p:cNvSpPr>
            <a:spLocks noChangeArrowheads="1"/>
          </p:cNvSpPr>
          <p:nvPr/>
        </p:nvSpPr>
        <p:spPr bwMode="auto">
          <a:xfrm>
            <a:off x="19571329" y="6863498"/>
            <a:ext cx="247185" cy="247186"/>
          </a:xfrm>
          <a:custGeom>
            <a:avLst/>
            <a:gdLst>
              <a:gd name="T0" fmla="*/ 64808 w 200"/>
              <a:gd name="T1" fmla="*/ 112115 h 200"/>
              <a:gd name="T2" fmla="*/ 64808 w 200"/>
              <a:gd name="T3" fmla="*/ 112115 h 200"/>
              <a:gd name="T4" fmla="*/ 16850 w 200"/>
              <a:gd name="T5" fmla="*/ 64158 h 200"/>
              <a:gd name="T6" fmla="*/ 16850 w 200"/>
              <a:gd name="T7" fmla="*/ 64158 h 200"/>
              <a:gd name="T8" fmla="*/ 64808 w 200"/>
              <a:gd name="T9" fmla="*/ 16202 h 200"/>
              <a:gd name="T10" fmla="*/ 64808 w 200"/>
              <a:gd name="T11" fmla="*/ 16202 h 200"/>
              <a:gd name="T12" fmla="*/ 112765 w 200"/>
              <a:gd name="T13" fmla="*/ 64158 h 200"/>
              <a:gd name="T14" fmla="*/ 112765 w 200"/>
              <a:gd name="T15" fmla="*/ 64158 h 200"/>
              <a:gd name="T16" fmla="*/ 64808 w 200"/>
              <a:gd name="T17" fmla="*/ 112115 h 200"/>
              <a:gd name="T18" fmla="*/ 64808 w 200"/>
              <a:gd name="T19" fmla="*/ 0 h 200"/>
              <a:gd name="T20" fmla="*/ 64808 w 200"/>
              <a:gd name="T21" fmla="*/ 0 h 200"/>
              <a:gd name="T22" fmla="*/ 0 w 200"/>
              <a:gd name="T23" fmla="*/ 64158 h 200"/>
              <a:gd name="T24" fmla="*/ 0 w 200"/>
              <a:gd name="T25" fmla="*/ 64158 h 200"/>
              <a:gd name="T26" fmla="*/ 64808 w 200"/>
              <a:gd name="T27" fmla="*/ 128965 h 200"/>
              <a:gd name="T28" fmla="*/ 64808 w 200"/>
              <a:gd name="T29" fmla="*/ 128965 h 200"/>
              <a:gd name="T30" fmla="*/ 128967 w 200"/>
              <a:gd name="T31" fmla="*/ 64158 h 200"/>
              <a:gd name="T32" fmla="*/ 128967 w 200"/>
              <a:gd name="T33" fmla="*/ 64158 h 200"/>
              <a:gd name="T34" fmla="*/ 64808 w 200"/>
              <a:gd name="T35" fmla="*/ 0 h 2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0" h="200">
                <a:moveTo>
                  <a:pt x="100" y="173"/>
                </a:moveTo>
                <a:lnTo>
                  <a:pt x="100" y="173"/>
                </a:lnTo>
                <a:cubicBezTo>
                  <a:pt x="59" y="173"/>
                  <a:pt x="26" y="140"/>
                  <a:pt x="26" y="99"/>
                </a:cubicBezTo>
                <a:cubicBezTo>
                  <a:pt x="26" y="58"/>
                  <a:pt x="59" y="25"/>
                  <a:pt x="100" y="25"/>
                </a:cubicBezTo>
                <a:cubicBezTo>
                  <a:pt x="141" y="25"/>
                  <a:pt x="174" y="58"/>
                  <a:pt x="174" y="99"/>
                </a:cubicBezTo>
                <a:cubicBezTo>
                  <a:pt x="174" y="140"/>
                  <a:pt x="141" y="173"/>
                  <a:pt x="100" y="173"/>
                </a:cubicBezTo>
                <a:close/>
                <a:moveTo>
                  <a:pt x="100" y="0"/>
                </a:moveTo>
                <a:lnTo>
                  <a:pt x="100" y="0"/>
                </a:lnTo>
                <a:cubicBezTo>
                  <a:pt x="44" y="0"/>
                  <a:pt x="0" y="45"/>
                  <a:pt x="0" y="99"/>
                </a:cubicBezTo>
                <a:cubicBezTo>
                  <a:pt x="0" y="154"/>
                  <a:pt x="44" y="199"/>
                  <a:pt x="100" y="199"/>
                </a:cubicBezTo>
                <a:cubicBezTo>
                  <a:pt x="154" y="199"/>
                  <a:pt x="199" y="154"/>
                  <a:pt x="199" y="99"/>
                </a:cubicBezTo>
                <a:cubicBezTo>
                  <a:pt x="199" y="45"/>
                  <a:pt x="154" y="0"/>
                  <a:pt x="100" y="0"/>
                </a:cubicBezTo>
                <a:close/>
              </a:path>
            </a:pathLst>
          </a:custGeom>
          <a:solidFill>
            <a:srgbClr val="1807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335">
            <a:extLst>
              <a:ext uri="{FF2B5EF4-FFF2-40B4-BE49-F238E27FC236}">
                <a16:creationId xmlns:a16="http://schemas.microsoft.com/office/drawing/2014/main" id="{CFE9A254-4B52-E441-96BE-11EA8EAE1392}"/>
              </a:ext>
            </a:extLst>
          </p:cNvPr>
          <p:cNvSpPr>
            <a:spLocks noChangeArrowheads="1"/>
          </p:cNvSpPr>
          <p:nvPr/>
        </p:nvSpPr>
        <p:spPr bwMode="auto">
          <a:xfrm>
            <a:off x="21043438" y="5984611"/>
            <a:ext cx="450421" cy="450430"/>
          </a:xfrm>
          <a:custGeom>
            <a:avLst/>
            <a:gdLst>
              <a:gd name="T0" fmla="*/ 117767 w 363"/>
              <a:gd name="T1" fmla="*/ 182685 h 362"/>
              <a:gd name="T2" fmla="*/ 52702 w 363"/>
              <a:gd name="T3" fmla="*/ 117440 h 362"/>
              <a:gd name="T4" fmla="*/ 117767 w 363"/>
              <a:gd name="T5" fmla="*/ 52196 h 362"/>
              <a:gd name="T6" fmla="*/ 182832 w 363"/>
              <a:gd name="T7" fmla="*/ 117440 h 362"/>
              <a:gd name="T8" fmla="*/ 200399 w 363"/>
              <a:gd name="T9" fmla="*/ 126574 h 362"/>
              <a:gd name="T10" fmla="*/ 234233 w 363"/>
              <a:gd name="T11" fmla="*/ 97867 h 362"/>
              <a:gd name="T12" fmla="*/ 199098 w 363"/>
              <a:gd name="T13" fmla="*/ 99824 h 362"/>
              <a:gd name="T14" fmla="*/ 223823 w 363"/>
              <a:gd name="T15" fmla="*/ 66549 h 362"/>
              <a:gd name="T16" fmla="*/ 179579 w 363"/>
              <a:gd name="T17" fmla="*/ 62635 h 362"/>
              <a:gd name="T18" fmla="*/ 169168 w 363"/>
              <a:gd name="T19" fmla="*/ 52196 h 362"/>
              <a:gd name="T20" fmla="*/ 162662 w 363"/>
              <a:gd name="T21" fmla="*/ 7829 h 362"/>
              <a:gd name="T22" fmla="*/ 145745 w 363"/>
              <a:gd name="T23" fmla="*/ 39147 h 362"/>
              <a:gd name="T24" fmla="*/ 127527 w 363"/>
              <a:gd name="T25" fmla="*/ 0 h 362"/>
              <a:gd name="T26" fmla="*/ 100850 w 363"/>
              <a:gd name="T27" fmla="*/ 35884 h 362"/>
              <a:gd name="T28" fmla="*/ 81331 w 363"/>
              <a:gd name="T29" fmla="*/ 42409 h 362"/>
              <a:gd name="T30" fmla="*/ 37087 w 363"/>
              <a:gd name="T31" fmla="*/ 31970 h 362"/>
              <a:gd name="T32" fmla="*/ 59209 w 363"/>
              <a:gd name="T33" fmla="*/ 58068 h 362"/>
              <a:gd name="T34" fmla="*/ 12362 w 363"/>
              <a:gd name="T35" fmla="*/ 60677 h 362"/>
              <a:gd name="T36" fmla="*/ 37087 w 363"/>
              <a:gd name="T37" fmla="*/ 98519 h 362"/>
              <a:gd name="T38" fmla="*/ 34484 w 363"/>
              <a:gd name="T39" fmla="*/ 116788 h 362"/>
              <a:gd name="T40" fmla="*/ 4555 w 363"/>
              <a:gd name="T41" fmla="*/ 149410 h 362"/>
              <a:gd name="T42" fmla="*/ 39039 w 363"/>
              <a:gd name="T43" fmla="*/ 143538 h 362"/>
              <a:gd name="T44" fmla="*/ 16917 w 363"/>
              <a:gd name="T45" fmla="*/ 178770 h 362"/>
              <a:gd name="T46" fmla="*/ 61812 w 363"/>
              <a:gd name="T47" fmla="*/ 178117 h 362"/>
              <a:gd name="T48" fmla="*/ 73523 w 363"/>
              <a:gd name="T49" fmla="*/ 187252 h 362"/>
              <a:gd name="T50" fmla="*/ 84584 w 363"/>
              <a:gd name="T51" fmla="*/ 230313 h 362"/>
              <a:gd name="T52" fmla="*/ 98248 w 363"/>
              <a:gd name="T53" fmla="*/ 198343 h 362"/>
              <a:gd name="T54" fmla="*/ 116466 w 363"/>
              <a:gd name="T55" fmla="*/ 235533 h 362"/>
              <a:gd name="T56" fmla="*/ 139889 w 363"/>
              <a:gd name="T57" fmla="*/ 197691 h 362"/>
              <a:gd name="T58" fmla="*/ 153553 w 363"/>
              <a:gd name="T59" fmla="*/ 191819 h 362"/>
              <a:gd name="T60" fmla="*/ 195845 w 363"/>
              <a:gd name="T61" fmla="*/ 205520 h 362"/>
              <a:gd name="T62" fmla="*/ 175675 w 363"/>
              <a:gd name="T63" fmla="*/ 176813 h 362"/>
              <a:gd name="T64" fmla="*/ 216666 w 363"/>
              <a:gd name="T65" fmla="*/ 180727 h 362"/>
              <a:gd name="T66" fmla="*/ 197146 w 363"/>
              <a:gd name="T67" fmla="*/ 140928 h 362"/>
              <a:gd name="T68" fmla="*/ 200399 w 363"/>
              <a:gd name="T69" fmla="*/ 126574 h 36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63" h="362">
                <a:moveTo>
                  <a:pt x="181" y="280"/>
                </a:moveTo>
                <a:lnTo>
                  <a:pt x="181" y="280"/>
                </a:lnTo>
                <a:cubicBezTo>
                  <a:pt x="126" y="280"/>
                  <a:pt x="81" y="235"/>
                  <a:pt x="81" y="180"/>
                </a:cubicBezTo>
                <a:cubicBezTo>
                  <a:pt x="81" y="125"/>
                  <a:pt x="126" y="80"/>
                  <a:pt x="181" y="80"/>
                </a:cubicBezTo>
                <a:cubicBezTo>
                  <a:pt x="236" y="80"/>
                  <a:pt x="281" y="125"/>
                  <a:pt x="281" y="180"/>
                </a:cubicBezTo>
                <a:cubicBezTo>
                  <a:pt x="281" y="235"/>
                  <a:pt x="236" y="280"/>
                  <a:pt x="181" y="280"/>
                </a:cubicBezTo>
                <a:close/>
                <a:moveTo>
                  <a:pt x="308" y="194"/>
                </a:moveTo>
                <a:lnTo>
                  <a:pt x="362" y="191"/>
                </a:lnTo>
                <a:lnTo>
                  <a:pt x="360" y="150"/>
                </a:lnTo>
                <a:lnTo>
                  <a:pt x="306" y="153"/>
                </a:lnTo>
                <a:cubicBezTo>
                  <a:pt x="304" y="145"/>
                  <a:pt x="302" y="137"/>
                  <a:pt x="299" y="131"/>
                </a:cubicBezTo>
                <a:lnTo>
                  <a:pt x="344" y="102"/>
                </a:lnTo>
                <a:lnTo>
                  <a:pt x="322" y="67"/>
                </a:lnTo>
                <a:lnTo>
                  <a:pt x="276" y="96"/>
                </a:lnTo>
                <a:cubicBezTo>
                  <a:pt x="272" y="90"/>
                  <a:pt x="266" y="85"/>
                  <a:pt x="260" y="80"/>
                </a:cubicBezTo>
                <a:lnTo>
                  <a:pt x="286" y="32"/>
                </a:lnTo>
                <a:lnTo>
                  <a:pt x="250" y="12"/>
                </a:lnTo>
                <a:lnTo>
                  <a:pt x="224" y="60"/>
                </a:lnTo>
                <a:cubicBezTo>
                  <a:pt x="215" y="57"/>
                  <a:pt x="206" y="54"/>
                  <a:pt x="196" y="53"/>
                </a:cubicBezTo>
                <a:lnTo>
                  <a:pt x="196" y="0"/>
                </a:lnTo>
                <a:lnTo>
                  <a:pt x="155" y="0"/>
                </a:lnTo>
                <a:lnTo>
                  <a:pt x="155" y="55"/>
                </a:lnTo>
                <a:cubicBezTo>
                  <a:pt x="144" y="57"/>
                  <a:pt x="135" y="60"/>
                  <a:pt x="125" y="65"/>
                </a:cubicBezTo>
                <a:lnTo>
                  <a:pt x="88" y="22"/>
                </a:lnTo>
                <a:lnTo>
                  <a:pt x="57" y="49"/>
                </a:lnTo>
                <a:lnTo>
                  <a:pt x="91" y="89"/>
                </a:lnTo>
                <a:cubicBezTo>
                  <a:pt x="84" y="96"/>
                  <a:pt x="78" y="104"/>
                  <a:pt x="73" y="112"/>
                </a:cubicBezTo>
                <a:lnTo>
                  <a:pt x="19" y="93"/>
                </a:lnTo>
                <a:lnTo>
                  <a:pt x="5" y="132"/>
                </a:lnTo>
                <a:lnTo>
                  <a:pt x="57" y="151"/>
                </a:lnTo>
                <a:cubicBezTo>
                  <a:pt x="55" y="160"/>
                  <a:pt x="53" y="169"/>
                  <a:pt x="53" y="179"/>
                </a:cubicBezTo>
                <a:lnTo>
                  <a:pt x="0" y="188"/>
                </a:lnTo>
                <a:lnTo>
                  <a:pt x="7" y="229"/>
                </a:lnTo>
                <a:lnTo>
                  <a:pt x="60" y="220"/>
                </a:lnTo>
                <a:cubicBezTo>
                  <a:pt x="62" y="227"/>
                  <a:pt x="66" y="234"/>
                  <a:pt x="69" y="241"/>
                </a:cubicBezTo>
                <a:lnTo>
                  <a:pt x="26" y="274"/>
                </a:lnTo>
                <a:lnTo>
                  <a:pt x="52" y="307"/>
                </a:lnTo>
                <a:lnTo>
                  <a:pt x="95" y="273"/>
                </a:lnTo>
                <a:cubicBezTo>
                  <a:pt x="100" y="279"/>
                  <a:pt x="107" y="283"/>
                  <a:pt x="113" y="287"/>
                </a:cubicBezTo>
                <a:lnTo>
                  <a:pt x="92" y="337"/>
                </a:lnTo>
                <a:lnTo>
                  <a:pt x="130" y="353"/>
                </a:lnTo>
                <a:lnTo>
                  <a:pt x="151" y="304"/>
                </a:lnTo>
                <a:cubicBezTo>
                  <a:pt x="158" y="305"/>
                  <a:pt x="166" y="307"/>
                  <a:pt x="174" y="307"/>
                </a:cubicBezTo>
                <a:lnTo>
                  <a:pt x="179" y="361"/>
                </a:lnTo>
                <a:lnTo>
                  <a:pt x="220" y="356"/>
                </a:lnTo>
                <a:lnTo>
                  <a:pt x="215" y="303"/>
                </a:lnTo>
                <a:cubicBezTo>
                  <a:pt x="222" y="301"/>
                  <a:pt x="229" y="298"/>
                  <a:pt x="236" y="294"/>
                </a:cubicBezTo>
                <a:lnTo>
                  <a:pt x="267" y="339"/>
                </a:lnTo>
                <a:lnTo>
                  <a:pt x="301" y="315"/>
                </a:lnTo>
                <a:lnTo>
                  <a:pt x="270" y="271"/>
                </a:lnTo>
                <a:cubicBezTo>
                  <a:pt x="276" y="266"/>
                  <a:pt x="281" y="260"/>
                  <a:pt x="285" y="253"/>
                </a:cubicBezTo>
                <a:lnTo>
                  <a:pt x="333" y="277"/>
                </a:lnTo>
                <a:lnTo>
                  <a:pt x="352" y="240"/>
                </a:lnTo>
                <a:lnTo>
                  <a:pt x="303" y="216"/>
                </a:lnTo>
                <a:cubicBezTo>
                  <a:pt x="305" y="209"/>
                  <a:pt x="307" y="201"/>
                  <a:pt x="308" y="194"/>
                </a:cubicBezTo>
                <a:close/>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336">
            <a:extLst>
              <a:ext uri="{FF2B5EF4-FFF2-40B4-BE49-F238E27FC236}">
                <a16:creationId xmlns:a16="http://schemas.microsoft.com/office/drawing/2014/main" id="{3E7654BE-41D9-7543-9CF3-21EBA5B8D99D}"/>
              </a:ext>
            </a:extLst>
          </p:cNvPr>
          <p:cNvSpPr>
            <a:spLocks noChangeArrowheads="1"/>
          </p:cNvSpPr>
          <p:nvPr/>
        </p:nvSpPr>
        <p:spPr bwMode="auto">
          <a:xfrm>
            <a:off x="21142310" y="6083485"/>
            <a:ext cx="252675" cy="252680"/>
          </a:xfrm>
          <a:custGeom>
            <a:avLst/>
            <a:gdLst>
              <a:gd name="T0" fmla="*/ 65917 w 201"/>
              <a:gd name="T1" fmla="*/ 114037 h 201"/>
              <a:gd name="T2" fmla="*/ 65917 w 201"/>
              <a:gd name="T3" fmla="*/ 114037 h 201"/>
              <a:gd name="T4" fmla="*/ 17139 w 201"/>
              <a:gd name="T5" fmla="*/ 65258 h 201"/>
              <a:gd name="T6" fmla="*/ 17139 w 201"/>
              <a:gd name="T7" fmla="*/ 65258 h 201"/>
              <a:gd name="T8" fmla="*/ 65917 w 201"/>
              <a:gd name="T9" fmla="*/ 17139 h 201"/>
              <a:gd name="T10" fmla="*/ 65917 w 201"/>
              <a:gd name="T11" fmla="*/ 17139 h 201"/>
              <a:gd name="T12" fmla="*/ 114696 w 201"/>
              <a:gd name="T13" fmla="*/ 65258 h 201"/>
              <a:gd name="T14" fmla="*/ 114696 w 201"/>
              <a:gd name="T15" fmla="*/ 65258 h 201"/>
              <a:gd name="T16" fmla="*/ 65917 w 201"/>
              <a:gd name="T17" fmla="*/ 114037 h 201"/>
              <a:gd name="T18" fmla="*/ 65917 w 201"/>
              <a:gd name="T19" fmla="*/ 0 h 201"/>
              <a:gd name="T20" fmla="*/ 65917 w 201"/>
              <a:gd name="T21" fmla="*/ 0 h 201"/>
              <a:gd name="T22" fmla="*/ 0 w 201"/>
              <a:gd name="T23" fmla="*/ 65917 h 201"/>
              <a:gd name="T24" fmla="*/ 0 w 201"/>
              <a:gd name="T25" fmla="*/ 65917 h 201"/>
              <a:gd name="T26" fmla="*/ 65917 w 201"/>
              <a:gd name="T27" fmla="*/ 131835 h 201"/>
              <a:gd name="T28" fmla="*/ 65917 w 201"/>
              <a:gd name="T29" fmla="*/ 131835 h 201"/>
              <a:gd name="T30" fmla="*/ 131835 w 201"/>
              <a:gd name="T31" fmla="*/ 65917 h 201"/>
              <a:gd name="T32" fmla="*/ 131835 w 201"/>
              <a:gd name="T33" fmla="*/ 65917 h 201"/>
              <a:gd name="T34" fmla="*/ 65917 w 201"/>
              <a:gd name="T35" fmla="*/ 0 h 2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1" h="201">
                <a:moveTo>
                  <a:pt x="100" y="173"/>
                </a:moveTo>
                <a:lnTo>
                  <a:pt x="100" y="173"/>
                </a:lnTo>
                <a:cubicBezTo>
                  <a:pt x="59" y="173"/>
                  <a:pt x="26" y="140"/>
                  <a:pt x="26" y="99"/>
                </a:cubicBezTo>
                <a:cubicBezTo>
                  <a:pt x="26" y="58"/>
                  <a:pt x="59" y="26"/>
                  <a:pt x="100" y="26"/>
                </a:cubicBezTo>
                <a:cubicBezTo>
                  <a:pt x="141" y="26"/>
                  <a:pt x="174" y="58"/>
                  <a:pt x="174" y="99"/>
                </a:cubicBezTo>
                <a:cubicBezTo>
                  <a:pt x="174" y="140"/>
                  <a:pt x="141" y="173"/>
                  <a:pt x="100" y="173"/>
                </a:cubicBezTo>
                <a:close/>
                <a:moveTo>
                  <a:pt x="100" y="0"/>
                </a:moveTo>
                <a:lnTo>
                  <a:pt x="100" y="0"/>
                </a:lnTo>
                <a:cubicBezTo>
                  <a:pt x="45" y="0"/>
                  <a:pt x="0" y="45"/>
                  <a:pt x="0" y="100"/>
                </a:cubicBezTo>
                <a:cubicBezTo>
                  <a:pt x="0" y="155"/>
                  <a:pt x="45" y="200"/>
                  <a:pt x="100" y="200"/>
                </a:cubicBezTo>
                <a:cubicBezTo>
                  <a:pt x="155" y="200"/>
                  <a:pt x="200" y="155"/>
                  <a:pt x="200" y="100"/>
                </a:cubicBezTo>
                <a:cubicBezTo>
                  <a:pt x="200" y="45"/>
                  <a:pt x="155" y="0"/>
                  <a:pt x="100" y="0"/>
                </a:cubicBezTo>
                <a:close/>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04">
            <a:extLst>
              <a:ext uri="{FF2B5EF4-FFF2-40B4-BE49-F238E27FC236}">
                <a16:creationId xmlns:a16="http://schemas.microsoft.com/office/drawing/2014/main" id="{99D586A9-088F-7447-A802-B603741D92F1}"/>
              </a:ext>
            </a:extLst>
          </p:cNvPr>
          <p:cNvSpPr>
            <a:spLocks noChangeArrowheads="1"/>
          </p:cNvSpPr>
          <p:nvPr/>
        </p:nvSpPr>
        <p:spPr bwMode="auto">
          <a:xfrm>
            <a:off x="18456263" y="5792352"/>
            <a:ext cx="2816880" cy="1207096"/>
          </a:xfrm>
          <a:custGeom>
            <a:avLst/>
            <a:gdLst>
              <a:gd name="connsiteX0" fmla="*/ 1527038 w 2816880"/>
              <a:gd name="connsiteY0" fmla="*/ 1191992 h 1207096"/>
              <a:gd name="connsiteX1" fmla="*/ 1602698 w 2816880"/>
              <a:gd name="connsiteY1" fmla="*/ 1191992 h 1207096"/>
              <a:gd name="connsiteX2" fmla="*/ 1602698 w 2816880"/>
              <a:gd name="connsiteY2" fmla="*/ 1207096 h 1207096"/>
              <a:gd name="connsiteX3" fmla="*/ 1527038 w 2816880"/>
              <a:gd name="connsiteY3" fmla="*/ 1207096 h 1207096"/>
              <a:gd name="connsiteX4" fmla="*/ 1700270 w 2816880"/>
              <a:gd name="connsiteY4" fmla="*/ 1120582 h 1207096"/>
              <a:gd name="connsiteX5" fmla="*/ 1712568 w 2816880"/>
              <a:gd name="connsiteY5" fmla="*/ 1120582 h 1207096"/>
              <a:gd name="connsiteX6" fmla="*/ 1712568 w 2816880"/>
              <a:gd name="connsiteY6" fmla="*/ 1201768 h 1207096"/>
              <a:gd name="connsiteX7" fmla="*/ 1631402 w 2816880"/>
              <a:gd name="connsiteY7" fmla="*/ 1201768 h 1207096"/>
              <a:gd name="connsiteX8" fmla="*/ 1631402 w 2816880"/>
              <a:gd name="connsiteY8" fmla="*/ 1188439 h 1207096"/>
              <a:gd name="connsiteX9" fmla="*/ 1700270 w 2816880"/>
              <a:gd name="connsiteY9" fmla="*/ 1188439 h 1207096"/>
              <a:gd name="connsiteX10" fmla="*/ 807460 w 2816880"/>
              <a:gd name="connsiteY10" fmla="*/ 1120582 h 1207096"/>
              <a:gd name="connsiteX11" fmla="*/ 820068 w 2816880"/>
              <a:gd name="connsiteY11" fmla="*/ 1120582 h 1207096"/>
              <a:gd name="connsiteX12" fmla="*/ 820068 w 2816880"/>
              <a:gd name="connsiteY12" fmla="*/ 1189451 h 1207096"/>
              <a:gd name="connsiteX13" fmla="*/ 960002 w 2816880"/>
              <a:gd name="connsiteY13" fmla="*/ 1189451 h 1207096"/>
              <a:gd name="connsiteX14" fmla="*/ 960002 w 2816880"/>
              <a:gd name="connsiteY14" fmla="*/ 1201749 h 1207096"/>
              <a:gd name="connsiteX15" fmla="*/ 807460 w 2816880"/>
              <a:gd name="connsiteY15" fmla="*/ 1201749 h 1207096"/>
              <a:gd name="connsiteX16" fmla="*/ 2455344 w 2816880"/>
              <a:gd name="connsiteY16" fmla="*/ 1065651 h 1207096"/>
              <a:gd name="connsiteX17" fmla="*/ 2596898 w 2816880"/>
              <a:gd name="connsiteY17" fmla="*/ 1065651 h 1207096"/>
              <a:gd name="connsiteX18" fmla="*/ 2596898 w 2816880"/>
              <a:gd name="connsiteY18" fmla="*/ 1075639 h 1207096"/>
              <a:gd name="connsiteX19" fmla="*/ 2455344 w 2816880"/>
              <a:gd name="connsiteY19" fmla="*/ 1075639 h 1207096"/>
              <a:gd name="connsiteX20" fmla="*/ 2804348 w 2816880"/>
              <a:gd name="connsiteY20" fmla="*/ 999734 h 1207096"/>
              <a:gd name="connsiteX21" fmla="*/ 2816646 w 2816880"/>
              <a:gd name="connsiteY21" fmla="*/ 999734 h 1207096"/>
              <a:gd name="connsiteX22" fmla="*/ 2816646 w 2816880"/>
              <a:gd name="connsiteY22" fmla="*/ 1080883 h 1207096"/>
              <a:gd name="connsiteX23" fmla="*/ 2735484 w 2816880"/>
              <a:gd name="connsiteY23" fmla="*/ 1080883 h 1207096"/>
              <a:gd name="connsiteX24" fmla="*/ 2735484 w 2816880"/>
              <a:gd name="connsiteY24" fmla="*/ 1068398 h 1207096"/>
              <a:gd name="connsiteX25" fmla="*/ 2804348 w 2816880"/>
              <a:gd name="connsiteY25" fmla="*/ 1068398 h 1207096"/>
              <a:gd name="connsiteX26" fmla="*/ 2235628 w 2816880"/>
              <a:gd name="connsiteY26" fmla="*/ 999734 h 1207096"/>
              <a:gd name="connsiteX27" fmla="*/ 2248956 w 2816880"/>
              <a:gd name="connsiteY27" fmla="*/ 999734 h 1207096"/>
              <a:gd name="connsiteX28" fmla="*/ 2248956 w 2816880"/>
              <a:gd name="connsiteY28" fmla="*/ 1068398 h 1207096"/>
              <a:gd name="connsiteX29" fmla="*/ 2316810 w 2816880"/>
              <a:gd name="connsiteY29" fmla="*/ 1068398 h 1207096"/>
              <a:gd name="connsiteX30" fmla="*/ 2316810 w 2816880"/>
              <a:gd name="connsiteY30" fmla="*/ 1080883 h 1207096"/>
              <a:gd name="connsiteX31" fmla="*/ 2235628 w 2816880"/>
              <a:gd name="connsiteY31" fmla="*/ 1080883 h 1207096"/>
              <a:gd name="connsiteX32" fmla="*/ 807464 w 2816880"/>
              <a:gd name="connsiteY32" fmla="*/ 939313 h 1207096"/>
              <a:gd name="connsiteX33" fmla="*/ 817452 w 2816880"/>
              <a:gd name="connsiteY33" fmla="*/ 939313 h 1207096"/>
              <a:gd name="connsiteX34" fmla="*/ 817452 w 2816880"/>
              <a:gd name="connsiteY34" fmla="*/ 1031431 h 1207096"/>
              <a:gd name="connsiteX35" fmla="*/ 807464 w 2816880"/>
              <a:gd name="connsiteY35" fmla="*/ 1031431 h 1207096"/>
              <a:gd name="connsiteX36" fmla="*/ 1702812 w 2816880"/>
              <a:gd name="connsiteY36" fmla="*/ 785507 h 1207096"/>
              <a:gd name="connsiteX37" fmla="*/ 1712802 w 2816880"/>
              <a:gd name="connsiteY37" fmla="*/ 785507 h 1207096"/>
              <a:gd name="connsiteX38" fmla="*/ 1712802 w 2816880"/>
              <a:gd name="connsiteY38" fmla="*/ 954537 h 1207096"/>
              <a:gd name="connsiteX39" fmla="*/ 1702812 w 2816880"/>
              <a:gd name="connsiteY39" fmla="*/ 954537 h 1207096"/>
              <a:gd name="connsiteX40" fmla="*/ 736054 w 2816880"/>
              <a:gd name="connsiteY40" fmla="*/ 763533 h 1207096"/>
              <a:gd name="connsiteX41" fmla="*/ 817236 w 2816880"/>
              <a:gd name="connsiteY41" fmla="*/ 763533 h 1207096"/>
              <a:gd name="connsiteX42" fmla="*/ 817236 w 2816880"/>
              <a:gd name="connsiteY42" fmla="*/ 844698 h 1207096"/>
              <a:gd name="connsiteX43" fmla="*/ 805118 w 2816880"/>
              <a:gd name="connsiteY43" fmla="*/ 844698 h 1207096"/>
              <a:gd name="connsiteX44" fmla="*/ 805118 w 2816880"/>
              <a:gd name="connsiteY44" fmla="*/ 775831 h 1207096"/>
              <a:gd name="connsiteX45" fmla="*/ 736054 w 2816880"/>
              <a:gd name="connsiteY45" fmla="*/ 775831 h 1207096"/>
              <a:gd name="connsiteX46" fmla="*/ 2235624 w 2816880"/>
              <a:gd name="connsiteY46" fmla="*/ 741561 h 1207096"/>
              <a:gd name="connsiteX47" fmla="*/ 2250732 w 2816880"/>
              <a:gd name="connsiteY47" fmla="*/ 741561 h 1207096"/>
              <a:gd name="connsiteX48" fmla="*/ 2250732 w 2816880"/>
              <a:gd name="connsiteY48" fmla="*/ 866673 h 1207096"/>
              <a:gd name="connsiteX49" fmla="*/ 2235624 w 2816880"/>
              <a:gd name="connsiteY49" fmla="*/ 866673 h 1207096"/>
              <a:gd name="connsiteX50" fmla="*/ 2806892 w 2816880"/>
              <a:gd name="connsiteY50" fmla="*/ 703110 h 1207096"/>
              <a:gd name="connsiteX51" fmla="*/ 2816880 w 2816880"/>
              <a:gd name="connsiteY51" fmla="*/ 703110 h 1207096"/>
              <a:gd name="connsiteX52" fmla="*/ 2816880 w 2816880"/>
              <a:gd name="connsiteY52" fmla="*/ 778772 h 1207096"/>
              <a:gd name="connsiteX53" fmla="*/ 2806892 w 2816880"/>
              <a:gd name="connsiteY53" fmla="*/ 778772 h 1207096"/>
              <a:gd name="connsiteX54" fmla="*/ 433944 w 2816880"/>
              <a:gd name="connsiteY54" fmla="*/ 692123 h 1207096"/>
              <a:gd name="connsiteX55" fmla="*/ 446242 w 2816880"/>
              <a:gd name="connsiteY55" fmla="*/ 692123 h 1207096"/>
              <a:gd name="connsiteX56" fmla="*/ 446242 w 2816880"/>
              <a:gd name="connsiteY56" fmla="*/ 761191 h 1207096"/>
              <a:gd name="connsiteX57" fmla="*/ 515110 w 2816880"/>
              <a:gd name="connsiteY57" fmla="*/ 761191 h 1207096"/>
              <a:gd name="connsiteX58" fmla="*/ 515110 w 2816880"/>
              <a:gd name="connsiteY58" fmla="*/ 773309 h 1207096"/>
              <a:gd name="connsiteX59" fmla="*/ 433944 w 2816880"/>
              <a:gd name="connsiteY59" fmla="*/ 773309 h 1207096"/>
              <a:gd name="connsiteX60" fmla="*/ 1911544 w 2816880"/>
              <a:gd name="connsiteY60" fmla="*/ 532827 h 1207096"/>
              <a:gd name="connsiteX61" fmla="*/ 2042106 w 2816880"/>
              <a:gd name="connsiteY61" fmla="*/ 532827 h 1207096"/>
              <a:gd name="connsiteX62" fmla="*/ 2042106 w 2816880"/>
              <a:gd name="connsiteY62" fmla="*/ 542815 h 1207096"/>
              <a:gd name="connsiteX63" fmla="*/ 1911544 w 2816880"/>
              <a:gd name="connsiteY63" fmla="*/ 542815 h 1207096"/>
              <a:gd name="connsiteX64" fmla="*/ 175776 w 2816880"/>
              <a:gd name="connsiteY64" fmla="*/ 532827 h 1207096"/>
              <a:gd name="connsiteX65" fmla="*/ 267942 w 2816880"/>
              <a:gd name="connsiteY65" fmla="*/ 532827 h 1207096"/>
              <a:gd name="connsiteX66" fmla="*/ 267942 w 2816880"/>
              <a:gd name="connsiteY66" fmla="*/ 542815 h 1207096"/>
              <a:gd name="connsiteX67" fmla="*/ 175776 w 2816880"/>
              <a:gd name="connsiteY67" fmla="*/ 542815 h 1207096"/>
              <a:gd name="connsiteX68" fmla="*/ 2169712 w 2816880"/>
              <a:gd name="connsiteY68" fmla="*/ 532825 h 1207096"/>
              <a:gd name="connsiteX69" fmla="*/ 2250876 w 2816880"/>
              <a:gd name="connsiteY69" fmla="*/ 532825 h 1207096"/>
              <a:gd name="connsiteX70" fmla="*/ 2250876 w 2816880"/>
              <a:gd name="connsiteY70" fmla="*/ 613990 h 1207096"/>
              <a:gd name="connsiteX71" fmla="*/ 2237348 w 2816880"/>
              <a:gd name="connsiteY71" fmla="*/ 613990 h 1207096"/>
              <a:gd name="connsiteX72" fmla="*/ 2237348 w 2816880"/>
              <a:gd name="connsiteY72" fmla="*/ 545123 h 1207096"/>
              <a:gd name="connsiteX73" fmla="*/ 2169712 w 2816880"/>
              <a:gd name="connsiteY73" fmla="*/ 545123 h 1207096"/>
              <a:gd name="connsiteX74" fmla="*/ 1702812 w 2816880"/>
              <a:gd name="connsiteY74" fmla="*/ 532825 h 1207096"/>
              <a:gd name="connsiteX75" fmla="*/ 1783974 w 2816880"/>
              <a:gd name="connsiteY75" fmla="*/ 532825 h 1207096"/>
              <a:gd name="connsiteX76" fmla="*/ 1783974 w 2816880"/>
              <a:gd name="connsiteY76" fmla="*/ 545123 h 1207096"/>
              <a:gd name="connsiteX77" fmla="*/ 1715108 w 2816880"/>
              <a:gd name="connsiteY77" fmla="*/ 545123 h 1207096"/>
              <a:gd name="connsiteX78" fmla="*/ 1715108 w 2816880"/>
              <a:gd name="connsiteY78" fmla="*/ 613990 h 1207096"/>
              <a:gd name="connsiteX79" fmla="*/ 1702812 w 2816880"/>
              <a:gd name="connsiteY79" fmla="*/ 613990 h 1207096"/>
              <a:gd name="connsiteX80" fmla="*/ 368028 w 2816880"/>
              <a:gd name="connsiteY80" fmla="*/ 532825 h 1207096"/>
              <a:gd name="connsiteX81" fmla="*/ 449194 w 2816880"/>
              <a:gd name="connsiteY81" fmla="*/ 532825 h 1207096"/>
              <a:gd name="connsiteX82" fmla="*/ 449194 w 2816880"/>
              <a:gd name="connsiteY82" fmla="*/ 613990 h 1207096"/>
              <a:gd name="connsiteX83" fmla="*/ 436896 w 2816880"/>
              <a:gd name="connsiteY83" fmla="*/ 613990 h 1207096"/>
              <a:gd name="connsiteX84" fmla="*/ 436896 w 2816880"/>
              <a:gd name="connsiteY84" fmla="*/ 545123 h 1207096"/>
              <a:gd name="connsiteX85" fmla="*/ 368028 w 2816880"/>
              <a:gd name="connsiteY85" fmla="*/ 545123 h 1207096"/>
              <a:gd name="connsiteX86" fmla="*/ 0 w 2816880"/>
              <a:gd name="connsiteY86" fmla="*/ 461417 h 1207096"/>
              <a:gd name="connsiteX87" fmla="*/ 13328 w 2816880"/>
              <a:gd name="connsiteY87" fmla="*/ 461417 h 1207096"/>
              <a:gd name="connsiteX88" fmla="*/ 13328 w 2816880"/>
              <a:gd name="connsiteY88" fmla="*/ 530286 h 1207096"/>
              <a:gd name="connsiteX89" fmla="*/ 81182 w 2816880"/>
              <a:gd name="connsiteY89" fmla="*/ 530286 h 1207096"/>
              <a:gd name="connsiteX90" fmla="*/ 81182 w 2816880"/>
              <a:gd name="connsiteY90" fmla="*/ 542584 h 1207096"/>
              <a:gd name="connsiteX91" fmla="*/ 0 w 2816880"/>
              <a:gd name="connsiteY91" fmla="*/ 542584 h 1207096"/>
              <a:gd name="connsiteX92" fmla="*/ 0 w 2816880"/>
              <a:gd name="connsiteY92" fmla="*/ 208737 h 1207096"/>
              <a:gd name="connsiteX93" fmla="*/ 15104 w 2816880"/>
              <a:gd name="connsiteY93" fmla="*/ 208737 h 1207096"/>
              <a:gd name="connsiteX94" fmla="*/ 15104 w 2816880"/>
              <a:gd name="connsiteY94" fmla="*/ 333840 h 1207096"/>
              <a:gd name="connsiteX95" fmla="*/ 0 w 2816880"/>
              <a:gd name="connsiteY95" fmla="*/ 333840 h 1207096"/>
              <a:gd name="connsiteX96" fmla="*/ 131834 w 2816880"/>
              <a:gd name="connsiteY96" fmla="*/ 0 h 1207096"/>
              <a:gd name="connsiteX97" fmla="*/ 207494 w 2816880"/>
              <a:gd name="connsiteY97" fmla="*/ 0 h 1207096"/>
              <a:gd name="connsiteX98" fmla="*/ 207494 w 2816880"/>
              <a:gd name="connsiteY98" fmla="*/ 15107 h 1207096"/>
              <a:gd name="connsiteX99" fmla="*/ 131834 w 2816880"/>
              <a:gd name="connsiteY99" fmla="*/ 15107 h 1207096"/>
              <a:gd name="connsiteX100" fmla="*/ 0 w 2816880"/>
              <a:gd name="connsiteY100" fmla="*/ 0 h 1207096"/>
              <a:gd name="connsiteX101" fmla="*/ 81182 w 2816880"/>
              <a:gd name="connsiteY101" fmla="*/ 0 h 1207096"/>
              <a:gd name="connsiteX102" fmla="*/ 81182 w 2816880"/>
              <a:gd name="connsiteY102" fmla="*/ 13329 h 1207096"/>
              <a:gd name="connsiteX103" fmla="*/ 13328 w 2816880"/>
              <a:gd name="connsiteY103" fmla="*/ 13329 h 1207096"/>
              <a:gd name="connsiteX104" fmla="*/ 13328 w 2816880"/>
              <a:gd name="connsiteY104" fmla="*/ 81185 h 1207096"/>
              <a:gd name="connsiteX105" fmla="*/ 0 w 2816880"/>
              <a:gd name="connsiteY105" fmla="*/ 81185 h 1207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2816880" h="1207096">
                <a:moveTo>
                  <a:pt x="1527038" y="1191992"/>
                </a:moveTo>
                <a:lnTo>
                  <a:pt x="1602698" y="1191992"/>
                </a:lnTo>
                <a:lnTo>
                  <a:pt x="1602698" y="1207096"/>
                </a:lnTo>
                <a:lnTo>
                  <a:pt x="1527038" y="1207096"/>
                </a:lnTo>
                <a:close/>
                <a:moveTo>
                  <a:pt x="1700270" y="1120582"/>
                </a:moveTo>
                <a:lnTo>
                  <a:pt x="1712568" y="1120582"/>
                </a:lnTo>
                <a:lnTo>
                  <a:pt x="1712568" y="1201768"/>
                </a:lnTo>
                <a:lnTo>
                  <a:pt x="1631402" y="1201768"/>
                </a:lnTo>
                <a:lnTo>
                  <a:pt x="1631402" y="1188439"/>
                </a:lnTo>
                <a:lnTo>
                  <a:pt x="1700270" y="1188439"/>
                </a:lnTo>
                <a:close/>
                <a:moveTo>
                  <a:pt x="807460" y="1120582"/>
                </a:moveTo>
                <a:lnTo>
                  <a:pt x="820068" y="1120582"/>
                </a:lnTo>
                <a:lnTo>
                  <a:pt x="820068" y="1189451"/>
                </a:lnTo>
                <a:lnTo>
                  <a:pt x="960002" y="1189451"/>
                </a:lnTo>
                <a:lnTo>
                  <a:pt x="960002" y="1201749"/>
                </a:lnTo>
                <a:lnTo>
                  <a:pt x="807460" y="1201749"/>
                </a:lnTo>
                <a:close/>
                <a:moveTo>
                  <a:pt x="2455344" y="1065651"/>
                </a:moveTo>
                <a:lnTo>
                  <a:pt x="2596898" y="1065651"/>
                </a:lnTo>
                <a:lnTo>
                  <a:pt x="2596898" y="1075639"/>
                </a:lnTo>
                <a:lnTo>
                  <a:pt x="2455344" y="1075639"/>
                </a:lnTo>
                <a:close/>
                <a:moveTo>
                  <a:pt x="2804348" y="999734"/>
                </a:moveTo>
                <a:lnTo>
                  <a:pt x="2816646" y="999734"/>
                </a:lnTo>
                <a:lnTo>
                  <a:pt x="2816646" y="1080883"/>
                </a:lnTo>
                <a:lnTo>
                  <a:pt x="2735484" y="1080883"/>
                </a:lnTo>
                <a:lnTo>
                  <a:pt x="2735484" y="1068398"/>
                </a:lnTo>
                <a:lnTo>
                  <a:pt x="2804348" y="1068398"/>
                </a:lnTo>
                <a:close/>
                <a:moveTo>
                  <a:pt x="2235628" y="999734"/>
                </a:moveTo>
                <a:lnTo>
                  <a:pt x="2248956" y="999734"/>
                </a:lnTo>
                <a:lnTo>
                  <a:pt x="2248956" y="1068398"/>
                </a:lnTo>
                <a:lnTo>
                  <a:pt x="2316810" y="1068398"/>
                </a:lnTo>
                <a:lnTo>
                  <a:pt x="2316810" y="1080883"/>
                </a:lnTo>
                <a:lnTo>
                  <a:pt x="2235628" y="1080883"/>
                </a:lnTo>
                <a:close/>
                <a:moveTo>
                  <a:pt x="807464" y="939313"/>
                </a:moveTo>
                <a:lnTo>
                  <a:pt x="817452" y="939313"/>
                </a:lnTo>
                <a:lnTo>
                  <a:pt x="817452" y="1031431"/>
                </a:lnTo>
                <a:lnTo>
                  <a:pt x="807464" y="1031431"/>
                </a:lnTo>
                <a:close/>
                <a:moveTo>
                  <a:pt x="1702812" y="785507"/>
                </a:moveTo>
                <a:lnTo>
                  <a:pt x="1712802" y="785507"/>
                </a:lnTo>
                <a:lnTo>
                  <a:pt x="1712802" y="954537"/>
                </a:lnTo>
                <a:lnTo>
                  <a:pt x="1702812" y="954537"/>
                </a:lnTo>
                <a:close/>
                <a:moveTo>
                  <a:pt x="736054" y="763533"/>
                </a:moveTo>
                <a:lnTo>
                  <a:pt x="817236" y="763533"/>
                </a:lnTo>
                <a:lnTo>
                  <a:pt x="817236" y="844698"/>
                </a:lnTo>
                <a:lnTo>
                  <a:pt x="805118" y="844698"/>
                </a:lnTo>
                <a:lnTo>
                  <a:pt x="805118" y="775831"/>
                </a:lnTo>
                <a:lnTo>
                  <a:pt x="736054" y="775831"/>
                </a:lnTo>
                <a:close/>
                <a:moveTo>
                  <a:pt x="2235624" y="741561"/>
                </a:moveTo>
                <a:lnTo>
                  <a:pt x="2250732" y="741561"/>
                </a:lnTo>
                <a:lnTo>
                  <a:pt x="2250732" y="866673"/>
                </a:lnTo>
                <a:lnTo>
                  <a:pt x="2235624" y="866673"/>
                </a:lnTo>
                <a:close/>
                <a:moveTo>
                  <a:pt x="2806892" y="703110"/>
                </a:moveTo>
                <a:lnTo>
                  <a:pt x="2816880" y="703110"/>
                </a:lnTo>
                <a:lnTo>
                  <a:pt x="2816880" y="778772"/>
                </a:lnTo>
                <a:lnTo>
                  <a:pt x="2806892" y="778772"/>
                </a:lnTo>
                <a:close/>
                <a:moveTo>
                  <a:pt x="433944" y="692123"/>
                </a:moveTo>
                <a:lnTo>
                  <a:pt x="446242" y="692123"/>
                </a:lnTo>
                <a:lnTo>
                  <a:pt x="446242" y="761191"/>
                </a:lnTo>
                <a:lnTo>
                  <a:pt x="515110" y="761191"/>
                </a:lnTo>
                <a:lnTo>
                  <a:pt x="515110" y="773309"/>
                </a:lnTo>
                <a:lnTo>
                  <a:pt x="433944" y="773309"/>
                </a:lnTo>
                <a:close/>
                <a:moveTo>
                  <a:pt x="1911544" y="532827"/>
                </a:moveTo>
                <a:lnTo>
                  <a:pt x="2042106" y="532827"/>
                </a:lnTo>
                <a:lnTo>
                  <a:pt x="2042106" y="542815"/>
                </a:lnTo>
                <a:lnTo>
                  <a:pt x="1911544" y="542815"/>
                </a:lnTo>
                <a:close/>
                <a:moveTo>
                  <a:pt x="175776" y="532827"/>
                </a:moveTo>
                <a:lnTo>
                  <a:pt x="267942" y="532827"/>
                </a:lnTo>
                <a:lnTo>
                  <a:pt x="267942" y="542815"/>
                </a:lnTo>
                <a:lnTo>
                  <a:pt x="175776" y="542815"/>
                </a:lnTo>
                <a:close/>
                <a:moveTo>
                  <a:pt x="2169712" y="532825"/>
                </a:moveTo>
                <a:lnTo>
                  <a:pt x="2250876" y="532825"/>
                </a:lnTo>
                <a:lnTo>
                  <a:pt x="2250876" y="613990"/>
                </a:lnTo>
                <a:lnTo>
                  <a:pt x="2237348" y="613990"/>
                </a:lnTo>
                <a:lnTo>
                  <a:pt x="2237348" y="545123"/>
                </a:lnTo>
                <a:lnTo>
                  <a:pt x="2169712" y="545123"/>
                </a:lnTo>
                <a:close/>
                <a:moveTo>
                  <a:pt x="1702812" y="532825"/>
                </a:moveTo>
                <a:lnTo>
                  <a:pt x="1783974" y="532825"/>
                </a:lnTo>
                <a:lnTo>
                  <a:pt x="1783974" y="545123"/>
                </a:lnTo>
                <a:lnTo>
                  <a:pt x="1715108" y="545123"/>
                </a:lnTo>
                <a:lnTo>
                  <a:pt x="1715108" y="613990"/>
                </a:lnTo>
                <a:lnTo>
                  <a:pt x="1702812" y="613990"/>
                </a:lnTo>
                <a:close/>
                <a:moveTo>
                  <a:pt x="368028" y="532825"/>
                </a:moveTo>
                <a:lnTo>
                  <a:pt x="449194" y="532825"/>
                </a:lnTo>
                <a:lnTo>
                  <a:pt x="449194" y="613990"/>
                </a:lnTo>
                <a:lnTo>
                  <a:pt x="436896" y="613990"/>
                </a:lnTo>
                <a:lnTo>
                  <a:pt x="436896" y="545123"/>
                </a:lnTo>
                <a:lnTo>
                  <a:pt x="368028" y="545123"/>
                </a:lnTo>
                <a:close/>
                <a:moveTo>
                  <a:pt x="0" y="461417"/>
                </a:moveTo>
                <a:lnTo>
                  <a:pt x="13328" y="461417"/>
                </a:lnTo>
                <a:lnTo>
                  <a:pt x="13328" y="530286"/>
                </a:lnTo>
                <a:lnTo>
                  <a:pt x="81182" y="530286"/>
                </a:lnTo>
                <a:lnTo>
                  <a:pt x="81182" y="542584"/>
                </a:lnTo>
                <a:lnTo>
                  <a:pt x="0" y="542584"/>
                </a:lnTo>
                <a:close/>
                <a:moveTo>
                  <a:pt x="0" y="208737"/>
                </a:moveTo>
                <a:lnTo>
                  <a:pt x="15104" y="208737"/>
                </a:lnTo>
                <a:lnTo>
                  <a:pt x="15104" y="333840"/>
                </a:lnTo>
                <a:lnTo>
                  <a:pt x="0" y="333840"/>
                </a:lnTo>
                <a:close/>
                <a:moveTo>
                  <a:pt x="131834" y="0"/>
                </a:moveTo>
                <a:lnTo>
                  <a:pt x="207494" y="0"/>
                </a:lnTo>
                <a:lnTo>
                  <a:pt x="207494" y="15107"/>
                </a:lnTo>
                <a:lnTo>
                  <a:pt x="131834" y="15107"/>
                </a:lnTo>
                <a:close/>
                <a:moveTo>
                  <a:pt x="0" y="0"/>
                </a:moveTo>
                <a:lnTo>
                  <a:pt x="81182" y="0"/>
                </a:lnTo>
                <a:lnTo>
                  <a:pt x="81182" y="13329"/>
                </a:lnTo>
                <a:lnTo>
                  <a:pt x="13328" y="13329"/>
                </a:lnTo>
                <a:lnTo>
                  <a:pt x="13328" y="81185"/>
                </a:lnTo>
                <a:lnTo>
                  <a:pt x="0" y="81185"/>
                </a:lnTo>
                <a:close/>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6" name="Freeform 358">
            <a:extLst>
              <a:ext uri="{FF2B5EF4-FFF2-40B4-BE49-F238E27FC236}">
                <a16:creationId xmlns:a16="http://schemas.microsoft.com/office/drawing/2014/main" id="{8B0EAD95-4FF2-C545-AFDC-303069BA635C}"/>
              </a:ext>
            </a:extLst>
          </p:cNvPr>
          <p:cNvSpPr>
            <a:spLocks noChangeArrowheads="1"/>
          </p:cNvSpPr>
          <p:nvPr/>
        </p:nvSpPr>
        <p:spPr bwMode="auto">
          <a:xfrm>
            <a:off x="18231054" y="6457011"/>
            <a:ext cx="829436" cy="219722"/>
          </a:xfrm>
          <a:custGeom>
            <a:avLst/>
            <a:gdLst>
              <a:gd name="T0" fmla="*/ 324728 w 667"/>
              <a:gd name="T1" fmla="*/ 39706 h 177"/>
              <a:gd name="T2" fmla="*/ 324728 w 667"/>
              <a:gd name="T3" fmla="*/ 39706 h 177"/>
              <a:gd name="T4" fmla="*/ 239308 w 667"/>
              <a:gd name="T5" fmla="*/ 69648 h 177"/>
              <a:gd name="T6" fmla="*/ 239308 w 667"/>
              <a:gd name="T7" fmla="*/ 69648 h 177"/>
              <a:gd name="T8" fmla="*/ 145410 w 667"/>
              <a:gd name="T9" fmla="*/ 0 h 177"/>
              <a:gd name="T10" fmla="*/ 145410 w 667"/>
              <a:gd name="T11" fmla="*/ 0 h 177"/>
              <a:gd name="T12" fmla="*/ 51513 w 667"/>
              <a:gd name="T13" fmla="*/ 68997 h 177"/>
              <a:gd name="T14" fmla="*/ 51513 w 667"/>
              <a:gd name="T15" fmla="*/ 68997 h 177"/>
              <a:gd name="T16" fmla="*/ 0 w 667"/>
              <a:gd name="T17" fmla="*/ 114561 h 177"/>
              <a:gd name="T18" fmla="*/ 434275 w 667"/>
              <a:gd name="T19" fmla="*/ 114561 h 177"/>
              <a:gd name="T20" fmla="*/ 434275 w 667"/>
              <a:gd name="T21" fmla="*/ 114561 h 177"/>
              <a:gd name="T22" fmla="*/ 324728 w 667"/>
              <a:gd name="T23" fmla="*/ 39706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67" h="177">
                <a:moveTo>
                  <a:pt x="498" y="61"/>
                </a:moveTo>
                <a:lnTo>
                  <a:pt x="498" y="61"/>
                </a:lnTo>
                <a:cubicBezTo>
                  <a:pt x="445" y="61"/>
                  <a:pt x="398" y="79"/>
                  <a:pt x="367" y="107"/>
                </a:cubicBezTo>
                <a:cubicBezTo>
                  <a:pt x="356" y="47"/>
                  <a:pt x="296" y="0"/>
                  <a:pt x="223" y="0"/>
                </a:cubicBezTo>
                <a:cubicBezTo>
                  <a:pt x="151" y="0"/>
                  <a:pt x="91" y="46"/>
                  <a:pt x="79" y="106"/>
                </a:cubicBezTo>
                <a:cubicBezTo>
                  <a:pt x="35" y="109"/>
                  <a:pt x="0" y="139"/>
                  <a:pt x="0" y="176"/>
                </a:cubicBezTo>
                <a:lnTo>
                  <a:pt x="666" y="176"/>
                </a:lnTo>
                <a:cubicBezTo>
                  <a:pt x="658" y="112"/>
                  <a:pt x="586" y="61"/>
                  <a:pt x="498" y="61"/>
                </a:cubicBezTo>
              </a:path>
            </a:pathLst>
          </a:custGeom>
          <a:solidFill>
            <a:srgbClr val="A1DFF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359">
            <a:extLst>
              <a:ext uri="{FF2B5EF4-FFF2-40B4-BE49-F238E27FC236}">
                <a16:creationId xmlns:a16="http://schemas.microsoft.com/office/drawing/2014/main" id="{9318737F-814B-B149-B3A9-1F1CA060D594}"/>
              </a:ext>
            </a:extLst>
          </p:cNvPr>
          <p:cNvSpPr>
            <a:spLocks noChangeArrowheads="1"/>
          </p:cNvSpPr>
          <p:nvPr/>
        </p:nvSpPr>
        <p:spPr bwMode="auto">
          <a:xfrm>
            <a:off x="21191749" y="6473489"/>
            <a:ext cx="554786" cy="203244"/>
          </a:xfrm>
          <a:custGeom>
            <a:avLst/>
            <a:gdLst>
              <a:gd name="T0" fmla="*/ 290256 w 445"/>
              <a:gd name="T1" fmla="*/ 104634 h 165"/>
              <a:gd name="T2" fmla="*/ 290256 w 445"/>
              <a:gd name="T3" fmla="*/ 104634 h 165"/>
              <a:gd name="T4" fmla="*/ 212462 w 445"/>
              <a:gd name="T5" fmla="*/ 27773 h 165"/>
              <a:gd name="T6" fmla="*/ 212462 w 445"/>
              <a:gd name="T7" fmla="*/ 27773 h 165"/>
              <a:gd name="T8" fmla="*/ 152973 w 445"/>
              <a:gd name="T9" fmla="*/ 55547 h 165"/>
              <a:gd name="T10" fmla="*/ 152973 w 445"/>
              <a:gd name="T11" fmla="*/ 55547 h 165"/>
              <a:gd name="T12" fmla="*/ 77794 w 445"/>
              <a:gd name="T13" fmla="*/ 0 h 165"/>
              <a:gd name="T14" fmla="*/ 77794 w 445"/>
              <a:gd name="T15" fmla="*/ 0 h 165"/>
              <a:gd name="T16" fmla="*/ 0 w 445"/>
              <a:gd name="T17" fmla="*/ 76861 h 165"/>
              <a:gd name="T18" fmla="*/ 0 w 445"/>
              <a:gd name="T19" fmla="*/ 76861 h 165"/>
              <a:gd name="T20" fmla="*/ 5884 w 445"/>
              <a:gd name="T21" fmla="*/ 105926 h 165"/>
              <a:gd name="T22" fmla="*/ 289603 w 445"/>
              <a:gd name="T23" fmla="*/ 105926 h 165"/>
              <a:gd name="T24" fmla="*/ 289603 w 445"/>
              <a:gd name="T25" fmla="*/ 105926 h 165"/>
              <a:gd name="T26" fmla="*/ 290256 w 445"/>
              <a:gd name="T27" fmla="*/ 104634 h 1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45" h="165">
                <a:moveTo>
                  <a:pt x="444" y="162"/>
                </a:moveTo>
                <a:lnTo>
                  <a:pt x="444" y="162"/>
                </a:lnTo>
                <a:cubicBezTo>
                  <a:pt x="444" y="96"/>
                  <a:pt x="390" y="43"/>
                  <a:pt x="325" y="43"/>
                </a:cubicBezTo>
                <a:cubicBezTo>
                  <a:pt x="288" y="43"/>
                  <a:pt x="256" y="60"/>
                  <a:pt x="234" y="86"/>
                </a:cubicBezTo>
                <a:cubicBezTo>
                  <a:pt x="219" y="37"/>
                  <a:pt x="173" y="0"/>
                  <a:pt x="119" y="0"/>
                </a:cubicBezTo>
                <a:cubicBezTo>
                  <a:pt x="54" y="0"/>
                  <a:pt x="0" y="53"/>
                  <a:pt x="0" y="119"/>
                </a:cubicBezTo>
                <a:cubicBezTo>
                  <a:pt x="0" y="135"/>
                  <a:pt x="4" y="151"/>
                  <a:pt x="9" y="164"/>
                </a:cubicBezTo>
                <a:lnTo>
                  <a:pt x="443" y="164"/>
                </a:lnTo>
                <a:cubicBezTo>
                  <a:pt x="443" y="164"/>
                  <a:pt x="444" y="163"/>
                  <a:pt x="444" y="162"/>
                </a:cubicBezTo>
              </a:path>
            </a:pathLst>
          </a:custGeom>
          <a:solidFill>
            <a:srgbClr val="A1DFF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360">
            <a:extLst>
              <a:ext uri="{FF2B5EF4-FFF2-40B4-BE49-F238E27FC236}">
                <a16:creationId xmlns:a16="http://schemas.microsoft.com/office/drawing/2014/main" id="{948E007E-2C49-8842-85C6-ECAA245EEF46}"/>
              </a:ext>
            </a:extLst>
          </p:cNvPr>
          <p:cNvSpPr>
            <a:spLocks noChangeArrowheads="1"/>
          </p:cNvSpPr>
          <p:nvPr/>
        </p:nvSpPr>
        <p:spPr bwMode="auto">
          <a:xfrm>
            <a:off x="20021752" y="5259527"/>
            <a:ext cx="82395" cy="82395"/>
          </a:xfrm>
          <a:custGeom>
            <a:avLst/>
            <a:gdLst>
              <a:gd name="T0" fmla="*/ 33899 w 65"/>
              <a:gd name="T1" fmla="*/ 42529 h 64"/>
              <a:gd name="T2" fmla="*/ 0 w 65"/>
              <a:gd name="T3" fmla="*/ 35103 h 64"/>
              <a:gd name="T4" fmla="*/ 10635 w 65"/>
              <a:gd name="T5" fmla="*/ 0 h 64"/>
              <a:gd name="T6" fmla="*/ 42540 w 65"/>
              <a:gd name="T7" fmla="*/ 10801 h 64"/>
              <a:gd name="T8" fmla="*/ 33899 w 65"/>
              <a:gd name="T9" fmla="*/ 42529 h 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 h="64">
                <a:moveTo>
                  <a:pt x="51" y="63"/>
                </a:moveTo>
                <a:lnTo>
                  <a:pt x="0" y="52"/>
                </a:lnTo>
                <a:lnTo>
                  <a:pt x="16" y="0"/>
                </a:lnTo>
                <a:lnTo>
                  <a:pt x="64" y="16"/>
                </a:lnTo>
                <a:lnTo>
                  <a:pt x="51" y="63"/>
                </a:ln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361">
            <a:extLst>
              <a:ext uri="{FF2B5EF4-FFF2-40B4-BE49-F238E27FC236}">
                <a16:creationId xmlns:a16="http://schemas.microsoft.com/office/drawing/2014/main" id="{C048706B-833C-5E4A-AFB5-8CEB9B47AF6B}"/>
              </a:ext>
            </a:extLst>
          </p:cNvPr>
          <p:cNvSpPr>
            <a:spLocks noChangeArrowheads="1"/>
          </p:cNvSpPr>
          <p:nvPr/>
        </p:nvSpPr>
        <p:spPr bwMode="auto">
          <a:xfrm>
            <a:off x="20032735" y="5259527"/>
            <a:ext cx="65916" cy="60421"/>
          </a:xfrm>
          <a:custGeom>
            <a:avLst/>
            <a:gdLst>
              <a:gd name="T0" fmla="*/ 28280 w 55"/>
              <a:gd name="T1" fmla="*/ 31008 h 47"/>
              <a:gd name="T2" fmla="*/ 33936 w 55"/>
              <a:gd name="T3" fmla="*/ 10785 h 47"/>
              <a:gd name="T4" fmla="*/ 3771 w 55"/>
              <a:gd name="T5" fmla="*/ 0 h 47"/>
              <a:gd name="T6" fmla="*/ 0 w 55"/>
              <a:gd name="T7" fmla="*/ 11459 h 47"/>
              <a:gd name="T8" fmla="*/ 0 w 55"/>
              <a:gd name="T9" fmla="*/ 11459 h 47"/>
              <a:gd name="T10" fmla="*/ 28280 w 55"/>
              <a:gd name="T11" fmla="*/ 31008 h 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47">
                <a:moveTo>
                  <a:pt x="45" y="46"/>
                </a:moveTo>
                <a:lnTo>
                  <a:pt x="54" y="16"/>
                </a:lnTo>
                <a:lnTo>
                  <a:pt x="6" y="0"/>
                </a:lnTo>
                <a:lnTo>
                  <a:pt x="0" y="17"/>
                </a:lnTo>
                <a:cubicBezTo>
                  <a:pt x="10" y="27"/>
                  <a:pt x="24" y="40"/>
                  <a:pt x="45" y="46"/>
                </a:cubicBezTo>
              </a:path>
            </a:pathLst>
          </a:custGeom>
          <a:solidFill>
            <a:srgbClr val="D166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362">
            <a:extLst>
              <a:ext uri="{FF2B5EF4-FFF2-40B4-BE49-F238E27FC236}">
                <a16:creationId xmlns:a16="http://schemas.microsoft.com/office/drawing/2014/main" id="{9086AAF0-7EE8-6144-9DF8-6D103E1D30DF}"/>
              </a:ext>
            </a:extLst>
          </p:cNvPr>
          <p:cNvSpPr>
            <a:spLocks noChangeArrowheads="1"/>
          </p:cNvSpPr>
          <p:nvPr/>
        </p:nvSpPr>
        <p:spPr bwMode="auto">
          <a:xfrm>
            <a:off x="20093161" y="5506713"/>
            <a:ext cx="131830" cy="137327"/>
          </a:xfrm>
          <a:custGeom>
            <a:avLst/>
            <a:gdLst>
              <a:gd name="T0" fmla="*/ 18735 w 107"/>
              <a:gd name="T1" fmla="*/ 0 h 109"/>
              <a:gd name="T2" fmla="*/ 68481 w 107"/>
              <a:gd name="T3" fmla="*/ 51529 h 109"/>
              <a:gd name="T4" fmla="*/ 57498 w 107"/>
              <a:gd name="T5" fmla="*/ 71347 h 109"/>
              <a:gd name="T6" fmla="*/ 0 w 107"/>
              <a:gd name="T7" fmla="*/ 30389 h 109"/>
              <a:gd name="T8" fmla="*/ 18735 w 107"/>
              <a:gd name="T9" fmla="*/ 0 h 1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 h="109">
                <a:moveTo>
                  <a:pt x="29" y="0"/>
                </a:moveTo>
                <a:lnTo>
                  <a:pt x="106" y="78"/>
                </a:lnTo>
                <a:lnTo>
                  <a:pt x="89" y="108"/>
                </a:lnTo>
                <a:lnTo>
                  <a:pt x="0" y="46"/>
                </a:lnTo>
                <a:lnTo>
                  <a:pt x="29" y="0"/>
                </a:lnTo>
              </a:path>
            </a:pathLst>
          </a:custGeom>
          <a:solidFill>
            <a:srgbClr val="E4224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363">
            <a:extLst>
              <a:ext uri="{FF2B5EF4-FFF2-40B4-BE49-F238E27FC236}">
                <a16:creationId xmlns:a16="http://schemas.microsoft.com/office/drawing/2014/main" id="{4D92609C-8CBA-F44B-8195-31723AE6CDC0}"/>
              </a:ext>
            </a:extLst>
          </p:cNvPr>
          <p:cNvSpPr>
            <a:spLocks noChangeArrowheads="1"/>
          </p:cNvSpPr>
          <p:nvPr/>
        </p:nvSpPr>
        <p:spPr bwMode="auto">
          <a:xfrm>
            <a:off x="19961329" y="5325446"/>
            <a:ext cx="214223" cy="313101"/>
          </a:xfrm>
          <a:custGeom>
            <a:avLst/>
            <a:gdLst>
              <a:gd name="T0" fmla="*/ 31816 w 173"/>
              <a:gd name="T1" fmla="*/ 0 h 251"/>
              <a:gd name="T2" fmla="*/ 64931 w 173"/>
              <a:gd name="T3" fmla="*/ 7195 h 251"/>
              <a:gd name="T4" fmla="*/ 64931 w 173"/>
              <a:gd name="T5" fmla="*/ 7195 h 251"/>
              <a:gd name="T6" fmla="*/ 100643 w 173"/>
              <a:gd name="T7" fmla="*/ 102038 h 251"/>
              <a:gd name="T8" fmla="*/ 100643 w 173"/>
              <a:gd name="T9" fmla="*/ 102038 h 251"/>
              <a:gd name="T10" fmla="*/ 84411 w 173"/>
              <a:gd name="T11" fmla="*/ 111195 h 251"/>
              <a:gd name="T12" fmla="*/ 77917 w 173"/>
              <a:gd name="T13" fmla="*/ 163522 h 251"/>
              <a:gd name="T14" fmla="*/ 1299 w 173"/>
              <a:gd name="T15" fmla="*/ 163522 h 251"/>
              <a:gd name="T16" fmla="*/ 1299 w 173"/>
              <a:gd name="T17" fmla="*/ 72604 h 251"/>
              <a:gd name="T18" fmla="*/ 1299 w 173"/>
              <a:gd name="T19" fmla="*/ 72604 h 251"/>
              <a:gd name="T20" fmla="*/ 29868 w 173"/>
              <a:gd name="T21" fmla="*/ 1308 h 251"/>
              <a:gd name="T22" fmla="*/ 31816 w 173"/>
              <a:gd name="T23" fmla="*/ 0 h 2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3" h="251">
                <a:moveTo>
                  <a:pt x="49" y="0"/>
                </a:moveTo>
                <a:lnTo>
                  <a:pt x="100" y="11"/>
                </a:lnTo>
                <a:cubicBezTo>
                  <a:pt x="100" y="11"/>
                  <a:pt x="172" y="124"/>
                  <a:pt x="155" y="156"/>
                </a:cubicBezTo>
                <a:cubicBezTo>
                  <a:pt x="151" y="163"/>
                  <a:pt x="130" y="170"/>
                  <a:pt x="130" y="170"/>
                </a:cubicBezTo>
                <a:lnTo>
                  <a:pt x="120" y="250"/>
                </a:lnTo>
                <a:lnTo>
                  <a:pt x="2" y="250"/>
                </a:lnTo>
                <a:lnTo>
                  <a:pt x="2" y="111"/>
                </a:lnTo>
                <a:cubicBezTo>
                  <a:pt x="0" y="70"/>
                  <a:pt x="16" y="31"/>
                  <a:pt x="46" y="2"/>
                </a:cubicBezTo>
                <a:lnTo>
                  <a:pt x="49" y="0"/>
                </a:ln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364">
            <a:extLst>
              <a:ext uri="{FF2B5EF4-FFF2-40B4-BE49-F238E27FC236}">
                <a16:creationId xmlns:a16="http://schemas.microsoft.com/office/drawing/2014/main" id="{C7C50885-DC2E-DA4D-9CE5-4006D79B8590}"/>
              </a:ext>
            </a:extLst>
          </p:cNvPr>
          <p:cNvSpPr>
            <a:spLocks noChangeArrowheads="1"/>
          </p:cNvSpPr>
          <p:nvPr/>
        </p:nvSpPr>
        <p:spPr bwMode="auto">
          <a:xfrm>
            <a:off x="19961329" y="5358403"/>
            <a:ext cx="153801" cy="274652"/>
          </a:xfrm>
          <a:custGeom>
            <a:avLst/>
            <a:gdLst>
              <a:gd name="T0" fmla="*/ 71469 w 123"/>
              <a:gd name="T1" fmla="*/ 41706 h 221"/>
              <a:gd name="T2" fmla="*/ 71469 w 123"/>
              <a:gd name="T3" fmla="*/ 41706 h 221"/>
              <a:gd name="T4" fmla="*/ 5901 w 123"/>
              <a:gd name="T5" fmla="*/ 18246 h 221"/>
              <a:gd name="T6" fmla="*/ 5901 w 123"/>
              <a:gd name="T7" fmla="*/ 18246 h 221"/>
              <a:gd name="T8" fmla="*/ 656 w 123"/>
              <a:gd name="T9" fmla="*/ 52784 h 221"/>
              <a:gd name="T10" fmla="*/ 656 w 123"/>
              <a:gd name="T11" fmla="*/ 143363 h 221"/>
              <a:gd name="T12" fmla="*/ 78025 w 123"/>
              <a:gd name="T13" fmla="*/ 143363 h 221"/>
              <a:gd name="T14" fmla="*/ 79992 w 123"/>
              <a:gd name="T15" fmla="*/ 127072 h 221"/>
              <a:gd name="T16" fmla="*/ 79992 w 123"/>
              <a:gd name="T17" fmla="*/ 127072 h 221"/>
              <a:gd name="T18" fmla="*/ 71469 w 123"/>
              <a:gd name="T19" fmla="*/ 41706 h 2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3" h="221">
                <a:moveTo>
                  <a:pt x="109" y="64"/>
                </a:moveTo>
                <a:lnTo>
                  <a:pt x="109" y="64"/>
                </a:lnTo>
                <a:cubicBezTo>
                  <a:pt x="102" y="1"/>
                  <a:pt x="37" y="0"/>
                  <a:pt x="9" y="28"/>
                </a:cubicBezTo>
                <a:cubicBezTo>
                  <a:pt x="3" y="45"/>
                  <a:pt x="0" y="63"/>
                  <a:pt x="1" y="81"/>
                </a:cubicBezTo>
                <a:lnTo>
                  <a:pt x="1" y="220"/>
                </a:lnTo>
                <a:lnTo>
                  <a:pt x="119" y="220"/>
                </a:lnTo>
                <a:lnTo>
                  <a:pt x="122" y="195"/>
                </a:lnTo>
                <a:cubicBezTo>
                  <a:pt x="79" y="152"/>
                  <a:pt x="113" y="102"/>
                  <a:pt x="109" y="64"/>
                </a:cubicBezTo>
              </a:path>
            </a:pathLst>
          </a:custGeom>
          <a:solidFill>
            <a:srgbClr val="E42244">
              <a:alpha val="50000"/>
            </a:srgbClr>
          </a:solidFill>
          <a:ln>
            <a:noFill/>
          </a:ln>
          <a:effectLst/>
        </p:spPr>
        <p:txBody>
          <a:bodyPr wrap="none" anchor="ctr"/>
          <a:lstStyle/>
          <a:p>
            <a:endParaRPr lang="en-US" sz="3599" dirty="0">
              <a:latin typeface="Poppins" pitchFamily="2" charset="77"/>
            </a:endParaRPr>
          </a:p>
        </p:txBody>
      </p:sp>
      <p:sp>
        <p:nvSpPr>
          <p:cNvPr id="113" name="Freeform 365">
            <a:extLst>
              <a:ext uri="{FF2B5EF4-FFF2-40B4-BE49-F238E27FC236}">
                <a16:creationId xmlns:a16="http://schemas.microsoft.com/office/drawing/2014/main" id="{255882D7-763C-A24E-B0BD-EF94FA490091}"/>
              </a:ext>
            </a:extLst>
          </p:cNvPr>
          <p:cNvSpPr>
            <a:spLocks noChangeArrowheads="1"/>
          </p:cNvSpPr>
          <p:nvPr/>
        </p:nvSpPr>
        <p:spPr bwMode="auto">
          <a:xfrm>
            <a:off x="20021750" y="5116708"/>
            <a:ext cx="159297" cy="197750"/>
          </a:xfrm>
          <a:custGeom>
            <a:avLst/>
            <a:gdLst>
              <a:gd name="T0" fmla="*/ 82872 w 127"/>
              <a:gd name="T1" fmla="*/ 35664 h 157"/>
              <a:gd name="T2" fmla="*/ 82872 w 127"/>
              <a:gd name="T3" fmla="*/ 35664 h 157"/>
              <a:gd name="T4" fmla="*/ 76953 w 127"/>
              <a:gd name="T5" fmla="*/ 59441 h 157"/>
              <a:gd name="T6" fmla="*/ 76953 w 127"/>
              <a:gd name="T7" fmla="*/ 59441 h 157"/>
              <a:gd name="T8" fmla="*/ 75637 w 127"/>
              <a:gd name="T9" fmla="*/ 83217 h 157"/>
              <a:gd name="T10" fmla="*/ 75637 w 127"/>
              <a:gd name="T11" fmla="*/ 83217 h 157"/>
              <a:gd name="T12" fmla="*/ 69718 w 127"/>
              <a:gd name="T13" fmla="*/ 82557 h 157"/>
              <a:gd name="T14" fmla="*/ 69718 w 127"/>
              <a:gd name="T15" fmla="*/ 82557 h 157"/>
              <a:gd name="T16" fmla="*/ 55906 w 127"/>
              <a:gd name="T17" fmla="*/ 102370 h 157"/>
              <a:gd name="T18" fmla="*/ 55906 w 127"/>
              <a:gd name="T19" fmla="*/ 102370 h 157"/>
              <a:gd name="T20" fmla="*/ 3289 w 127"/>
              <a:gd name="T21" fmla="*/ 47553 h 157"/>
              <a:gd name="T22" fmla="*/ 3289 w 127"/>
              <a:gd name="T23" fmla="*/ 47553 h 157"/>
              <a:gd name="T24" fmla="*/ 37490 w 127"/>
              <a:gd name="T25" fmla="*/ 1321 h 157"/>
              <a:gd name="T26" fmla="*/ 37490 w 127"/>
              <a:gd name="T27" fmla="*/ 1321 h 157"/>
              <a:gd name="T28" fmla="*/ 82872 w 127"/>
              <a:gd name="T29" fmla="*/ 35664 h 15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7" h="157">
                <a:moveTo>
                  <a:pt x="126" y="54"/>
                </a:moveTo>
                <a:lnTo>
                  <a:pt x="126" y="54"/>
                </a:lnTo>
                <a:cubicBezTo>
                  <a:pt x="126" y="66"/>
                  <a:pt x="118" y="88"/>
                  <a:pt x="117" y="90"/>
                </a:cubicBezTo>
                <a:cubicBezTo>
                  <a:pt x="115" y="95"/>
                  <a:pt x="121" y="126"/>
                  <a:pt x="115" y="126"/>
                </a:cubicBezTo>
                <a:cubicBezTo>
                  <a:pt x="111" y="126"/>
                  <a:pt x="106" y="125"/>
                  <a:pt x="106" y="125"/>
                </a:cubicBezTo>
                <a:cubicBezTo>
                  <a:pt x="103" y="133"/>
                  <a:pt x="93" y="155"/>
                  <a:pt x="85" y="155"/>
                </a:cubicBezTo>
                <a:cubicBezTo>
                  <a:pt x="58" y="156"/>
                  <a:pt x="8" y="117"/>
                  <a:pt x="5" y="72"/>
                </a:cubicBezTo>
                <a:cubicBezTo>
                  <a:pt x="0" y="26"/>
                  <a:pt x="25" y="5"/>
                  <a:pt x="57" y="2"/>
                </a:cubicBezTo>
                <a:cubicBezTo>
                  <a:pt x="89" y="0"/>
                  <a:pt x="123" y="23"/>
                  <a:pt x="126" y="54"/>
                </a:cubicBez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366">
            <a:extLst>
              <a:ext uri="{FF2B5EF4-FFF2-40B4-BE49-F238E27FC236}">
                <a16:creationId xmlns:a16="http://schemas.microsoft.com/office/drawing/2014/main" id="{585CD983-5F1F-6D4A-BE69-AE6C78264603}"/>
              </a:ext>
            </a:extLst>
          </p:cNvPr>
          <p:cNvSpPr>
            <a:spLocks noChangeArrowheads="1"/>
          </p:cNvSpPr>
          <p:nvPr/>
        </p:nvSpPr>
        <p:spPr bwMode="auto">
          <a:xfrm>
            <a:off x="20246964" y="6138414"/>
            <a:ext cx="120845" cy="126338"/>
          </a:xfrm>
          <a:custGeom>
            <a:avLst/>
            <a:gdLst>
              <a:gd name="T0" fmla="*/ 0 w 99"/>
              <a:gd name="T1" fmla="*/ 5788 h 103"/>
              <a:gd name="T2" fmla="*/ 60167 w 99"/>
              <a:gd name="T3" fmla="*/ 65603 h 103"/>
              <a:gd name="T4" fmla="*/ 60167 w 99"/>
              <a:gd name="T5" fmla="*/ 65603 h 103"/>
              <a:gd name="T6" fmla="*/ 62727 w 99"/>
              <a:gd name="T7" fmla="*/ 60458 h 103"/>
              <a:gd name="T8" fmla="*/ 3840 w 99"/>
              <a:gd name="T9" fmla="*/ 0 h 103"/>
              <a:gd name="T10" fmla="*/ 3840 w 99"/>
              <a:gd name="T11" fmla="*/ 0 h 103"/>
              <a:gd name="T12" fmla="*/ 0 w 99"/>
              <a:gd name="T13" fmla="*/ 5788 h 1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9" h="103">
                <a:moveTo>
                  <a:pt x="0" y="9"/>
                </a:moveTo>
                <a:lnTo>
                  <a:pt x="94" y="102"/>
                </a:lnTo>
                <a:cubicBezTo>
                  <a:pt x="94" y="102"/>
                  <a:pt x="96" y="99"/>
                  <a:pt x="98" y="94"/>
                </a:cubicBezTo>
                <a:lnTo>
                  <a:pt x="6" y="0"/>
                </a:lnTo>
                <a:cubicBezTo>
                  <a:pt x="4" y="2"/>
                  <a:pt x="2" y="5"/>
                  <a:pt x="0" y="9"/>
                </a:cubicBezTo>
              </a:path>
            </a:pathLst>
          </a:custGeom>
          <a:solidFill>
            <a:srgbClr val="4539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367">
            <a:extLst>
              <a:ext uri="{FF2B5EF4-FFF2-40B4-BE49-F238E27FC236}">
                <a16:creationId xmlns:a16="http://schemas.microsoft.com/office/drawing/2014/main" id="{A44ED8F1-2F87-DF4E-A009-88852A2A397B}"/>
              </a:ext>
            </a:extLst>
          </p:cNvPr>
          <p:cNvSpPr>
            <a:spLocks noChangeArrowheads="1"/>
          </p:cNvSpPr>
          <p:nvPr/>
        </p:nvSpPr>
        <p:spPr bwMode="auto">
          <a:xfrm>
            <a:off x="20290905" y="6028555"/>
            <a:ext cx="82393" cy="159297"/>
          </a:xfrm>
          <a:custGeom>
            <a:avLst/>
            <a:gdLst>
              <a:gd name="T0" fmla="*/ 31240 w 65"/>
              <a:gd name="T1" fmla="*/ 82880 h 129"/>
              <a:gd name="T2" fmla="*/ 31240 w 65"/>
              <a:gd name="T3" fmla="*/ 82880 h 129"/>
              <a:gd name="T4" fmla="*/ 29910 w 65"/>
              <a:gd name="T5" fmla="*/ 77053 h 129"/>
              <a:gd name="T6" fmla="*/ 25258 w 65"/>
              <a:gd name="T7" fmla="*/ 52448 h 129"/>
              <a:gd name="T8" fmla="*/ 25258 w 65"/>
              <a:gd name="T9" fmla="*/ 52448 h 129"/>
              <a:gd name="T10" fmla="*/ 42539 w 65"/>
              <a:gd name="T11" fmla="*/ 19425 h 129"/>
              <a:gd name="T12" fmla="*/ 9970 w 65"/>
              <a:gd name="T13" fmla="*/ 0 h 129"/>
              <a:gd name="T14" fmla="*/ 0 w 65"/>
              <a:gd name="T15" fmla="*/ 42088 h 129"/>
              <a:gd name="T16" fmla="*/ 17946 w 65"/>
              <a:gd name="T17" fmla="*/ 52448 h 129"/>
              <a:gd name="T18" fmla="*/ 17946 w 65"/>
              <a:gd name="T19" fmla="*/ 52448 h 129"/>
              <a:gd name="T20" fmla="*/ 31240 w 65"/>
              <a:gd name="T21" fmla="*/ 82880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 h="129">
                <a:moveTo>
                  <a:pt x="47" y="128"/>
                </a:moveTo>
                <a:lnTo>
                  <a:pt x="47" y="128"/>
                </a:lnTo>
                <a:cubicBezTo>
                  <a:pt x="46" y="125"/>
                  <a:pt x="45" y="122"/>
                  <a:pt x="45" y="119"/>
                </a:cubicBezTo>
                <a:lnTo>
                  <a:pt x="38" y="81"/>
                </a:lnTo>
                <a:cubicBezTo>
                  <a:pt x="38" y="81"/>
                  <a:pt x="49" y="61"/>
                  <a:pt x="64" y="30"/>
                </a:cubicBezTo>
                <a:lnTo>
                  <a:pt x="15" y="0"/>
                </a:lnTo>
                <a:lnTo>
                  <a:pt x="0" y="65"/>
                </a:lnTo>
                <a:lnTo>
                  <a:pt x="27" y="81"/>
                </a:lnTo>
                <a:cubicBezTo>
                  <a:pt x="27" y="81"/>
                  <a:pt x="29" y="126"/>
                  <a:pt x="47" y="128"/>
                </a:cubicBez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368">
            <a:extLst>
              <a:ext uri="{FF2B5EF4-FFF2-40B4-BE49-F238E27FC236}">
                <a16:creationId xmlns:a16="http://schemas.microsoft.com/office/drawing/2014/main" id="{E8CC9B3A-FBD8-5543-AC5D-0955484638CD}"/>
              </a:ext>
            </a:extLst>
          </p:cNvPr>
          <p:cNvSpPr>
            <a:spLocks noChangeArrowheads="1"/>
          </p:cNvSpPr>
          <p:nvPr/>
        </p:nvSpPr>
        <p:spPr bwMode="auto">
          <a:xfrm>
            <a:off x="20257949" y="6110949"/>
            <a:ext cx="120845" cy="148314"/>
          </a:xfrm>
          <a:custGeom>
            <a:avLst/>
            <a:gdLst>
              <a:gd name="T0" fmla="*/ 52261 w 97"/>
              <a:gd name="T1" fmla="*/ 47452 h 118"/>
              <a:gd name="T2" fmla="*/ 52261 w 97"/>
              <a:gd name="T3" fmla="*/ 47452 h 118"/>
              <a:gd name="T4" fmla="*/ 48995 w 97"/>
              <a:gd name="T5" fmla="*/ 41521 h 118"/>
              <a:gd name="T6" fmla="*/ 48995 w 97"/>
              <a:gd name="T7" fmla="*/ 41521 h 118"/>
              <a:gd name="T8" fmla="*/ 35930 w 97"/>
              <a:gd name="T9" fmla="*/ 10545 h 118"/>
              <a:gd name="T10" fmla="*/ 18292 w 97"/>
              <a:gd name="T11" fmla="*/ 0 h 118"/>
              <a:gd name="T12" fmla="*/ 18292 w 97"/>
              <a:gd name="T13" fmla="*/ 659 h 118"/>
              <a:gd name="T14" fmla="*/ 18292 w 97"/>
              <a:gd name="T15" fmla="*/ 659 h 118"/>
              <a:gd name="T16" fmla="*/ 0 w 97"/>
              <a:gd name="T17" fmla="*/ 15158 h 118"/>
              <a:gd name="T18" fmla="*/ 60101 w 97"/>
              <a:gd name="T19" fmla="*/ 77110 h 118"/>
              <a:gd name="T20" fmla="*/ 60101 w 97"/>
              <a:gd name="T21" fmla="*/ 77110 h 118"/>
              <a:gd name="T22" fmla="*/ 52261 w 97"/>
              <a:gd name="T23" fmla="*/ 47452 h 1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118">
                <a:moveTo>
                  <a:pt x="80" y="72"/>
                </a:moveTo>
                <a:lnTo>
                  <a:pt x="80" y="72"/>
                </a:lnTo>
                <a:cubicBezTo>
                  <a:pt x="78" y="69"/>
                  <a:pt x="76" y="66"/>
                  <a:pt x="75" y="63"/>
                </a:cubicBezTo>
                <a:cubicBezTo>
                  <a:pt x="57" y="61"/>
                  <a:pt x="55" y="16"/>
                  <a:pt x="55" y="16"/>
                </a:cubicBezTo>
                <a:lnTo>
                  <a:pt x="28" y="0"/>
                </a:lnTo>
                <a:lnTo>
                  <a:pt x="28" y="1"/>
                </a:lnTo>
                <a:cubicBezTo>
                  <a:pt x="28" y="1"/>
                  <a:pt x="12" y="5"/>
                  <a:pt x="0" y="23"/>
                </a:cubicBezTo>
                <a:lnTo>
                  <a:pt x="92" y="117"/>
                </a:lnTo>
                <a:cubicBezTo>
                  <a:pt x="95" y="108"/>
                  <a:pt x="96" y="93"/>
                  <a:pt x="80" y="72"/>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369">
            <a:extLst>
              <a:ext uri="{FF2B5EF4-FFF2-40B4-BE49-F238E27FC236}">
                <a16:creationId xmlns:a16="http://schemas.microsoft.com/office/drawing/2014/main" id="{17F763E1-6265-9044-BE66-2CD031B9688C}"/>
              </a:ext>
            </a:extLst>
          </p:cNvPr>
          <p:cNvSpPr>
            <a:spLocks noChangeArrowheads="1"/>
          </p:cNvSpPr>
          <p:nvPr/>
        </p:nvSpPr>
        <p:spPr bwMode="auto">
          <a:xfrm>
            <a:off x="20543582" y="6160385"/>
            <a:ext cx="170278" cy="21972"/>
          </a:xfrm>
          <a:custGeom>
            <a:avLst/>
            <a:gdLst>
              <a:gd name="T0" fmla="*/ 661 w 135"/>
              <a:gd name="T1" fmla="*/ 7201 h 16"/>
              <a:gd name="T2" fmla="*/ 88627 w 135"/>
              <a:gd name="T3" fmla="*/ 10801 h 16"/>
              <a:gd name="T4" fmla="*/ 88627 w 135"/>
              <a:gd name="T5" fmla="*/ 10801 h 16"/>
              <a:gd name="T6" fmla="*/ 86642 w 135"/>
              <a:gd name="T7" fmla="*/ 4320 h 16"/>
              <a:gd name="T8" fmla="*/ 0 w 135"/>
              <a:gd name="T9" fmla="*/ 0 h 16"/>
              <a:gd name="T10" fmla="*/ 0 w 135"/>
              <a:gd name="T11" fmla="*/ 0 h 16"/>
              <a:gd name="T12" fmla="*/ 661 w 135"/>
              <a:gd name="T13" fmla="*/ 7201 h 1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5" h="16">
                <a:moveTo>
                  <a:pt x="1" y="10"/>
                </a:moveTo>
                <a:lnTo>
                  <a:pt x="134" y="15"/>
                </a:lnTo>
                <a:cubicBezTo>
                  <a:pt x="134" y="15"/>
                  <a:pt x="134" y="11"/>
                  <a:pt x="131" y="6"/>
                </a:cubicBezTo>
                <a:lnTo>
                  <a:pt x="0" y="0"/>
                </a:lnTo>
                <a:cubicBezTo>
                  <a:pt x="0" y="3"/>
                  <a:pt x="1" y="7"/>
                  <a:pt x="1" y="10"/>
                </a:cubicBezTo>
              </a:path>
            </a:pathLst>
          </a:custGeom>
          <a:solidFill>
            <a:srgbClr val="4539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370">
            <a:extLst>
              <a:ext uri="{FF2B5EF4-FFF2-40B4-BE49-F238E27FC236}">
                <a16:creationId xmlns:a16="http://schemas.microsoft.com/office/drawing/2014/main" id="{C3EB240F-A1CE-C24E-8BBD-AFA18B2B5E09}"/>
              </a:ext>
            </a:extLst>
          </p:cNvPr>
          <p:cNvSpPr>
            <a:spLocks noChangeArrowheads="1"/>
          </p:cNvSpPr>
          <p:nvPr/>
        </p:nvSpPr>
        <p:spPr bwMode="auto">
          <a:xfrm>
            <a:off x="20510624" y="6028555"/>
            <a:ext cx="137322" cy="120848"/>
          </a:xfrm>
          <a:custGeom>
            <a:avLst/>
            <a:gdLst>
              <a:gd name="T0" fmla="*/ 71358 w 111"/>
              <a:gd name="T1" fmla="*/ 55446 h 96"/>
              <a:gd name="T2" fmla="*/ 71358 w 111"/>
              <a:gd name="T3" fmla="*/ 55446 h 96"/>
              <a:gd name="T4" fmla="*/ 66169 w 111"/>
              <a:gd name="T5" fmla="*/ 52146 h 96"/>
              <a:gd name="T6" fmla="*/ 46707 w 111"/>
              <a:gd name="T7" fmla="*/ 36964 h 96"/>
              <a:gd name="T8" fmla="*/ 46707 w 111"/>
              <a:gd name="T9" fmla="*/ 36964 h 96"/>
              <a:gd name="T10" fmla="*/ 36328 w 111"/>
              <a:gd name="T11" fmla="*/ 0 h 96"/>
              <a:gd name="T12" fmla="*/ 0 w 111"/>
              <a:gd name="T13" fmla="*/ 8581 h 96"/>
              <a:gd name="T14" fmla="*/ 21407 w 111"/>
              <a:gd name="T15" fmla="*/ 46205 h 96"/>
              <a:gd name="T16" fmla="*/ 40869 w 111"/>
              <a:gd name="T17" fmla="*/ 41585 h 96"/>
              <a:gd name="T18" fmla="*/ 40869 w 111"/>
              <a:gd name="T19" fmla="*/ 41585 h 96"/>
              <a:gd name="T20" fmla="*/ 71358 w 111"/>
              <a:gd name="T21" fmla="*/ 55446 h 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1" h="96">
                <a:moveTo>
                  <a:pt x="110" y="84"/>
                </a:moveTo>
                <a:lnTo>
                  <a:pt x="110" y="84"/>
                </a:lnTo>
                <a:cubicBezTo>
                  <a:pt x="107" y="83"/>
                  <a:pt x="105" y="81"/>
                  <a:pt x="102" y="79"/>
                </a:cubicBezTo>
                <a:lnTo>
                  <a:pt x="72" y="56"/>
                </a:lnTo>
                <a:cubicBezTo>
                  <a:pt x="72" y="56"/>
                  <a:pt x="65" y="33"/>
                  <a:pt x="56" y="0"/>
                </a:cubicBezTo>
                <a:lnTo>
                  <a:pt x="0" y="13"/>
                </a:lnTo>
                <a:lnTo>
                  <a:pt x="33" y="70"/>
                </a:lnTo>
                <a:lnTo>
                  <a:pt x="63" y="63"/>
                </a:lnTo>
                <a:cubicBezTo>
                  <a:pt x="63" y="63"/>
                  <a:pt x="96" y="95"/>
                  <a:pt x="110" y="84"/>
                </a:cubicBezTo>
              </a:path>
            </a:pathLst>
          </a:custGeom>
          <a:solidFill>
            <a:srgbClr val="D1665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371">
            <a:extLst>
              <a:ext uri="{FF2B5EF4-FFF2-40B4-BE49-F238E27FC236}">
                <a16:creationId xmlns:a16="http://schemas.microsoft.com/office/drawing/2014/main" id="{0555BD2C-77EF-C844-9F63-6A3DD9BE4CB5}"/>
              </a:ext>
            </a:extLst>
          </p:cNvPr>
          <p:cNvSpPr>
            <a:spLocks noChangeArrowheads="1"/>
          </p:cNvSpPr>
          <p:nvPr/>
        </p:nvSpPr>
        <p:spPr bwMode="auto">
          <a:xfrm>
            <a:off x="20538088" y="6105457"/>
            <a:ext cx="170282" cy="60421"/>
          </a:xfrm>
          <a:custGeom>
            <a:avLst/>
            <a:gdLst>
              <a:gd name="T0" fmla="*/ 62372 w 136"/>
              <a:gd name="T1" fmla="*/ 15207 h 50"/>
              <a:gd name="T2" fmla="*/ 62372 w 136"/>
              <a:gd name="T3" fmla="*/ 15207 h 50"/>
              <a:gd name="T4" fmla="*/ 56463 w 136"/>
              <a:gd name="T5" fmla="*/ 13306 h 50"/>
              <a:gd name="T6" fmla="*/ 56463 w 136"/>
              <a:gd name="T7" fmla="*/ 13306 h 50"/>
              <a:gd name="T8" fmla="*/ 25605 w 136"/>
              <a:gd name="T9" fmla="*/ 0 h 50"/>
              <a:gd name="T10" fmla="*/ 5909 w 136"/>
              <a:gd name="T11" fmla="*/ 4435 h 50"/>
              <a:gd name="T12" fmla="*/ 6565 w 136"/>
              <a:gd name="T13" fmla="*/ 5069 h 50"/>
              <a:gd name="T14" fmla="*/ 6565 w 136"/>
              <a:gd name="T15" fmla="*/ 5069 h 50"/>
              <a:gd name="T16" fmla="*/ 2626 w 136"/>
              <a:gd name="T17" fmla="*/ 27247 h 50"/>
              <a:gd name="T18" fmla="*/ 88633 w 136"/>
              <a:gd name="T19" fmla="*/ 31048 h 50"/>
              <a:gd name="T20" fmla="*/ 88633 w 136"/>
              <a:gd name="T21" fmla="*/ 31048 h 50"/>
              <a:gd name="T22" fmla="*/ 62372 w 136"/>
              <a:gd name="T23" fmla="*/ 15207 h 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 h="50">
                <a:moveTo>
                  <a:pt x="95" y="24"/>
                </a:moveTo>
                <a:lnTo>
                  <a:pt x="95" y="24"/>
                </a:lnTo>
                <a:cubicBezTo>
                  <a:pt x="92" y="24"/>
                  <a:pt x="89" y="22"/>
                  <a:pt x="86" y="21"/>
                </a:cubicBezTo>
                <a:cubicBezTo>
                  <a:pt x="72" y="32"/>
                  <a:pt x="39" y="0"/>
                  <a:pt x="39" y="0"/>
                </a:cubicBezTo>
                <a:lnTo>
                  <a:pt x="9" y="7"/>
                </a:lnTo>
                <a:lnTo>
                  <a:pt x="10" y="8"/>
                </a:lnTo>
                <a:cubicBezTo>
                  <a:pt x="10" y="8"/>
                  <a:pt x="0" y="21"/>
                  <a:pt x="4" y="43"/>
                </a:cubicBezTo>
                <a:lnTo>
                  <a:pt x="135" y="49"/>
                </a:lnTo>
                <a:cubicBezTo>
                  <a:pt x="131" y="41"/>
                  <a:pt x="122" y="29"/>
                  <a:pt x="95" y="24"/>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372">
            <a:extLst>
              <a:ext uri="{FF2B5EF4-FFF2-40B4-BE49-F238E27FC236}">
                <a16:creationId xmlns:a16="http://schemas.microsoft.com/office/drawing/2014/main" id="{6248D559-B63F-F248-9D82-42A1CD102BA8}"/>
              </a:ext>
            </a:extLst>
          </p:cNvPr>
          <p:cNvSpPr>
            <a:spLocks noChangeArrowheads="1"/>
          </p:cNvSpPr>
          <p:nvPr/>
        </p:nvSpPr>
        <p:spPr bwMode="auto">
          <a:xfrm>
            <a:off x="20389780" y="5748408"/>
            <a:ext cx="186759" cy="296624"/>
          </a:xfrm>
          <a:custGeom>
            <a:avLst/>
            <a:gdLst>
              <a:gd name="T0" fmla="*/ 61206 w 152"/>
              <a:gd name="T1" fmla="*/ 154880 h 237"/>
              <a:gd name="T2" fmla="*/ 0 w 152"/>
              <a:gd name="T3" fmla="*/ 42658 h 237"/>
              <a:gd name="T4" fmla="*/ 55408 w 152"/>
              <a:gd name="T5" fmla="*/ 0 h 237"/>
              <a:gd name="T6" fmla="*/ 97286 w 152"/>
              <a:gd name="T7" fmla="*/ 146348 h 237"/>
              <a:gd name="T8" fmla="*/ 61206 w 152"/>
              <a:gd name="T9" fmla="*/ 154880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 h="237">
                <a:moveTo>
                  <a:pt x="95" y="236"/>
                </a:moveTo>
                <a:lnTo>
                  <a:pt x="0" y="65"/>
                </a:lnTo>
                <a:lnTo>
                  <a:pt x="86" y="0"/>
                </a:lnTo>
                <a:lnTo>
                  <a:pt x="151" y="223"/>
                </a:lnTo>
                <a:lnTo>
                  <a:pt x="95" y="236"/>
                </a:lnTo>
              </a:path>
            </a:pathLst>
          </a:custGeom>
          <a:solidFill>
            <a:srgbClr val="223B5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373">
            <a:extLst>
              <a:ext uri="{FF2B5EF4-FFF2-40B4-BE49-F238E27FC236}">
                <a16:creationId xmlns:a16="http://schemas.microsoft.com/office/drawing/2014/main" id="{2509F603-68E9-A748-A7C7-7DCDAD092C64}"/>
              </a:ext>
            </a:extLst>
          </p:cNvPr>
          <p:cNvSpPr>
            <a:spLocks noChangeArrowheads="1"/>
          </p:cNvSpPr>
          <p:nvPr/>
        </p:nvSpPr>
        <p:spPr bwMode="auto">
          <a:xfrm>
            <a:off x="19988794" y="5352909"/>
            <a:ext cx="252675" cy="296624"/>
          </a:xfrm>
          <a:custGeom>
            <a:avLst/>
            <a:gdLst>
              <a:gd name="T0" fmla="*/ 8569 w 201"/>
              <a:gd name="T1" fmla="*/ 22777 h 239"/>
              <a:gd name="T2" fmla="*/ 659 w 201"/>
              <a:gd name="T3" fmla="*/ 95014 h 239"/>
              <a:gd name="T4" fmla="*/ 659 w 201"/>
              <a:gd name="T5" fmla="*/ 95014 h 239"/>
              <a:gd name="T6" fmla="*/ 21094 w 201"/>
              <a:gd name="T7" fmla="*/ 124949 h 239"/>
              <a:gd name="T8" fmla="*/ 124584 w 201"/>
              <a:gd name="T9" fmla="*/ 154885 h 239"/>
              <a:gd name="T10" fmla="*/ 131835 w 201"/>
              <a:gd name="T11" fmla="*/ 131457 h 239"/>
              <a:gd name="T12" fmla="*/ 43505 w 201"/>
              <a:gd name="T13" fmla="*/ 95014 h 239"/>
              <a:gd name="T14" fmla="*/ 54052 w 201"/>
              <a:gd name="T15" fmla="*/ 34491 h 239"/>
              <a:gd name="T16" fmla="*/ 54052 w 201"/>
              <a:gd name="T17" fmla="*/ 34491 h 239"/>
              <a:gd name="T18" fmla="*/ 37573 w 201"/>
              <a:gd name="T19" fmla="*/ 5857 h 239"/>
              <a:gd name="T20" fmla="*/ 37573 w 201"/>
              <a:gd name="T21" fmla="*/ 5857 h 239"/>
              <a:gd name="T22" fmla="*/ 8569 w 201"/>
              <a:gd name="T23" fmla="*/ 22777 h 2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1" h="239">
                <a:moveTo>
                  <a:pt x="13" y="35"/>
                </a:moveTo>
                <a:lnTo>
                  <a:pt x="1" y="146"/>
                </a:lnTo>
                <a:cubicBezTo>
                  <a:pt x="0" y="167"/>
                  <a:pt x="12" y="186"/>
                  <a:pt x="32" y="192"/>
                </a:cubicBezTo>
                <a:lnTo>
                  <a:pt x="189" y="238"/>
                </a:lnTo>
                <a:lnTo>
                  <a:pt x="200" y="202"/>
                </a:lnTo>
                <a:lnTo>
                  <a:pt x="66" y="146"/>
                </a:lnTo>
                <a:lnTo>
                  <a:pt x="82" y="53"/>
                </a:lnTo>
                <a:cubicBezTo>
                  <a:pt x="82" y="53"/>
                  <a:pt x="91" y="18"/>
                  <a:pt x="57" y="9"/>
                </a:cubicBezTo>
                <a:cubicBezTo>
                  <a:pt x="23" y="0"/>
                  <a:pt x="13" y="35"/>
                  <a:pt x="13" y="35"/>
                </a:cubicBezTo>
              </a:path>
            </a:pathLst>
          </a:custGeom>
          <a:solidFill>
            <a:srgbClr val="F4716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374">
            <a:extLst>
              <a:ext uri="{FF2B5EF4-FFF2-40B4-BE49-F238E27FC236}">
                <a16:creationId xmlns:a16="http://schemas.microsoft.com/office/drawing/2014/main" id="{AA501DA5-2AFE-904F-BCEA-12C25AB0F049}"/>
              </a:ext>
            </a:extLst>
          </p:cNvPr>
          <p:cNvSpPr>
            <a:spLocks noChangeArrowheads="1"/>
          </p:cNvSpPr>
          <p:nvPr/>
        </p:nvSpPr>
        <p:spPr bwMode="auto">
          <a:xfrm>
            <a:off x="20224991" y="5600096"/>
            <a:ext cx="104364" cy="38449"/>
          </a:xfrm>
          <a:custGeom>
            <a:avLst/>
            <a:gdLst>
              <a:gd name="T0" fmla="*/ 0 w 84"/>
              <a:gd name="T1" fmla="*/ 17106 h 33"/>
              <a:gd name="T2" fmla="*/ 0 w 84"/>
              <a:gd name="T3" fmla="*/ 17106 h 33"/>
              <a:gd name="T4" fmla="*/ 22802 w 84"/>
              <a:gd name="T5" fmla="*/ 14663 h 33"/>
              <a:gd name="T6" fmla="*/ 27362 w 84"/>
              <a:gd name="T7" fmla="*/ 12219 h 33"/>
              <a:gd name="T8" fmla="*/ 43650 w 84"/>
              <a:gd name="T9" fmla="*/ 17717 h 33"/>
              <a:gd name="T10" fmla="*/ 54074 w 84"/>
              <a:gd name="T11" fmla="*/ 17717 h 33"/>
              <a:gd name="T12" fmla="*/ 40392 w 84"/>
              <a:gd name="T13" fmla="*/ 5498 h 33"/>
              <a:gd name="T14" fmla="*/ 29317 w 84"/>
              <a:gd name="T15" fmla="*/ 0 h 33"/>
              <a:gd name="T16" fmla="*/ 4560 w 84"/>
              <a:gd name="T17" fmla="*/ 4888 h 33"/>
              <a:gd name="T18" fmla="*/ 0 w 84"/>
              <a:gd name="T19" fmla="*/ 17106 h 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4" h="33">
                <a:moveTo>
                  <a:pt x="0" y="28"/>
                </a:moveTo>
                <a:lnTo>
                  <a:pt x="0" y="28"/>
                </a:lnTo>
                <a:cubicBezTo>
                  <a:pt x="0" y="28"/>
                  <a:pt x="24" y="32"/>
                  <a:pt x="35" y="24"/>
                </a:cubicBezTo>
                <a:lnTo>
                  <a:pt x="42" y="20"/>
                </a:lnTo>
                <a:lnTo>
                  <a:pt x="67" y="29"/>
                </a:lnTo>
                <a:lnTo>
                  <a:pt x="83" y="29"/>
                </a:lnTo>
                <a:lnTo>
                  <a:pt x="62" y="9"/>
                </a:lnTo>
                <a:lnTo>
                  <a:pt x="45" y="0"/>
                </a:lnTo>
                <a:lnTo>
                  <a:pt x="7" y="8"/>
                </a:lnTo>
                <a:lnTo>
                  <a:pt x="0" y="28"/>
                </a:lnTo>
              </a:path>
            </a:pathLst>
          </a:custGeom>
          <a:solidFill>
            <a:srgbClr val="F8866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375">
            <a:extLst>
              <a:ext uri="{FF2B5EF4-FFF2-40B4-BE49-F238E27FC236}">
                <a16:creationId xmlns:a16="http://schemas.microsoft.com/office/drawing/2014/main" id="{42F15A6D-6371-314A-A3AF-A35CF128E6E9}"/>
              </a:ext>
            </a:extLst>
          </p:cNvPr>
          <p:cNvSpPr>
            <a:spLocks noChangeArrowheads="1"/>
          </p:cNvSpPr>
          <p:nvPr/>
        </p:nvSpPr>
        <p:spPr bwMode="auto">
          <a:xfrm>
            <a:off x="20192033" y="5440796"/>
            <a:ext cx="263662" cy="219722"/>
          </a:xfrm>
          <a:custGeom>
            <a:avLst/>
            <a:gdLst>
              <a:gd name="T0" fmla="*/ 137600 w 211"/>
              <a:gd name="T1" fmla="*/ 3950 h 175"/>
              <a:gd name="T2" fmla="*/ 128426 w 211"/>
              <a:gd name="T3" fmla="*/ 0 h 175"/>
              <a:gd name="T4" fmla="*/ 89767 w 211"/>
              <a:gd name="T5" fmla="*/ 104020 h 175"/>
              <a:gd name="T6" fmla="*/ 0 w 211"/>
              <a:gd name="T7" fmla="*/ 104020 h 175"/>
              <a:gd name="T8" fmla="*/ 0 w 211"/>
              <a:gd name="T9" fmla="*/ 114554 h 175"/>
              <a:gd name="T10" fmla="*/ 97630 w 211"/>
              <a:gd name="T11" fmla="*/ 114554 h 175"/>
              <a:gd name="T12" fmla="*/ 137600 w 211"/>
              <a:gd name="T13" fmla="*/ 3950 h 1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1" h="175">
                <a:moveTo>
                  <a:pt x="210" y="6"/>
                </a:moveTo>
                <a:lnTo>
                  <a:pt x="196" y="0"/>
                </a:lnTo>
                <a:lnTo>
                  <a:pt x="137" y="158"/>
                </a:lnTo>
                <a:lnTo>
                  <a:pt x="0" y="158"/>
                </a:lnTo>
                <a:lnTo>
                  <a:pt x="0" y="174"/>
                </a:lnTo>
                <a:lnTo>
                  <a:pt x="149" y="174"/>
                </a:lnTo>
                <a:lnTo>
                  <a:pt x="210" y="6"/>
                </a:ln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376">
            <a:extLst>
              <a:ext uri="{FF2B5EF4-FFF2-40B4-BE49-F238E27FC236}">
                <a16:creationId xmlns:a16="http://schemas.microsoft.com/office/drawing/2014/main" id="{23AE6BBF-8ED5-8844-BAFC-D8536A5CD25D}"/>
              </a:ext>
            </a:extLst>
          </p:cNvPr>
          <p:cNvSpPr>
            <a:spLocks noChangeArrowheads="1"/>
          </p:cNvSpPr>
          <p:nvPr/>
        </p:nvSpPr>
        <p:spPr bwMode="auto">
          <a:xfrm>
            <a:off x="19829501" y="5078255"/>
            <a:ext cx="362534" cy="466911"/>
          </a:xfrm>
          <a:custGeom>
            <a:avLst/>
            <a:gdLst>
              <a:gd name="T0" fmla="*/ 100641 w 289"/>
              <a:gd name="T1" fmla="*/ 128960 h 374"/>
              <a:gd name="T2" fmla="*/ 100641 w 289"/>
              <a:gd name="T3" fmla="*/ 128960 h 374"/>
              <a:gd name="T4" fmla="*/ 126953 w 289"/>
              <a:gd name="T5" fmla="*/ 109321 h 374"/>
              <a:gd name="T6" fmla="*/ 126953 w 289"/>
              <a:gd name="T7" fmla="*/ 109321 h 374"/>
              <a:gd name="T8" fmla="*/ 126953 w 289"/>
              <a:gd name="T9" fmla="*/ 82482 h 374"/>
              <a:gd name="T10" fmla="*/ 126953 w 289"/>
              <a:gd name="T11" fmla="*/ 82482 h 374"/>
              <a:gd name="T12" fmla="*/ 126953 w 289"/>
              <a:gd name="T13" fmla="*/ 61534 h 374"/>
              <a:gd name="T14" fmla="*/ 126953 w 289"/>
              <a:gd name="T15" fmla="*/ 61534 h 374"/>
              <a:gd name="T16" fmla="*/ 138135 w 289"/>
              <a:gd name="T17" fmla="*/ 78554 h 374"/>
              <a:gd name="T18" fmla="*/ 138135 w 289"/>
              <a:gd name="T19" fmla="*/ 78554 h 374"/>
              <a:gd name="T20" fmla="*/ 185496 w 289"/>
              <a:gd name="T21" fmla="*/ 58916 h 374"/>
              <a:gd name="T22" fmla="*/ 185496 w 289"/>
              <a:gd name="T23" fmla="*/ 58916 h 374"/>
              <a:gd name="T24" fmla="*/ 155895 w 289"/>
              <a:gd name="T25" fmla="*/ 11129 h 374"/>
              <a:gd name="T26" fmla="*/ 155895 w 289"/>
              <a:gd name="T27" fmla="*/ 11129 h 374"/>
              <a:gd name="T28" fmla="*/ 97352 w 289"/>
              <a:gd name="T29" fmla="*/ 55643 h 374"/>
              <a:gd name="T30" fmla="*/ 97352 w 289"/>
              <a:gd name="T31" fmla="*/ 55643 h 374"/>
              <a:gd name="T32" fmla="*/ 58543 w 289"/>
              <a:gd name="T33" fmla="*/ 84446 h 374"/>
              <a:gd name="T34" fmla="*/ 58543 w 289"/>
              <a:gd name="T35" fmla="*/ 84446 h 374"/>
              <a:gd name="T36" fmla="*/ 38809 w 289"/>
              <a:gd name="T37" fmla="*/ 136160 h 374"/>
              <a:gd name="T38" fmla="*/ 38809 w 289"/>
              <a:gd name="T39" fmla="*/ 136160 h 374"/>
              <a:gd name="T40" fmla="*/ 5262 w 289"/>
              <a:gd name="T41" fmla="*/ 184602 h 374"/>
              <a:gd name="T42" fmla="*/ 5262 w 289"/>
              <a:gd name="T43" fmla="*/ 184602 h 374"/>
              <a:gd name="T44" fmla="*/ 71041 w 289"/>
              <a:gd name="T45" fmla="*/ 216024 h 374"/>
              <a:gd name="T46" fmla="*/ 71041 w 289"/>
              <a:gd name="T47" fmla="*/ 216024 h 374"/>
              <a:gd name="T48" fmla="*/ 100641 w 289"/>
              <a:gd name="T49" fmla="*/ 128960 h 3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89" h="374">
                <a:moveTo>
                  <a:pt x="153" y="197"/>
                </a:moveTo>
                <a:lnTo>
                  <a:pt x="153" y="197"/>
                </a:lnTo>
                <a:cubicBezTo>
                  <a:pt x="167" y="185"/>
                  <a:pt x="186" y="181"/>
                  <a:pt x="193" y="167"/>
                </a:cubicBezTo>
                <a:cubicBezTo>
                  <a:pt x="199" y="157"/>
                  <a:pt x="201" y="128"/>
                  <a:pt x="193" y="126"/>
                </a:cubicBezTo>
                <a:cubicBezTo>
                  <a:pt x="177" y="121"/>
                  <a:pt x="178" y="97"/>
                  <a:pt x="193" y="94"/>
                </a:cubicBezTo>
                <a:cubicBezTo>
                  <a:pt x="209" y="91"/>
                  <a:pt x="196" y="116"/>
                  <a:pt x="210" y="120"/>
                </a:cubicBezTo>
                <a:cubicBezTo>
                  <a:pt x="227" y="125"/>
                  <a:pt x="273" y="120"/>
                  <a:pt x="282" y="90"/>
                </a:cubicBezTo>
                <a:cubicBezTo>
                  <a:pt x="288" y="72"/>
                  <a:pt x="287" y="30"/>
                  <a:pt x="237" y="17"/>
                </a:cubicBezTo>
                <a:cubicBezTo>
                  <a:pt x="224" y="13"/>
                  <a:pt x="144" y="0"/>
                  <a:pt x="148" y="85"/>
                </a:cubicBezTo>
                <a:cubicBezTo>
                  <a:pt x="149" y="112"/>
                  <a:pt x="122" y="93"/>
                  <a:pt x="89" y="129"/>
                </a:cubicBezTo>
                <a:cubicBezTo>
                  <a:pt x="62" y="159"/>
                  <a:pt x="69" y="194"/>
                  <a:pt x="59" y="208"/>
                </a:cubicBezTo>
                <a:cubicBezTo>
                  <a:pt x="49" y="220"/>
                  <a:pt x="15" y="225"/>
                  <a:pt x="8" y="282"/>
                </a:cubicBezTo>
                <a:cubicBezTo>
                  <a:pt x="0" y="346"/>
                  <a:pt x="78" y="373"/>
                  <a:pt x="108" y="330"/>
                </a:cubicBezTo>
                <a:cubicBezTo>
                  <a:pt x="136" y="291"/>
                  <a:pt x="106" y="238"/>
                  <a:pt x="153" y="197"/>
                </a:cubicBezTo>
              </a:path>
            </a:pathLst>
          </a:custGeom>
          <a:solidFill>
            <a:srgbClr val="10023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377">
            <a:extLst>
              <a:ext uri="{FF2B5EF4-FFF2-40B4-BE49-F238E27FC236}">
                <a16:creationId xmlns:a16="http://schemas.microsoft.com/office/drawing/2014/main" id="{E718C419-B8C5-F647-863F-E3CFA0F0D40C}"/>
              </a:ext>
            </a:extLst>
          </p:cNvPr>
          <p:cNvSpPr>
            <a:spLocks noChangeArrowheads="1"/>
          </p:cNvSpPr>
          <p:nvPr/>
        </p:nvSpPr>
        <p:spPr bwMode="auto">
          <a:xfrm>
            <a:off x="19917388" y="5633053"/>
            <a:ext cx="604222" cy="433949"/>
          </a:xfrm>
          <a:custGeom>
            <a:avLst/>
            <a:gdLst>
              <a:gd name="T0" fmla="*/ 306424 w 487"/>
              <a:gd name="T1" fmla="*/ 43683 h 349"/>
              <a:gd name="T2" fmla="*/ 306424 w 487"/>
              <a:gd name="T3" fmla="*/ 43683 h 349"/>
              <a:gd name="T4" fmla="*/ 242016 w 487"/>
              <a:gd name="T5" fmla="*/ 11084 h 349"/>
              <a:gd name="T6" fmla="*/ 242016 w 487"/>
              <a:gd name="T7" fmla="*/ 11084 h 349"/>
              <a:gd name="T8" fmla="*/ 100840 w 487"/>
              <a:gd name="T9" fmla="*/ 0 h 349"/>
              <a:gd name="T10" fmla="*/ 24072 w 487"/>
              <a:gd name="T11" fmla="*/ 0 h 349"/>
              <a:gd name="T12" fmla="*/ 24072 w 487"/>
              <a:gd name="T13" fmla="*/ 0 h 349"/>
              <a:gd name="T14" fmla="*/ 102141 w 487"/>
              <a:gd name="T15" fmla="*/ 103014 h 349"/>
              <a:gd name="T16" fmla="*/ 102141 w 487"/>
              <a:gd name="T17" fmla="*/ 103014 h 349"/>
              <a:gd name="T18" fmla="*/ 238113 w 487"/>
              <a:gd name="T19" fmla="*/ 94538 h 349"/>
              <a:gd name="T20" fmla="*/ 238113 w 487"/>
              <a:gd name="T21" fmla="*/ 94538 h 349"/>
              <a:gd name="T22" fmla="*/ 238113 w 487"/>
              <a:gd name="T23" fmla="*/ 94538 h 349"/>
              <a:gd name="T24" fmla="*/ 238113 w 487"/>
              <a:gd name="T25" fmla="*/ 94538 h 349"/>
              <a:gd name="T26" fmla="*/ 218595 w 487"/>
              <a:gd name="T27" fmla="*/ 119313 h 349"/>
              <a:gd name="T28" fmla="*/ 218595 w 487"/>
              <a:gd name="T29" fmla="*/ 119313 h 349"/>
              <a:gd name="T30" fmla="*/ 205584 w 487"/>
              <a:gd name="T31" fmla="*/ 204072 h 349"/>
              <a:gd name="T32" fmla="*/ 204933 w 487"/>
              <a:gd name="T33" fmla="*/ 207331 h 349"/>
              <a:gd name="T34" fmla="*/ 236812 w 487"/>
              <a:gd name="T35" fmla="*/ 226891 h 349"/>
              <a:gd name="T36" fmla="*/ 236812 w 487"/>
              <a:gd name="T37" fmla="*/ 226891 h 349"/>
              <a:gd name="T38" fmla="*/ 306424 w 487"/>
              <a:gd name="T39" fmla="*/ 43683 h 3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87" h="349">
                <a:moveTo>
                  <a:pt x="471" y="67"/>
                </a:moveTo>
                <a:lnTo>
                  <a:pt x="471" y="67"/>
                </a:lnTo>
                <a:cubicBezTo>
                  <a:pt x="454" y="20"/>
                  <a:pt x="388" y="17"/>
                  <a:pt x="372" y="17"/>
                </a:cubicBezTo>
                <a:cubicBezTo>
                  <a:pt x="252" y="17"/>
                  <a:pt x="155" y="0"/>
                  <a:pt x="155" y="0"/>
                </a:cubicBezTo>
                <a:lnTo>
                  <a:pt x="37" y="0"/>
                </a:lnTo>
                <a:cubicBezTo>
                  <a:pt x="37" y="0"/>
                  <a:pt x="0" y="148"/>
                  <a:pt x="157" y="158"/>
                </a:cubicBezTo>
                <a:cubicBezTo>
                  <a:pt x="304" y="168"/>
                  <a:pt x="360" y="148"/>
                  <a:pt x="366" y="145"/>
                </a:cubicBezTo>
                <a:cubicBezTo>
                  <a:pt x="363" y="147"/>
                  <a:pt x="347" y="154"/>
                  <a:pt x="336" y="183"/>
                </a:cubicBezTo>
                <a:cubicBezTo>
                  <a:pt x="323" y="216"/>
                  <a:pt x="316" y="313"/>
                  <a:pt x="316" y="313"/>
                </a:cubicBezTo>
                <a:lnTo>
                  <a:pt x="315" y="318"/>
                </a:lnTo>
                <a:lnTo>
                  <a:pt x="364" y="348"/>
                </a:lnTo>
                <a:cubicBezTo>
                  <a:pt x="404" y="267"/>
                  <a:pt x="486" y="112"/>
                  <a:pt x="471" y="67"/>
                </a:cubicBezTo>
              </a:path>
            </a:pathLst>
          </a:custGeom>
          <a:solidFill>
            <a:srgbClr val="00BAD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9D9CF84E-FC71-E24A-A9DB-B68038C95FCF}"/>
              </a:ext>
            </a:extLst>
          </p:cNvPr>
          <p:cNvSpPr txBox="1"/>
          <p:nvPr/>
        </p:nvSpPr>
        <p:spPr>
          <a:xfrm>
            <a:off x="2473971" y="8415949"/>
            <a:ext cx="3833848"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E6E1CF8D-9407-9C44-AA15-8EBEFF1E9E4E}"/>
              </a:ext>
            </a:extLst>
          </p:cNvPr>
          <p:cNvSpPr txBox="1"/>
          <p:nvPr/>
        </p:nvSpPr>
        <p:spPr>
          <a:xfrm>
            <a:off x="7678057" y="8415949"/>
            <a:ext cx="3833846"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523C2BAD-AA73-224D-BEF6-1E2E11DDBD92}"/>
              </a:ext>
            </a:extLst>
          </p:cNvPr>
          <p:cNvSpPr txBox="1"/>
          <p:nvPr/>
        </p:nvSpPr>
        <p:spPr>
          <a:xfrm>
            <a:off x="12859657" y="8415949"/>
            <a:ext cx="3833846"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AF6ECF69-A84E-814F-9B8E-FD9C014DB3F9}"/>
              </a:ext>
            </a:extLst>
          </p:cNvPr>
          <p:cNvSpPr txBox="1"/>
          <p:nvPr/>
        </p:nvSpPr>
        <p:spPr>
          <a:xfrm>
            <a:off x="18069833" y="8415949"/>
            <a:ext cx="3833846"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04</a:t>
            </a:r>
          </a:p>
        </p:txBody>
      </p:sp>
      <p:sp>
        <p:nvSpPr>
          <p:cNvPr id="126" name="TextBox 125">
            <a:extLst>
              <a:ext uri="{FF2B5EF4-FFF2-40B4-BE49-F238E27FC236}">
                <a16:creationId xmlns:a16="http://schemas.microsoft.com/office/drawing/2014/main" id="{D195C64B-13D1-3440-994A-75F0A12CC30C}"/>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27" name="TextBox 126">
            <a:extLst>
              <a:ext uri="{FF2B5EF4-FFF2-40B4-BE49-F238E27FC236}">
                <a16:creationId xmlns:a16="http://schemas.microsoft.com/office/drawing/2014/main" id="{D97F7E66-7ABF-F74C-B08A-09D5CEE55960}"/>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28" name="TextBox 127">
            <a:extLst>
              <a:ext uri="{FF2B5EF4-FFF2-40B4-BE49-F238E27FC236}">
                <a16:creationId xmlns:a16="http://schemas.microsoft.com/office/drawing/2014/main" id="{2B06BBFE-1FF6-6844-8CD4-873C0DE1720D}"/>
              </a:ext>
            </a:extLst>
          </p:cNvPr>
          <p:cNvSpPr txBox="1"/>
          <p:nvPr/>
        </p:nvSpPr>
        <p:spPr>
          <a:xfrm>
            <a:off x="2137525" y="9198658"/>
            <a:ext cx="4271960" cy="1569660"/>
          </a:xfrm>
          <a:prstGeom prst="rect">
            <a:avLst/>
          </a:prstGeom>
          <a:noFill/>
        </p:spPr>
        <p:txBody>
          <a:bodyPr wrap="square" rtlCol="0" anchor="t">
            <a:spAutoFit/>
          </a:bodyPr>
          <a:lstStyle/>
          <a:p>
            <a:pPr algn="ctr"/>
            <a:r>
              <a:rPr lang="en-US" sz="2400" spc="-30" dirty="0">
                <a:solidFill>
                  <a:schemeClr val="bg1"/>
                </a:solidFill>
                <a:latin typeface="Poppins" pitchFamily="2" charset="77"/>
                <a:cs typeface="Poppins" pitchFamily="2" charset="77"/>
              </a:rPr>
              <a:t>You can do whatever you want, go a impress your audience with an amazing presentation.</a:t>
            </a:r>
          </a:p>
        </p:txBody>
      </p:sp>
      <p:sp>
        <p:nvSpPr>
          <p:cNvPr id="129" name="TextBox 128">
            <a:extLst>
              <a:ext uri="{FF2B5EF4-FFF2-40B4-BE49-F238E27FC236}">
                <a16:creationId xmlns:a16="http://schemas.microsoft.com/office/drawing/2014/main" id="{BC972923-83AF-E846-A979-ABCD62CFF5F8}"/>
              </a:ext>
            </a:extLst>
          </p:cNvPr>
          <p:cNvSpPr txBox="1"/>
          <p:nvPr/>
        </p:nvSpPr>
        <p:spPr>
          <a:xfrm>
            <a:off x="7501511" y="9352749"/>
            <a:ext cx="3833847" cy="1569660"/>
          </a:xfrm>
          <a:prstGeom prst="rect">
            <a:avLst/>
          </a:prstGeom>
          <a:noFill/>
        </p:spPr>
        <p:txBody>
          <a:bodyPr wrap="square" rtlCol="0" anchor="t">
            <a:spAutoFit/>
          </a:bodyPr>
          <a:lstStyle/>
          <a:p>
            <a:pPr algn="ctr"/>
            <a:r>
              <a:rPr lang="en-US" sz="2400" spc="-30" dirty="0">
                <a:solidFill>
                  <a:schemeClr val="bg1"/>
                </a:solidFill>
                <a:latin typeface="Poppins" pitchFamily="2" charset="77"/>
                <a:cs typeface="Poppins" pitchFamily="2" charset="77"/>
              </a:rPr>
              <a:t>You can do whatever you want, go a impress your audience with an amazing presentation.</a:t>
            </a:r>
          </a:p>
        </p:txBody>
      </p:sp>
      <p:sp>
        <p:nvSpPr>
          <p:cNvPr id="130" name="TextBox 129">
            <a:extLst>
              <a:ext uri="{FF2B5EF4-FFF2-40B4-BE49-F238E27FC236}">
                <a16:creationId xmlns:a16="http://schemas.microsoft.com/office/drawing/2014/main" id="{81557206-AB4D-F043-83AA-7F48B46CB227}"/>
              </a:ext>
            </a:extLst>
          </p:cNvPr>
          <p:cNvSpPr txBox="1"/>
          <p:nvPr/>
        </p:nvSpPr>
        <p:spPr>
          <a:xfrm>
            <a:off x="12798080" y="9474327"/>
            <a:ext cx="3895424" cy="1569660"/>
          </a:xfrm>
          <a:prstGeom prst="rect">
            <a:avLst/>
          </a:prstGeom>
          <a:noFill/>
        </p:spPr>
        <p:txBody>
          <a:bodyPr wrap="square" rtlCol="0" anchor="t">
            <a:spAutoFit/>
          </a:bodyPr>
          <a:lstStyle/>
          <a:p>
            <a:pPr algn="ctr"/>
            <a:r>
              <a:rPr lang="en-US" sz="2400" spc="-30" dirty="0">
                <a:solidFill>
                  <a:schemeClr val="bg1"/>
                </a:solidFill>
                <a:latin typeface="Poppins" pitchFamily="2" charset="77"/>
                <a:cs typeface="Poppins" pitchFamily="2" charset="77"/>
              </a:rPr>
              <a:t>You can do whatever you want, go a impress your audience with an amazing presentation.</a:t>
            </a:r>
          </a:p>
        </p:txBody>
      </p:sp>
      <p:sp>
        <p:nvSpPr>
          <p:cNvPr id="131" name="TextBox 130">
            <a:extLst>
              <a:ext uri="{FF2B5EF4-FFF2-40B4-BE49-F238E27FC236}">
                <a16:creationId xmlns:a16="http://schemas.microsoft.com/office/drawing/2014/main" id="{9A8C4C0F-A86A-974E-8179-A998E6AE075A}"/>
              </a:ext>
            </a:extLst>
          </p:cNvPr>
          <p:cNvSpPr txBox="1"/>
          <p:nvPr/>
        </p:nvSpPr>
        <p:spPr>
          <a:xfrm>
            <a:off x="18115237" y="9474327"/>
            <a:ext cx="3895424" cy="1569660"/>
          </a:xfrm>
          <a:prstGeom prst="rect">
            <a:avLst/>
          </a:prstGeom>
          <a:noFill/>
        </p:spPr>
        <p:txBody>
          <a:bodyPr wrap="square" rtlCol="0" anchor="t">
            <a:spAutoFit/>
          </a:bodyPr>
          <a:lstStyle/>
          <a:p>
            <a:pPr algn="ctr"/>
            <a:r>
              <a:rPr lang="en-US" sz="2400" spc="-30" dirty="0">
                <a:solidFill>
                  <a:schemeClr val="bg1"/>
                </a:solidFill>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23827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1784"/>
            <a:ext cx="24371302" cy="13712428"/>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16" name="タイトル 15"/>
          <p:cNvSpPr>
            <a:spLocks noGrp="1"/>
          </p:cNvSpPr>
          <p:nvPr>
            <p:ph type="ctrTitle" idx="4294967295"/>
          </p:nvPr>
        </p:nvSpPr>
        <p:spPr>
          <a:xfrm>
            <a:off x="3176" y="2533191"/>
            <a:ext cx="24371302" cy="2112412"/>
          </a:xfrm>
          <a:prstGeom prst="rect">
            <a:avLst/>
          </a:prstGeom>
        </p:spPr>
        <p:txBody>
          <a:bodyPr/>
          <a:lstStyle/>
          <a:p>
            <a:pPr algn="ctr"/>
            <a:r>
              <a:rPr kumimoji="1" lang="en-US" altLang="ja-JP" sz="5999" dirty="0">
                <a:solidFill>
                  <a:schemeClr val="accent3"/>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4799"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4509284" y="4274007"/>
            <a:ext cx="16451741" cy="1349025"/>
          </a:xfrm>
          <a:prstGeom prst="rect">
            <a:avLst/>
          </a:prstGeom>
        </p:spPr>
        <p:txBody>
          <a:bodyPr>
            <a:noAutofit/>
          </a:bodyPr>
          <a:lstStyle/>
          <a:p>
            <a:pPr marL="0" indent="0" algn="ctr">
              <a:buNone/>
            </a:pPr>
            <a:r>
              <a:rPr lang="en-US" sz="2999"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2999" dirty="0">
                <a:solidFill>
                  <a:schemeClr val="bg1"/>
                </a:solidFill>
                <a:latin typeface="Lato Light" panose="020F0302020204030203" pitchFamily="34" charset="0"/>
              </a:rPr>
              <a:t> / </a:t>
            </a:r>
            <a:r>
              <a:rPr lang="en-US" sz="2999"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2999" dirty="0">
                <a:solidFill>
                  <a:schemeClr val="bg1"/>
                </a:solidFill>
                <a:latin typeface="Lato Light" panose="020F0302020204030203" pitchFamily="34" charset="0"/>
              </a:rPr>
              <a:t>  </a:t>
            </a:r>
          </a:p>
          <a:p>
            <a:pPr marL="0" indent="0" algn="ctr">
              <a:buNone/>
            </a:pPr>
            <a:r>
              <a:rPr lang="en-US" sz="2999" dirty="0">
                <a:solidFill>
                  <a:schemeClr val="bg1"/>
                </a:solidFill>
                <a:latin typeface="Lato Light" panose="020F0302020204030203" pitchFamily="34" charset="0"/>
              </a:rPr>
              <a:t>Premium Templates: </a:t>
            </a:r>
            <a:r>
              <a:rPr lang="en-US" sz="2999" dirty="0">
                <a:solidFill>
                  <a:schemeClr val="bg1"/>
                </a:solidFill>
                <a:latin typeface="Lato Light" panose="020F0302020204030203" pitchFamily="34" charset="0"/>
                <a:hlinkClick r:id="rId4"/>
              </a:rPr>
              <a:t>https://www.pptbundle.com/</a:t>
            </a:r>
            <a:r>
              <a:rPr lang="en-US" sz="2999" dirty="0">
                <a:solidFill>
                  <a:schemeClr val="bg1"/>
                </a:solidFill>
                <a:latin typeface="Lato Light" panose="020F0302020204030203" pitchFamily="34" charset="0"/>
              </a:rPr>
              <a:t> </a:t>
            </a:r>
          </a:p>
          <a:p>
            <a:pPr marL="0" indent="0" algn="ctr">
              <a:buNone/>
            </a:pPr>
            <a:br>
              <a:rPr lang="en-US" altLang="ja-JP" sz="2999" dirty="0">
                <a:solidFill>
                  <a:schemeClr val="bg1"/>
                </a:solidFill>
                <a:latin typeface="Lato Light" panose="020F0302020204030203" pitchFamily="34" charset="0"/>
                <a:cs typeface="Arial" panose="020B0604020202020204" pitchFamily="34" charset="0"/>
              </a:rPr>
            </a:br>
            <a:endParaRPr lang="en-US" altLang="ja-JP" sz="2999"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1631" y="5873832"/>
            <a:ext cx="15919149" cy="3785652"/>
          </a:xfrm>
          <a:prstGeom prst="rect">
            <a:avLst/>
          </a:prstGeom>
          <a:noFill/>
        </p:spPr>
        <p:txBody>
          <a:bodyPr wrap="square" rtlCol="0">
            <a:spAutoFit/>
          </a:bodyPr>
          <a:lstStyle/>
          <a:p>
            <a:pPr algn="ctr"/>
            <a:r>
              <a:rPr lang="en-US" altLang="ja-JP" sz="24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4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400" b="1" dirty="0">
              <a:solidFill>
                <a:schemeClr val="bg1"/>
              </a:solidFill>
              <a:latin typeface="Lato Light" panose="020F0302020204030203" pitchFamily="34" charset="0"/>
              <a:cs typeface="Arial" panose="020B0604020202020204" pitchFamily="34" charset="0"/>
            </a:endParaRPr>
          </a:p>
          <a:p>
            <a:pPr algn="ctr"/>
            <a:r>
              <a:rPr lang="es-CO" altLang="ja-JP" sz="48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sz="4800" dirty="0">
                <a:solidFill>
                  <a:schemeClr val="bg1"/>
                </a:solidFill>
                <a:latin typeface="Lato Light" panose="020F0302020204030203" pitchFamily="34" charset="0"/>
                <a:cs typeface="Arial" panose="020B0604020202020204" pitchFamily="34" charset="0"/>
              </a:rPr>
              <a:t> </a:t>
            </a:r>
          </a:p>
          <a:p>
            <a:pPr algn="ctr"/>
            <a:r>
              <a:rPr lang="es-CO" altLang="ja-JP" sz="4800"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sz="4800" dirty="0">
              <a:solidFill>
                <a:schemeClr val="bg1"/>
              </a:solidFill>
              <a:latin typeface="Lato Light" panose="020F0302020204030203" pitchFamily="34" charset="0"/>
              <a:cs typeface="Arial" panose="020B0604020202020204" pitchFamily="34" charset="0"/>
            </a:endParaRPr>
          </a:p>
          <a:p>
            <a:pPr algn="ctr"/>
            <a:r>
              <a:rPr lang="es-CO" altLang="ja-JP" sz="4800"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sz="4800" dirty="0">
                <a:solidFill>
                  <a:schemeClr val="bg1"/>
                </a:solidFill>
                <a:latin typeface="Lato Light" panose="020F0302020204030203" pitchFamily="34" charset="0"/>
                <a:cs typeface="Arial" panose="020B0604020202020204" pitchFamily="34" charset="0"/>
              </a:rPr>
              <a:t> </a:t>
            </a:r>
          </a:p>
          <a:p>
            <a:pPr algn="ctr"/>
            <a:r>
              <a:rPr lang="es-CO" altLang="ja-JP" sz="4800"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sz="4800" dirty="0">
                <a:solidFill>
                  <a:schemeClr val="bg1"/>
                </a:solidFill>
                <a:latin typeface="Lato Light" panose="020F0302020204030203" pitchFamily="34" charset="0"/>
                <a:cs typeface="Arial" panose="020B0604020202020204" pitchFamily="34" charset="0"/>
              </a:rPr>
              <a:t> </a:t>
            </a:r>
          </a:p>
          <a:p>
            <a:pPr algn="ctr"/>
            <a:endParaRPr lang="es-CO" altLang="ja-JP" sz="1100" dirty="0">
              <a:solidFill>
                <a:schemeClr val="bg1"/>
              </a:solidFill>
              <a:latin typeface="Lato Light" panose="020F0302020204030203" pitchFamily="34" charset="0"/>
              <a:cs typeface="Arial" panose="020B0604020202020204" pitchFamily="34" charset="0"/>
            </a:endParaRPr>
          </a:p>
          <a:p>
            <a:pPr algn="ctr"/>
            <a:endParaRPr lang="es-CO" altLang="ja-JP" sz="11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4022" y="12112840"/>
            <a:ext cx="13750518" cy="646331"/>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14460275" y="9882469"/>
            <a:ext cx="1616095" cy="1275162"/>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9037608" y="9882469"/>
            <a:ext cx="1616095" cy="127516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9589429" y="10077889"/>
            <a:ext cx="421072" cy="77465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10933186" y="9882469"/>
            <a:ext cx="1616095" cy="1275162"/>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11341252" y="10037047"/>
            <a:ext cx="703601" cy="813226"/>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12735155" y="9882469"/>
            <a:ext cx="1616095" cy="1275162"/>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13212606" y="10077889"/>
            <a:ext cx="696231" cy="69623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98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14828699" y="10181341"/>
            <a:ext cx="837550" cy="59278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15163138" y="10350013"/>
            <a:ext cx="215688" cy="25398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8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Oval 154">
            <a:extLst>
              <a:ext uri="{FF2B5EF4-FFF2-40B4-BE49-F238E27FC236}">
                <a16:creationId xmlns:a16="http://schemas.microsoft.com/office/drawing/2014/main" id="{656A2809-E016-C142-A346-EFC2E24EE162}"/>
              </a:ext>
            </a:extLst>
          </p:cNvPr>
          <p:cNvSpPr/>
          <p:nvPr/>
        </p:nvSpPr>
        <p:spPr>
          <a:xfrm>
            <a:off x="15198451" y="2522955"/>
            <a:ext cx="3494116" cy="3494116"/>
          </a:xfrm>
          <a:prstGeom prst="ellipse">
            <a:avLst/>
          </a:prstGeom>
          <a:pattFill prst="wdDnDiag">
            <a:fgClr>
              <a:schemeClr val="accent3"/>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Placeholder 6">
            <a:extLst>
              <a:ext uri="{FF2B5EF4-FFF2-40B4-BE49-F238E27FC236}">
                <a16:creationId xmlns:a16="http://schemas.microsoft.com/office/drawing/2014/main" id="{8F3AA259-3865-1A47-94EF-25E0F905FF6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5949" r="7351"/>
          <a:stretch/>
        </p:blipFill>
        <p:spPr>
          <a:xfrm>
            <a:off x="9996805" y="3032125"/>
            <a:ext cx="7651750" cy="7651750"/>
          </a:xfrm>
        </p:spPr>
      </p:pic>
      <p:sp>
        <p:nvSpPr>
          <p:cNvPr id="8" name="Oval 7">
            <a:extLst>
              <a:ext uri="{FF2B5EF4-FFF2-40B4-BE49-F238E27FC236}">
                <a16:creationId xmlns:a16="http://schemas.microsoft.com/office/drawing/2014/main" id="{F62CE9C0-4F78-5241-96C2-0FE1DEE9E6F1}"/>
              </a:ext>
            </a:extLst>
          </p:cNvPr>
          <p:cNvSpPr/>
          <p:nvPr/>
        </p:nvSpPr>
        <p:spPr>
          <a:xfrm>
            <a:off x="9996804" y="3032125"/>
            <a:ext cx="7651751" cy="7651751"/>
          </a:xfrm>
          <a:prstGeom prst="ellipse">
            <a:avLst/>
          </a:prstGeom>
          <a:solidFill>
            <a:schemeClr val="accent4">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D9F82FD2-AFB1-8B47-9AE5-37200401206B}"/>
              </a:ext>
            </a:extLst>
          </p:cNvPr>
          <p:cNvGrpSpPr/>
          <p:nvPr/>
        </p:nvGrpSpPr>
        <p:grpSpPr>
          <a:xfrm>
            <a:off x="10221278" y="424944"/>
            <a:ext cx="3935095" cy="1554480"/>
            <a:chOff x="9996804" y="424944"/>
            <a:chExt cx="3935095" cy="1554480"/>
          </a:xfrm>
        </p:grpSpPr>
        <p:pic>
          <p:nvPicPr>
            <p:cNvPr id="11" name="Graphic 10" descr="Business Growth">
              <a:extLst>
                <a:ext uri="{FF2B5EF4-FFF2-40B4-BE49-F238E27FC236}">
                  <a16:creationId xmlns:a16="http://schemas.microsoft.com/office/drawing/2014/main" id="{2B0BB1A5-6336-414F-92F7-637B69EF11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96804" y="424944"/>
              <a:ext cx="1554480" cy="1554480"/>
            </a:xfrm>
            <a:prstGeom prst="rect">
              <a:avLst/>
            </a:prstGeom>
          </p:spPr>
        </p:pic>
        <p:sp>
          <p:nvSpPr>
            <p:cNvPr id="12" name="TextBox 11">
              <a:extLst>
                <a:ext uri="{FF2B5EF4-FFF2-40B4-BE49-F238E27FC236}">
                  <a16:creationId xmlns:a16="http://schemas.microsoft.com/office/drawing/2014/main" id="{23A3C648-D885-ED4D-9B87-CEC8B03B45DD}"/>
                </a:ext>
              </a:extLst>
            </p:cNvPr>
            <p:cNvSpPr txBox="1"/>
            <p:nvPr/>
          </p:nvSpPr>
          <p:spPr>
            <a:xfrm>
              <a:off x="11551284" y="853440"/>
              <a:ext cx="2380615" cy="671909"/>
            </a:xfrm>
            <a:prstGeom prst="rect">
              <a:avLst/>
            </a:prstGeom>
            <a:noFill/>
          </p:spPr>
          <p:txBody>
            <a:bodyPr wrap="square" rtlCol="0">
              <a:spAutoFit/>
            </a:bodyPr>
            <a:lstStyle/>
            <a:p>
              <a:r>
                <a:rPr lang="en-US" dirty="0">
                  <a:solidFill>
                    <a:schemeClr val="bg1"/>
                  </a:solidFill>
                </a:rPr>
                <a:t>LOGO HERE</a:t>
              </a:r>
            </a:p>
          </p:txBody>
        </p:sp>
      </p:grpSp>
      <p:sp>
        <p:nvSpPr>
          <p:cNvPr id="13" name="Oval 12">
            <a:extLst>
              <a:ext uri="{FF2B5EF4-FFF2-40B4-BE49-F238E27FC236}">
                <a16:creationId xmlns:a16="http://schemas.microsoft.com/office/drawing/2014/main" id="{4BB49646-1CAD-9A4B-A815-DE5BBDF182EF}"/>
              </a:ext>
            </a:extLst>
          </p:cNvPr>
          <p:cNvSpPr/>
          <p:nvPr/>
        </p:nvSpPr>
        <p:spPr>
          <a:xfrm>
            <a:off x="5694758" y="4182426"/>
            <a:ext cx="7651751" cy="765175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A658A7B-5AF8-7A42-9A4A-94002293924B}"/>
              </a:ext>
            </a:extLst>
          </p:cNvPr>
          <p:cNvSpPr txBox="1"/>
          <p:nvPr/>
        </p:nvSpPr>
        <p:spPr>
          <a:xfrm>
            <a:off x="8473440" y="1504277"/>
            <a:ext cx="7458947" cy="707886"/>
          </a:xfrm>
          <a:prstGeom prst="rect">
            <a:avLst/>
          </a:prstGeom>
          <a:noFill/>
        </p:spPr>
        <p:txBody>
          <a:bodyPr wrap="square" rtlCol="0">
            <a:spAutoFit/>
          </a:bodyPr>
          <a:lstStyle/>
          <a:p>
            <a:pPr algn="ctr"/>
            <a:r>
              <a:rPr lang="en-US" sz="4000" dirty="0" err="1">
                <a:solidFill>
                  <a:schemeClr val="accent3"/>
                </a:solidFill>
              </a:rPr>
              <a:t>www.ppthemes.com</a:t>
            </a:r>
            <a:endParaRPr lang="en-US" sz="4000" dirty="0">
              <a:solidFill>
                <a:schemeClr val="accent3"/>
              </a:solidFill>
            </a:endParaRPr>
          </a:p>
        </p:txBody>
      </p:sp>
      <p:grpSp>
        <p:nvGrpSpPr>
          <p:cNvPr id="70" name="Group 69">
            <a:extLst>
              <a:ext uri="{FF2B5EF4-FFF2-40B4-BE49-F238E27FC236}">
                <a16:creationId xmlns:a16="http://schemas.microsoft.com/office/drawing/2014/main" id="{F47A8C12-8023-B947-84D8-8F523155D02E}"/>
              </a:ext>
            </a:extLst>
          </p:cNvPr>
          <p:cNvGrpSpPr/>
          <p:nvPr/>
        </p:nvGrpSpPr>
        <p:grpSpPr>
          <a:xfrm>
            <a:off x="387779" y="10352007"/>
            <a:ext cx="2481940" cy="1131051"/>
            <a:chOff x="1757267" y="1223059"/>
            <a:chExt cx="2481940" cy="1131051"/>
          </a:xfrm>
        </p:grpSpPr>
        <p:grpSp>
          <p:nvGrpSpPr>
            <p:cNvPr id="18" name="Group 72">
              <a:extLst>
                <a:ext uri="{FF2B5EF4-FFF2-40B4-BE49-F238E27FC236}">
                  <a16:creationId xmlns:a16="http://schemas.microsoft.com/office/drawing/2014/main" id="{0EA33EC2-E791-9F42-BE74-233CCCFDACF1}"/>
                </a:ext>
              </a:extLst>
            </p:cNvPr>
            <p:cNvGrpSpPr/>
            <p:nvPr/>
          </p:nvGrpSpPr>
          <p:grpSpPr>
            <a:xfrm>
              <a:off x="1757267" y="1223059"/>
              <a:ext cx="1171767" cy="1131051"/>
              <a:chOff x="-1940956" y="-136478"/>
              <a:chExt cx="1233487" cy="1190626"/>
            </a:xfrm>
            <a:solidFill>
              <a:schemeClr val="bg1">
                <a:lumMod val="65000"/>
              </a:schemeClr>
            </a:solidFill>
          </p:grpSpPr>
          <p:sp>
            <p:nvSpPr>
              <p:cNvPr id="19" name="Rectangle 23">
                <a:extLst>
                  <a:ext uri="{FF2B5EF4-FFF2-40B4-BE49-F238E27FC236}">
                    <a16:creationId xmlns:a16="http://schemas.microsoft.com/office/drawing/2014/main" id="{09ED826E-FD96-FF42-87AC-FF42E052174E}"/>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24">
                <a:extLst>
                  <a:ext uri="{FF2B5EF4-FFF2-40B4-BE49-F238E27FC236}">
                    <a16:creationId xmlns:a16="http://schemas.microsoft.com/office/drawing/2014/main" id="{C2B9BB55-D819-B14B-AF49-C7C248D4BEB6}"/>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25">
                <a:extLst>
                  <a:ext uri="{FF2B5EF4-FFF2-40B4-BE49-F238E27FC236}">
                    <a16:creationId xmlns:a16="http://schemas.microsoft.com/office/drawing/2014/main" id="{AC6C0CF4-B2F4-6D49-9133-3E71389345BB}"/>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6">
                <a:extLst>
                  <a:ext uri="{FF2B5EF4-FFF2-40B4-BE49-F238E27FC236}">
                    <a16:creationId xmlns:a16="http://schemas.microsoft.com/office/drawing/2014/main" id="{9585F00A-4E7B-D34A-BBE9-4992D3F7581D}"/>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7">
                <a:extLst>
                  <a:ext uri="{FF2B5EF4-FFF2-40B4-BE49-F238E27FC236}">
                    <a16:creationId xmlns:a16="http://schemas.microsoft.com/office/drawing/2014/main" id="{961E00E9-044D-3F40-A0A0-4E219641E9B4}"/>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8">
                <a:extLst>
                  <a:ext uri="{FF2B5EF4-FFF2-40B4-BE49-F238E27FC236}">
                    <a16:creationId xmlns:a16="http://schemas.microsoft.com/office/drawing/2014/main" id="{77E15530-4A30-4246-BA4A-C654EC3A6A95}"/>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9">
                <a:extLst>
                  <a:ext uri="{FF2B5EF4-FFF2-40B4-BE49-F238E27FC236}">
                    <a16:creationId xmlns:a16="http://schemas.microsoft.com/office/drawing/2014/main" id="{A7A62B5C-23F1-EA43-BB26-FAC6B87C0D95}"/>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30">
                <a:extLst>
                  <a:ext uri="{FF2B5EF4-FFF2-40B4-BE49-F238E27FC236}">
                    <a16:creationId xmlns:a16="http://schemas.microsoft.com/office/drawing/2014/main" id="{553FEE0F-C2A6-1C46-A605-D08B623F910F}"/>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31">
                <a:extLst>
                  <a:ext uri="{FF2B5EF4-FFF2-40B4-BE49-F238E27FC236}">
                    <a16:creationId xmlns:a16="http://schemas.microsoft.com/office/drawing/2014/main" id="{FFB897A4-1346-9B45-98B7-8AFC518B037B}"/>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32">
                <a:extLst>
                  <a:ext uri="{FF2B5EF4-FFF2-40B4-BE49-F238E27FC236}">
                    <a16:creationId xmlns:a16="http://schemas.microsoft.com/office/drawing/2014/main" id="{3FA1EA77-7D75-7141-ADDB-8A8B2C1CBF99}"/>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33">
                <a:extLst>
                  <a:ext uri="{FF2B5EF4-FFF2-40B4-BE49-F238E27FC236}">
                    <a16:creationId xmlns:a16="http://schemas.microsoft.com/office/drawing/2014/main" id="{45EAE7BA-AD99-D740-A85D-04EB2FF45126}"/>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34">
                <a:extLst>
                  <a:ext uri="{FF2B5EF4-FFF2-40B4-BE49-F238E27FC236}">
                    <a16:creationId xmlns:a16="http://schemas.microsoft.com/office/drawing/2014/main" id="{ADBEE1C6-0FA5-0D47-9307-C87D3483B239}"/>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35">
                <a:extLst>
                  <a:ext uri="{FF2B5EF4-FFF2-40B4-BE49-F238E27FC236}">
                    <a16:creationId xmlns:a16="http://schemas.microsoft.com/office/drawing/2014/main" id="{1CBBB7DF-3051-CC41-A118-7A248FE537D0}"/>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6">
                <a:extLst>
                  <a:ext uri="{FF2B5EF4-FFF2-40B4-BE49-F238E27FC236}">
                    <a16:creationId xmlns:a16="http://schemas.microsoft.com/office/drawing/2014/main" id="{69BE0EB8-9D9B-4D4C-8005-B7BDC5CB4DB3}"/>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7">
                <a:extLst>
                  <a:ext uri="{FF2B5EF4-FFF2-40B4-BE49-F238E27FC236}">
                    <a16:creationId xmlns:a16="http://schemas.microsoft.com/office/drawing/2014/main" id="{A280C259-C862-1E43-9ED6-B797DF53E388}"/>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8">
                <a:extLst>
                  <a:ext uri="{FF2B5EF4-FFF2-40B4-BE49-F238E27FC236}">
                    <a16:creationId xmlns:a16="http://schemas.microsoft.com/office/drawing/2014/main" id="{1ADF24A3-B822-D346-9921-D01B5703F06D}"/>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9">
                <a:extLst>
                  <a:ext uri="{FF2B5EF4-FFF2-40B4-BE49-F238E27FC236}">
                    <a16:creationId xmlns:a16="http://schemas.microsoft.com/office/drawing/2014/main" id="{DD99B7DB-049E-AB43-9727-43E2B7054C14}"/>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40">
                <a:extLst>
                  <a:ext uri="{FF2B5EF4-FFF2-40B4-BE49-F238E27FC236}">
                    <a16:creationId xmlns:a16="http://schemas.microsoft.com/office/drawing/2014/main" id="{A43BCA27-3AF0-A342-A040-C7148527572C}"/>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41">
                <a:extLst>
                  <a:ext uri="{FF2B5EF4-FFF2-40B4-BE49-F238E27FC236}">
                    <a16:creationId xmlns:a16="http://schemas.microsoft.com/office/drawing/2014/main" id="{C8A27D1D-00BC-AA49-95D5-9997A4D0AAEC}"/>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42">
                <a:extLst>
                  <a:ext uri="{FF2B5EF4-FFF2-40B4-BE49-F238E27FC236}">
                    <a16:creationId xmlns:a16="http://schemas.microsoft.com/office/drawing/2014/main" id="{3071FAF1-C175-3D44-A7F5-DF9C70D19990}"/>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43">
                <a:extLst>
                  <a:ext uri="{FF2B5EF4-FFF2-40B4-BE49-F238E27FC236}">
                    <a16:creationId xmlns:a16="http://schemas.microsoft.com/office/drawing/2014/main" id="{5E364663-206D-AE4B-BF5B-900E897375F5}"/>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44">
                <a:extLst>
                  <a:ext uri="{FF2B5EF4-FFF2-40B4-BE49-F238E27FC236}">
                    <a16:creationId xmlns:a16="http://schemas.microsoft.com/office/drawing/2014/main" id="{7BB9A65F-42D3-E846-8799-1C1BE0EBEBD8}"/>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45">
                <a:extLst>
                  <a:ext uri="{FF2B5EF4-FFF2-40B4-BE49-F238E27FC236}">
                    <a16:creationId xmlns:a16="http://schemas.microsoft.com/office/drawing/2014/main" id="{15DCF397-9FDB-5447-ACC7-A2F3D3C8AF24}"/>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6">
                <a:extLst>
                  <a:ext uri="{FF2B5EF4-FFF2-40B4-BE49-F238E27FC236}">
                    <a16:creationId xmlns:a16="http://schemas.microsoft.com/office/drawing/2014/main" id="{E1FB602C-A8AB-B945-8220-7AA005CA43AE}"/>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7">
                <a:extLst>
                  <a:ext uri="{FF2B5EF4-FFF2-40B4-BE49-F238E27FC236}">
                    <a16:creationId xmlns:a16="http://schemas.microsoft.com/office/drawing/2014/main" id="{B3FE1A1A-746D-404D-86B7-B7EEA69AEFD7}"/>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4" name="Group 72">
              <a:extLst>
                <a:ext uri="{FF2B5EF4-FFF2-40B4-BE49-F238E27FC236}">
                  <a16:creationId xmlns:a16="http://schemas.microsoft.com/office/drawing/2014/main" id="{2CB6A444-3760-5E47-9E42-E176328319BF}"/>
                </a:ext>
              </a:extLst>
            </p:cNvPr>
            <p:cNvGrpSpPr/>
            <p:nvPr/>
          </p:nvGrpSpPr>
          <p:grpSpPr>
            <a:xfrm>
              <a:off x="3067440" y="1223059"/>
              <a:ext cx="1171767" cy="1131051"/>
              <a:chOff x="-1940956" y="-136478"/>
              <a:chExt cx="1233487" cy="1190626"/>
            </a:xfrm>
            <a:solidFill>
              <a:schemeClr val="bg1">
                <a:lumMod val="65000"/>
              </a:schemeClr>
            </a:solidFill>
          </p:grpSpPr>
          <p:sp>
            <p:nvSpPr>
              <p:cNvPr id="45" name="Rectangle 23">
                <a:extLst>
                  <a:ext uri="{FF2B5EF4-FFF2-40B4-BE49-F238E27FC236}">
                    <a16:creationId xmlns:a16="http://schemas.microsoft.com/office/drawing/2014/main" id="{76FBE1D2-17D1-2B4E-B261-F359DBA506DE}"/>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4">
                <a:extLst>
                  <a:ext uri="{FF2B5EF4-FFF2-40B4-BE49-F238E27FC236}">
                    <a16:creationId xmlns:a16="http://schemas.microsoft.com/office/drawing/2014/main" id="{526B5B41-0895-FB46-912E-D77A206C01FD}"/>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25">
                <a:extLst>
                  <a:ext uri="{FF2B5EF4-FFF2-40B4-BE49-F238E27FC236}">
                    <a16:creationId xmlns:a16="http://schemas.microsoft.com/office/drawing/2014/main" id="{F3E6EB2B-1241-EA4B-A027-671094A4266E}"/>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26">
                <a:extLst>
                  <a:ext uri="{FF2B5EF4-FFF2-40B4-BE49-F238E27FC236}">
                    <a16:creationId xmlns:a16="http://schemas.microsoft.com/office/drawing/2014/main" id="{FD697C66-608B-E64D-A98D-EC3721195AB7}"/>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27">
                <a:extLst>
                  <a:ext uri="{FF2B5EF4-FFF2-40B4-BE49-F238E27FC236}">
                    <a16:creationId xmlns:a16="http://schemas.microsoft.com/office/drawing/2014/main" id="{449FFB36-70E6-A542-B286-D04804A6D7C2}"/>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8">
                <a:extLst>
                  <a:ext uri="{FF2B5EF4-FFF2-40B4-BE49-F238E27FC236}">
                    <a16:creationId xmlns:a16="http://schemas.microsoft.com/office/drawing/2014/main" id="{98033E5E-984F-D443-92F8-487239044D46}"/>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9">
                <a:extLst>
                  <a:ext uri="{FF2B5EF4-FFF2-40B4-BE49-F238E27FC236}">
                    <a16:creationId xmlns:a16="http://schemas.microsoft.com/office/drawing/2014/main" id="{21E7FC6B-A6B0-2C45-A012-7A0B2E83A98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30">
                <a:extLst>
                  <a:ext uri="{FF2B5EF4-FFF2-40B4-BE49-F238E27FC236}">
                    <a16:creationId xmlns:a16="http://schemas.microsoft.com/office/drawing/2014/main" id="{E3AC4E9B-7985-B443-8DCE-6A8A224B9BC9}"/>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31">
                <a:extLst>
                  <a:ext uri="{FF2B5EF4-FFF2-40B4-BE49-F238E27FC236}">
                    <a16:creationId xmlns:a16="http://schemas.microsoft.com/office/drawing/2014/main" id="{EDB5ABCF-1BBC-7148-AA09-554FEDD99DDF}"/>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32">
                <a:extLst>
                  <a:ext uri="{FF2B5EF4-FFF2-40B4-BE49-F238E27FC236}">
                    <a16:creationId xmlns:a16="http://schemas.microsoft.com/office/drawing/2014/main" id="{A331D856-1B65-5043-9CB9-43E5FEF3C846}"/>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3">
                <a:extLst>
                  <a:ext uri="{FF2B5EF4-FFF2-40B4-BE49-F238E27FC236}">
                    <a16:creationId xmlns:a16="http://schemas.microsoft.com/office/drawing/2014/main" id="{D58A4576-00D3-F44D-948D-F6F12BCEB213}"/>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34">
                <a:extLst>
                  <a:ext uri="{FF2B5EF4-FFF2-40B4-BE49-F238E27FC236}">
                    <a16:creationId xmlns:a16="http://schemas.microsoft.com/office/drawing/2014/main" id="{C2BBE8E6-1DC2-474D-9ED2-4EBF57A06DE7}"/>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35">
                <a:extLst>
                  <a:ext uri="{FF2B5EF4-FFF2-40B4-BE49-F238E27FC236}">
                    <a16:creationId xmlns:a16="http://schemas.microsoft.com/office/drawing/2014/main" id="{497F9199-F93D-7649-A341-8C7B8A846774}"/>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36">
                <a:extLst>
                  <a:ext uri="{FF2B5EF4-FFF2-40B4-BE49-F238E27FC236}">
                    <a16:creationId xmlns:a16="http://schemas.microsoft.com/office/drawing/2014/main" id="{6DE4F223-C967-4C4E-A5D9-C1EAACBE1466}"/>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37">
                <a:extLst>
                  <a:ext uri="{FF2B5EF4-FFF2-40B4-BE49-F238E27FC236}">
                    <a16:creationId xmlns:a16="http://schemas.microsoft.com/office/drawing/2014/main" id="{35D00489-80A4-0842-BABA-7A97E85D8AAC}"/>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38">
                <a:extLst>
                  <a:ext uri="{FF2B5EF4-FFF2-40B4-BE49-F238E27FC236}">
                    <a16:creationId xmlns:a16="http://schemas.microsoft.com/office/drawing/2014/main" id="{FD08017D-63CF-0A40-9437-9BFCFDC37267}"/>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39">
                <a:extLst>
                  <a:ext uri="{FF2B5EF4-FFF2-40B4-BE49-F238E27FC236}">
                    <a16:creationId xmlns:a16="http://schemas.microsoft.com/office/drawing/2014/main" id="{32F4CFFB-719C-F84F-BFA2-A8D93814CA7E}"/>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0">
                <a:extLst>
                  <a:ext uri="{FF2B5EF4-FFF2-40B4-BE49-F238E27FC236}">
                    <a16:creationId xmlns:a16="http://schemas.microsoft.com/office/drawing/2014/main" id="{AD12AA92-026E-0A43-8EF0-A17F8ADC448B}"/>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41">
                <a:extLst>
                  <a:ext uri="{FF2B5EF4-FFF2-40B4-BE49-F238E27FC236}">
                    <a16:creationId xmlns:a16="http://schemas.microsoft.com/office/drawing/2014/main" id="{D1406DD5-84D6-3242-90AD-53CACA7DE31B}"/>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42">
                <a:extLst>
                  <a:ext uri="{FF2B5EF4-FFF2-40B4-BE49-F238E27FC236}">
                    <a16:creationId xmlns:a16="http://schemas.microsoft.com/office/drawing/2014/main" id="{687FC96A-241A-E54E-B3E7-66D4889E2F9B}"/>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3">
                <a:extLst>
                  <a:ext uri="{FF2B5EF4-FFF2-40B4-BE49-F238E27FC236}">
                    <a16:creationId xmlns:a16="http://schemas.microsoft.com/office/drawing/2014/main" id="{10C3BC9B-04AF-D842-BEAC-8FCC987E7D83}"/>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4">
                <a:extLst>
                  <a:ext uri="{FF2B5EF4-FFF2-40B4-BE49-F238E27FC236}">
                    <a16:creationId xmlns:a16="http://schemas.microsoft.com/office/drawing/2014/main" id="{043A39A8-DB75-C543-9DD5-AE93EE138BBE}"/>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5">
                <a:extLst>
                  <a:ext uri="{FF2B5EF4-FFF2-40B4-BE49-F238E27FC236}">
                    <a16:creationId xmlns:a16="http://schemas.microsoft.com/office/drawing/2014/main" id="{D1C859A7-1F98-9A4A-A9B5-BF7C972AB311}"/>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6">
                <a:extLst>
                  <a:ext uri="{FF2B5EF4-FFF2-40B4-BE49-F238E27FC236}">
                    <a16:creationId xmlns:a16="http://schemas.microsoft.com/office/drawing/2014/main" id="{7834E64F-725D-9A42-B182-5763A2899914}"/>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47">
                <a:extLst>
                  <a:ext uri="{FF2B5EF4-FFF2-40B4-BE49-F238E27FC236}">
                    <a16:creationId xmlns:a16="http://schemas.microsoft.com/office/drawing/2014/main" id="{9AC43D5F-66CE-A24C-973E-7A81D8267224}"/>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71" name="Group 72">
            <a:extLst>
              <a:ext uri="{FF2B5EF4-FFF2-40B4-BE49-F238E27FC236}">
                <a16:creationId xmlns:a16="http://schemas.microsoft.com/office/drawing/2014/main" id="{795CD9B6-85C6-6245-AA95-DD57DD7A3A7B}"/>
              </a:ext>
            </a:extLst>
          </p:cNvPr>
          <p:cNvGrpSpPr/>
          <p:nvPr/>
        </p:nvGrpSpPr>
        <p:grpSpPr>
          <a:xfrm>
            <a:off x="1909667" y="1375459"/>
            <a:ext cx="1171767" cy="1131051"/>
            <a:chOff x="-1940956" y="-136478"/>
            <a:chExt cx="1233487" cy="1190626"/>
          </a:xfrm>
          <a:solidFill>
            <a:schemeClr val="accent4"/>
          </a:solidFill>
        </p:grpSpPr>
        <p:sp>
          <p:nvSpPr>
            <p:cNvPr id="72" name="Rectangle 23">
              <a:extLst>
                <a:ext uri="{FF2B5EF4-FFF2-40B4-BE49-F238E27FC236}">
                  <a16:creationId xmlns:a16="http://schemas.microsoft.com/office/drawing/2014/main" id="{4315D1A3-B9AE-444A-B99C-C86882DE3577}"/>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4">
              <a:extLst>
                <a:ext uri="{FF2B5EF4-FFF2-40B4-BE49-F238E27FC236}">
                  <a16:creationId xmlns:a16="http://schemas.microsoft.com/office/drawing/2014/main" id="{94B3B2A2-E6B1-7B4F-878F-586715EE85A7}"/>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25">
              <a:extLst>
                <a:ext uri="{FF2B5EF4-FFF2-40B4-BE49-F238E27FC236}">
                  <a16:creationId xmlns:a16="http://schemas.microsoft.com/office/drawing/2014/main" id="{7E697155-3818-E147-B2DF-13E44245FDCF}"/>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26">
              <a:extLst>
                <a:ext uri="{FF2B5EF4-FFF2-40B4-BE49-F238E27FC236}">
                  <a16:creationId xmlns:a16="http://schemas.microsoft.com/office/drawing/2014/main" id="{EE651777-52E2-A94D-99E3-671B385E1346}"/>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27">
              <a:extLst>
                <a:ext uri="{FF2B5EF4-FFF2-40B4-BE49-F238E27FC236}">
                  <a16:creationId xmlns:a16="http://schemas.microsoft.com/office/drawing/2014/main" id="{6554875C-59F0-BD40-B31D-4A4D5A43A953}"/>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28">
              <a:extLst>
                <a:ext uri="{FF2B5EF4-FFF2-40B4-BE49-F238E27FC236}">
                  <a16:creationId xmlns:a16="http://schemas.microsoft.com/office/drawing/2014/main" id="{749A0B1E-81CF-FC46-B1E1-2F0FF4A82C87}"/>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29">
              <a:extLst>
                <a:ext uri="{FF2B5EF4-FFF2-40B4-BE49-F238E27FC236}">
                  <a16:creationId xmlns:a16="http://schemas.microsoft.com/office/drawing/2014/main" id="{4B2F813B-0AF8-6D47-8A84-1292603D1730}"/>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30">
              <a:extLst>
                <a:ext uri="{FF2B5EF4-FFF2-40B4-BE49-F238E27FC236}">
                  <a16:creationId xmlns:a16="http://schemas.microsoft.com/office/drawing/2014/main" id="{2167DBC7-0FD1-8144-9904-4F2BEAB6C19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31">
              <a:extLst>
                <a:ext uri="{FF2B5EF4-FFF2-40B4-BE49-F238E27FC236}">
                  <a16:creationId xmlns:a16="http://schemas.microsoft.com/office/drawing/2014/main" id="{A97DD160-22F4-FF45-B499-08F623D0E415}"/>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32">
              <a:extLst>
                <a:ext uri="{FF2B5EF4-FFF2-40B4-BE49-F238E27FC236}">
                  <a16:creationId xmlns:a16="http://schemas.microsoft.com/office/drawing/2014/main" id="{D2FC2BF8-C86E-734E-950B-37358EC97BB4}"/>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33">
              <a:extLst>
                <a:ext uri="{FF2B5EF4-FFF2-40B4-BE49-F238E27FC236}">
                  <a16:creationId xmlns:a16="http://schemas.microsoft.com/office/drawing/2014/main" id="{88135B2B-AEEA-7B40-A125-2D72CE620995}"/>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4">
              <a:extLst>
                <a:ext uri="{FF2B5EF4-FFF2-40B4-BE49-F238E27FC236}">
                  <a16:creationId xmlns:a16="http://schemas.microsoft.com/office/drawing/2014/main" id="{461545FF-1812-B740-8BE8-7595E1589147}"/>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35">
              <a:extLst>
                <a:ext uri="{FF2B5EF4-FFF2-40B4-BE49-F238E27FC236}">
                  <a16:creationId xmlns:a16="http://schemas.microsoft.com/office/drawing/2014/main" id="{D91E9406-EBD6-9043-B552-738F1FD319CD}"/>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36">
              <a:extLst>
                <a:ext uri="{FF2B5EF4-FFF2-40B4-BE49-F238E27FC236}">
                  <a16:creationId xmlns:a16="http://schemas.microsoft.com/office/drawing/2014/main" id="{08B891B3-87BE-204F-82F1-418DEAE4D1D4}"/>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37">
              <a:extLst>
                <a:ext uri="{FF2B5EF4-FFF2-40B4-BE49-F238E27FC236}">
                  <a16:creationId xmlns:a16="http://schemas.microsoft.com/office/drawing/2014/main" id="{45A9446E-F52C-034E-A0C2-D777048C84C1}"/>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38">
              <a:extLst>
                <a:ext uri="{FF2B5EF4-FFF2-40B4-BE49-F238E27FC236}">
                  <a16:creationId xmlns:a16="http://schemas.microsoft.com/office/drawing/2014/main" id="{1C387E37-1E47-B743-A40E-8B412F399C96}"/>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39">
              <a:extLst>
                <a:ext uri="{FF2B5EF4-FFF2-40B4-BE49-F238E27FC236}">
                  <a16:creationId xmlns:a16="http://schemas.microsoft.com/office/drawing/2014/main" id="{EF863324-3418-5548-8AB6-9EC49A74C9AD}"/>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0">
              <a:extLst>
                <a:ext uri="{FF2B5EF4-FFF2-40B4-BE49-F238E27FC236}">
                  <a16:creationId xmlns:a16="http://schemas.microsoft.com/office/drawing/2014/main" id="{16E93208-3EE1-2041-AB27-F06DB7B16653}"/>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1">
              <a:extLst>
                <a:ext uri="{FF2B5EF4-FFF2-40B4-BE49-F238E27FC236}">
                  <a16:creationId xmlns:a16="http://schemas.microsoft.com/office/drawing/2014/main" id="{E63FBC8C-70E7-FC42-916C-9B13709D4E9D}"/>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2">
              <a:extLst>
                <a:ext uri="{FF2B5EF4-FFF2-40B4-BE49-F238E27FC236}">
                  <a16:creationId xmlns:a16="http://schemas.microsoft.com/office/drawing/2014/main" id="{67993648-FA74-754B-A989-CCE78BE64DAD}"/>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43">
              <a:extLst>
                <a:ext uri="{FF2B5EF4-FFF2-40B4-BE49-F238E27FC236}">
                  <a16:creationId xmlns:a16="http://schemas.microsoft.com/office/drawing/2014/main" id="{0FE6EA33-592F-2A41-87F2-F9211BBFBE41}"/>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4">
              <a:extLst>
                <a:ext uri="{FF2B5EF4-FFF2-40B4-BE49-F238E27FC236}">
                  <a16:creationId xmlns:a16="http://schemas.microsoft.com/office/drawing/2014/main" id="{E0E5F564-0A25-704A-96F5-1F58E80D9B3F}"/>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5">
              <a:extLst>
                <a:ext uri="{FF2B5EF4-FFF2-40B4-BE49-F238E27FC236}">
                  <a16:creationId xmlns:a16="http://schemas.microsoft.com/office/drawing/2014/main" id="{FF7EFBC4-55C4-7140-8C29-A909F20C035F}"/>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46">
              <a:extLst>
                <a:ext uri="{FF2B5EF4-FFF2-40B4-BE49-F238E27FC236}">
                  <a16:creationId xmlns:a16="http://schemas.microsoft.com/office/drawing/2014/main" id="{253068AA-1A63-3743-8A06-93A6C25ECB87}"/>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47">
              <a:extLst>
                <a:ext uri="{FF2B5EF4-FFF2-40B4-BE49-F238E27FC236}">
                  <a16:creationId xmlns:a16="http://schemas.microsoft.com/office/drawing/2014/main" id="{7FA2D637-E3E4-2A42-B7F6-66F8B0BD2ADF}"/>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7" name="Group 96">
            <a:extLst>
              <a:ext uri="{FF2B5EF4-FFF2-40B4-BE49-F238E27FC236}">
                <a16:creationId xmlns:a16="http://schemas.microsoft.com/office/drawing/2014/main" id="{39F42F69-CAF0-F04D-814F-29396BC10B18}"/>
              </a:ext>
            </a:extLst>
          </p:cNvPr>
          <p:cNvGrpSpPr/>
          <p:nvPr/>
        </p:nvGrpSpPr>
        <p:grpSpPr>
          <a:xfrm rot="5400000">
            <a:off x="21643464" y="744982"/>
            <a:ext cx="2481940" cy="1131051"/>
            <a:chOff x="1757267" y="1223059"/>
            <a:chExt cx="2481940" cy="1131051"/>
          </a:xfrm>
        </p:grpSpPr>
        <p:grpSp>
          <p:nvGrpSpPr>
            <p:cNvPr id="98" name="Group 72">
              <a:extLst>
                <a:ext uri="{FF2B5EF4-FFF2-40B4-BE49-F238E27FC236}">
                  <a16:creationId xmlns:a16="http://schemas.microsoft.com/office/drawing/2014/main" id="{A4773F56-4D46-2548-8BCA-93742C678C0F}"/>
                </a:ext>
              </a:extLst>
            </p:cNvPr>
            <p:cNvGrpSpPr/>
            <p:nvPr/>
          </p:nvGrpSpPr>
          <p:grpSpPr>
            <a:xfrm>
              <a:off x="1757267" y="1223059"/>
              <a:ext cx="1171767" cy="1131051"/>
              <a:chOff x="-1940956" y="-136478"/>
              <a:chExt cx="1233487" cy="1190626"/>
            </a:xfrm>
            <a:solidFill>
              <a:schemeClr val="bg1">
                <a:lumMod val="65000"/>
              </a:schemeClr>
            </a:solidFill>
          </p:grpSpPr>
          <p:sp>
            <p:nvSpPr>
              <p:cNvPr id="125" name="Rectangle 23">
                <a:extLst>
                  <a:ext uri="{FF2B5EF4-FFF2-40B4-BE49-F238E27FC236}">
                    <a16:creationId xmlns:a16="http://schemas.microsoft.com/office/drawing/2014/main" id="{45706EEB-C5BE-F641-900D-91C5B56C0F0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24">
                <a:extLst>
                  <a:ext uri="{FF2B5EF4-FFF2-40B4-BE49-F238E27FC236}">
                    <a16:creationId xmlns:a16="http://schemas.microsoft.com/office/drawing/2014/main" id="{7DCEF40E-14F7-814A-9640-FEAA5D6CD0DA}"/>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25">
                <a:extLst>
                  <a:ext uri="{FF2B5EF4-FFF2-40B4-BE49-F238E27FC236}">
                    <a16:creationId xmlns:a16="http://schemas.microsoft.com/office/drawing/2014/main" id="{19543AE8-EACA-614E-B0FF-46C56C4A9E49}"/>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26">
                <a:extLst>
                  <a:ext uri="{FF2B5EF4-FFF2-40B4-BE49-F238E27FC236}">
                    <a16:creationId xmlns:a16="http://schemas.microsoft.com/office/drawing/2014/main" id="{99D11196-FBAB-6147-B7A1-9889749C3893}"/>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27">
                <a:extLst>
                  <a:ext uri="{FF2B5EF4-FFF2-40B4-BE49-F238E27FC236}">
                    <a16:creationId xmlns:a16="http://schemas.microsoft.com/office/drawing/2014/main" id="{A999D7A7-1A06-DA41-8ADF-75006974BC45}"/>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Rectangle 28">
                <a:extLst>
                  <a:ext uri="{FF2B5EF4-FFF2-40B4-BE49-F238E27FC236}">
                    <a16:creationId xmlns:a16="http://schemas.microsoft.com/office/drawing/2014/main" id="{1D8E5ABF-38E5-C34D-AA5A-C13925C8C03E}"/>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Rectangle 29">
                <a:extLst>
                  <a:ext uri="{FF2B5EF4-FFF2-40B4-BE49-F238E27FC236}">
                    <a16:creationId xmlns:a16="http://schemas.microsoft.com/office/drawing/2014/main" id="{DD232475-BFF7-CC4F-8EBF-B15BDFFBCBCC}"/>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30">
                <a:extLst>
                  <a:ext uri="{FF2B5EF4-FFF2-40B4-BE49-F238E27FC236}">
                    <a16:creationId xmlns:a16="http://schemas.microsoft.com/office/drawing/2014/main" id="{FC939481-B639-7F4B-9C0A-5C7FAFAE9428}"/>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31">
                <a:extLst>
                  <a:ext uri="{FF2B5EF4-FFF2-40B4-BE49-F238E27FC236}">
                    <a16:creationId xmlns:a16="http://schemas.microsoft.com/office/drawing/2014/main" id="{4792B400-729F-EA48-B5D5-BCC60264E1A7}"/>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32">
                <a:extLst>
                  <a:ext uri="{FF2B5EF4-FFF2-40B4-BE49-F238E27FC236}">
                    <a16:creationId xmlns:a16="http://schemas.microsoft.com/office/drawing/2014/main" id="{FD8655C7-8A8D-284E-8FFD-8F553E209C22}"/>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33">
                <a:extLst>
                  <a:ext uri="{FF2B5EF4-FFF2-40B4-BE49-F238E27FC236}">
                    <a16:creationId xmlns:a16="http://schemas.microsoft.com/office/drawing/2014/main" id="{22675A88-7B57-1D4C-B1F1-5E458F3197A3}"/>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34">
                <a:extLst>
                  <a:ext uri="{FF2B5EF4-FFF2-40B4-BE49-F238E27FC236}">
                    <a16:creationId xmlns:a16="http://schemas.microsoft.com/office/drawing/2014/main" id="{29B1CFF1-FAE5-0846-976F-B8497C17D4C5}"/>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35">
                <a:extLst>
                  <a:ext uri="{FF2B5EF4-FFF2-40B4-BE49-F238E27FC236}">
                    <a16:creationId xmlns:a16="http://schemas.microsoft.com/office/drawing/2014/main" id="{AB96FBBC-F94C-594C-832D-EFD36AF31112}"/>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36">
                <a:extLst>
                  <a:ext uri="{FF2B5EF4-FFF2-40B4-BE49-F238E27FC236}">
                    <a16:creationId xmlns:a16="http://schemas.microsoft.com/office/drawing/2014/main" id="{92E769E4-12FA-F449-9570-CC4575BD26CD}"/>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37">
                <a:extLst>
                  <a:ext uri="{FF2B5EF4-FFF2-40B4-BE49-F238E27FC236}">
                    <a16:creationId xmlns:a16="http://schemas.microsoft.com/office/drawing/2014/main" id="{3CB77DD7-0BC3-7C40-9226-2DFA3DBBD35F}"/>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38">
                <a:extLst>
                  <a:ext uri="{FF2B5EF4-FFF2-40B4-BE49-F238E27FC236}">
                    <a16:creationId xmlns:a16="http://schemas.microsoft.com/office/drawing/2014/main" id="{8B7EA5F7-1B9E-0A41-BA9A-802BA7BB82AF}"/>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Rectangle 39">
                <a:extLst>
                  <a:ext uri="{FF2B5EF4-FFF2-40B4-BE49-F238E27FC236}">
                    <a16:creationId xmlns:a16="http://schemas.microsoft.com/office/drawing/2014/main" id="{B2C37E06-C7F0-0C40-963F-AB014E823619}"/>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Rectangle 40">
                <a:extLst>
                  <a:ext uri="{FF2B5EF4-FFF2-40B4-BE49-F238E27FC236}">
                    <a16:creationId xmlns:a16="http://schemas.microsoft.com/office/drawing/2014/main" id="{FB5E2275-949A-9B43-A975-501C576D1FC2}"/>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Rectangle 41">
                <a:extLst>
                  <a:ext uri="{FF2B5EF4-FFF2-40B4-BE49-F238E27FC236}">
                    <a16:creationId xmlns:a16="http://schemas.microsoft.com/office/drawing/2014/main" id="{75574F0B-A140-494C-AA4F-CF43AED18FDE}"/>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Rectangle 42">
                <a:extLst>
                  <a:ext uri="{FF2B5EF4-FFF2-40B4-BE49-F238E27FC236}">
                    <a16:creationId xmlns:a16="http://schemas.microsoft.com/office/drawing/2014/main" id="{2819F15B-135C-654B-981C-539F3EFD6945}"/>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Rectangle 43">
                <a:extLst>
                  <a:ext uri="{FF2B5EF4-FFF2-40B4-BE49-F238E27FC236}">
                    <a16:creationId xmlns:a16="http://schemas.microsoft.com/office/drawing/2014/main" id="{68515F7F-B969-3F42-8DB3-2EA05F1D181D}"/>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Rectangle 44">
                <a:extLst>
                  <a:ext uri="{FF2B5EF4-FFF2-40B4-BE49-F238E27FC236}">
                    <a16:creationId xmlns:a16="http://schemas.microsoft.com/office/drawing/2014/main" id="{CB06EC48-45E7-314D-AE88-3EF46CDFA9DA}"/>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Rectangle 45">
                <a:extLst>
                  <a:ext uri="{FF2B5EF4-FFF2-40B4-BE49-F238E27FC236}">
                    <a16:creationId xmlns:a16="http://schemas.microsoft.com/office/drawing/2014/main" id="{35DAA733-AFD0-5842-962A-6A179550CC28}"/>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Rectangle 46">
                <a:extLst>
                  <a:ext uri="{FF2B5EF4-FFF2-40B4-BE49-F238E27FC236}">
                    <a16:creationId xmlns:a16="http://schemas.microsoft.com/office/drawing/2014/main" id="{93E31CE8-E290-DC4C-934F-52B85E8D07E1}"/>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Rectangle 47">
                <a:extLst>
                  <a:ext uri="{FF2B5EF4-FFF2-40B4-BE49-F238E27FC236}">
                    <a16:creationId xmlns:a16="http://schemas.microsoft.com/office/drawing/2014/main" id="{E088D24E-FDFF-654E-BED1-45F58C60371C}"/>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9" name="Group 72">
              <a:extLst>
                <a:ext uri="{FF2B5EF4-FFF2-40B4-BE49-F238E27FC236}">
                  <a16:creationId xmlns:a16="http://schemas.microsoft.com/office/drawing/2014/main" id="{1ABFC346-20DE-6143-8E88-56930F58971D}"/>
                </a:ext>
              </a:extLst>
            </p:cNvPr>
            <p:cNvGrpSpPr/>
            <p:nvPr/>
          </p:nvGrpSpPr>
          <p:grpSpPr>
            <a:xfrm>
              <a:off x="3067440" y="1223059"/>
              <a:ext cx="1171767" cy="1131051"/>
              <a:chOff x="-1940956" y="-136478"/>
              <a:chExt cx="1233487" cy="1190626"/>
            </a:xfrm>
            <a:solidFill>
              <a:schemeClr val="bg1">
                <a:lumMod val="65000"/>
              </a:schemeClr>
            </a:solidFill>
          </p:grpSpPr>
          <p:sp>
            <p:nvSpPr>
              <p:cNvPr id="100" name="Rectangle 23">
                <a:extLst>
                  <a:ext uri="{FF2B5EF4-FFF2-40B4-BE49-F238E27FC236}">
                    <a16:creationId xmlns:a16="http://schemas.microsoft.com/office/drawing/2014/main" id="{7AC13F56-F243-6F43-B082-C0A8FC079FC9}"/>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24">
                <a:extLst>
                  <a:ext uri="{FF2B5EF4-FFF2-40B4-BE49-F238E27FC236}">
                    <a16:creationId xmlns:a16="http://schemas.microsoft.com/office/drawing/2014/main" id="{91B90E6D-F247-294F-A4B5-1D2B27681D55}"/>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25">
                <a:extLst>
                  <a:ext uri="{FF2B5EF4-FFF2-40B4-BE49-F238E27FC236}">
                    <a16:creationId xmlns:a16="http://schemas.microsoft.com/office/drawing/2014/main" id="{6A1A00FF-F617-6A46-81EF-AE009EB03F0E}"/>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26">
                <a:extLst>
                  <a:ext uri="{FF2B5EF4-FFF2-40B4-BE49-F238E27FC236}">
                    <a16:creationId xmlns:a16="http://schemas.microsoft.com/office/drawing/2014/main" id="{478919A0-6D1F-714E-9037-3F97AB78965B}"/>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27">
                <a:extLst>
                  <a:ext uri="{FF2B5EF4-FFF2-40B4-BE49-F238E27FC236}">
                    <a16:creationId xmlns:a16="http://schemas.microsoft.com/office/drawing/2014/main" id="{EC123F72-AC88-CD47-BCE8-D78139FC04E5}"/>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28">
                <a:extLst>
                  <a:ext uri="{FF2B5EF4-FFF2-40B4-BE49-F238E27FC236}">
                    <a16:creationId xmlns:a16="http://schemas.microsoft.com/office/drawing/2014/main" id="{F3B2E6F8-7CEF-414D-9C22-E077F2CB2C41}"/>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29">
                <a:extLst>
                  <a:ext uri="{FF2B5EF4-FFF2-40B4-BE49-F238E27FC236}">
                    <a16:creationId xmlns:a16="http://schemas.microsoft.com/office/drawing/2014/main" id="{3CC18688-44C3-6948-BC28-B4A01190761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30">
                <a:extLst>
                  <a:ext uri="{FF2B5EF4-FFF2-40B4-BE49-F238E27FC236}">
                    <a16:creationId xmlns:a16="http://schemas.microsoft.com/office/drawing/2014/main" id="{29AA67C2-57BC-AA49-A912-5F26C96FB689}"/>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31">
                <a:extLst>
                  <a:ext uri="{FF2B5EF4-FFF2-40B4-BE49-F238E27FC236}">
                    <a16:creationId xmlns:a16="http://schemas.microsoft.com/office/drawing/2014/main" id="{FBA68C03-A5B7-1E47-941A-8DF808F83A0A}"/>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32">
                <a:extLst>
                  <a:ext uri="{FF2B5EF4-FFF2-40B4-BE49-F238E27FC236}">
                    <a16:creationId xmlns:a16="http://schemas.microsoft.com/office/drawing/2014/main" id="{A54C6EED-9569-7443-A545-F3FCE8CAACB1}"/>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33">
                <a:extLst>
                  <a:ext uri="{FF2B5EF4-FFF2-40B4-BE49-F238E27FC236}">
                    <a16:creationId xmlns:a16="http://schemas.microsoft.com/office/drawing/2014/main" id="{71D7C813-DE41-5440-9541-D21F919B5A32}"/>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34">
                <a:extLst>
                  <a:ext uri="{FF2B5EF4-FFF2-40B4-BE49-F238E27FC236}">
                    <a16:creationId xmlns:a16="http://schemas.microsoft.com/office/drawing/2014/main" id="{CD497715-0D37-804E-84E3-5D2E6B0DF8EF}"/>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35">
                <a:extLst>
                  <a:ext uri="{FF2B5EF4-FFF2-40B4-BE49-F238E27FC236}">
                    <a16:creationId xmlns:a16="http://schemas.microsoft.com/office/drawing/2014/main" id="{E771C97F-1587-2A4D-9217-326F2823C7A3}"/>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36">
                <a:extLst>
                  <a:ext uri="{FF2B5EF4-FFF2-40B4-BE49-F238E27FC236}">
                    <a16:creationId xmlns:a16="http://schemas.microsoft.com/office/drawing/2014/main" id="{6B2167C5-461C-8447-B40F-D20AF2AF2295}"/>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37">
                <a:extLst>
                  <a:ext uri="{FF2B5EF4-FFF2-40B4-BE49-F238E27FC236}">
                    <a16:creationId xmlns:a16="http://schemas.microsoft.com/office/drawing/2014/main" id="{C555B500-52A9-814F-B2C2-863EFA962C0F}"/>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Rectangle 38">
                <a:extLst>
                  <a:ext uri="{FF2B5EF4-FFF2-40B4-BE49-F238E27FC236}">
                    <a16:creationId xmlns:a16="http://schemas.microsoft.com/office/drawing/2014/main" id="{2D1CE791-749E-D147-A6A0-1B4AE5ABFB48}"/>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39">
                <a:extLst>
                  <a:ext uri="{FF2B5EF4-FFF2-40B4-BE49-F238E27FC236}">
                    <a16:creationId xmlns:a16="http://schemas.microsoft.com/office/drawing/2014/main" id="{6591E296-43E5-1549-BB69-66750205CDBD}"/>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40">
                <a:extLst>
                  <a:ext uri="{FF2B5EF4-FFF2-40B4-BE49-F238E27FC236}">
                    <a16:creationId xmlns:a16="http://schemas.microsoft.com/office/drawing/2014/main" id="{A98925D8-89AD-444D-BE4C-0E5458BB7BBA}"/>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41">
                <a:extLst>
                  <a:ext uri="{FF2B5EF4-FFF2-40B4-BE49-F238E27FC236}">
                    <a16:creationId xmlns:a16="http://schemas.microsoft.com/office/drawing/2014/main" id="{D12B8F8B-71DF-C741-B65A-801A4718F54E}"/>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Rectangle 42">
                <a:extLst>
                  <a:ext uri="{FF2B5EF4-FFF2-40B4-BE49-F238E27FC236}">
                    <a16:creationId xmlns:a16="http://schemas.microsoft.com/office/drawing/2014/main" id="{9D294D71-017F-3B40-BCD3-F53EFD6D7AB2}"/>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43">
                <a:extLst>
                  <a:ext uri="{FF2B5EF4-FFF2-40B4-BE49-F238E27FC236}">
                    <a16:creationId xmlns:a16="http://schemas.microsoft.com/office/drawing/2014/main" id="{C7DC0A36-D793-854A-A218-5682DE27B65F}"/>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4">
                <a:extLst>
                  <a:ext uri="{FF2B5EF4-FFF2-40B4-BE49-F238E27FC236}">
                    <a16:creationId xmlns:a16="http://schemas.microsoft.com/office/drawing/2014/main" id="{0E7DBD3C-75FA-3D45-9F4E-FF496D6E1A77}"/>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5">
                <a:extLst>
                  <a:ext uri="{FF2B5EF4-FFF2-40B4-BE49-F238E27FC236}">
                    <a16:creationId xmlns:a16="http://schemas.microsoft.com/office/drawing/2014/main" id="{8B28C3E7-36F7-6D46-8B2E-9812E78BD5DA}"/>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6">
                <a:extLst>
                  <a:ext uri="{FF2B5EF4-FFF2-40B4-BE49-F238E27FC236}">
                    <a16:creationId xmlns:a16="http://schemas.microsoft.com/office/drawing/2014/main" id="{EF46E378-80B3-AE48-9BC2-B9F04342A547}"/>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7">
                <a:extLst>
                  <a:ext uri="{FF2B5EF4-FFF2-40B4-BE49-F238E27FC236}">
                    <a16:creationId xmlns:a16="http://schemas.microsoft.com/office/drawing/2014/main" id="{E3A7E7D6-2511-6242-89A3-3F5F3993F21F}"/>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150" name="Oval 149">
            <a:extLst>
              <a:ext uri="{FF2B5EF4-FFF2-40B4-BE49-F238E27FC236}">
                <a16:creationId xmlns:a16="http://schemas.microsoft.com/office/drawing/2014/main" id="{8E6E4B0E-24E9-4D4D-97DB-4F9894088E85}"/>
              </a:ext>
            </a:extLst>
          </p:cNvPr>
          <p:cNvSpPr/>
          <p:nvPr/>
        </p:nvSpPr>
        <p:spPr>
          <a:xfrm>
            <a:off x="5350479" y="3787735"/>
            <a:ext cx="8198718" cy="8198718"/>
          </a:xfrm>
          <a:prstGeom prst="ellipse">
            <a:avLst/>
          </a:prstGeom>
          <a:noFill/>
          <a:ln>
            <a:solidFill>
              <a:schemeClr val="accent4"/>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EAF44494-0F4B-524B-B16F-1CE736549793}"/>
              </a:ext>
            </a:extLst>
          </p:cNvPr>
          <p:cNvSpPr/>
          <p:nvPr/>
        </p:nvSpPr>
        <p:spPr>
          <a:xfrm>
            <a:off x="9774279" y="2718815"/>
            <a:ext cx="8198718" cy="8198718"/>
          </a:xfrm>
          <a:prstGeom prst="ellipse">
            <a:avLst/>
          </a:prstGeom>
          <a:noFill/>
          <a:ln>
            <a:solidFill>
              <a:schemeClr val="accent4"/>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8F34DC4-0FF8-8745-8D83-165698CA8D24}"/>
              </a:ext>
            </a:extLst>
          </p:cNvPr>
          <p:cNvSpPr/>
          <p:nvPr/>
        </p:nvSpPr>
        <p:spPr>
          <a:xfrm>
            <a:off x="9919890" y="7703503"/>
            <a:ext cx="6012497" cy="601249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1D7ED7D5-E868-0E4B-A187-6CE5BEC09982}"/>
              </a:ext>
            </a:extLst>
          </p:cNvPr>
          <p:cNvSpPr txBox="1"/>
          <p:nvPr/>
        </p:nvSpPr>
        <p:spPr>
          <a:xfrm>
            <a:off x="11337296" y="12805047"/>
            <a:ext cx="12622518" cy="707886"/>
          </a:xfrm>
          <a:prstGeom prst="rect">
            <a:avLst/>
          </a:prstGeom>
          <a:noFill/>
        </p:spPr>
        <p:txBody>
          <a:bodyPr wrap="square" rtlCol="0">
            <a:spAutoFit/>
          </a:bodyPr>
          <a:lstStyle/>
          <a:p>
            <a:pPr algn="r"/>
            <a:r>
              <a:rPr lang="en-US" sz="4000" b="1" dirty="0">
                <a:solidFill>
                  <a:schemeClr val="accent3"/>
                </a:solidFill>
                <a:latin typeface="Montserrat Thin" pitchFamily="2" charset="77"/>
              </a:rPr>
              <a:t>609-789-9598</a:t>
            </a:r>
          </a:p>
        </p:txBody>
      </p:sp>
      <p:sp>
        <p:nvSpPr>
          <p:cNvPr id="154" name="Oval 153">
            <a:extLst>
              <a:ext uri="{FF2B5EF4-FFF2-40B4-BE49-F238E27FC236}">
                <a16:creationId xmlns:a16="http://schemas.microsoft.com/office/drawing/2014/main" id="{34016098-4168-A54C-A11C-D7BFF989963D}"/>
              </a:ext>
            </a:extLst>
          </p:cNvPr>
          <p:cNvSpPr/>
          <p:nvPr/>
        </p:nvSpPr>
        <p:spPr>
          <a:xfrm>
            <a:off x="5694757" y="8575387"/>
            <a:ext cx="4665434" cy="4665434"/>
          </a:xfrm>
          <a:prstGeom prst="ellipse">
            <a:avLst/>
          </a:prstGeom>
          <a:pattFill prst="wdDnDiag">
            <a:fgClr>
              <a:schemeClr val="accent3"/>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29F99C0-CD06-A840-99A4-FE9D5B7B38EB}"/>
              </a:ext>
            </a:extLst>
          </p:cNvPr>
          <p:cNvPicPr>
            <a:picLocks noChangeAspect="1"/>
          </p:cNvPicPr>
          <p:nvPr/>
        </p:nvPicPr>
        <p:blipFill rotWithShape="1">
          <a:blip r:embed="rId5">
            <a:extLst>
              <a:ext uri="{28A0092B-C50C-407E-A947-70E740481C1C}">
                <a14:useLocalDpi xmlns:a14="http://schemas.microsoft.com/office/drawing/2010/main" val="0"/>
              </a:ext>
            </a:extLst>
          </a:blip>
          <a:srcRect l="48726" t="-385" r="8667"/>
          <a:stretch/>
        </p:blipFill>
        <p:spPr>
          <a:xfrm>
            <a:off x="6999733" y="3618807"/>
            <a:ext cx="10488295" cy="10097193"/>
          </a:xfrm>
          <a:prstGeom prst="rect">
            <a:avLst/>
          </a:prstGeom>
          <a:effectLst>
            <a:outerShdw blurRad="598884" dist="191789" dir="15420000" sx="102000" sy="102000" algn="bl" rotWithShape="0">
              <a:prstClr val="black">
                <a:alpha val="77000"/>
              </a:prstClr>
            </a:outerShdw>
          </a:effectLst>
        </p:spPr>
      </p:pic>
      <p:sp>
        <p:nvSpPr>
          <p:cNvPr id="9" name="TextBox 8">
            <a:extLst>
              <a:ext uri="{FF2B5EF4-FFF2-40B4-BE49-F238E27FC236}">
                <a16:creationId xmlns:a16="http://schemas.microsoft.com/office/drawing/2014/main" id="{E523CC54-FED6-D649-86A0-4B6BDF3B5A32}"/>
              </a:ext>
            </a:extLst>
          </p:cNvPr>
          <p:cNvSpPr txBox="1"/>
          <p:nvPr/>
        </p:nvSpPr>
        <p:spPr>
          <a:xfrm>
            <a:off x="3522206" y="9790130"/>
            <a:ext cx="17333238" cy="3041858"/>
          </a:xfrm>
          <a:prstGeom prst="rect">
            <a:avLst/>
          </a:prstGeom>
          <a:noFill/>
        </p:spPr>
        <p:txBody>
          <a:bodyPr wrap="square" rtlCol="0">
            <a:spAutoFit/>
          </a:bodyPr>
          <a:lstStyle/>
          <a:p>
            <a:pPr algn="ctr">
              <a:lnSpc>
                <a:spcPts val="11000"/>
              </a:lnSpc>
            </a:pPr>
            <a:r>
              <a:rPr lang="en-US" sz="11500" b="1" dirty="0">
                <a:solidFill>
                  <a:schemeClr val="bg1"/>
                </a:solidFill>
                <a:effectLst>
                  <a:outerShdw blurRad="50800" dist="50800" dir="5400000" algn="ctr" rotWithShape="0">
                    <a:srgbClr val="000000">
                      <a:alpha val="63000"/>
                    </a:srgbClr>
                  </a:outerShdw>
                </a:effectLst>
                <a:latin typeface="Montserrat" pitchFamily="2" charset="77"/>
              </a:rPr>
              <a:t>DIGITAL MARKETING</a:t>
            </a:r>
          </a:p>
          <a:p>
            <a:pPr algn="ctr">
              <a:lnSpc>
                <a:spcPts val="11000"/>
              </a:lnSpc>
            </a:pPr>
            <a:r>
              <a:rPr lang="en-US" sz="11500" b="1" dirty="0">
                <a:solidFill>
                  <a:schemeClr val="accent3"/>
                </a:solidFill>
                <a:effectLst>
                  <a:outerShdw blurRad="50800" dist="50800" dir="5400000" algn="ctr" rotWithShape="0">
                    <a:srgbClr val="000000">
                      <a:alpha val="63000"/>
                    </a:srgbClr>
                  </a:outerShdw>
                </a:effectLst>
                <a:latin typeface="Montserrat" pitchFamily="2" charset="77"/>
              </a:rPr>
              <a:t>PRESENTATION</a:t>
            </a:r>
            <a:endParaRPr lang="en-US" sz="7200" b="1" dirty="0">
              <a:solidFill>
                <a:schemeClr val="accent3"/>
              </a:solidFill>
              <a:effectLst>
                <a:outerShdw blurRad="50800" dist="50800" dir="5400000" algn="ctr" rotWithShape="0">
                  <a:srgbClr val="000000">
                    <a:alpha val="63000"/>
                  </a:srgbClr>
                </a:outerShdw>
              </a:effectLst>
              <a:latin typeface="Montserrat SemiBold" pitchFamily="2" charset="77"/>
            </a:endParaRPr>
          </a:p>
        </p:txBody>
      </p:sp>
      <p:sp>
        <p:nvSpPr>
          <p:cNvPr id="2" name="Rectangle 1">
            <a:extLst>
              <a:ext uri="{FF2B5EF4-FFF2-40B4-BE49-F238E27FC236}">
                <a16:creationId xmlns:a16="http://schemas.microsoft.com/office/drawing/2014/main" id="{EF39EE23-92A9-D440-8F97-E116DFCC9C3B}"/>
              </a:ext>
            </a:extLst>
          </p:cNvPr>
          <p:cNvSpPr/>
          <p:nvPr/>
        </p:nvSpPr>
        <p:spPr>
          <a:xfrm>
            <a:off x="6246266" y="12501339"/>
            <a:ext cx="11683033" cy="78971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TextBox 151">
            <a:extLst>
              <a:ext uri="{FF2B5EF4-FFF2-40B4-BE49-F238E27FC236}">
                <a16:creationId xmlns:a16="http://schemas.microsoft.com/office/drawing/2014/main" id="{21A72487-DA29-B147-80CC-2F0E5565FB3A}"/>
              </a:ext>
            </a:extLst>
          </p:cNvPr>
          <p:cNvSpPr txBox="1"/>
          <p:nvPr/>
        </p:nvSpPr>
        <p:spPr>
          <a:xfrm>
            <a:off x="5694756" y="12558053"/>
            <a:ext cx="12622518" cy="707886"/>
          </a:xfrm>
          <a:prstGeom prst="rect">
            <a:avLst/>
          </a:prstGeom>
          <a:noFill/>
        </p:spPr>
        <p:txBody>
          <a:bodyPr wrap="square" rtlCol="0">
            <a:spAutoFit/>
          </a:bodyPr>
          <a:lstStyle/>
          <a:p>
            <a:pPr algn="ctr"/>
            <a:r>
              <a:rPr lang="en-US" sz="4000" b="1" dirty="0">
                <a:solidFill>
                  <a:schemeClr val="accent1"/>
                </a:solidFill>
                <a:latin typeface="Montserrat Thin" pitchFamily="2" charset="77"/>
              </a:rPr>
              <a:t>we help you to grow your business</a:t>
            </a:r>
          </a:p>
        </p:txBody>
      </p:sp>
    </p:spTree>
    <p:extLst>
      <p:ext uri="{BB962C8B-B14F-4D97-AF65-F5344CB8AC3E}">
        <p14:creationId xmlns:p14="http://schemas.microsoft.com/office/powerpoint/2010/main" val="1656078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325">
            <a:extLst>
              <a:ext uri="{FF2B5EF4-FFF2-40B4-BE49-F238E27FC236}">
                <a16:creationId xmlns:a16="http://schemas.microsoft.com/office/drawing/2014/main" id="{801AE3EF-F1D9-A74F-A0D5-7154ED1BBCB9}"/>
              </a:ext>
            </a:extLst>
          </p:cNvPr>
          <p:cNvSpPr>
            <a:spLocks noChangeArrowheads="1"/>
          </p:cNvSpPr>
          <p:nvPr/>
        </p:nvSpPr>
        <p:spPr bwMode="auto">
          <a:xfrm>
            <a:off x="2307034" y="4644306"/>
            <a:ext cx="54929" cy="1554531"/>
          </a:xfrm>
          <a:custGeom>
            <a:avLst/>
            <a:gdLst>
              <a:gd name="T0" fmla="*/ 28177 w 46"/>
              <a:gd name="T1" fmla="*/ 814472 h 1248"/>
              <a:gd name="T2" fmla="*/ 0 w 46"/>
              <a:gd name="T3" fmla="*/ 814472 h 1248"/>
              <a:gd name="T4" fmla="*/ 0 w 46"/>
              <a:gd name="T5" fmla="*/ 0 h 1248"/>
              <a:gd name="T6" fmla="*/ 28177 w 46"/>
              <a:gd name="T7" fmla="*/ 0 h 1248"/>
              <a:gd name="T8" fmla="*/ 28177 w 46"/>
              <a:gd name="T9" fmla="*/ 814472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1248">
                <a:moveTo>
                  <a:pt x="45" y="1247"/>
                </a:moveTo>
                <a:lnTo>
                  <a:pt x="0" y="1247"/>
                </a:lnTo>
                <a:lnTo>
                  <a:pt x="0" y="0"/>
                </a:lnTo>
                <a:lnTo>
                  <a:pt x="45" y="0"/>
                </a:lnTo>
                <a:lnTo>
                  <a:pt x="45" y="1247"/>
                </a:ln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29" name="Freeform 326">
            <a:extLst>
              <a:ext uri="{FF2B5EF4-FFF2-40B4-BE49-F238E27FC236}">
                <a16:creationId xmlns:a16="http://schemas.microsoft.com/office/drawing/2014/main" id="{EC1CA38B-DA06-6648-877A-7247E3ED1D1F}"/>
              </a:ext>
            </a:extLst>
          </p:cNvPr>
          <p:cNvSpPr>
            <a:spLocks noChangeArrowheads="1"/>
          </p:cNvSpPr>
          <p:nvPr/>
        </p:nvSpPr>
        <p:spPr bwMode="auto">
          <a:xfrm>
            <a:off x="2307034" y="7286462"/>
            <a:ext cx="54929" cy="1554533"/>
          </a:xfrm>
          <a:custGeom>
            <a:avLst/>
            <a:gdLst>
              <a:gd name="T0" fmla="*/ 28177 w 46"/>
              <a:gd name="T1" fmla="*/ 814473 h 1248"/>
              <a:gd name="T2" fmla="*/ 0 w 46"/>
              <a:gd name="T3" fmla="*/ 814473 h 1248"/>
              <a:gd name="T4" fmla="*/ 0 w 46"/>
              <a:gd name="T5" fmla="*/ 0 h 1248"/>
              <a:gd name="T6" fmla="*/ 28177 w 46"/>
              <a:gd name="T7" fmla="*/ 0 h 1248"/>
              <a:gd name="T8" fmla="*/ 28177 w 46"/>
              <a:gd name="T9" fmla="*/ 814473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1248">
                <a:moveTo>
                  <a:pt x="45" y="1247"/>
                </a:moveTo>
                <a:lnTo>
                  <a:pt x="0" y="1247"/>
                </a:lnTo>
                <a:lnTo>
                  <a:pt x="0" y="0"/>
                </a:lnTo>
                <a:lnTo>
                  <a:pt x="45" y="0"/>
                </a:lnTo>
                <a:lnTo>
                  <a:pt x="45" y="1247"/>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30" name="Freeform 327">
            <a:extLst>
              <a:ext uri="{FF2B5EF4-FFF2-40B4-BE49-F238E27FC236}">
                <a16:creationId xmlns:a16="http://schemas.microsoft.com/office/drawing/2014/main" id="{8BEA9A93-5541-6B4F-8787-88C067403C8B}"/>
              </a:ext>
            </a:extLst>
          </p:cNvPr>
          <p:cNvSpPr>
            <a:spLocks noChangeArrowheads="1"/>
          </p:cNvSpPr>
          <p:nvPr/>
        </p:nvSpPr>
        <p:spPr bwMode="auto">
          <a:xfrm>
            <a:off x="2307034" y="9923123"/>
            <a:ext cx="54929" cy="1554533"/>
          </a:xfrm>
          <a:custGeom>
            <a:avLst/>
            <a:gdLst>
              <a:gd name="T0" fmla="*/ 28177 w 46"/>
              <a:gd name="T1" fmla="*/ 814473 h 1248"/>
              <a:gd name="T2" fmla="*/ 0 w 46"/>
              <a:gd name="T3" fmla="*/ 814473 h 1248"/>
              <a:gd name="T4" fmla="*/ 0 w 46"/>
              <a:gd name="T5" fmla="*/ 0 h 1248"/>
              <a:gd name="T6" fmla="*/ 28177 w 46"/>
              <a:gd name="T7" fmla="*/ 0 h 1248"/>
              <a:gd name="T8" fmla="*/ 28177 w 46"/>
              <a:gd name="T9" fmla="*/ 814473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1248">
                <a:moveTo>
                  <a:pt x="45" y="1247"/>
                </a:moveTo>
                <a:lnTo>
                  <a:pt x="0" y="1247"/>
                </a:lnTo>
                <a:lnTo>
                  <a:pt x="0" y="0"/>
                </a:lnTo>
                <a:lnTo>
                  <a:pt x="45" y="0"/>
                </a:lnTo>
                <a:lnTo>
                  <a:pt x="45" y="1247"/>
                </a:ln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31" name="Freeform 379">
            <a:extLst>
              <a:ext uri="{FF2B5EF4-FFF2-40B4-BE49-F238E27FC236}">
                <a16:creationId xmlns:a16="http://schemas.microsoft.com/office/drawing/2014/main" id="{233D1853-3B32-CE44-9420-4192C56DD44E}"/>
              </a:ext>
            </a:extLst>
          </p:cNvPr>
          <p:cNvSpPr>
            <a:spLocks noChangeArrowheads="1"/>
          </p:cNvSpPr>
          <p:nvPr/>
        </p:nvSpPr>
        <p:spPr bwMode="auto">
          <a:xfrm>
            <a:off x="18307955" y="4644306"/>
            <a:ext cx="60424" cy="1554531"/>
          </a:xfrm>
          <a:custGeom>
            <a:avLst/>
            <a:gdLst>
              <a:gd name="T0" fmla="*/ 31010 w 47"/>
              <a:gd name="T1" fmla="*/ 814472 h 1248"/>
              <a:gd name="T2" fmla="*/ 0 w 47"/>
              <a:gd name="T3" fmla="*/ 814472 h 1248"/>
              <a:gd name="T4" fmla="*/ 0 w 47"/>
              <a:gd name="T5" fmla="*/ 0 h 1248"/>
              <a:gd name="T6" fmla="*/ 31010 w 47"/>
              <a:gd name="T7" fmla="*/ 0 h 1248"/>
              <a:gd name="T8" fmla="*/ 31010 w 47"/>
              <a:gd name="T9" fmla="*/ 814472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 h="1248">
                <a:moveTo>
                  <a:pt x="46" y="1247"/>
                </a:moveTo>
                <a:lnTo>
                  <a:pt x="0" y="1247"/>
                </a:lnTo>
                <a:lnTo>
                  <a:pt x="0" y="0"/>
                </a:lnTo>
                <a:lnTo>
                  <a:pt x="46" y="0"/>
                </a:lnTo>
                <a:lnTo>
                  <a:pt x="46" y="1247"/>
                </a:ln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32" name="Freeform 380">
            <a:extLst>
              <a:ext uri="{FF2B5EF4-FFF2-40B4-BE49-F238E27FC236}">
                <a16:creationId xmlns:a16="http://schemas.microsoft.com/office/drawing/2014/main" id="{26182BD3-C11D-8F43-A9B3-F9DAB3CD08F4}"/>
              </a:ext>
            </a:extLst>
          </p:cNvPr>
          <p:cNvSpPr>
            <a:spLocks noChangeArrowheads="1"/>
          </p:cNvSpPr>
          <p:nvPr/>
        </p:nvSpPr>
        <p:spPr bwMode="auto">
          <a:xfrm>
            <a:off x="18307955" y="7286462"/>
            <a:ext cx="60424" cy="1554533"/>
          </a:xfrm>
          <a:custGeom>
            <a:avLst/>
            <a:gdLst>
              <a:gd name="T0" fmla="*/ 31010 w 47"/>
              <a:gd name="T1" fmla="*/ 814473 h 1248"/>
              <a:gd name="T2" fmla="*/ 0 w 47"/>
              <a:gd name="T3" fmla="*/ 814473 h 1248"/>
              <a:gd name="T4" fmla="*/ 0 w 47"/>
              <a:gd name="T5" fmla="*/ 0 h 1248"/>
              <a:gd name="T6" fmla="*/ 31010 w 47"/>
              <a:gd name="T7" fmla="*/ 0 h 1248"/>
              <a:gd name="T8" fmla="*/ 31010 w 47"/>
              <a:gd name="T9" fmla="*/ 814473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 h="1248">
                <a:moveTo>
                  <a:pt x="46" y="1247"/>
                </a:moveTo>
                <a:lnTo>
                  <a:pt x="0" y="1247"/>
                </a:lnTo>
                <a:lnTo>
                  <a:pt x="0" y="0"/>
                </a:lnTo>
                <a:lnTo>
                  <a:pt x="46" y="0"/>
                </a:lnTo>
                <a:lnTo>
                  <a:pt x="46" y="1247"/>
                </a:lnTo>
              </a:path>
            </a:pathLst>
          </a:custGeom>
          <a:solidFill>
            <a:schemeClr val="accent4"/>
          </a:solidFill>
          <a:ln>
            <a:noFill/>
          </a:ln>
          <a:effectLst/>
        </p:spPr>
        <p:txBody>
          <a:bodyPr wrap="none" anchor="ctr"/>
          <a:lstStyle/>
          <a:p>
            <a:endParaRPr lang="en-US" sz="3599" dirty="0">
              <a:latin typeface="Poppins" pitchFamily="2" charset="77"/>
            </a:endParaRPr>
          </a:p>
        </p:txBody>
      </p:sp>
      <p:sp>
        <p:nvSpPr>
          <p:cNvPr id="33" name="Freeform 381">
            <a:extLst>
              <a:ext uri="{FF2B5EF4-FFF2-40B4-BE49-F238E27FC236}">
                <a16:creationId xmlns:a16="http://schemas.microsoft.com/office/drawing/2014/main" id="{6081694A-C687-6840-9815-73F23FEADCAC}"/>
              </a:ext>
            </a:extLst>
          </p:cNvPr>
          <p:cNvSpPr>
            <a:spLocks noChangeArrowheads="1"/>
          </p:cNvSpPr>
          <p:nvPr/>
        </p:nvSpPr>
        <p:spPr bwMode="auto">
          <a:xfrm>
            <a:off x="18307955" y="9923123"/>
            <a:ext cx="60424" cy="1554533"/>
          </a:xfrm>
          <a:custGeom>
            <a:avLst/>
            <a:gdLst>
              <a:gd name="T0" fmla="*/ 31010 w 47"/>
              <a:gd name="T1" fmla="*/ 814473 h 1248"/>
              <a:gd name="T2" fmla="*/ 0 w 47"/>
              <a:gd name="T3" fmla="*/ 814473 h 1248"/>
              <a:gd name="T4" fmla="*/ 0 w 47"/>
              <a:gd name="T5" fmla="*/ 0 h 1248"/>
              <a:gd name="T6" fmla="*/ 31010 w 47"/>
              <a:gd name="T7" fmla="*/ 0 h 1248"/>
              <a:gd name="T8" fmla="*/ 31010 w 47"/>
              <a:gd name="T9" fmla="*/ 814473 h 1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 h="1248">
                <a:moveTo>
                  <a:pt x="46" y="1247"/>
                </a:moveTo>
                <a:lnTo>
                  <a:pt x="0" y="1247"/>
                </a:lnTo>
                <a:lnTo>
                  <a:pt x="0" y="0"/>
                </a:lnTo>
                <a:lnTo>
                  <a:pt x="46" y="0"/>
                </a:lnTo>
                <a:lnTo>
                  <a:pt x="46" y="1247"/>
                </a:lnTo>
              </a:path>
            </a:pathLst>
          </a:custGeom>
          <a:solidFill>
            <a:schemeClr val="accent6"/>
          </a:solidFill>
          <a:ln>
            <a:noFill/>
          </a:ln>
          <a:effectLst/>
        </p:spPr>
        <p:txBody>
          <a:bodyPr wrap="none" anchor="ct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FCE041A2-DD5D-8040-9A92-FF6B44A477F8}"/>
              </a:ext>
            </a:extLst>
          </p:cNvPr>
          <p:cNvSpPr>
            <a:spLocks noChangeArrowheads="1"/>
          </p:cNvSpPr>
          <p:nvPr/>
        </p:nvSpPr>
        <p:spPr bwMode="auto">
          <a:xfrm>
            <a:off x="8876583" y="3562175"/>
            <a:ext cx="6650570" cy="8397616"/>
          </a:xfrm>
          <a:custGeom>
            <a:avLst/>
            <a:gdLst>
              <a:gd name="connsiteX0" fmla="*/ 2383937 w 6650570"/>
              <a:gd name="connsiteY0" fmla="*/ 7915479 h 8397616"/>
              <a:gd name="connsiteX1" fmla="*/ 4151416 w 6650570"/>
              <a:gd name="connsiteY1" fmla="*/ 7915479 h 8397616"/>
              <a:gd name="connsiteX2" fmla="*/ 4151416 w 6650570"/>
              <a:gd name="connsiteY2" fmla="*/ 7936078 h 8397616"/>
              <a:gd name="connsiteX3" fmla="*/ 2383937 w 6650570"/>
              <a:gd name="connsiteY3" fmla="*/ 7936078 h 8397616"/>
              <a:gd name="connsiteX4" fmla="*/ 2048865 w 6650570"/>
              <a:gd name="connsiteY4" fmla="*/ 7778152 h 8397616"/>
              <a:gd name="connsiteX5" fmla="*/ 2067549 w 6650570"/>
              <a:gd name="connsiteY5" fmla="*/ 7778152 h 8397616"/>
              <a:gd name="connsiteX6" fmla="*/ 2067549 w 6650570"/>
              <a:gd name="connsiteY6" fmla="*/ 8060461 h 8397616"/>
              <a:gd name="connsiteX7" fmla="*/ 4467799 w 6650570"/>
              <a:gd name="connsiteY7" fmla="*/ 8060461 h 8397616"/>
              <a:gd name="connsiteX8" fmla="*/ 4467799 w 6650570"/>
              <a:gd name="connsiteY8" fmla="*/ 7778152 h 8397616"/>
              <a:gd name="connsiteX9" fmla="*/ 4486483 w 6650570"/>
              <a:gd name="connsiteY9" fmla="*/ 7778152 h 8397616"/>
              <a:gd name="connsiteX10" fmla="*/ 4486483 w 6650570"/>
              <a:gd name="connsiteY10" fmla="*/ 8079034 h 8397616"/>
              <a:gd name="connsiteX11" fmla="*/ 2048865 w 6650570"/>
              <a:gd name="connsiteY11" fmla="*/ 8079034 h 8397616"/>
              <a:gd name="connsiteX12" fmla="*/ 263661 w 6650570"/>
              <a:gd name="connsiteY12" fmla="*/ 7717729 h 8397616"/>
              <a:gd name="connsiteX13" fmla="*/ 282349 w 6650570"/>
              <a:gd name="connsiteY13" fmla="*/ 7717729 h 8397616"/>
              <a:gd name="connsiteX14" fmla="*/ 282349 w 6650570"/>
              <a:gd name="connsiteY14" fmla="*/ 8378869 h 8397616"/>
              <a:gd name="connsiteX15" fmla="*/ 6302434 w 6650570"/>
              <a:gd name="connsiteY15" fmla="*/ 8378869 h 8397616"/>
              <a:gd name="connsiteX16" fmla="*/ 6302434 w 6650570"/>
              <a:gd name="connsiteY16" fmla="*/ 7717729 h 8397616"/>
              <a:gd name="connsiteX17" fmla="*/ 6321122 w 6650570"/>
              <a:gd name="connsiteY17" fmla="*/ 7717729 h 8397616"/>
              <a:gd name="connsiteX18" fmla="*/ 6321122 w 6650570"/>
              <a:gd name="connsiteY18" fmla="*/ 8397616 h 8397616"/>
              <a:gd name="connsiteX19" fmla="*/ 263661 w 6650570"/>
              <a:gd name="connsiteY19" fmla="*/ 8397616 h 8397616"/>
              <a:gd name="connsiteX20" fmla="*/ 1156058 w 6650570"/>
              <a:gd name="connsiteY20" fmla="*/ 7514487 h 8397616"/>
              <a:gd name="connsiteX21" fmla="*/ 1174743 w 6650570"/>
              <a:gd name="connsiteY21" fmla="*/ 7514487 h 8397616"/>
              <a:gd name="connsiteX22" fmla="*/ 1174743 w 6650570"/>
              <a:gd name="connsiteY22" fmla="*/ 8252580 h 8397616"/>
              <a:gd name="connsiteX23" fmla="*/ 5400075 w 6650570"/>
              <a:gd name="connsiteY23" fmla="*/ 8252580 h 8397616"/>
              <a:gd name="connsiteX24" fmla="*/ 5400075 w 6650570"/>
              <a:gd name="connsiteY24" fmla="*/ 7514487 h 8397616"/>
              <a:gd name="connsiteX25" fmla="*/ 5418761 w 6650570"/>
              <a:gd name="connsiteY25" fmla="*/ 7514487 h 8397616"/>
              <a:gd name="connsiteX26" fmla="*/ 5418761 w 6650570"/>
              <a:gd name="connsiteY26" fmla="*/ 8252580 h 8397616"/>
              <a:gd name="connsiteX27" fmla="*/ 5600629 w 6650570"/>
              <a:gd name="connsiteY27" fmla="*/ 8252580 h 8397616"/>
              <a:gd name="connsiteX28" fmla="*/ 5600629 w 6650570"/>
              <a:gd name="connsiteY28" fmla="*/ 7781297 h 8397616"/>
              <a:gd name="connsiteX29" fmla="*/ 5618069 w 6650570"/>
              <a:gd name="connsiteY29" fmla="*/ 7781297 h 8397616"/>
              <a:gd name="connsiteX30" fmla="*/ 5618069 w 6650570"/>
              <a:gd name="connsiteY30" fmla="*/ 8252580 h 8397616"/>
              <a:gd name="connsiteX31" fmla="*/ 5799937 w 6650570"/>
              <a:gd name="connsiteY31" fmla="*/ 8252580 h 8397616"/>
              <a:gd name="connsiteX32" fmla="*/ 5799937 w 6650570"/>
              <a:gd name="connsiteY32" fmla="*/ 7904729 h 8397616"/>
              <a:gd name="connsiteX33" fmla="*/ 5818623 w 6650570"/>
              <a:gd name="connsiteY33" fmla="*/ 7904729 h 8397616"/>
              <a:gd name="connsiteX34" fmla="*/ 5818623 w 6650570"/>
              <a:gd name="connsiteY34" fmla="*/ 8252580 h 8397616"/>
              <a:gd name="connsiteX35" fmla="*/ 5960629 w 6650570"/>
              <a:gd name="connsiteY35" fmla="*/ 8252580 h 8397616"/>
              <a:gd name="connsiteX36" fmla="*/ 5960629 w 6650570"/>
              <a:gd name="connsiteY36" fmla="*/ 7888520 h 8397616"/>
              <a:gd name="connsiteX37" fmla="*/ 5980561 w 6650570"/>
              <a:gd name="connsiteY37" fmla="*/ 7888520 h 8397616"/>
              <a:gd name="connsiteX38" fmla="*/ 5980561 w 6650570"/>
              <a:gd name="connsiteY38" fmla="*/ 8271281 h 8397616"/>
              <a:gd name="connsiteX39" fmla="*/ 604224 w 6650570"/>
              <a:gd name="connsiteY39" fmla="*/ 8271281 h 8397616"/>
              <a:gd name="connsiteX40" fmla="*/ 604224 w 6650570"/>
              <a:gd name="connsiteY40" fmla="*/ 7888520 h 8397616"/>
              <a:gd name="connsiteX41" fmla="*/ 624155 w 6650570"/>
              <a:gd name="connsiteY41" fmla="*/ 7888520 h 8397616"/>
              <a:gd name="connsiteX42" fmla="*/ 624155 w 6650570"/>
              <a:gd name="connsiteY42" fmla="*/ 8252580 h 8397616"/>
              <a:gd name="connsiteX43" fmla="*/ 756196 w 6650570"/>
              <a:gd name="connsiteY43" fmla="*/ 8252580 h 8397616"/>
              <a:gd name="connsiteX44" fmla="*/ 756196 w 6650570"/>
              <a:gd name="connsiteY44" fmla="*/ 7904729 h 8397616"/>
              <a:gd name="connsiteX45" fmla="*/ 774882 w 6650570"/>
              <a:gd name="connsiteY45" fmla="*/ 7904729 h 8397616"/>
              <a:gd name="connsiteX46" fmla="*/ 774882 w 6650570"/>
              <a:gd name="connsiteY46" fmla="*/ 8252580 h 8397616"/>
              <a:gd name="connsiteX47" fmla="*/ 955505 w 6650570"/>
              <a:gd name="connsiteY47" fmla="*/ 8252580 h 8397616"/>
              <a:gd name="connsiteX48" fmla="*/ 955505 w 6650570"/>
              <a:gd name="connsiteY48" fmla="*/ 7781297 h 8397616"/>
              <a:gd name="connsiteX49" fmla="*/ 975435 w 6650570"/>
              <a:gd name="connsiteY49" fmla="*/ 7781297 h 8397616"/>
              <a:gd name="connsiteX50" fmla="*/ 975435 w 6650570"/>
              <a:gd name="connsiteY50" fmla="*/ 8252580 h 8397616"/>
              <a:gd name="connsiteX51" fmla="*/ 1156058 w 6650570"/>
              <a:gd name="connsiteY51" fmla="*/ 8252580 h 8397616"/>
              <a:gd name="connsiteX52" fmla="*/ 4381380 w 6650570"/>
              <a:gd name="connsiteY52" fmla="*/ 6036860 h 8397616"/>
              <a:gd name="connsiteX53" fmla="*/ 4782349 w 6650570"/>
              <a:gd name="connsiteY53" fmla="*/ 6205715 h 8397616"/>
              <a:gd name="connsiteX54" fmla="*/ 4788595 w 6650570"/>
              <a:gd name="connsiteY54" fmla="*/ 6218131 h 8397616"/>
              <a:gd name="connsiteX55" fmla="*/ 4782349 w 6650570"/>
              <a:gd name="connsiteY55" fmla="*/ 6231788 h 8397616"/>
              <a:gd name="connsiteX56" fmla="*/ 4623710 w 6650570"/>
              <a:gd name="connsiteY56" fmla="*/ 6393193 h 8397616"/>
              <a:gd name="connsiteX57" fmla="*/ 4609970 w 6650570"/>
              <a:gd name="connsiteY57" fmla="*/ 6398159 h 8397616"/>
              <a:gd name="connsiteX58" fmla="*/ 4598728 w 6650570"/>
              <a:gd name="connsiteY58" fmla="*/ 6394435 h 8397616"/>
              <a:gd name="connsiteX59" fmla="*/ 4378882 w 6650570"/>
              <a:gd name="connsiteY59" fmla="*/ 6300075 h 8397616"/>
              <a:gd name="connsiteX60" fmla="*/ 4361394 w 6650570"/>
              <a:gd name="connsiteY60" fmla="*/ 6281451 h 8397616"/>
              <a:gd name="connsiteX61" fmla="*/ 4361394 w 6650570"/>
              <a:gd name="connsiteY61" fmla="*/ 6056725 h 8397616"/>
              <a:gd name="connsiteX62" fmla="*/ 4367640 w 6650570"/>
              <a:gd name="connsiteY62" fmla="*/ 6043068 h 8397616"/>
              <a:gd name="connsiteX63" fmla="*/ 4381380 w 6650570"/>
              <a:gd name="connsiteY63" fmla="*/ 6036860 h 8397616"/>
              <a:gd name="connsiteX64" fmla="*/ 303998 w 6650570"/>
              <a:gd name="connsiteY64" fmla="*/ 5643161 h 8397616"/>
              <a:gd name="connsiteX65" fmla="*/ 260383 w 6650570"/>
              <a:gd name="connsiteY65" fmla="*/ 5685586 h 8397616"/>
              <a:gd name="connsiteX66" fmla="*/ 303998 w 6650570"/>
              <a:gd name="connsiteY66" fmla="*/ 5729259 h 8397616"/>
              <a:gd name="connsiteX67" fmla="*/ 346368 w 6650570"/>
              <a:gd name="connsiteY67" fmla="*/ 5685586 h 8397616"/>
              <a:gd name="connsiteX68" fmla="*/ 303998 w 6650570"/>
              <a:gd name="connsiteY68" fmla="*/ 5643161 h 8397616"/>
              <a:gd name="connsiteX69" fmla="*/ 2402859 w 6650570"/>
              <a:gd name="connsiteY69" fmla="*/ 5639993 h 8397616"/>
              <a:gd name="connsiteX70" fmla="*/ 2359302 w 6650570"/>
              <a:gd name="connsiteY70" fmla="*/ 5682287 h 8397616"/>
              <a:gd name="connsiteX71" fmla="*/ 2402859 w 6650570"/>
              <a:gd name="connsiteY71" fmla="*/ 5725824 h 8397616"/>
              <a:gd name="connsiteX72" fmla="*/ 2446416 w 6650570"/>
              <a:gd name="connsiteY72" fmla="*/ 5682287 h 8397616"/>
              <a:gd name="connsiteX73" fmla="*/ 2402859 w 6650570"/>
              <a:gd name="connsiteY73" fmla="*/ 5639993 h 8397616"/>
              <a:gd name="connsiteX74" fmla="*/ 6247874 w 6650570"/>
              <a:gd name="connsiteY74" fmla="*/ 5639913 h 8397616"/>
              <a:gd name="connsiteX75" fmla="*/ 6205533 w 6650570"/>
              <a:gd name="connsiteY75" fmla="*/ 5682238 h 8397616"/>
              <a:gd name="connsiteX76" fmla="*/ 6247874 w 6650570"/>
              <a:gd name="connsiteY76" fmla="*/ 5725807 h 8397616"/>
              <a:gd name="connsiteX77" fmla="*/ 6291461 w 6650570"/>
              <a:gd name="connsiteY77" fmla="*/ 5682238 h 8397616"/>
              <a:gd name="connsiteX78" fmla="*/ 6247874 w 6650570"/>
              <a:gd name="connsiteY78" fmla="*/ 5639913 h 8397616"/>
              <a:gd name="connsiteX79" fmla="*/ 4231364 w 6650570"/>
              <a:gd name="connsiteY79" fmla="*/ 5606651 h 8397616"/>
              <a:gd name="connsiteX80" fmla="*/ 4187806 w 6650570"/>
              <a:gd name="connsiteY80" fmla="*/ 5649098 h 8397616"/>
              <a:gd name="connsiteX81" fmla="*/ 4231364 w 6650570"/>
              <a:gd name="connsiteY81" fmla="*/ 5692792 h 8397616"/>
              <a:gd name="connsiteX82" fmla="*/ 4274921 w 6650570"/>
              <a:gd name="connsiteY82" fmla="*/ 5649098 h 8397616"/>
              <a:gd name="connsiteX83" fmla="*/ 4231364 w 6650570"/>
              <a:gd name="connsiteY83" fmla="*/ 5606651 h 8397616"/>
              <a:gd name="connsiteX84" fmla="*/ 1197463 w 6650570"/>
              <a:gd name="connsiteY84" fmla="*/ 5569947 h 8397616"/>
              <a:gd name="connsiteX85" fmla="*/ 2349733 w 6650570"/>
              <a:gd name="connsiteY85" fmla="*/ 5569947 h 8397616"/>
              <a:gd name="connsiteX86" fmla="*/ 2349733 w 6650570"/>
              <a:gd name="connsiteY86" fmla="*/ 5590546 h 8397616"/>
              <a:gd name="connsiteX87" fmla="*/ 1197463 w 6650570"/>
              <a:gd name="connsiteY87" fmla="*/ 5590546 h 8397616"/>
              <a:gd name="connsiteX88" fmla="*/ 4438295 w 6650570"/>
              <a:gd name="connsiteY88" fmla="*/ 5531499 h 8397616"/>
              <a:gd name="connsiteX89" fmla="*/ 4456725 w 6650570"/>
              <a:gd name="connsiteY89" fmla="*/ 5531499 h 8397616"/>
              <a:gd name="connsiteX90" fmla="*/ 4456725 w 6650570"/>
              <a:gd name="connsiteY90" fmla="*/ 5692766 h 8397616"/>
              <a:gd name="connsiteX91" fmla="*/ 4605395 w 6650570"/>
              <a:gd name="connsiteY91" fmla="*/ 5692766 h 8397616"/>
              <a:gd name="connsiteX92" fmla="*/ 4605395 w 6650570"/>
              <a:gd name="connsiteY92" fmla="*/ 5531499 h 8397616"/>
              <a:gd name="connsiteX93" fmla="*/ 4623825 w 6650570"/>
              <a:gd name="connsiteY93" fmla="*/ 5531499 h 8397616"/>
              <a:gd name="connsiteX94" fmla="*/ 4623825 w 6650570"/>
              <a:gd name="connsiteY94" fmla="*/ 5711518 h 8397616"/>
              <a:gd name="connsiteX95" fmla="*/ 4438295 w 6650570"/>
              <a:gd name="connsiteY95" fmla="*/ 5711518 h 8397616"/>
              <a:gd name="connsiteX96" fmla="*/ 5113924 w 6650570"/>
              <a:gd name="connsiteY96" fmla="*/ 5520512 h 8397616"/>
              <a:gd name="connsiteX97" fmla="*/ 5293934 w 6650570"/>
              <a:gd name="connsiteY97" fmla="*/ 5520512 h 8397616"/>
              <a:gd name="connsiteX98" fmla="*/ 5293934 w 6650570"/>
              <a:gd name="connsiteY98" fmla="*/ 5706046 h 8397616"/>
              <a:gd name="connsiteX99" fmla="*/ 5113924 w 6650570"/>
              <a:gd name="connsiteY99" fmla="*/ 5706046 h 8397616"/>
              <a:gd name="connsiteX100" fmla="*/ 5113924 w 6650570"/>
              <a:gd name="connsiteY100" fmla="*/ 5687616 h 8397616"/>
              <a:gd name="connsiteX101" fmla="*/ 5275052 w 6650570"/>
              <a:gd name="connsiteY101" fmla="*/ 5687616 h 8397616"/>
              <a:gd name="connsiteX102" fmla="*/ 5275052 w 6650570"/>
              <a:gd name="connsiteY102" fmla="*/ 5538943 h 8397616"/>
              <a:gd name="connsiteX103" fmla="*/ 5113924 w 6650570"/>
              <a:gd name="connsiteY103" fmla="*/ 5538943 h 8397616"/>
              <a:gd name="connsiteX104" fmla="*/ 4883222 w 6650570"/>
              <a:gd name="connsiteY104" fmla="*/ 5520512 h 8397616"/>
              <a:gd name="connsiteX105" fmla="*/ 5068752 w 6650570"/>
              <a:gd name="connsiteY105" fmla="*/ 5520512 h 8397616"/>
              <a:gd name="connsiteX106" fmla="*/ 5068752 w 6650570"/>
              <a:gd name="connsiteY106" fmla="*/ 5700522 h 8397616"/>
              <a:gd name="connsiteX107" fmla="*/ 5050322 w 6650570"/>
              <a:gd name="connsiteY107" fmla="*/ 5700522 h 8397616"/>
              <a:gd name="connsiteX108" fmla="*/ 5050322 w 6650570"/>
              <a:gd name="connsiteY108" fmla="*/ 5539394 h 8397616"/>
              <a:gd name="connsiteX109" fmla="*/ 4901652 w 6650570"/>
              <a:gd name="connsiteY109" fmla="*/ 5539394 h 8397616"/>
              <a:gd name="connsiteX110" fmla="*/ 4901652 w 6650570"/>
              <a:gd name="connsiteY110" fmla="*/ 5700522 h 8397616"/>
              <a:gd name="connsiteX111" fmla="*/ 4883222 w 6650570"/>
              <a:gd name="connsiteY111" fmla="*/ 5700522 h 8397616"/>
              <a:gd name="connsiteX112" fmla="*/ 4663503 w 6650570"/>
              <a:gd name="connsiteY112" fmla="*/ 5520512 h 8397616"/>
              <a:gd name="connsiteX113" fmla="*/ 4843513 w 6650570"/>
              <a:gd name="connsiteY113" fmla="*/ 5520512 h 8397616"/>
              <a:gd name="connsiteX114" fmla="*/ 4843513 w 6650570"/>
              <a:gd name="connsiteY114" fmla="*/ 5538943 h 8397616"/>
              <a:gd name="connsiteX115" fmla="*/ 4682385 w 6650570"/>
              <a:gd name="connsiteY115" fmla="*/ 5538943 h 8397616"/>
              <a:gd name="connsiteX116" fmla="*/ 4682385 w 6650570"/>
              <a:gd name="connsiteY116" fmla="*/ 5687616 h 8397616"/>
              <a:gd name="connsiteX117" fmla="*/ 4843513 w 6650570"/>
              <a:gd name="connsiteY117" fmla="*/ 5687616 h 8397616"/>
              <a:gd name="connsiteX118" fmla="*/ 4843513 w 6650570"/>
              <a:gd name="connsiteY118" fmla="*/ 5706046 h 8397616"/>
              <a:gd name="connsiteX119" fmla="*/ 4663503 w 6650570"/>
              <a:gd name="connsiteY119" fmla="*/ 5706046 h 8397616"/>
              <a:gd name="connsiteX120" fmla="*/ 78731 w 6650570"/>
              <a:gd name="connsiteY120" fmla="*/ 5423285 h 8397616"/>
              <a:gd name="connsiteX121" fmla="*/ 78731 w 6650570"/>
              <a:gd name="connsiteY121" fmla="*/ 5471868 h 8397616"/>
              <a:gd name="connsiteX122" fmla="*/ 127557 w 6650570"/>
              <a:gd name="connsiteY122" fmla="*/ 5471868 h 8397616"/>
              <a:gd name="connsiteX123" fmla="*/ 127557 w 6650570"/>
              <a:gd name="connsiteY123" fmla="*/ 5423285 h 8397616"/>
              <a:gd name="connsiteX124" fmla="*/ 5886298 w 6650570"/>
              <a:gd name="connsiteY124" fmla="*/ 5291947 h 8397616"/>
              <a:gd name="connsiteX125" fmla="*/ 5813544 w 6650570"/>
              <a:gd name="connsiteY125" fmla="*/ 5363959 h 8397616"/>
              <a:gd name="connsiteX126" fmla="*/ 5886298 w 6650570"/>
              <a:gd name="connsiteY126" fmla="*/ 5435971 h 8397616"/>
              <a:gd name="connsiteX127" fmla="*/ 5956586 w 6650570"/>
              <a:gd name="connsiteY127" fmla="*/ 5363959 h 8397616"/>
              <a:gd name="connsiteX128" fmla="*/ 5886298 w 6650570"/>
              <a:gd name="connsiteY128" fmla="*/ 5291947 h 8397616"/>
              <a:gd name="connsiteX129" fmla="*/ 5886298 w 6650570"/>
              <a:gd name="connsiteY129" fmla="*/ 5273323 h 8397616"/>
              <a:gd name="connsiteX130" fmla="*/ 5975083 w 6650570"/>
              <a:gd name="connsiteY130" fmla="*/ 5363959 h 8397616"/>
              <a:gd name="connsiteX131" fmla="*/ 5886298 w 6650570"/>
              <a:gd name="connsiteY131" fmla="*/ 5453353 h 8397616"/>
              <a:gd name="connsiteX132" fmla="*/ 5795047 w 6650570"/>
              <a:gd name="connsiteY132" fmla="*/ 5363959 h 8397616"/>
              <a:gd name="connsiteX133" fmla="*/ 5886298 w 6650570"/>
              <a:gd name="connsiteY133" fmla="*/ 5273323 h 8397616"/>
              <a:gd name="connsiteX134" fmla="*/ 2013402 w 6650570"/>
              <a:gd name="connsiteY134" fmla="*/ 5190929 h 8397616"/>
              <a:gd name="connsiteX135" fmla="*/ 2025667 w 6650570"/>
              <a:gd name="connsiteY135" fmla="*/ 5204676 h 8397616"/>
              <a:gd name="connsiteX136" fmla="*/ 1925089 w 6650570"/>
              <a:gd name="connsiteY136" fmla="*/ 5308404 h 8397616"/>
              <a:gd name="connsiteX137" fmla="*/ 2025667 w 6650570"/>
              <a:gd name="connsiteY137" fmla="*/ 5412131 h 8397616"/>
              <a:gd name="connsiteX138" fmla="*/ 2013402 w 6650570"/>
              <a:gd name="connsiteY138" fmla="*/ 5425878 h 8397616"/>
              <a:gd name="connsiteX139" fmla="*/ 1900558 w 6650570"/>
              <a:gd name="connsiteY139" fmla="*/ 5308404 h 8397616"/>
              <a:gd name="connsiteX140" fmla="*/ 1913301 w 6650570"/>
              <a:gd name="connsiteY140" fmla="*/ 5190929 h 8397616"/>
              <a:gd name="connsiteX141" fmla="*/ 1926793 w 6650570"/>
              <a:gd name="connsiteY141" fmla="*/ 5204676 h 8397616"/>
              <a:gd name="connsiteX142" fmla="*/ 1827442 w 6650570"/>
              <a:gd name="connsiteY142" fmla="*/ 5308404 h 8397616"/>
              <a:gd name="connsiteX143" fmla="*/ 1926793 w 6650570"/>
              <a:gd name="connsiteY143" fmla="*/ 5412131 h 8397616"/>
              <a:gd name="connsiteX144" fmla="*/ 1913301 w 6650570"/>
              <a:gd name="connsiteY144" fmla="*/ 5425878 h 8397616"/>
              <a:gd name="connsiteX145" fmla="*/ 1801684 w 6650570"/>
              <a:gd name="connsiteY145" fmla="*/ 5308404 h 8397616"/>
              <a:gd name="connsiteX146" fmla="*/ 1814429 w 6650570"/>
              <a:gd name="connsiteY146" fmla="*/ 5190929 h 8397616"/>
              <a:gd name="connsiteX147" fmla="*/ 1827921 w 6650570"/>
              <a:gd name="connsiteY147" fmla="*/ 5204676 h 8397616"/>
              <a:gd name="connsiteX148" fmla="*/ 1728570 w 6650570"/>
              <a:gd name="connsiteY148" fmla="*/ 5308404 h 8397616"/>
              <a:gd name="connsiteX149" fmla="*/ 1827921 w 6650570"/>
              <a:gd name="connsiteY149" fmla="*/ 5412131 h 8397616"/>
              <a:gd name="connsiteX150" fmla="*/ 1814429 w 6650570"/>
              <a:gd name="connsiteY150" fmla="*/ 5425878 h 8397616"/>
              <a:gd name="connsiteX151" fmla="*/ 1702812 w 6650570"/>
              <a:gd name="connsiteY151" fmla="*/ 5308404 h 8397616"/>
              <a:gd name="connsiteX152" fmla="*/ 1711293 w 6650570"/>
              <a:gd name="connsiteY152" fmla="*/ 5190929 h 8397616"/>
              <a:gd name="connsiteX153" fmla="*/ 1723559 w 6650570"/>
              <a:gd name="connsiteY153" fmla="*/ 5204676 h 8397616"/>
              <a:gd name="connsiteX154" fmla="*/ 1624205 w 6650570"/>
              <a:gd name="connsiteY154" fmla="*/ 5308404 h 8397616"/>
              <a:gd name="connsiteX155" fmla="*/ 1723559 w 6650570"/>
              <a:gd name="connsiteY155" fmla="*/ 5412131 h 8397616"/>
              <a:gd name="connsiteX156" fmla="*/ 1711293 w 6650570"/>
              <a:gd name="connsiteY156" fmla="*/ 5425878 h 8397616"/>
              <a:gd name="connsiteX157" fmla="*/ 1598446 w 6650570"/>
              <a:gd name="connsiteY157" fmla="*/ 5308404 h 8397616"/>
              <a:gd name="connsiteX158" fmla="*/ 5885683 w 6650570"/>
              <a:gd name="connsiteY158" fmla="*/ 5189478 h 8397616"/>
              <a:gd name="connsiteX159" fmla="*/ 5714754 w 6650570"/>
              <a:gd name="connsiteY159" fmla="*/ 5361502 h 8397616"/>
              <a:gd name="connsiteX160" fmla="*/ 5885683 w 6650570"/>
              <a:gd name="connsiteY160" fmla="*/ 5532280 h 8397616"/>
              <a:gd name="connsiteX161" fmla="*/ 6055372 w 6650570"/>
              <a:gd name="connsiteY161" fmla="*/ 5361502 h 8397616"/>
              <a:gd name="connsiteX162" fmla="*/ 5885683 w 6650570"/>
              <a:gd name="connsiteY162" fmla="*/ 5189478 h 8397616"/>
              <a:gd name="connsiteX163" fmla="*/ 598731 w 6650570"/>
              <a:gd name="connsiteY163" fmla="*/ 5179942 h 8397616"/>
              <a:gd name="connsiteX164" fmla="*/ 899597 w 6650570"/>
              <a:gd name="connsiteY164" fmla="*/ 5179942 h 8397616"/>
              <a:gd name="connsiteX165" fmla="*/ 899597 w 6650570"/>
              <a:gd name="connsiteY165" fmla="*/ 5486318 h 8397616"/>
              <a:gd name="connsiteX166" fmla="*/ 598731 w 6650570"/>
              <a:gd name="connsiteY166" fmla="*/ 5486318 h 8397616"/>
              <a:gd name="connsiteX167" fmla="*/ 598731 w 6650570"/>
              <a:gd name="connsiteY167" fmla="*/ 5467787 h 8397616"/>
              <a:gd name="connsiteX168" fmla="*/ 880871 w 6650570"/>
              <a:gd name="connsiteY168" fmla="*/ 5467787 h 8397616"/>
              <a:gd name="connsiteX169" fmla="*/ 880871 w 6650570"/>
              <a:gd name="connsiteY169" fmla="*/ 5198473 h 8397616"/>
              <a:gd name="connsiteX170" fmla="*/ 598731 w 6650570"/>
              <a:gd name="connsiteY170" fmla="*/ 5198473 h 8397616"/>
              <a:gd name="connsiteX171" fmla="*/ 4981465 w 6650570"/>
              <a:gd name="connsiteY171" fmla="*/ 4988785 h 8397616"/>
              <a:gd name="connsiteX172" fmla="*/ 4935011 w 6650570"/>
              <a:gd name="connsiteY172" fmla="*/ 5036496 h 8397616"/>
              <a:gd name="connsiteX173" fmla="*/ 4981465 w 6650570"/>
              <a:gd name="connsiteY173" fmla="*/ 5082951 h 8397616"/>
              <a:gd name="connsiteX174" fmla="*/ 5029175 w 6650570"/>
              <a:gd name="connsiteY174" fmla="*/ 5036496 h 8397616"/>
              <a:gd name="connsiteX175" fmla="*/ 4981465 w 6650570"/>
              <a:gd name="connsiteY175" fmla="*/ 4988785 h 8397616"/>
              <a:gd name="connsiteX176" fmla="*/ 4981465 w 6650570"/>
              <a:gd name="connsiteY176" fmla="*/ 4971207 h 8397616"/>
              <a:gd name="connsiteX177" fmla="*/ 5046752 w 6650570"/>
              <a:gd name="connsiteY177" fmla="*/ 5036496 h 8397616"/>
              <a:gd name="connsiteX178" fmla="*/ 4981465 w 6650570"/>
              <a:gd name="connsiteY178" fmla="*/ 5101784 h 8397616"/>
              <a:gd name="connsiteX179" fmla="*/ 4916178 w 6650570"/>
              <a:gd name="connsiteY179" fmla="*/ 5036496 h 8397616"/>
              <a:gd name="connsiteX180" fmla="*/ 4981465 w 6650570"/>
              <a:gd name="connsiteY180" fmla="*/ 4971207 h 8397616"/>
              <a:gd name="connsiteX181" fmla="*/ 4978091 w 6650570"/>
              <a:gd name="connsiteY181" fmla="*/ 4924158 h 8397616"/>
              <a:gd name="connsiteX182" fmla="*/ 4863639 w 6650570"/>
              <a:gd name="connsiteY182" fmla="*/ 5039871 h 8397616"/>
              <a:gd name="connsiteX183" fmla="*/ 4978091 w 6650570"/>
              <a:gd name="connsiteY183" fmla="*/ 5154326 h 8397616"/>
              <a:gd name="connsiteX184" fmla="*/ 5093801 w 6650570"/>
              <a:gd name="connsiteY184" fmla="*/ 5039871 h 8397616"/>
              <a:gd name="connsiteX185" fmla="*/ 4978091 w 6650570"/>
              <a:gd name="connsiteY185" fmla="*/ 4924158 h 8397616"/>
              <a:gd name="connsiteX186" fmla="*/ 4978091 w 6650570"/>
              <a:gd name="connsiteY186" fmla="*/ 4905292 h 8397616"/>
              <a:gd name="connsiteX187" fmla="*/ 5112667 w 6650570"/>
              <a:gd name="connsiteY187" fmla="*/ 5039871 h 8397616"/>
              <a:gd name="connsiteX188" fmla="*/ 4978091 w 6650570"/>
              <a:gd name="connsiteY188" fmla="*/ 5173192 h 8397616"/>
              <a:gd name="connsiteX189" fmla="*/ 4844773 w 6650570"/>
              <a:gd name="connsiteY189" fmla="*/ 5039871 h 8397616"/>
              <a:gd name="connsiteX190" fmla="*/ 4978091 w 6650570"/>
              <a:gd name="connsiteY190" fmla="*/ 4905292 h 8397616"/>
              <a:gd name="connsiteX191" fmla="*/ 1356755 w 6650570"/>
              <a:gd name="connsiteY191" fmla="*/ 4745991 h 8397616"/>
              <a:gd name="connsiteX192" fmla="*/ 1536774 w 6650570"/>
              <a:gd name="connsiteY192" fmla="*/ 4745991 h 8397616"/>
              <a:gd name="connsiteX193" fmla="*/ 1536774 w 6650570"/>
              <a:gd name="connsiteY193" fmla="*/ 4763531 h 8397616"/>
              <a:gd name="connsiteX194" fmla="*/ 1374257 w 6650570"/>
              <a:gd name="connsiteY194" fmla="*/ 4763531 h 8397616"/>
              <a:gd name="connsiteX195" fmla="*/ 1374257 w 6650570"/>
              <a:gd name="connsiteY195" fmla="*/ 4958969 h 8397616"/>
              <a:gd name="connsiteX196" fmla="*/ 1356755 w 6650570"/>
              <a:gd name="connsiteY196" fmla="*/ 4958969 h 8397616"/>
              <a:gd name="connsiteX197" fmla="*/ 5091951 w 6650570"/>
              <a:gd name="connsiteY197" fmla="*/ 4713034 h 8397616"/>
              <a:gd name="connsiteX198" fmla="*/ 5271978 w 6650570"/>
              <a:gd name="connsiteY198" fmla="*/ 4713034 h 8397616"/>
              <a:gd name="connsiteX199" fmla="*/ 5271978 w 6650570"/>
              <a:gd name="connsiteY199" fmla="*/ 4926012 h 8397616"/>
              <a:gd name="connsiteX200" fmla="*/ 5253355 w 6650570"/>
              <a:gd name="connsiteY200" fmla="*/ 4926012 h 8397616"/>
              <a:gd name="connsiteX201" fmla="*/ 5253355 w 6650570"/>
              <a:gd name="connsiteY201" fmla="*/ 4730574 h 8397616"/>
              <a:gd name="connsiteX202" fmla="*/ 5091951 w 6650570"/>
              <a:gd name="connsiteY202" fmla="*/ 4730574 h 8397616"/>
              <a:gd name="connsiteX203" fmla="*/ 1285351 w 6650570"/>
              <a:gd name="connsiteY203" fmla="*/ 4663598 h 8397616"/>
              <a:gd name="connsiteX204" fmla="*/ 1690585 w 6650570"/>
              <a:gd name="connsiteY204" fmla="*/ 4663598 h 8397616"/>
              <a:gd name="connsiteX205" fmla="*/ 1690585 w 6650570"/>
              <a:gd name="connsiteY205" fmla="*/ 4683542 h 8397616"/>
              <a:gd name="connsiteX206" fmla="*/ 1303997 w 6650570"/>
              <a:gd name="connsiteY206" fmla="*/ 4683542 h 8397616"/>
              <a:gd name="connsiteX207" fmla="*/ 1303997 w 6650570"/>
              <a:gd name="connsiteY207" fmla="*/ 5310531 h 8397616"/>
              <a:gd name="connsiteX208" fmla="*/ 1285351 w 6650570"/>
              <a:gd name="connsiteY208" fmla="*/ 5310531 h 8397616"/>
              <a:gd name="connsiteX209" fmla="*/ 1191967 w 6650570"/>
              <a:gd name="connsiteY209" fmla="*/ 4570215 h 8397616"/>
              <a:gd name="connsiteX210" fmla="*/ 2105425 w 6650570"/>
              <a:gd name="connsiteY210" fmla="*/ 4570215 h 8397616"/>
              <a:gd name="connsiteX211" fmla="*/ 2105425 w 6650570"/>
              <a:gd name="connsiteY211" fmla="*/ 4588874 h 8397616"/>
              <a:gd name="connsiteX212" fmla="*/ 1209390 w 6650570"/>
              <a:gd name="connsiteY212" fmla="*/ 4588874 h 8397616"/>
              <a:gd name="connsiteX213" fmla="*/ 1209390 w 6650570"/>
              <a:gd name="connsiteY213" fmla="*/ 5467087 h 8397616"/>
              <a:gd name="connsiteX214" fmla="*/ 2412815 w 6650570"/>
              <a:gd name="connsiteY214" fmla="*/ 5467087 h 8397616"/>
              <a:gd name="connsiteX215" fmla="*/ 2412815 w 6650570"/>
              <a:gd name="connsiteY215" fmla="*/ 5622578 h 8397616"/>
              <a:gd name="connsiteX216" fmla="*/ 2465083 w 6650570"/>
              <a:gd name="connsiteY216" fmla="*/ 5682287 h 8397616"/>
              <a:gd name="connsiteX217" fmla="*/ 2402859 w 6650570"/>
              <a:gd name="connsiteY217" fmla="*/ 5744483 h 8397616"/>
              <a:gd name="connsiteX218" fmla="*/ 2340634 w 6650570"/>
              <a:gd name="connsiteY218" fmla="*/ 5682287 h 8397616"/>
              <a:gd name="connsiteX219" fmla="*/ 2392903 w 6650570"/>
              <a:gd name="connsiteY219" fmla="*/ 5622578 h 8397616"/>
              <a:gd name="connsiteX220" fmla="*/ 2392903 w 6650570"/>
              <a:gd name="connsiteY220" fmla="*/ 5486990 h 8397616"/>
              <a:gd name="connsiteX221" fmla="*/ 1191967 w 6650570"/>
              <a:gd name="connsiteY221" fmla="*/ 5486990 h 8397616"/>
              <a:gd name="connsiteX222" fmla="*/ 5875774 w 6650570"/>
              <a:gd name="connsiteY222" fmla="*/ 4553737 h 8397616"/>
              <a:gd name="connsiteX223" fmla="*/ 5894353 w 6650570"/>
              <a:gd name="connsiteY223" fmla="*/ 4553737 h 8397616"/>
              <a:gd name="connsiteX224" fmla="*/ 5894353 w 6650570"/>
              <a:gd name="connsiteY224" fmla="*/ 5170780 h 8397616"/>
              <a:gd name="connsiteX225" fmla="*/ 6073951 w 6650570"/>
              <a:gd name="connsiteY225" fmla="*/ 5361502 h 8397616"/>
              <a:gd name="connsiteX226" fmla="*/ 5885683 w 6650570"/>
              <a:gd name="connsiteY226" fmla="*/ 5552224 h 8397616"/>
              <a:gd name="connsiteX227" fmla="*/ 5696175 w 6650570"/>
              <a:gd name="connsiteY227" fmla="*/ 5361502 h 8397616"/>
              <a:gd name="connsiteX228" fmla="*/ 5875774 w 6650570"/>
              <a:gd name="connsiteY228" fmla="*/ 5170780 h 8397616"/>
              <a:gd name="connsiteX229" fmla="*/ 4544976 w 6650570"/>
              <a:gd name="connsiteY229" fmla="*/ 4531764 h 8397616"/>
              <a:gd name="connsiteX230" fmla="*/ 5442255 w 6650570"/>
              <a:gd name="connsiteY230" fmla="*/ 4531764 h 8397616"/>
              <a:gd name="connsiteX231" fmla="*/ 5442255 w 6650570"/>
              <a:gd name="connsiteY231" fmla="*/ 5448103 h 8397616"/>
              <a:gd name="connsiteX232" fmla="*/ 4240075 w 6650570"/>
              <a:gd name="connsiteY232" fmla="*/ 5448103 h 8397616"/>
              <a:gd name="connsiteX233" fmla="*/ 4240075 w 6650570"/>
              <a:gd name="connsiteY233" fmla="*/ 5587925 h 8397616"/>
              <a:gd name="connsiteX234" fmla="*/ 4293588 w 6650570"/>
              <a:gd name="connsiteY234" fmla="*/ 5649098 h 8397616"/>
              <a:gd name="connsiteX235" fmla="*/ 4231364 w 6650570"/>
              <a:gd name="connsiteY235" fmla="*/ 5711519 h 8397616"/>
              <a:gd name="connsiteX236" fmla="*/ 4169139 w 6650570"/>
              <a:gd name="connsiteY236" fmla="*/ 5649098 h 8397616"/>
              <a:gd name="connsiteX237" fmla="*/ 4221408 w 6650570"/>
              <a:gd name="connsiteY237" fmla="*/ 5587925 h 8397616"/>
              <a:gd name="connsiteX238" fmla="*/ 4221408 w 6650570"/>
              <a:gd name="connsiteY238" fmla="*/ 5429376 h 8397616"/>
              <a:gd name="connsiteX239" fmla="*/ 5423588 w 6650570"/>
              <a:gd name="connsiteY239" fmla="*/ 5429376 h 8397616"/>
              <a:gd name="connsiteX240" fmla="*/ 5423588 w 6650570"/>
              <a:gd name="connsiteY240" fmla="*/ 4550491 h 8397616"/>
              <a:gd name="connsiteX241" fmla="*/ 4544976 w 6650570"/>
              <a:gd name="connsiteY241" fmla="*/ 4550491 h 8397616"/>
              <a:gd name="connsiteX242" fmla="*/ 6437722 w 6650570"/>
              <a:gd name="connsiteY242" fmla="*/ 4509791 h 8397616"/>
              <a:gd name="connsiteX243" fmla="*/ 6458320 w 6650570"/>
              <a:gd name="connsiteY243" fmla="*/ 4509791 h 8397616"/>
              <a:gd name="connsiteX244" fmla="*/ 6458320 w 6650570"/>
              <a:gd name="connsiteY244" fmla="*/ 5491801 h 8397616"/>
              <a:gd name="connsiteX245" fmla="*/ 6437722 w 6650570"/>
              <a:gd name="connsiteY245" fmla="*/ 5491801 h 8397616"/>
              <a:gd name="connsiteX246" fmla="*/ 103144 w 6650570"/>
              <a:gd name="connsiteY246" fmla="*/ 4480284 h 8397616"/>
              <a:gd name="connsiteX247" fmla="*/ 78731 w 6650570"/>
              <a:gd name="connsiteY247" fmla="*/ 4503952 h 8397616"/>
              <a:gd name="connsiteX248" fmla="*/ 103144 w 6650570"/>
              <a:gd name="connsiteY248" fmla="*/ 4528866 h 8397616"/>
              <a:gd name="connsiteX249" fmla="*/ 127557 w 6650570"/>
              <a:gd name="connsiteY249" fmla="*/ 4503952 h 8397616"/>
              <a:gd name="connsiteX250" fmla="*/ 103144 w 6650570"/>
              <a:gd name="connsiteY250" fmla="*/ 4480284 h 8397616"/>
              <a:gd name="connsiteX251" fmla="*/ 103144 w 6650570"/>
              <a:gd name="connsiteY251" fmla="*/ 4460352 h 8397616"/>
              <a:gd name="connsiteX252" fmla="*/ 147087 w 6650570"/>
              <a:gd name="connsiteY252" fmla="*/ 4503952 h 8397616"/>
              <a:gd name="connsiteX253" fmla="*/ 111688 w 6650570"/>
              <a:gd name="connsiteY253" fmla="*/ 4547552 h 8397616"/>
              <a:gd name="connsiteX254" fmla="*/ 111688 w 6650570"/>
              <a:gd name="connsiteY254" fmla="*/ 5403354 h 8397616"/>
              <a:gd name="connsiteX255" fmla="*/ 147087 w 6650570"/>
              <a:gd name="connsiteY255" fmla="*/ 5403354 h 8397616"/>
              <a:gd name="connsiteX256" fmla="*/ 147087 w 6650570"/>
              <a:gd name="connsiteY256" fmla="*/ 5491799 h 8397616"/>
              <a:gd name="connsiteX257" fmla="*/ 60421 w 6650570"/>
              <a:gd name="connsiteY257" fmla="*/ 5491799 h 8397616"/>
              <a:gd name="connsiteX258" fmla="*/ 60421 w 6650570"/>
              <a:gd name="connsiteY258" fmla="*/ 5403354 h 8397616"/>
              <a:gd name="connsiteX259" fmla="*/ 92158 w 6650570"/>
              <a:gd name="connsiteY259" fmla="*/ 5403354 h 8397616"/>
              <a:gd name="connsiteX260" fmla="*/ 92158 w 6650570"/>
              <a:gd name="connsiteY260" fmla="*/ 4546306 h 8397616"/>
              <a:gd name="connsiteX261" fmla="*/ 60421 w 6650570"/>
              <a:gd name="connsiteY261" fmla="*/ 4503952 h 8397616"/>
              <a:gd name="connsiteX262" fmla="*/ 103144 w 6650570"/>
              <a:gd name="connsiteY262" fmla="*/ 4460352 h 8397616"/>
              <a:gd name="connsiteX263" fmla="*/ 5218290 w 6650570"/>
              <a:gd name="connsiteY263" fmla="*/ 4432890 h 8397616"/>
              <a:gd name="connsiteX264" fmla="*/ 6112389 w 6650570"/>
              <a:gd name="connsiteY264" fmla="*/ 4432890 h 8397616"/>
              <a:gd name="connsiteX265" fmla="*/ 6112389 w 6650570"/>
              <a:gd name="connsiteY265" fmla="*/ 4980943 h 8397616"/>
              <a:gd name="connsiteX266" fmla="*/ 6093684 w 6650570"/>
              <a:gd name="connsiteY266" fmla="*/ 4980943 h 8397616"/>
              <a:gd name="connsiteX267" fmla="*/ 6093684 w 6650570"/>
              <a:gd name="connsiteY267" fmla="*/ 4451659 h 8397616"/>
              <a:gd name="connsiteX268" fmla="*/ 5218290 w 6650570"/>
              <a:gd name="connsiteY268" fmla="*/ 4451659 h 8397616"/>
              <a:gd name="connsiteX269" fmla="*/ 439436 w 6650570"/>
              <a:gd name="connsiteY269" fmla="*/ 4432890 h 8397616"/>
              <a:gd name="connsiteX270" fmla="*/ 1333535 w 6650570"/>
              <a:gd name="connsiteY270" fmla="*/ 4432890 h 8397616"/>
              <a:gd name="connsiteX271" fmla="*/ 1333535 w 6650570"/>
              <a:gd name="connsiteY271" fmla="*/ 4451659 h 8397616"/>
              <a:gd name="connsiteX272" fmla="*/ 458141 w 6650570"/>
              <a:gd name="connsiteY272" fmla="*/ 4451659 h 8397616"/>
              <a:gd name="connsiteX273" fmla="*/ 458141 w 6650570"/>
              <a:gd name="connsiteY273" fmla="*/ 4980943 h 8397616"/>
              <a:gd name="connsiteX274" fmla="*/ 439436 w 6650570"/>
              <a:gd name="connsiteY274" fmla="*/ 4980943 h 8397616"/>
              <a:gd name="connsiteX275" fmla="*/ 6531100 w 6650570"/>
              <a:gd name="connsiteY275" fmla="*/ 4355985 h 8397616"/>
              <a:gd name="connsiteX276" fmla="*/ 6551698 w 6650570"/>
              <a:gd name="connsiteY276" fmla="*/ 4355985 h 8397616"/>
              <a:gd name="connsiteX277" fmla="*/ 6551698 w 6650570"/>
              <a:gd name="connsiteY277" fmla="*/ 5491801 h 8397616"/>
              <a:gd name="connsiteX278" fmla="*/ 6531100 w 6650570"/>
              <a:gd name="connsiteY278" fmla="*/ 5491801 h 8397616"/>
              <a:gd name="connsiteX279" fmla="*/ 4586604 w 6650570"/>
              <a:gd name="connsiteY279" fmla="*/ 4268098 h 8397616"/>
              <a:gd name="connsiteX280" fmla="*/ 6257837 w 6650570"/>
              <a:gd name="connsiteY280" fmla="*/ 4268098 h 8397616"/>
              <a:gd name="connsiteX281" fmla="*/ 6257837 w 6650570"/>
              <a:gd name="connsiteY281" fmla="*/ 5622486 h 8397616"/>
              <a:gd name="connsiteX282" fmla="*/ 6310141 w 6650570"/>
              <a:gd name="connsiteY282" fmla="*/ 5682238 h 8397616"/>
              <a:gd name="connsiteX283" fmla="*/ 6247874 w 6650570"/>
              <a:gd name="connsiteY283" fmla="*/ 5744480 h 8397616"/>
              <a:gd name="connsiteX284" fmla="*/ 6186853 w 6650570"/>
              <a:gd name="connsiteY284" fmla="*/ 5682238 h 8397616"/>
              <a:gd name="connsiteX285" fmla="*/ 6239157 w 6650570"/>
              <a:gd name="connsiteY285" fmla="*/ 5622486 h 8397616"/>
              <a:gd name="connsiteX286" fmla="*/ 6239157 w 6650570"/>
              <a:gd name="connsiteY286" fmla="*/ 4286771 h 8397616"/>
              <a:gd name="connsiteX287" fmla="*/ 4586604 w 6650570"/>
              <a:gd name="connsiteY287" fmla="*/ 4286771 h 8397616"/>
              <a:gd name="connsiteX288" fmla="*/ 294029 w 6650570"/>
              <a:gd name="connsiteY288" fmla="*/ 4268096 h 8397616"/>
              <a:gd name="connsiteX289" fmla="*/ 2058604 w 6650570"/>
              <a:gd name="connsiteY289" fmla="*/ 4268096 h 8397616"/>
              <a:gd name="connsiteX290" fmla="*/ 2058604 w 6650570"/>
              <a:gd name="connsiteY290" fmla="*/ 4286813 h 8397616"/>
              <a:gd name="connsiteX291" fmla="*/ 312722 w 6650570"/>
              <a:gd name="connsiteY291" fmla="*/ 4286813 h 8397616"/>
              <a:gd name="connsiteX292" fmla="*/ 312722 w 6650570"/>
              <a:gd name="connsiteY292" fmla="*/ 5625692 h 8397616"/>
              <a:gd name="connsiteX293" fmla="*/ 363815 w 6650570"/>
              <a:gd name="connsiteY293" fmla="*/ 5696816 h 8397616"/>
              <a:gd name="connsiteX294" fmla="*/ 316460 w 6650570"/>
              <a:gd name="connsiteY294" fmla="*/ 5747975 h 8397616"/>
              <a:gd name="connsiteX295" fmla="*/ 241690 w 6650570"/>
              <a:gd name="connsiteY295" fmla="*/ 5685586 h 8397616"/>
              <a:gd name="connsiteX296" fmla="*/ 294029 w 6650570"/>
              <a:gd name="connsiteY296" fmla="*/ 5625692 h 8397616"/>
              <a:gd name="connsiteX297" fmla="*/ 6629972 w 6650570"/>
              <a:gd name="connsiteY297" fmla="*/ 4169223 h 8397616"/>
              <a:gd name="connsiteX298" fmla="*/ 6650570 w 6650570"/>
              <a:gd name="connsiteY298" fmla="*/ 4169223 h 8397616"/>
              <a:gd name="connsiteX299" fmla="*/ 6650570 w 6650570"/>
              <a:gd name="connsiteY299" fmla="*/ 5491798 h 8397616"/>
              <a:gd name="connsiteX300" fmla="*/ 6629972 w 6650570"/>
              <a:gd name="connsiteY300" fmla="*/ 5491798 h 8397616"/>
              <a:gd name="connsiteX301" fmla="*/ 6232316 w 6650570"/>
              <a:gd name="connsiteY301" fmla="*/ 3703879 h 8397616"/>
              <a:gd name="connsiteX302" fmla="*/ 6232316 w 6650570"/>
              <a:gd name="connsiteY302" fmla="*/ 3753768 h 8397616"/>
              <a:gd name="connsiteX303" fmla="*/ 6281829 w 6650570"/>
              <a:gd name="connsiteY303" fmla="*/ 3753768 h 8397616"/>
              <a:gd name="connsiteX304" fmla="*/ 6281829 w 6650570"/>
              <a:gd name="connsiteY304" fmla="*/ 3703879 h 8397616"/>
              <a:gd name="connsiteX305" fmla="*/ 5094061 w 6650570"/>
              <a:gd name="connsiteY305" fmla="*/ 3394702 h 8397616"/>
              <a:gd name="connsiteX306" fmla="*/ 5112684 w 6650570"/>
              <a:gd name="connsiteY306" fmla="*/ 3394702 h 8397616"/>
              <a:gd name="connsiteX307" fmla="*/ 5112684 w 6650570"/>
              <a:gd name="connsiteY307" fmla="*/ 3607688 h 8397616"/>
              <a:gd name="connsiteX308" fmla="*/ 4932661 w 6650570"/>
              <a:gd name="connsiteY308" fmla="*/ 3607688 h 8397616"/>
              <a:gd name="connsiteX309" fmla="*/ 4932661 w 6650570"/>
              <a:gd name="connsiteY309" fmla="*/ 3589005 h 8397616"/>
              <a:gd name="connsiteX310" fmla="*/ 5094061 w 6650570"/>
              <a:gd name="connsiteY310" fmla="*/ 3589005 h 8397616"/>
              <a:gd name="connsiteX311" fmla="*/ 1356755 w 6650570"/>
              <a:gd name="connsiteY311" fmla="*/ 3394702 h 8397616"/>
              <a:gd name="connsiteX312" fmla="*/ 1374257 w 6650570"/>
              <a:gd name="connsiteY312" fmla="*/ 3394702 h 8397616"/>
              <a:gd name="connsiteX313" fmla="*/ 1374257 w 6650570"/>
              <a:gd name="connsiteY313" fmla="*/ 3589005 h 8397616"/>
              <a:gd name="connsiteX314" fmla="*/ 1536774 w 6650570"/>
              <a:gd name="connsiteY314" fmla="*/ 3589005 h 8397616"/>
              <a:gd name="connsiteX315" fmla="*/ 1536774 w 6650570"/>
              <a:gd name="connsiteY315" fmla="*/ 3607688 h 8397616"/>
              <a:gd name="connsiteX316" fmla="*/ 1356755 w 6650570"/>
              <a:gd name="connsiteY316" fmla="*/ 3607688 h 8397616"/>
              <a:gd name="connsiteX317" fmla="*/ 439436 w 6650570"/>
              <a:gd name="connsiteY317" fmla="*/ 3378223 h 8397616"/>
              <a:gd name="connsiteX318" fmla="*/ 458141 w 6650570"/>
              <a:gd name="connsiteY318" fmla="*/ 3378223 h 8397616"/>
              <a:gd name="connsiteX319" fmla="*/ 458141 w 6650570"/>
              <a:gd name="connsiteY319" fmla="*/ 3908758 h 8397616"/>
              <a:gd name="connsiteX320" fmla="*/ 1333535 w 6650570"/>
              <a:gd name="connsiteY320" fmla="*/ 3908758 h 8397616"/>
              <a:gd name="connsiteX321" fmla="*/ 1333535 w 6650570"/>
              <a:gd name="connsiteY321" fmla="*/ 3926276 h 8397616"/>
              <a:gd name="connsiteX322" fmla="*/ 439436 w 6650570"/>
              <a:gd name="connsiteY322" fmla="*/ 3926276 h 8397616"/>
              <a:gd name="connsiteX323" fmla="*/ 5451117 w 6650570"/>
              <a:gd name="connsiteY323" fmla="*/ 3334279 h 8397616"/>
              <a:gd name="connsiteX324" fmla="*/ 5568591 w 6650570"/>
              <a:gd name="connsiteY324" fmla="*/ 3445898 h 8397616"/>
              <a:gd name="connsiteX325" fmla="*/ 5556094 w 6650570"/>
              <a:gd name="connsiteY325" fmla="*/ 3459391 h 8397616"/>
              <a:gd name="connsiteX326" fmla="*/ 5451117 w 6650570"/>
              <a:gd name="connsiteY326" fmla="*/ 3358811 h 8397616"/>
              <a:gd name="connsiteX327" fmla="*/ 5348640 w 6650570"/>
              <a:gd name="connsiteY327" fmla="*/ 3459391 h 8397616"/>
              <a:gd name="connsiteX328" fmla="*/ 5333643 w 6650570"/>
              <a:gd name="connsiteY328" fmla="*/ 3445898 h 8397616"/>
              <a:gd name="connsiteX329" fmla="*/ 5939948 w 6650570"/>
              <a:gd name="connsiteY329" fmla="*/ 3279351 h 8397616"/>
              <a:gd name="connsiteX330" fmla="*/ 5958594 w 6650570"/>
              <a:gd name="connsiteY330" fmla="*/ 3279351 h 8397616"/>
              <a:gd name="connsiteX331" fmla="*/ 5958594 w 6650570"/>
              <a:gd name="connsiteY331" fmla="*/ 3920792 h 8397616"/>
              <a:gd name="connsiteX332" fmla="*/ 5553360 w 6650570"/>
              <a:gd name="connsiteY332" fmla="*/ 3920792 h 8397616"/>
              <a:gd name="connsiteX333" fmla="*/ 5553360 w 6650570"/>
              <a:gd name="connsiteY333" fmla="*/ 3902146 h 8397616"/>
              <a:gd name="connsiteX334" fmla="*/ 5939948 w 6650570"/>
              <a:gd name="connsiteY334" fmla="*/ 3902146 h 8397616"/>
              <a:gd name="connsiteX335" fmla="*/ 5451117 w 6650570"/>
              <a:gd name="connsiteY335" fmla="*/ 3235404 h 8397616"/>
              <a:gd name="connsiteX336" fmla="*/ 5568591 w 6650570"/>
              <a:gd name="connsiteY336" fmla="*/ 3346879 h 8397616"/>
              <a:gd name="connsiteX337" fmla="*/ 5556094 w 6650570"/>
              <a:gd name="connsiteY337" fmla="*/ 3360504 h 8397616"/>
              <a:gd name="connsiteX338" fmla="*/ 5451117 w 6650570"/>
              <a:gd name="connsiteY338" fmla="*/ 3261415 h 8397616"/>
              <a:gd name="connsiteX339" fmla="*/ 5348640 w 6650570"/>
              <a:gd name="connsiteY339" fmla="*/ 3360504 h 8397616"/>
              <a:gd name="connsiteX340" fmla="*/ 5333643 w 6650570"/>
              <a:gd name="connsiteY340" fmla="*/ 3346879 h 8397616"/>
              <a:gd name="connsiteX341" fmla="*/ 5451117 w 6650570"/>
              <a:gd name="connsiteY341" fmla="*/ 3136530 h 8397616"/>
              <a:gd name="connsiteX342" fmla="*/ 5568591 w 6650570"/>
              <a:gd name="connsiteY342" fmla="*/ 3248149 h 8397616"/>
              <a:gd name="connsiteX343" fmla="*/ 5556094 w 6650570"/>
              <a:gd name="connsiteY343" fmla="*/ 3261641 h 8397616"/>
              <a:gd name="connsiteX344" fmla="*/ 5451117 w 6650570"/>
              <a:gd name="connsiteY344" fmla="*/ 3162288 h 8397616"/>
              <a:gd name="connsiteX345" fmla="*/ 5348640 w 6650570"/>
              <a:gd name="connsiteY345" fmla="*/ 3261641 h 8397616"/>
              <a:gd name="connsiteX346" fmla="*/ 5333643 w 6650570"/>
              <a:gd name="connsiteY346" fmla="*/ 3248149 h 8397616"/>
              <a:gd name="connsiteX347" fmla="*/ 1647885 w 6650570"/>
              <a:gd name="connsiteY347" fmla="*/ 3120048 h 8397616"/>
              <a:gd name="connsiteX348" fmla="*/ 1667910 w 6650570"/>
              <a:gd name="connsiteY348" fmla="*/ 3120048 h 8397616"/>
              <a:gd name="connsiteX349" fmla="*/ 1667910 w 6650570"/>
              <a:gd name="connsiteY349" fmla="*/ 3385642 h 8397616"/>
              <a:gd name="connsiteX350" fmla="*/ 1923227 w 6650570"/>
              <a:gd name="connsiteY350" fmla="*/ 3385642 h 8397616"/>
              <a:gd name="connsiteX351" fmla="*/ 1923227 w 6650570"/>
              <a:gd name="connsiteY351" fmla="*/ 3120048 h 8397616"/>
              <a:gd name="connsiteX352" fmla="*/ 1943251 w 6650570"/>
              <a:gd name="connsiteY352" fmla="*/ 3120048 h 8397616"/>
              <a:gd name="connsiteX353" fmla="*/ 1943251 w 6650570"/>
              <a:gd name="connsiteY353" fmla="*/ 3404434 h 8397616"/>
              <a:gd name="connsiteX354" fmla="*/ 1647885 w 6650570"/>
              <a:gd name="connsiteY354" fmla="*/ 3404434 h 8397616"/>
              <a:gd name="connsiteX355" fmla="*/ 192252 w 6650570"/>
              <a:gd name="connsiteY355" fmla="*/ 3098078 h 8397616"/>
              <a:gd name="connsiteX356" fmla="*/ 212850 w 6650570"/>
              <a:gd name="connsiteY356" fmla="*/ 3098078 h 8397616"/>
              <a:gd name="connsiteX357" fmla="*/ 212850 w 6650570"/>
              <a:gd name="connsiteY357" fmla="*/ 4080091 h 8397616"/>
              <a:gd name="connsiteX358" fmla="*/ 192252 w 6650570"/>
              <a:gd name="connsiteY358" fmla="*/ 4080091 h 8397616"/>
              <a:gd name="connsiteX359" fmla="*/ 5170938 w 6650570"/>
              <a:gd name="connsiteY359" fmla="*/ 3043146 h 8397616"/>
              <a:gd name="connsiteX360" fmla="*/ 5189584 w 6650570"/>
              <a:gd name="connsiteY360" fmla="*/ 3043146 h 8397616"/>
              <a:gd name="connsiteX361" fmla="*/ 5189584 w 6650570"/>
              <a:gd name="connsiteY361" fmla="*/ 3684594 h 8397616"/>
              <a:gd name="connsiteX362" fmla="*/ 4784350 w 6650570"/>
              <a:gd name="connsiteY362" fmla="*/ 3684594 h 8397616"/>
              <a:gd name="connsiteX363" fmla="*/ 4784350 w 6650570"/>
              <a:gd name="connsiteY363" fmla="*/ 3665983 h 8397616"/>
              <a:gd name="connsiteX364" fmla="*/ 5170938 w 6650570"/>
              <a:gd name="connsiteY364" fmla="*/ 3665983 h 8397616"/>
              <a:gd name="connsiteX365" fmla="*/ 1285351 w 6650570"/>
              <a:gd name="connsiteY365" fmla="*/ 3043146 h 8397616"/>
              <a:gd name="connsiteX366" fmla="*/ 1303997 w 6650570"/>
              <a:gd name="connsiteY366" fmla="*/ 3043146 h 8397616"/>
              <a:gd name="connsiteX367" fmla="*/ 1303997 w 6650570"/>
              <a:gd name="connsiteY367" fmla="*/ 3665983 h 8397616"/>
              <a:gd name="connsiteX368" fmla="*/ 1690585 w 6650570"/>
              <a:gd name="connsiteY368" fmla="*/ 3665983 h 8397616"/>
              <a:gd name="connsiteX369" fmla="*/ 1690585 w 6650570"/>
              <a:gd name="connsiteY369" fmla="*/ 3684594 h 8397616"/>
              <a:gd name="connsiteX370" fmla="*/ 1285351 w 6650570"/>
              <a:gd name="connsiteY370" fmla="*/ 3684594 h 8397616"/>
              <a:gd name="connsiteX371" fmla="*/ 5451117 w 6650570"/>
              <a:gd name="connsiteY371" fmla="*/ 3032161 h 8397616"/>
              <a:gd name="connsiteX372" fmla="*/ 5568591 w 6650570"/>
              <a:gd name="connsiteY372" fmla="*/ 3145010 h 8397616"/>
              <a:gd name="connsiteX373" fmla="*/ 5556094 w 6650570"/>
              <a:gd name="connsiteY373" fmla="*/ 3157276 h 8397616"/>
              <a:gd name="connsiteX374" fmla="*/ 5451117 w 6650570"/>
              <a:gd name="connsiteY374" fmla="*/ 3057920 h 8397616"/>
              <a:gd name="connsiteX375" fmla="*/ 5348640 w 6650570"/>
              <a:gd name="connsiteY375" fmla="*/ 3157276 h 8397616"/>
              <a:gd name="connsiteX376" fmla="*/ 5333643 w 6650570"/>
              <a:gd name="connsiteY376" fmla="*/ 3145010 h 8397616"/>
              <a:gd name="connsiteX377" fmla="*/ 93378 w 6650570"/>
              <a:gd name="connsiteY377" fmla="*/ 2944272 h 8397616"/>
              <a:gd name="connsiteX378" fmla="*/ 114057 w 6650570"/>
              <a:gd name="connsiteY378" fmla="*/ 2944272 h 8397616"/>
              <a:gd name="connsiteX379" fmla="*/ 114057 w 6650570"/>
              <a:gd name="connsiteY379" fmla="*/ 4080091 h 8397616"/>
              <a:gd name="connsiteX380" fmla="*/ 93378 w 6650570"/>
              <a:gd name="connsiteY380" fmla="*/ 4080091 h 8397616"/>
              <a:gd name="connsiteX381" fmla="*/ 754038 w 6650570"/>
              <a:gd name="connsiteY381" fmla="*/ 2869516 h 8397616"/>
              <a:gd name="connsiteX382" fmla="*/ 682027 w 6650570"/>
              <a:gd name="connsiteY382" fmla="*/ 2941527 h 8397616"/>
              <a:gd name="connsiteX383" fmla="*/ 754038 w 6650570"/>
              <a:gd name="connsiteY383" fmla="*/ 3013538 h 8397616"/>
              <a:gd name="connsiteX384" fmla="*/ 826049 w 6650570"/>
              <a:gd name="connsiteY384" fmla="*/ 2941527 h 8397616"/>
              <a:gd name="connsiteX385" fmla="*/ 754038 w 6650570"/>
              <a:gd name="connsiteY385" fmla="*/ 2869516 h 8397616"/>
              <a:gd name="connsiteX386" fmla="*/ 754038 w 6650570"/>
              <a:gd name="connsiteY386" fmla="*/ 2850893 h 8397616"/>
              <a:gd name="connsiteX387" fmla="*/ 844672 w 6650570"/>
              <a:gd name="connsiteY387" fmla="*/ 2941527 h 8397616"/>
              <a:gd name="connsiteX388" fmla="*/ 754038 w 6650570"/>
              <a:gd name="connsiteY388" fmla="*/ 3030920 h 8397616"/>
              <a:gd name="connsiteX389" fmla="*/ 664645 w 6650570"/>
              <a:gd name="connsiteY389" fmla="*/ 2941527 h 8397616"/>
              <a:gd name="connsiteX390" fmla="*/ 754038 w 6650570"/>
              <a:gd name="connsiteY390" fmla="*/ 2850893 h 8397616"/>
              <a:gd name="connsiteX391" fmla="*/ 754041 w 6650570"/>
              <a:gd name="connsiteY391" fmla="*/ 2771988 h 8397616"/>
              <a:gd name="connsiteX392" fmla="*/ 584351 w 6650570"/>
              <a:gd name="connsiteY392" fmla="*/ 2942979 h 8397616"/>
              <a:gd name="connsiteX393" fmla="*/ 754041 w 6650570"/>
              <a:gd name="connsiteY393" fmla="*/ 3113970 h 8397616"/>
              <a:gd name="connsiteX394" fmla="*/ 924969 w 6650570"/>
              <a:gd name="connsiteY394" fmla="*/ 2942979 h 8397616"/>
              <a:gd name="connsiteX395" fmla="*/ 754041 w 6650570"/>
              <a:gd name="connsiteY395" fmla="*/ 2771988 h 8397616"/>
              <a:gd name="connsiteX396" fmla="*/ 6255835 w 6650570"/>
              <a:gd name="connsiteY396" fmla="*/ 2760985 h 8397616"/>
              <a:gd name="connsiteX397" fmla="*/ 6232316 w 6650570"/>
              <a:gd name="connsiteY397" fmla="*/ 2784682 h 8397616"/>
              <a:gd name="connsiteX398" fmla="*/ 6255835 w 6650570"/>
              <a:gd name="connsiteY398" fmla="*/ 2809627 h 8397616"/>
              <a:gd name="connsiteX399" fmla="*/ 6281829 w 6650570"/>
              <a:gd name="connsiteY399" fmla="*/ 2784682 h 8397616"/>
              <a:gd name="connsiteX400" fmla="*/ 6255835 w 6650570"/>
              <a:gd name="connsiteY400" fmla="*/ 2760985 h 8397616"/>
              <a:gd name="connsiteX401" fmla="*/ 0 w 6650570"/>
              <a:gd name="connsiteY401" fmla="*/ 2757507 h 8397616"/>
              <a:gd name="connsiteX402" fmla="*/ 20598 w 6650570"/>
              <a:gd name="connsiteY402" fmla="*/ 2757507 h 8397616"/>
              <a:gd name="connsiteX403" fmla="*/ 20598 w 6650570"/>
              <a:gd name="connsiteY403" fmla="*/ 4080087 h 8397616"/>
              <a:gd name="connsiteX404" fmla="*/ 0 w 6650570"/>
              <a:gd name="connsiteY404" fmla="*/ 4080087 h 8397616"/>
              <a:gd name="connsiteX405" fmla="*/ 754041 w 6650570"/>
              <a:gd name="connsiteY405" fmla="*/ 2752019 h 8397616"/>
              <a:gd name="connsiteX406" fmla="*/ 943548 w 6650570"/>
              <a:gd name="connsiteY406" fmla="*/ 2942979 h 8397616"/>
              <a:gd name="connsiteX407" fmla="*/ 763950 w 6650570"/>
              <a:gd name="connsiteY407" fmla="*/ 3132692 h 8397616"/>
              <a:gd name="connsiteX408" fmla="*/ 763950 w 6650570"/>
              <a:gd name="connsiteY408" fmla="*/ 3750505 h 8397616"/>
              <a:gd name="connsiteX409" fmla="*/ 745371 w 6650570"/>
              <a:gd name="connsiteY409" fmla="*/ 3750505 h 8397616"/>
              <a:gd name="connsiteX410" fmla="*/ 745371 w 6650570"/>
              <a:gd name="connsiteY410" fmla="*/ 3132692 h 8397616"/>
              <a:gd name="connsiteX411" fmla="*/ 565772 w 6650570"/>
              <a:gd name="connsiteY411" fmla="*/ 2942979 h 8397616"/>
              <a:gd name="connsiteX412" fmla="*/ 754041 w 6650570"/>
              <a:gd name="connsiteY412" fmla="*/ 2752019 h 8397616"/>
              <a:gd name="connsiteX413" fmla="*/ 6255835 w 6650570"/>
              <a:gd name="connsiteY413" fmla="*/ 2741030 h 8397616"/>
              <a:gd name="connsiteX414" fmla="*/ 6299159 w 6650570"/>
              <a:gd name="connsiteY414" fmla="*/ 2784682 h 8397616"/>
              <a:gd name="connsiteX415" fmla="*/ 6263262 w 6650570"/>
              <a:gd name="connsiteY415" fmla="*/ 2828335 h 8397616"/>
              <a:gd name="connsiteX416" fmla="*/ 6263262 w 6650570"/>
              <a:gd name="connsiteY416" fmla="*/ 3685171 h 8397616"/>
              <a:gd name="connsiteX417" fmla="*/ 6299159 w 6650570"/>
              <a:gd name="connsiteY417" fmla="*/ 3685171 h 8397616"/>
              <a:gd name="connsiteX418" fmla="*/ 6299159 w 6650570"/>
              <a:gd name="connsiteY418" fmla="*/ 3772476 h 8397616"/>
              <a:gd name="connsiteX419" fmla="*/ 6212510 w 6650570"/>
              <a:gd name="connsiteY419" fmla="*/ 3772476 h 8397616"/>
              <a:gd name="connsiteX420" fmla="*/ 6212510 w 6650570"/>
              <a:gd name="connsiteY420" fmla="*/ 3685171 h 8397616"/>
              <a:gd name="connsiteX421" fmla="*/ 6245932 w 6650570"/>
              <a:gd name="connsiteY421" fmla="*/ 3685171 h 8397616"/>
              <a:gd name="connsiteX422" fmla="*/ 6245932 w 6650570"/>
              <a:gd name="connsiteY422" fmla="*/ 2828335 h 8397616"/>
              <a:gd name="connsiteX423" fmla="*/ 6212510 w 6650570"/>
              <a:gd name="connsiteY423" fmla="*/ 2784682 h 8397616"/>
              <a:gd name="connsiteX424" fmla="*/ 6255835 w 6650570"/>
              <a:gd name="connsiteY424" fmla="*/ 2741030 h 8397616"/>
              <a:gd name="connsiteX425" fmla="*/ 303998 w 6650570"/>
              <a:gd name="connsiteY425" fmla="*/ 2635328 h 8397616"/>
              <a:gd name="connsiteX426" fmla="*/ 260383 w 6650570"/>
              <a:gd name="connsiteY426" fmla="*/ 2677631 h 8397616"/>
              <a:gd name="connsiteX427" fmla="*/ 303998 w 6650570"/>
              <a:gd name="connsiteY427" fmla="*/ 2721180 h 8397616"/>
              <a:gd name="connsiteX428" fmla="*/ 346368 w 6650570"/>
              <a:gd name="connsiteY428" fmla="*/ 2677631 h 8397616"/>
              <a:gd name="connsiteX429" fmla="*/ 303998 w 6650570"/>
              <a:gd name="connsiteY429" fmla="*/ 2635328 h 8397616"/>
              <a:gd name="connsiteX430" fmla="*/ 6022613 w 6650570"/>
              <a:gd name="connsiteY430" fmla="*/ 2634624 h 8397616"/>
              <a:gd name="connsiteX431" fmla="*/ 5980237 w 6650570"/>
              <a:gd name="connsiteY431" fmla="*/ 2676988 h 8397616"/>
              <a:gd name="connsiteX432" fmla="*/ 6022613 w 6650570"/>
              <a:gd name="connsiteY432" fmla="*/ 2720598 h 8397616"/>
              <a:gd name="connsiteX433" fmla="*/ 6066235 w 6650570"/>
              <a:gd name="connsiteY433" fmla="*/ 2676988 h 8397616"/>
              <a:gd name="connsiteX434" fmla="*/ 6022613 w 6650570"/>
              <a:gd name="connsiteY434" fmla="*/ 2634624 h 8397616"/>
              <a:gd name="connsiteX435" fmla="*/ 4070885 w 6650570"/>
              <a:gd name="connsiteY435" fmla="*/ 2634593 h 8397616"/>
              <a:gd name="connsiteX436" fmla="*/ 4028531 w 6650570"/>
              <a:gd name="connsiteY436" fmla="*/ 2676886 h 8397616"/>
              <a:gd name="connsiteX437" fmla="*/ 4070885 w 6650570"/>
              <a:gd name="connsiteY437" fmla="*/ 2720424 h 8397616"/>
              <a:gd name="connsiteX438" fmla="*/ 4114485 w 6650570"/>
              <a:gd name="connsiteY438" fmla="*/ 2676886 h 8397616"/>
              <a:gd name="connsiteX439" fmla="*/ 4070885 w 6650570"/>
              <a:gd name="connsiteY439" fmla="*/ 2634593 h 8397616"/>
              <a:gd name="connsiteX440" fmla="*/ 2402797 w 6650570"/>
              <a:gd name="connsiteY440" fmla="*/ 2634593 h 8397616"/>
              <a:gd name="connsiteX441" fmla="*/ 2360443 w 6650570"/>
              <a:gd name="connsiteY441" fmla="*/ 2676886 h 8397616"/>
              <a:gd name="connsiteX442" fmla="*/ 2402797 w 6650570"/>
              <a:gd name="connsiteY442" fmla="*/ 2720424 h 8397616"/>
              <a:gd name="connsiteX443" fmla="*/ 2446397 w 6650570"/>
              <a:gd name="connsiteY443" fmla="*/ 2676886 h 8397616"/>
              <a:gd name="connsiteX444" fmla="*/ 2402797 w 6650570"/>
              <a:gd name="connsiteY444" fmla="*/ 2634593 h 8397616"/>
              <a:gd name="connsiteX445" fmla="*/ 1340280 w 6650570"/>
              <a:gd name="connsiteY445" fmla="*/ 2625675 h 8397616"/>
              <a:gd name="connsiteX446" fmla="*/ 1358710 w 6650570"/>
              <a:gd name="connsiteY446" fmla="*/ 2625675 h 8397616"/>
              <a:gd name="connsiteX447" fmla="*/ 1358710 w 6650570"/>
              <a:gd name="connsiteY447" fmla="*/ 2788065 h 8397616"/>
              <a:gd name="connsiteX448" fmla="*/ 1507380 w 6650570"/>
              <a:gd name="connsiteY448" fmla="*/ 2788065 h 8397616"/>
              <a:gd name="connsiteX449" fmla="*/ 1507380 w 6650570"/>
              <a:gd name="connsiteY449" fmla="*/ 2625675 h 8397616"/>
              <a:gd name="connsiteX450" fmla="*/ 1525810 w 6650570"/>
              <a:gd name="connsiteY450" fmla="*/ 2625675 h 8397616"/>
              <a:gd name="connsiteX451" fmla="*/ 1525810 w 6650570"/>
              <a:gd name="connsiteY451" fmla="*/ 2805688 h 8397616"/>
              <a:gd name="connsiteX452" fmla="*/ 1340280 w 6650570"/>
              <a:gd name="connsiteY452" fmla="*/ 2805688 h 8397616"/>
              <a:gd name="connsiteX453" fmla="*/ 316460 w 6650570"/>
              <a:gd name="connsiteY453" fmla="*/ 2616664 h 8397616"/>
              <a:gd name="connsiteX454" fmla="*/ 363815 w 6650570"/>
              <a:gd name="connsiteY454" fmla="*/ 2667678 h 8397616"/>
              <a:gd name="connsiteX455" fmla="*/ 312722 w 6650570"/>
              <a:gd name="connsiteY455" fmla="*/ 2738599 h 8397616"/>
              <a:gd name="connsiteX456" fmla="*/ 312722 w 6650570"/>
              <a:gd name="connsiteY456" fmla="*/ 4071170 h 8397616"/>
              <a:gd name="connsiteX457" fmla="*/ 2058604 w 6650570"/>
              <a:gd name="connsiteY457" fmla="*/ 4071170 h 8397616"/>
              <a:gd name="connsiteX458" fmla="*/ 2058604 w 6650570"/>
              <a:gd name="connsiteY458" fmla="*/ 4091078 h 8397616"/>
              <a:gd name="connsiteX459" fmla="*/ 294029 w 6650570"/>
              <a:gd name="connsiteY459" fmla="*/ 4091078 h 8397616"/>
              <a:gd name="connsiteX460" fmla="*/ 294029 w 6650570"/>
              <a:gd name="connsiteY460" fmla="*/ 2738599 h 8397616"/>
              <a:gd name="connsiteX461" fmla="*/ 241690 w 6650570"/>
              <a:gd name="connsiteY461" fmla="*/ 2677631 h 8397616"/>
              <a:gd name="connsiteX462" fmla="*/ 316460 w 6650570"/>
              <a:gd name="connsiteY462" fmla="*/ 2616664 h 8397616"/>
              <a:gd name="connsiteX463" fmla="*/ 4070885 w 6650570"/>
              <a:gd name="connsiteY463" fmla="*/ 2614690 h 8397616"/>
              <a:gd name="connsiteX464" fmla="*/ 4133170 w 6650570"/>
              <a:gd name="connsiteY464" fmla="*/ 2676886 h 8397616"/>
              <a:gd name="connsiteX465" fmla="*/ 4080850 w 6650570"/>
              <a:gd name="connsiteY465" fmla="*/ 2737839 h 8397616"/>
              <a:gd name="connsiteX466" fmla="*/ 4080850 w 6650570"/>
              <a:gd name="connsiteY466" fmla="*/ 2877159 h 8397616"/>
              <a:gd name="connsiteX467" fmla="*/ 5282960 w 6650570"/>
              <a:gd name="connsiteY467" fmla="*/ 2877159 h 8397616"/>
              <a:gd name="connsiteX468" fmla="*/ 5282960 w 6650570"/>
              <a:gd name="connsiteY468" fmla="*/ 3788958 h 8397616"/>
              <a:gd name="connsiteX469" fmla="*/ 4530552 w 6650570"/>
              <a:gd name="connsiteY469" fmla="*/ 3785226 h 8397616"/>
              <a:gd name="connsiteX470" fmla="*/ 4530552 w 6650570"/>
              <a:gd name="connsiteY470" fmla="*/ 3766568 h 8397616"/>
              <a:gd name="connsiteX471" fmla="*/ 5264275 w 6650570"/>
              <a:gd name="connsiteY471" fmla="*/ 3770299 h 8397616"/>
              <a:gd name="connsiteX472" fmla="*/ 5264275 w 6650570"/>
              <a:gd name="connsiteY472" fmla="*/ 2895818 h 8397616"/>
              <a:gd name="connsiteX473" fmla="*/ 4060919 w 6650570"/>
              <a:gd name="connsiteY473" fmla="*/ 2895818 h 8397616"/>
              <a:gd name="connsiteX474" fmla="*/ 4060919 w 6650570"/>
              <a:gd name="connsiteY474" fmla="*/ 2737839 h 8397616"/>
              <a:gd name="connsiteX475" fmla="*/ 4009845 w 6650570"/>
              <a:gd name="connsiteY475" fmla="*/ 2676886 h 8397616"/>
              <a:gd name="connsiteX476" fmla="*/ 4070885 w 6650570"/>
              <a:gd name="connsiteY476" fmla="*/ 2614690 h 8397616"/>
              <a:gd name="connsiteX477" fmla="*/ 2402797 w 6650570"/>
              <a:gd name="connsiteY477" fmla="*/ 2614690 h 8397616"/>
              <a:gd name="connsiteX478" fmla="*/ 2465082 w 6650570"/>
              <a:gd name="connsiteY478" fmla="*/ 2676886 h 8397616"/>
              <a:gd name="connsiteX479" fmla="*/ 2414008 w 6650570"/>
              <a:gd name="connsiteY479" fmla="*/ 2737839 h 8397616"/>
              <a:gd name="connsiteX480" fmla="*/ 2414008 w 6650570"/>
              <a:gd name="connsiteY480" fmla="*/ 2895818 h 8397616"/>
              <a:gd name="connsiteX481" fmla="*/ 1209407 w 6650570"/>
              <a:gd name="connsiteY481" fmla="*/ 2895818 h 8397616"/>
              <a:gd name="connsiteX482" fmla="*/ 1209407 w 6650570"/>
              <a:gd name="connsiteY482" fmla="*/ 3770299 h 8397616"/>
              <a:gd name="connsiteX483" fmla="*/ 2106318 w 6650570"/>
              <a:gd name="connsiteY483" fmla="*/ 3770299 h 8397616"/>
              <a:gd name="connsiteX484" fmla="*/ 2106318 w 6650570"/>
              <a:gd name="connsiteY484" fmla="*/ 3788958 h 8397616"/>
              <a:gd name="connsiteX485" fmla="*/ 1191967 w 6650570"/>
              <a:gd name="connsiteY485" fmla="*/ 3788958 h 8397616"/>
              <a:gd name="connsiteX486" fmla="*/ 1191967 w 6650570"/>
              <a:gd name="connsiteY486" fmla="*/ 2877159 h 8397616"/>
              <a:gd name="connsiteX487" fmla="*/ 2394077 w 6650570"/>
              <a:gd name="connsiteY487" fmla="*/ 2877159 h 8397616"/>
              <a:gd name="connsiteX488" fmla="*/ 2394077 w 6650570"/>
              <a:gd name="connsiteY488" fmla="*/ 2737839 h 8397616"/>
              <a:gd name="connsiteX489" fmla="*/ 2341757 w 6650570"/>
              <a:gd name="connsiteY489" fmla="*/ 2676886 h 8397616"/>
              <a:gd name="connsiteX490" fmla="*/ 2402797 w 6650570"/>
              <a:gd name="connsiteY490" fmla="*/ 2614690 h 8397616"/>
              <a:gd name="connsiteX491" fmla="*/ 2015907 w 6650570"/>
              <a:gd name="connsiteY491" fmla="*/ 2614690 h 8397616"/>
              <a:gd name="connsiteX492" fmla="*/ 2195917 w 6650570"/>
              <a:gd name="connsiteY492" fmla="*/ 2614690 h 8397616"/>
              <a:gd name="connsiteX493" fmla="*/ 2195917 w 6650570"/>
              <a:gd name="connsiteY493" fmla="*/ 2800225 h 8397616"/>
              <a:gd name="connsiteX494" fmla="*/ 2015907 w 6650570"/>
              <a:gd name="connsiteY494" fmla="*/ 2800225 h 8397616"/>
              <a:gd name="connsiteX495" fmla="*/ 2015907 w 6650570"/>
              <a:gd name="connsiteY495" fmla="*/ 2783023 h 8397616"/>
              <a:gd name="connsiteX496" fmla="*/ 2177035 w 6650570"/>
              <a:gd name="connsiteY496" fmla="*/ 2783023 h 8397616"/>
              <a:gd name="connsiteX497" fmla="*/ 2177035 w 6650570"/>
              <a:gd name="connsiteY497" fmla="*/ 2634350 h 8397616"/>
              <a:gd name="connsiteX498" fmla="*/ 2015907 w 6650570"/>
              <a:gd name="connsiteY498" fmla="*/ 2634350 h 8397616"/>
              <a:gd name="connsiteX499" fmla="*/ 1565486 w 6650570"/>
              <a:gd name="connsiteY499" fmla="*/ 2614690 h 8397616"/>
              <a:gd name="connsiteX500" fmla="*/ 1745496 w 6650570"/>
              <a:gd name="connsiteY500" fmla="*/ 2614690 h 8397616"/>
              <a:gd name="connsiteX501" fmla="*/ 1745496 w 6650570"/>
              <a:gd name="connsiteY501" fmla="*/ 2634350 h 8397616"/>
              <a:gd name="connsiteX502" fmla="*/ 1584368 w 6650570"/>
              <a:gd name="connsiteY502" fmla="*/ 2634350 h 8397616"/>
              <a:gd name="connsiteX503" fmla="*/ 1584368 w 6650570"/>
              <a:gd name="connsiteY503" fmla="*/ 2783023 h 8397616"/>
              <a:gd name="connsiteX504" fmla="*/ 1745496 w 6650570"/>
              <a:gd name="connsiteY504" fmla="*/ 2783023 h 8397616"/>
              <a:gd name="connsiteX505" fmla="*/ 1745496 w 6650570"/>
              <a:gd name="connsiteY505" fmla="*/ 2800225 h 8397616"/>
              <a:gd name="connsiteX506" fmla="*/ 1565486 w 6650570"/>
              <a:gd name="connsiteY506" fmla="*/ 2800225 h 8397616"/>
              <a:gd name="connsiteX507" fmla="*/ 6022613 w 6650570"/>
              <a:gd name="connsiteY507" fmla="*/ 2614688 h 8397616"/>
              <a:gd name="connsiteX508" fmla="*/ 6084930 w 6650570"/>
              <a:gd name="connsiteY508" fmla="*/ 2676988 h 8397616"/>
              <a:gd name="connsiteX509" fmla="*/ 6032583 w 6650570"/>
              <a:gd name="connsiteY509" fmla="*/ 2738041 h 8397616"/>
              <a:gd name="connsiteX510" fmla="*/ 6032583 w 6650570"/>
              <a:gd name="connsiteY510" fmla="*/ 4025157 h 8397616"/>
              <a:gd name="connsiteX511" fmla="*/ 4575617 w 6650570"/>
              <a:gd name="connsiteY511" fmla="*/ 4025157 h 8397616"/>
              <a:gd name="connsiteX512" fmla="*/ 4575617 w 6650570"/>
              <a:gd name="connsiteY512" fmla="*/ 4006467 h 8397616"/>
              <a:gd name="connsiteX513" fmla="*/ 6013889 w 6650570"/>
              <a:gd name="connsiteY513" fmla="*/ 4006467 h 8397616"/>
              <a:gd name="connsiteX514" fmla="*/ 6013889 w 6650570"/>
              <a:gd name="connsiteY514" fmla="*/ 2738041 h 8397616"/>
              <a:gd name="connsiteX515" fmla="*/ 5961542 w 6650570"/>
              <a:gd name="connsiteY515" fmla="*/ 2676988 h 8397616"/>
              <a:gd name="connsiteX516" fmla="*/ 6022613 w 6650570"/>
              <a:gd name="connsiteY516" fmla="*/ 2614688 h 8397616"/>
              <a:gd name="connsiteX517" fmla="*/ 1785205 w 6650570"/>
              <a:gd name="connsiteY517" fmla="*/ 2614688 h 8397616"/>
              <a:gd name="connsiteX518" fmla="*/ 1970735 w 6650570"/>
              <a:gd name="connsiteY518" fmla="*/ 2614688 h 8397616"/>
              <a:gd name="connsiteX519" fmla="*/ 1970735 w 6650570"/>
              <a:gd name="connsiteY519" fmla="*/ 2794710 h 8397616"/>
              <a:gd name="connsiteX520" fmla="*/ 1952305 w 6650570"/>
              <a:gd name="connsiteY520" fmla="*/ 2794710 h 8397616"/>
              <a:gd name="connsiteX521" fmla="*/ 1952305 w 6650570"/>
              <a:gd name="connsiteY521" fmla="*/ 2634691 h 8397616"/>
              <a:gd name="connsiteX522" fmla="*/ 1804864 w 6650570"/>
              <a:gd name="connsiteY522" fmla="*/ 2634691 h 8397616"/>
              <a:gd name="connsiteX523" fmla="*/ 1804864 w 6650570"/>
              <a:gd name="connsiteY523" fmla="*/ 2794710 h 8397616"/>
              <a:gd name="connsiteX524" fmla="*/ 1785205 w 6650570"/>
              <a:gd name="connsiteY524" fmla="*/ 2794710 h 8397616"/>
              <a:gd name="connsiteX525" fmla="*/ 2427882 w 6650570"/>
              <a:gd name="connsiteY525" fmla="*/ 455927 h 8397616"/>
              <a:gd name="connsiteX526" fmla="*/ 4195361 w 6650570"/>
              <a:gd name="connsiteY526" fmla="*/ 455927 h 8397616"/>
              <a:gd name="connsiteX527" fmla="*/ 4195361 w 6650570"/>
              <a:gd name="connsiteY527" fmla="*/ 476526 h 8397616"/>
              <a:gd name="connsiteX528" fmla="*/ 2427882 w 6650570"/>
              <a:gd name="connsiteY528" fmla="*/ 476526 h 8397616"/>
              <a:gd name="connsiteX529" fmla="*/ 2092808 w 6650570"/>
              <a:gd name="connsiteY529" fmla="*/ 307611 h 8397616"/>
              <a:gd name="connsiteX530" fmla="*/ 4530425 w 6650570"/>
              <a:gd name="connsiteY530" fmla="*/ 307611 h 8397616"/>
              <a:gd name="connsiteX531" fmla="*/ 4530425 w 6650570"/>
              <a:gd name="connsiteY531" fmla="*/ 608490 h 8397616"/>
              <a:gd name="connsiteX532" fmla="*/ 4511741 w 6650570"/>
              <a:gd name="connsiteY532" fmla="*/ 608490 h 8397616"/>
              <a:gd name="connsiteX533" fmla="*/ 4511741 w 6650570"/>
              <a:gd name="connsiteY533" fmla="*/ 325016 h 8397616"/>
              <a:gd name="connsiteX534" fmla="*/ 2111492 w 6650570"/>
              <a:gd name="connsiteY534" fmla="*/ 325016 h 8397616"/>
              <a:gd name="connsiteX535" fmla="*/ 2111492 w 6650570"/>
              <a:gd name="connsiteY535" fmla="*/ 608490 h 8397616"/>
              <a:gd name="connsiteX536" fmla="*/ 2092808 w 6650570"/>
              <a:gd name="connsiteY536" fmla="*/ 608490 h 8397616"/>
              <a:gd name="connsiteX537" fmla="*/ 604224 w 6650570"/>
              <a:gd name="connsiteY537" fmla="*/ 120847 h 8397616"/>
              <a:gd name="connsiteX538" fmla="*/ 5980561 w 6650570"/>
              <a:gd name="connsiteY538" fmla="*/ 120847 h 8397616"/>
              <a:gd name="connsiteX539" fmla="*/ 5980561 w 6650570"/>
              <a:gd name="connsiteY539" fmla="*/ 504238 h 8397616"/>
              <a:gd name="connsiteX540" fmla="*/ 5960629 w 6650570"/>
              <a:gd name="connsiteY540" fmla="*/ 504238 h 8397616"/>
              <a:gd name="connsiteX541" fmla="*/ 5960629 w 6650570"/>
              <a:gd name="connsiteY541" fmla="*/ 138331 h 8397616"/>
              <a:gd name="connsiteX542" fmla="*/ 5828588 w 6650570"/>
              <a:gd name="connsiteY542" fmla="*/ 138331 h 8397616"/>
              <a:gd name="connsiteX543" fmla="*/ 5828588 w 6650570"/>
              <a:gd name="connsiteY543" fmla="*/ 488003 h 8397616"/>
              <a:gd name="connsiteX544" fmla="*/ 5809903 w 6650570"/>
              <a:gd name="connsiteY544" fmla="*/ 488003 h 8397616"/>
              <a:gd name="connsiteX545" fmla="*/ 5809903 w 6650570"/>
              <a:gd name="connsiteY545" fmla="*/ 138331 h 8397616"/>
              <a:gd name="connsiteX546" fmla="*/ 5629280 w 6650570"/>
              <a:gd name="connsiteY546" fmla="*/ 138331 h 8397616"/>
              <a:gd name="connsiteX547" fmla="*/ 5629280 w 6650570"/>
              <a:gd name="connsiteY547" fmla="*/ 610389 h 8397616"/>
              <a:gd name="connsiteX548" fmla="*/ 5609349 w 6650570"/>
              <a:gd name="connsiteY548" fmla="*/ 610389 h 8397616"/>
              <a:gd name="connsiteX549" fmla="*/ 5609349 w 6650570"/>
              <a:gd name="connsiteY549" fmla="*/ 138331 h 8397616"/>
              <a:gd name="connsiteX550" fmla="*/ 5428726 w 6650570"/>
              <a:gd name="connsiteY550" fmla="*/ 138331 h 8397616"/>
              <a:gd name="connsiteX551" fmla="*/ 5428726 w 6650570"/>
              <a:gd name="connsiteY551" fmla="*/ 877639 h 8397616"/>
              <a:gd name="connsiteX552" fmla="*/ 5410041 w 6650570"/>
              <a:gd name="connsiteY552" fmla="*/ 877639 h 8397616"/>
              <a:gd name="connsiteX553" fmla="*/ 5410041 w 6650570"/>
              <a:gd name="connsiteY553" fmla="*/ 138331 h 8397616"/>
              <a:gd name="connsiteX554" fmla="*/ 1184709 w 6650570"/>
              <a:gd name="connsiteY554" fmla="*/ 138331 h 8397616"/>
              <a:gd name="connsiteX555" fmla="*/ 1184709 w 6650570"/>
              <a:gd name="connsiteY555" fmla="*/ 877639 h 8397616"/>
              <a:gd name="connsiteX556" fmla="*/ 1166024 w 6650570"/>
              <a:gd name="connsiteY556" fmla="*/ 877639 h 8397616"/>
              <a:gd name="connsiteX557" fmla="*/ 1166024 w 6650570"/>
              <a:gd name="connsiteY557" fmla="*/ 138331 h 8397616"/>
              <a:gd name="connsiteX558" fmla="*/ 984155 w 6650570"/>
              <a:gd name="connsiteY558" fmla="*/ 138331 h 8397616"/>
              <a:gd name="connsiteX559" fmla="*/ 984155 w 6650570"/>
              <a:gd name="connsiteY559" fmla="*/ 610389 h 8397616"/>
              <a:gd name="connsiteX560" fmla="*/ 966716 w 6650570"/>
              <a:gd name="connsiteY560" fmla="*/ 610389 h 8397616"/>
              <a:gd name="connsiteX561" fmla="*/ 966716 w 6650570"/>
              <a:gd name="connsiteY561" fmla="*/ 138331 h 8397616"/>
              <a:gd name="connsiteX562" fmla="*/ 784847 w 6650570"/>
              <a:gd name="connsiteY562" fmla="*/ 138331 h 8397616"/>
              <a:gd name="connsiteX563" fmla="*/ 784847 w 6650570"/>
              <a:gd name="connsiteY563" fmla="*/ 488003 h 8397616"/>
              <a:gd name="connsiteX564" fmla="*/ 766162 w 6650570"/>
              <a:gd name="connsiteY564" fmla="*/ 488003 h 8397616"/>
              <a:gd name="connsiteX565" fmla="*/ 766162 w 6650570"/>
              <a:gd name="connsiteY565" fmla="*/ 138331 h 8397616"/>
              <a:gd name="connsiteX566" fmla="*/ 624155 w 6650570"/>
              <a:gd name="connsiteY566" fmla="*/ 138331 h 8397616"/>
              <a:gd name="connsiteX567" fmla="*/ 624155 w 6650570"/>
              <a:gd name="connsiteY567" fmla="*/ 504238 h 8397616"/>
              <a:gd name="connsiteX568" fmla="*/ 604224 w 6650570"/>
              <a:gd name="connsiteY568" fmla="*/ 504238 h 8397616"/>
              <a:gd name="connsiteX569" fmla="*/ 263661 w 6650570"/>
              <a:gd name="connsiteY569" fmla="*/ 0 h 8397616"/>
              <a:gd name="connsiteX570" fmla="*/ 6321122 w 6650570"/>
              <a:gd name="connsiteY570" fmla="*/ 0 h 8397616"/>
              <a:gd name="connsiteX571" fmla="*/ 6321122 w 6650570"/>
              <a:gd name="connsiteY571" fmla="*/ 674404 h 8397616"/>
              <a:gd name="connsiteX572" fmla="*/ 6302434 w 6650570"/>
              <a:gd name="connsiteY572" fmla="*/ 674404 h 8397616"/>
              <a:gd name="connsiteX573" fmla="*/ 6302434 w 6650570"/>
              <a:gd name="connsiteY573" fmla="*/ 18630 h 8397616"/>
              <a:gd name="connsiteX574" fmla="*/ 282349 w 6650570"/>
              <a:gd name="connsiteY574" fmla="*/ 18630 h 8397616"/>
              <a:gd name="connsiteX575" fmla="*/ 282349 w 6650570"/>
              <a:gd name="connsiteY575" fmla="*/ 674404 h 8397616"/>
              <a:gd name="connsiteX576" fmla="*/ 263661 w 6650570"/>
              <a:gd name="connsiteY576" fmla="*/ 674404 h 839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6650570" h="8397616">
                <a:moveTo>
                  <a:pt x="2383937" y="7915479"/>
                </a:moveTo>
                <a:lnTo>
                  <a:pt x="4151416" y="7915479"/>
                </a:lnTo>
                <a:lnTo>
                  <a:pt x="4151416" y="7936078"/>
                </a:lnTo>
                <a:lnTo>
                  <a:pt x="2383937" y="7936078"/>
                </a:lnTo>
                <a:close/>
                <a:moveTo>
                  <a:pt x="2048865" y="7778152"/>
                </a:moveTo>
                <a:lnTo>
                  <a:pt x="2067549" y="7778152"/>
                </a:lnTo>
                <a:lnTo>
                  <a:pt x="2067549" y="8060461"/>
                </a:lnTo>
                <a:lnTo>
                  <a:pt x="4467799" y="8060461"/>
                </a:lnTo>
                <a:lnTo>
                  <a:pt x="4467799" y="7778152"/>
                </a:lnTo>
                <a:lnTo>
                  <a:pt x="4486483" y="7778152"/>
                </a:lnTo>
                <a:lnTo>
                  <a:pt x="4486483" y="8079034"/>
                </a:lnTo>
                <a:lnTo>
                  <a:pt x="2048865" y="8079034"/>
                </a:lnTo>
                <a:close/>
                <a:moveTo>
                  <a:pt x="263661" y="7717729"/>
                </a:moveTo>
                <a:lnTo>
                  <a:pt x="282349" y="7717729"/>
                </a:lnTo>
                <a:lnTo>
                  <a:pt x="282349" y="8378869"/>
                </a:lnTo>
                <a:lnTo>
                  <a:pt x="6302434" y="8378869"/>
                </a:lnTo>
                <a:lnTo>
                  <a:pt x="6302434" y="7717729"/>
                </a:lnTo>
                <a:lnTo>
                  <a:pt x="6321122" y="7717729"/>
                </a:lnTo>
                <a:lnTo>
                  <a:pt x="6321122" y="8397616"/>
                </a:lnTo>
                <a:lnTo>
                  <a:pt x="263661" y="8397616"/>
                </a:lnTo>
                <a:close/>
                <a:moveTo>
                  <a:pt x="1156058" y="7514487"/>
                </a:moveTo>
                <a:lnTo>
                  <a:pt x="1174743" y="7514487"/>
                </a:lnTo>
                <a:lnTo>
                  <a:pt x="1174743" y="8252580"/>
                </a:lnTo>
                <a:lnTo>
                  <a:pt x="5400075" y="8252580"/>
                </a:lnTo>
                <a:lnTo>
                  <a:pt x="5400075" y="7514487"/>
                </a:lnTo>
                <a:lnTo>
                  <a:pt x="5418761" y="7514487"/>
                </a:lnTo>
                <a:lnTo>
                  <a:pt x="5418761" y="8252580"/>
                </a:lnTo>
                <a:lnTo>
                  <a:pt x="5600629" y="8252580"/>
                </a:lnTo>
                <a:lnTo>
                  <a:pt x="5600629" y="7781297"/>
                </a:lnTo>
                <a:lnTo>
                  <a:pt x="5618069" y="7781297"/>
                </a:lnTo>
                <a:lnTo>
                  <a:pt x="5618069" y="8252580"/>
                </a:lnTo>
                <a:lnTo>
                  <a:pt x="5799937" y="8252580"/>
                </a:lnTo>
                <a:lnTo>
                  <a:pt x="5799937" y="7904729"/>
                </a:lnTo>
                <a:lnTo>
                  <a:pt x="5818623" y="7904729"/>
                </a:lnTo>
                <a:lnTo>
                  <a:pt x="5818623" y="8252580"/>
                </a:lnTo>
                <a:lnTo>
                  <a:pt x="5960629" y="8252580"/>
                </a:lnTo>
                <a:lnTo>
                  <a:pt x="5960629" y="7888520"/>
                </a:lnTo>
                <a:lnTo>
                  <a:pt x="5980561" y="7888520"/>
                </a:lnTo>
                <a:lnTo>
                  <a:pt x="5980561" y="8271281"/>
                </a:lnTo>
                <a:lnTo>
                  <a:pt x="604224" y="8271281"/>
                </a:lnTo>
                <a:lnTo>
                  <a:pt x="604224" y="7888520"/>
                </a:lnTo>
                <a:lnTo>
                  <a:pt x="624155" y="7888520"/>
                </a:lnTo>
                <a:lnTo>
                  <a:pt x="624155" y="8252580"/>
                </a:lnTo>
                <a:lnTo>
                  <a:pt x="756196" y="8252580"/>
                </a:lnTo>
                <a:lnTo>
                  <a:pt x="756196" y="7904729"/>
                </a:lnTo>
                <a:lnTo>
                  <a:pt x="774882" y="7904729"/>
                </a:lnTo>
                <a:lnTo>
                  <a:pt x="774882" y="8252580"/>
                </a:lnTo>
                <a:lnTo>
                  <a:pt x="955505" y="8252580"/>
                </a:lnTo>
                <a:lnTo>
                  <a:pt x="955505" y="7781297"/>
                </a:lnTo>
                <a:lnTo>
                  <a:pt x="975435" y="7781297"/>
                </a:lnTo>
                <a:lnTo>
                  <a:pt x="975435" y="8252580"/>
                </a:lnTo>
                <a:lnTo>
                  <a:pt x="1156058" y="8252580"/>
                </a:lnTo>
                <a:close/>
                <a:moveTo>
                  <a:pt x="4381380" y="6036860"/>
                </a:moveTo>
                <a:cubicBezTo>
                  <a:pt x="4528777" y="6046793"/>
                  <a:pt x="4671177" y="6105147"/>
                  <a:pt x="4782349" y="6205715"/>
                </a:cubicBezTo>
                <a:cubicBezTo>
                  <a:pt x="4786097" y="6208198"/>
                  <a:pt x="4787346" y="6213164"/>
                  <a:pt x="4788595" y="6218131"/>
                </a:cubicBezTo>
                <a:cubicBezTo>
                  <a:pt x="4788595" y="6224338"/>
                  <a:pt x="4786097" y="6228063"/>
                  <a:pt x="4782349" y="6231788"/>
                </a:cubicBezTo>
                <a:lnTo>
                  <a:pt x="4623710" y="6393193"/>
                </a:lnTo>
                <a:cubicBezTo>
                  <a:pt x="4619963" y="6396918"/>
                  <a:pt x="4614966" y="6398159"/>
                  <a:pt x="4609970" y="6398159"/>
                </a:cubicBezTo>
                <a:cubicBezTo>
                  <a:pt x="4606223" y="6398159"/>
                  <a:pt x="4601226" y="6396918"/>
                  <a:pt x="4598728" y="6394435"/>
                </a:cubicBezTo>
                <a:cubicBezTo>
                  <a:pt x="4535022" y="6339805"/>
                  <a:pt x="4460075" y="6307524"/>
                  <a:pt x="4378882" y="6300075"/>
                </a:cubicBezTo>
                <a:cubicBezTo>
                  <a:pt x="4368889" y="6300075"/>
                  <a:pt x="4361394" y="6291384"/>
                  <a:pt x="4361394" y="6281451"/>
                </a:cubicBezTo>
                <a:lnTo>
                  <a:pt x="4361394" y="6056725"/>
                </a:lnTo>
                <a:cubicBezTo>
                  <a:pt x="4361394" y="6050517"/>
                  <a:pt x="4363892" y="6046793"/>
                  <a:pt x="4367640" y="6043068"/>
                </a:cubicBezTo>
                <a:cubicBezTo>
                  <a:pt x="4371387" y="6038102"/>
                  <a:pt x="4376384" y="6036860"/>
                  <a:pt x="4381380" y="6036860"/>
                </a:cubicBezTo>
                <a:close/>
                <a:moveTo>
                  <a:pt x="303998" y="5643161"/>
                </a:moveTo>
                <a:cubicBezTo>
                  <a:pt x="280321" y="5643161"/>
                  <a:pt x="260383" y="5663126"/>
                  <a:pt x="260383" y="5685586"/>
                </a:cubicBezTo>
                <a:cubicBezTo>
                  <a:pt x="260383" y="5710542"/>
                  <a:pt x="280321" y="5729259"/>
                  <a:pt x="303998" y="5729259"/>
                </a:cubicBezTo>
                <a:cubicBezTo>
                  <a:pt x="326429" y="5729259"/>
                  <a:pt x="346368" y="5710542"/>
                  <a:pt x="346368" y="5685586"/>
                </a:cubicBezTo>
                <a:cubicBezTo>
                  <a:pt x="346368" y="5663126"/>
                  <a:pt x="326429" y="5643161"/>
                  <a:pt x="303998" y="5643161"/>
                </a:cubicBezTo>
                <a:close/>
                <a:moveTo>
                  <a:pt x="2402859" y="5639993"/>
                </a:moveTo>
                <a:cubicBezTo>
                  <a:pt x="2379213" y="5639993"/>
                  <a:pt x="2359302" y="5659896"/>
                  <a:pt x="2359302" y="5682287"/>
                </a:cubicBezTo>
                <a:cubicBezTo>
                  <a:pt x="2359302" y="5707165"/>
                  <a:pt x="2379213" y="5725824"/>
                  <a:pt x="2402859" y="5725824"/>
                </a:cubicBezTo>
                <a:cubicBezTo>
                  <a:pt x="2426504" y="5725824"/>
                  <a:pt x="2446416" y="5707165"/>
                  <a:pt x="2446416" y="5682287"/>
                </a:cubicBezTo>
                <a:cubicBezTo>
                  <a:pt x="2446416" y="5659896"/>
                  <a:pt x="2426504" y="5639993"/>
                  <a:pt x="2402859" y="5639993"/>
                </a:cubicBezTo>
                <a:close/>
                <a:moveTo>
                  <a:pt x="6247874" y="5639913"/>
                </a:moveTo>
                <a:cubicBezTo>
                  <a:pt x="6224213" y="5639913"/>
                  <a:pt x="6205533" y="5659831"/>
                  <a:pt x="6205533" y="5682238"/>
                </a:cubicBezTo>
                <a:cubicBezTo>
                  <a:pt x="6205533" y="5707135"/>
                  <a:pt x="6224213" y="5725807"/>
                  <a:pt x="6247874" y="5725807"/>
                </a:cubicBezTo>
                <a:cubicBezTo>
                  <a:pt x="6271535" y="5725807"/>
                  <a:pt x="6291461" y="5707135"/>
                  <a:pt x="6291461" y="5682238"/>
                </a:cubicBezTo>
                <a:cubicBezTo>
                  <a:pt x="6291461" y="5659831"/>
                  <a:pt x="6271535" y="5639913"/>
                  <a:pt x="6247874" y="5639913"/>
                </a:cubicBezTo>
                <a:close/>
                <a:moveTo>
                  <a:pt x="4231364" y="5606651"/>
                </a:moveTo>
                <a:cubicBezTo>
                  <a:pt x="4207718" y="5606651"/>
                  <a:pt x="4187806" y="5625378"/>
                  <a:pt x="4187806" y="5649098"/>
                </a:cubicBezTo>
                <a:cubicBezTo>
                  <a:pt x="4187806" y="5672818"/>
                  <a:pt x="4207718" y="5692792"/>
                  <a:pt x="4231364" y="5692792"/>
                </a:cubicBezTo>
                <a:cubicBezTo>
                  <a:pt x="4255009" y="5692792"/>
                  <a:pt x="4274921" y="5672818"/>
                  <a:pt x="4274921" y="5649098"/>
                </a:cubicBezTo>
                <a:cubicBezTo>
                  <a:pt x="4274921" y="5625378"/>
                  <a:pt x="4255009" y="5606651"/>
                  <a:pt x="4231364" y="5606651"/>
                </a:cubicBezTo>
                <a:close/>
                <a:moveTo>
                  <a:pt x="1197463" y="5569947"/>
                </a:moveTo>
                <a:lnTo>
                  <a:pt x="2349733" y="5569947"/>
                </a:lnTo>
                <a:lnTo>
                  <a:pt x="2349733" y="5590546"/>
                </a:lnTo>
                <a:lnTo>
                  <a:pt x="1197463" y="5590546"/>
                </a:lnTo>
                <a:close/>
                <a:moveTo>
                  <a:pt x="4438295" y="5531499"/>
                </a:moveTo>
                <a:lnTo>
                  <a:pt x="4456725" y="5531499"/>
                </a:lnTo>
                <a:lnTo>
                  <a:pt x="4456725" y="5692766"/>
                </a:lnTo>
                <a:lnTo>
                  <a:pt x="4605395" y="5692766"/>
                </a:lnTo>
                <a:lnTo>
                  <a:pt x="4605395" y="5531499"/>
                </a:lnTo>
                <a:lnTo>
                  <a:pt x="4623825" y="5531499"/>
                </a:lnTo>
                <a:lnTo>
                  <a:pt x="4623825" y="5711518"/>
                </a:lnTo>
                <a:lnTo>
                  <a:pt x="4438295" y="5711518"/>
                </a:lnTo>
                <a:close/>
                <a:moveTo>
                  <a:pt x="5113924" y="5520512"/>
                </a:moveTo>
                <a:lnTo>
                  <a:pt x="5293934" y="5520512"/>
                </a:lnTo>
                <a:lnTo>
                  <a:pt x="5293934" y="5706046"/>
                </a:lnTo>
                <a:lnTo>
                  <a:pt x="5113924" y="5706046"/>
                </a:lnTo>
                <a:lnTo>
                  <a:pt x="5113924" y="5687616"/>
                </a:lnTo>
                <a:lnTo>
                  <a:pt x="5275052" y="5687616"/>
                </a:lnTo>
                <a:lnTo>
                  <a:pt x="5275052" y="5538943"/>
                </a:lnTo>
                <a:lnTo>
                  <a:pt x="5113924" y="5538943"/>
                </a:lnTo>
                <a:close/>
                <a:moveTo>
                  <a:pt x="4883222" y="5520512"/>
                </a:moveTo>
                <a:lnTo>
                  <a:pt x="5068752" y="5520512"/>
                </a:lnTo>
                <a:lnTo>
                  <a:pt x="5068752" y="5700522"/>
                </a:lnTo>
                <a:lnTo>
                  <a:pt x="5050322" y="5700522"/>
                </a:lnTo>
                <a:lnTo>
                  <a:pt x="5050322" y="5539394"/>
                </a:lnTo>
                <a:lnTo>
                  <a:pt x="4901652" y="5539394"/>
                </a:lnTo>
                <a:lnTo>
                  <a:pt x="4901652" y="5700522"/>
                </a:lnTo>
                <a:lnTo>
                  <a:pt x="4883222" y="5700522"/>
                </a:lnTo>
                <a:close/>
                <a:moveTo>
                  <a:pt x="4663503" y="5520512"/>
                </a:moveTo>
                <a:lnTo>
                  <a:pt x="4843513" y="5520512"/>
                </a:lnTo>
                <a:lnTo>
                  <a:pt x="4843513" y="5538943"/>
                </a:lnTo>
                <a:lnTo>
                  <a:pt x="4682385" y="5538943"/>
                </a:lnTo>
                <a:lnTo>
                  <a:pt x="4682385" y="5687616"/>
                </a:lnTo>
                <a:lnTo>
                  <a:pt x="4843513" y="5687616"/>
                </a:lnTo>
                <a:lnTo>
                  <a:pt x="4843513" y="5706046"/>
                </a:lnTo>
                <a:lnTo>
                  <a:pt x="4663503" y="5706046"/>
                </a:lnTo>
                <a:close/>
                <a:moveTo>
                  <a:pt x="78731" y="5423285"/>
                </a:moveTo>
                <a:lnTo>
                  <a:pt x="78731" y="5471868"/>
                </a:lnTo>
                <a:lnTo>
                  <a:pt x="127557" y="5471868"/>
                </a:lnTo>
                <a:lnTo>
                  <a:pt x="127557" y="5423285"/>
                </a:lnTo>
                <a:close/>
                <a:moveTo>
                  <a:pt x="5886298" y="5291947"/>
                </a:moveTo>
                <a:cubicBezTo>
                  <a:pt x="5845605" y="5291947"/>
                  <a:pt x="5813544" y="5324228"/>
                  <a:pt x="5813544" y="5363959"/>
                </a:cubicBezTo>
                <a:cubicBezTo>
                  <a:pt x="5813544" y="5402448"/>
                  <a:pt x="5845605" y="5435971"/>
                  <a:pt x="5886298" y="5435971"/>
                </a:cubicBezTo>
                <a:cubicBezTo>
                  <a:pt x="5924525" y="5435971"/>
                  <a:pt x="5956586" y="5402448"/>
                  <a:pt x="5956586" y="5363959"/>
                </a:cubicBezTo>
                <a:cubicBezTo>
                  <a:pt x="5956586" y="5324228"/>
                  <a:pt x="5924525" y="5291947"/>
                  <a:pt x="5886298" y="5291947"/>
                </a:cubicBezTo>
                <a:close/>
                <a:moveTo>
                  <a:pt x="5886298" y="5273323"/>
                </a:moveTo>
                <a:cubicBezTo>
                  <a:pt x="5934390" y="5273323"/>
                  <a:pt x="5975083" y="5314295"/>
                  <a:pt x="5975083" y="5363959"/>
                </a:cubicBezTo>
                <a:cubicBezTo>
                  <a:pt x="5975083" y="5413623"/>
                  <a:pt x="5934390" y="5453353"/>
                  <a:pt x="5886298" y="5453353"/>
                </a:cubicBezTo>
                <a:cubicBezTo>
                  <a:pt x="5835740" y="5453353"/>
                  <a:pt x="5795047" y="5413623"/>
                  <a:pt x="5795047" y="5363959"/>
                </a:cubicBezTo>
                <a:cubicBezTo>
                  <a:pt x="5795047" y="5314295"/>
                  <a:pt x="5835740" y="5273323"/>
                  <a:pt x="5886298" y="5273323"/>
                </a:cubicBezTo>
                <a:close/>
                <a:moveTo>
                  <a:pt x="2013402" y="5190929"/>
                </a:moveTo>
                <a:lnTo>
                  <a:pt x="2025667" y="5204676"/>
                </a:lnTo>
                <a:lnTo>
                  <a:pt x="1925089" y="5308404"/>
                </a:lnTo>
                <a:lnTo>
                  <a:pt x="2025667" y="5412131"/>
                </a:lnTo>
                <a:lnTo>
                  <a:pt x="2013402" y="5425878"/>
                </a:lnTo>
                <a:lnTo>
                  <a:pt x="1900558" y="5308404"/>
                </a:lnTo>
                <a:close/>
                <a:moveTo>
                  <a:pt x="1913301" y="5190929"/>
                </a:moveTo>
                <a:lnTo>
                  <a:pt x="1926793" y="5204676"/>
                </a:lnTo>
                <a:lnTo>
                  <a:pt x="1827442" y="5308404"/>
                </a:lnTo>
                <a:lnTo>
                  <a:pt x="1926793" y="5412131"/>
                </a:lnTo>
                <a:lnTo>
                  <a:pt x="1913301" y="5425878"/>
                </a:lnTo>
                <a:lnTo>
                  <a:pt x="1801684" y="5308404"/>
                </a:lnTo>
                <a:close/>
                <a:moveTo>
                  <a:pt x="1814429" y="5190929"/>
                </a:moveTo>
                <a:lnTo>
                  <a:pt x="1827921" y="5204676"/>
                </a:lnTo>
                <a:lnTo>
                  <a:pt x="1728570" y="5308404"/>
                </a:lnTo>
                <a:lnTo>
                  <a:pt x="1827921" y="5412131"/>
                </a:lnTo>
                <a:lnTo>
                  <a:pt x="1814429" y="5425878"/>
                </a:lnTo>
                <a:lnTo>
                  <a:pt x="1702812" y="5308404"/>
                </a:lnTo>
                <a:close/>
                <a:moveTo>
                  <a:pt x="1711293" y="5190929"/>
                </a:moveTo>
                <a:lnTo>
                  <a:pt x="1723559" y="5204676"/>
                </a:lnTo>
                <a:lnTo>
                  <a:pt x="1624205" y="5308404"/>
                </a:lnTo>
                <a:lnTo>
                  <a:pt x="1723559" y="5412131"/>
                </a:lnTo>
                <a:lnTo>
                  <a:pt x="1711293" y="5425878"/>
                </a:lnTo>
                <a:lnTo>
                  <a:pt x="1598446" y="5308404"/>
                </a:lnTo>
                <a:close/>
                <a:moveTo>
                  <a:pt x="5885683" y="5189478"/>
                </a:moveTo>
                <a:cubicBezTo>
                  <a:pt x="5791548" y="5189478"/>
                  <a:pt x="5714754" y="5266764"/>
                  <a:pt x="5714754" y="5361502"/>
                </a:cubicBezTo>
                <a:cubicBezTo>
                  <a:pt x="5714754" y="5454993"/>
                  <a:pt x="5791548" y="5532280"/>
                  <a:pt x="5885683" y="5532280"/>
                </a:cubicBezTo>
                <a:cubicBezTo>
                  <a:pt x="5978578" y="5532280"/>
                  <a:pt x="6055372" y="5454993"/>
                  <a:pt x="6055372" y="5361502"/>
                </a:cubicBezTo>
                <a:cubicBezTo>
                  <a:pt x="6055372" y="5266764"/>
                  <a:pt x="5978578" y="5189478"/>
                  <a:pt x="5885683" y="5189478"/>
                </a:cubicBezTo>
                <a:close/>
                <a:moveTo>
                  <a:pt x="598731" y="5179942"/>
                </a:moveTo>
                <a:lnTo>
                  <a:pt x="899597" y="5179942"/>
                </a:lnTo>
                <a:lnTo>
                  <a:pt x="899597" y="5486318"/>
                </a:lnTo>
                <a:lnTo>
                  <a:pt x="598731" y="5486318"/>
                </a:lnTo>
                <a:lnTo>
                  <a:pt x="598731" y="5467787"/>
                </a:lnTo>
                <a:lnTo>
                  <a:pt x="880871" y="5467787"/>
                </a:lnTo>
                <a:lnTo>
                  <a:pt x="880871" y="5198473"/>
                </a:lnTo>
                <a:lnTo>
                  <a:pt x="598731" y="5198473"/>
                </a:lnTo>
                <a:close/>
                <a:moveTo>
                  <a:pt x="4981465" y="4988785"/>
                </a:moveTo>
                <a:cubicBezTo>
                  <a:pt x="4956355" y="4988785"/>
                  <a:pt x="4935011" y="5010129"/>
                  <a:pt x="4935011" y="5036496"/>
                </a:cubicBezTo>
                <a:cubicBezTo>
                  <a:pt x="4935011" y="5061607"/>
                  <a:pt x="4956355" y="5082951"/>
                  <a:pt x="4981465" y="5082951"/>
                </a:cubicBezTo>
                <a:cubicBezTo>
                  <a:pt x="5007831" y="5082951"/>
                  <a:pt x="5029175" y="5061607"/>
                  <a:pt x="5029175" y="5036496"/>
                </a:cubicBezTo>
                <a:cubicBezTo>
                  <a:pt x="5029175" y="5010129"/>
                  <a:pt x="5007831" y="4988785"/>
                  <a:pt x="4981465" y="4988785"/>
                </a:cubicBezTo>
                <a:close/>
                <a:moveTo>
                  <a:pt x="4981465" y="4971207"/>
                </a:moveTo>
                <a:cubicBezTo>
                  <a:pt x="5017875" y="4971207"/>
                  <a:pt x="5046752" y="5000085"/>
                  <a:pt x="5046752" y="5036496"/>
                </a:cubicBezTo>
                <a:cubicBezTo>
                  <a:pt x="5046752" y="5071651"/>
                  <a:pt x="5017875" y="5101784"/>
                  <a:pt x="4981465" y="5101784"/>
                </a:cubicBezTo>
                <a:cubicBezTo>
                  <a:pt x="4946311" y="5101784"/>
                  <a:pt x="4916178" y="5071651"/>
                  <a:pt x="4916178" y="5036496"/>
                </a:cubicBezTo>
                <a:cubicBezTo>
                  <a:pt x="4916178" y="5000085"/>
                  <a:pt x="4946311" y="4971207"/>
                  <a:pt x="4981465" y="4971207"/>
                </a:cubicBezTo>
                <a:close/>
                <a:moveTo>
                  <a:pt x="4978091" y="4924158"/>
                </a:moveTo>
                <a:cubicBezTo>
                  <a:pt x="4915205" y="4924158"/>
                  <a:pt x="4863639" y="4975726"/>
                  <a:pt x="4863639" y="5039871"/>
                </a:cubicBezTo>
                <a:cubicBezTo>
                  <a:pt x="4863639" y="5102758"/>
                  <a:pt x="4915205" y="5154326"/>
                  <a:pt x="4978091" y="5154326"/>
                </a:cubicBezTo>
                <a:cubicBezTo>
                  <a:pt x="5042235" y="5154326"/>
                  <a:pt x="5093801" y="5102758"/>
                  <a:pt x="5093801" y="5039871"/>
                </a:cubicBezTo>
                <a:cubicBezTo>
                  <a:pt x="5093801" y="4975726"/>
                  <a:pt x="5042235" y="4924158"/>
                  <a:pt x="4978091" y="4924158"/>
                </a:cubicBezTo>
                <a:close/>
                <a:moveTo>
                  <a:pt x="4978091" y="4905292"/>
                </a:moveTo>
                <a:cubicBezTo>
                  <a:pt x="5052297" y="4905292"/>
                  <a:pt x="5112667" y="4965664"/>
                  <a:pt x="5112667" y="5039871"/>
                </a:cubicBezTo>
                <a:cubicBezTo>
                  <a:pt x="5112667" y="5112820"/>
                  <a:pt x="5052297" y="5173192"/>
                  <a:pt x="4978091" y="5173192"/>
                </a:cubicBezTo>
                <a:cubicBezTo>
                  <a:pt x="4905144" y="5173192"/>
                  <a:pt x="4844773" y="5112820"/>
                  <a:pt x="4844773" y="5039871"/>
                </a:cubicBezTo>
                <a:cubicBezTo>
                  <a:pt x="4844773" y="4965664"/>
                  <a:pt x="4905144" y="4905292"/>
                  <a:pt x="4978091" y="4905292"/>
                </a:cubicBezTo>
                <a:close/>
                <a:moveTo>
                  <a:pt x="1356755" y="4745991"/>
                </a:moveTo>
                <a:lnTo>
                  <a:pt x="1536774" y="4745991"/>
                </a:lnTo>
                <a:lnTo>
                  <a:pt x="1536774" y="4763531"/>
                </a:lnTo>
                <a:lnTo>
                  <a:pt x="1374257" y="4763531"/>
                </a:lnTo>
                <a:lnTo>
                  <a:pt x="1374257" y="4958969"/>
                </a:lnTo>
                <a:lnTo>
                  <a:pt x="1356755" y="4958969"/>
                </a:lnTo>
                <a:close/>
                <a:moveTo>
                  <a:pt x="5091951" y="4713034"/>
                </a:moveTo>
                <a:lnTo>
                  <a:pt x="5271978" y="4713034"/>
                </a:lnTo>
                <a:lnTo>
                  <a:pt x="5271978" y="4926012"/>
                </a:lnTo>
                <a:lnTo>
                  <a:pt x="5253355" y="4926012"/>
                </a:lnTo>
                <a:lnTo>
                  <a:pt x="5253355" y="4730574"/>
                </a:lnTo>
                <a:lnTo>
                  <a:pt x="5091951" y="4730574"/>
                </a:lnTo>
                <a:close/>
                <a:moveTo>
                  <a:pt x="1285351" y="4663598"/>
                </a:moveTo>
                <a:lnTo>
                  <a:pt x="1690585" y="4663598"/>
                </a:lnTo>
                <a:lnTo>
                  <a:pt x="1690585" y="4683542"/>
                </a:lnTo>
                <a:lnTo>
                  <a:pt x="1303997" y="4683542"/>
                </a:lnTo>
                <a:lnTo>
                  <a:pt x="1303997" y="5310531"/>
                </a:lnTo>
                <a:lnTo>
                  <a:pt x="1285351" y="5310531"/>
                </a:lnTo>
                <a:close/>
                <a:moveTo>
                  <a:pt x="1191967" y="4570215"/>
                </a:moveTo>
                <a:lnTo>
                  <a:pt x="2105425" y="4570215"/>
                </a:lnTo>
                <a:lnTo>
                  <a:pt x="2105425" y="4588874"/>
                </a:lnTo>
                <a:lnTo>
                  <a:pt x="1209390" y="4588874"/>
                </a:lnTo>
                <a:lnTo>
                  <a:pt x="1209390" y="5467087"/>
                </a:lnTo>
                <a:lnTo>
                  <a:pt x="2412815" y="5467087"/>
                </a:lnTo>
                <a:lnTo>
                  <a:pt x="2412815" y="5622578"/>
                </a:lnTo>
                <a:cubicBezTo>
                  <a:pt x="2441438" y="5626310"/>
                  <a:pt x="2465083" y="5651189"/>
                  <a:pt x="2465083" y="5682287"/>
                </a:cubicBezTo>
                <a:cubicBezTo>
                  <a:pt x="2465083" y="5717117"/>
                  <a:pt x="2436460" y="5744483"/>
                  <a:pt x="2402859" y="5744483"/>
                </a:cubicBezTo>
                <a:cubicBezTo>
                  <a:pt x="2368013" y="5744483"/>
                  <a:pt x="2340634" y="5717117"/>
                  <a:pt x="2340634" y="5682287"/>
                </a:cubicBezTo>
                <a:cubicBezTo>
                  <a:pt x="2340634" y="5651189"/>
                  <a:pt x="2363035" y="5626310"/>
                  <a:pt x="2392903" y="5622578"/>
                </a:cubicBezTo>
                <a:lnTo>
                  <a:pt x="2392903" y="5486990"/>
                </a:lnTo>
                <a:lnTo>
                  <a:pt x="1191967" y="5486990"/>
                </a:lnTo>
                <a:close/>
                <a:moveTo>
                  <a:pt x="5875774" y="4553737"/>
                </a:moveTo>
                <a:lnTo>
                  <a:pt x="5894353" y="4553737"/>
                </a:lnTo>
                <a:lnTo>
                  <a:pt x="5894353" y="5170780"/>
                </a:lnTo>
                <a:cubicBezTo>
                  <a:pt x="5994680" y="5175766"/>
                  <a:pt x="6073951" y="5259285"/>
                  <a:pt x="6073951" y="5361502"/>
                </a:cubicBezTo>
                <a:cubicBezTo>
                  <a:pt x="6073951" y="5466212"/>
                  <a:pt x="5988487" y="5552224"/>
                  <a:pt x="5885683" y="5552224"/>
                </a:cubicBezTo>
                <a:cubicBezTo>
                  <a:pt x="5780401" y="5552224"/>
                  <a:pt x="5696175" y="5466212"/>
                  <a:pt x="5696175" y="5361502"/>
                </a:cubicBezTo>
                <a:cubicBezTo>
                  <a:pt x="5696175" y="5259285"/>
                  <a:pt x="5775446" y="5175766"/>
                  <a:pt x="5875774" y="5170780"/>
                </a:cubicBezTo>
                <a:close/>
                <a:moveTo>
                  <a:pt x="4544976" y="4531764"/>
                </a:moveTo>
                <a:lnTo>
                  <a:pt x="5442255" y="4531764"/>
                </a:lnTo>
                <a:lnTo>
                  <a:pt x="5442255" y="5448103"/>
                </a:lnTo>
                <a:lnTo>
                  <a:pt x="4240075" y="5448103"/>
                </a:lnTo>
                <a:lnTo>
                  <a:pt x="4240075" y="5587925"/>
                </a:lnTo>
                <a:cubicBezTo>
                  <a:pt x="4269943" y="5591671"/>
                  <a:pt x="4293588" y="5617887"/>
                  <a:pt x="4293588" y="5649098"/>
                </a:cubicBezTo>
                <a:cubicBezTo>
                  <a:pt x="4293588" y="5682805"/>
                  <a:pt x="4266209" y="5711519"/>
                  <a:pt x="4231364" y="5711519"/>
                </a:cubicBezTo>
                <a:cubicBezTo>
                  <a:pt x="4197762" y="5711519"/>
                  <a:pt x="4169139" y="5682805"/>
                  <a:pt x="4169139" y="5649098"/>
                </a:cubicBezTo>
                <a:cubicBezTo>
                  <a:pt x="4169139" y="5617887"/>
                  <a:pt x="4191540" y="5591671"/>
                  <a:pt x="4221408" y="5587925"/>
                </a:cubicBezTo>
                <a:lnTo>
                  <a:pt x="4221408" y="5429376"/>
                </a:lnTo>
                <a:lnTo>
                  <a:pt x="5423588" y="5429376"/>
                </a:lnTo>
                <a:lnTo>
                  <a:pt x="5423588" y="4550491"/>
                </a:lnTo>
                <a:lnTo>
                  <a:pt x="4544976" y="4550491"/>
                </a:lnTo>
                <a:close/>
                <a:moveTo>
                  <a:pt x="6437722" y="4509791"/>
                </a:moveTo>
                <a:lnTo>
                  <a:pt x="6458320" y="4509791"/>
                </a:lnTo>
                <a:lnTo>
                  <a:pt x="6458320" y="5491801"/>
                </a:lnTo>
                <a:lnTo>
                  <a:pt x="6437722" y="5491801"/>
                </a:lnTo>
                <a:close/>
                <a:moveTo>
                  <a:pt x="103144" y="4480284"/>
                </a:moveTo>
                <a:cubicBezTo>
                  <a:pt x="90937" y="4480284"/>
                  <a:pt x="78731" y="4490249"/>
                  <a:pt x="78731" y="4503952"/>
                </a:cubicBezTo>
                <a:cubicBezTo>
                  <a:pt x="78731" y="4517655"/>
                  <a:pt x="90937" y="4528866"/>
                  <a:pt x="103144" y="4528866"/>
                </a:cubicBezTo>
                <a:cubicBezTo>
                  <a:pt x="116571" y="4528866"/>
                  <a:pt x="127557" y="4517655"/>
                  <a:pt x="127557" y="4503952"/>
                </a:cubicBezTo>
                <a:cubicBezTo>
                  <a:pt x="127557" y="4490249"/>
                  <a:pt x="116571" y="4480284"/>
                  <a:pt x="103144" y="4480284"/>
                </a:cubicBezTo>
                <a:close/>
                <a:moveTo>
                  <a:pt x="103144" y="4460352"/>
                </a:moveTo>
                <a:cubicBezTo>
                  <a:pt x="127557" y="4460352"/>
                  <a:pt x="147087" y="4480284"/>
                  <a:pt x="147087" y="4503952"/>
                </a:cubicBezTo>
                <a:cubicBezTo>
                  <a:pt x="147087" y="4525129"/>
                  <a:pt x="131219" y="4543815"/>
                  <a:pt x="111688" y="4547552"/>
                </a:cubicBezTo>
                <a:lnTo>
                  <a:pt x="111688" y="5403354"/>
                </a:lnTo>
                <a:lnTo>
                  <a:pt x="147087" y="5403354"/>
                </a:lnTo>
                <a:lnTo>
                  <a:pt x="147087" y="5491799"/>
                </a:lnTo>
                <a:lnTo>
                  <a:pt x="60421" y="5491799"/>
                </a:lnTo>
                <a:lnTo>
                  <a:pt x="60421" y="5403354"/>
                </a:lnTo>
                <a:lnTo>
                  <a:pt x="92158" y="5403354"/>
                </a:lnTo>
                <a:lnTo>
                  <a:pt x="92158" y="4546306"/>
                </a:lnTo>
                <a:cubicBezTo>
                  <a:pt x="73848" y="4541323"/>
                  <a:pt x="60421" y="4525129"/>
                  <a:pt x="60421" y="4503952"/>
                </a:cubicBezTo>
                <a:cubicBezTo>
                  <a:pt x="60421" y="4480284"/>
                  <a:pt x="79951" y="4460352"/>
                  <a:pt x="103144" y="4460352"/>
                </a:cubicBezTo>
                <a:close/>
                <a:moveTo>
                  <a:pt x="5218290" y="4432890"/>
                </a:moveTo>
                <a:lnTo>
                  <a:pt x="6112389" y="4432890"/>
                </a:lnTo>
                <a:lnTo>
                  <a:pt x="6112389" y="4980943"/>
                </a:lnTo>
                <a:lnTo>
                  <a:pt x="6093684" y="4980943"/>
                </a:lnTo>
                <a:lnTo>
                  <a:pt x="6093684" y="4451659"/>
                </a:lnTo>
                <a:lnTo>
                  <a:pt x="5218290" y="4451659"/>
                </a:lnTo>
                <a:close/>
                <a:moveTo>
                  <a:pt x="439436" y="4432890"/>
                </a:moveTo>
                <a:lnTo>
                  <a:pt x="1333535" y="4432890"/>
                </a:lnTo>
                <a:lnTo>
                  <a:pt x="1333535" y="4451659"/>
                </a:lnTo>
                <a:lnTo>
                  <a:pt x="458141" y="4451659"/>
                </a:lnTo>
                <a:lnTo>
                  <a:pt x="458141" y="4980943"/>
                </a:lnTo>
                <a:lnTo>
                  <a:pt x="439436" y="4980943"/>
                </a:lnTo>
                <a:close/>
                <a:moveTo>
                  <a:pt x="6531100" y="4355985"/>
                </a:moveTo>
                <a:lnTo>
                  <a:pt x="6551698" y="4355985"/>
                </a:lnTo>
                <a:lnTo>
                  <a:pt x="6551698" y="5491801"/>
                </a:lnTo>
                <a:lnTo>
                  <a:pt x="6531100" y="5491801"/>
                </a:lnTo>
                <a:close/>
                <a:moveTo>
                  <a:pt x="4586604" y="4268098"/>
                </a:moveTo>
                <a:lnTo>
                  <a:pt x="6257837" y="4268098"/>
                </a:lnTo>
                <a:lnTo>
                  <a:pt x="6257837" y="5622486"/>
                </a:lnTo>
                <a:cubicBezTo>
                  <a:pt x="6287725" y="5626220"/>
                  <a:pt x="6310141" y="5651117"/>
                  <a:pt x="6310141" y="5682238"/>
                </a:cubicBezTo>
                <a:cubicBezTo>
                  <a:pt x="6310141" y="5717094"/>
                  <a:pt x="6282743" y="5744480"/>
                  <a:pt x="6247874" y="5744480"/>
                </a:cubicBezTo>
                <a:cubicBezTo>
                  <a:pt x="6214250" y="5744480"/>
                  <a:pt x="6186853" y="5717094"/>
                  <a:pt x="6186853" y="5682238"/>
                </a:cubicBezTo>
                <a:cubicBezTo>
                  <a:pt x="6186853" y="5651117"/>
                  <a:pt x="6209269" y="5626220"/>
                  <a:pt x="6239157" y="5622486"/>
                </a:cubicBezTo>
                <a:lnTo>
                  <a:pt x="6239157" y="4286771"/>
                </a:lnTo>
                <a:lnTo>
                  <a:pt x="4586604" y="4286771"/>
                </a:lnTo>
                <a:close/>
                <a:moveTo>
                  <a:pt x="294029" y="4268096"/>
                </a:moveTo>
                <a:lnTo>
                  <a:pt x="2058604" y="4268096"/>
                </a:lnTo>
                <a:lnTo>
                  <a:pt x="2058604" y="4286813"/>
                </a:lnTo>
                <a:lnTo>
                  <a:pt x="312722" y="4286813"/>
                </a:lnTo>
                <a:lnTo>
                  <a:pt x="312722" y="5625692"/>
                </a:lnTo>
                <a:cubicBezTo>
                  <a:pt x="346368" y="5629435"/>
                  <a:pt x="370045" y="5660630"/>
                  <a:pt x="363815" y="5696816"/>
                </a:cubicBezTo>
                <a:cubicBezTo>
                  <a:pt x="361322" y="5721772"/>
                  <a:pt x="341383" y="5741737"/>
                  <a:pt x="316460" y="5747975"/>
                </a:cubicBezTo>
                <a:cubicBezTo>
                  <a:pt x="276583" y="5755462"/>
                  <a:pt x="241690" y="5724267"/>
                  <a:pt x="241690" y="5685586"/>
                </a:cubicBezTo>
                <a:cubicBezTo>
                  <a:pt x="241690" y="5654391"/>
                  <a:pt x="264121" y="5629435"/>
                  <a:pt x="294029" y="5625692"/>
                </a:cubicBezTo>
                <a:close/>
                <a:moveTo>
                  <a:pt x="6629972" y="4169223"/>
                </a:moveTo>
                <a:lnTo>
                  <a:pt x="6650570" y="4169223"/>
                </a:lnTo>
                <a:lnTo>
                  <a:pt x="6650570" y="5491798"/>
                </a:lnTo>
                <a:lnTo>
                  <a:pt x="6629972" y="5491798"/>
                </a:lnTo>
                <a:close/>
                <a:moveTo>
                  <a:pt x="6232316" y="3703879"/>
                </a:moveTo>
                <a:lnTo>
                  <a:pt x="6232316" y="3753768"/>
                </a:lnTo>
                <a:lnTo>
                  <a:pt x="6281829" y="3753768"/>
                </a:lnTo>
                <a:lnTo>
                  <a:pt x="6281829" y="3703879"/>
                </a:lnTo>
                <a:close/>
                <a:moveTo>
                  <a:pt x="5094061" y="3394702"/>
                </a:moveTo>
                <a:lnTo>
                  <a:pt x="5112684" y="3394702"/>
                </a:lnTo>
                <a:lnTo>
                  <a:pt x="5112684" y="3607688"/>
                </a:lnTo>
                <a:lnTo>
                  <a:pt x="4932661" y="3607688"/>
                </a:lnTo>
                <a:lnTo>
                  <a:pt x="4932661" y="3589005"/>
                </a:lnTo>
                <a:lnTo>
                  <a:pt x="5094061" y="3589005"/>
                </a:lnTo>
                <a:close/>
                <a:moveTo>
                  <a:pt x="1356755" y="3394702"/>
                </a:moveTo>
                <a:lnTo>
                  <a:pt x="1374257" y="3394702"/>
                </a:lnTo>
                <a:lnTo>
                  <a:pt x="1374257" y="3589005"/>
                </a:lnTo>
                <a:lnTo>
                  <a:pt x="1536774" y="3589005"/>
                </a:lnTo>
                <a:lnTo>
                  <a:pt x="1536774" y="3607688"/>
                </a:lnTo>
                <a:lnTo>
                  <a:pt x="1356755" y="3607688"/>
                </a:lnTo>
                <a:close/>
                <a:moveTo>
                  <a:pt x="439436" y="3378223"/>
                </a:moveTo>
                <a:lnTo>
                  <a:pt x="458141" y="3378223"/>
                </a:lnTo>
                <a:lnTo>
                  <a:pt x="458141" y="3908758"/>
                </a:lnTo>
                <a:lnTo>
                  <a:pt x="1333535" y="3908758"/>
                </a:lnTo>
                <a:lnTo>
                  <a:pt x="1333535" y="3926276"/>
                </a:lnTo>
                <a:lnTo>
                  <a:pt x="439436" y="3926276"/>
                </a:lnTo>
                <a:close/>
                <a:moveTo>
                  <a:pt x="5451117" y="3334279"/>
                </a:moveTo>
                <a:lnTo>
                  <a:pt x="5568591" y="3445898"/>
                </a:lnTo>
                <a:lnTo>
                  <a:pt x="5556094" y="3459391"/>
                </a:lnTo>
                <a:lnTo>
                  <a:pt x="5451117" y="3358811"/>
                </a:lnTo>
                <a:lnTo>
                  <a:pt x="5348640" y="3459391"/>
                </a:lnTo>
                <a:lnTo>
                  <a:pt x="5333643" y="3445898"/>
                </a:lnTo>
                <a:close/>
                <a:moveTo>
                  <a:pt x="5939948" y="3279351"/>
                </a:moveTo>
                <a:lnTo>
                  <a:pt x="5958594" y="3279351"/>
                </a:lnTo>
                <a:lnTo>
                  <a:pt x="5958594" y="3920792"/>
                </a:lnTo>
                <a:lnTo>
                  <a:pt x="5553360" y="3920792"/>
                </a:lnTo>
                <a:lnTo>
                  <a:pt x="5553360" y="3902146"/>
                </a:lnTo>
                <a:lnTo>
                  <a:pt x="5939948" y="3902146"/>
                </a:lnTo>
                <a:close/>
                <a:moveTo>
                  <a:pt x="5451117" y="3235404"/>
                </a:moveTo>
                <a:lnTo>
                  <a:pt x="5568591" y="3346879"/>
                </a:lnTo>
                <a:lnTo>
                  <a:pt x="5556094" y="3360504"/>
                </a:lnTo>
                <a:lnTo>
                  <a:pt x="5451117" y="3261415"/>
                </a:lnTo>
                <a:lnTo>
                  <a:pt x="5348640" y="3360504"/>
                </a:lnTo>
                <a:lnTo>
                  <a:pt x="5333643" y="3346879"/>
                </a:lnTo>
                <a:close/>
                <a:moveTo>
                  <a:pt x="5451117" y="3136530"/>
                </a:moveTo>
                <a:lnTo>
                  <a:pt x="5568591" y="3248149"/>
                </a:lnTo>
                <a:lnTo>
                  <a:pt x="5556094" y="3261641"/>
                </a:lnTo>
                <a:lnTo>
                  <a:pt x="5451117" y="3162288"/>
                </a:lnTo>
                <a:lnTo>
                  <a:pt x="5348640" y="3261641"/>
                </a:lnTo>
                <a:lnTo>
                  <a:pt x="5333643" y="3248149"/>
                </a:lnTo>
                <a:close/>
                <a:moveTo>
                  <a:pt x="1647885" y="3120048"/>
                </a:moveTo>
                <a:lnTo>
                  <a:pt x="1667910" y="3120048"/>
                </a:lnTo>
                <a:lnTo>
                  <a:pt x="1667910" y="3385642"/>
                </a:lnTo>
                <a:lnTo>
                  <a:pt x="1923227" y="3385642"/>
                </a:lnTo>
                <a:lnTo>
                  <a:pt x="1923227" y="3120048"/>
                </a:lnTo>
                <a:lnTo>
                  <a:pt x="1943251" y="3120048"/>
                </a:lnTo>
                <a:lnTo>
                  <a:pt x="1943251" y="3404434"/>
                </a:lnTo>
                <a:lnTo>
                  <a:pt x="1647885" y="3404434"/>
                </a:lnTo>
                <a:close/>
                <a:moveTo>
                  <a:pt x="192252" y="3098078"/>
                </a:moveTo>
                <a:lnTo>
                  <a:pt x="212850" y="3098078"/>
                </a:lnTo>
                <a:lnTo>
                  <a:pt x="212850" y="4080091"/>
                </a:lnTo>
                <a:lnTo>
                  <a:pt x="192252" y="4080091"/>
                </a:lnTo>
                <a:close/>
                <a:moveTo>
                  <a:pt x="5170938" y="3043146"/>
                </a:moveTo>
                <a:lnTo>
                  <a:pt x="5189584" y="3043146"/>
                </a:lnTo>
                <a:lnTo>
                  <a:pt x="5189584" y="3684594"/>
                </a:lnTo>
                <a:lnTo>
                  <a:pt x="4784350" y="3684594"/>
                </a:lnTo>
                <a:lnTo>
                  <a:pt x="4784350" y="3665983"/>
                </a:lnTo>
                <a:lnTo>
                  <a:pt x="5170938" y="3665983"/>
                </a:lnTo>
                <a:close/>
                <a:moveTo>
                  <a:pt x="1285351" y="3043146"/>
                </a:moveTo>
                <a:lnTo>
                  <a:pt x="1303997" y="3043146"/>
                </a:lnTo>
                <a:lnTo>
                  <a:pt x="1303997" y="3665983"/>
                </a:lnTo>
                <a:lnTo>
                  <a:pt x="1690585" y="3665983"/>
                </a:lnTo>
                <a:lnTo>
                  <a:pt x="1690585" y="3684594"/>
                </a:lnTo>
                <a:lnTo>
                  <a:pt x="1285351" y="3684594"/>
                </a:lnTo>
                <a:close/>
                <a:moveTo>
                  <a:pt x="5451117" y="3032161"/>
                </a:moveTo>
                <a:lnTo>
                  <a:pt x="5568591" y="3145010"/>
                </a:lnTo>
                <a:lnTo>
                  <a:pt x="5556094" y="3157276"/>
                </a:lnTo>
                <a:lnTo>
                  <a:pt x="5451117" y="3057920"/>
                </a:lnTo>
                <a:lnTo>
                  <a:pt x="5348640" y="3157276"/>
                </a:lnTo>
                <a:lnTo>
                  <a:pt x="5333643" y="3145010"/>
                </a:lnTo>
                <a:close/>
                <a:moveTo>
                  <a:pt x="93378" y="2944272"/>
                </a:moveTo>
                <a:lnTo>
                  <a:pt x="114057" y="2944272"/>
                </a:lnTo>
                <a:lnTo>
                  <a:pt x="114057" y="4080091"/>
                </a:lnTo>
                <a:lnTo>
                  <a:pt x="93378" y="4080091"/>
                </a:lnTo>
                <a:close/>
                <a:moveTo>
                  <a:pt x="754038" y="2869516"/>
                </a:moveTo>
                <a:cubicBezTo>
                  <a:pt x="715549" y="2869516"/>
                  <a:pt x="682027" y="2901797"/>
                  <a:pt x="682027" y="2941527"/>
                </a:cubicBezTo>
                <a:cubicBezTo>
                  <a:pt x="682027" y="2981257"/>
                  <a:pt x="715549" y="3013538"/>
                  <a:pt x="754038" y="3013538"/>
                </a:cubicBezTo>
                <a:cubicBezTo>
                  <a:pt x="793768" y="3013538"/>
                  <a:pt x="826049" y="2981257"/>
                  <a:pt x="826049" y="2941527"/>
                </a:cubicBezTo>
                <a:cubicBezTo>
                  <a:pt x="826049" y="2901797"/>
                  <a:pt x="793768" y="2869516"/>
                  <a:pt x="754038" y="2869516"/>
                </a:cubicBezTo>
                <a:close/>
                <a:moveTo>
                  <a:pt x="754038" y="2850893"/>
                </a:moveTo>
                <a:cubicBezTo>
                  <a:pt x="803701" y="2850893"/>
                  <a:pt x="844672" y="2891865"/>
                  <a:pt x="844672" y="2941527"/>
                </a:cubicBezTo>
                <a:cubicBezTo>
                  <a:pt x="844672" y="2991190"/>
                  <a:pt x="803701" y="3030920"/>
                  <a:pt x="754038" y="3030920"/>
                </a:cubicBezTo>
                <a:cubicBezTo>
                  <a:pt x="704375" y="3030920"/>
                  <a:pt x="664645" y="2991190"/>
                  <a:pt x="664645" y="2941527"/>
                </a:cubicBezTo>
                <a:cubicBezTo>
                  <a:pt x="664645" y="2891865"/>
                  <a:pt x="704375" y="2850893"/>
                  <a:pt x="754038" y="2850893"/>
                </a:cubicBezTo>
                <a:close/>
                <a:moveTo>
                  <a:pt x="754041" y="2771988"/>
                </a:moveTo>
                <a:cubicBezTo>
                  <a:pt x="661145" y="2771988"/>
                  <a:pt x="584351" y="2848123"/>
                  <a:pt x="584351" y="2942979"/>
                </a:cubicBezTo>
                <a:cubicBezTo>
                  <a:pt x="584351" y="3037836"/>
                  <a:pt x="661145" y="3113970"/>
                  <a:pt x="754041" y="3113970"/>
                </a:cubicBezTo>
                <a:cubicBezTo>
                  <a:pt x="848175" y="3113970"/>
                  <a:pt x="924969" y="3037836"/>
                  <a:pt x="924969" y="2942979"/>
                </a:cubicBezTo>
                <a:cubicBezTo>
                  <a:pt x="924969" y="2848123"/>
                  <a:pt x="848175" y="2771988"/>
                  <a:pt x="754041" y="2771988"/>
                </a:cubicBezTo>
                <a:close/>
                <a:moveTo>
                  <a:pt x="6255835" y="2760985"/>
                </a:moveTo>
                <a:cubicBezTo>
                  <a:pt x="6242218" y="2760985"/>
                  <a:pt x="6232316" y="2772210"/>
                  <a:pt x="6232316" y="2784682"/>
                </a:cubicBezTo>
                <a:cubicBezTo>
                  <a:pt x="6232316" y="2798402"/>
                  <a:pt x="6242218" y="2809627"/>
                  <a:pt x="6255835" y="2809627"/>
                </a:cubicBezTo>
                <a:cubicBezTo>
                  <a:pt x="6269451" y="2809627"/>
                  <a:pt x="6281829" y="2798402"/>
                  <a:pt x="6281829" y="2784682"/>
                </a:cubicBezTo>
                <a:cubicBezTo>
                  <a:pt x="6281829" y="2772210"/>
                  <a:pt x="6269451" y="2760985"/>
                  <a:pt x="6255835" y="2760985"/>
                </a:cubicBezTo>
                <a:close/>
                <a:moveTo>
                  <a:pt x="0" y="2757507"/>
                </a:moveTo>
                <a:lnTo>
                  <a:pt x="20598" y="2757507"/>
                </a:lnTo>
                <a:lnTo>
                  <a:pt x="20598" y="4080087"/>
                </a:lnTo>
                <a:lnTo>
                  <a:pt x="0" y="4080087"/>
                </a:lnTo>
                <a:close/>
                <a:moveTo>
                  <a:pt x="754041" y="2752019"/>
                </a:moveTo>
                <a:cubicBezTo>
                  <a:pt x="858084" y="2752019"/>
                  <a:pt x="943548" y="2838138"/>
                  <a:pt x="943548" y="2942979"/>
                </a:cubicBezTo>
                <a:cubicBezTo>
                  <a:pt x="943548" y="3045324"/>
                  <a:pt x="864277" y="3127700"/>
                  <a:pt x="763950" y="3132692"/>
                </a:cubicBezTo>
                <a:lnTo>
                  <a:pt x="763950" y="3750505"/>
                </a:lnTo>
                <a:lnTo>
                  <a:pt x="745371" y="3750505"/>
                </a:lnTo>
                <a:lnTo>
                  <a:pt x="745371" y="3132692"/>
                </a:lnTo>
                <a:cubicBezTo>
                  <a:pt x="645043" y="3127700"/>
                  <a:pt x="565772" y="3045324"/>
                  <a:pt x="565772" y="2942979"/>
                </a:cubicBezTo>
                <a:cubicBezTo>
                  <a:pt x="565772" y="2838138"/>
                  <a:pt x="649998" y="2752019"/>
                  <a:pt x="754041" y="2752019"/>
                </a:cubicBezTo>
                <a:close/>
                <a:moveTo>
                  <a:pt x="6255835" y="2741030"/>
                </a:moveTo>
                <a:cubicBezTo>
                  <a:pt x="6280591" y="2741030"/>
                  <a:pt x="6299159" y="2760985"/>
                  <a:pt x="6299159" y="2784682"/>
                </a:cubicBezTo>
                <a:cubicBezTo>
                  <a:pt x="6299159" y="2807132"/>
                  <a:pt x="6284305" y="2824593"/>
                  <a:pt x="6263262" y="2828335"/>
                </a:cubicBezTo>
                <a:lnTo>
                  <a:pt x="6263262" y="3685171"/>
                </a:lnTo>
                <a:lnTo>
                  <a:pt x="6299159" y="3685171"/>
                </a:lnTo>
                <a:lnTo>
                  <a:pt x="6299159" y="3772476"/>
                </a:lnTo>
                <a:lnTo>
                  <a:pt x="6212510" y="3772476"/>
                </a:lnTo>
                <a:lnTo>
                  <a:pt x="6212510" y="3685171"/>
                </a:lnTo>
                <a:lnTo>
                  <a:pt x="6245932" y="3685171"/>
                </a:lnTo>
                <a:lnTo>
                  <a:pt x="6245932" y="2828335"/>
                </a:lnTo>
                <a:cubicBezTo>
                  <a:pt x="6226126" y="2822099"/>
                  <a:pt x="6212510" y="2805885"/>
                  <a:pt x="6212510" y="2784682"/>
                </a:cubicBezTo>
                <a:cubicBezTo>
                  <a:pt x="6212510" y="2760985"/>
                  <a:pt x="6232316" y="2741030"/>
                  <a:pt x="6255835" y="2741030"/>
                </a:cubicBezTo>
                <a:close/>
                <a:moveTo>
                  <a:pt x="303998" y="2635328"/>
                </a:moveTo>
                <a:cubicBezTo>
                  <a:pt x="280321" y="2635328"/>
                  <a:pt x="260383" y="2653991"/>
                  <a:pt x="260383" y="2677631"/>
                </a:cubicBezTo>
                <a:cubicBezTo>
                  <a:pt x="260383" y="2701272"/>
                  <a:pt x="280321" y="2721180"/>
                  <a:pt x="303998" y="2721180"/>
                </a:cubicBezTo>
                <a:cubicBezTo>
                  <a:pt x="326429" y="2721180"/>
                  <a:pt x="346368" y="2701272"/>
                  <a:pt x="346368" y="2677631"/>
                </a:cubicBezTo>
                <a:cubicBezTo>
                  <a:pt x="346368" y="2653991"/>
                  <a:pt x="326429" y="2635328"/>
                  <a:pt x="303998" y="2635328"/>
                </a:cubicBezTo>
                <a:close/>
                <a:moveTo>
                  <a:pt x="6022613" y="2634624"/>
                </a:moveTo>
                <a:cubicBezTo>
                  <a:pt x="5998933" y="2634624"/>
                  <a:pt x="5980237" y="2653314"/>
                  <a:pt x="5980237" y="2676988"/>
                </a:cubicBezTo>
                <a:cubicBezTo>
                  <a:pt x="5980237" y="2700662"/>
                  <a:pt x="5998933" y="2720598"/>
                  <a:pt x="6022613" y="2720598"/>
                </a:cubicBezTo>
                <a:cubicBezTo>
                  <a:pt x="6046293" y="2720598"/>
                  <a:pt x="6066235" y="2700662"/>
                  <a:pt x="6066235" y="2676988"/>
                </a:cubicBezTo>
                <a:cubicBezTo>
                  <a:pt x="6066235" y="2653314"/>
                  <a:pt x="6046293" y="2634624"/>
                  <a:pt x="6022613" y="2634624"/>
                </a:cubicBezTo>
                <a:close/>
                <a:moveTo>
                  <a:pt x="4070885" y="2634593"/>
                </a:moveTo>
                <a:cubicBezTo>
                  <a:pt x="4047216" y="2634593"/>
                  <a:pt x="4028531" y="2653252"/>
                  <a:pt x="4028531" y="2676886"/>
                </a:cubicBezTo>
                <a:cubicBezTo>
                  <a:pt x="4028531" y="2700521"/>
                  <a:pt x="4047216" y="2720424"/>
                  <a:pt x="4070885" y="2720424"/>
                </a:cubicBezTo>
                <a:cubicBezTo>
                  <a:pt x="4095799" y="2720424"/>
                  <a:pt x="4114485" y="2700521"/>
                  <a:pt x="4114485" y="2676886"/>
                </a:cubicBezTo>
                <a:cubicBezTo>
                  <a:pt x="4114485" y="2653252"/>
                  <a:pt x="4095799" y="2634593"/>
                  <a:pt x="4070885" y="2634593"/>
                </a:cubicBezTo>
                <a:close/>
                <a:moveTo>
                  <a:pt x="2402797" y="2634593"/>
                </a:moveTo>
                <a:cubicBezTo>
                  <a:pt x="2379128" y="2634593"/>
                  <a:pt x="2360443" y="2653252"/>
                  <a:pt x="2360443" y="2676886"/>
                </a:cubicBezTo>
                <a:cubicBezTo>
                  <a:pt x="2360443" y="2700521"/>
                  <a:pt x="2379128" y="2720424"/>
                  <a:pt x="2402797" y="2720424"/>
                </a:cubicBezTo>
                <a:cubicBezTo>
                  <a:pt x="2426465" y="2720424"/>
                  <a:pt x="2446397" y="2700521"/>
                  <a:pt x="2446397" y="2676886"/>
                </a:cubicBezTo>
                <a:cubicBezTo>
                  <a:pt x="2446397" y="2653252"/>
                  <a:pt x="2426465" y="2634593"/>
                  <a:pt x="2402797" y="2634593"/>
                </a:cubicBezTo>
                <a:close/>
                <a:moveTo>
                  <a:pt x="1340280" y="2625675"/>
                </a:moveTo>
                <a:lnTo>
                  <a:pt x="1358710" y="2625675"/>
                </a:lnTo>
                <a:lnTo>
                  <a:pt x="1358710" y="2788065"/>
                </a:lnTo>
                <a:lnTo>
                  <a:pt x="1507380" y="2788065"/>
                </a:lnTo>
                <a:lnTo>
                  <a:pt x="1507380" y="2625675"/>
                </a:lnTo>
                <a:lnTo>
                  <a:pt x="1525810" y="2625675"/>
                </a:lnTo>
                <a:lnTo>
                  <a:pt x="1525810" y="2805688"/>
                </a:lnTo>
                <a:lnTo>
                  <a:pt x="1340280" y="2805688"/>
                </a:lnTo>
                <a:close/>
                <a:moveTo>
                  <a:pt x="316460" y="2616664"/>
                </a:moveTo>
                <a:cubicBezTo>
                  <a:pt x="341383" y="2622885"/>
                  <a:pt x="361322" y="2642793"/>
                  <a:pt x="363815" y="2667678"/>
                </a:cubicBezTo>
                <a:cubicBezTo>
                  <a:pt x="370045" y="2702516"/>
                  <a:pt x="346368" y="2733622"/>
                  <a:pt x="312722" y="2738599"/>
                </a:cubicBezTo>
                <a:lnTo>
                  <a:pt x="312722" y="4071170"/>
                </a:lnTo>
                <a:lnTo>
                  <a:pt x="2058604" y="4071170"/>
                </a:lnTo>
                <a:lnTo>
                  <a:pt x="2058604" y="4091078"/>
                </a:lnTo>
                <a:lnTo>
                  <a:pt x="294029" y="4091078"/>
                </a:lnTo>
                <a:lnTo>
                  <a:pt x="294029" y="2738599"/>
                </a:lnTo>
                <a:cubicBezTo>
                  <a:pt x="264121" y="2734866"/>
                  <a:pt x="241690" y="2708737"/>
                  <a:pt x="241690" y="2677631"/>
                </a:cubicBezTo>
                <a:cubicBezTo>
                  <a:pt x="241690" y="2640305"/>
                  <a:pt x="276583" y="2609199"/>
                  <a:pt x="316460" y="2616664"/>
                </a:cubicBezTo>
                <a:close/>
                <a:moveTo>
                  <a:pt x="4070885" y="2614690"/>
                </a:moveTo>
                <a:cubicBezTo>
                  <a:pt x="4104519" y="2614690"/>
                  <a:pt x="4133170" y="2643300"/>
                  <a:pt x="4133170" y="2676886"/>
                </a:cubicBezTo>
                <a:cubicBezTo>
                  <a:pt x="4133170" y="2707984"/>
                  <a:pt x="4109502" y="2734107"/>
                  <a:pt x="4080850" y="2737839"/>
                </a:cubicBezTo>
                <a:lnTo>
                  <a:pt x="4080850" y="2877159"/>
                </a:lnTo>
                <a:lnTo>
                  <a:pt x="5282960" y="2877159"/>
                </a:lnTo>
                <a:lnTo>
                  <a:pt x="5282960" y="3788958"/>
                </a:lnTo>
                <a:lnTo>
                  <a:pt x="4530552" y="3785226"/>
                </a:lnTo>
                <a:lnTo>
                  <a:pt x="4530552" y="3766568"/>
                </a:lnTo>
                <a:lnTo>
                  <a:pt x="5264275" y="3770299"/>
                </a:lnTo>
                <a:lnTo>
                  <a:pt x="5264275" y="2895818"/>
                </a:lnTo>
                <a:lnTo>
                  <a:pt x="4060919" y="2895818"/>
                </a:lnTo>
                <a:lnTo>
                  <a:pt x="4060919" y="2737839"/>
                </a:lnTo>
                <a:cubicBezTo>
                  <a:pt x="4031022" y="2732863"/>
                  <a:pt x="4009845" y="2707984"/>
                  <a:pt x="4009845" y="2676886"/>
                </a:cubicBezTo>
                <a:cubicBezTo>
                  <a:pt x="4009845" y="2643300"/>
                  <a:pt x="4037251" y="2614690"/>
                  <a:pt x="4070885" y="2614690"/>
                </a:cubicBezTo>
                <a:close/>
                <a:moveTo>
                  <a:pt x="2402797" y="2614690"/>
                </a:moveTo>
                <a:cubicBezTo>
                  <a:pt x="2436431" y="2614690"/>
                  <a:pt x="2465082" y="2643300"/>
                  <a:pt x="2465082" y="2676886"/>
                </a:cubicBezTo>
                <a:cubicBezTo>
                  <a:pt x="2465082" y="2707984"/>
                  <a:pt x="2442659" y="2732863"/>
                  <a:pt x="2414008" y="2737839"/>
                </a:cubicBezTo>
                <a:lnTo>
                  <a:pt x="2414008" y="2895818"/>
                </a:lnTo>
                <a:lnTo>
                  <a:pt x="1209407" y="2895818"/>
                </a:lnTo>
                <a:lnTo>
                  <a:pt x="1209407" y="3770299"/>
                </a:lnTo>
                <a:lnTo>
                  <a:pt x="2106318" y="3770299"/>
                </a:lnTo>
                <a:lnTo>
                  <a:pt x="2106318" y="3788958"/>
                </a:lnTo>
                <a:lnTo>
                  <a:pt x="1191967" y="3788958"/>
                </a:lnTo>
                <a:lnTo>
                  <a:pt x="1191967" y="2877159"/>
                </a:lnTo>
                <a:lnTo>
                  <a:pt x="2394077" y="2877159"/>
                </a:lnTo>
                <a:lnTo>
                  <a:pt x="2394077" y="2737839"/>
                </a:lnTo>
                <a:cubicBezTo>
                  <a:pt x="2364180" y="2734107"/>
                  <a:pt x="2341757" y="2707984"/>
                  <a:pt x="2341757" y="2676886"/>
                </a:cubicBezTo>
                <a:cubicBezTo>
                  <a:pt x="2341757" y="2643300"/>
                  <a:pt x="2369163" y="2614690"/>
                  <a:pt x="2402797" y="2614690"/>
                </a:cubicBezTo>
                <a:close/>
                <a:moveTo>
                  <a:pt x="2015907" y="2614690"/>
                </a:moveTo>
                <a:lnTo>
                  <a:pt x="2195917" y="2614690"/>
                </a:lnTo>
                <a:lnTo>
                  <a:pt x="2195917" y="2800225"/>
                </a:lnTo>
                <a:lnTo>
                  <a:pt x="2015907" y="2800225"/>
                </a:lnTo>
                <a:lnTo>
                  <a:pt x="2015907" y="2783023"/>
                </a:lnTo>
                <a:lnTo>
                  <a:pt x="2177035" y="2783023"/>
                </a:lnTo>
                <a:lnTo>
                  <a:pt x="2177035" y="2634350"/>
                </a:lnTo>
                <a:lnTo>
                  <a:pt x="2015907" y="2634350"/>
                </a:lnTo>
                <a:close/>
                <a:moveTo>
                  <a:pt x="1565486" y="2614690"/>
                </a:moveTo>
                <a:lnTo>
                  <a:pt x="1745496" y="2614690"/>
                </a:lnTo>
                <a:lnTo>
                  <a:pt x="1745496" y="2634350"/>
                </a:lnTo>
                <a:lnTo>
                  <a:pt x="1584368" y="2634350"/>
                </a:lnTo>
                <a:lnTo>
                  <a:pt x="1584368" y="2783023"/>
                </a:lnTo>
                <a:lnTo>
                  <a:pt x="1745496" y="2783023"/>
                </a:lnTo>
                <a:lnTo>
                  <a:pt x="1745496" y="2800225"/>
                </a:lnTo>
                <a:lnTo>
                  <a:pt x="1565486" y="2800225"/>
                </a:lnTo>
                <a:close/>
                <a:moveTo>
                  <a:pt x="6022613" y="2614688"/>
                </a:moveTo>
                <a:cubicBezTo>
                  <a:pt x="6057510" y="2614688"/>
                  <a:pt x="6084930" y="2643346"/>
                  <a:pt x="6084930" y="2676988"/>
                </a:cubicBezTo>
                <a:cubicBezTo>
                  <a:pt x="6084930" y="2708138"/>
                  <a:pt x="6062496" y="2734303"/>
                  <a:pt x="6032583" y="2738041"/>
                </a:cubicBezTo>
                <a:lnTo>
                  <a:pt x="6032583" y="4025157"/>
                </a:lnTo>
                <a:lnTo>
                  <a:pt x="4575617" y="4025157"/>
                </a:lnTo>
                <a:lnTo>
                  <a:pt x="4575617" y="4006467"/>
                </a:lnTo>
                <a:lnTo>
                  <a:pt x="6013889" y="4006467"/>
                </a:lnTo>
                <a:lnTo>
                  <a:pt x="6013889" y="2738041"/>
                </a:lnTo>
                <a:cubicBezTo>
                  <a:pt x="5983977" y="2734303"/>
                  <a:pt x="5961542" y="2708138"/>
                  <a:pt x="5961542" y="2676988"/>
                </a:cubicBezTo>
                <a:cubicBezTo>
                  <a:pt x="5961542" y="2643346"/>
                  <a:pt x="5988962" y="2614688"/>
                  <a:pt x="6022613" y="2614688"/>
                </a:cubicBezTo>
                <a:close/>
                <a:moveTo>
                  <a:pt x="1785205" y="2614688"/>
                </a:moveTo>
                <a:lnTo>
                  <a:pt x="1970735" y="2614688"/>
                </a:lnTo>
                <a:lnTo>
                  <a:pt x="1970735" y="2794710"/>
                </a:lnTo>
                <a:lnTo>
                  <a:pt x="1952305" y="2794710"/>
                </a:lnTo>
                <a:lnTo>
                  <a:pt x="1952305" y="2634691"/>
                </a:lnTo>
                <a:lnTo>
                  <a:pt x="1804864" y="2634691"/>
                </a:lnTo>
                <a:lnTo>
                  <a:pt x="1804864" y="2794710"/>
                </a:lnTo>
                <a:lnTo>
                  <a:pt x="1785205" y="2794710"/>
                </a:lnTo>
                <a:close/>
                <a:moveTo>
                  <a:pt x="2427882" y="455927"/>
                </a:moveTo>
                <a:lnTo>
                  <a:pt x="4195361" y="455927"/>
                </a:lnTo>
                <a:lnTo>
                  <a:pt x="4195361" y="476526"/>
                </a:lnTo>
                <a:lnTo>
                  <a:pt x="2427882" y="476526"/>
                </a:lnTo>
                <a:close/>
                <a:moveTo>
                  <a:pt x="2092808" y="307611"/>
                </a:moveTo>
                <a:lnTo>
                  <a:pt x="4530425" y="307611"/>
                </a:lnTo>
                <a:lnTo>
                  <a:pt x="4530425" y="608490"/>
                </a:lnTo>
                <a:lnTo>
                  <a:pt x="4511741" y="608490"/>
                </a:lnTo>
                <a:lnTo>
                  <a:pt x="4511741" y="325016"/>
                </a:lnTo>
                <a:lnTo>
                  <a:pt x="2111492" y="325016"/>
                </a:lnTo>
                <a:lnTo>
                  <a:pt x="2111492" y="608490"/>
                </a:lnTo>
                <a:lnTo>
                  <a:pt x="2092808" y="608490"/>
                </a:lnTo>
                <a:close/>
                <a:moveTo>
                  <a:pt x="604224" y="120847"/>
                </a:moveTo>
                <a:lnTo>
                  <a:pt x="5980561" y="120847"/>
                </a:lnTo>
                <a:lnTo>
                  <a:pt x="5980561" y="504238"/>
                </a:lnTo>
                <a:lnTo>
                  <a:pt x="5960629" y="504238"/>
                </a:lnTo>
                <a:lnTo>
                  <a:pt x="5960629" y="138331"/>
                </a:lnTo>
                <a:lnTo>
                  <a:pt x="5828588" y="138331"/>
                </a:lnTo>
                <a:lnTo>
                  <a:pt x="5828588" y="488003"/>
                </a:lnTo>
                <a:lnTo>
                  <a:pt x="5809903" y="488003"/>
                </a:lnTo>
                <a:lnTo>
                  <a:pt x="5809903" y="138331"/>
                </a:lnTo>
                <a:lnTo>
                  <a:pt x="5629280" y="138331"/>
                </a:lnTo>
                <a:lnTo>
                  <a:pt x="5629280" y="610389"/>
                </a:lnTo>
                <a:lnTo>
                  <a:pt x="5609349" y="610389"/>
                </a:lnTo>
                <a:lnTo>
                  <a:pt x="5609349" y="138331"/>
                </a:lnTo>
                <a:lnTo>
                  <a:pt x="5428726" y="138331"/>
                </a:lnTo>
                <a:lnTo>
                  <a:pt x="5428726" y="877639"/>
                </a:lnTo>
                <a:lnTo>
                  <a:pt x="5410041" y="877639"/>
                </a:lnTo>
                <a:lnTo>
                  <a:pt x="5410041" y="138331"/>
                </a:lnTo>
                <a:lnTo>
                  <a:pt x="1184709" y="138331"/>
                </a:lnTo>
                <a:lnTo>
                  <a:pt x="1184709" y="877639"/>
                </a:lnTo>
                <a:lnTo>
                  <a:pt x="1166024" y="877639"/>
                </a:lnTo>
                <a:lnTo>
                  <a:pt x="1166024" y="138331"/>
                </a:lnTo>
                <a:lnTo>
                  <a:pt x="984155" y="138331"/>
                </a:lnTo>
                <a:lnTo>
                  <a:pt x="984155" y="610389"/>
                </a:lnTo>
                <a:lnTo>
                  <a:pt x="966716" y="610389"/>
                </a:lnTo>
                <a:lnTo>
                  <a:pt x="966716" y="138331"/>
                </a:lnTo>
                <a:lnTo>
                  <a:pt x="784847" y="138331"/>
                </a:lnTo>
                <a:lnTo>
                  <a:pt x="784847" y="488003"/>
                </a:lnTo>
                <a:lnTo>
                  <a:pt x="766162" y="488003"/>
                </a:lnTo>
                <a:lnTo>
                  <a:pt x="766162" y="138331"/>
                </a:lnTo>
                <a:lnTo>
                  <a:pt x="624155" y="138331"/>
                </a:lnTo>
                <a:lnTo>
                  <a:pt x="624155" y="504238"/>
                </a:lnTo>
                <a:lnTo>
                  <a:pt x="604224" y="504238"/>
                </a:lnTo>
                <a:close/>
                <a:moveTo>
                  <a:pt x="263661" y="0"/>
                </a:moveTo>
                <a:lnTo>
                  <a:pt x="6321122" y="0"/>
                </a:lnTo>
                <a:lnTo>
                  <a:pt x="6321122" y="674404"/>
                </a:lnTo>
                <a:lnTo>
                  <a:pt x="6302434" y="674404"/>
                </a:lnTo>
                <a:lnTo>
                  <a:pt x="6302434" y="18630"/>
                </a:lnTo>
                <a:lnTo>
                  <a:pt x="282349" y="18630"/>
                </a:lnTo>
                <a:lnTo>
                  <a:pt x="282349" y="674404"/>
                </a:lnTo>
                <a:lnTo>
                  <a:pt x="263661" y="674404"/>
                </a:ln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0" name="Freeform 451">
            <a:extLst>
              <a:ext uri="{FF2B5EF4-FFF2-40B4-BE49-F238E27FC236}">
                <a16:creationId xmlns:a16="http://schemas.microsoft.com/office/drawing/2014/main" id="{3E20055E-3B61-AF41-8D9B-654FC38B336E}"/>
              </a:ext>
            </a:extLst>
          </p:cNvPr>
          <p:cNvSpPr>
            <a:spLocks noChangeArrowheads="1"/>
          </p:cNvSpPr>
          <p:nvPr/>
        </p:nvSpPr>
        <p:spPr bwMode="auto">
          <a:xfrm>
            <a:off x="8343770" y="4386133"/>
            <a:ext cx="1724782" cy="1724817"/>
          </a:xfrm>
          <a:custGeom>
            <a:avLst/>
            <a:gdLst>
              <a:gd name="T0" fmla="*/ 451881 w 1385"/>
              <a:gd name="T1" fmla="*/ 24814 h 1385"/>
              <a:gd name="T2" fmla="*/ 451881 w 1385"/>
              <a:gd name="T3" fmla="*/ 24814 h 1385"/>
              <a:gd name="T4" fmla="*/ 24814 w 1385"/>
              <a:gd name="T5" fmla="*/ 451881 h 1385"/>
              <a:gd name="T6" fmla="*/ 24814 w 1385"/>
              <a:gd name="T7" fmla="*/ 451881 h 1385"/>
              <a:gd name="T8" fmla="*/ 451881 w 1385"/>
              <a:gd name="T9" fmla="*/ 879601 h 1385"/>
              <a:gd name="T10" fmla="*/ 451881 w 1385"/>
              <a:gd name="T11" fmla="*/ 879601 h 1385"/>
              <a:gd name="T12" fmla="*/ 878948 w 1385"/>
              <a:gd name="T13" fmla="*/ 451881 h 1385"/>
              <a:gd name="T14" fmla="*/ 878948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8" y="331"/>
                  <a:pt x="38" y="692"/>
                </a:cubicBezTo>
                <a:cubicBezTo>
                  <a:pt x="38" y="1053"/>
                  <a:pt x="331" y="1347"/>
                  <a:pt x="692" y="1347"/>
                </a:cubicBezTo>
                <a:cubicBezTo>
                  <a:pt x="1053" y="1347"/>
                  <a:pt x="1346" y="1053"/>
                  <a:pt x="1346" y="692"/>
                </a:cubicBezTo>
                <a:cubicBezTo>
                  <a:pt x="1346" y="331"/>
                  <a:pt x="1053" y="38"/>
                  <a:pt x="692" y="38"/>
                </a:cubicBezTo>
                <a:close/>
                <a:moveTo>
                  <a:pt x="692" y="1384"/>
                </a:moveTo>
                <a:lnTo>
                  <a:pt x="692" y="1384"/>
                </a:lnTo>
                <a:cubicBezTo>
                  <a:pt x="311" y="1384"/>
                  <a:pt x="0" y="1074"/>
                  <a:pt x="0" y="692"/>
                </a:cubicBezTo>
                <a:cubicBezTo>
                  <a:pt x="0" y="310"/>
                  <a:pt x="311" y="0"/>
                  <a:pt x="692" y="0"/>
                </a:cubicBezTo>
                <a:cubicBezTo>
                  <a:pt x="1074" y="0"/>
                  <a:pt x="1384" y="310"/>
                  <a:pt x="1384" y="692"/>
                </a:cubicBezTo>
                <a:cubicBezTo>
                  <a:pt x="1384"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40">
            <a:extLst>
              <a:ext uri="{FF2B5EF4-FFF2-40B4-BE49-F238E27FC236}">
                <a16:creationId xmlns:a16="http://schemas.microsoft.com/office/drawing/2014/main" id="{64A16EEE-D9BB-0141-8C9C-E009FCC7CACA}"/>
              </a:ext>
            </a:extLst>
          </p:cNvPr>
          <p:cNvSpPr>
            <a:spLocks noChangeArrowheads="1"/>
          </p:cNvSpPr>
          <p:nvPr/>
        </p:nvSpPr>
        <p:spPr bwMode="auto">
          <a:xfrm>
            <a:off x="8563486" y="4435571"/>
            <a:ext cx="1278611" cy="1333565"/>
          </a:xfrm>
          <a:custGeom>
            <a:avLst/>
            <a:gdLst>
              <a:gd name="connsiteX0" fmla="*/ 230705 w 1278611"/>
              <a:gd name="connsiteY0" fmla="*/ 0 h 1333565"/>
              <a:gd name="connsiteX1" fmla="*/ 1053402 w 1278611"/>
              <a:gd name="connsiteY1" fmla="*/ 0 h 1333565"/>
              <a:gd name="connsiteX2" fmla="*/ 1053402 w 1278611"/>
              <a:gd name="connsiteY2" fmla="*/ 378982 h 1333565"/>
              <a:gd name="connsiteX3" fmla="*/ 1278611 w 1278611"/>
              <a:gd name="connsiteY3" fmla="*/ 471571 h 1333565"/>
              <a:gd name="connsiteX4" fmla="*/ 1278611 w 1278611"/>
              <a:gd name="connsiteY4" fmla="*/ 1333565 h 1333565"/>
              <a:gd name="connsiteX5" fmla="*/ 0 w 1278611"/>
              <a:gd name="connsiteY5" fmla="*/ 1333565 h 1333565"/>
              <a:gd name="connsiteX6" fmla="*/ 0 w 1278611"/>
              <a:gd name="connsiteY6" fmla="*/ 471571 h 1333565"/>
              <a:gd name="connsiteX7" fmla="*/ 230705 w 1278611"/>
              <a:gd name="connsiteY7" fmla="*/ 376723 h 1333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8611" h="1333565">
                <a:moveTo>
                  <a:pt x="230705" y="0"/>
                </a:moveTo>
                <a:lnTo>
                  <a:pt x="1053402" y="0"/>
                </a:lnTo>
                <a:lnTo>
                  <a:pt x="1053402" y="378982"/>
                </a:lnTo>
                <a:lnTo>
                  <a:pt x="1278611" y="471571"/>
                </a:lnTo>
                <a:lnTo>
                  <a:pt x="1278611" y="1333565"/>
                </a:lnTo>
                <a:lnTo>
                  <a:pt x="0" y="1333565"/>
                </a:lnTo>
                <a:lnTo>
                  <a:pt x="0" y="471571"/>
                </a:lnTo>
                <a:lnTo>
                  <a:pt x="230705" y="376723"/>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2" name="Freeform 41">
            <a:extLst>
              <a:ext uri="{FF2B5EF4-FFF2-40B4-BE49-F238E27FC236}">
                <a16:creationId xmlns:a16="http://schemas.microsoft.com/office/drawing/2014/main" id="{41E82C27-59F5-614D-9182-7CC126CE7125}"/>
              </a:ext>
            </a:extLst>
          </p:cNvPr>
          <p:cNvSpPr>
            <a:spLocks noChangeArrowheads="1"/>
          </p:cNvSpPr>
          <p:nvPr/>
        </p:nvSpPr>
        <p:spPr bwMode="auto">
          <a:xfrm>
            <a:off x="8563486" y="4984875"/>
            <a:ext cx="1278611" cy="784258"/>
          </a:xfrm>
          <a:custGeom>
            <a:avLst/>
            <a:gdLst>
              <a:gd name="connsiteX0" fmla="*/ 0 w 1278611"/>
              <a:gd name="connsiteY0" fmla="*/ 0 h 784258"/>
              <a:gd name="connsiteX1" fmla="*/ 562403 w 1278611"/>
              <a:gd name="connsiteY1" fmla="*/ 344959 h 784258"/>
              <a:gd name="connsiteX2" fmla="*/ 639306 w 1278611"/>
              <a:gd name="connsiteY2" fmla="*/ 285639 h 784258"/>
              <a:gd name="connsiteX3" fmla="*/ 716209 w 1278611"/>
              <a:gd name="connsiteY3" fmla="*/ 344959 h 784258"/>
              <a:gd name="connsiteX4" fmla="*/ 1278611 w 1278611"/>
              <a:gd name="connsiteY4" fmla="*/ 0 h 784258"/>
              <a:gd name="connsiteX5" fmla="*/ 1278611 w 1278611"/>
              <a:gd name="connsiteY5" fmla="*/ 778774 h 784258"/>
              <a:gd name="connsiteX6" fmla="*/ 1278611 w 1278611"/>
              <a:gd name="connsiteY6" fmla="*/ 784258 h 784258"/>
              <a:gd name="connsiteX7" fmla="*/ 0 w 1278611"/>
              <a:gd name="connsiteY7" fmla="*/ 784258 h 784258"/>
              <a:gd name="connsiteX8" fmla="*/ 0 w 1278611"/>
              <a:gd name="connsiteY8" fmla="*/ 778774 h 784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8611" h="784258">
                <a:moveTo>
                  <a:pt x="0" y="0"/>
                </a:moveTo>
                <a:lnTo>
                  <a:pt x="562403" y="344959"/>
                </a:lnTo>
                <a:lnTo>
                  <a:pt x="639306" y="285639"/>
                </a:lnTo>
                <a:lnTo>
                  <a:pt x="716209" y="344959"/>
                </a:lnTo>
                <a:lnTo>
                  <a:pt x="1278611" y="0"/>
                </a:lnTo>
                <a:lnTo>
                  <a:pt x="1278611" y="778774"/>
                </a:lnTo>
                <a:lnTo>
                  <a:pt x="1278611" y="784258"/>
                </a:lnTo>
                <a:lnTo>
                  <a:pt x="0" y="784258"/>
                </a:lnTo>
                <a:lnTo>
                  <a:pt x="0" y="778774"/>
                </a:lnTo>
                <a:close/>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3" name="Freeform 42">
            <a:extLst>
              <a:ext uri="{FF2B5EF4-FFF2-40B4-BE49-F238E27FC236}">
                <a16:creationId xmlns:a16="http://schemas.microsoft.com/office/drawing/2014/main" id="{DD82448C-B118-8B49-A3B1-94CE21998759}"/>
              </a:ext>
            </a:extLst>
          </p:cNvPr>
          <p:cNvSpPr>
            <a:spLocks noChangeArrowheads="1"/>
          </p:cNvSpPr>
          <p:nvPr/>
        </p:nvSpPr>
        <p:spPr bwMode="auto">
          <a:xfrm>
            <a:off x="8547007" y="4419090"/>
            <a:ext cx="1317061" cy="1372013"/>
          </a:xfrm>
          <a:custGeom>
            <a:avLst/>
            <a:gdLst>
              <a:gd name="connsiteX0" fmla="*/ 660654 w 1320058"/>
              <a:gd name="connsiteY0" fmla="*/ 880012 h 1372013"/>
              <a:gd name="connsiteX1" fmla="*/ 618133 w 1320058"/>
              <a:gd name="connsiteY1" fmla="*/ 912974 h 1372013"/>
              <a:gd name="connsiteX2" fmla="*/ 586629 w 1320058"/>
              <a:gd name="connsiteY2" fmla="*/ 937396 h 1372013"/>
              <a:gd name="connsiteX3" fmla="*/ 82859 w 1320058"/>
              <a:gd name="connsiteY3" fmla="*/ 1327915 h 1372013"/>
              <a:gd name="connsiteX4" fmla="*/ 1240912 w 1320058"/>
              <a:gd name="connsiteY4" fmla="*/ 1327915 h 1372013"/>
              <a:gd name="connsiteX5" fmla="*/ 732424 w 1320058"/>
              <a:gd name="connsiteY5" fmla="*/ 935411 h 1372013"/>
              <a:gd name="connsiteX6" fmla="*/ 700877 w 1320058"/>
              <a:gd name="connsiteY6" fmla="*/ 911060 h 1372013"/>
              <a:gd name="connsiteX7" fmla="*/ 417467 w 1320058"/>
              <a:gd name="connsiteY7" fmla="*/ 730578 h 1372013"/>
              <a:gd name="connsiteX8" fmla="*/ 905090 w 1320058"/>
              <a:gd name="connsiteY8" fmla="*/ 730578 h 1372013"/>
              <a:gd name="connsiteX9" fmla="*/ 905090 w 1320058"/>
              <a:gd name="connsiteY9" fmla="*/ 778747 h 1372013"/>
              <a:gd name="connsiteX10" fmla="*/ 417467 w 1320058"/>
              <a:gd name="connsiteY10" fmla="*/ 778747 h 1372013"/>
              <a:gd name="connsiteX11" fmla="*/ 1278507 w 1320058"/>
              <a:gd name="connsiteY11" fmla="*/ 600262 h 1372013"/>
              <a:gd name="connsiteX12" fmla="*/ 766523 w 1320058"/>
              <a:gd name="connsiteY12" fmla="*/ 914483 h 1372013"/>
              <a:gd name="connsiteX13" fmla="*/ 1278507 w 1320058"/>
              <a:gd name="connsiteY13" fmla="*/ 1310864 h 1372013"/>
              <a:gd name="connsiteX14" fmla="*/ 37311 w 1320058"/>
              <a:gd name="connsiteY14" fmla="*/ 600262 h 1372013"/>
              <a:gd name="connsiteX15" fmla="*/ 37311 w 1320058"/>
              <a:gd name="connsiteY15" fmla="*/ 1316036 h 1372013"/>
              <a:gd name="connsiteX16" fmla="*/ 552462 w 1320058"/>
              <a:gd name="connsiteY16" fmla="*/ 916426 h 1372013"/>
              <a:gd name="connsiteX17" fmla="*/ 417467 w 1320058"/>
              <a:gd name="connsiteY17" fmla="*/ 587759 h 1372013"/>
              <a:gd name="connsiteX18" fmla="*/ 905090 w 1320058"/>
              <a:gd name="connsiteY18" fmla="*/ 587759 h 1372013"/>
              <a:gd name="connsiteX19" fmla="*/ 905090 w 1320058"/>
              <a:gd name="connsiteY19" fmla="*/ 635894 h 1372013"/>
              <a:gd name="connsiteX20" fmla="*/ 417467 w 1320058"/>
              <a:gd name="connsiteY20" fmla="*/ 635894 h 1372013"/>
              <a:gd name="connsiteX21" fmla="*/ 417467 w 1320058"/>
              <a:gd name="connsiteY21" fmla="*/ 450428 h 1372013"/>
              <a:gd name="connsiteX22" fmla="*/ 905090 w 1320058"/>
              <a:gd name="connsiteY22" fmla="*/ 450428 h 1372013"/>
              <a:gd name="connsiteX23" fmla="*/ 905090 w 1320058"/>
              <a:gd name="connsiteY23" fmla="*/ 498601 h 1372013"/>
              <a:gd name="connsiteX24" fmla="*/ 417467 w 1320058"/>
              <a:gd name="connsiteY24" fmla="*/ 498601 h 1372013"/>
              <a:gd name="connsiteX25" fmla="*/ 225210 w 1320058"/>
              <a:gd name="connsiteY25" fmla="*/ 421496 h 1372013"/>
              <a:gd name="connsiteX26" fmla="*/ 37311 w 1320058"/>
              <a:gd name="connsiteY26" fmla="*/ 498423 h 1372013"/>
              <a:gd name="connsiteX27" fmla="*/ 37311 w 1320058"/>
              <a:gd name="connsiteY27" fmla="*/ 555774 h 1372013"/>
              <a:gd name="connsiteX28" fmla="*/ 225210 w 1320058"/>
              <a:gd name="connsiteY28" fmla="*/ 671330 h 1372013"/>
              <a:gd name="connsiteX29" fmla="*/ 1086358 w 1320058"/>
              <a:gd name="connsiteY29" fmla="*/ 419756 h 1372013"/>
              <a:gd name="connsiteX30" fmla="*/ 1086358 w 1320058"/>
              <a:gd name="connsiteY30" fmla="*/ 674441 h 1372013"/>
              <a:gd name="connsiteX31" fmla="*/ 1278507 w 1320058"/>
              <a:gd name="connsiteY31" fmla="*/ 556494 h 1372013"/>
              <a:gd name="connsiteX32" fmla="*/ 1278507 w 1320058"/>
              <a:gd name="connsiteY32" fmla="*/ 498423 h 1372013"/>
              <a:gd name="connsiteX33" fmla="*/ 417467 w 1320058"/>
              <a:gd name="connsiteY33" fmla="*/ 307608 h 1372013"/>
              <a:gd name="connsiteX34" fmla="*/ 905090 w 1320058"/>
              <a:gd name="connsiteY34" fmla="*/ 307608 h 1372013"/>
              <a:gd name="connsiteX35" fmla="*/ 905090 w 1320058"/>
              <a:gd name="connsiteY35" fmla="*/ 355781 h 1372013"/>
              <a:gd name="connsiteX36" fmla="*/ 417467 w 1320058"/>
              <a:gd name="connsiteY36" fmla="*/ 355781 h 1372013"/>
              <a:gd name="connsiteX37" fmla="*/ 417467 w 1320058"/>
              <a:gd name="connsiteY37" fmla="*/ 164791 h 1372013"/>
              <a:gd name="connsiteX38" fmla="*/ 905090 w 1320058"/>
              <a:gd name="connsiteY38" fmla="*/ 164791 h 1372013"/>
              <a:gd name="connsiteX39" fmla="*/ 905090 w 1320058"/>
              <a:gd name="connsiteY39" fmla="*/ 212964 h 1372013"/>
              <a:gd name="connsiteX40" fmla="*/ 417467 w 1320058"/>
              <a:gd name="connsiteY40" fmla="*/ 212964 h 1372013"/>
              <a:gd name="connsiteX41" fmla="*/ 263787 w 1320058"/>
              <a:gd name="connsiteY41" fmla="*/ 37326 h 1372013"/>
              <a:gd name="connsiteX42" fmla="*/ 263787 w 1320058"/>
              <a:gd name="connsiteY42" fmla="*/ 695055 h 1372013"/>
              <a:gd name="connsiteX43" fmla="*/ 583985 w 1320058"/>
              <a:gd name="connsiteY43" fmla="*/ 891973 h 1372013"/>
              <a:gd name="connsiteX44" fmla="*/ 649435 w 1320058"/>
              <a:gd name="connsiteY44" fmla="*/ 841203 h 1372013"/>
              <a:gd name="connsiteX45" fmla="*/ 671872 w 1320058"/>
              <a:gd name="connsiteY45" fmla="*/ 841203 h 1372013"/>
              <a:gd name="connsiteX46" fmla="*/ 735027 w 1320058"/>
              <a:gd name="connsiteY46" fmla="*/ 890098 h 1372013"/>
              <a:gd name="connsiteX47" fmla="*/ 1049025 w 1320058"/>
              <a:gd name="connsiteY47" fmla="*/ 697357 h 1372013"/>
              <a:gd name="connsiteX48" fmla="*/ 1049025 w 1320058"/>
              <a:gd name="connsiteY48" fmla="*/ 37326 h 1372013"/>
              <a:gd name="connsiteX49" fmla="*/ 243876 w 1320058"/>
              <a:gd name="connsiteY49" fmla="*/ 0 h 1372013"/>
              <a:gd name="connsiteX50" fmla="*/ 1067691 w 1320058"/>
              <a:gd name="connsiteY50" fmla="*/ 0 h 1372013"/>
              <a:gd name="connsiteX51" fmla="*/ 1086358 w 1320058"/>
              <a:gd name="connsiteY51" fmla="*/ 18663 h 1372013"/>
              <a:gd name="connsiteX52" fmla="*/ 1086358 w 1320058"/>
              <a:gd name="connsiteY52" fmla="*/ 378919 h 1372013"/>
              <a:gd name="connsiteX53" fmla="*/ 1317061 w 1320058"/>
              <a:gd name="connsiteY53" fmla="*/ 473513 h 1372013"/>
              <a:gd name="connsiteX54" fmla="*/ 1317061 w 1320058"/>
              <a:gd name="connsiteY54" fmla="*/ 532828 h 1372013"/>
              <a:gd name="connsiteX55" fmla="*/ 1317061 w 1320058"/>
              <a:gd name="connsiteY55" fmla="*/ 1349256 h 1372013"/>
              <a:gd name="connsiteX56" fmla="*/ 1320058 w 1320058"/>
              <a:gd name="connsiteY56" fmla="*/ 1359491 h 1372013"/>
              <a:gd name="connsiteX57" fmla="*/ 1317061 w 1320058"/>
              <a:gd name="connsiteY57" fmla="*/ 1363371 h 1372013"/>
              <a:gd name="connsiteX58" fmla="*/ 1317061 w 1320058"/>
              <a:gd name="connsiteY58" fmla="*/ 1366525 h 1372013"/>
              <a:gd name="connsiteX59" fmla="*/ 1317061 w 1320058"/>
              <a:gd name="connsiteY59" fmla="*/ 1372013 h 1372013"/>
              <a:gd name="connsiteX60" fmla="*/ 0 w 1320058"/>
              <a:gd name="connsiteY60" fmla="*/ 1372013 h 1372013"/>
              <a:gd name="connsiteX61" fmla="*/ 0 w 1320058"/>
              <a:gd name="connsiteY61" fmla="*/ 1366525 h 1372013"/>
              <a:gd name="connsiteX62" fmla="*/ 0 w 1320058"/>
              <a:gd name="connsiteY62" fmla="*/ 532828 h 1372013"/>
              <a:gd name="connsiteX63" fmla="*/ 0 w 1320058"/>
              <a:gd name="connsiteY63" fmla="*/ 473513 h 1372013"/>
              <a:gd name="connsiteX64" fmla="*/ 225210 w 1320058"/>
              <a:gd name="connsiteY64" fmla="*/ 380997 h 1372013"/>
              <a:gd name="connsiteX65" fmla="*/ 225210 w 1320058"/>
              <a:gd name="connsiteY65" fmla="*/ 18663 h 1372013"/>
              <a:gd name="connsiteX66" fmla="*/ 243876 w 1320058"/>
              <a:gd name="connsiteY66" fmla="*/ 0 h 1372013"/>
              <a:gd name="connsiteX0" fmla="*/ 660654 w 1320058"/>
              <a:gd name="connsiteY0" fmla="*/ 880012 h 1372013"/>
              <a:gd name="connsiteX1" fmla="*/ 618133 w 1320058"/>
              <a:gd name="connsiteY1" fmla="*/ 912974 h 1372013"/>
              <a:gd name="connsiteX2" fmla="*/ 586629 w 1320058"/>
              <a:gd name="connsiteY2" fmla="*/ 937396 h 1372013"/>
              <a:gd name="connsiteX3" fmla="*/ 82859 w 1320058"/>
              <a:gd name="connsiteY3" fmla="*/ 1327915 h 1372013"/>
              <a:gd name="connsiteX4" fmla="*/ 1240912 w 1320058"/>
              <a:gd name="connsiteY4" fmla="*/ 1327915 h 1372013"/>
              <a:gd name="connsiteX5" fmla="*/ 732424 w 1320058"/>
              <a:gd name="connsiteY5" fmla="*/ 935411 h 1372013"/>
              <a:gd name="connsiteX6" fmla="*/ 700877 w 1320058"/>
              <a:gd name="connsiteY6" fmla="*/ 911060 h 1372013"/>
              <a:gd name="connsiteX7" fmla="*/ 660654 w 1320058"/>
              <a:gd name="connsiteY7" fmla="*/ 880012 h 1372013"/>
              <a:gd name="connsiteX8" fmla="*/ 417467 w 1320058"/>
              <a:gd name="connsiteY8" fmla="*/ 730578 h 1372013"/>
              <a:gd name="connsiteX9" fmla="*/ 905090 w 1320058"/>
              <a:gd name="connsiteY9" fmla="*/ 730578 h 1372013"/>
              <a:gd name="connsiteX10" fmla="*/ 905090 w 1320058"/>
              <a:gd name="connsiteY10" fmla="*/ 778747 h 1372013"/>
              <a:gd name="connsiteX11" fmla="*/ 417467 w 1320058"/>
              <a:gd name="connsiteY11" fmla="*/ 778747 h 1372013"/>
              <a:gd name="connsiteX12" fmla="*/ 417467 w 1320058"/>
              <a:gd name="connsiteY12" fmla="*/ 730578 h 1372013"/>
              <a:gd name="connsiteX13" fmla="*/ 1278507 w 1320058"/>
              <a:gd name="connsiteY13" fmla="*/ 600262 h 1372013"/>
              <a:gd name="connsiteX14" fmla="*/ 766523 w 1320058"/>
              <a:gd name="connsiteY14" fmla="*/ 914483 h 1372013"/>
              <a:gd name="connsiteX15" fmla="*/ 1278507 w 1320058"/>
              <a:gd name="connsiteY15" fmla="*/ 1310864 h 1372013"/>
              <a:gd name="connsiteX16" fmla="*/ 1278507 w 1320058"/>
              <a:gd name="connsiteY16" fmla="*/ 600262 h 1372013"/>
              <a:gd name="connsiteX17" fmla="*/ 37311 w 1320058"/>
              <a:gd name="connsiteY17" fmla="*/ 600262 h 1372013"/>
              <a:gd name="connsiteX18" fmla="*/ 37311 w 1320058"/>
              <a:gd name="connsiteY18" fmla="*/ 1316036 h 1372013"/>
              <a:gd name="connsiteX19" fmla="*/ 552462 w 1320058"/>
              <a:gd name="connsiteY19" fmla="*/ 916426 h 1372013"/>
              <a:gd name="connsiteX20" fmla="*/ 37311 w 1320058"/>
              <a:gd name="connsiteY20" fmla="*/ 600262 h 1372013"/>
              <a:gd name="connsiteX21" fmla="*/ 417467 w 1320058"/>
              <a:gd name="connsiteY21" fmla="*/ 587759 h 1372013"/>
              <a:gd name="connsiteX22" fmla="*/ 905090 w 1320058"/>
              <a:gd name="connsiteY22" fmla="*/ 587759 h 1372013"/>
              <a:gd name="connsiteX23" fmla="*/ 905090 w 1320058"/>
              <a:gd name="connsiteY23" fmla="*/ 635894 h 1372013"/>
              <a:gd name="connsiteX24" fmla="*/ 417467 w 1320058"/>
              <a:gd name="connsiteY24" fmla="*/ 635894 h 1372013"/>
              <a:gd name="connsiteX25" fmla="*/ 417467 w 1320058"/>
              <a:gd name="connsiteY25" fmla="*/ 587759 h 1372013"/>
              <a:gd name="connsiteX26" fmla="*/ 417467 w 1320058"/>
              <a:gd name="connsiteY26" fmla="*/ 450428 h 1372013"/>
              <a:gd name="connsiteX27" fmla="*/ 905090 w 1320058"/>
              <a:gd name="connsiteY27" fmla="*/ 450428 h 1372013"/>
              <a:gd name="connsiteX28" fmla="*/ 905090 w 1320058"/>
              <a:gd name="connsiteY28" fmla="*/ 498601 h 1372013"/>
              <a:gd name="connsiteX29" fmla="*/ 417467 w 1320058"/>
              <a:gd name="connsiteY29" fmla="*/ 498601 h 1372013"/>
              <a:gd name="connsiteX30" fmla="*/ 417467 w 1320058"/>
              <a:gd name="connsiteY30" fmla="*/ 450428 h 1372013"/>
              <a:gd name="connsiteX31" fmla="*/ 225210 w 1320058"/>
              <a:gd name="connsiteY31" fmla="*/ 421496 h 1372013"/>
              <a:gd name="connsiteX32" fmla="*/ 37311 w 1320058"/>
              <a:gd name="connsiteY32" fmla="*/ 498423 h 1372013"/>
              <a:gd name="connsiteX33" fmla="*/ 37311 w 1320058"/>
              <a:gd name="connsiteY33" fmla="*/ 555774 h 1372013"/>
              <a:gd name="connsiteX34" fmla="*/ 225210 w 1320058"/>
              <a:gd name="connsiteY34" fmla="*/ 671330 h 1372013"/>
              <a:gd name="connsiteX35" fmla="*/ 225210 w 1320058"/>
              <a:gd name="connsiteY35" fmla="*/ 421496 h 1372013"/>
              <a:gd name="connsiteX36" fmla="*/ 1086358 w 1320058"/>
              <a:gd name="connsiteY36" fmla="*/ 419756 h 1372013"/>
              <a:gd name="connsiteX37" fmla="*/ 1086358 w 1320058"/>
              <a:gd name="connsiteY37" fmla="*/ 674441 h 1372013"/>
              <a:gd name="connsiteX38" fmla="*/ 1278507 w 1320058"/>
              <a:gd name="connsiteY38" fmla="*/ 556494 h 1372013"/>
              <a:gd name="connsiteX39" fmla="*/ 1278507 w 1320058"/>
              <a:gd name="connsiteY39" fmla="*/ 498423 h 1372013"/>
              <a:gd name="connsiteX40" fmla="*/ 1086358 w 1320058"/>
              <a:gd name="connsiteY40" fmla="*/ 419756 h 1372013"/>
              <a:gd name="connsiteX41" fmla="*/ 417467 w 1320058"/>
              <a:gd name="connsiteY41" fmla="*/ 307608 h 1372013"/>
              <a:gd name="connsiteX42" fmla="*/ 905090 w 1320058"/>
              <a:gd name="connsiteY42" fmla="*/ 307608 h 1372013"/>
              <a:gd name="connsiteX43" fmla="*/ 905090 w 1320058"/>
              <a:gd name="connsiteY43" fmla="*/ 355781 h 1372013"/>
              <a:gd name="connsiteX44" fmla="*/ 417467 w 1320058"/>
              <a:gd name="connsiteY44" fmla="*/ 355781 h 1372013"/>
              <a:gd name="connsiteX45" fmla="*/ 417467 w 1320058"/>
              <a:gd name="connsiteY45" fmla="*/ 307608 h 1372013"/>
              <a:gd name="connsiteX46" fmla="*/ 417467 w 1320058"/>
              <a:gd name="connsiteY46" fmla="*/ 164791 h 1372013"/>
              <a:gd name="connsiteX47" fmla="*/ 905090 w 1320058"/>
              <a:gd name="connsiteY47" fmla="*/ 164791 h 1372013"/>
              <a:gd name="connsiteX48" fmla="*/ 905090 w 1320058"/>
              <a:gd name="connsiteY48" fmla="*/ 212964 h 1372013"/>
              <a:gd name="connsiteX49" fmla="*/ 417467 w 1320058"/>
              <a:gd name="connsiteY49" fmla="*/ 212964 h 1372013"/>
              <a:gd name="connsiteX50" fmla="*/ 417467 w 1320058"/>
              <a:gd name="connsiteY50" fmla="*/ 164791 h 1372013"/>
              <a:gd name="connsiteX51" fmla="*/ 263787 w 1320058"/>
              <a:gd name="connsiteY51" fmla="*/ 37326 h 1372013"/>
              <a:gd name="connsiteX52" fmla="*/ 263787 w 1320058"/>
              <a:gd name="connsiteY52" fmla="*/ 695055 h 1372013"/>
              <a:gd name="connsiteX53" fmla="*/ 583985 w 1320058"/>
              <a:gd name="connsiteY53" fmla="*/ 891973 h 1372013"/>
              <a:gd name="connsiteX54" fmla="*/ 649435 w 1320058"/>
              <a:gd name="connsiteY54" fmla="*/ 841203 h 1372013"/>
              <a:gd name="connsiteX55" fmla="*/ 671872 w 1320058"/>
              <a:gd name="connsiteY55" fmla="*/ 841203 h 1372013"/>
              <a:gd name="connsiteX56" fmla="*/ 735027 w 1320058"/>
              <a:gd name="connsiteY56" fmla="*/ 890098 h 1372013"/>
              <a:gd name="connsiteX57" fmla="*/ 1049025 w 1320058"/>
              <a:gd name="connsiteY57" fmla="*/ 697357 h 1372013"/>
              <a:gd name="connsiteX58" fmla="*/ 1049025 w 1320058"/>
              <a:gd name="connsiteY58" fmla="*/ 37326 h 1372013"/>
              <a:gd name="connsiteX59" fmla="*/ 263787 w 1320058"/>
              <a:gd name="connsiteY59" fmla="*/ 37326 h 1372013"/>
              <a:gd name="connsiteX60" fmla="*/ 243876 w 1320058"/>
              <a:gd name="connsiteY60" fmla="*/ 0 h 1372013"/>
              <a:gd name="connsiteX61" fmla="*/ 1067691 w 1320058"/>
              <a:gd name="connsiteY61" fmla="*/ 0 h 1372013"/>
              <a:gd name="connsiteX62" fmla="*/ 1086358 w 1320058"/>
              <a:gd name="connsiteY62" fmla="*/ 18663 h 1372013"/>
              <a:gd name="connsiteX63" fmla="*/ 1086358 w 1320058"/>
              <a:gd name="connsiteY63" fmla="*/ 378919 h 1372013"/>
              <a:gd name="connsiteX64" fmla="*/ 1317061 w 1320058"/>
              <a:gd name="connsiteY64" fmla="*/ 473513 h 1372013"/>
              <a:gd name="connsiteX65" fmla="*/ 1317061 w 1320058"/>
              <a:gd name="connsiteY65" fmla="*/ 532828 h 1372013"/>
              <a:gd name="connsiteX66" fmla="*/ 1320058 w 1320058"/>
              <a:gd name="connsiteY66" fmla="*/ 1359491 h 1372013"/>
              <a:gd name="connsiteX67" fmla="*/ 1317061 w 1320058"/>
              <a:gd name="connsiteY67" fmla="*/ 1363371 h 1372013"/>
              <a:gd name="connsiteX68" fmla="*/ 1317061 w 1320058"/>
              <a:gd name="connsiteY68" fmla="*/ 1366525 h 1372013"/>
              <a:gd name="connsiteX69" fmla="*/ 1317061 w 1320058"/>
              <a:gd name="connsiteY69" fmla="*/ 1372013 h 1372013"/>
              <a:gd name="connsiteX70" fmla="*/ 0 w 1320058"/>
              <a:gd name="connsiteY70" fmla="*/ 1372013 h 1372013"/>
              <a:gd name="connsiteX71" fmla="*/ 0 w 1320058"/>
              <a:gd name="connsiteY71" fmla="*/ 1366525 h 1372013"/>
              <a:gd name="connsiteX72" fmla="*/ 0 w 1320058"/>
              <a:gd name="connsiteY72" fmla="*/ 532828 h 1372013"/>
              <a:gd name="connsiteX73" fmla="*/ 0 w 1320058"/>
              <a:gd name="connsiteY73" fmla="*/ 473513 h 1372013"/>
              <a:gd name="connsiteX74" fmla="*/ 225210 w 1320058"/>
              <a:gd name="connsiteY74" fmla="*/ 380997 h 1372013"/>
              <a:gd name="connsiteX75" fmla="*/ 225210 w 1320058"/>
              <a:gd name="connsiteY75" fmla="*/ 18663 h 1372013"/>
              <a:gd name="connsiteX76" fmla="*/ 243876 w 1320058"/>
              <a:gd name="connsiteY76" fmla="*/ 0 h 1372013"/>
              <a:gd name="connsiteX0" fmla="*/ 660654 w 1320058"/>
              <a:gd name="connsiteY0" fmla="*/ 880012 h 1372013"/>
              <a:gd name="connsiteX1" fmla="*/ 618133 w 1320058"/>
              <a:gd name="connsiteY1" fmla="*/ 912974 h 1372013"/>
              <a:gd name="connsiteX2" fmla="*/ 586629 w 1320058"/>
              <a:gd name="connsiteY2" fmla="*/ 937396 h 1372013"/>
              <a:gd name="connsiteX3" fmla="*/ 82859 w 1320058"/>
              <a:gd name="connsiteY3" fmla="*/ 1327915 h 1372013"/>
              <a:gd name="connsiteX4" fmla="*/ 1240912 w 1320058"/>
              <a:gd name="connsiteY4" fmla="*/ 1327915 h 1372013"/>
              <a:gd name="connsiteX5" fmla="*/ 732424 w 1320058"/>
              <a:gd name="connsiteY5" fmla="*/ 935411 h 1372013"/>
              <a:gd name="connsiteX6" fmla="*/ 700877 w 1320058"/>
              <a:gd name="connsiteY6" fmla="*/ 911060 h 1372013"/>
              <a:gd name="connsiteX7" fmla="*/ 660654 w 1320058"/>
              <a:gd name="connsiteY7" fmla="*/ 880012 h 1372013"/>
              <a:gd name="connsiteX8" fmla="*/ 417467 w 1320058"/>
              <a:gd name="connsiteY8" fmla="*/ 730578 h 1372013"/>
              <a:gd name="connsiteX9" fmla="*/ 905090 w 1320058"/>
              <a:gd name="connsiteY9" fmla="*/ 730578 h 1372013"/>
              <a:gd name="connsiteX10" fmla="*/ 905090 w 1320058"/>
              <a:gd name="connsiteY10" fmla="*/ 778747 h 1372013"/>
              <a:gd name="connsiteX11" fmla="*/ 417467 w 1320058"/>
              <a:gd name="connsiteY11" fmla="*/ 778747 h 1372013"/>
              <a:gd name="connsiteX12" fmla="*/ 417467 w 1320058"/>
              <a:gd name="connsiteY12" fmla="*/ 730578 h 1372013"/>
              <a:gd name="connsiteX13" fmla="*/ 1278507 w 1320058"/>
              <a:gd name="connsiteY13" fmla="*/ 600262 h 1372013"/>
              <a:gd name="connsiteX14" fmla="*/ 766523 w 1320058"/>
              <a:gd name="connsiteY14" fmla="*/ 914483 h 1372013"/>
              <a:gd name="connsiteX15" fmla="*/ 1278507 w 1320058"/>
              <a:gd name="connsiteY15" fmla="*/ 1310864 h 1372013"/>
              <a:gd name="connsiteX16" fmla="*/ 1278507 w 1320058"/>
              <a:gd name="connsiteY16" fmla="*/ 600262 h 1372013"/>
              <a:gd name="connsiteX17" fmla="*/ 37311 w 1320058"/>
              <a:gd name="connsiteY17" fmla="*/ 600262 h 1372013"/>
              <a:gd name="connsiteX18" fmla="*/ 37311 w 1320058"/>
              <a:gd name="connsiteY18" fmla="*/ 1316036 h 1372013"/>
              <a:gd name="connsiteX19" fmla="*/ 552462 w 1320058"/>
              <a:gd name="connsiteY19" fmla="*/ 916426 h 1372013"/>
              <a:gd name="connsiteX20" fmla="*/ 37311 w 1320058"/>
              <a:gd name="connsiteY20" fmla="*/ 600262 h 1372013"/>
              <a:gd name="connsiteX21" fmla="*/ 417467 w 1320058"/>
              <a:gd name="connsiteY21" fmla="*/ 587759 h 1372013"/>
              <a:gd name="connsiteX22" fmla="*/ 905090 w 1320058"/>
              <a:gd name="connsiteY22" fmla="*/ 587759 h 1372013"/>
              <a:gd name="connsiteX23" fmla="*/ 905090 w 1320058"/>
              <a:gd name="connsiteY23" fmla="*/ 635894 h 1372013"/>
              <a:gd name="connsiteX24" fmla="*/ 417467 w 1320058"/>
              <a:gd name="connsiteY24" fmla="*/ 635894 h 1372013"/>
              <a:gd name="connsiteX25" fmla="*/ 417467 w 1320058"/>
              <a:gd name="connsiteY25" fmla="*/ 587759 h 1372013"/>
              <a:gd name="connsiteX26" fmla="*/ 417467 w 1320058"/>
              <a:gd name="connsiteY26" fmla="*/ 450428 h 1372013"/>
              <a:gd name="connsiteX27" fmla="*/ 905090 w 1320058"/>
              <a:gd name="connsiteY27" fmla="*/ 450428 h 1372013"/>
              <a:gd name="connsiteX28" fmla="*/ 905090 w 1320058"/>
              <a:gd name="connsiteY28" fmla="*/ 498601 h 1372013"/>
              <a:gd name="connsiteX29" fmla="*/ 417467 w 1320058"/>
              <a:gd name="connsiteY29" fmla="*/ 498601 h 1372013"/>
              <a:gd name="connsiteX30" fmla="*/ 417467 w 1320058"/>
              <a:gd name="connsiteY30" fmla="*/ 450428 h 1372013"/>
              <a:gd name="connsiteX31" fmla="*/ 225210 w 1320058"/>
              <a:gd name="connsiteY31" fmla="*/ 421496 h 1372013"/>
              <a:gd name="connsiteX32" fmla="*/ 37311 w 1320058"/>
              <a:gd name="connsiteY32" fmla="*/ 498423 h 1372013"/>
              <a:gd name="connsiteX33" fmla="*/ 37311 w 1320058"/>
              <a:gd name="connsiteY33" fmla="*/ 555774 h 1372013"/>
              <a:gd name="connsiteX34" fmla="*/ 225210 w 1320058"/>
              <a:gd name="connsiteY34" fmla="*/ 671330 h 1372013"/>
              <a:gd name="connsiteX35" fmla="*/ 225210 w 1320058"/>
              <a:gd name="connsiteY35" fmla="*/ 421496 h 1372013"/>
              <a:gd name="connsiteX36" fmla="*/ 1086358 w 1320058"/>
              <a:gd name="connsiteY36" fmla="*/ 419756 h 1372013"/>
              <a:gd name="connsiteX37" fmla="*/ 1086358 w 1320058"/>
              <a:gd name="connsiteY37" fmla="*/ 674441 h 1372013"/>
              <a:gd name="connsiteX38" fmla="*/ 1278507 w 1320058"/>
              <a:gd name="connsiteY38" fmla="*/ 556494 h 1372013"/>
              <a:gd name="connsiteX39" fmla="*/ 1278507 w 1320058"/>
              <a:gd name="connsiteY39" fmla="*/ 498423 h 1372013"/>
              <a:gd name="connsiteX40" fmla="*/ 1086358 w 1320058"/>
              <a:gd name="connsiteY40" fmla="*/ 419756 h 1372013"/>
              <a:gd name="connsiteX41" fmla="*/ 417467 w 1320058"/>
              <a:gd name="connsiteY41" fmla="*/ 307608 h 1372013"/>
              <a:gd name="connsiteX42" fmla="*/ 905090 w 1320058"/>
              <a:gd name="connsiteY42" fmla="*/ 307608 h 1372013"/>
              <a:gd name="connsiteX43" fmla="*/ 905090 w 1320058"/>
              <a:gd name="connsiteY43" fmla="*/ 355781 h 1372013"/>
              <a:gd name="connsiteX44" fmla="*/ 417467 w 1320058"/>
              <a:gd name="connsiteY44" fmla="*/ 355781 h 1372013"/>
              <a:gd name="connsiteX45" fmla="*/ 417467 w 1320058"/>
              <a:gd name="connsiteY45" fmla="*/ 307608 h 1372013"/>
              <a:gd name="connsiteX46" fmla="*/ 417467 w 1320058"/>
              <a:gd name="connsiteY46" fmla="*/ 164791 h 1372013"/>
              <a:gd name="connsiteX47" fmla="*/ 905090 w 1320058"/>
              <a:gd name="connsiteY47" fmla="*/ 164791 h 1372013"/>
              <a:gd name="connsiteX48" fmla="*/ 905090 w 1320058"/>
              <a:gd name="connsiteY48" fmla="*/ 212964 h 1372013"/>
              <a:gd name="connsiteX49" fmla="*/ 417467 w 1320058"/>
              <a:gd name="connsiteY49" fmla="*/ 212964 h 1372013"/>
              <a:gd name="connsiteX50" fmla="*/ 417467 w 1320058"/>
              <a:gd name="connsiteY50" fmla="*/ 164791 h 1372013"/>
              <a:gd name="connsiteX51" fmla="*/ 263787 w 1320058"/>
              <a:gd name="connsiteY51" fmla="*/ 37326 h 1372013"/>
              <a:gd name="connsiteX52" fmla="*/ 263787 w 1320058"/>
              <a:gd name="connsiteY52" fmla="*/ 695055 h 1372013"/>
              <a:gd name="connsiteX53" fmla="*/ 583985 w 1320058"/>
              <a:gd name="connsiteY53" fmla="*/ 891973 h 1372013"/>
              <a:gd name="connsiteX54" fmla="*/ 649435 w 1320058"/>
              <a:gd name="connsiteY54" fmla="*/ 841203 h 1372013"/>
              <a:gd name="connsiteX55" fmla="*/ 671872 w 1320058"/>
              <a:gd name="connsiteY55" fmla="*/ 841203 h 1372013"/>
              <a:gd name="connsiteX56" fmla="*/ 735027 w 1320058"/>
              <a:gd name="connsiteY56" fmla="*/ 890098 h 1372013"/>
              <a:gd name="connsiteX57" fmla="*/ 1049025 w 1320058"/>
              <a:gd name="connsiteY57" fmla="*/ 697357 h 1372013"/>
              <a:gd name="connsiteX58" fmla="*/ 1049025 w 1320058"/>
              <a:gd name="connsiteY58" fmla="*/ 37326 h 1372013"/>
              <a:gd name="connsiteX59" fmla="*/ 263787 w 1320058"/>
              <a:gd name="connsiteY59" fmla="*/ 37326 h 1372013"/>
              <a:gd name="connsiteX60" fmla="*/ 243876 w 1320058"/>
              <a:gd name="connsiteY60" fmla="*/ 0 h 1372013"/>
              <a:gd name="connsiteX61" fmla="*/ 1067691 w 1320058"/>
              <a:gd name="connsiteY61" fmla="*/ 0 h 1372013"/>
              <a:gd name="connsiteX62" fmla="*/ 1086358 w 1320058"/>
              <a:gd name="connsiteY62" fmla="*/ 18663 h 1372013"/>
              <a:gd name="connsiteX63" fmla="*/ 1086358 w 1320058"/>
              <a:gd name="connsiteY63" fmla="*/ 378919 h 1372013"/>
              <a:gd name="connsiteX64" fmla="*/ 1317061 w 1320058"/>
              <a:gd name="connsiteY64" fmla="*/ 473513 h 1372013"/>
              <a:gd name="connsiteX65" fmla="*/ 1317061 w 1320058"/>
              <a:gd name="connsiteY65" fmla="*/ 532828 h 1372013"/>
              <a:gd name="connsiteX66" fmla="*/ 1320058 w 1320058"/>
              <a:gd name="connsiteY66" fmla="*/ 1359491 h 1372013"/>
              <a:gd name="connsiteX67" fmla="*/ 1317061 w 1320058"/>
              <a:gd name="connsiteY67" fmla="*/ 1363371 h 1372013"/>
              <a:gd name="connsiteX68" fmla="*/ 1317061 w 1320058"/>
              <a:gd name="connsiteY68" fmla="*/ 1372013 h 1372013"/>
              <a:gd name="connsiteX69" fmla="*/ 0 w 1320058"/>
              <a:gd name="connsiteY69" fmla="*/ 1372013 h 1372013"/>
              <a:gd name="connsiteX70" fmla="*/ 0 w 1320058"/>
              <a:gd name="connsiteY70" fmla="*/ 1366525 h 1372013"/>
              <a:gd name="connsiteX71" fmla="*/ 0 w 1320058"/>
              <a:gd name="connsiteY71" fmla="*/ 532828 h 1372013"/>
              <a:gd name="connsiteX72" fmla="*/ 0 w 1320058"/>
              <a:gd name="connsiteY72" fmla="*/ 473513 h 1372013"/>
              <a:gd name="connsiteX73" fmla="*/ 225210 w 1320058"/>
              <a:gd name="connsiteY73" fmla="*/ 380997 h 1372013"/>
              <a:gd name="connsiteX74" fmla="*/ 225210 w 1320058"/>
              <a:gd name="connsiteY74" fmla="*/ 18663 h 1372013"/>
              <a:gd name="connsiteX75" fmla="*/ 243876 w 1320058"/>
              <a:gd name="connsiteY75" fmla="*/ 0 h 1372013"/>
              <a:gd name="connsiteX0" fmla="*/ 660654 w 1320058"/>
              <a:gd name="connsiteY0" fmla="*/ 880012 h 1372013"/>
              <a:gd name="connsiteX1" fmla="*/ 618133 w 1320058"/>
              <a:gd name="connsiteY1" fmla="*/ 912974 h 1372013"/>
              <a:gd name="connsiteX2" fmla="*/ 586629 w 1320058"/>
              <a:gd name="connsiteY2" fmla="*/ 937396 h 1372013"/>
              <a:gd name="connsiteX3" fmla="*/ 82859 w 1320058"/>
              <a:gd name="connsiteY3" fmla="*/ 1327915 h 1372013"/>
              <a:gd name="connsiteX4" fmla="*/ 1240912 w 1320058"/>
              <a:gd name="connsiteY4" fmla="*/ 1327915 h 1372013"/>
              <a:gd name="connsiteX5" fmla="*/ 732424 w 1320058"/>
              <a:gd name="connsiteY5" fmla="*/ 935411 h 1372013"/>
              <a:gd name="connsiteX6" fmla="*/ 700877 w 1320058"/>
              <a:gd name="connsiteY6" fmla="*/ 911060 h 1372013"/>
              <a:gd name="connsiteX7" fmla="*/ 660654 w 1320058"/>
              <a:gd name="connsiteY7" fmla="*/ 880012 h 1372013"/>
              <a:gd name="connsiteX8" fmla="*/ 417467 w 1320058"/>
              <a:gd name="connsiteY8" fmla="*/ 730578 h 1372013"/>
              <a:gd name="connsiteX9" fmla="*/ 905090 w 1320058"/>
              <a:gd name="connsiteY9" fmla="*/ 730578 h 1372013"/>
              <a:gd name="connsiteX10" fmla="*/ 905090 w 1320058"/>
              <a:gd name="connsiteY10" fmla="*/ 778747 h 1372013"/>
              <a:gd name="connsiteX11" fmla="*/ 417467 w 1320058"/>
              <a:gd name="connsiteY11" fmla="*/ 778747 h 1372013"/>
              <a:gd name="connsiteX12" fmla="*/ 417467 w 1320058"/>
              <a:gd name="connsiteY12" fmla="*/ 730578 h 1372013"/>
              <a:gd name="connsiteX13" fmla="*/ 1278507 w 1320058"/>
              <a:gd name="connsiteY13" fmla="*/ 600262 h 1372013"/>
              <a:gd name="connsiteX14" fmla="*/ 766523 w 1320058"/>
              <a:gd name="connsiteY14" fmla="*/ 914483 h 1372013"/>
              <a:gd name="connsiteX15" fmla="*/ 1278507 w 1320058"/>
              <a:gd name="connsiteY15" fmla="*/ 1310864 h 1372013"/>
              <a:gd name="connsiteX16" fmla="*/ 1278507 w 1320058"/>
              <a:gd name="connsiteY16" fmla="*/ 600262 h 1372013"/>
              <a:gd name="connsiteX17" fmla="*/ 37311 w 1320058"/>
              <a:gd name="connsiteY17" fmla="*/ 600262 h 1372013"/>
              <a:gd name="connsiteX18" fmla="*/ 37311 w 1320058"/>
              <a:gd name="connsiteY18" fmla="*/ 1316036 h 1372013"/>
              <a:gd name="connsiteX19" fmla="*/ 552462 w 1320058"/>
              <a:gd name="connsiteY19" fmla="*/ 916426 h 1372013"/>
              <a:gd name="connsiteX20" fmla="*/ 37311 w 1320058"/>
              <a:gd name="connsiteY20" fmla="*/ 600262 h 1372013"/>
              <a:gd name="connsiteX21" fmla="*/ 417467 w 1320058"/>
              <a:gd name="connsiteY21" fmla="*/ 587759 h 1372013"/>
              <a:gd name="connsiteX22" fmla="*/ 905090 w 1320058"/>
              <a:gd name="connsiteY22" fmla="*/ 587759 h 1372013"/>
              <a:gd name="connsiteX23" fmla="*/ 905090 w 1320058"/>
              <a:gd name="connsiteY23" fmla="*/ 635894 h 1372013"/>
              <a:gd name="connsiteX24" fmla="*/ 417467 w 1320058"/>
              <a:gd name="connsiteY24" fmla="*/ 635894 h 1372013"/>
              <a:gd name="connsiteX25" fmla="*/ 417467 w 1320058"/>
              <a:gd name="connsiteY25" fmla="*/ 587759 h 1372013"/>
              <a:gd name="connsiteX26" fmla="*/ 417467 w 1320058"/>
              <a:gd name="connsiteY26" fmla="*/ 450428 h 1372013"/>
              <a:gd name="connsiteX27" fmla="*/ 905090 w 1320058"/>
              <a:gd name="connsiteY27" fmla="*/ 450428 h 1372013"/>
              <a:gd name="connsiteX28" fmla="*/ 905090 w 1320058"/>
              <a:gd name="connsiteY28" fmla="*/ 498601 h 1372013"/>
              <a:gd name="connsiteX29" fmla="*/ 417467 w 1320058"/>
              <a:gd name="connsiteY29" fmla="*/ 498601 h 1372013"/>
              <a:gd name="connsiteX30" fmla="*/ 417467 w 1320058"/>
              <a:gd name="connsiteY30" fmla="*/ 450428 h 1372013"/>
              <a:gd name="connsiteX31" fmla="*/ 225210 w 1320058"/>
              <a:gd name="connsiteY31" fmla="*/ 421496 h 1372013"/>
              <a:gd name="connsiteX32" fmla="*/ 37311 w 1320058"/>
              <a:gd name="connsiteY32" fmla="*/ 498423 h 1372013"/>
              <a:gd name="connsiteX33" fmla="*/ 37311 w 1320058"/>
              <a:gd name="connsiteY33" fmla="*/ 555774 h 1372013"/>
              <a:gd name="connsiteX34" fmla="*/ 225210 w 1320058"/>
              <a:gd name="connsiteY34" fmla="*/ 671330 h 1372013"/>
              <a:gd name="connsiteX35" fmla="*/ 225210 w 1320058"/>
              <a:gd name="connsiteY35" fmla="*/ 421496 h 1372013"/>
              <a:gd name="connsiteX36" fmla="*/ 1086358 w 1320058"/>
              <a:gd name="connsiteY36" fmla="*/ 419756 h 1372013"/>
              <a:gd name="connsiteX37" fmla="*/ 1086358 w 1320058"/>
              <a:gd name="connsiteY37" fmla="*/ 674441 h 1372013"/>
              <a:gd name="connsiteX38" fmla="*/ 1278507 w 1320058"/>
              <a:gd name="connsiteY38" fmla="*/ 556494 h 1372013"/>
              <a:gd name="connsiteX39" fmla="*/ 1278507 w 1320058"/>
              <a:gd name="connsiteY39" fmla="*/ 498423 h 1372013"/>
              <a:gd name="connsiteX40" fmla="*/ 1086358 w 1320058"/>
              <a:gd name="connsiteY40" fmla="*/ 419756 h 1372013"/>
              <a:gd name="connsiteX41" fmla="*/ 417467 w 1320058"/>
              <a:gd name="connsiteY41" fmla="*/ 307608 h 1372013"/>
              <a:gd name="connsiteX42" fmla="*/ 905090 w 1320058"/>
              <a:gd name="connsiteY42" fmla="*/ 307608 h 1372013"/>
              <a:gd name="connsiteX43" fmla="*/ 905090 w 1320058"/>
              <a:gd name="connsiteY43" fmla="*/ 355781 h 1372013"/>
              <a:gd name="connsiteX44" fmla="*/ 417467 w 1320058"/>
              <a:gd name="connsiteY44" fmla="*/ 355781 h 1372013"/>
              <a:gd name="connsiteX45" fmla="*/ 417467 w 1320058"/>
              <a:gd name="connsiteY45" fmla="*/ 307608 h 1372013"/>
              <a:gd name="connsiteX46" fmla="*/ 417467 w 1320058"/>
              <a:gd name="connsiteY46" fmla="*/ 164791 h 1372013"/>
              <a:gd name="connsiteX47" fmla="*/ 905090 w 1320058"/>
              <a:gd name="connsiteY47" fmla="*/ 164791 h 1372013"/>
              <a:gd name="connsiteX48" fmla="*/ 905090 w 1320058"/>
              <a:gd name="connsiteY48" fmla="*/ 212964 h 1372013"/>
              <a:gd name="connsiteX49" fmla="*/ 417467 w 1320058"/>
              <a:gd name="connsiteY49" fmla="*/ 212964 h 1372013"/>
              <a:gd name="connsiteX50" fmla="*/ 417467 w 1320058"/>
              <a:gd name="connsiteY50" fmla="*/ 164791 h 1372013"/>
              <a:gd name="connsiteX51" fmla="*/ 263787 w 1320058"/>
              <a:gd name="connsiteY51" fmla="*/ 37326 h 1372013"/>
              <a:gd name="connsiteX52" fmla="*/ 263787 w 1320058"/>
              <a:gd name="connsiteY52" fmla="*/ 695055 h 1372013"/>
              <a:gd name="connsiteX53" fmla="*/ 583985 w 1320058"/>
              <a:gd name="connsiteY53" fmla="*/ 891973 h 1372013"/>
              <a:gd name="connsiteX54" fmla="*/ 649435 w 1320058"/>
              <a:gd name="connsiteY54" fmla="*/ 841203 h 1372013"/>
              <a:gd name="connsiteX55" fmla="*/ 671872 w 1320058"/>
              <a:gd name="connsiteY55" fmla="*/ 841203 h 1372013"/>
              <a:gd name="connsiteX56" fmla="*/ 735027 w 1320058"/>
              <a:gd name="connsiteY56" fmla="*/ 890098 h 1372013"/>
              <a:gd name="connsiteX57" fmla="*/ 1049025 w 1320058"/>
              <a:gd name="connsiteY57" fmla="*/ 697357 h 1372013"/>
              <a:gd name="connsiteX58" fmla="*/ 1049025 w 1320058"/>
              <a:gd name="connsiteY58" fmla="*/ 37326 h 1372013"/>
              <a:gd name="connsiteX59" fmla="*/ 263787 w 1320058"/>
              <a:gd name="connsiteY59" fmla="*/ 37326 h 1372013"/>
              <a:gd name="connsiteX60" fmla="*/ 243876 w 1320058"/>
              <a:gd name="connsiteY60" fmla="*/ 0 h 1372013"/>
              <a:gd name="connsiteX61" fmla="*/ 1067691 w 1320058"/>
              <a:gd name="connsiteY61" fmla="*/ 0 h 1372013"/>
              <a:gd name="connsiteX62" fmla="*/ 1086358 w 1320058"/>
              <a:gd name="connsiteY62" fmla="*/ 18663 h 1372013"/>
              <a:gd name="connsiteX63" fmla="*/ 1086358 w 1320058"/>
              <a:gd name="connsiteY63" fmla="*/ 378919 h 1372013"/>
              <a:gd name="connsiteX64" fmla="*/ 1317061 w 1320058"/>
              <a:gd name="connsiteY64" fmla="*/ 473513 h 1372013"/>
              <a:gd name="connsiteX65" fmla="*/ 1317061 w 1320058"/>
              <a:gd name="connsiteY65" fmla="*/ 532828 h 1372013"/>
              <a:gd name="connsiteX66" fmla="*/ 1320058 w 1320058"/>
              <a:gd name="connsiteY66" fmla="*/ 1359491 h 1372013"/>
              <a:gd name="connsiteX67" fmla="*/ 1317061 w 1320058"/>
              <a:gd name="connsiteY67" fmla="*/ 1372013 h 1372013"/>
              <a:gd name="connsiteX68" fmla="*/ 0 w 1320058"/>
              <a:gd name="connsiteY68" fmla="*/ 1372013 h 1372013"/>
              <a:gd name="connsiteX69" fmla="*/ 0 w 1320058"/>
              <a:gd name="connsiteY69" fmla="*/ 1366525 h 1372013"/>
              <a:gd name="connsiteX70" fmla="*/ 0 w 1320058"/>
              <a:gd name="connsiteY70" fmla="*/ 532828 h 1372013"/>
              <a:gd name="connsiteX71" fmla="*/ 0 w 1320058"/>
              <a:gd name="connsiteY71" fmla="*/ 473513 h 1372013"/>
              <a:gd name="connsiteX72" fmla="*/ 225210 w 1320058"/>
              <a:gd name="connsiteY72" fmla="*/ 380997 h 1372013"/>
              <a:gd name="connsiteX73" fmla="*/ 225210 w 1320058"/>
              <a:gd name="connsiteY73" fmla="*/ 18663 h 1372013"/>
              <a:gd name="connsiteX74" fmla="*/ 243876 w 1320058"/>
              <a:gd name="connsiteY74" fmla="*/ 0 h 1372013"/>
              <a:gd name="connsiteX0" fmla="*/ 660654 w 1317061"/>
              <a:gd name="connsiteY0" fmla="*/ 880012 h 1372013"/>
              <a:gd name="connsiteX1" fmla="*/ 618133 w 1317061"/>
              <a:gd name="connsiteY1" fmla="*/ 912974 h 1372013"/>
              <a:gd name="connsiteX2" fmla="*/ 586629 w 1317061"/>
              <a:gd name="connsiteY2" fmla="*/ 937396 h 1372013"/>
              <a:gd name="connsiteX3" fmla="*/ 82859 w 1317061"/>
              <a:gd name="connsiteY3" fmla="*/ 1327915 h 1372013"/>
              <a:gd name="connsiteX4" fmla="*/ 1240912 w 1317061"/>
              <a:gd name="connsiteY4" fmla="*/ 1327915 h 1372013"/>
              <a:gd name="connsiteX5" fmla="*/ 732424 w 1317061"/>
              <a:gd name="connsiteY5" fmla="*/ 935411 h 1372013"/>
              <a:gd name="connsiteX6" fmla="*/ 700877 w 1317061"/>
              <a:gd name="connsiteY6" fmla="*/ 911060 h 1372013"/>
              <a:gd name="connsiteX7" fmla="*/ 660654 w 1317061"/>
              <a:gd name="connsiteY7" fmla="*/ 880012 h 1372013"/>
              <a:gd name="connsiteX8" fmla="*/ 417467 w 1317061"/>
              <a:gd name="connsiteY8" fmla="*/ 730578 h 1372013"/>
              <a:gd name="connsiteX9" fmla="*/ 905090 w 1317061"/>
              <a:gd name="connsiteY9" fmla="*/ 730578 h 1372013"/>
              <a:gd name="connsiteX10" fmla="*/ 905090 w 1317061"/>
              <a:gd name="connsiteY10" fmla="*/ 778747 h 1372013"/>
              <a:gd name="connsiteX11" fmla="*/ 417467 w 1317061"/>
              <a:gd name="connsiteY11" fmla="*/ 778747 h 1372013"/>
              <a:gd name="connsiteX12" fmla="*/ 417467 w 1317061"/>
              <a:gd name="connsiteY12" fmla="*/ 730578 h 1372013"/>
              <a:gd name="connsiteX13" fmla="*/ 1278507 w 1317061"/>
              <a:gd name="connsiteY13" fmla="*/ 600262 h 1372013"/>
              <a:gd name="connsiteX14" fmla="*/ 766523 w 1317061"/>
              <a:gd name="connsiteY14" fmla="*/ 914483 h 1372013"/>
              <a:gd name="connsiteX15" fmla="*/ 1278507 w 1317061"/>
              <a:gd name="connsiteY15" fmla="*/ 1310864 h 1372013"/>
              <a:gd name="connsiteX16" fmla="*/ 1278507 w 1317061"/>
              <a:gd name="connsiteY16" fmla="*/ 600262 h 1372013"/>
              <a:gd name="connsiteX17" fmla="*/ 37311 w 1317061"/>
              <a:gd name="connsiteY17" fmla="*/ 600262 h 1372013"/>
              <a:gd name="connsiteX18" fmla="*/ 37311 w 1317061"/>
              <a:gd name="connsiteY18" fmla="*/ 1316036 h 1372013"/>
              <a:gd name="connsiteX19" fmla="*/ 552462 w 1317061"/>
              <a:gd name="connsiteY19" fmla="*/ 916426 h 1372013"/>
              <a:gd name="connsiteX20" fmla="*/ 37311 w 1317061"/>
              <a:gd name="connsiteY20" fmla="*/ 600262 h 1372013"/>
              <a:gd name="connsiteX21" fmla="*/ 417467 w 1317061"/>
              <a:gd name="connsiteY21" fmla="*/ 587759 h 1372013"/>
              <a:gd name="connsiteX22" fmla="*/ 905090 w 1317061"/>
              <a:gd name="connsiteY22" fmla="*/ 587759 h 1372013"/>
              <a:gd name="connsiteX23" fmla="*/ 905090 w 1317061"/>
              <a:gd name="connsiteY23" fmla="*/ 635894 h 1372013"/>
              <a:gd name="connsiteX24" fmla="*/ 417467 w 1317061"/>
              <a:gd name="connsiteY24" fmla="*/ 635894 h 1372013"/>
              <a:gd name="connsiteX25" fmla="*/ 417467 w 1317061"/>
              <a:gd name="connsiteY25" fmla="*/ 587759 h 1372013"/>
              <a:gd name="connsiteX26" fmla="*/ 417467 w 1317061"/>
              <a:gd name="connsiteY26" fmla="*/ 450428 h 1372013"/>
              <a:gd name="connsiteX27" fmla="*/ 905090 w 1317061"/>
              <a:gd name="connsiteY27" fmla="*/ 450428 h 1372013"/>
              <a:gd name="connsiteX28" fmla="*/ 905090 w 1317061"/>
              <a:gd name="connsiteY28" fmla="*/ 498601 h 1372013"/>
              <a:gd name="connsiteX29" fmla="*/ 417467 w 1317061"/>
              <a:gd name="connsiteY29" fmla="*/ 498601 h 1372013"/>
              <a:gd name="connsiteX30" fmla="*/ 417467 w 1317061"/>
              <a:gd name="connsiteY30" fmla="*/ 450428 h 1372013"/>
              <a:gd name="connsiteX31" fmla="*/ 225210 w 1317061"/>
              <a:gd name="connsiteY31" fmla="*/ 421496 h 1372013"/>
              <a:gd name="connsiteX32" fmla="*/ 37311 w 1317061"/>
              <a:gd name="connsiteY32" fmla="*/ 498423 h 1372013"/>
              <a:gd name="connsiteX33" fmla="*/ 37311 w 1317061"/>
              <a:gd name="connsiteY33" fmla="*/ 555774 h 1372013"/>
              <a:gd name="connsiteX34" fmla="*/ 225210 w 1317061"/>
              <a:gd name="connsiteY34" fmla="*/ 671330 h 1372013"/>
              <a:gd name="connsiteX35" fmla="*/ 225210 w 1317061"/>
              <a:gd name="connsiteY35" fmla="*/ 421496 h 1372013"/>
              <a:gd name="connsiteX36" fmla="*/ 1086358 w 1317061"/>
              <a:gd name="connsiteY36" fmla="*/ 419756 h 1372013"/>
              <a:gd name="connsiteX37" fmla="*/ 1086358 w 1317061"/>
              <a:gd name="connsiteY37" fmla="*/ 674441 h 1372013"/>
              <a:gd name="connsiteX38" fmla="*/ 1278507 w 1317061"/>
              <a:gd name="connsiteY38" fmla="*/ 556494 h 1372013"/>
              <a:gd name="connsiteX39" fmla="*/ 1278507 w 1317061"/>
              <a:gd name="connsiteY39" fmla="*/ 498423 h 1372013"/>
              <a:gd name="connsiteX40" fmla="*/ 1086358 w 1317061"/>
              <a:gd name="connsiteY40" fmla="*/ 419756 h 1372013"/>
              <a:gd name="connsiteX41" fmla="*/ 417467 w 1317061"/>
              <a:gd name="connsiteY41" fmla="*/ 307608 h 1372013"/>
              <a:gd name="connsiteX42" fmla="*/ 905090 w 1317061"/>
              <a:gd name="connsiteY42" fmla="*/ 307608 h 1372013"/>
              <a:gd name="connsiteX43" fmla="*/ 905090 w 1317061"/>
              <a:gd name="connsiteY43" fmla="*/ 355781 h 1372013"/>
              <a:gd name="connsiteX44" fmla="*/ 417467 w 1317061"/>
              <a:gd name="connsiteY44" fmla="*/ 355781 h 1372013"/>
              <a:gd name="connsiteX45" fmla="*/ 417467 w 1317061"/>
              <a:gd name="connsiteY45" fmla="*/ 307608 h 1372013"/>
              <a:gd name="connsiteX46" fmla="*/ 417467 w 1317061"/>
              <a:gd name="connsiteY46" fmla="*/ 164791 h 1372013"/>
              <a:gd name="connsiteX47" fmla="*/ 905090 w 1317061"/>
              <a:gd name="connsiteY47" fmla="*/ 164791 h 1372013"/>
              <a:gd name="connsiteX48" fmla="*/ 905090 w 1317061"/>
              <a:gd name="connsiteY48" fmla="*/ 212964 h 1372013"/>
              <a:gd name="connsiteX49" fmla="*/ 417467 w 1317061"/>
              <a:gd name="connsiteY49" fmla="*/ 212964 h 1372013"/>
              <a:gd name="connsiteX50" fmla="*/ 417467 w 1317061"/>
              <a:gd name="connsiteY50" fmla="*/ 164791 h 1372013"/>
              <a:gd name="connsiteX51" fmla="*/ 263787 w 1317061"/>
              <a:gd name="connsiteY51" fmla="*/ 37326 h 1372013"/>
              <a:gd name="connsiteX52" fmla="*/ 263787 w 1317061"/>
              <a:gd name="connsiteY52" fmla="*/ 695055 h 1372013"/>
              <a:gd name="connsiteX53" fmla="*/ 583985 w 1317061"/>
              <a:gd name="connsiteY53" fmla="*/ 891973 h 1372013"/>
              <a:gd name="connsiteX54" fmla="*/ 649435 w 1317061"/>
              <a:gd name="connsiteY54" fmla="*/ 841203 h 1372013"/>
              <a:gd name="connsiteX55" fmla="*/ 671872 w 1317061"/>
              <a:gd name="connsiteY55" fmla="*/ 841203 h 1372013"/>
              <a:gd name="connsiteX56" fmla="*/ 735027 w 1317061"/>
              <a:gd name="connsiteY56" fmla="*/ 890098 h 1372013"/>
              <a:gd name="connsiteX57" fmla="*/ 1049025 w 1317061"/>
              <a:gd name="connsiteY57" fmla="*/ 697357 h 1372013"/>
              <a:gd name="connsiteX58" fmla="*/ 1049025 w 1317061"/>
              <a:gd name="connsiteY58" fmla="*/ 37326 h 1372013"/>
              <a:gd name="connsiteX59" fmla="*/ 263787 w 1317061"/>
              <a:gd name="connsiteY59" fmla="*/ 37326 h 1372013"/>
              <a:gd name="connsiteX60" fmla="*/ 243876 w 1317061"/>
              <a:gd name="connsiteY60" fmla="*/ 0 h 1372013"/>
              <a:gd name="connsiteX61" fmla="*/ 1067691 w 1317061"/>
              <a:gd name="connsiteY61" fmla="*/ 0 h 1372013"/>
              <a:gd name="connsiteX62" fmla="*/ 1086358 w 1317061"/>
              <a:gd name="connsiteY62" fmla="*/ 18663 h 1372013"/>
              <a:gd name="connsiteX63" fmla="*/ 1086358 w 1317061"/>
              <a:gd name="connsiteY63" fmla="*/ 378919 h 1372013"/>
              <a:gd name="connsiteX64" fmla="*/ 1317061 w 1317061"/>
              <a:gd name="connsiteY64" fmla="*/ 473513 h 1372013"/>
              <a:gd name="connsiteX65" fmla="*/ 1317061 w 1317061"/>
              <a:gd name="connsiteY65" fmla="*/ 532828 h 1372013"/>
              <a:gd name="connsiteX66" fmla="*/ 1317061 w 1317061"/>
              <a:gd name="connsiteY66" fmla="*/ 1372013 h 1372013"/>
              <a:gd name="connsiteX67" fmla="*/ 0 w 1317061"/>
              <a:gd name="connsiteY67" fmla="*/ 1372013 h 1372013"/>
              <a:gd name="connsiteX68" fmla="*/ 0 w 1317061"/>
              <a:gd name="connsiteY68" fmla="*/ 1366525 h 1372013"/>
              <a:gd name="connsiteX69" fmla="*/ 0 w 1317061"/>
              <a:gd name="connsiteY69" fmla="*/ 532828 h 1372013"/>
              <a:gd name="connsiteX70" fmla="*/ 0 w 1317061"/>
              <a:gd name="connsiteY70" fmla="*/ 473513 h 1372013"/>
              <a:gd name="connsiteX71" fmla="*/ 225210 w 1317061"/>
              <a:gd name="connsiteY71" fmla="*/ 380997 h 1372013"/>
              <a:gd name="connsiteX72" fmla="*/ 225210 w 1317061"/>
              <a:gd name="connsiteY72" fmla="*/ 18663 h 1372013"/>
              <a:gd name="connsiteX73" fmla="*/ 243876 w 1317061"/>
              <a:gd name="connsiteY73" fmla="*/ 0 h 1372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1317061" h="1372013">
                <a:moveTo>
                  <a:pt x="660654" y="880012"/>
                </a:moveTo>
                <a:lnTo>
                  <a:pt x="618133" y="912974"/>
                </a:lnTo>
                <a:lnTo>
                  <a:pt x="586629" y="937396"/>
                </a:lnTo>
                <a:lnTo>
                  <a:pt x="82859" y="1327915"/>
                </a:lnTo>
                <a:lnTo>
                  <a:pt x="1240912" y="1327915"/>
                </a:lnTo>
                <a:lnTo>
                  <a:pt x="732424" y="935411"/>
                </a:lnTo>
                <a:lnTo>
                  <a:pt x="700877" y="911060"/>
                </a:lnTo>
                <a:lnTo>
                  <a:pt x="660654" y="880012"/>
                </a:lnTo>
                <a:close/>
                <a:moveTo>
                  <a:pt x="417467" y="730578"/>
                </a:moveTo>
                <a:lnTo>
                  <a:pt x="905090" y="730578"/>
                </a:lnTo>
                <a:lnTo>
                  <a:pt x="905090" y="778747"/>
                </a:lnTo>
                <a:lnTo>
                  <a:pt x="417467" y="778747"/>
                </a:lnTo>
                <a:lnTo>
                  <a:pt x="417467" y="730578"/>
                </a:lnTo>
                <a:close/>
                <a:moveTo>
                  <a:pt x="1278507" y="600262"/>
                </a:moveTo>
                <a:lnTo>
                  <a:pt x="766523" y="914483"/>
                </a:lnTo>
                <a:lnTo>
                  <a:pt x="1278507" y="1310864"/>
                </a:lnTo>
                <a:lnTo>
                  <a:pt x="1278507" y="600262"/>
                </a:lnTo>
                <a:close/>
                <a:moveTo>
                  <a:pt x="37311" y="600262"/>
                </a:moveTo>
                <a:lnTo>
                  <a:pt x="37311" y="1316036"/>
                </a:lnTo>
                <a:lnTo>
                  <a:pt x="552462" y="916426"/>
                </a:lnTo>
                <a:lnTo>
                  <a:pt x="37311" y="600262"/>
                </a:lnTo>
                <a:close/>
                <a:moveTo>
                  <a:pt x="417467" y="587759"/>
                </a:moveTo>
                <a:lnTo>
                  <a:pt x="905090" y="587759"/>
                </a:lnTo>
                <a:lnTo>
                  <a:pt x="905090" y="635894"/>
                </a:lnTo>
                <a:lnTo>
                  <a:pt x="417467" y="635894"/>
                </a:lnTo>
                <a:lnTo>
                  <a:pt x="417467" y="587759"/>
                </a:lnTo>
                <a:close/>
                <a:moveTo>
                  <a:pt x="417467" y="450428"/>
                </a:moveTo>
                <a:lnTo>
                  <a:pt x="905090" y="450428"/>
                </a:lnTo>
                <a:lnTo>
                  <a:pt x="905090" y="498601"/>
                </a:lnTo>
                <a:lnTo>
                  <a:pt x="417467" y="498601"/>
                </a:lnTo>
                <a:lnTo>
                  <a:pt x="417467" y="450428"/>
                </a:lnTo>
                <a:close/>
                <a:moveTo>
                  <a:pt x="225210" y="421496"/>
                </a:moveTo>
                <a:lnTo>
                  <a:pt x="37311" y="498423"/>
                </a:lnTo>
                <a:lnTo>
                  <a:pt x="37311" y="555774"/>
                </a:lnTo>
                <a:lnTo>
                  <a:pt x="225210" y="671330"/>
                </a:lnTo>
                <a:lnTo>
                  <a:pt x="225210" y="421496"/>
                </a:lnTo>
                <a:close/>
                <a:moveTo>
                  <a:pt x="1086358" y="419756"/>
                </a:moveTo>
                <a:lnTo>
                  <a:pt x="1086358" y="674441"/>
                </a:lnTo>
                <a:lnTo>
                  <a:pt x="1278507" y="556494"/>
                </a:lnTo>
                <a:lnTo>
                  <a:pt x="1278507" y="498423"/>
                </a:lnTo>
                <a:lnTo>
                  <a:pt x="1086358" y="419756"/>
                </a:lnTo>
                <a:close/>
                <a:moveTo>
                  <a:pt x="417467" y="307608"/>
                </a:moveTo>
                <a:lnTo>
                  <a:pt x="905090" y="307608"/>
                </a:lnTo>
                <a:lnTo>
                  <a:pt x="905090" y="355781"/>
                </a:lnTo>
                <a:lnTo>
                  <a:pt x="417467" y="355781"/>
                </a:lnTo>
                <a:lnTo>
                  <a:pt x="417467" y="307608"/>
                </a:lnTo>
                <a:close/>
                <a:moveTo>
                  <a:pt x="417467" y="164791"/>
                </a:moveTo>
                <a:lnTo>
                  <a:pt x="905090" y="164791"/>
                </a:lnTo>
                <a:lnTo>
                  <a:pt x="905090" y="212964"/>
                </a:lnTo>
                <a:lnTo>
                  <a:pt x="417467" y="212964"/>
                </a:lnTo>
                <a:lnTo>
                  <a:pt x="417467" y="164791"/>
                </a:lnTo>
                <a:close/>
                <a:moveTo>
                  <a:pt x="263787" y="37326"/>
                </a:moveTo>
                <a:lnTo>
                  <a:pt x="263787" y="695055"/>
                </a:lnTo>
                <a:lnTo>
                  <a:pt x="583985" y="891973"/>
                </a:lnTo>
                <a:lnTo>
                  <a:pt x="649435" y="841203"/>
                </a:lnTo>
                <a:cubicBezTo>
                  <a:pt x="655667" y="834943"/>
                  <a:pt x="666886" y="834943"/>
                  <a:pt x="671872" y="841203"/>
                </a:cubicBezTo>
                <a:lnTo>
                  <a:pt x="735027" y="890098"/>
                </a:lnTo>
                <a:lnTo>
                  <a:pt x="1049025" y="697357"/>
                </a:lnTo>
                <a:lnTo>
                  <a:pt x="1049025" y="37326"/>
                </a:lnTo>
                <a:lnTo>
                  <a:pt x="263787" y="37326"/>
                </a:lnTo>
                <a:close/>
                <a:moveTo>
                  <a:pt x="243876" y="0"/>
                </a:moveTo>
                <a:lnTo>
                  <a:pt x="1067691" y="0"/>
                </a:lnTo>
                <a:cubicBezTo>
                  <a:pt x="1078891" y="0"/>
                  <a:pt x="1086358" y="7465"/>
                  <a:pt x="1086358" y="18663"/>
                </a:cubicBezTo>
                <a:lnTo>
                  <a:pt x="1086358" y="378919"/>
                </a:lnTo>
                <a:lnTo>
                  <a:pt x="1317061" y="473513"/>
                </a:lnTo>
                <a:lnTo>
                  <a:pt x="1317061" y="532828"/>
                </a:lnTo>
                <a:lnTo>
                  <a:pt x="1317061" y="1372013"/>
                </a:lnTo>
                <a:lnTo>
                  <a:pt x="0" y="1372013"/>
                </a:lnTo>
                <a:lnTo>
                  <a:pt x="0" y="1366525"/>
                </a:lnTo>
                <a:lnTo>
                  <a:pt x="0" y="532828"/>
                </a:lnTo>
                <a:lnTo>
                  <a:pt x="0" y="473513"/>
                </a:lnTo>
                <a:lnTo>
                  <a:pt x="225210" y="380997"/>
                </a:lnTo>
                <a:lnTo>
                  <a:pt x="225210" y="18663"/>
                </a:lnTo>
                <a:cubicBezTo>
                  <a:pt x="225210" y="7465"/>
                  <a:pt x="233921" y="0"/>
                  <a:pt x="243876"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4" name="Freeform 465">
            <a:extLst>
              <a:ext uri="{FF2B5EF4-FFF2-40B4-BE49-F238E27FC236}">
                <a16:creationId xmlns:a16="http://schemas.microsoft.com/office/drawing/2014/main" id="{6F4829DD-D19B-7045-B81B-B7A0BF966BA6}"/>
              </a:ext>
            </a:extLst>
          </p:cNvPr>
          <p:cNvSpPr>
            <a:spLocks noChangeArrowheads="1"/>
          </p:cNvSpPr>
          <p:nvPr/>
        </p:nvSpPr>
        <p:spPr bwMode="auto">
          <a:xfrm>
            <a:off x="10348693" y="4386133"/>
            <a:ext cx="1724782" cy="1724817"/>
          </a:xfrm>
          <a:custGeom>
            <a:avLst/>
            <a:gdLst>
              <a:gd name="T0" fmla="*/ 451881 w 1385"/>
              <a:gd name="T1" fmla="*/ 24814 h 1385"/>
              <a:gd name="T2" fmla="*/ 451881 w 1385"/>
              <a:gd name="T3" fmla="*/ 24814 h 1385"/>
              <a:gd name="T4" fmla="*/ 24161 w 1385"/>
              <a:gd name="T5" fmla="*/ 451881 h 1385"/>
              <a:gd name="T6" fmla="*/ 24161 w 1385"/>
              <a:gd name="T7" fmla="*/ 451881 h 1385"/>
              <a:gd name="T8" fmla="*/ 451881 w 1385"/>
              <a:gd name="T9" fmla="*/ 879601 h 1385"/>
              <a:gd name="T10" fmla="*/ 451881 w 1385"/>
              <a:gd name="T11" fmla="*/ 879601 h 1385"/>
              <a:gd name="T12" fmla="*/ 879601 w 1385"/>
              <a:gd name="T13" fmla="*/ 451881 h 1385"/>
              <a:gd name="T14" fmla="*/ 879601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7" y="331"/>
                  <a:pt x="37" y="692"/>
                </a:cubicBezTo>
                <a:cubicBezTo>
                  <a:pt x="37" y="1053"/>
                  <a:pt x="331" y="1347"/>
                  <a:pt x="692" y="1347"/>
                </a:cubicBezTo>
                <a:cubicBezTo>
                  <a:pt x="1053" y="1347"/>
                  <a:pt x="1347" y="1053"/>
                  <a:pt x="1347" y="692"/>
                </a:cubicBezTo>
                <a:cubicBezTo>
                  <a:pt x="1347" y="331"/>
                  <a:pt x="1053" y="38"/>
                  <a:pt x="692" y="38"/>
                </a:cubicBezTo>
                <a:close/>
                <a:moveTo>
                  <a:pt x="692" y="1384"/>
                </a:moveTo>
                <a:lnTo>
                  <a:pt x="692" y="1384"/>
                </a:lnTo>
                <a:cubicBezTo>
                  <a:pt x="310" y="1384"/>
                  <a:pt x="0" y="1074"/>
                  <a:pt x="0" y="692"/>
                </a:cubicBezTo>
                <a:cubicBezTo>
                  <a:pt x="0" y="310"/>
                  <a:pt x="310" y="0"/>
                  <a:pt x="692" y="0"/>
                </a:cubicBezTo>
                <a:cubicBezTo>
                  <a:pt x="1074" y="0"/>
                  <a:pt x="1384" y="310"/>
                  <a:pt x="1384" y="692"/>
                </a:cubicBezTo>
                <a:cubicBezTo>
                  <a:pt x="1384"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466">
            <a:extLst>
              <a:ext uri="{FF2B5EF4-FFF2-40B4-BE49-F238E27FC236}">
                <a16:creationId xmlns:a16="http://schemas.microsoft.com/office/drawing/2014/main" id="{F7BE81CC-BCBE-684A-A475-7AE7F823A508}"/>
              </a:ext>
            </a:extLst>
          </p:cNvPr>
          <p:cNvSpPr>
            <a:spLocks noChangeArrowheads="1"/>
          </p:cNvSpPr>
          <p:nvPr/>
        </p:nvSpPr>
        <p:spPr bwMode="auto">
          <a:xfrm>
            <a:off x="10766156" y="4495992"/>
            <a:ext cx="928304" cy="1296358"/>
          </a:xfrm>
          <a:custGeom>
            <a:avLst/>
            <a:gdLst>
              <a:gd name="T0" fmla="*/ 486118 w 747"/>
              <a:gd name="T1" fmla="*/ 679098 h 1041"/>
              <a:gd name="T2" fmla="*/ 0 w 747"/>
              <a:gd name="T3" fmla="*/ 679098 h 1041"/>
              <a:gd name="T4" fmla="*/ 0 w 747"/>
              <a:gd name="T5" fmla="*/ 0 h 1041"/>
              <a:gd name="T6" fmla="*/ 486118 w 747"/>
              <a:gd name="T7" fmla="*/ 0 h 1041"/>
              <a:gd name="T8" fmla="*/ 486118 w 747"/>
              <a:gd name="T9" fmla="*/ 679098 h 10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47" h="1041">
                <a:moveTo>
                  <a:pt x="746" y="1040"/>
                </a:moveTo>
                <a:lnTo>
                  <a:pt x="0" y="1040"/>
                </a:lnTo>
                <a:lnTo>
                  <a:pt x="0" y="0"/>
                </a:lnTo>
                <a:lnTo>
                  <a:pt x="746" y="0"/>
                </a:lnTo>
                <a:lnTo>
                  <a:pt x="746" y="104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45">
            <a:extLst>
              <a:ext uri="{FF2B5EF4-FFF2-40B4-BE49-F238E27FC236}">
                <a16:creationId xmlns:a16="http://schemas.microsoft.com/office/drawing/2014/main" id="{711147CF-C15E-FD4E-A5D0-F6A52247A4FA}"/>
              </a:ext>
            </a:extLst>
          </p:cNvPr>
          <p:cNvSpPr>
            <a:spLocks noChangeArrowheads="1"/>
          </p:cNvSpPr>
          <p:nvPr/>
        </p:nvSpPr>
        <p:spPr bwMode="auto">
          <a:xfrm>
            <a:off x="10749673" y="4479514"/>
            <a:ext cx="965510" cy="1333563"/>
          </a:xfrm>
          <a:custGeom>
            <a:avLst/>
            <a:gdLst>
              <a:gd name="connsiteX0" fmla="*/ 148313 w 965510"/>
              <a:gd name="connsiteY0" fmla="*/ 1054667 h 1333563"/>
              <a:gd name="connsiteX1" fmla="*/ 591987 w 965510"/>
              <a:gd name="connsiteY1" fmla="*/ 1054667 h 1333563"/>
              <a:gd name="connsiteX2" fmla="*/ 591987 w 965510"/>
              <a:gd name="connsiteY2" fmla="*/ 1102836 h 1333563"/>
              <a:gd name="connsiteX3" fmla="*/ 148313 w 965510"/>
              <a:gd name="connsiteY3" fmla="*/ 1102836 h 1333563"/>
              <a:gd name="connsiteX4" fmla="*/ 148313 w 965510"/>
              <a:gd name="connsiteY4" fmla="*/ 928323 h 1333563"/>
              <a:gd name="connsiteX5" fmla="*/ 811710 w 965510"/>
              <a:gd name="connsiteY5" fmla="*/ 928323 h 1333563"/>
              <a:gd name="connsiteX6" fmla="*/ 811710 w 965510"/>
              <a:gd name="connsiteY6" fmla="*/ 976462 h 1333563"/>
              <a:gd name="connsiteX7" fmla="*/ 148313 w 965510"/>
              <a:gd name="connsiteY7" fmla="*/ 976462 h 1333563"/>
              <a:gd name="connsiteX8" fmla="*/ 148313 w 965510"/>
              <a:gd name="connsiteY8" fmla="*/ 725084 h 1333563"/>
              <a:gd name="connsiteX9" fmla="*/ 811710 w 965510"/>
              <a:gd name="connsiteY9" fmla="*/ 725084 h 1333563"/>
              <a:gd name="connsiteX10" fmla="*/ 811710 w 965510"/>
              <a:gd name="connsiteY10" fmla="*/ 773252 h 1333563"/>
              <a:gd name="connsiteX11" fmla="*/ 148313 w 965510"/>
              <a:gd name="connsiteY11" fmla="*/ 773252 h 1333563"/>
              <a:gd name="connsiteX12" fmla="*/ 36129 w 965510"/>
              <a:gd name="connsiteY12" fmla="*/ 37390 h 1333563"/>
              <a:gd name="connsiteX13" fmla="*/ 36129 w 965510"/>
              <a:gd name="connsiteY13" fmla="*/ 1294927 h 1333563"/>
              <a:gd name="connsiteX14" fmla="*/ 926890 w 965510"/>
              <a:gd name="connsiteY14" fmla="*/ 1294927 h 1333563"/>
              <a:gd name="connsiteX15" fmla="*/ 926890 w 965510"/>
              <a:gd name="connsiteY15" fmla="*/ 37390 h 1333563"/>
              <a:gd name="connsiteX16" fmla="*/ 17441 w 965510"/>
              <a:gd name="connsiteY16" fmla="*/ 0 h 1333563"/>
              <a:gd name="connsiteX17" fmla="*/ 946823 w 965510"/>
              <a:gd name="connsiteY17" fmla="*/ 0 h 1333563"/>
              <a:gd name="connsiteX18" fmla="*/ 965510 w 965510"/>
              <a:gd name="connsiteY18" fmla="*/ 18695 h 1333563"/>
              <a:gd name="connsiteX19" fmla="*/ 965510 w 965510"/>
              <a:gd name="connsiteY19" fmla="*/ 1314868 h 1333563"/>
              <a:gd name="connsiteX20" fmla="*/ 946823 w 965510"/>
              <a:gd name="connsiteY20" fmla="*/ 1333563 h 1333563"/>
              <a:gd name="connsiteX21" fmla="*/ 17441 w 965510"/>
              <a:gd name="connsiteY21" fmla="*/ 1333563 h 1333563"/>
              <a:gd name="connsiteX22" fmla="*/ 0 w 965510"/>
              <a:gd name="connsiteY22" fmla="*/ 1314868 h 1333563"/>
              <a:gd name="connsiteX23" fmla="*/ 0 w 965510"/>
              <a:gd name="connsiteY23" fmla="*/ 18695 h 1333563"/>
              <a:gd name="connsiteX24" fmla="*/ 17441 w 965510"/>
              <a:gd name="connsiteY24" fmla="*/ 0 h 1333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65510" h="1333563">
                <a:moveTo>
                  <a:pt x="148313" y="1054667"/>
                </a:moveTo>
                <a:lnTo>
                  <a:pt x="591987" y="1054667"/>
                </a:lnTo>
                <a:lnTo>
                  <a:pt x="591987" y="1102836"/>
                </a:lnTo>
                <a:lnTo>
                  <a:pt x="148313" y="1102836"/>
                </a:lnTo>
                <a:close/>
                <a:moveTo>
                  <a:pt x="148313" y="928323"/>
                </a:moveTo>
                <a:lnTo>
                  <a:pt x="811710" y="928323"/>
                </a:lnTo>
                <a:lnTo>
                  <a:pt x="811710" y="976462"/>
                </a:lnTo>
                <a:lnTo>
                  <a:pt x="148313" y="976462"/>
                </a:lnTo>
                <a:close/>
                <a:moveTo>
                  <a:pt x="148313" y="725084"/>
                </a:moveTo>
                <a:lnTo>
                  <a:pt x="811710" y="725084"/>
                </a:lnTo>
                <a:lnTo>
                  <a:pt x="811710" y="773252"/>
                </a:lnTo>
                <a:lnTo>
                  <a:pt x="148313" y="773252"/>
                </a:lnTo>
                <a:close/>
                <a:moveTo>
                  <a:pt x="36129" y="37390"/>
                </a:moveTo>
                <a:lnTo>
                  <a:pt x="36129" y="1294927"/>
                </a:lnTo>
                <a:lnTo>
                  <a:pt x="926890" y="1294927"/>
                </a:lnTo>
                <a:lnTo>
                  <a:pt x="926890" y="37390"/>
                </a:lnTo>
                <a:close/>
                <a:moveTo>
                  <a:pt x="17441" y="0"/>
                </a:moveTo>
                <a:lnTo>
                  <a:pt x="946823" y="0"/>
                </a:lnTo>
                <a:cubicBezTo>
                  <a:pt x="956789" y="0"/>
                  <a:pt x="965510" y="8724"/>
                  <a:pt x="965510" y="18695"/>
                </a:cubicBezTo>
                <a:lnTo>
                  <a:pt x="965510" y="1314868"/>
                </a:lnTo>
                <a:cubicBezTo>
                  <a:pt x="965510" y="1324839"/>
                  <a:pt x="956789" y="1333563"/>
                  <a:pt x="946823" y="1333563"/>
                </a:cubicBezTo>
                <a:lnTo>
                  <a:pt x="17441" y="1333563"/>
                </a:lnTo>
                <a:cubicBezTo>
                  <a:pt x="7475" y="1333563"/>
                  <a:pt x="0" y="1324839"/>
                  <a:pt x="0" y="1314868"/>
                </a:cubicBezTo>
                <a:lnTo>
                  <a:pt x="0" y="18695"/>
                </a:lnTo>
                <a:cubicBezTo>
                  <a:pt x="0" y="8724"/>
                  <a:pt x="7475" y="0"/>
                  <a:pt x="17441"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7" name="Freeform 468">
            <a:extLst>
              <a:ext uri="{FF2B5EF4-FFF2-40B4-BE49-F238E27FC236}">
                <a16:creationId xmlns:a16="http://schemas.microsoft.com/office/drawing/2014/main" id="{8ED08CBE-ACE5-0B4D-A3AE-BE195E75FF35}"/>
              </a:ext>
            </a:extLst>
          </p:cNvPr>
          <p:cNvSpPr>
            <a:spLocks noChangeArrowheads="1"/>
          </p:cNvSpPr>
          <p:nvPr/>
        </p:nvSpPr>
        <p:spPr bwMode="auto">
          <a:xfrm>
            <a:off x="11227560" y="4600362"/>
            <a:ext cx="263662" cy="274652"/>
          </a:xfrm>
          <a:custGeom>
            <a:avLst/>
            <a:gdLst>
              <a:gd name="T0" fmla="*/ 137600 w 211"/>
              <a:gd name="T1" fmla="*/ 143363 h 221"/>
              <a:gd name="T2" fmla="*/ 137600 w 211"/>
              <a:gd name="T3" fmla="*/ 143363 h 221"/>
              <a:gd name="T4" fmla="*/ 0 w 211"/>
              <a:gd name="T5" fmla="*/ 0 h 221"/>
              <a:gd name="T6" fmla="*/ 0 w 211"/>
              <a:gd name="T7" fmla="*/ 143363 h 221"/>
              <a:gd name="T8" fmla="*/ 137600 w 211"/>
              <a:gd name="T9" fmla="*/ 143363 h 2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1" h="221">
                <a:moveTo>
                  <a:pt x="210" y="220"/>
                </a:moveTo>
                <a:lnTo>
                  <a:pt x="210" y="220"/>
                </a:lnTo>
                <a:cubicBezTo>
                  <a:pt x="209" y="101"/>
                  <a:pt x="116" y="4"/>
                  <a:pt x="0" y="0"/>
                </a:cubicBezTo>
                <a:lnTo>
                  <a:pt x="0" y="220"/>
                </a:lnTo>
                <a:lnTo>
                  <a:pt x="210" y="220"/>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469">
            <a:extLst>
              <a:ext uri="{FF2B5EF4-FFF2-40B4-BE49-F238E27FC236}">
                <a16:creationId xmlns:a16="http://schemas.microsoft.com/office/drawing/2014/main" id="{89D8A483-9815-C249-A634-0BB20BF51CD5}"/>
              </a:ext>
            </a:extLst>
          </p:cNvPr>
          <p:cNvSpPr>
            <a:spLocks noChangeArrowheads="1"/>
          </p:cNvSpPr>
          <p:nvPr/>
        </p:nvSpPr>
        <p:spPr bwMode="auto">
          <a:xfrm>
            <a:off x="10941929" y="4600362"/>
            <a:ext cx="543799" cy="554797"/>
          </a:xfrm>
          <a:custGeom>
            <a:avLst/>
            <a:gdLst>
              <a:gd name="T0" fmla="*/ 127893 w 437"/>
              <a:gd name="T1" fmla="*/ 0 h 447"/>
              <a:gd name="T2" fmla="*/ 127893 w 437"/>
              <a:gd name="T3" fmla="*/ 0 h 447"/>
              <a:gd name="T4" fmla="*/ 0 w 437"/>
              <a:gd name="T5" fmla="*/ 144479 h 447"/>
              <a:gd name="T6" fmla="*/ 0 w 437"/>
              <a:gd name="T7" fmla="*/ 144479 h 447"/>
              <a:gd name="T8" fmla="*/ 142901 w 437"/>
              <a:gd name="T9" fmla="*/ 290259 h 447"/>
              <a:gd name="T10" fmla="*/ 142901 w 437"/>
              <a:gd name="T11" fmla="*/ 290259 h 447"/>
              <a:gd name="T12" fmla="*/ 284496 w 437"/>
              <a:gd name="T13" fmla="*/ 164003 h 447"/>
              <a:gd name="T14" fmla="*/ 127893 w 437"/>
              <a:gd name="T15" fmla="*/ 164003 h 447"/>
              <a:gd name="T16" fmla="*/ 127893 w 437"/>
              <a:gd name="T17" fmla="*/ 0 h 4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37" h="447">
                <a:moveTo>
                  <a:pt x="196" y="0"/>
                </a:moveTo>
                <a:lnTo>
                  <a:pt x="196" y="0"/>
                </a:lnTo>
                <a:cubicBezTo>
                  <a:pt x="86" y="13"/>
                  <a:pt x="0" y="107"/>
                  <a:pt x="0" y="222"/>
                </a:cubicBezTo>
                <a:cubicBezTo>
                  <a:pt x="0" y="346"/>
                  <a:pt x="98" y="446"/>
                  <a:pt x="219" y="446"/>
                </a:cubicBezTo>
                <a:cubicBezTo>
                  <a:pt x="330" y="446"/>
                  <a:pt x="421" y="361"/>
                  <a:pt x="436" y="252"/>
                </a:cubicBezTo>
                <a:lnTo>
                  <a:pt x="196" y="252"/>
                </a:lnTo>
                <a:lnTo>
                  <a:pt x="196" y="0"/>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473">
            <a:extLst>
              <a:ext uri="{FF2B5EF4-FFF2-40B4-BE49-F238E27FC236}">
                <a16:creationId xmlns:a16="http://schemas.microsoft.com/office/drawing/2014/main" id="{1033C46B-F846-DB4A-A418-F25875C9117A}"/>
              </a:ext>
            </a:extLst>
          </p:cNvPr>
          <p:cNvSpPr>
            <a:spLocks noChangeArrowheads="1"/>
          </p:cNvSpPr>
          <p:nvPr/>
        </p:nvSpPr>
        <p:spPr bwMode="auto">
          <a:xfrm>
            <a:off x="14331069" y="4386133"/>
            <a:ext cx="1724782" cy="1724817"/>
          </a:xfrm>
          <a:custGeom>
            <a:avLst/>
            <a:gdLst>
              <a:gd name="T0" fmla="*/ 451881 w 1385"/>
              <a:gd name="T1" fmla="*/ 24814 h 1385"/>
              <a:gd name="T2" fmla="*/ 451881 w 1385"/>
              <a:gd name="T3" fmla="*/ 24814 h 1385"/>
              <a:gd name="T4" fmla="*/ 24161 w 1385"/>
              <a:gd name="T5" fmla="*/ 451881 h 1385"/>
              <a:gd name="T6" fmla="*/ 24161 w 1385"/>
              <a:gd name="T7" fmla="*/ 451881 h 1385"/>
              <a:gd name="T8" fmla="*/ 451881 w 1385"/>
              <a:gd name="T9" fmla="*/ 879601 h 1385"/>
              <a:gd name="T10" fmla="*/ 451881 w 1385"/>
              <a:gd name="T11" fmla="*/ 879601 h 1385"/>
              <a:gd name="T12" fmla="*/ 878948 w 1385"/>
              <a:gd name="T13" fmla="*/ 451881 h 1385"/>
              <a:gd name="T14" fmla="*/ 878948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7" y="331"/>
                  <a:pt x="37" y="692"/>
                </a:cubicBezTo>
                <a:cubicBezTo>
                  <a:pt x="37" y="1053"/>
                  <a:pt x="331" y="1347"/>
                  <a:pt x="692" y="1347"/>
                </a:cubicBezTo>
                <a:cubicBezTo>
                  <a:pt x="1053" y="1347"/>
                  <a:pt x="1346" y="1053"/>
                  <a:pt x="1346" y="692"/>
                </a:cubicBezTo>
                <a:cubicBezTo>
                  <a:pt x="1346" y="331"/>
                  <a:pt x="1053" y="38"/>
                  <a:pt x="692" y="38"/>
                </a:cubicBezTo>
                <a:close/>
                <a:moveTo>
                  <a:pt x="692" y="1384"/>
                </a:moveTo>
                <a:lnTo>
                  <a:pt x="692" y="1384"/>
                </a:lnTo>
                <a:cubicBezTo>
                  <a:pt x="310" y="1384"/>
                  <a:pt x="0" y="1074"/>
                  <a:pt x="0" y="692"/>
                </a:cubicBezTo>
                <a:cubicBezTo>
                  <a:pt x="0" y="310"/>
                  <a:pt x="310" y="0"/>
                  <a:pt x="692" y="0"/>
                </a:cubicBezTo>
                <a:cubicBezTo>
                  <a:pt x="1073" y="0"/>
                  <a:pt x="1384" y="310"/>
                  <a:pt x="1384" y="692"/>
                </a:cubicBezTo>
                <a:cubicBezTo>
                  <a:pt x="1384" y="1074"/>
                  <a:pt x="1073"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474">
            <a:extLst>
              <a:ext uri="{FF2B5EF4-FFF2-40B4-BE49-F238E27FC236}">
                <a16:creationId xmlns:a16="http://schemas.microsoft.com/office/drawing/2014/main" id="{627B024A-CD53-4546-B569-878B01C538E1}"/>
              </a:ext>
            </a:extLst>
          </p:cNvPr>
          <p:cNvSpPr>
            <a:spLocks noChangeArrowheads="1"/>
          </p:cNvSpPr>
          <p:nvPr/>
        </p:nvSpPr>
        <p:spPr bwMode="auto">
          <a:xfrm>
            <a:off x="14759517" y="4561909"/>
            <a:ext cx="878869" cy="1378757"/>
          </a:xfrm>
          <a:custGeom>
            <a:avLst/>
            <a:gdLst>
              <a:gd name="T0" fmla="*/ 460193 w 704"/>
              <a:gd name="T1" fmla="*/ 722304 h 1107"/>
              <a:gd name="T2" fmla="*/ 0 w 704"/>
              <a:gd name="T3" fmla="*/ 722304 h 1107"/>
              <a:gd name="T4" fmla="*/ 0 w 704"/>
              <a:gd name="T5" fmla="*/ 0 h 1107"/>
              <a:gd name="T6" fmla="*/ 460193 w 704"/>
              <a:gd name="T7" fmla="*/ 0 h 1107"/>
              <a:gd name="T8" fmla="*/ 460193 w 704"/>
              <a:gd name="T9" fmla="*/ 722304 h 11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04" h="1107">
                <a:moveTo>
                  <a:pt x="703" y="1106"/>
                </a:moveTo>
                <a:lnTo>
                  <a:pt x="0" y="1106"/>
                </a:lnTo>
                <a:lnTo>
                  <a:pt x="0" y="0"/>
                </a:lnTo>
                <a:lnTo>
                  <a:pt x="703" y="0"/>
                </a:lnTo>
                <a:lnTo>
                  <a:pt x="703" y="110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475">
            <a:extLst>
              <a:ext uri="{FF2B5EF4-FFF2-40B4-BE49-F238E27FC236}">
                <a16:creationId xmlns:a16="http://schemas.microsoft.com/office/drawing/2014/main" id="{1F78A912-20DF-1F49-8818-E4DFB3CC3357}"/>
              </a:ext>
            </a:extLst>
          </p:cNvPr>
          <p:cNvSpPr>
            <a:spLocks noChangeArrowheads="1"/>
          </p:cNvSpPr>
          <p:nvPr/>
        </p:nvSpPr>
        <p:spPr bwMode="auto">
          <a:xfrm>
            <a:off x="14737548" y="4539937"/>
            <a:ext cx="911827" cy="1417206"/>
          </a:xfrm>
          <a:custGeom>
            <a:avLst/>
            <a:gdLst>
              <a:gd name="T0" fmla="*/ 19542 w 734"/>
              <a:gd name="T1" fmla="*/ 722857 h 1137"/>
              <a:gd name="T2" fmla="*/ 457936 w 734"/>
              <a:gd name="T3" fmla="*/ 722857 h 1137"/>
              <a:gd name="T4" fmla="*/ 457936 w 734"/>
              <a:gd name="T5" fmla="*/ 19607 h 1137"/>
              <a:gd name="T6" fmla="*/ 19542 w 734"/>
              <a:gd name="T7" fmla="*/ 19607 h 1137"/>
              <a:gd name="T8" fmla="*/ 19542 w 734"/>
              <a:gd name="T9" fmla="*/ 722857 h 1137"/>
              <a:gd name="T10" fmla="*/ 467708 w 734"/>
              <a:gd name="T11" fmla="*/ 742464 h 1137"/>
              <a:gd name="T12" fmla="*/ 9771 w 734"/>
              <a:gd name="T13" fmla="*/ 742464 h 1137"/>
              <a:gd name="T14" fmla="*/ 9771 w 734"/>
              <a:gd name="T15" fmla="*/ 742464 h 1137"/>
              <a:gd name="T16" fmla="*/ 0 w 734"/>
              <a:gd name="T17" fmla="*/ 732661 h 1137"/>
              <a:gd name="T18" fmla="*/ 0 w 734"/>
              <a:gd name="T19" fmla="*/ 9804 h 1137"/>
              <a:gd name="T20" fmla="*/ 0 w 734"/>
              <a:gd name="T21" fmla="*/ 9804 h 1137"/>
              <a:gd name="T22" fmla="*/ 9771 w 734"/>
              <a:gd name="T23" fmla="*/ 0 h 1137"/>
              <a:gd name="T24" fmla="*/ 467708 w 734"/>
              <a:gd name="T25" fmla="*/ 0 h 1137"/>
              <a:gd name="T26" fmla="*/ 467708 w 734"/>
              <a:gd name="T27" fmla="*/ 0 h 1137"/>
              <a:gd name="T28" fmla="*/ 477479 w 734"/>
              <a:gd name="T29" fmla="*/ 9804 h 1137"/>
              <a:gd name="T30" fmla="*/ 477479 w 734"/>
              <a:gd name="T31" fmla="*/ 732661 h 1137"/>
              <a:gd name="T32" fmla="*/ 477479 w 734"/>
              <a:gd name="T33" fmla="*/ 732661 h 1137"/>
              <a:gd name="T34" fmla="*/ 467708 w 734"/>
              <a:gd name="T35" fmla="*/ 742464 h 11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34" h="1137">
                <a:moveTo>
                  <a:pt x="30" y="1106"/>
                </a:moveTo>
                <a:lnTo>
                  <a:pt x="703" y="1106"/>
                </a:lnTo>
                <a:lnTo>
                  <a:pt x="703" y="30"/>
                </a:lnTo>
                <a:lnTo>
                  <a:pt x="30" y="30"/>
                </a:lnTo>
                <a:lnTo>
                  <a:pt x="30" y="1106"/>
                </a:lnTo>
                <a:close/>
                <a:moveTo>
                  <a:pt x="718" y="1136"/>
                </a:moveTo>
                <a:lnTo>
                  <a:pt x="15" y="1136"/>
                </a:lnTo>
                <a:cubicBezTo>
                  <a:pt x="6" y="1136"/>
                  <a:pt x="0" y="1129"/>
                  <a:pt x="0" y="1121"/>
                </a:cubicBezTo>
                <a:lnTo>
                  <a:pt x="0" y="15"/>
                </a:lnTo>
                <a:cubicBezTo>
                  <a:pt x="0" y="7"/>
                  <a:pt x="6" y="0"/>
                  <a:pt x="15" y="0"/>
                </a:cubicBezTo>
                <a:lnTo>
                  <a:pt x="718" y="0"/>
                </a:lnTo>
                <a:cubicBezTo>
                  <a:pt x="726" y="0"/>
                  <a:pt x="733" y="7"/>
                  <a:pt x="733" y="15"/>
                </a:cubicBezTo>
                <a:lnTo>
                  <a:pt x="733" y="1121"/>
                </a:lnTo>
                <a:cubicBezTo>
                  <a:pt x="733" y="1129"/>
                  <a:pt x="726" y="1136"/>
                  <a:pt x="718" y="1136"/>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476">
            <a:extLst>
              <a:ext uri="{FF2B5EF4-FFF2-40B4-BE49-F238E27FC236}">
                <a16:creationId xmlns:a16="http://schemas.microsoft.com/office/drawing/2014/main" id="{1054989A-8808-9D42-A6F9-CD5059A8FE90}"/>
              </a:ext>
            </a:extLst>
          </p:cNvPr>
          <p:cNvSpPr>
            <a:spLocks noChangeArrowheads="1"/>
          </p:cNvSpPr>
          <p:nvPr/>
        </p:nvSpPr>
        <p:spPr bwMode="auto">
          <a:xfrm>
            <a:off x="14814448" y="5742916"/>
            <a:ext cx="763520" cy="131833"/>
          </a:xfrm>
          <a:custGeom>
            <a:avLst/>
            <a:gdLst>
              <a:gd name="T0" fmla="*/ 0 w 613"/>
              <a:gd name="T1" fmla="*/ 68462 h 104"/>
              <a:gd name="T2" fmla="*/ 399710 w 613"/>
              <a:gd name="T3" fmla="*/ 68462 h 104"/>
              <a:gd name="T4" fmla="*/ 399710 w 613"/>
              <a:gd name="T5" fmla="*/ 0 h 104"/>
              <a:gd name="T6" fmla="*/ 0 w 613"/>
              <a:gd name="T7" fmla="*/ 0 h 104"/>
              <a:gd name="T8" fmla="*/ 0 w 613"/>
              <a:gd name="T9" fmla="*/ 68462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3" h="104">
                <a:moveTo>
                  <a:pt x="0" y="103"/>
                </a:moveTo>
                <a:lnTo>
                  <a:pt x="612" y="103"/>
                </a:lnTo>
                <a:lnTo>
                  <a:pt x="612" y="0"/>
                </a:lnTo>
                <a:lnTo>
                  <a:pt x="0" y="0"/>
                </a:lnTo>
                <a:lnTo>
                  <a:pt x="0" y="103"/>
                </a:lnTo>
              </a:path>
            </a:pathLst>
          </a:custGeom>
          <a:solidFill>
            <a:srgbClr val="1113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477">
            <a:extLst>
              <a:ext uri="{FF2B5EF4-FFF2-40B4-BE49-F238E27FC236}">
                <a16:creationId xmlns:a16="http://schemas.microsoft.com/office/drawing/2014/main" id="{8BC2AFFE-77DD-494E-8571-8C93853D5E55}"/>
              </a:ext>
            </a:extLst>
          </p:cNvPr>
          <p:cNvSpPr>
            <a:spLocks noChangeArrowheads="1"/>
          </p:cNvSpPr>
          <p:nvPr/>
        </p:nvSpPr>
        <p:spPr bwMode="auto">
          <a:xfrm>
            <a:off x="14814448" y="4627824"/>
            <a:ext cx="763520" cy="1120582"/>
          </a:xfrm>
          <a:custGeom>
            <a:avLst/>
            <a:gdLst>
              <a:gd name="T0" fmla="*/ 399710 w 613"/>
              <a:gd name="T1" fmla="*/ 0 h 898"/>
              <a:gd name="T2" fmla="*/ 0 w 613"/>
              <a:gd name="T3" fmla="*/ 0 h 898"/>
              <a:gd name="T4" fmla="*/ 0 w 613"/>
              <a:gd name="T5" fmla="*/ 586928 h 898"/>
              <a:gd name="T6" fmla="*/ 399710 w 613"/>
              <a:gd name="T7" fmla="*/ 586928 h 898"/>
              <a:gd name="T8" fmla="*/ 399710 w 613"/>
              <a:gd name="T9" fmla="*/ 0 h 8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3" h="898">
                <a:moveTo>
                  <a:pt x="612" y="0"/>
                </a:moveTo>
                <a:lnTo>
                  <a:pt x="0" y="0"/>
                </a:lnTo>
                <a:lnTo>
                  <a:pt x="0" y="897"/>
                </a:lnTo>
                <a:lnTo>
                  <a:pt x="612" y="897"/>
                </a:lnTo>
                <a:lnTo>
                  <a:pt x="612" y="0"/>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478">
            <a:extLst>
              <a:ext uri="{FF2B5EF4-FFF2-40B4-BE49-F238E27FC236}">
                <a16:creationId xmlns:a16="http://schemas.microsoft.com/office/drawing/2014/main" id="{ECBFD478-F654-5240-8A38-5B9BFAD29CBF}"/>
              </a:ext>
            </a:extLst>
          </p:cNvPr>
          <p:cNvSpPr>
            <a:spLocks noChangeArrowheads="1"/>
          </p:cNvSpPr>
          <p:nvPr/>
        </p:nvSpPr>
        <p:spPr bwMode="auto">
          <a:xfrm>
            <a:off x="15149517" y="5764888"/>
            <a:ext cx="87887" cy="87889"/>
          </a:xfrm>
          <a:custGeom>
            <a:avLst/>
            <a:gdLst>
              <a:gd name="T0" fmla="*/ 45427 w 70"/>
              <a:gd name="T1" fmla="*/ 23043 h 70"/>
              <a:gd name="T2" fmla="*/ 45427 w 70"/>
              <a:gd name="T3" fmla="*/ 23043 h 70"/>
              <a:gd name="T4" fmla="*/ 23043 w 70"/>
              <a:gd name="T5" fmla="*/ 45427 h 70"/>
              <a:gd name="T6" fmla="*/ 23043 w 70"/>
              <a:gd name="T7" fmla="*/ 45427 h 70"/>
              <a:gd name="T8" fmla="*/ 0 w 70"/>
              <a:gd name="T9" fmla="*/ 23043 h 70"/>
              <a:gd name="T10" fmla="*/ 0 w 70"/>
              <a:gd name="T11" fmla="*/ 23043 h 70"/>
              <a:gd name="T12" fmla="*/ 23043 w 70"/>
              <a:gd name="T13" fmla="*/ 0 h 70"/>
              <a:gd name="T14" fmla="*/ 23043 w 70"/>
              <a:gd name="T15" fmla="*/ 0 h 70"/>
              <a:gd name="T16" fmla="*/ 45427 w 70"/>
              <a:gd name="T17" fmla="*/ 23043 h 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0" h="70">
                <a:moveTo>
                  <a:pt x="69" y="35"/>
                </a:moveTo>
                <a:lnTo>
                  <a:pt x="69" y="35"/>
                </a:lnTo>
                <a:cubicBezTo>
                  <a:pt x="69" y="54"/>
                  <a:pt x="54" y="69"/>
                  <a:pt x="35" y="69"/>
                </a:cubicBezTo>
                <a:cubicBezTo>
                  <a:pt x="15" y="69"/>
                  <a:pt x="0" y="54"/>
                  <a:pt x="0" y="35"/>
                </a:cubicBezTo>
                <a:cubicBezTo>
                  <a:pt x="0" y="15"/>
                  <a:pt x="15" y="0"/>
                  <a:pt x="35" y="0"/>
                </a:cubicBezTo>
                <a:cubicBezTo>
                  <a:pt x="54" y="0"/>
                  <a:pt x="69" y="15"/>
                  <a:pt x="69" y="3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479">
            <a:extLst>
              <a:ext uri="{FF2B5EF4-FFF2-40B4-BE49-F238E27FC236}">
                <a16:creationId xmlns:a16="http://schemas.microsoft.com/office/drawing/2014/main" id="{7A71FA4F-D022-7F45-B442-ADF74A6D537D}"/>
              </a:ext>
            </a:extLst>
          </p:cNvPr>
          <p:cNvSpPr>
            <a:spLocks noChangeArrowheads="1"/>
          </p:cNvSpPr>
          <p:nvPr/>
        </p:nvSpPr>
        <p:spPr bwMode="auto">
          <a:xfrm>
            <a:off x="12348122" y="4386133"/>
            <a:ext cx="1724782" cy="1724817"/>
          </a:xfrm>
          <a:custGeom>
            <a:avLst/>
            <a:gdLst>
              <a:gd name="T0" fmla="*/ 451555 w 1386"/>
              <a:gd name="T1" fmla="*/ 24814 h 1385"/>
              <a:gd name="T2" fmla="*/ 451555 w 1386"/>
              <a:gd name="T3" fmla="*/ 24814 h 1385"/>
              <a:gd name="T4" fmla="*/ 24796 w 1386"/>
              <a:gd name="T5" fmla="*/ 451881 h 1385"/>
              <a:gd name="T6" fmla="*/ 24796 w 1386"/>
              <a:gd name="T7" fmla="*/ 451881 h 1385"/>
              <a:gd name="T8" fmla="*/ 451555 w 1386"/>
              <a:gd name="T9" fmla="*/ 879601 h 1385"/>
              <a:gd name="T10" fmla="*/ 451555 w 1386"/>
              <a:gd name="T11" fmla="*/ 879601 h 1385"/>
              <a:gd name="T12" fmla="*/ 878966 w 1386"/>
              <a:gd name="T13" fmla="*/ 451881 h 1385"/>
              <a:gd name="T14" fmla="*/ 878966 w 1386"/>
              <a:gd name="T15" fmla="*/ 451881 h 1385"/>
              <a:gd name="T16" fmla="*/ 451555 w 1386"/>
              <a:gd name="T17" fmla="*/ 24814 h 1385"/>
              <a:gd name="T18" fmla="*/ 451555 w 1386"/>
              <a:gd name="T19" fmla="*/ 903762 h 1385"/>
              <a:gd name="T20" fmla="*/ 451555 w 1386"/>
              <a:gd name="T21" fmla="*/ 903762 h 1385"/>
              <a:gd name="T22" fmla="*/ 0 w 1386"/>
              <a:gd name="T23" fmla="*/ 451881 h 1385"/>
              <a:gd name="T24" fmla="*/ 0 w 1386"/>
              <a:gd name="T25" fmla="*/ 451881 h 1385"/>
              <a:gd name="T26" fmla="*/ 451555 w 1386"/>
              <a:gd name="T27" fmla="*/ 0 h 1385"/>
              <a:gd name="T28" fmla="*/ 451555 w 1386"/>
              <a:gd name="T29" fmla="*/ 0 h 1385"/>
              <a:gd name="T30" fmla="*/ 903762 w 1386"/>
              <a:gd name="T31" fmla="*/ 451881 h 1385"/>
              <a:gd name="T32" fmla="*/ 903762 w 1386"/>
              <a:gd name="T33" fmla="*/ 451881 h 1385"/>
              <a:gd name="T34" fmla="*/ 451555 w 1386"/>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6" h="1385">
                <a:moveTo>
                  <a:pt x="692" y="38"/>
                </a:moveTo>
                <a:lnTo>
                  <a:pt x="692" y="38"/>
                </a:lnTo>
                <a:cubicBezTo>
                  <a:pt x="331" y="38"/>
                  <a:pt x="38" y="331"/>
                  <a:pt x="38" y="692"/>
                </a:cubicBezTo>
                <a:cubicBezTo>
                  <a:pt x="38" y="1053"/>
                  <a:pt x="331" y="1347"/>
                  <a:pt x="692" y="1347"/>
                </a:cubicBezTo>
                <a:cubicBezTo>
                  <a:pt x="1053" y="1347"/>
                  <a:pt x="1347" y="1053"/>
                  <a:pt x="1347" y="692"/>
                </a:cubicBezTo>
                <a:cubicBezTo>
                  <a:pt x="1347" y="331"/>
                  <a:pt x="1053" y="38"/>
                  <a:pt x="692" y="38"/>
                </a:cubicBezTo>
                <a:close/>
                <a:moveTo>
                  <a:pt x="692" y="1384"/>
                </a:moveTo>
                <a:lnTo>
                  <a:pt x="692" y="1384"/>
                </a:lnTo>
                <a:cubicBezTo>
                  <a:pt x="311" y="1384"/>
                  <a:pt x="0" y="1074"/>
                  <a:pt x="0" y="692"/>
                </a:cubicBezTo>
                <a:cubicBezTo>
                  <a:pt x="0" y="310"/>
                  <a:pt x="311" y="0"/>
                  <a:pt x="692" y="0"/>
                </a:cubicBezTo>
                <a:cubicBezTo>
                  <a:pt x="1074" y="0"/>
                  <a:pt x="1385" y="310"/>
                  <a:pt x="1385" y="692"/>
                </a:cubicBezTo>
                <a:cubicBezTo>
                  <a:pt x="1385"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55">
            <a:extLst>
              <a:ext uri="{FF2B5EF4-FFF2-40B4-BE49-F238E27FC236}">
                <a16:creationId xmlns:a16="http://schemas.microsoft.com/office/drawing/2014/main" id="{CFCC6591-E40C-3E42-ACFE-C36BC0133F95}"/>
              </a:ext>
            </a:extLst>
          </p:cNvPr>
          <p:cNvSpPr>
            <a:spLocks noChangeArrowheads="1"/>
          </p:cNvSpPr>
          <p:nvPr/>
        </p:nvSpPr>
        <p:spPr bwMode="auto">
          <a:xfrm>
            <a:off x="12353612" y="4732196"/>
            <a:ext cx="1712555" cy="1075388"/>
          </a:xfrm>
          <a:custGeom>
            <a:avLst/>
            <a:gdLst>
              <a:gd name="connsiteX0" fmla="*/ 541937 w 1712555"/>
              <a:gd name="connsiteY0" fmla="*/ 0 h 1075388"/>
              <a:gd name="connsiteX1" fmla="*/ 1086359 w 1712555"/>
              <a:gd name="connsiteY1" fmla="*/ 299620 h 1075388"/>
              <a:gd name="connsiteX2" fmla="*/ 1075303 w 1712555"/>
              <a:gd name="connsiteY2" fmla="*/ 360166 h 1075388"/>
              <a:gd name="connsiteX3" fmla="*/ 1070863 w 1712555"/>
              <a:gd name="connsiteY3" fmla="*/ 368053 h 1075388"/>
              <a:gd name="connsiteX4" fmla="*/ 1169376 w 1712555"/>
              <a:gd name="connsiteY4" fmla="*/ 362541 h 1075388"/>
              <a:gd name="connsiteX5" fmla="*/ 1712555 w 1712555"/>
              <a:gd name="connsiteY5" fmla="*/ 663410 h 1075388"/>
              <a:gd name="connsiteX6" fmla="*/ 1513679 w 1712555"/>
              <a:gd name="connsiteY6" fmla="*/ 894367 h 1075388"/>
              <a:gd name="connsiteX7" fmla="*/ 1574585 w 1712555"/>
              <a:gd name="connsiteY7" fmla="*/ 1075388 h 1075388"/>
              <a:gd name="connsiteX8" fmla="*/ 1410512 w 1712555"/>
              <a:gd name="connsiteY8" fmla="*/ 931820 h 1075388"/>
              <a:gd name="connsiteX9" fmla="*/ 1169376 w 1712555"/>
              <a:gd name="connsiteY9" fmla="*/ 963030 h 1075388"/>
              <a:gd name="connsiteX10" fmla="*/ 626196 w 1712555"/>
              <a:gd name="connsiteY10" fmla="*/ 663410 h 1075388"/>
              <a:gd name="connsiteX11" fmla="*/ 637249 w 1712555"/>
              <a:gd name="connsiteY11" fmla="*/ 602810 h 1075388"/>
              <a:gd name="connsiteX12" fmla="*/ 642368 w 1712555"/>
              <a:gd name="connsiteY12" fmla="*/ 593692 h 1075388"/>
              <a:gd name="connsiteX13" fmla="*/ 541937 w 1712555"/>
              <a:gd name="connsiteY13" fmla="*/ 599241 h 1075388"/>
              <a:gd name="connsiteX14" fmla="*/ 303286 w 1712555"/>
              <a:gd name="connsiteY14" fmla="*/ 569279 h 1075388"/>
              <a:gd name="connsiteX15" fmla="*/ 137970 w 1712555"/>
              <a:gd name="connsiteY15" fmla="*/ 712847 h 1075388"/>
              <a:gd name="connsiteX16" fmla="*/ 198876 w 1712555"/>
              <a:gd name="connsiteY16" fmla="*/ 531826 h 1075388"/>
              <a:gd name="connsiteX17" fmla="*/ 0 w 1712555"/>
              <a:gd name="connsiteY17" fmla="*/ 299620 h 1075388"/>
              <a:gd name="connsiteX18" fmla="*/ 541937 w 1712555"/>
              <a:gd name="connsiteY18" fmla="*/ 0 h 107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12555" h="1075388">
                <a:moveTo>
                  <a:pt x="541937" y="0"/>
                </a:moveTo>
                <a:cubicBezTo>
                  <a:pt x="842736" y="0"/>
                  <a:pt x="1086359" y="133580"/>
                  <a:pt x="1086359" y="299620"/>
                </a:cubicBezTo>
                <a:cubicBezTo>
                  <a:pt x="1086359" y="320375"/>
                  <a:pt x="1082552" y="340623"/>
                  <a:pt x="1075303" y="360166"/>
                </a:cubicBezTo>
                <a:lnTo>
                  <a:pt x="1070863" y="368053"/>
                </a:lnTo>
                <a:lnTo>
                  <a:pt x="1169376" y="362541"/>
                </a:lnTo>
                <a:cubicBezTo>
                  <a:pt x="1470175" y="362541"/>
                  <a:pt x="1712555" y="497370"/>
                  <a:pt x="1712555" y="663410"/>
                </a:cubicBezTo>
                <a:cubicBezTo>
                  <a:pt x="1712555" y="757041"/>
                  <a:pt x="1635491" y="839437"/>
                  <a:pt x="1513679" y="894367"/>
                </a:cubicBezTo>
                <a:lnTo>
                  <a:pt x="1574585" y="1075388"/>
                </a:lnTo>
                <a:lnTo>
                  <a:pt x="1410512" y="931820"/>
                </a:lnTo>
                <a:cubicBezTo>
                  <a:pt x="1338420" y="951794"/>
                  <a:pt x="1255141" y="963030"/>
                  <a:pt x="1169376" y="963030"/>
                </a:cubicBezTo>
                <a:cubicBezTo>
                  <a:pt x="869819" y="963030"/>
                  <a:pt x="626196" y="828201"/>
                  <a:pt x="626196" y="663410"/>
                </a:cubicBezTo>
                <a:cubicBezTo>
                  <a:pt x="626196" y="642655"/>
                  <a:pt x="630003" y="622388"/>
                  <a:pt x="637249" y="602810"/>
                </a:cubicBezTo>
                <a:lnTo>
                  <a:pt x="642368" y="593692"/>
                </a:lnTo>
                <a:lnTo>
                  <a:pt x="541937" y="599241"/>
                </a:lnTo>
                <a:cubicBezTo>
                  <a:pt x="456171" y="599241"/>
                  <a:pt x="375378" y="588005"/>
                  <a:pt x="303286" y="569279"/>
                </a:cubicBezTo>
                <a:lnTo>
                  <a:pt x="137970" y="712847"/>
                </a:lnTo>
                <a:lnTo>
                  <a:pt x="198876" y="531826"/>
                </a:lnTo>
                <a:cubicBezTo>
                  <a:pt x="77064" y="476896"/>
                  <a:pt x="0" y="393252"/>
                  <a:pt x="0" y="299620"/>
                </a:cubicBezTo>
                <a:cubicBezTo>
                  <a:pt x="0" y="133580"/>
                  <a:pt x="242380" y="0"/>
                  <a:pt x="541937"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7" name="Freeform 56">
            <a:extLst>
              <a:ext uri="{FF2B5EF4-FFF2-40B4-BE49-F238E27FC236}">
                <a16:creationId xmlns:a16="http://schemas.microsoft.com/office/drawing/2014/main" id="{6A049805-BD6A-2A4E-A3F9-D917C7228896}"/>
              </a:ext>
            </a:extLst>
          </p:cNvPr>
          <p:cNvSpPr>
            <a:spLocks noChangeArrowheads="1"/>
          </p:cNvSpPr>
          <p:nvPr/>
        </p:nvSpPr>
        <p:spPr bwMode="auto">
          <a:xfrm>
            <a:off x="13364311" y="5369391"/>
            <a:ext cx="344826" cy="70155"/>
          </a:xfrm>
          <a:custGeom>
            <a:avLst/>
            <a:gdLst>
              <a:gd name="connsiteX0" fmla="*/ 309121 w 344826"/>
              <a:gd name="connsiteY0" fmla="*/ 0 h 70155"/>
              <a:gd name="connsiteX1" fmla="*/ 344826 w 344826"/>
              <a:gd name="connsiteY1" fmla="*/ 35078 h 70155"/>
              <a:gd name="connsiteX2" fmla="*/ 309121 w 344826"/>
              <a:gd name="connsiteY2" fmla="*/ 70155 h 70155"/>
              <a:gd name="connsiteX3" fmla="*/ 274647 w 344826"/>
              <a:gd name="connsiteY3" fmla="*/ 35078 h 70155"/>
              <a:gd name="connsiteX4" fmla="*/ 309121 w 344826"/>
              <a:gd name="connsiteY4" fmla="*/ 0 h 70155"/>
              <a:gd name="connsiteX5" fmla="*/ 173657 w 344826"/>
              <a:gd name="connsiteY5" fmla="*/ 0 h 70155"/>
              <a:gd name="connsiteX6" fmla="*/ 207481 w 344826"/>
              <a:gd name="connsiteY6" fmla="*/ 35078 h 70155"/>
              <a:gd name="connsiteX7" fmla="*/ 173657 w 344826"/>
              <a:gd name="connsiteY7" fmla="*/ 70155 h 70155"/>
              <a:gd name="connsiteX8" fmla="*/ 137328 w 344826"/>
              <a:gd name="connsiteY8" fmla="*/ 35078 h 70155"/>
              <a:gd name="connsiteX9" fmla="*/ 173657 w 344826"/>
              <a:gd name="connsiteY9" fmla="*/ 0 h 70155"/>
              <a:gd name="connsiteX10" fmla="*/ 35079 w 344826"/>
              <a:gd name="connsiteY10" fmla="*/ 0 h 70155"/>
              <a:gd name="connsiteX11" fmla="*/ 70157 w 344826"/>
              <a:gd name="connsiteY11" fmla="*/ 35078 h 70155"/>
              <a:gd name="connsiteX12" fmla="*/ 35079 w 344826"/>
              <a:gd name="connsiteY12" fmla="*/ 70155 h 70155"/>
              <a:gd name="connsiteX13" fmla="*/ 0 w 344826"/>
              <a:gd name="connsiteY13" fmla="*/ 35078 h 70155"/>
              <a:gd name="connsiteX14" fmla="*/ 35079 w 344826"/>
              <a:gd name="connsiteY14" fmla="*/ 0 h 70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4826" h="70155">
                <a:moveTo>
                  <a:pt x="309121" y="0"/>
                </a:moveTo>
                <a:cubicBezTo>
                  <a:pt x="328820" y="0"/>
                  <a:pt x="344826" y="16286"/>
                  <a:pt x="344826" y="35078"/>
                </a:cubicBezTo>
                <a:cubicBezTo>
                  <a:pt x="344826" y="53869"/>
                  <a:pt x="328820" y="70155"/>
                  <a:pt x="309121" y="70155"/>
                </a:cubicBezTo>
                <a:cubicBezTo>
                  <a:pt x="290653" y="70155"/>
                  <a:pt x="274647" y="53869"/>
                  <a:pt x="274647" y="35078"/>
                </a:cubicBezTo>
                <a:cubicBezTo>
                  <a:pt x="274647" y="16286"/>
                  <a:pt x="290653" y="0"/>
                  <a:pt x="309121" y="0"/>
                </a:cubicBezTo>
                <a:close/>
                <a:moveTo>
                  <a:pt x="173657" y="0"/>
                </a:moveTo>
                <a:cubicBezTo>
                  <a:pt x="192448" y="0"/>
                  <a:pt x="207481" y="16286"/>
                  <a:pt x="207481" y="35078"/>
                </a:cubicBezTo>
                <a:cubicBezTo>
                  <a:pt x="207481" y="53869"/>
                  <a:pt x="192448" y="70155"/>
                  <a:pt x="173657" y="70155"/>
                </a:cubicBezTo>
                <a:cubicBezTo>
                  <a:pt x="152361" y="70155"/>
                  <a:pt x="137328" y="53869"/>
                  <a:pt x="137328" y="35078"/>
                </a:cubicBezTo>
                <a:cubicBezTo>
                  <a:pt x="137328" y="16286"/>
                  <a:pt x="152361" y="0"/>
                  <a:pt x="173657" y="0"/>
                </a:cubicBezTo>
                <a:close/>
                <a:moveTo>
                  <a:pt x="35079" y="0"/>
                </a:moveTo>
                <a:cubicBezTo>
                  <a:pt x="55124" y="0"/>
                  <a:pt x="70157" y="16286"/>
                  <a:pt x="70157" y="35078"/>
                </a:cubicBezTo>
                <a:cubicBezTo>
                  <a:pt x="70157" y="53869"/>
                  <a:pt x="55124" y="70155"/>
                  <a:pt x="35079" y="70155"/>
                </a:cubicBezTo>
                <a:cubicBezTo>
                  <a:pt x="16286" y="70155"/>
                  <a:pt x="0" y="53869"/>
                  <a:pt x="0" y="35078"/>
                </a:cubicBezTo>
                <a:cubicBezTo>
                  <a:pt x="0" y="16286"/>
                  <a:pt x="16286" y="0"/>
                  <a:pt x="35079" y="0"/>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8" name="Freeform 57">
            <a:extLst>
              <a:ext uri="{FF2B5EF4-FFF2-40B4-BE49-F238E27FC236}">
                <a16:creationId xmlns:a16="http://schemas.microsoft.com/office/drawing/2014/main" id="{A3E75958-7A77-8042-ADE7-700347999572}"/>
              </a:ext>
            </a:extLst>
          </p:cNvPr>
          <p:cNvSpPr>
            <a:spLocks noChangeArrowheads="1"/>
          </p:cNvSpPr>
          <p:nvPr/>
        </p:nvSpPr>
        <p:spPr bwMode="auto">
          <a:xfrm>
            <a:off x="12337135" y="4710223"/>
            <a:ext cx="1751002" cy="1113837"/>
          </a:xfrm>
          <a:custGeom>
            <a:avLst/>
            <a:gdLst>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764432 w 1751002"/>
              <a:gd name="connsiteY25" fmla="*/ 534656 h 1113837"/>
              <a:gd name="connsiteX26" fmla="*/ 770932 w 1751002"/>
              <a:gd name="connsiteY26" fmla="*/ 538578 h 1113837"/>
              <a:gd name="connsiteX27" fmla="*/ 790898 w 1751002"/>
              <a:gd name="connsiteY27" fmla="*/ 542184 h 1113837"/>
              <a:gd name="connsiteX28" fmla="*/ 694920 w 1751002"/>
              <a:gd name="connsiteY28" fmla="*/ 589857 h 1113837"/>
              <a:gd name="connsiteX29" fmla="*/ 766752 w 1751002"/>
              <a:gd name="connsiteY29" fmla="*/ 577887 h 1113837"/>
              <a:gd name="connsiteX30" fmla="*/ 1046204 w 1751002"/>
              <a:gd name="connsiteY30" fmla="*/ 428112 h 1113837"/>
              <a:gd name="connsiteX31" fmla="*/ 1056587 w 1751002"/>
              <a:gd name="connsiteY31" fmla="*/ 410214 h 1113837"/>
              <a:gd name="connsiteX32" fmla="*/ 950515 w 1751002"/>
              <a:gd name="connsiteY32" fmla="*/ 462901 h 1113837"/>
              <a:gd name="connsiteX33" fmla="*/ 957345 w 1751002"/>
              <a:gd name="connsiteY33" fmla="*/ 432632 h 1113837"/>
              <a:gd name="connsiteX34" fmla="*/ 1078045 w 1751002"/>
              <a:gd name="connsiteY34" fmla="*/ 368798 h 1113837"/>
              <a:gd name="connsiteX35" fmla="*/ 1087478 w 1751002"/>
              <a:gd name="connsiteY35" fmla="*/ 318770 h 1113837"/>
              <a:gd name="connsiteX36" fmla="*/ 562403 w 1751002"/>
              <a:gd name="connsiteY36" fmla="*/ 37503 h 1113837"/>
              <a:gd name="connsiteX37" fmla="*/ 562403 w 1751002"/>
              <a:gd name="connsiteY37" fmla="*/ 0 h 1113837"/>
              <a:gd name="connsiteX38" fmla="*/ 956831 w 1751002"/>
              <a:gd name="connsiteY38" fmla="*/ 90006 h 1113837"/>
              <a:gd name="connsiteX39" fmla="*/ 1124806 w 1751002"/>
              <a:gd name="connsiteY39" fmla="*/ 318770 h 1113837"/>
              <a:gd name="connsiteX40" fmla="*/ 1116616 w 1751002"/>
              <a:gd name="connsiteY40" fmla="*/ 366500 h 1113837"/>
              <a:gd name="connsiteX41" fmla="*/ 1188599 w 1751002"/>
              <a:gd name="connsiteY41" fmla="*/ 362541 h 1113837"/>
              <a:gd name="connsiteX42" fmla="*/ 1581783 w 1751002"/>
              <a:gd name="connsiteY42" fmla="*/ 453797 h 1113837"/>
              <a:gd name="connsiteX43" fmla="*/ 1751002 w 1751002"/>
              <a:gd name="connsiteY43" fmla="*/ 682561 h 1113837"/>
              <a:gd name="connsiteX44" fmla="*/ 1556898 w 1751002"/>
              <a:gd name="connsiteY44" fmla="*/ 923826 h 1113837"/>
              <a:gd name="connsiteX45" fmla="*/ 1611645 w 1751002"/>
              <a:gd name="connsiteY45" fmla="*/ 1088836 h 1113837"/>
              <a:gd name="connsiteX46" fmla="*/ 1604180 w 1751002"/>
              <a:gd name="connsiteY46" fmla="*/ 1110087 h 1113837"/>
              <a:gd name="connsiteX47" fmla="*/ 1594226 w 1751002"/>
              <a:gd name="connsiteY47" fmla="*/ 1113837 h 1113837"/>
              <a:gd name="connsiteX48" fmla="*/ 1581783 w 1751002"/>
              <a:gd name="connsiteY48" fmla="*/ 1108837 h 1113837"/>
              <a:gd name="connsiteX49" fmla="*/ 1423763 w 1751002"/>
              <a:gd name="connsiteY49" fmla="*/ 972579 h 1113837"/>
              <a:gd name="connsiteX50" fmla="*/ 1188599 w 1751002"/>
              <a:gd name="connsiteY50" fmla="*/ 1000080 h 1113837"/>
              <a:gd name="connsiteX51" fmla="*/ 795415 w 1751002"/>
              <a:gd name="connsiteY51" fmla="*/ 910075 h 1113837"/>
              <a:gd name="connsiteX52" fmla="*/ 626196 w 1751002"/>
              <a:gd name="connsiteY52" fmla="*/ 682561 h 1113837"/>
              <a:gd name="connsiteX53" fmla="*/ 634508 w 1751002"/>
              <a:gd name="connsiteY53" fmla="*/ 634843 h 1113837"/>
              <a:gd name="connsiteX54" fmla="*/ 562403 w 1751002"/>
              <a:gd name="connsiteY54" fmla="*/ 638789 h 1113837"/>
              <a:gd name="connsiteX55" fmla="*/ 327239 w 1751002"/>
              <a:gd name="connsiteY55" fmla="*/ 608787 h 1113837"/>
              <a:gd name="connsiteX56" fmla="*/ 170463 w 1751002"/>
              <a:gd name="connsiteY56" fmla="*/ 746296 h 1113837"/>
              <a:gd name="connsiteX57" fmla="*/ 158020 w 1751002"/>
              <a:gd name="connsiteY57" fmla="*/ 751296 h 1113837"/>
              <a:gd name="connsiteX58" fmla="*/ 146822 w 1751002"/>
              <a:gd name="connsiteY58" fmla="*/ 747546 h 1113837"/>
              <a:gd name="connsiteX59" fmla="*/ 139356 w 1751002"/>
              <a:gd name="connsiteY59" fmla="*/ 726295 h 1113837"/>
              <a:gd name="connsiteX60" fmla="*/ 195348 w 1751002"/>
              <a:gd name="connsiteY60" fmla="*/ 561285 h 1113837"/>
              <a:gd name="connsiteX61" fmla="*/ 0 w 1751002"/>
              <a:gd name="connsiteY61" fmla="*/ 318770 h 1113837"/>
              <a:gd name="connsiteX62" fmla="*/ 169219 w 1751002"/>
              <a:gd name="connsiteY62" fmla="*/ 90006 h 1113837"/>
              <a:gd name="connsiteX63" fmla="*/ 562403 w 1751002"/>
              <a:gd name="connsiteY63" fmla="*/ 0 h 1113837"/>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764432 w 1751002"/>
              <a:gd name="connsiteY25" fmla="*/ 534656 h 1113837"/>
              <a:gd name="connsiteX26" fmla="*/ 770932 w 1751002"/>
              <a:gd name="connsiteY26" fmla="*/ 538578 h 1113837"/>
              <a:gd name="connsiteX27" fmla="*/ 790898 w 1751002"/>
              <a:gd name="connsiteY27" fmla="*/ 542184 h 1113837"/>
              <a:gd name="connsiteX28" fmla="*/ 694920 w 1751002"/>
              <a:gd name="connsiteY28" fmla="*/ 589857 h 1113837"/>
              <a:gd name="connsiteX29" fmla="*/ 766752 w 1751002"/>
              <a:gd name="connsiteY29" fmla="*/ 577887 h 1113837"/>
              <a:gd name="connsiteX30" fmla="*/ 1046204 w 1751002"/>
              <a:gd name="connsiteY30" fmla="*/ 428112 h 1113837"/>
              <a:gd name="connsiteX31" fmla="*/ 1056587 w 1751002"/>
              <a:gd name="connsiteY31" fmla="*/ 410214 h 1113837"/>
              <a:gd name="connsiteX32" fmla="*/ 950515 w 1751002"/>
              <a:gd name="connsiteY32" fmla="*/ 462901 h 1113837"/>
              <a:gd name="connsiteX33" fmla="*/ 1078045 w 1751002"/>
              <a:gd name="connsiteY33" fmla="*/ 368798 h 1113837"/>
              <a:gd name="connsiteX34" fmla="*/ 1087478 w 1751002"/>
              <a:gd name="connsiteY34" fmla="*/ 318770 h 1113837"/>
              <a:gd name="connsiteX35" fmla="*/ 562403 w 1751002"/>
              <a:gd name="connsiteY35" fmla="*/ 37503 h 1113837"/>
              <a:gd name="connsiteX36" fmla="*/ 562403 w 1751002"/>
              <a:gd name="connsiteY36" fmla="*/ 0 h 1113837"/>
              <a:gd name="connsiteX37" fmla="*/ 956831 w 1751002"/>
              <a:gd name="connsiteY37" fmla="*/ 90006 h 1113837"/>
              <a:gd name="connsiteX38" fmla="*/ 1124806 w 1751002"/>
              <a:gd name="connsiteY38" fmla="*/ 318770 h 1113837"/>
              <a:gd name="connsiteX39" fmla="*/ 1116616 w 1751002"/>
              <a:gd name="connsiteY39" fmla="*/ 366500 h 1113837"/>
              <a:gd name="connsiteX40" fmla="*/ 1188599 w 1751002"/>
              <a:gd name="connsiteY40" fmla="*/ 362541 h 1113837"/>
              <a:gd name="connsiteX41" fmla="*/ 1581783 w 1751002"/>
              <a:gd name="connsiteY41" fmla="*/ 453797 h 1113837"/>
              <a:gd name="connsiteX42" fmla="*/ 1751002 w 1751002"/>
              <a:gd name="connsiteY42" fmla="*/ 682561 h 1113837"/>
              <a:gd name="connsiteX43" fmla="*/ 1556898 w 1751002"/>
              <a:gd name="connsiteY43" fmla="*/ 923826 h 1113837"/>
              <a:gd name="connsiteX44" fmla="*/ 1611645 w 1751002"/>
              <a:gd name="connsiteY44" fmla="*/ 1088836 h 1113837"/>
              <a:gd name="connsiteX45" fmla="*/ 1604180 w 1751002"/>
              <a:gd name="connsiteY45" fmla="*/ 1110087 h 1113837"/>
              <a:gd name="connsiteX46" fmla="*/ 1594226 w 1751002"/>
              <a:gd name="connsiteY46" fmla="*/ 1113837 h 1113837"/>
              <a:gd name="connsiteX47" fmla="*/ 1581783 w 1751002"/>
              <a:gd name="connsiteY47" fmla="*/ 1108837 h 1113837"/>
              <a:gd name="connsiteX48" fmla="*/ 1423763 w 1751002"/>
              <a:gd name="connsiteY48" fmla="*/ 972579 h 1113837"/>
              <a:gd name="connsiteX49" fmla="*/ 1188599 w 1751002"/>
              <a:gd name="connsiteY49" fmla="*/ 1000080 h 1113837"/>
              <a:gd name="connsiteX50" fmla="*/ 795415 w 1751002"/>
              <a:gd name="connsiteY50" fmla="*/ 910075 h 1113837"/>
              <a:gd name="connsiteX51" fmla="*/ 626196 w 1751002"/>
              <a:gd name="connsiteY51" fmla="*/ 682561 h 1113837"/>
              <a:gd name="connsiteX52" fmla="*/ 634508 w 1751002"/>
              <a:gd name="connsiteY52" fmla="*/ 634843 h 1113837"/>
              <a:gd name="connsiteX53" fmla="*/ 562403 w 1751002"/>
              <a:gd name="connsiteY53" fmla="*/ 638789 h 1113837"/>
              <a:gd name="connsiteX54" fmla="*/ 327239 w 1751002"/>
              <a:gd name="connsiteY54" fmla="*/ 608787 h 1113837"/>
              <a:gd name="connsiteX55" fmla="*/ 170463 w 1751002"/>
              <a:gd name="connsiteY55" fmla="*/ 746296 h 1113837"/>
              <a:gd name="connsiteX56" fmla="*/ 158020 w 1751002"/>
              <a:gd name="connsiteY56" fmla="*/ 751296 h 1113837"/>
              <a:gd name="connsiteX57" fmla="*/ 146822 w 1751002"/>
              <a:gd name="connsiteY57" fmla="*/ 747546 h 1113837"/>
              <a:gd name="connsiteX58" fmla="*/ 139356 w 1751002"/>
              <a:gd name="connsiteY58" fmla="*/ 726295 h 1113837"/>
              <a:gd name="connsiteX59" fmla="*/ 195348 w 1751002"/>
              <a:gd name="connsiteY59" fmla="*/ 561285 h 1113837"/>
              <a:gd name="connsiteX60" fmla="*/ 0 w 1751002"/>
              <a:gd name="connsiteY60" fmla="*/ 318770 h 1113837"/>
              <a:gd name="connsiteX61" fmla="*/ 169219 w 1751002"/>
              <a:gd name="connsiteY61" fmla="*/ 90006 h 1113837"/>
              <a:gd name="connsiteX62" fmla="*/ 562403 w 1751002"/>
              <a:gd name="connsiteY62" fmla="*/ 0 h 1113837"/>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764432 w 1751002"/>
              <a:gd name="connsiteY25" fmla="*/ 534656 h 1113837"/>
              <a:gd name="connsiteX26" fmla="*/ 770932 w 1751002"/>
              <a:gd name="connsiteY26" fmla="*/ 538578 h 1113837"/>
              <a:gd name="connsiteX27" fmla="*/ 790898 w 1751002"/>
              <a:gd name="connsiteY27" fmla="*/ 542184 h 1113837"/>
              <a:gd name="connsiteX28" fmla="*/ 694920 w 1751002"/>
              <a:gd name="connsiteY28" fmla="*/ 589857 h 1113837"/>
              <a:gd name="connsiteX29" fmla="*/ 766752 w 1751002"/>
              <a:gd name="connsiteY29" fmla="*/ 577887 h 1113837"/>
              <a:gd name="connsiteX30" fmla="*/ 1046204 w 1751002"/>
              <a:gd name="connsiteY30" fmla="*/ 428112 h 1113837"/>
              <a:gd name="connsiteX31" fmla="*/ 1056587 w 1751002"/>
              <a:gd name="connsiteY31" fmla="*/ 410214 h 1113837"/>
              <a:gd name="connsiteX32" fmla="*/ 1078045 w 1751002"/>
              <a:gd name="connsiteY32" fmla="*/ 368798 h 1113837"/>
              <a:gd name="connsiteX33" fmla="*/ 1087478 w 1751002"/>
              <a:gd name="connsiteY33" fmla="*/ 318770 h 1113837"/>
              <a:gd name="connsiteX34" fmla="*/ 562403 w 1751002"/>
              <a:gd name="connsiteY34" fmla="*/ 37503 h 1113837"/>
              <a:gd name="connsiteX35" fmla="*/ 562403 w 1751002"/>
              <a:gd name="connsiteY35" fmla="*/ 0 h 1113837"/>
              <a:gd name="connsiteX36" fmla="*/ 956831 w 1751002"/>
              <a:gd name="connsiteY36" fmla="*/ 90006 h 1113837"/>
              <a:gd name="connsiteX37" fmla="*/ 1124806 w 1751002"/>
              <a:gd name="connsiteY37" fmla="*/ 318770 h 1113837"/>
              <a:gd name="connsiteX38" fmla="*/ 1116616 w 1751002"/>
              <a:gd name="connsiteY38" fmla="*/ 366500 h 1113837"/>
              <a:gd name="connsiteX39" fmla="*/ 1188599 w 1751002"/>
              <a:gd name="connsiteY39" fmla="*/ 362541 h 1113837"/>
              <a:gd name="connsiteX40" fmla="*/ 1581783 w 1751002"/>
              <a:gd name="connsiteY40" fmla="*/ 453797 h 1113837"/>
              <a:gd name="connsiteX41" fmla="*/ 1751002 w 1751002"/>
              <a:gd name="connsiteY41" fmla="*/ 682561 h 1113837"/>
              <a:gd name="connsiteX42" fmla="*/ 1556898 w 1751002"/>
              <a:gd name="connsiteY42" fmla="*/ 923826 h 1113837"/>
              <a:gd name="connsiteX43" fmla="*/ 1611645 w 1751002"/>
              <a:gd name="connsiteY43" fmla="*/ 1088836 h 1113837"/>
              <a:gd name="connsiteX44" fmla="*/ 1604180 w 1751002"/>
              <a:gd name="connsiteY44" fmla="*/ 1110087 h 1113837"/>
              <a:gd name="connsiteX45" fmla="*/ 1594226 w 1751002"/>
              <a:gd name="connsiteY45" fmla="*/ 1113837 h 1113837"/>
              <a:gd name="connsiteX46" fmla="*/ 1581783 w 1751002"/>
              <a:gd name="connsiteY46" fmla="*/ 1108837 h 1113837"/>
              <a:gd name="connsiteX47" fmla="*/ 1423763 w 1751002"/>
              <a:gd name="connsiteY47" fmla="*/ 972579 h 1113837"/>
              <a:gd name="connsiteX48" fmla="*/ 1188599 w 1751002"/>
              <a:gd name="connsiteY48" fmla="*/ 1000080 h 1113837"/>
              <a:gd name="connsiteX49" fmla="*/ 795415 w 1751002"/>
              <a:gd name="connsiteY49" fmla="*/ 910075 h 1113837"/>
              <a:gd name="connsiteX50" fmla="*/ 626196 w 1751002"/>
              <a:gd name="connsiteY50" fmla="*/ 682561 h 1113837"/>
              <a:gd name="connsiteX51" fmla="*/ 634508 w 1751002"/>
              <a:gd name="connsiteY51" fmla="*/ 634843 h 1113837"/>
              <a:gd name="connsiteX52" fmla="*/ 562403 w 1751002"/>
              <a:gd name="connsiteY52" fmla="*/ 638789 h 1113837"/>
              <a:gd name="connsiteX53" fmla="*/ 327239 w 1751002"/>
              <a:gd name="connsiteY53" fmla="*/ 608787 h 1113837"/>
              <a:gd name="connsiteX54" fmla="*/ 170463 w 1751002"/>
              <a:gd name="connsiteY54" fmla="*/ 746296 h 1113837"/>
              <a:gd name="connsiteX55" fmla="*/ 158020 w 1751002"/>
              <a:gd name="connsiteY55" fmla="*/ 751296 h 1113837"/>
              <a:gd name="connsiteX56" fmla="*/ 146822 w 1751002"/>
              <a:gd name="connsiteY56" fmla="*/ 747546 h 1113837"/>
              <a:gd name="connsiteX57" fmla="*/ 139356 w 1751002"/>
              <a:gd name="connsiteY57" fmla="*/ 726295 h 1113837"/>
              <a:gd name="connsiteX58" fmla="*/ 195348 w 1751002"/>
              <a:gd name="connsiteY58" fmla="*/ 561285 h 1113837"/>
              <a:gd name="connsiteX59" fmla="*/ 0 w 1751002"/>
              <a:gd name="connsiteY59" fmla="*/ 318770 h 1113837"/>
              <a:gd name="connsiteX60" fmla="*/ 169219 w 1751002"/>
              <a:gd name="connsiteY60" fmla="*/ 90006 h 1113837"/>
              <a:gd name="connsiteX61" fmla="*/ 562403 w 1751002"/>
              <a:gd name="connsiteY61" fmla="*/ 0 h 1113837"/>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764432 w 1751002"/>
              <a:gd name="connsiteY25" fmla="*/ 534656 h 1113837"/>
              <a:gd name="connsiteX26" fmla="*/ 770932 w 1751002"/>
              <a:gd name="connsiteY26" fmla="*/ 538578 h 1113837"/>
              <a:gd name="connsiteX27" fmla="*/ 694920 w 1751002"/>
              <a:gd name="connsiteY27" fmla="*/ 589857 h 1113837"/>
              <a:gd name="connsiteX28" fmla="*/ 766752 w 1751002"/>
              <a:gd name="connsiteY28" fmla="*/ 577887 h 1113837"/>
              <a:gd name="connsiteX29" fmla="*/ 1046204 w 1751002"/>
              <a:gd name="connsiteY29" fmla="*/ 428112 h 1113837"/>
              <a:gd name="connsiteX30" fmla="*/ 1056587 w 1751002"/>
              <a:gd name="connsiteY30" fmla="*/ 410214 h 1113837"/>
              <a:gd name="connsiteX31" fmla="*/ 1078045 w 1751002"/>
              <a:gd name="connsiteY31" fmla="*/ 368798 h 1113837"/>
              <a:gd name="connsiteX32" fmla="*/ 1087478 w 1751002"/>
              <a:gd name="connsiteY32" fmla="*/ 318770 h 1113837"/>
              <a:gd name="connsiteX33" fmla="*/ 562403 w 1751002"/>
              <a:gd name="connsiteY33" fmla="*/ 37503 h 1113837"/>
              <a:gd name="connsiteX34" fmla="*/ 562403 w 1751002"/>
              <a:gd name="connsiteY34" fmla="*/ 0 h 1113837"/>
              <a:gd name="connsiteX35" fmla="*/ 956831 w 1751002"/>
              <a:gd name="connsiteY35" fmla="*/ 90006 h 1113837"/>
              <a:gd name="connsiteX36" fmla="*/ 1124806 w 1751002"/>
              <a:gd name="connsiteY36" fmla="*/ 318770 h 1113837"/>
              <a:gd name="connsiteX37" fmla="*/ 1116616 w 1751002"/>
              <a:gd name="connsiteY37" fmla="*/ 366500 h 1113837"/>
              <a:gd name="connsiteX38" fmla="*/ 1188599 w 1751002"/>
              <a:gd name="connsiteY38" fmla="*/ 362541 h 1113837"/>
              <a:gd name="connsiteX39" fmla="*/ 1581783 w 1751002"/>
              <a:gd name="connsiteY39" fmla="*/ 453797 h 1113837"/>
              <a:gd name="connsiteX40" fmla="*/ 1751002 w 1751002"/>
              <a:gd name="connsiteY40" fmla="*/ 682561 h 1113837"/>
              <a:gd name="connsiteX41" fmla="*/ 1556898 w 1751002"/>
              <a:gd name="connsiteY41" fmla="*/ 923826 h 1113837"/>
              <a:gd name="connsiteX42" fmla="*/ 1611645 w 1751002"/>
              <a:gd name="connsiteY42" fmla="*/ 1088836 h 1113837"/>
              <a:gd name="connsiteX43" fmla="*/ 1604180 w 1751002"/>
              <a:gd name="connsiteY43" fmla="*/ 1110087 h 1113837"/>
              <a:gd name="connsiteX44" fmla="*/ 1594226 w 1751002"/>
              <a:gd name="connsiteY44" fmla="*/ 1113837 h 1113837"/>
              <a:gd name="connsiteX45" fmla="*/ 1581783 w 1751002"/>
              <a:gd name="connsiteY45" fmla="*/ 1108837 h 1113837"/>
              <a:gd name="connsiteX46" fmla="*/ 1423763 w 1751002"/>
              <a:gd name="connsiteY46" fmla="*/ 972579 h 1113837"/>
              <a:gd name="connsiteX47" fmla="*/ 1188599 w 1751002"/>
              <a:gd name="connsiteY47" fmla="*/ 1000080 h 1113837"/>
              <a:gd name="connsiteX48" fmla="*/ 795415 w 1751002"/>
              <a:gd name="connsiteY48" fmla="*/ 910075 h 1113837"/>
              <a:gd name="connsiteX49" fmla="*/ 626196 w 1751002"/>
              <a:gd name="connsiteY49" fmla="*/ 682561 h 1113837"/>
              <a:gd name="connsiteX50" fmla="*/ 634508 w 1751002"/>
              <a:gd name="connsiteY50" fmla="*/ 634843 h 1113837"/>
              <a:gd name="connsiteX51" fmla="*/ 562403 w 1751002"/>
              <a:gd name="connsiteY51" fmla="*/ 638789 h 1113837"/>
              <a:gd name="connsiteX52" fmla="*/ 327239 w 1751002"/>
              <a:gd name="connsiteY52" fmla="*/ 608787 h 1113837"/>
              <a:gd name="connsiteX53" fmla="*/ 170463 w 1751002"/>
              <a:gd name="connsiteY53" fmla="*/ 746296 h 1113837"/>
              <a:gd name="connsiteX54" fmla="*/ 158020 w 1751002"/>
              <a:gd name="connsiteY54" fmla="*/ 751296 h 1113837"/>
              <a:gd name="connsiteX55" fmla="*/ 146822 w 1751002"/>
              <a:gd name="connsiteY55" fmla="*/ 747546 h 1113837"/>
              <a:gd name="connsiteX56" fmla="*/ 139356 w 1751002"/>
              <a:gd name="connsiteY56" fmla="*/ 726295 h 1113837"/>
              <a:gd name="connsiteX57" fmla="*/ 195348 w 1751002"/>
              <a:gd name="connsiteY57" fmla="*/ 561285 h 1113837"/>
              <a:gd name="connsiteX58" fmla="*/ 0 w 1751002"/>
              <a:gd name="connsiteY58" fmla="*/ 318770 h 1113837"/>
              <a:gd name="connsiteX59" fmla="*/ 169219 w 1751002"/>
              <a:gd name="connsiteY59" fmla="*/ 90006 h 1113837"/>
              <a:gd name="connsiteX60" fmla="*/ 562403 w 1751002"/>
              <a:gd name="connsiteY60" fmla="*/ 0 h 1113837"/>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764432 w 1751002"/>
              <a:gd name="connsiteY25" fmla="*/ 534656 h 1113837"/>
              <a:gd name="connsiteX26" fmla="*/ 694920 w 1751002"/>
              <a:gd name="connsiteY26" fmla="*/ 589857 h 1113837"/>
              <a:gd name="connsiteX27" fmla="*/ 766752 w 1751002"/>
              <a:gd name="connsiteY27" fmla="*/ 577887 h 1113837"/>
              <a:gd name="connsiteX28" fmla="*/ 1046204 w 1751002"/>
              <a:gd name="connsiteY28" fmla="*/ 428112 h 1113837"/>
              <a:gd name="connsiteX29" fmla="*/ 1056587 w 1751002"/>
              <a:gd name="connsiteY29" fmla="*/ 410214 h 1113837"/>
              <a:gd name="connsiteX30" fmla="*/ 1078045 w 1751002"/>
              <a:gd name="connsiteY30" fmla="*/ 368798 h 1113837"/>
              <a:gd name="connsiteX31" fmla="*/ 1087478 w 1751002"/>
              <a:gd name="connsiteY31" fmla="*/ 318770 h 1113837"/>
              <a:gd name="connsiteX32" fmla="*/ 562403 w 1751002"/>
              <a:gd name="connsiteY32" fmla="*/ 37503 h 1113837"/>
              <a:gd name="connsiteX33" fmla="*/ 562403 w 1751002"/>
              <a:gd name="connsiteY33" fmla="*/ 0 h 1113837"/>
              <a:gd name="connsiteX34" fmla="*/ 956831 w 1751002"/>
              <a:gd name="connsiteY34" fmla="*/ 90006 h 1113837"/>
              <a:gd name="connsiteX35" fmla="*/ 1124806 w 1751002"/>
              <a:gd name="connsiteY35" fmla="*/ 318770 h 1113837"/>
              <a:gd name="connsiteX36" fmla="*/ 1116616 w 1751002"/>
              <a:gd name="connsiteY36" fmla="*/ 366500 h 1113837"/>
              <a:gd name="connsiteX37" fmla="*/ 1188599 w 1751002"/>
              <a:gd name="connsiteY37" fmla="*/ 362541 h 1113837"/>
              <a:gd name="connsiteX38" fmla="*/ 1581783 w 1751002"/>
              <a:gd name="connsiteY38" fmla="*/ 453797 h 1113837"/>
              <a:gd name="connsiteX39" fmla="*/ 1751002 w 1751002"/>
              <a:gd name="connsiteY39" fmla="*/ 682561 h 1113837"/>
              <a:gd name="connsiteX40" fmla="*/ 1556898 w 1751002"/>
              <a:gd name="connsiteY40" fmla="*/ 923826 h 1113837"/>
              <a:gd name="connsiteX41" fmla="*/ 1611645 w 1751002"/>
              <a:gd name="connsiteY41" fmla="*/ 1088836 h 1113837"/>
              <a:gd name="connsiteX42" fmla="*/ 1604180 w 1751002"/>
              <a:gd name="connsiteY42" fmla="*/ 1110087 h 1113837"/>
              <a:gd name="connsiteX43" fmla="*/ 1594226 w 1751002"/>
              <a:gd name="connsiteY43" fmla="*/ 1113837 h 1113837"/>
              <a:gd name="connsiteX44" fmla="*/ 1581783 w 1751002"/>
              <a:gd name="connsiteY44" fmla="*/ 1108837 h 1113837"/>
              <a:gd name="connsiteX45" fmla="*/ 1423763 w 1751002"/>
              <a:gd name="connsiteY45" fmla="*/ 972579 h 1113837"/>
              <a:gd name="connsiteX46" fmla="*/ 1188599 w 1751002"/>
              <a:gd name="connsiteY46" fmla="*/ 1000080 h 1113837"/>
              <a:gd name="connsiteX47" fmla="*/ 795415 w 1751002"/>
              <a:gd name="connsiteY47" fmla="*/ 910075 h 1113837"/>
              <a:gd name="connsiteX48" fmla="*/ 626196 w 1751002"/>
              <a:gd name="connsiteY48" fmla="*/ 682561 h 1113837"/>
              <a:gd name="connsiteX49" fmla="*/ 634508 w 1751002"/>
              <a:gd name="connsiteY49" fmla="*/ 634843 h 1113837"/>
              <a:gd name="connsiteX50" fmla="*/ 562403 w 1751002"/>
              <a:gd name="connsiteY50" fmla="*/ 638789 h 1113837"/>
              <a:gd name="connsiteX51" fmla="*/ 327239 w 1751002"/>
              <a:gd name="connsiteY51" fmla="*/ 608787 h 1113837"/>
              <a:gd name="connsiteX52" fmla="*/ 170463 w 1751002"/>
              <a:gd name="connsiteY52" fmla="*/ 746296 h 1113837"/>
              <a:gd name="connsiteX53" fmla="*/ 158020 w 1751002"/>
              <a:gd name="connsiteY53" fmla="*/ 751296 h 1113837"/>
              <a:gd name="connsiteX54" fmla="*/ 146822 w 1751002"/>
              <a:gd name="connsiteY54" fmla="*/ 747546 h 1113837"/>
              <a:gd name="connsiteX55" fmla="*/ 139356 w 1751002"/>
              <a:gd name="connsiteY55" fmla="*/ 726295 h 1113837"/>
              <a:gd name="connsiteX56" fmla="*/ 195348 w 1751002"/>
              <a:gd name="connsiteY56" fmla="*/ 561285 h 1113837"/>
              <a:gd name="connsiteX57" fmla="*/ 0 w 1751002"/>
              <a:gd name="connsiteY57" fmla="*/ 318770 h 1113837"/>
              <a:gd name="connsiteX58" fmla="*/ 169219 w 1751002"/>
              <a:gd name="connsiteY58" fmla="*/ 90006 h 1113837"/>
              <a:gd name="connsiteX59" fmla="*/ 562403 w 1751002"/>
              <a:gd name="connsiteY59" fmla="*/ 0 h 1113837"/>
              <a:gd name="connsiteX0" fmla="*/ 1188599 w 1751002"/>
              <a:gd name="connsiteY0" fmla="*/ 400044 h 1113837"/>
              <a:gd name="connsiteX1" fmla="*/ 1102178 w 1751002"/>
              <a:gd name="connsiteY1" fmla="*/ 404740 h 1113837"/>
              <a:gd name="connsiteX2" fmla="*/ 1081412 w 1751002"/>
              <a:gd name="connsiteY2" fmla="*/ 443621 h 1113837"/>
              <a:gd name="connsiteX3" fmla="*/ 956831 w 1751002"/>
              <a:gd name="connsiteY3" fmla="*/ 548784 h 1113837"/>
              <a:gd name="connsiteX4" fmla="*/ 775481 w 1751002"/>
              <a:gd name="connsiteY4" fmla="*/ 615350 h 1113837"/>
              <a:gd name="connsiteX5" fmla="*/ 672922 w 1751002"/>
              <a:gd name="connsiteY5" fmla="*/ 632594 h 1113837"/>
              <a:gd name="connsiteX6" fmla="*/ 663524 w 1751002"/>
              <a:gd name="connsiteY6" fmla="*/ 682561 h 1113837"/>
              <a:gd name="connsiteX7" fmla="*/ 1188599 w 1751002"/>
              <a:gd name="connsiteY7" fmla="*/ 963828 h 1113837"/>
              <a:gd name="connsiteX8" fmla="*/ 1423763 w 1751002"/>
              <a:gd name="connsiteY8" fmla="*/ 933826 h 1113837"/>
              <a:gd name="connsiteX9" fmla="*/ 1429984 w 1751002"/>
              <a:gd name="connsiteY9" fmla="*/ 932576 h 1113837"/>
              <a:gd name="connsiteX10" fmla="*/ 1441182 w 1751002"/>
              <a:gd name="connsiteY10" fmla="*/ 937576 h 1113837"/>
              <a:gd name="connsiteX11" fmla="*/ 1554410 w 1751002"/>
              <a:gd name="connsiteY11" fmla="*/ 1035082 h 1113837"/>
              <a:gd name="connsiteX12" fmla="*/ 1515838 w 1751002"/>
              <a:gd name="connsiteY12" fmla="*/ 920075 h 1113837"/>
              <a:gd name="connsiteX13" fmla="*/ 1524547 w 1751002"/>
              <a:gd name="connsiteY13" fmla="*/ 896324 h 1113837"/>
              <a:gd name="connsiteX14" fmla="*/ 1713674 w 1751002"/>
              <a:gd name="connsiteY14" fmla="*/ 682561 h 1113837"/>
              <a:gd name="connsiteX15" fmla="*/ 1188599 w 1751002"/>
              <a:gd name="connsiteY15" fmla="*/ 400044 h 1113837"/>
              <a:gd name="connsiteX16" fmla="*/ 562403 w 1751002"/>
              <a:gd name="connsiteY16" fmla="*/ 37503 h 1113837"/>
              <a:gd name="connsiteX17" fmla="*/ 37328 w 1751002"/>
              <a:gd name="connsiteY17" fmla="*/ 318770 h 1113837"/>
              <a:gd name="connsiteX18" fmla="*/ 226454 w 1751002"/>
              <a:gd name="connsiteY18" fmla="*/ 535033 h 1113837"/>
              <a:gd name="connsiteX19" fmla="*/ 236408 w 1751002"/>
              <a:gd name="connsiteY19" fmla="*/ 557534 h 1113837"/>
              <a:gd name="connsiteX20" fmla="*/ 197836 w 1751002"/>
              <a:gd name="connsiteY20" fmla="*/ 672541 h 1113837"/>
              <a:gd name="connsiteX21" fmla="*/ 309819 w 1751002"/>
              <a:gd name="connsiteY21" fmla="*/ 573785 h 1113837"/>
              <a:gd name="connsiteX22" fmla="*/ 327239 w 1751002"/>
              <a:gd name="connsiteY22" fmla="*/ 570035 h 1113837"/>
              <a:gd name="connsiteX23" fmla="*/ 562403 w 1751002"/>
              <a:gd name="connsiteY23" fmla="*/ 600037 h 1113837"/>
              <a:gd name="connsiteX24" fmla="*/ 649749 w 1751002"/>
              <a:gd name="connsiteY24" fmla="*/ 595308 h 1113837"/>
              <a:gd name="connsiteX25" fmla="*/ 694920 w 1751002"/>
              <a:gd name="connsiteY25" fmla="*/ 589857 h 1113837"/>
              <a:gd name="connsiteX26" fmla="*/ 766752 w 1751002"/>
              <a:gd name="connsiteY26" fmla="*/ 577887 h 1113837"/>
              <a:gd name="connsiteX27" fmla="*/ 1046204 w 1751002"/>
              <a:gd name="connsiteY27" fmla="*/ 428112 h 1113837"/>
              <a:gd name="connsiteX28" fmla="*/ 1056587 w 1751002"/>
              <a:gd name="connsiteY28" fmla="*/ 410214 h 1113837"/>
              <a:gd name="connsiteX29" fmla="*/ 1078045 w 1751002"/>
              <a:gd name="connsiteY29" fmla="*/ 368798 h 1113837"/>
              <a:gd name="connsiteX30" fmla="*/ 1087478 w 1751002"/>
              <a:gd name="connsiteY30" fmla="*/ 318770 h 1113837"/>
              <a:gd name="connsiteX31" fmla="*/ 562403 w 1751002"/>
              <a:gd name="connsiteY31" fmla="*/ 37503 h 1113837"/>
              <a:gd name="connsiteX32" fmla="*/ 562403 w 1751002"/>
              <a:gd name="connsiteY32" fmla="*/ 0 h 1113837"/>
              <a:gd name="connsiteX33" fmla="*/ 956831 w 1751002"/>
              <a:gd name="connsiteY33" fmla="*/ 90006 h 1113837"/>
              <a:gd name="connsiteX34" fmla="*/ 1124806 w 1751002"/>
              <a:gd name="connsiteY34" fmla="*/ 318770 h 1113837"/>
              <a:gd name="connsiteX35" fmla="*/ 1116616 w 1751002"/>
              <a:gd name="connsiteY35" fmla="*/ 366500 h 1113837"/>
              <a:gd name="connsiteX36" fmla="*/ 1188599 w 1751002"/>
              <a:gd name="connsiteY36" fmla="*/ 362541 h 1113837"/>
              <a:gd name="connsiteX37" fmla="*/ 1581783 w 1751002"/>
              <a:gd name="connsiteY37" fmla="*/ 453797 h 1113837"/>
              <a:gd name="connsiteX38" fmla="*/ 1751002 w 1751002"/>
              <a:gd name="connsiteY38" fmla="*/ 682561 h 1113837"/>
              <a:gd name="connsiteX39" fmla="*/ 1556898 w 1751002"/>
              <a:gd name="connsiteY39" fmla="*/ 923826 h 1113837"/>
              <a:gd name="connsiteX40" fmla="*/ 1611645 w 1751002"/>
              <a:gd name="connsiteY40" fmla="*/ 1088836 h 1113837"/>
              <a:gd name="connsiteX41" fmla="*/ 1604180 w 1751002"/>
              <a:gd name="connsiteY41" fmla="*/ 1110087 h 1113837"/>
              <a:gd name="connsiteX42" fmla="*/ 1594226 w 1751002"/>
              <a:gd name="connsiteY42" fmla="*/ 1113837 h 1113837"/>
              <a:gd name="connsiteX43" fmla="*/ 1581783 w 1751002"/>
              <a:gd name="connsiteY43" fmla="*/ 1108837 h 1113837"/>
              <a:gd name="connsiteX44" fmla="*/ 1423763 w 1751002"/>
              <a:gd name="connsiteY44" fmla="*/ 972579 h 1113837"/>
              <a:gd name="connsiteX45" fmla="*/ 1188599 w 1751002"/>
              <a:gd name="connsiteY45" fmla="*/ 1000080 h 1113837"/>
              <a:gd name="connsiteX46" fmla="*/ 795415 w 1751002"/>
              <a:gd name="connsiteY46" fmla="*/ 910075 h 1113837"/>
              <a:gd name="connsiteX47" fmla="*/ 626196 w 1751002"/>
              <a:gd name="connsiteY47" fmla="*/ 682561 h 1113837"/>
              <a:gd name="connsiteX48" fmla="*/ 634508 w 1751002"/>
              <a:gd name="connsiteY48" fmla="*/ 634843 h 1113837"/>
              <a:gd name="connsiteX49" fmla="*/ 562403 w 1751002"/>
              <a:gd name="connsiteY49" fmla="*/ 638789 h 1113837"/>
              <a:gd name="connsiteX50" fmla="*/ 327239 w 1751002"/>
              <a:gd name="connsiteY50" fmla="*/ 608787 h 1113837"/>
              <a:gd name="connsiteX51" fmla="*/ 170463 w 1751002"/>
              <a:gd name="connsiteY51" fmla="*/ 746296 h 1113837"/>
              <a:gd name="connsiteX52" fmla="*/ 158020 w 1751002"/>
              <a:gd name="connsiteY52" fmla="*/ 751296 h 1113837"/>
              <a:gd name="connsiteX53" fmla="*/ 146822 w 1751002"/>
              <a:gd name="connsiteY53" fmla="*/ 747546 h 1113837"/>
              <a:gd name="connsiteX54" fmla="*/ 139356 w 1751002"/>
              <a:gd name="connsiteY54" fmla="*/ 726295 h 1113837"/>
              <a:gd name="connsiteX55" fmla="*/ 195348 w 1751002"/>
              <a:gd name="connsiteY55" fmla="*/ 561285 h 1113837"/>
              <a:gd name="connsiteX56" fmla="*/ 0 w 1751002"/>
              <a:gd name="connsiteY56" fmla="*/ 318770 h 1113837"/>
              <a:gd name="connsiteX57" fmla="*/ 169219 w 1751002"/>
              <a:gd name="connsiteY57" fmla="*/ 90006 h 1113837"/>
              <a:gd name="connsiteX58" fmla="*/ 562403 w 1751002"/>
              <a:gd name="connsiteY58" fmla="*/ 0 h 1113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751002" h="1113837">
                <a:moveTo>
                  <a:pt x="1188599" y="400044"/>
                </a:moveTo>
                <a:lnTo>
                  <a:pt x="1102178" y="404740"/>
                </a:lnTo>
                <a:lnTo>
                  <a:pt x="1081412" y="443621"/>
                </a:lnTo>
                <a:cubicBezTo>
                  <a:pt x="1052950" y="482530"/>
                  <a:pt x="1010956" y="518157"/>
                  <a:pt x="956831" y="548784"/>
                </a:cubicBezTo>
                <a:cubicBezTo>
                  <a:pt x="903951" y="577536"/>
                  <a:pt x="842360" y="600037"/>
                  <a:pt x="775481" y="615350"/>
                </a:cubicBezTo>
                <a:lnTo>
                  <a:pt x="672922" y="632594"/>
                </a:lnTo>
                <a:lnTo>
                  <a:pt x="663524" y="682561"/>
                </a:lnTo>
                <a:cubicBezTo>
                  <a:pt x="663524" y="836320"/>
                  <a:pt x="899932" y="963828"/>
                  <a:pt x="1188599" y="963828"/>
                </a:cubicBezTo>
                <a:cubicBezTo>
                  <a:pt x="1271964" y="963828"/>
                  <a:pt x="1351596" y="952577"/>
                  <a:pt x="1423763" y="933826"/>
                </a:cubicBezTo>
                <a:cubicBezTo>
                  <a:pt x="1425007" y="932576"/>
                  <a:pt x="1427496" y="932576"/>
                  <a:pt x="1429984" y="932576"/>
                </a:cubicBezTo>
                <a:cubicBezTo>
                  <a:pt x="1433717" y="932576"/>
                  <a:pt x="1437450" y="933826"/>
                  <a:pt x="1441182" y="937576"/>
                </a:cubicBezTo>
                <a:lnTo>
                  <a:pt x="1554410" y="1035082"/>
                </a:lnTo>
                <a:lnTo>
                  <a:pt x="1515838" y="920075"/>
                </a:lnTo>
                <a:cubicBezTo>
                  <a:pt x="1512105" y="911325"/>
                  <a:pt x="1517082" y="901324"/>
                  <a:pt x="1524547" y="896324"/>
                </a:cubicBezTo>
                <a:cubicBezTo>
                  <a:pt x="1645240" y="842571"/>
                  <a:pt x="1713674" y="763816"/>
                  <a:pt x="1713674" y="682561"/>
                </a:cubicBezTo>
                <a:cubicBezTo>
                  <a:pt x="1713674" y="526301"/>
                  <a:pt x="1478510" y="400044"/>
                  <a:pt x="1188599" y="400044"/>
                </a:cubicBezTo>
                <a:close/>
                <a:moveTo>
                  <a:pt x="562403" y="37503"/>
                </a:moveTo>
                <a:cubicBezTo>
                  <a:pt x="273736" y="37503"/>
                  <a:pt x="37328" y="163760"/>
                  <a:pt x="37328" y="318770"/>
                </a:cubicBezTo>
                <a:cubicBezTo>
                  <a:pt x="37328" y="401275"/>
                  <a:pt x="107006" y="480030"/>
                  <a:pt x="226454" y="535033"/>
                </a:cubicBezTo>
                <a:cubicBezTo>
                  <a:pt x="235164" y="537533"/>
                  <a:pt x="238897" y="548784"/>
                  <a:pt x="236408" y="557534"/>
                </a:cubicBezTo>
                <a:lnTo>
                  <a:pt x="197836" y="672541"/>
                </a:lnTo>
                <a:lnTo>
                  <a:pt x="309819" y="573785"/>
                </a:lnTo>
                <a:cubicBezTo>
                  <a:pt x="316041" y="570035"/>
                  <a:pt x="322262" y="568785"/>
                  <a:pt x="327239" y="570035"/>
                </a:cubicBezTo>
                <a:cubicBezTo>
                  <a:pt x="401894" y="590036"/>
                  <a:pt x="480282" y="600037"/>
                  <a:pt x="562403" y="600037"/>
                </a:cubicBezTo>
                <a:lnTo>
                  <a:pt x="649749" y="595308"/>
                </a:lnTo>
                <a:lnTo>
                  <a:pt x="694920" y="589857"/>
                </a:lnTo>
                <a:lnTo>
                  <a:pt x="766752" y="577887"/>
                </a:lnTo>
                <a:cubicBezTo>
                  <a:pt x="892383" y="549370"/>
                  <a:pt x="993051" y="495382"/>
                  <a:pt x="1046204" y="428112"/>
                </a:cubicBezTo>
                <a:lnTo>
                  <a:pt x="1056587" y="410214"/>
                </a:lnTo>
                <a:lnTo>
                  <a:pt x="1078045" y="368798"/>
                </a:lnTo>
                <a:lnTo>
                  <a:pt x="1087478" y="318770"/>
                </a:lnTo>
                <a:cubicBezTo>
                  <a:pt x="1087478" y="163760"/>
                  <a:pt x="852314" y="37503"/>
                  <a:pt x="562403" y="37503"/>
                </a:cubicBezTo>
                <a:close/>
                <a:moveTo>
                  <a:pt x="562403" y="0"/>
                </a:moveTo>
                <a:cubicBezTo>
                  <a:pt x="710469" y="0"/>
                  <a:pt x="851070" y="32502"/>
                  <a:pt x="956831" y="90006"/>
                </a:cubicBezTo>
                <a:cubicBezTo>
                  <a:pt x="1065081" y="150009"/>
                  <a:pt x="1124806" y="231264"/>
                  <a:pt x="1124806" y="318770"/>
                </a:cubicBezTo>
                <a:lnTo>
                  <a:pt x="1116616" y="366500"/>
                </a:lnTo>
                <a:lnTo>
                  <a:pt x="1188599" y="362541"/>
                </a:lnTo>
                <a:cubicBezTo>
                  <a:pt x="1336665" y="362541"/>
                  <a:pt x="1477266" y="395043"/>
                  <a:pt x="1581783" y="453797"/>
                </a:cubicBezTo>
                <a:cubicBezTo>
                  <a:pt x="1691277" y="512550"/>
                  <a:pt x="1751002" y="595055"/>
                  <a:pt x="1751002" y="682561"/>
                </a:cubicBezTo>
                <a:cubicBezTo>
                  <a:pt x="1751002" y="776317"/>
                  <a:pt x="1680079" y="863822"/>
                  <a:pt x="1556898" y="923826"/>
                </a:cubicBezTo>
                <a:lnTo>
                  <a:pt x="1611645" y="1088836"/>
                </a:lnTo>
                <a:cubicBezTo>
                  <a:pt x="1615378" y="1096336"/>
                  <a:pt x="1611645" y="1106337"/>
                  <a:pt x="1604180" y="1110087"/>
                </a:cubicBezTo>
                <a:cubicBezTo>
                  <a:pt x="1601691" y="1112587"/>
                  <a:pt x="1597959" y="1113837"/>
                  <a:pt x="1594226" y="1113837"/>
                </a:cubicBezTo>
                <a:cubicBezTo>
                  <a:pt x="1589249" y="1113837"/>
                  <a:pt x="1585516" y="1112587"/>
                  <a:pt x="1581783" y="1108837"/>
                </a:cubicBezTo>
                <a:lnTo>
                  <a:pt x="1423763" y="972579"/>
                </a:lnTo>
                <a:cubicBezTo>
                  <a:pt x="1350352" y="991330"/>
                  <a:pt x="1270720" y="1000080"/>
                  <a:pt x="1188599" y="1000080"/>
                </a:cubicBezTo>
                <a:cubicBezTo>
                  <a:pt x="1040533" y="1000080"/>
                  <a:pt x="901176" y="968828"/>
                  <a:pt x="795415" y="910075"/>
                </a:cubicBezTo>
                <a:cubicBezTo>
                  <a:pt x="687164" y="850071"/>
                  <a:pt x="626196" y="768816"/>
                  <a:pt x="626196" y="682561"/>
                </a:cubicBezTo>
                <a:lnTo>
                  <a:pt x="634508" y="634843"/>
                </a:lnTo>
                <a:lnTo>
                  <a:pt x="562403" y="638789"/>
                </a:lnTo>
                <a:cubicBezTo>
                  <a:pt x="480282" y="638789"/>
                  <a:pt x="401894" y="628789"/>
                  <a:pt x="327239" y="608787"/>
                </a:cubicBezTo>
                <a:lnTo>
                  <a:pt x="170463" y="746296"/>
                </a:lnTo>
                <a:cubicBezTo>
                  <a:pt x="166730" y="750046"/>
                  <a:pt x="161753" y="751296"/>
                  <a:pt x="158020" y="751296"/>
                </a:cubicBezTo>
                <a:cubicBezTo>
                  <a:pt x="154288" y="751296"/>
                  <a:pt x="150555" y="750046"/>
                  <a:pt x="146822" y="747546"/>
                </a:cubicBezTo>
                <a:cubicBezTo>
                  <a:pt x="140601" y="743796"/>
                  <a:pt x="136868" y="733795"/>
                  <a:pt x="139356" y="726295"/>
                </a:cubicBezTo>
                <a:lnTo>
                  <a:pt x="195348" y="561285"/>
                </a:lnTo>
                <a:cubicBezTo>
                  <a:pt x="70922" y="501281"/>
                  <a:pt x="0" y="412525"/>
                  <a:pt x="0" y="318770"/>
                </a:cubicBezTo>
                <a:cubicBezTo>
                  <a:pt x="0" y="231264"/>
                  <a:pt x="60968" y="150009"/>
                  <a:pt x="169219" y="90006"/>
                </a:cubicBezTo>
                <a:cubicBezTo>
                  <a:pt x="274980" y="32502"/>
                  <a:pt x="414337" y="0"/>
                  <a:pt x="562403"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EACE35F4-BDF5-F048-B568-AE19D6259EC5}"/>
              </a:ext>
            </a:extLst>
          </p:cNvPr>
          <p:cNvSpPr>
            <a:spLocks noChangeArrowheads="1"/>
          </p:cNvSpPr>
          <p:nvPr/>
        </p:nvSpPr>
        <p:spPr bwMode="auto">
          <a:xfrm>
            <a:off x="12716144" y="5006850"/>
            <a:ext cx="344827" cy="70177"/>
          </a:xfrm>
          <a:custGeom>
            <a:avLst/>
            <a:gdLst>
              <a:gd name="connsiteX0" fmla="*/ 310353 w 344827"/>
              <a:gd name="connsiteY0" fmla="*/ 0 h 70177"/>
              <a:gd name="connsiteX1" fmla="*/ 344827 w 344827"/>
              <a:gd name="connsiteY1" fmla="*/ 35704 h 70177"/>
              <a:gd name="connsiteX2" fmla="*/ 310353 w 344827"/>
              <a:gd name="connsiteY2" fmla="*/ 70177 h 70177"/>
              <a:gd name="connsiteX3" fmla="*/ 274648 w 344827"/>
              <a:gd name="connsiteY3" fmla="*/ 35704 h 70177"/>
              <a:gd name="connsiteX4" fmla="*/ 310353 w 344827"/>
              <a:gd name="connsiteY4" fmla="*/ 0 h 70177"/>
              <a:gd name="connsiteX5" fmla="*/ 173031 w 344827"/>
              <a:gd name="connsiteY5" fmla="*/ 0 h 70177"/>
              <a:gd name="connsiteX6" fmla="*/ 207459 w 344827"/>
              <a:gd name="connsiteY6" fmla="*/ 35704 h 70177"/>
              <a:gd name="connsiteX7" fmla="*/ 173031 w 344827"/>
              <a:gd name="connsiteY7" fmla="*/ 70177 h 70177"/>
              <a:gd name="connsiteX8" fmla="*/ 137328 w 344827"/>
              <a:gd name="connsiteY8" fmla="*/ 35704 h 70177"/>
              <a:gd name="connsiteX9" fmla="*/ 173031 w 344827"/>
              <a:gd name="connsiteY9" fmla="*/ 0 h 70177"/>
              <a:gd name="connsiteX10" fmla="*/ 33826 w 344827"/>
              <a:gd name="connsiteY10" fmla="*/ 0 h 70177"/>
              <a:gd name="connsiteX11" fmla="*/ 70157 w 344827"/>
              <a:gd name="connsiteY11" fmla="*/ 35704 h 70177"/>
              <a:gd name="connsiteX12" fmla="*/ 33826 w 344827"/>
              <a:gd name="connsiteY12" fmla="*/ 70177 h 70177"/>
              <a:gd name="connsiteX13" fmla="*/ 0 w 344827"/>
              <a:gd name="connsiteY13" fmla="*/ 35704 h 70177"/>
              <a:gd name="connsiteX14" fmla="*/ 33826 w 344827"/>
              <a:gd name="connsiteY14" fmla="*/ 0 h 70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4827" h="70177">
                <a:moveTo>
                  <a:pt x="310353" y="0"/>
                </a:moveTo>
                <a:cubicBezTo>
                  <a:pt x="328821" y="0"/>
                  <a:pt x="344827" y="16005"/>
                  <a:pt x="344827" y="35704"/>
                </a:cubicBezTo>
                <a:cubicBezTo>
                  <a:pt x="344827" y="54172"/>
                  <a:pt x="328821" y="70177"/>
                  <a:pt x="310353" y="70177"/>
                </a:cubicBezTo>
                <a:cubicBezTo>
                  <a:pt x="290654" y="70177"/>
                  <a:pt x="274648" y="54172"/>
                  <a:pt x="274648" y="35704"/>
                </a:cubicBezTo>
                <a:cubicBezTo>
                  <a:pt x="274648" y="16005"/>
                  <a:pt x="290654" y="0"/>
                  <a:pt x="310353" y="0"/>
                </a:cubicBezTo>
                <a:close/>
                <a:moveTo>
                  <a:pt x="173031" y="0"/>
                </a:moveTo>
                <a:cubicBezTo>
                  <a:pt x="192158" y="0"/>
                  <a:pt x="207459" y="16005"/>
                  <a:pt x="207459" y="35704"/>
                </a:cubicBezTo>
                <a:cubicBezTo>
                  <a:pt x="207459" y="54172"/>
                  <a:pt x="192158" y="70177"/>
                  <a:pt x="173031" y="70177"/>
                </a:cubicBezTo>
                <a:cubicBezTo>
                  <a:pt x="152629" y="70177"/>
                  <a:pt x="137328" y="54172"/>
                  <a:pt x="137328" y="35704"/>
                </a:cubicBezTo>
                <a:cubicBezTo>
                  <a:pt x="137328" y="16005"/>
                  <a:pt x="152629" y="0"/>
                  <a:pt x="173031" y="0"/>
                </a:cubicBezTo>
                <a:close/>
                <a:moveTo>
                  <a:pt x="33826" y="0"/>
                </a:moveTo>
                <a:cubicBezTo>
                  <a:pt x="53871" y="0"/>
                  <a:pt x="70157" y="16005"/>
                  <a:pt x="70157" y="35704"/>
                </a:cubicBezTo>
                <a:cubicBezTo>
                  <a:pt x="70157" y="54172"/>
                  <a:pt x="53871" y="70177"/>
                  <a:pt x="33826" y="70177"/>
                </a:cubicBezTo>
                <a:cubicBezTo>
                  <a:pt x="15034" y="70177"/>
                  <a:pt x="0" y="54172"/>
                  <a:pt x="0" y="35704"/>
                </a:cubicBezTo>
                <a:cubicBezTo>
                  <a:pt x="0" y="16005"/>
                  <a:pt x="15034" y="0"/>
                  <a:pt x="33826" y="0"/>
                </a:cubicBezTo>
                <a:close/>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490">
            <a:extLst>
              <a:ext uri="{FF2B5EF4-FFF2-40B4-BE49-F238E27FC236}">
                <a16:creationId xmlns:a16="http://schemas.microsoft.com/office/drawing/2014/main" id="{FC8E7696-3D1A-6E4F-A0E0-E5C0471FBA59}"/>
              </a:ext>
            </a:extLst>
          </p:cNvPr>
          <p:cNvSpPr>
            <a:spLocks noChangeArrowheads="1"/>
          </p:cNvSpPr>
          <p:nvPr/>
        </p:nvSpPr>
        <p:spPr bwMode="auto">
          <a:xfrm>
            <a:off x="10908971" y="6457011"/>
            <a:ext cx="2592666" cy="2592718"/>
          </a:xfrm>
          <a:custGeom>
            <a:avLst/>
            <a:gdLst>
              <a:gd name="T0" fmla="*/ 678772 w 2081"/>
              <a:gd name="T1" fmla="*/ 24160 h 2082"/>
              <a:gd name="T2" fmla="*/ 678772 w 2081"/>
              <a:gd name="T3" fmla="*/ 24160 h 2082"/>
              <a:gd name="T4" fmla="*/ 24172 w 2081"/>
              <a:gd name="T5" fmla="*/ 679099 h 2082"/>
              <a:gd name="T6" fmla="*/ 24172 w 2081"/>
              <a:gd name="T7" fmla="*/ 679099 h 2082"/>
              <a:gd name="T8" fmla="*/ 678772 w 2081"/>
              <a:gd name="T9" fmla="*/ 1334037 h 2082"/>
              <a:gd name="T10" fmla="*/ 678772 w 2081"/>
              <a:gd name="T11" fmla="*/ 1334037 h 2082"/>
              <a:gd name="T12" fmla="*/ 1334678 w 2081"/>
              <a:gd name="T13" fmla="*/ 679099 h 2082"/>
              <a:gd name="T14" fmla="*/ 1334678 w 2081"/>
              <a:gd name="T15" fmla="*/ 679099 h 2082"/>
              <a:gd name="T16" fmla="*/ 678772 w 2081"/>
              <a:gd name="T17" fmla="*/ 24160 h 2082"/>
              <a:gd name="T18" fmla="*/ 678772 w 2081"/>
              <a:gd name="T19" fmla="*/ 1358850 h 2082"/>
              <a:gd name="T20" fmla="*/ 678772 w 2081"/>
              <a:gd name="T21" fmla="*/ 1358850 h 2082"/>
              <a:gd name="T22" fmla="*/ 0 w 2081"/>
              <a:gd name="T23" fmla="*/ 679099 h 2082"/>
              <a:gd name="T24" fmla="*/ 0 w 2081"/>
              <a:gd name="T25" fmla="*/ 679099 h 2082"/>
              <a:gd name="T26" fmla="*/ 678772 w 2081"/>
              <a:gd name="T27" fmla="*/ 0 h 2082"/>
              <a:gd name="T28" fmla="*/ 678772 w 2081"/>
              <a:gd name="T29" fmla="*/ 0 h 2082"/>
              <a:gd name="T30" fmla="*/ 1358850 w 2081"/>
              <a:gd name="T31" fmla="*/ 679099 h 2082"/>
              <a:gd name="T32" fmla="*/ 1358850 w 2081"/>
              <a:gd name="T33" fmla="*/ 679099 h 2082"/>
              <a:gd name="T34" fmla="*/ 678772 w 2081"/>
              <a:gd name="T35" fmla="*/ 1358850 h 20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81" h="2082">
                <a:moveTo>
                  <a:pt x="1039" y="37"/>
                </a:moveTo>
                <a:lnTo>
                  <a:pt x="1039" y="37"/>
                </a:lnTo>
                <a:cubicBezTo>
                  <a:pt x="488" y="37"/>
                  <a:pt x="37" y="486"/>
                  <a:pt x="37" y="1040"/>
                </a:cubicBezTo>
                <a:cubicBezTo>
                  <a:pt x="37" y="1593"/>
                  <a:pt x="488" y="2043"/>
                  <a:pt x="1039" y="2043"/>
                </a:cubicBezTo>
                <a:cubicBezTo>
                  <a:pt x="1593" y="2043"/>
                  <a:pt x="2043" y="1593"/>
                  <a:pt x="2043" y="1040"/>
                </a:cubicBezTo>
                <a:cubicBezTo>
                  <a:pt x="2043" y="486"/>
                  <a:pt x="1593" y="37"/>
                  <a:pt x="1039" y="37"/>
                </a:cubicBezTo>
                <a:close/>
                <a:moveTo>
                  <a:pt x="1039" y="2081"/>
                </a:moveTo>
                <a:lnTo>
                  <a:pt x="1039" y="2081"/>
                </a:lnTo>
                <a:cubicBezTo>
                  <a:pt x="467" y="2081"/>
                  <a:pt x="0" y="1613"/>
                  <a:pt x="0" y="1040"/>
                </a:cubicBezTo>
                <a:cubicBezTo>
                  <a:pt x="0" y="465"/>
                  <a:pt x="467" y="0"/>
                  <a:pt x="1039" y="0"/>
                </a:cubicBezTo>
                <a:cubicBezTo>
                  <a:pt x="1614" y="0"/>
                  <a:pt x="2080" y="465"/>
                  <a:pt x="2080" y="1040"/>
                </a:cubicBezTo>
                <a:cubicBezTo>
                  <a:pt x="2080" y="1613"/>
                  <a:pt x="1614" y="2081"/>
                  <a:pt x="1039" y="2081"/>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496">
            <a:extLst>
              <a:ext uri="{FF2B5EF4-FFF2-40B4-BE49-F238E27FC236}">
                <a16:creationId xmlns:a16="http://schemas.microsoft.com/office/drawing/2014/main" id="{906DB444-148A-6047-BED8-74DA7FCA73A1}"/>
              </a:ext>
            </a:extLst>
          </p:cNvPr>
          <p:cNvSpPr>
            <a:spLocks noChangeArrowheads="1"/>
          </p:cNvSpPr>
          <p:nvPr/>
        </p:nvSpPr>
        <p:spPr bwMode="auto">
          <a:xfrm>
            <a:off x="12710655" y="7330403"/>
            <a:ext cx="444927" cy="483389"/>
          </a:xfrm>
          <a:custGeom>
            <a:avLst/>
            <a:gdLst>
              <a:gd name="T0" fmla="*/ 232647 w 355"/>
              <a:gd name="T1" fmla="*/ 126406 h 387"/>
              <a:gd name="T2" fmla="*/ 232647 w 355"/>
              <a:gd name="T3" fmla="*/ 126406 h 387"/>
              <a:gd name="T4" fmla="*/ 112380 w 355"/>
              <a:gd name="T5" fmla="*/ 252812 h 387"/>
              <a:gd name="T6" fmla="*/ 112380 w 355"/>
              <a:gd name="T7" fmla="*/ 252812 h 387"/>
              <a:gd name="T8" fmla="*/ 0 w 355"/>
              <a:gd name="T9" fmla="*/ 126406 h 387"/>
              <a:gd name="T10" fmla="*/ 0 w 355"/>
              <a:gd name="T11" fmla="*/ 126406 h 387"/>
              <a:gd name="T12" fmla="*/ 112380 w 355"/>
              <a:gd name="T13" fmla="*/ 0 h 387"/>
              <a:gd name="T14" fmla="*/ 112380 w 355"/>
              <a:gd name="T15" fmla="*/ 0 h 387"/>
              <a:gd name="T16" fmla="*/ 232647 w 355"/>
              <a:gd name="T17" fmla="*/ 126406 h 38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5" h="387">
                <a:moveTo>
                  <a:pt x="354" y="193"/>
                </a:moveTo>
                <a:lnTo>
                  <a:pt x="354" y="193"/>
                </a:lnTo>
                <a:cubicBezTo>
                  <a:pt x="354" y="287"/>
                  <a:pt x="265" y="386"/>
                  <a:pt x="171" y="386"/>
                </a:cubicBezTo>
                <a:cubicBezTo>
                  <a:pt x="76" y="386"/>
                  <a:pt x="0" y="287"/>
                  <a:pt x="0" y="193"/>
                </a:cubicBezTo>
                <a:cubicBezTo>
                  <a:pt x="0" y="99"/>
                  <a:pt x="76" y="0"/>
                  <a:pt x="171" y="0"/>
                </a:cubicBezTo>
                <a:cubicBezTo>
                  <a:pt x="265" y="0"/>
                  <a:pt x="354" y="99"/>
                  <a:pt x="354" y="193"/>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65228177-5380-5E4F-A7B9-7F5888F9F868}"/>
              </a:ext>
            </a:extLst>
          </p:cNvPr>
          <p:cNvSpPr>
            <a:spLocks noChangeArrowheads="1"/>
          </p:cNvSpPr>
          <p:nvPr/>
        </p:nvSpPr>
        <p:spPr bwMode="auto">
          <a:xfrm>
            <a:off x="11397840" y="6978846"/>
            <a:ext cx="1525790" cy="1575266"/>
          </a:xfrm>
          <a:custGeom>
            <a:avLst/>
            <a:gdLst>
              <a:gd name="connsiteX0" fmla="*/ 225212 w 1525790"/>
              <a:gd name="connsiteY0" fmla="*/ 834945 h 1575266"/>
              <a:gd name="connsiteX1" fmla="*/ 433630 w 1525790"/>
              <a:gd name="connsiteY1" fmla="*/ 834945 h 1575266"/>
              <a:gd name="connsiteX2" fmla="*/ 451646 w 1525790"/>
              <a:gd name="connsiteY2" fmla="*/ 953313 h 1575266"/>
              <a:gd name="connsiteX3" fmla="*/ 504720 w 1525790"/>
              <a:gd name="connsiteY3" fmla="*/ 944807 h 1575266"/>
              <a:gd name="connsiteX4" fmla="*/ 559018 w 1525790"/>
              <a:gd name="connsiteY4" fmla="*/ 1168579 h 1575266"/>
              <a:gd name="connsiteX5" fmla="*/ 486077 w 1525790"/>
              <a:gd name="connsiteY5" fmla="*/ 1179533 h 1575266"/>
              <a:gd name="connsiteX6" fmla="*/ 531561 w 1525790"/>
              <a:gd name="connsiteY6" fmla="*/ 1478378 h 1575266"/>
              <a:gd name="connsiteX7" fmla="*/ 225212 w 1525790"/>
              <a:gd name="connsiteY7" fmla="*/ 1575266 h 1575266"/>
              <a:gd name="connsiteX8" fmla="*/ 231096 w 1525790"/>
              <a:gd name="connsiteY8" fmla="*/ 373528 h 1575266"/>
              <a:gd name="connsiteX9" fmla="*/ 416221 w 1525790"/>
              <a:gd name="connsiteY9" fmla="*/ 373528 h 1575266"/>
              <a:gd name="connsiteX10" fmla="*/ 416221 w 1525790"/>
              <a:gd name="connsiteY10" fmla="*/ 833693 h 1575266"/>
              <a:gd name="connsiteX11" fmla="*/ 231096 w 1525790"/>
              <a:gd name="connsiteY11" fmla="*/ 833693 h 1575266"/>
              <a:gd name="connsiteX12" fmla="*/ 0 w 1525790"/>
              <a:gd name="connsiteY12" fmla="*/ 603611 h 1575266"/>
              <a:gd name="connsiteX13" fmla="*/ 231096 w 1525790"/>
              <a:gd name="connsiteY13" fmla="*/ 373528 h 1575266"/>
              <a:gd name="connsiteX14" fmla="*/ 1525790 w 1525790"/>
              <a:gd name="connsiteY14" fmla="*/ 0 h 1575266"/>
              <a:gd name="connsiteX15" fmla="*/ 1525790 w 1525790"/>
              <a:gd name="connsiteY15" fmla="*/ 1207224 h 1575266"/>
              <a:gd name="connsiteX16" fmla="*/ 499859 w 1525790"/>
              <a:gd name="connsiteY16" fmla="*/ 833084 h 1575266"/>
              <a:gd name="connsiteX17" fmla="*/ 499859 w 1525790"/>
              <a:gd name="connsiteY17" fmla="*/ 374140 h 1575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25790" h="1575266">
                <a:moveTo>
                  <a:pt x="225212" y="834945"/>
                </a:moveTo>
                <a:lnTo>
                  <a:pt x="433630" y="834945"/>
                </a:lnTo>
                <a:lnTo>
                  <a:pt x="451646" y="953313"/>
                </a:lnTo>
                <a:lnTo>
                  <a:pt x="504720" y="944807"/>
                </a:lnTo>
                <a:lnTo>
                  <a:pt x="559018" y="1168579"/>
                </a:lnTo>
                <a:lnTo>
                  <a:pt x="486077" y="1179533"/>
                </a:lnTo>
                <a:lnTo>
                  <a:pt x="531561" y="1478378"/>
                </a:lnTo>
                <a:lnTo>
                  <a:pt x="225212" y="1575266"/>
                </a:lnTo>
                <a:close/>
                <a:moveTo>
                  <a:pt x="231096" y="373528"/>
                </a:moveTo>
                <a:lnTo>
                  <a:pt x="416221" y="373528"/>
                </a:lnTo>
                <a:lnTo>
                  <a:pt x="416221" y="833693"/>
                </a:lnTo>
                <a:lnTo>
                  <a:pt x="231096" y="833693"/>
                </a:lnTo>
                <a:cubicBezTo>
                  <a:pt x="103123" y="833693"/>
                  <a:pt x="0" y="731156"/>
                  <a:pt x="0" y="603611"/>
                </a:cubicBezTo>
                <a:cubicBezTo>
                  <a:pt x="0" y="477315"/>
                  <a:pt x="103123" y="373528"/>
                  <a:pt x="231096" y="373528"/>
                </a:cubicBezTo>
                <a:close/>
                <a:moveTo>
                  <a:pt x="1525790" y="0"/>
                </a:moveTo>
                <a:lnTo>
                  <a:pt x="1525790" y="1207224"/>
                </a:lnTo>
                <a:lnTo>
                  <a:pt x="499859" y="833084"/>
                </a:lnTo>
                <a:lnTo>
                  <a:pt x="499859" y="374140"/>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3" name="Freeform 500">
            <a:extLst>
              <a:ext uri="{FF2B5EF4-FFF2-40B4-BE49-F238E27FC236}">
                <a16:creationId xmlns:a16="http://schemas.microsoft.com/office/drawing/2014/main" id="{6DC69663-1FA8-6E4B-942A-EFFDFAB5624E}"/>
              </a:ext>
            </a:extLst>
          </p:cNvPr>
          <p:cNvSpPr>
            <a:spLocks noChangeArrowheads="1"/>
          </p:cNvSpPr>
          <p:nvPr/>
        </p:nvSpPr>
        <p:spPr bwMode="auto">
          <a:xfrm>
            <a:off x="11397840" y="7407307"/>
            <a:ext cx="131830" cy="346064"/>
          </a:xfrm>
          <a:custGeom>
            <a:avLst/>
            <a:gdLst>
              <a:gd name="T0" fmla="*/ 41875 w 104"/>
              <a:gd name="T1" fmla="*/ 0 h 280"/>
              <a:gd name="T2" fmla="*/ 41875 w 104"/>
              <a:gd name="T3" fmla="*/ 0 h 280"/>
              <a:gd name="T4" fmla="*/ 0 w 104"/>
              <a:gd name="T5" fmla="*/ 90730 h 280"/>
              <a:gd name="T6" fmla="*/ 0 w 104"/>
              <a:gd name="T7" fmla="*/ 90730 h 280"/>
              <a:gd name="T8" fmla="*/ 41875 w 104"/>
              <a:gd name="T9" fmla="*/ 180812 h 280"/>
              <a:gd name="T10" fmla="*/ 41875 w 104"/>
              <a:gd name="T11" fmla="*/ 180812 h 280"/>
              <a:gd name="T12" fmla="*/ 68462 w 104"/>
              <a:gd name="T13" fmla="*/ 90730 h 280"/>
              <a:gd name="T14" fmla="*/ 68462 w 104"/>
              <a:gd name="T15" fmla="*/ 90730 h 280"/>
              <a:gd name="T16" fmla="*/ 41875 w 104"/>
              <a:gd name="T17" fmla="*/ 0 h 2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4" h="280">
                <a:moveTo>
                  <a:pt x="63" y="0"/>
                </a:moveTo>
                <a:lnTo>
                  <a:pt x="63" y="0"/>
                </a:lnTo>
                <a:cubicBezTo>
                  <a:pt x="24" y="35"/>
                  <a:pt x="0" y="84"/>
                  <a:pt x="0" y="140"/>
                </a:cubicBezTo>
                <a:cubicBezTo>
                  <a:pt x="0" y="196"/>
                  <a:pt x="24" y="245"/>
                  <a:pt x="63" y="279"/>
                </a:cubicBezTo>
                <a:cubicBezTo>
                  <a:pt x="87" y="246"/>
                  <a:pt x="103" y="196"/>
                  <a:pt x="103" y="140"/>
                </a:cubicBezTo>
                <a:cubicBezTo>
                  <a:pt x="103" y="84"/>
                  <a:pt x="87" y="33"/>
                  <a:pt x="63"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63">
            <a:extLst>
              <a:ext uri="{FF2B5EF4-FFF2-40B4-BE49-F238E27FC236}">
                <a16:creationId xmlns:a16="http://schemas.microsoft.com/office/drawing/2014/main" id="{2AB0E653-5AEF-EC46-AD01-D9176C52C717}"/>
              </a:ext>
            </a:extLst>
          </p:cNvPr>
          <p:cNvSpPr>
            <a:spLocks noChangeArrowheads="1"/>
          </p:cNvSpPr>
          <p:nvPr/>
        </p:nvSpPr>
        <p:spPr bwMode="auto">
          <a:xfrm>
            <a:off x="11375868" y="6962871"/>
            <a:ext cx="1794952" cy="1613212"/>
          </a:xfrm>
          <a:custGeom>
            <a:avLst/>
            <a:gdLst>
              <a:gd name="connsiteX0" fmla="*/ 515738 w 1794952"/>
              <a:gd name="connsiteY0" fmla="*/ 979822 h 1613212"/>
              <a:gd name="connsiteX1" fmla="*/ 497044 w 1794952"/>
              <a:gd name="connsiteY1" fmla="*/ 982307 h 1613212"/>
              <a:gd name="connsiteX2" fmla="*/ 525709 w 1794952"/>
              <a:gd name="connsiteY2" fmla="*/ 1172451 h 1613212"/>
              <a:gd name="connsiteX3" fmla="*/ 560604 w 1794952"/>
              <a:gd name="connsiteY3" fmla="*/ 1166237 h 1613212"/>
              <a:gd name="connsiteX4" fmla="*/ 267857 w 1794952"/>
              <a:gd name="connsiteY4" fmla="*/ 872133 h 1613212"/>
              <a:gd name="connsiteX5" fmla="*/ 267857 w 1794952"/>
              <a:gd name="connsiteY5" fmla="*/ 1569671 h 1613212"/>
              <a:gd name="connsiteX6" fmla="*/ 529162 w 1794952"/>
              <a:gd name="connsiteY6" fmla="*/ 1483832 h 1613212"/>
              <a:gd name="connsiteX7" fmla="*/ 437575 w 1794952"/>
              <a:gd name="connsiteY7" fmla="*/ 872133 h 1613212"/>
              <a:gd name="connsiteX8" fmla="*/ 248641 w 1794952"/>
              <a:gd name="connsiteY8" fmla="*/ 410553 h 1613212"/>
              <a:gd name="connsiteX9" fmla="*/ 38539 w 1794952"/>
              <a:gd name="connsiteY9" fmla="*/ 623205 h 1613212"/>
              <a:gd name="connsiteX10" fmla="*/ 206418 w 1794952"/>
              <a:gd name="connsiteY10" fmla="*/ 830294 h 1613212"/>
              <a:gd name="connsiteX11" fmla="*/ 247846 w 1794952"/>
              <a:gd name="connsiteY11" fmla="*/ 834525 h 1613212"/>
              <a:gd name="connsiteX12" fmla="*/ 248043 w 1794952"/>
              <a:gd name="connsiteY12" fmla="*/ 834443 h 1613212"/>
              <a:gd name="connsiteX13" fmla="*/ 436365 w 1794952"/>
              <a:gd name="connsiteY13" fmla="*/ 834443 h 1613212"/>
              <a:gd name="connsiteX14" fmla="*/ 436365 w 1794952"/>
              <a:gd name="connsiteY14" fmla="*/ 410553 h 1613212"/>
              <a:gd name="connsiteX15" fmla="*/ 1569733 w 1794952"/>
              <a:gd name="connsiteY15" fmla="*/ 391320 h 1613212"/>
              <a:gd name="connsiteX16" fmla="*/ 1569733 w 1794952"/>
              <a:gd name="connsiteY16" fmla="*/ 831403 h 1613212"/>
              <a:gd name="connsiteX17" fmla="*/ 1587721 w 1794952"/>
              <a:gd name="connsiteY17" fmla="*/ 829044 h 1613212"/>
              <a:gd name="connsiteX18" fmla="*/ 1757714 w 1794952"/>
              <a:gd name="connsiteY18" fmla="*/ 611348 h 1613212"/>
              <a:gd name="connsiteX19" fmla="*/ 1587721 w 1794952"/>
              <a:gd name="connsiteY19" fmla="*/ 393703 h 1613212"/>
              <a:gd name="connsiteX20" fmla="*/ 1531051 w 1794952"/>
              <a:gd name="connsiteY20" fmla="*/ 45634 h 1613212"/>
              <a:gd name="connsiteX21" fmla="*/ 542785 w 1794952"/>
              <a:gd name="connsiteY21" fmla="*/ 405994 h 1613212"/>
              <a:gd name="connsiteX22" fmla="*/ 542785 w 1794952"/>
              <a:gd name="connsiteY22" fmla="*/ 838675 h 1613212"/>
              <a:gd name="connsiteX23" fmla="*/ 1531051 w 1794952"/>
              <a:gd name="connsiteY23" fmla="*/ 1199035 h 1613212"/>
              <a:gd name="connsiteX24" fmla="*/ 1531051 w 1794952"/>
              <a:gd name="connsiteY24" fmla="*/ 869301 h 1613212"/>
              <a:gd name="connsiteX25" fmla="*/ 1531051 w 1794952"/>
              <a:gd name="connsiteY25" fmla="*/ 353394 h 1613212"/>
              <a:gd name="connsiteX26" fmla="*/ 1543529 w 1794952"/>
              <a:gd name="connsiteY26" fmla="*/ 745 h 1613212"/>
              <a:gd name="connsiteX27" fmla="*/ 1560999 w 1794952"/>
              <a:gd name="connsiteY27" fmla="*/ 3239 h 1613212"/>
              <a:gd name="connsiteX28" fmla="*/ 1569733 w 1794952"/>
              <a:gd name="connsiteY28" fmla="*/ 19448 h 1613212"/>
              <a:gd name="connsiteX29" fmla="*/ 1569733 w 1794952"/>
              <a:gd name="connsiteY29" fmla="*/ 353632 h 1613212"/>
              <a:gd name="connsiteX30" fmla="*/ 1595380 w 1794952"/>
              <a:gd name="connsiteY30" fmla="*/ 356849 h 1613212"/>
              <a:gd name="connsiteX31" fmla="*/ 1794952 w 1794952"/>
              <a:gd name="connsiteY31" fmla="*/ 611348 h 1613212"/>
              <a:gd name="connsiteX32" fmla="*/ 1595380 w 1794952"/>
              <a:gd name="connsiteY32" fmla="*/ 865846 h 1613212"/>
              <a:gd name="connsiteX33" fmla="*/ 1569733 w 1794952"/>
              <a:gd name="connsiteY33" fmla="*/ 869063 h 1613212"/>
              <a:gd name="connsiteX34" fmla="*/ 1569733 w 1794952"/>
              <a:gd name="connsiteY34" fmla="*/ 1226467 h 1613212"/>
              <a:gd name="connsiteX35" fmla="*/ 1560999 w 1794952"/>
              <a:gd name="connsiteY35" fmla="*/ 1241431 h 1613212"/>
              <a:gd name="connsiteX36" fmla="*/ 1551016 w 1794952"/>
              <a:gd name="connsiteY36" fmla="*/ 1245171 h 1613212"/>
              <a:gd name="connsiteX37" fmla="*/ 1543529 w 1794952"/>
              <a:gd name="connsiteY37" fmla="*/ 1243924 h 1613212"/>
              <a:gd name="connsiteX38" fmla="*/ 534586 w 1794952"/>
              <a:gd name="connsiteY38" fmla="*/ 875511 h 1613212"/>
              <a:gd name="connsiteX39" fmla="*/ 534578 w 1794952"/>
              <a:gd name="connsiteY39" fmla="*/ 877136 h 1613212"/>
              <a:gd name="connsiteX40" fmla="*/ 475624 w 1794952"/>
              <a:gd name="connsiteY40" fmla="*/ 872294 h 1613212"/>
              <a:gd name="connsiteX41" fmla="*/ 486765 w 1794952"/>
              <a:gd name="connsiteY41" fmla="*/ 946761 h 1613212"/>
              <a:gd name="connsiteX42" fmla="*/ 526955 w 1794952"/>
              <a:gd name="connsiteY42" fmla="*/ 941296 h 1613212"/>
              <a:gd name="connsiteX43" fmla="*/ 546895 w 1794952"/>
              <a:gd name="connsiteY43" fmla="*/ 954966 h 1613212"/>
              <a:gd name="connsiteX44" fmla="*/ 601731 w 1794952"/>
              <a:gd name="connsiteY44" fmla="*/ 1178665 h 1613212"/>
              <a:gd name="connsiteX45" fmla="*/ 599239 w 1794952"/>
              <a:gd name="connsiteY45" fmla="*/ 1192335 h 1613212"/>
              <a:gd name="connsiteX46" fmla="*/ 586776 w 1794952"/>
              <a:gd name="connsiteY46" fmla="*/ 1201035 h 1613212"/>
              <a:gd name="connsiteX47" fmla="*/ 526186 w 1794952"/>
              <a:gd name="connsiteY47" fmla="*/ 1210251 h 1613212"/>
              <a:gd name="connsiteX48" fmla="*/ 568791 w 1794952"/>
              <a:gd name="connsiteY48" fmla="*/ 1495028 h 1613212"/>
              <a:gd name="connsiteX49" fmla="*/ 556407 w 1794952"/>
              <a:gd name="connsiteY49" fmla="*/ 1514933 h 1613212"/>
              <a:gd name="connsiteX50" fmla="*/ 254235 w 1794952"/>
              <a:gd name="connsiteY50" fmla="*/ 1613212 h 1613212"/>
              <a:gd name="connsiteX51" fmla="*/ 248043 w 1794952"/>
              <a:gd name="connsiteY51" fmla="*/ 1613212 h 1613212"/>
              <a:gd name="connsiteX52" fmla="*/ 238135 w 1794952"/>
              <a:gd name="connsiteY52" fmla="*/ 1609480 h 1613212"/>
              <a:gd name="connsiteX53" fmla="*/ 230705 w 1794952"/>
              <a:gd name="connsiteY53" fmla="*/ 1594551 h 1613212"/>
              <a:gd name="connsiteX54" fmla="*/ 230705 w 1794952"/>
              <a:gd name="connsiteY54" fmla="*/ 870319 h 1613212"/>
              <a:gd name="connsiteX55" fmla="*/ 198694 w 1794952"/>
              <a:gd name="connsiteY55" fmla="*/ 867081 h 1613212"/>
              <a:gd name="connsiteX56" fmla="*/ 0 w 1794952"/>
              <a:gd name="connsiteY56" fmla="*/ 623205 h 1613212"/>
              <a:gd name="connsiteX57" fmla="*/ 248641 w 1794952"/>
              <a:gd name="connsiteY57" fmla="*/ 373026 h 1613212"/>
              <a:gd name="connsiteX58" fmla="*/ 463716 w 1794952"/>
              <a:gd name="connsiteY58" fmla="*/ 373026 h 1613212"/>
              <a:gd name="connsiteX59" fmla="*/ 473661 w 1794952"/>
              <a:gd name="connsiteY59" fmla="*/ 373026 h 1613212"/>
              <a:gd name="connsiteX60" fmla="*/ 527380 w 1794952"/>
              <a:gd name="connsiteY60" fmla="*/ 373026 h 161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1794952" h="1613212">
                <a:moveTo>
                  <a:pt x="515738" y="979822"/>
                </a:moveTo>
                <a:lnTo>
                  <a:pt x="497044" y="982307"/>
                </a:lnTo>
                <a:lnTo>
                  <a:pt x="525709" y="1172451"/>
                </a:lnTo>
                <a:lnTo>
                  <a:pt x="560604" y="1166237"/>
                </a:lnTo>
                <a:close/>
                <a:moveTo>
                  <a:pt x="267857" y="872133"/>
                </a:moveTo>
                <a:lnTo>
                  <a:pt x="267857" y="1569671"/>
                </a:lnTo>
                <a:lnTo>
                  <a:pt x="529162" y="1483832"/>
                </a:lnTo>
                <a:lnTo>
                  <a:pt x="437575" y="872133"/>
                </a:lnTo>
                <a:close/>
                <a:moveTo>
                  <a:pt x="248641" y="410553"/>
                </a:moveTo>
                <a:cubicBezTo>
                  <a:pt x="133023" y="410553"/>
                  <a:pt x="38539" y="505621"/>
                  <a:pt x="38539" y="623205"/>
                </a:cubicBezTo>
                <a:cubicBezTo>
                  <a:pt x="38539" y="724997"/>
                  <a:pt x="110878" y="810507"/>
                  <a:pt x="206418" y="830294"/>
                </a:cubicBezTo>
                <a:lnTo>
                  <a:pt x="247846" y="834525"/>
                </a:lnTo>
                <a:lnTo>
                  <a:pt x="248043" y="834443"/>
                </a:lnTo>
                <a:lnTo>
                  <a:pt x="436365" y="834443"/>
                </a:lnTo>
                <a:lnTo>
                  <a:pt x="436365" y="410553"/>
                </a:lnTo>
                <a:close/>
                <a:moveTo>
                  <a:pt x="1569733" y="391320"/>
                </a:moveTo>
                <a:lnTo>
                  <a:pt x="1569733" y="831403"/>
                </a:lnTo>
                <a:lnTo>
                  <a:pt x="1587721" y="829044"/>
                </a:lnTo>
                <a:cubicBezTo>
                  <a:pt x="1676934" y="805981"/>
                  <a:pt x="1757714" y="707706"/>
                  <a:pt x="1757714" y="611348"/>
                </a:cubicBezTo>
                <a:cubicBezTo>
                  <a:pt x="1757714" y="516084"/>
                  <a:pt x="1676934" y="416988"/>
                  <a:pt x="1587721" y="393703"/>
                </a:cubicBezTo>
                <a:close/>
                <a:moveTo>
                  <a:pt x="1531051" y="45634"/>
                </a:moveTo>
                <a:lnTo>
                  <a:pt x="542785" y="405994"/>
                </a:lnTo>
                <a:lnTo>
                  <a:pt x="542785" y="838675"/>
                </a:lnTo>
                <a:lnTo>
                  <a:pt x="1531051" y="1199035"/>
                </a:lnTo>
                <a:lnTo>
                  <a:pt x="1531051" y="869301"/>
                </a:lnTo>
                <a:lnTo>
                  <a:pt x="1531051" y="353394"/>
                </a:lnTo>
                <a:close/>
                <a:moveTo>
                  <a:pt x="1543529" y="745"/>
                </a:moveTo>
                <a:cubicBezTo>
                  <a:pt x="1549768" y="-502"/>
                  <a:pt x="1556007" y="-502"/>
                  <a:pt x="1560999" y="3239"/>
                </a:cubicBezTo>
                <a:cubicBezTo>
                  <a:pt x="1565990" y="6979"/>
                  <a:pt x="1569733" y="13214"/>
                  <a:pt x="1569733" y="19448"/>
                </a:cubicBezTo>
                <a:lnTo>
                  <a:pt x="1569733" y="353632"/>
                </a:lnTo>
                <a:lnTo>
                  <a:pt x="1595380" y="356849"/>
                </a:lnTo>
                <a:cubicBezTo>
                  <a:pt x="1701818" y="383317"/>
                  <a:pt x="1794952" y="496374"/>
                  <a:pt x="1794952" y="611348"/>
                </a:cubicBezTo>
                <a:cubicBezTo>
                  <a:pt x="1794952" y="726321"/>
                  <a:pt x="1701818" y="839378"/>
                  <a:pt x="1595380" y="865846"/>
                </a:cubicBezTo>
                <a:lnTo>
                  <a:pt x="1569733" y="869063"/>
                </a:lnTo>
                <a:lnTo>
                  <a:pt x="1569733" y="1226467"/>
                </a:lnTo>
                <a:cubicBezTo>
                  <a:pt x="1569733" y="1232702"/>
                  <a:pt x="1565990" y="1238937"/>
                  <a:pt x="1560999" y="1241431"/>
                </a:cubicBezTo>
                <a:cubicBezTo>
                  <a:pt x="1558503" y="1243924"/>
                  <a:pt x="1554759" y="1245171"/>
                  <a:pt x="1551016" y="1245171"/>
                </a:cubicBezTo>
                <a:cubicBezTo>
                  <a:pt x="1548520" y="1245171"/>
                  <a:pt x="1546025" y="1245171"/>
                  <a:pt x="1543529" y="1243924"/>
                </a:cubicBezTo>
                <a:lnTo>
                  <a:pt x="534586" y="875511"/>
                </a:lnTo>
                <a:cubicBezTo>
                  <a:pt x="534583" y="876053"/>
                  <a:pt x="534581" y="876594"/>
                  <a:pt x="534578" y="877136"/>
                </a:cubicBezTo>
                <a:lnTo>
                  <a:pt x="475624" y="872294"/>
                </a:lnTo>
                <a:lnTo>
                  <a:pt x="486765" y="946761"/>
                </a:lnTo>
                <a:lnTo>
                  <a:pt x="526955" y="941296"/>
                </a:lnTo>
                <a:cubicBezTo>
                  <a:pt x="535679" y="938810"/>
                  <a:pt x="544403" y="945024"/>
                  <a:pt x="546895" y="954966"/>
                </a:cubicBezTo>
                <a:lnTo>
                  <a:pt x="601731" y="1178665"/>
                </a:lnTo>
                <a:cubicBezTo>
                  <a:pt x="602978" y="1183636"/>
                  <a:pt x="601731" y="1188607"/>
                  <a:pt x="599239" y="1192335"/>
                </a:cubicBezTo>
                <a:cubicBezTo>
                  <a:pt x="596746" y="1197306"/>
                  <a:pt x="591761" y="1199792"/>
                  <a:pt x="586776" y="1201035"/>
                </a:cubicBezTo>
                <a:lnTo>
                  <a:pt x="526186" y="1210251"/>
                </a:lnTo>
                <a:lnTo>
                  <a:pt x="568791" y="1495028"/>
                </a:lnTo>
                <a:cubicBezTo>
                  <a:pt x="570030" y="1503736"/>
                  <a:pt x="565076" y="1512445"/>
                  <a:pt x="556407" y="1514933"/>
                </a:cubicBezTo>
                <a:lnTo>
                  <a:pt x="254235" y="1613212"/>
                </a:lnTo>
                <a:cubicBezTo>
                  <a:pt x="251758" y="1613212"/>
                  <a:pt x="250520" y="1613212"/>
                  <a:pt x="248043" y="1613212"/>
                </a:cubicBezTo>
                <a:cubicBezTo>
                  <a:pt x="244328" y="1613212"/>
                  <a:pt x="240612" y="1613212"/>
                  <a:pt x="238135" y="1609480"/>
                </a:cubicBezTo>
                <a:cubicBezTo>
                  <a:pt x="233182" y="1606992"/>
                  <a:pt x="230705" y="1600772"/>
                  <a:pt x="230705" y="1594551"/>
                </a:cubicBezTo>
                <a:lnTo>
                  <a:pt x="230705" y="870319"/>
                </a:lnTo>
                <a:lnTo>
                  <a:pt x="198694" y="867081"/>
                </a:lnTo>
                <a:cubicBezTo>
                  <a:pt x="85665" y="843890"/>
                  <a:pt x="0" y="743604"/>
                  <a:pt x="0" y="623205"/>
                </a:cubicBezTo>
                <a:cubicBezTo>
                  <a:pt x="0" y="485607"/>
                  <a:pt x="111889" y="373026"/>
                  <a:pt x="248641" y="373026"/>
                </a:cubicBezTo>
                <a:lnTo>
                  <a:pt x="463716" y="373026"/>
                </a:lnTo>
                <a:lnTo>
                  <a:pt x="473661" y="373026"/>
                </a:lnTo>
                <a:lnTo>
                  <a:pt x="527380" y="373026"/>
                </a:ln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5" name="Freeform 502">
            <a:extLst>
              <a:ext uri="{FF2B5EF4-FFF2-40B4-BE49-F238E27FC236}">
                <a16:creationId xmlns:a16="http://schemas.microsoft.com/office/drawing/2014/main" id="{DD0FE291-A3ED-A146-AD9B-87F64CB68D3D}"/>
              </a:ext>
            </a:extLst>
          </p:cNvPr>
          <p:cNvSpPr>
            <a:spLocks noChangeArrowheads="1"/>
          </p:cNvSpPr>
          <p:nvPr/>
        </p:nvSpPr>
        <p:spPr bwMode="auto">
          <a:xfrm>
            <a:off x="8343770" y="9406776"/>
            <a:ext cx="1724782" cy="1724817"/>
          </a:xfrm>
          <a:custGeom>
            <a:avLst/>
            <a:gdLst>
              <a:gd name="T0" fmla="*/ 451881 w 1385"/>
              <a:gd name="T1" fmla="*/ 24814 h 1385"/>
              <a:gd name="T2" fmla="*/ 451881 w 1385"/>
              <a:gd name="T3" fmla="*/ 24814 h 1385"/>
              <a:gd name="T4" fmla="*/ 24814 w 1385"/>
              <a:gd name="T5" fmla="*/ 451881 h 1385"/>
              <a:gd name="T6" fmla="*/ 24814 w 1385"/>
              <a:gd name="T7" fmla="*/ 451881 h 1385"/>
              <a:gd name="T8" fmla="*/ 451881 w 1385"/>
              <a:gd name="T9" fmla="*/ 879601 h 1385"/>
              <a:gd name="T10" fmla="*/ 451881 w 1385"/>
              <a:gd name="T11" fmla="*/ 879601 h 1385"/>
              <a:gd name="T12" fmla="*/ 878948 w 1385"/>
              <a:gd name="T13" fmla="*/ 451881 h 1385"/>
              <a:gd name="T14" fmla="*/ 878948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8" y="331"/>
                  <a:pt x="38" y="692"/>
                </a:cubicBezTo>
                <a:cubicBezTo>
                  <a:pt x="38" y="1053"/>
                  <a:pt x="331" y="1347"/>
                  <a:pt x="692" y="1347"/>
                </a:cubicBezTo>
                <a:cubicBezTo>
                  <a:pt x="1053" y="1347"/>
                  <a:pt x="1346" y="1053"/>
                  <a:pt x="1346" y="692"/>
                </a:cubicBezTo>
                <a:cubicBezTo>
                  <a:pt x="1346" y="331"/>
                  <a:pt x="1053" y="38"/>
                  <a:pt x="692" y="38"/>
                </a:cubicBezTo>
                <a:close/>
                <a:moveTo>
                  <a:pt x="692" y="1384"/>
                </a:moveTo>
                <a:lnTo>
                  <a:pt x="692" y="1384"/>
                </a:lnTo>
                <a:cubicBezTo>
                  <a:pt x="311" y="1384"/>
                  <a:pt x="0" y="1074"/>
                  <a:pt x="0" y="692"/>
                </a:cubicBezTo>
                <a:cubicBezTo>
                  <a:pt x="0" y="310"/>
                  <a:pt x="311" y="0"/>
                  <a:pt x="692" y="0"/>
                </a:cubicBezTo>
                <a:cubicBezTo>
                  <a:pt x="1074" y="0"/>
                  <a:pt x="1384" y="310"/>
                  <a:pt x="1384" y="692"/>
                </a:cubicBezTo>
                <a:cubicBezTo>
                  <a:pt x="1384"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65">
            <a:extLst>
              <a:ext uri="{FF2B5EF4-FFF2-40B4-BE49-F238E27FC236}">
                <a16:creationId xmlns:a16="http://schemas.microsoft.com/office/drawing/2014/main" id="{8E598A1D-F30C-1449-A731-C6BD36424BB0}"/>
              </a:ext>
            </a:extLst>
          </p:cNvPr>
          <p:cNvSpPr>
            <a:spLocks noChangeArrowheads="1"/>
          </p:cNvSpPr>
          <p:nvPr/>
        </p:nvSpPr>
        <p:spPr bwMode="auto">
          <a:xfrm>
            <a:off x="8794187" y="9384802"/>
            <a:ext cx="773260" cy="1723574"/>
          </a:xfrm>
          <a:custGeom>
            <a:avLst/>
            <a:gdLst>
              <a:gd name="connsiteX0" fmla="*/ 269159 w 773260"/>
              <a:gd name="connsiteY0" fmla="*/ 1027203 h 1723574"/>
              <a:gd name="connsiteX1" fmla="*/ 498609 w 773260"/>
              <a:gd name="connsiteY1" fmla="*/ 1027203 h 1723574"/>
              <a:gd name="connsiteX2" fmla="*/ 498609 w 773260"/>
              <a:gd name="connsiteY2" fmla="*/ 1723574 h 1723574"/>
              <a:gd name="connsiteX3" fmla="*/ 269159 w 773260"/>
              <a:gd name="connsiteY3" fmla="*/ 1723574 h 1723574"/>
              <a:gd name="connsiteX4" fmla="*/ 386630 w 773260"/>
              <a:gd name="connsiteY4" fmla="*/ 0 h 1723574"/>
              <a:gd name="connsiteX5" fmla="*/ 773260 w 773260"/>
              <a:gd name="connsiteY5" fmla="*/ 386012 h 1723574"/>
              <a:gd name="connsiteX6" fmla="*/ 386630 w 773260"/>
              <a:gd name="connsiteY6" fmla="*/ 773273 h 1723574"/>
              <a:gd name="connsiteX7" fmla="*/ 0 w 773260"/>
              <a:gd name="connsiteY7" fmla="*/ 386012 h 1723574"/>
              <a:gd name="connsiteX8" fmla="*/ 386630 w 773260"/>
              <a:gd name="connsiteY8" fmla="*/ 0 h 1723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3260" h="1723574">
                <a:moveTo>
                  <a:pt x="269159" y="1027203"/>
                </a:moveTo>
                <a:lnTo>
                  <a:pt x="498609" y="1027203"/>
                </a:lnTo>
                <a:lnTo>
                  <a:pt x="498609" y="1723574"/>
                </a:lnTo>
                <a:lnTo>
                  <a:pt x="269159" y="1723574"/>
                </a:lnTo>
                <a:close/>
                <a:moveTo>
                  <a:pt x="386630" y="0"/>
                </a:moveTo>
                <a:cubicBezTo>
                  <a:pt x="599900" y="0"/>
                  <a:pt x="773260" y="173643"/>
                  <a:pt x="773260" y="386012"/>
                </a:cubicBezTo>
                <a:cubicBezTo>
                  <a:pt x="773260" y="599630"/>
                  <a:pt x="599900" y="773273"/>
                  <a:pt x="386630" y="773273"/>
                </a:cubicBezTo>
                <a:cubicBezTo>
                  <a:pt x="172113" y="773273"/>
                  <a:pt x="0" y="599630"/>
                  <a:pt x="0" y="386012"/>
                </a:cubicBezTo>
                <a:cubicBezTo>
                  <a:pt x="0" y="173643"/>
                  <a:pt x="172113" y="0"/>
                  <a:pt x="386630"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7" name="Freeform 506">
            <a:extLst>
              <a:ext uri="{FF2B5EF4-FFF2-40B4-BE49-F238E27FC236}">
                <a16:creationId xmlns:a16="http://schemas.microsoft.com/office/drawing/2014/main" id="{FCEA04ED-A283-B847-9F56-0483865955BA}"/>
              </a:ext>
            </a:extLst>
          </p:cNvPr>
          <p:cNvSpPr>
            <a:spLocks noChangeArrowheads="1"/>
          </p:cNvSpPr>
          <p:nvPr/>
        </p:nvSpPr>
        <p:spPr bwMode="auto">
          <a:xfrm>
            <a:off x="9079823" y="10428482"/>
            <a:ext cx="76901" cy="659165"/>
          </a:xfrm>
          <a:custGeom>
            <a:avLst/>
            <a:gdLst>
              <a:gd name="T0" fmla="*/ 0 w 62"/>
              <a:gd name="T1" fmla="*/ 344984 h 530"/>
              <a:gd name="T2" fmla="*/ 39674 w 62"/>
              <a:gd name="T3" fmla="*/ 344984 h 530"/>
              <a:gd name="T4" fmla="*/ 39674 w 62"/>
              <a:gd name="T5" fmla="*/ 0 h 530"/>
              <a:gd name="T6" fmla="*/ 0 w 62"/>
              <a:gd name="T7" fmla="*/ 0 h 530"/>
              <a:gd name="T8" fmla="*/ 0 w 62"/>
              <a:gd name="T9" fmla="*/ 344984 h 5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530">
                <a:moveTo>
                  <a:pt x="0" y="529"/>
                </a:moveTo>
                <a:lnTo>
                  <a:pt x="61" y="529"/>
                </a:lnTo>
                <a:lnTo>
                  <a:pt x="61" y="0"/>
                </a:lnTo>
                <a:lnTo>
                  <a:pt x="0" y="0"/>
                </a:lnTo>
                <a:lnTo>
                  <a:pt x="0" y="529"/>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67">
            <a:extLst>
              <a:ext uri="{FF2B5EF4-FFF2-40B4-BE49-F238E27FC236}">
                <a16:creationId xmlns:a16="http://schemas.microsoft.com/office/drawing/2014/main" id="{EC8C5CAA-136C-B846-BC8D-B569A54C0CD0}"/>
              </a:ext>
            </a:extLst>
          </p:cNvPr>
          <p:cNvSpPr>
            <a:spLocks noChangeArrowheads="1"/>
          </p:cNvSpPr>
          <p:nvPr/>
        </p:nvSpPr>
        <p:spPr bwMode="auto">
          <a:xfrm>
            <a:off x="8755741" y="9351844"/>
            <a:ext cx="839172" cy="1778501"/>
          </a:xfrm>
          <a:custGeom>
            <a:avLst/>
            <a:gdLst>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419586 w 839172"/>
              <a:gd name="connsiteY4" fmla="*/ 71076 h 1778501"/>
              <a:gd name="connsiteX5" fmla="*/ 72214 w 839172"/>
              <a:gd name="connsiteY5" fmla="*/ 418972 h 1778501"/>
              <a:gd name="connsiteX6" fmla="*/ 419586 w 839172"/>
              <a:gd name="connsiteY6" fmla="*/ 766868 h 1778501"/>
              <a:gd name="connsiteX7" fmla="*/ 765713 w 839172"/>
              <a:gd name="connsiteY7" fmla="*/ 418972 h 1778501"/>
              <a:gd name="connsiteX8" fmla="*/ 419586 w 839172"/>
              <a:gd name="connsiteY8" fmla="*/ 71076 h 1778501"/>
              <a:gd name="connsiteX9" fmla="*/ 419586 w 839172"/>
              <a:gd name="connsiteY9" fmla="*/ 0 h 1778501"/>
              <a:gd name="connsiteX10" fmla="*/ 839172 w 839172"/>
              <a:gd name="connsiteY10" fmla="*/ 418972 h 1778501"/>
              <a:gd name="connsiteX11" fmla="*/ 503747 w 839172"/>
              <a:gd name="connsiteY11" fmla="*/ 830647 h 1778501"/>
              <a:gd name="connsiteX12" fmla="*/ 460187 w 839172"/>
              <a:gd name="connsiteY12" fmla="*/ 835068 h 1778501"/>
              <a:gd name="connsiteX13" fmla="*/ 460187 w 839172"/>
              <a:gd name="connsiteY13" fmla="*/ 972272 h 1778501"/>
              <a:gd name="connsiteX14" fmla="*/ 540154 w 839172"/>
              <a:gd name="connsiteY14" fmla="*/ 972272 h 1778501"/>
              <a:gd name="connsiteX15" fmla="*/ 559020 w 839172"/>
              <a:gd name="connsiteY15" fmla="*/ 990690 h 1778501"/>
              <a:gd name="connsiteX16" fmla="*/ 559020 w 839172"/>
              <a:gd name="connsiteY16" fmla="*/ 1055765 h 1778501"/>
              <a:gd name="connsiteX17" fmla="*/ 557868 w 839172"/>
              <a:gd name="connsiteY17" fmla="*/ 1058607 h 1778501"/>
              <a:gd name="connsiteX18" fmla="*/ 559020 w 839172"/>
              <a:gd name="connsiteY18" fmla="*/ 1061146 h 1778501"/>
              <a:gd name="connsiteX19" fmla="*/ 559020 w 839172"/>
              <a:gd name="connsiteY19" fmla="*/ 1759788 h 1778501"/>
              <a:gd name="connsiteX20" fmla="*/ 540154 w 839172"/>
              <a:gd name="connsiteY20" fmla="*/ 1778501 h 1778501"/>
              <a:gd name="connsiteX21" fmla="*/ 309988 w 839172"/>
              <a:gd name="connsiteY21" fmla="*/ 1778501 h 1778501"/>
              <a:gd name="connsiteX22" fmla="*/ 291122 w 839172"/>
              <a:gd name="connsiteY22" fmla="*/ 1759788 h 1778501"/>
              <a:gd name="connsiteX23" fmla="*/ 291122 w 839172"/>
              <a:gd name="connsiteY23" fmla="*/ 1061146 h 1778501"/>
              <a:gd name="connsiteX24" fmla="*/ 292274 w 839172"/>
              <a:gd name="connsiteY24" fmla="*/ 1058607 h 1778501"/>
              <a:gd name="connsiteX25" fmla="*/ 291122 w 839172"/>
              <a:gd name="connsiteY25" fmla="*/ 1055765 h 1778501"/>
              <a:gd name="connsiteX26" fmla="*/ 291122 w 839172"/>
              <a:gd name="connsiteY26" fmla="*/ 990690 h 1778501"/>
              <a:gd name="connsiteX27" fmla="*/ 309988 w 839172"/>
              <a:gd name="connsiteY27" fmla="*/ 972272 h 1778501"/>
              <a:gd name="connsiteX28" fmla="*/ 384507 w 839172"/>
              <a:gd name="connsiteY28" fmla="*/ 972272 h 1778501"/>
              <a:gd name="connsiteX29" fmla="*/ 384507 w 839172"/>
              <a:gd name="connsiteY29" fmla="*/ 835644 h 1778501"/>
              <a:gd name="connsiteX30" fmla="*/ 335068 w 839172"/>
              <a:gd name="connsiteY30" fmla="*/ 830647 h 1778501"/>
              <a:gd name="connsiteX31" fmla="*/ 0 w 839172"/>
              <a:gd name="connsiteY31" fmla="*/ 418972 h 1778501"/>
              <a:gd name="connsiteX32" fmla="*/ 419586 w 839172"/>
              <a:gd name="connsiteY32"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055765 h 1778501"/>
              <a:gd name="connsiteX18" fmla="*/ 557868 w 839172"/>
              <a:gd name="connsiteY18" fmla="*/ 1058607 h 1778501"/>
              <a:gd name="connsiteX19" fmla="*/ 559020 w 839172"/>
              <a:gd name="connsiteY19" fmla="*/ 1759788 h 1778501"/>
              <a:gd name="connsiteX20" fmla="*/ 540154 w 839172"/>
              <a:gd name="connsiteY20" fmla="*/ 1778501 h 1778501"/>
              <a:gd name="connsiteX21" fmla="*/ 309988 w 839172"/>
              <a:gd name="connsiteY21" fmla="*/ 1778501 h 1778501"/>
              <a:gd name="connsiteX22" fmla="*/ 291122 w 839172"/>
              <a:gd name="connsiteY22" fmla="*/ 1759788 h 1778501"/>
              <a:gd name="connsiteX23" fmla="*/ 291122 w 839172"/>
              <a:gd name="connsiteY23" fmla="*/ 1061146 h 1778501"/>
              <a:gd name="connsiteX24" fmla="*/ 292274 w 839172"/>
              <a:gd name="connsiteY24" fmla="*/ 1058607 h 1778501"/>
              <a:gd name="connsiteX25" fmla="*/ 291122 w 839172"/>
              <a:gd name="connsiteY25" fmla="*/ 1055765 h 1778501"/>
              <a:gd name="connsiteX26" fmla="*/ 291122 w 839172"/>
              <a:gd name="connsiteY26" fmla="*/ 990690 h 1778501"/>
              <a:gd name="connsiteX27" fmla="*/ 309988 w 839172"/>
              <a:gd name="connsiteY27" fmla="*/ 972272 h 1778501"/>
              <a:gd name="connsiteX28" fmla="*/ 384507 w 839172"/>
              <a:gd name="connsiteY28" fmla="*/ 972272 h 1778501"/>
              <a:gd name="connsiteX29" fmla="*/ 384507 w 839172"/>
              <a:gd name="connsiteY29" fmla="*/ 835644 h 1778501"/>
              <a:gd name="connsiteX30" fmla="*/ 335068 w 839172"/>
              <a:gd name="connsiteY30" fmla="*/ 830647 h 1778501"/>
              <a:gd name="connsiteX31" fmla="*/ 0 w 839172"/>
              <a:gd name="connsiteY31" fmla="*/ 418972 h 1778501"/>
              <a:gd name="connsiteX32" fmla="*/ 419586 w 839172"/>
              <a:gd name="connsiteY32"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055765 h 1778501"/>
              <a:gd name="connsiteX18" fmla="*/ 559020 w 839172"/>
              <a:gd name="connsiteY18" fmla="*/ 1759788 h 1778501"/>
              <a:gd name="connsiteX19" fmla="*/ 540154 w 839172"/>
              <a:gd name="connsiteY19" fmla="*/ 1778501 h 1778501"/>
              <a:gd name="connsiteX20" fmla="*/ 309988 w 839172"/>
              <a:gd name="connsiteY20" fmla="*/ 1778501 h 1778501"/>
              <a:gd name="connsiteX21" fmla="*/ 291122 w 839172"/>
              <a:gd name="connsiteY21" fmla="*/ 1759788 h 1778501"/>
              <a:gd name="connsiteX22" fmla="*/ 291122 w 839172"/>
              <a:gd name="connsiteY22" fmla="*/ 1061146 h 1778501"/>
              <a:gd name="connsiteX23" fmla="*/ 292274 w 839172"/>
              <a:gd name="connsiteY23" fmla="*/ 1058607 h 1778501"/>
              <a:gd name="connsiteX24" fmla="*/ 291122 w 839172"/>
              <a:gd name="connsiteY24" fmla="*/ 1055765 h 1778501"/>
              <a:gd name="connsiteX25" fmla="*/ 291122 w 839172"/>
              <a:gd name="connsiteY25" fmla="*/ 990690 h 1778501"/>
              <a:gd name="connsiteX26" fmla="*/ 309988 w 839172"/>
              <a:gd name="connsiteY26" fmla="*/ 972272 h 1778501"/>
              <a:gd name="connsiteX27" fmla="*/ 384507 w 839172"/>
              <a:gd name="connsiteY27" fmla="*/ 972272 h 1778501"/>
              <a:gd name="connsiteX28" fmla="*/ 384507 w 839172"/>
              <a:gd name="connsiteY28" fmla="*/ 835644 h 1778501"/>
              <a:gd name="connsiteX29" fmla="*/ 335068 w 839172"/>
              <a:gd name="connsiteY29" fmla="*/ 830647 h 1778501"/>
              <a:gd name="connsiteX30" fmla="*/ 0 w 839172"/>
              <a:gd name="connsiteY30" fmla="*/ 418972 h 1778501"/>
              <a:gd name="connsiteX31" fmla="*/ 419586 w 839172"/>
              <a:gd name="connsiteY31"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759788 h 1778501"/>
              <a:gd name="connsiteX18" fmla="*/ 540154 w 839172"/>
              <a:gd name="connsiteY18" fmla="*/ 1778501 h 1778501"/>
              <a:gd name="connsiteX19" fmla="*/ 309988 w 839172"/>
              <a:gd name="connsiteY19" fmla="*/ 1778501 h 1778501"/>
              <a:gd name="connsiteX20" fmla="*/ 291122 w 839172"/>
              <a:gd name="connsiteY20" fmla="*/ 1759788 h 1778501"/>
              <a:gd name="connsiteX21" fmla="*/ 291122 w 839172"/>
              <a:gd name="connsiteY21" fmla="*/ 1061146 h 1778501"/>
              <a:gd name="connsiteX22" fmla="*/ 292274 w 839172"/>
              <a:gd name="connsiteY22" fmla="*/ 1058607 h 1778501"/>
              <a:gd name="connsiteX23" fmla="*/ 291122 w 839172"/>
              <a:gd name="connsiteY23" fmla="*/ 1055765 h 1778501"/>
              <a:gd name="connsiteX24" fmla="*/ 291122 w 839172"/>
              <a:gd name="connsiteY24" fmla="*/ 990690 h 1778501"/>
              <a:gd name="connsiteX25" fmla="*/ 309988 w 839172"/>
              <a:gd name="connsiteY25" fmla="*/ 972272 h 1778501"/>
              <a:gd name="connsiteX26" fmla="*/ 384507 w 839172"/>
              <a:gd name="connsiteY26" fmla="*/ 972272 h 1778501"/>
              <a:gd name="connsiteX27" fmla="*/ 384507 w 839172"/>
              <a:gd name="connsiteY27" fmla="*/ 835644 h 1778501"/>
              <a:gd name="connsiteX28" fmla="*/ 335068 w 839172"/>
              <a:gd name="connsiteY28" fmla="*/ 830647 h 1778501"/>
              <a:gd name="connsiteX29" fmla="*/ 0 w 839172"/>
              <a:gd name="connsiteY29" fmla="*/ 418972 h 1778501"/>
              <a:gd name="connsiteX30" fmla="*/ 419586 w 839172"/>
              <a:gd name="connsiteY30"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759788 h 1778501"/>
              <a:gd name="connsiteX18" fmla="*/ 540154 w 839172"/>
              <a:gd name="connsiteY18" fmla="*/ 1778501 h 1778501"/>
              <a:gd name="connsiteX19" fmla="*/ 309988 w 839172"/>
              <a:gd name="connsiteY19" fmla="*/ 1778501 h 1778501"/>
              <a:gd name="connsiteX20" fmla="*/ 291122 w 839172"/>
              <a:gd name="connsiteY20" fmla="*/ 1759788 h 1778501"/>
              <a:gd name="connsiteX21" fmla="*/ 291122 w 839172"/>
              <a:gd name="connsiteY21" fmla="*/ 1061146 h 1778501"/>
              <a:gd name="connsiteX22" fmla="*/ 292274 w 839172"/>
              <a:gd name="connsiteY22" fmla="*/ 1058607 h 1778501"/>
              <a:gd name="connsiteX23" fmla="*/ 291122 w 839172"/>
              <a:gd name="connsiteY23" fmla="*/ 990690 h 1778501"/>
              <a:gd name="connsiteX24" fmla="*/ 309988 w 839172"/>
              <a:gd name="connsiteY24" fmla="*/ 972272 h 1778501"/>
              <a:gd name="connsiteX25" fmla="*/ 384507 w 839172"/>
              <a:gd name="connsiteY25" fmla="*/ 972272 h 1778501"/>
              <a:gd name="connsiteX26" fmla="*/ 384507 w 839172"/>
              <a:gd name="connsiteY26" fmla="*/ 835644 h 1778501"/>
              <a:gd name="connsiteX27" fmla="*/ 335068 w 839172"/>
              <a:gd name="connsiteY27" fmla="*/ 830647 h 1778501"/>
              <a:gd name="connsiteX28" fmla="*/ 0 w 839172"/>
              <a:gd name="connsiteY28" fmla="*/ 418972 h 1778501"/>
              <a:gd name="connsiteX29" fmla="*/ 419586 w 839172"/>
              <a:gd name="connsiteY29"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759788 h 1778501"/>
              <a:gd name="connsiteX18" fmla="*/ 540154 w 839172"/>
              <a:gd name="connsiteY18" fmla="*/ 1778501 h 1778501"/>
              <a:gd name="connsiteX19" fmla="*/ 309988 w 839172"/>
              <a:gd name="connsiteY19" fmla="*/ 1778501 h 1778501"/>
              <a:gd name="connsiteX20" fmla="*/ 291122 w 839172"/>
              <a:gd name="connsiteY20" fmla="*/ 1759788 h 1778501"/>
              <a:gd name="connsiteX21" fmla="*/ 291122 w 839172"/>
              <a:gd name="connsiteY21" fmla="*/ 1061146 h 1778501"/>
              <a:gd name="connsiteX22" fmla="*/ 291122 w 839172"/>
              <a:gd name="connsiteY22" fmla="*/ 990690 h 1778501"/>
              <a:gd name="connsiteX23" fmla="*/ 309988 w 839172"/>
              <a:gd name="connsiteY23" fmla="*/ 972272 h 1778501"/>
              <a:gd name="connsiteX24" fmla="*/ 384507 w 839172"/>
              <a:gd name="connsiteY24" fmla="*/ 972272 h 1778501"/>
              <a:gd name="connsiteX25" fmla="*/ 384507 w 839172"/>
              <a:gd name="connsiteY25" fmla="*/ 835644 h 1778501"/>
              <a:gd name="connsiteX26" fmla="*/ 335068 w 839172"/>
              <a:gd name="connsiteY26" fmla="*/ 830647 h 1778501"/>
              <a:gd name="connsiteX27" fmla="*/ 0 w 839172"/>
              <a:gd name="connsiteY27" fmla="*/ 418972 h 1778501"/>
              <a:gd name="connsiteX28" fmla="*/ 419586 w 839172"/>
              <a:gd name="connsiteY28" fmla="*/ 0 h 1778501"/>
              <a:gd name="connsiteX0" fmla="*/ 330112 w 839172"/>
              <a:gd name="connsiteY0" fmla="*/ 1081107 h 1778501"/>
              <a:gd name="connsiteX1" fmla="*/ 330112 w 839172"/>
              <a:gd name="connsiteY1" fmla="*/ 1741074 h 1778501"/>
              <a:gd name="connsiteX2" fmla="*/ 520030 w 839172"/>
              <a:gd name="connsiteY2" fmla="*/ 1741074 h 1778501"/>
              <a:gd name="connsiteX3" fmla="*/ 520030 w 839172"/>
              <a:gd name="connsiteY3" fmla="*/ 1081107 h 1778501"/>
              <a:gd name="connsiteX4" fmla="*/ 330112 w 839172"/>
              <a:gd name="connsiteY4" fmla="*/ 1081107 h 1778501"/>
              <a:gd name="connsiteX5" fmla="*/ 419586 w 839172"/>
              <a:gd name="connsiteY5" fmla="*/ 71076 h 1778501"/>
              <a:gd name="connsiteX6" fmla="*/ 72214 w 839172"/>
              <a:gd name="connsiteY6" fmla="*/ 418972 h 1778501"/>
              <a:gd name="connsiteX7" fmla="*/ 419586 w 839172"/>
              <a:gd name="connsiteY7" fmla="*/ 766868 h 1778501"/>
              <a:gd name="connsiteX8" fmla="*/ 765713 w 839172"/>
              <a:gd name="connsiteY8" fmla="*/ 418972 h 1778501"/>
              <a:gd name="connsiteX9" fmla="*/ 419586 w 839172"/>
              <a:gd name="connsiteY9" fmla="*/ 71076 h 1778501"/>
              <a:gd name="connsiteX10" fmla="*/ 419586 w 839172"/>
              <a:gd name="connsiteY10" fmla="*/ 0 h 1778501"/>
              <a:gd name="connsiteX11" fmla="*/ 839172 w 839172"/>
              <a:gd name="connsiteY11" fmla="*/ 418972 h 1778501"/>
              <a:gd name="connsiteX12" fmla="*/ 503747 w 839172"/>
              <a:gd name="connsiteY12" fmla="*/ 830647 h 1778501"/>
              <a:gd name="connsiteX13" fmla="*/ 460187 w 839172"/>
              <a:gd name="connsiteY13" fmla="*/ 835068 h 1778501"/>
              <a:gd name="connsiteX14" fmla="*/ 460187 w 839172"/>
              <a:gd name="connsiteY14" fmla="*/ 972272 h 1778501"/>
              <a:gd name="connsiteX15" fmla="*/ 540154 w 839172"/>
              <a:gd name="connsiteY15" fmla="*/ 972272 h 1778501"/>
              <a:gd name="connsiteX16" fmla="*/ 559020 w 839172"/>
              <a:gd name="connsiteY16" fmla="*/ 990690 h 1778501"/>
              <a:gd name="connsiteX17" fmla="*/ 559020 w 839172"/>
              <a:gd name="connsiteY17" fmla="*/ 1759788 h 1778501"/>
              <a:gd name="connsiteX18" fmla="*/ 540154 w 839172"/>
              <a:gd name="connsiteY18" fmla="*/ 1778501 h 1778501"/>
              <a:gd name="connsiteX19" fmla="*/ 309988 w 839172"/>
              <a:gd name="connsiteY19" fmla="*/ 1778501 h 1778501"/>
              <a:gd name="connsiteX20" fmla="*/ 291122 w 839172"/>
              <a:gd name="connsiteY20" fmla="*/ 1759788 h 1778501"/>
              <a:gd name="connsiteX21" fmla="*/ 291122 w 839172"/>
              <a:gd name="connsiteY21" fmla="*/ 990690 h 1778501"/>
              <a:gd name="connsiteX22" fmla="*/ 309988 w 839172"/>
              <a:gd name="connsiteY22" fmla="*/ 972272 h 1778501"/>
              <a:gd name="connsiteX23" fmla="*/ 384507 w 839172"/>
              <a:gd name="connsiteY23" fmla="*/ 972272 h 1778501"/>
              <a:gd name="connsiteX24" fmla="*/ 384507 w 839172"/>
              <a:gd name="connsiteY24" fmla="*/ 835644 h 1778501"/>
              <a:gd name="connsiteX25" fmla="*/ 335068 w 839172"/>
              <a:gd name="connsiteY25" fmla="*/ 830647 h 1778501"/>
              <a:gd name="connsiteX26" fmla="*/ 0 w 839172"/>
              <a:gd name="connsiteY26" fmla="*/ 418972 h 1778501"/>
              <a:gd name="connsiteX27" fmla="*/ 419586 w 839172"/>
              <a:gd name="connsiteY27" fmla="*/ 0 h 1778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39172" h="1778501">
                <a:moveTo>
                  <a:pt x="330112" y="1081107"/>
                </a:moveTo>
                <a:lnTo>
                  <a:pt x="330112" y="1741074"/>
                </a:lnTo>
                <a:lnTo>
                  <a:pt x="520030" y="1741074"/>
                </a:lnTo>
                <a:lnTo>
                  <a:pt x="520030" y="1081107"/>
                </a:lnTo>
                <a:lnTo>
                  <a:pt x="330112" y="1081107"/>
                </a:lnTo>
                <a:close/>
                <a:moveTo>
                  <a:pt x="419586" y="71076"/>
                </a:moveTo>
                <a:cubicBezTo>
                  <a:pt x="227846" y="71076"/>
                  <a:pt x="72214" y="228190"/>
                  <a:pt x="72214" y="418972"/>
                </a:cubicBezTo>
                <a:cubicBezTo>
                  <a:pt x="72214" y="611000"/>
                  <a:pt x="227846" y="766868"/>
                  <a:pt x="419586" y="766868"/>
                </a:cubicBezTo>
                <a:cubicBezTo>
                  <a:pt x="611326" y="766868"/>
                  <a:pt x="765713" y="611000"/>
                  <a:pt x="765713" y="418972"/>
                </a:cubicBezTo>
                <a:cubicBezTo>
                  <a:pt x="765713" y="228190"/>
                  <a:pt x="611326" y="71076"/>
                  <a:pt x="419586" y="71076"/>
                </a:cubicBezTo>
                <a:close/>
                <a:moveTo>
                  <a:pt x="419586" y="0"/>
                </a:moveTo>
                <a:cubicBezTo>
                  <a:pt x="649923" y="0"/>
                  <a:pt x="839172" y="188288"/>
                  <a:pt x="839172" y="418972"/>
                </a:cubicBezTo>
                <a:cubicBezTo>
                  <a:pt x="839172" y="621911"/>
                  <a:pt x="694278" y="791436"/>
                  <a:pt x="503747" y="830647"/>
                </a:cubicBezTo>
                <a:lnTo>
                  <a:pt x="460187" y="835068"/>
                </a:lnTo>
                <a:lnTo>
                  <a:pt x="460187" y="972272"/>
                </a:lnTo>
                <a:lnTo>
                  <a:pt x="540154" y="972272"/>
                </a:lnTo>
                <a:cubicBezTo>
                  <a:pt x="550216" y="972272"/>
                  <a:pt x="559020" y="980867"/>
                  <a:pt x="559020" y="990690"/>
                </a:cubicBezTo>
                <a:lnTo>
                  <a:pt x="559020" y="1759788"/>
                </a:lnTo>
                <a:cubicBezTo>
                  <a:pt x="559020" y="1771016"/>
                  <a:pt x="550216" y="1778501"/>
                  <a:pt x="540154" y="1778501"/>
                </a:cubicBezTo>
                <a:lnTo>
                  <a:pt x="309988" y="1778501"/>
                </a:lnTo>
                <a:cubicBezTo>
                  <a:pt x="299926" y="1778501"/>
                  <a:pt x="291122" y="1771016"/>
                  <a:pt x="291122" y="1759788"/>
                </a:cubicBezTo>
                <a:lnTo>
                  <a:pt x="291122" y="990690"/>
                </a:lnTo>
                <a:cubicBezTo>
                  <a:pt x="291122" y="980867"/>
                  <a:pt x="299926" y="972272"/>
                  <a:pt x="309988" y="972272"/>
                </a:cubicBezTo>
                <a:lnTo>
                  <a:pt x="384507" y="972272"/>
                </a:lnTo>
                <a:lnTo>
                  <a:pt x="384507" y="835644"/>
                </a:lnTo>
                <a:lnTo>
                  <a:pt x="335068" y="830647"/>
                </a:lnTo>
                <a:cubicBezTo>
                  <a:pt x="143941" y="791436"/>
                  <a:pt x="0" y="621911"/>
                  <a:pt x="0" y="418972"/>
                </a:cubicBezTo>
                <a:cubicBezTo>
                  <a:pt x="0" y="188288"/>
                  <a:pt x="188004" y="0"/>
                  <a:pt x="419586"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9" name="Freeform 510">
            <a:extLst>
              <a:ext uri="{FF2B5EF4-FFF2-40B4-BE49-F238E27FC236}">
                <a16:creationId xmlns:a16="http://schemas.microsoft.com/office/drawing/2014/main" id="{9EA92E54-4027-AE4A-AED1-D3127D7FBFE7}"/>
              </a:ext>
            </a:extLst>
          </p:cNvPr>
          <p:cNvSpPr>
            <a:spLocks noChangeArrowheads="1"/>
          </p:cNvSpPr>
          <p:nvPr/>
        </p:nvSpPr>
        <p:spPr bwMode="auto">
          <a:xfrm>
            <a:off x="8876586" y="9472693"/>
            <a:ext cx="604222" cy="604235"/>
          </a:xfrm>
          <a:custGeom>
            <a:avLst/>
            <a:gdLst>
              <a:gd name="T0" fmla="*/ 316180 w 485"/>
              <a:gd name="T1" fmla="*/ 157765 h 486"/>
              <a:gd name="T2" fmla="*/ 316180 w 485"/>
              <a:gd name="T3" fmla="*/ 157765 h 486"/>
              <a:gd name="T4" fmla="*/ 158090 w 485"/>
              <a:gd name="T5" fmla="*/ 316181 h 486"/>
              <a:gd name="T6" fmla="*/ 158090 w 485"/>
              <a:gd name="T7" fmla="*/ 316181 h 486"/>
              <a:gd name="T8" fmla="*/ 0 w 485"/>
              <a:gd name="T9" fmla="*/ 157765 h 486"/>
              <a:gd name="T10" fmla="*/ 0 w 485"/>
              <a:gd name="T11" fmla="*/ 157765 h 486"/>
              <a:gd name="T12" fmla="*/ 158090 w 485"/>
              <a:gd name="T13" fmla="*/ 0 h 486"/>
              <a:gd name="T14" fmla="*/ 158090 w 485"/>
              <a:gd name="T15" fmla="*/ 0 h 486"/>
              <a:gd name="T16" fmla="*/ 316180 w 485"/>
              <a:gd name="T17" fmla="*/ 157765 h 4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85" h="486">
                <a:moveTo>
                  <a:pt x="484" y="242"/>
                </a:moveTo>
                <a:lnTo>
                  <a:pt x="484" y="242"/>
                </a:lnTo>
                <a:cubicBezTo>
                  <a:pt x="484" y="376"/>
                  <a:pt x="375" y="485"/>
                  <a:pt x="242" y="485"/>
                </a:cubicBezTo>
                <a:cubicBezTo>
                  <a:pt x="108" y="485"/>
                  <a:pt x="0" y="376"/>
                  <a:pt x="0" y="242"/>
                </a:cubicBezTo>
                <a:cubicBezTo>
                  <a:pt x="0" y="109"/>
                  <a:pt x="108" y="0"/>
                  <a:pt x="242" y="0"/>
                </a:cubicBezTo>
                <a:cubicBezTo>
                  <a:pt x="375" y="0"/>
                  <a:pt x="484" y="109"/>
                  <a:pt x="484" y="242"/>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511">
            <a:extLst>
              <a:ext uri="{FF2B5EF4-FFF2-40B4-BE49-F238E27FC236}">
                <a16:creationId xmlns:a16="http://schemas.microsoft.com/office/drawing/2014/main" id="{AB5E63CF-75B7-3543-8D4C-28C35B74130F}"/>
              </a:ext>
            </a:extLst>
          </p:cNvPr>
          <p:cNvSpPr>
            <a:spLocks noChangeArrowheads="1"/>
          </p:cNvSpPr>
          <p:nvPr/>
        </p:nvSpPr>
        <p:spPr bwMode="auto">
          <a:xfrm>
            <a:off x="10348693" y="9406776"/>
            <a:ext cx="1724782" cy="1724817"/>
          </a:xfrm>
          <a:custGeom>
            <a:avLst/>
            <a:gdLst>
              <a:gd name="T0" fmla="*/ 451881 w 1385"/>
              <a:gd name="T1" fmla="*/ 24814 h 1385"/>
              <a:gd name="T2" fmla="*/ 451881 w 1385"/>
              <a:gd name="T3" fmla="*/ 24814 h 1385"/>
              <a:gd name="T4" fmla="*/ 24161 w 1385"/>
              <a:gd name="T5" fmla="*/ 451881 h 1385"/>
              <a:gd name="T6" fmla="*/ 24161 w 1385"/>
              <a:gd name="T7" fmla="*/ 451881 h 1385"/>
              <a:gd name="T8" fmla="*/ 451881 w 1385"/>
              <a:gd name="T9" fmla="*/ 879601 h 1385"/>
              <a:gd name="T10" fmla="*/ 451881 w 1385"/>
              <a:gd name="T11" fmla="*/ 879601 h 1385"/>
              <a:gd name="T12" fmla="*/ 879601 w 1385"/>
              <a:gd name="T13" fmla="*/ 451881 h 1385"/>
              <a:gd name="T14" fmla="*/ 879601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7" y="331"/>
                  <a:pt x="37" y="692"/>
                </a:cubicBezTo>
                <a:cubicBezTo>
                  <a:pt x="37" y="1053"/>
                  <a:pt x="331" y="1347"/>
                  <a:pt x="692" y="1347"/>
                </a:cubicBezTo>
                <a:cubicBezTo>
                  <a:pt x="1053" y="1347"/>
                  <a:pt x="1347" y="1053"/>
                  <a:pt x="1347" y="692"/>
                </a:cubicBezTo>
                <a:cubicBezTo>
                  <a:pt x="1347" y="331"/>
                  <a:pt x="1053" y="38"/>
                  <a:pt x="692" y="38"/>
                </a:cubicBezTo>
                <a:close/>
                <a:moveTo>
                  <a:pt x="692" y="1384"/>
                </a:moveTo>
                <a:lnTo>
                  <a:pt x="692" y="1384"/>
                </a:lnTo>
                <a:cubicBezTo>
                  <a:pt x="310" y="1384"/>
                  <a:pt x="0" y="1074"/>
                  <a:pt x="0" y="692"/>
                </a:cubicBezTo>
                <a:cubicBezTo>
                  <a:pt x="0" y="310"/>
                  <a:pt x="310" y="0"/>
                  <a:pt x="692" y="0"/>
                </a:cubicBezTo>
                <a:cubicBezTo>
                  <a:pt x="1074" y="0"/>
                  <a:pt x="1384" y="310"/>
                  <a:pt x="1384" y="692"/>
                </a:cubicBezTo>
                <a:cubicBezTo>
                  <a:pt x="1384"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512">
            <a:extLst>
              <a:ext uri="{FF2B5EF4-FFF2-40B4-BE49-F238E27FC236}">
                <a16:creationId xmlns:a16="http://schemas.microsoft.com/office/drawing/2014/main" id="{CE13CA5D-1C29-CE45-8670-F9447DD8D4E3}"/>
              </a:ext>
            </a:extLst>
          </p:cNvPr>
          <p:cNvSpPr>
            <a:spLocks noChangeArrowheads="1"/>
          </p:cNvSpPr>
          <p:nvPr/>
        </p:nvSpPr>
        <p:spPr bwMode="auto">
          <a:xfrm>
            <a:off x="10392634" y="9890165"/>
            <a:ext cx="1642387" cy="939313"/>
          </a:xfrm>
          <a:custGeom>
            <a:avLst/>
            <a:gdLst>
              <a:gd name="T0" fmla="*/ 860557 w 1318"/>
              <a:gd name="T1" fmla="*/ 491878 h 752"/>
              <a:gd name="T2" fmla="*/ 0 w 1318"/>
              <a:gd name="T3" fmla="*/ 491878 h 752"/>
              <a:gd name="T4" fmla="*/ 0 w 1318"/>
              <a:gd name="T5" fmla="*/ 0 h 752"/>
              <a:gd name="T6" fmla="*/ 860557 w 1318"/>
              <a:gd name="T7" fmla="*/ 0 h 752"/>
              <a:gd name="T8" fmla="*/ 860557 w 1318"/>
              <a:gd name="T9" fmla="*/ 491878 h 7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8" h="752">
                <a:moveTo>
                  <a:pt x="1317" y="751"/>
                </a:moveTo>
                <a:lnTo>
                  <a:pt x="0" y="751"/>
                </a:lnTo>
                <a:lnTo>
                  <a:pt x="0" y="0"/>
                </a:lnTo>
                <a:lnTo>
                  <a:pt x="1317" y="0"/>
                </a:lnTo>
                <a:lnTo>
                  <a:pt x="1317" y="7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71">
            <a:extLst>
              <a:ext uri="{FF2B5EF4-FFF2-40B4-BE49-F238E27FC236}">
                <a16:creationId xmlns:a16="http://schemas.microsoft.com/office/drawing/2014/main" id="{47FBFBDE-CB15-594E-A213-1542C1A44314}"/>
              </a:ext>
            </a:extLst>
          </p:cNvPr>
          <p:cNvSpPr>
            <a:spLocks noChangeArrowheads="1"/>
          </p:cNvSpPr>
          <p:nvPr/>
        </p:nvSpPr>
        <p:spPr bwMode="auto">
          <a:xfrm>
            <a:off x="10392634" y="9890163"/>
            <a:ext cx="1641141" cy="394248"/>
          </a:xfrm>
          <a:custGeom>
            <a:avLst/>
            <a:gdLst>
              <a:gd name="connsiteX0" fmla="*/ 0 w 1641141"/>
              <a:gd name="connsiteY0" fmla="*/ 0 h 394248"/>
              <a:gd name="connsiteX1" fmla="*/ 1641141 w 1641141"/>
              <a:gd name="connsiteY1" fmla="*/ 0 h 394248"/>
              <a:gd name="connsiteX2" fmla="*/ 1545190 w 1641141"/>
              <a:gd name="connsiteY2" fmla="*/ 394248 h 394248"/>
              <a:gd name="connsiteX3" fmla="*/ 1311290 w 1641141"/>
              <a:gd name="connsiteY3" fmla="*/ 394248 h 394248"/>
              <a:gd name="connsiteX4" fmla="*/ 1305327 w 1641141"/>
              <a:gd name="connsiteY4" fmla="*/ 365400 h 394248"/>
              <a:gd name="connsiteX5" fmla="*/ 1231902 w 1641141"/>
              <a:gd name="connsiteY5" fmla="*/ 318597 h 394248"/>
              <a:gd name="connsiteX6" fmla="*/ 1159722 w 1641141"/>
              <a:gd name="connsiteY6" fmla="*/ 365400 h 394248"/>
              <a:gd name="connsiteX7" fmla="*/ 1153777 w 1641141"/>
              <a:gd name="connsiteY7" fmla="*/ 394248 h 394248"/>
              <a:gd name="connsiteX8" fmla="*/ 470872 w 1641141"/>
              <a:gd name="connsiteY8" fmla="*/ 394248 h 394248"/>
              <a:gd name="connsiteX9" fmla="*/ 464927 w 1641141"/>
              <a:gd name="connsiteY9" fmla="*/ 365400 h 394248"/>
              <a:gd name="connsiteX10" fmla="*/ 392746 w 1641141"/>
              <a:gd name="connsiteY10" fmla="*/ 318597 h 394248"/>
              <a:gd name="connsiteX11" fmla="*/ 319320 w 1641141"/>
              <a:gd name="connsiteY11" fmla="*/ 365400 h 394248"/>
              <a:gd name="connsiteX12" fmla="*/ 313356 w 1641141"/>
              <a:gd name="connsiteY12" fmla="*/ 394248 h 394248"/>
              <a:gd name="connsiteX13" fmla="*/ 94705 w 1641141"/>
              <a:gd name="connsiteY13" fmla="*/ 394248 h 394248"/>
              <a:gd name="connsiteX14" fmla="*/ 0 w 1641141"/>
              <a:gd name="connsiteY14" fmla="*/ 0 h 394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41141" h="394248">
                <a:moveTo>
                  <a:pt x="0" y="0"/>
                </a:moveTo>
                <a:lnTo>
                  <a:pt x="1641141" y="0"/>
                </a:lnTo>
                <a:lnTo>
                  <a:pt x="1545190" y="394248"/>
                </a:lnTo>
                <a:lnTo>
                  <a:pt x="1311290" y="394248"/>
                </a:lnTo>
                <a:lnTo>
                  <a:pt x="1305327" y="365400"/>
                </a:lnTo>
                <a:cubicBezTo>
                  <a:pt x="1293296" y="337744"/>
                  <a:pt x="1265088" y="318597"/>
                  <a:pt x="1231902" y="318597"/>
                </a:cubicBezTo>
                <a:cubicBezTo>
                  <a:pt x="1199664" y="318597"/>
                  <a:pt x="1171693" y="337744"/>
                  <a:pt x="1159722" y="365400"/>
                </a:cubicBezTo>
                <a:lnTo>
                  <a:pt x="1153777" y="394248"/>
                </a:lnTo>
                <a:lnTo>
                  <a:pt x="470872" y="394248"/>
                </a:lnTo>
                <a:lnTo>
                  <a:pt x="464927" y="365400"/>
                </a:lnTo>
                <a:cubicBezTo>
                  <a:pt x="452956" y="337744"/>
                  <a:pt x="424984" y="318597"/>
                  <a:pt x="392746" y="318597"/>
                </a:cubicBezTo>
                <a:cubicBezTo>
                  <a:pt x="359558" y="318597"/>
                  <a:pt x="331350" y="337744"/>
                  <a:pt x="319320" y="365400"/>
                </a:cubicBezTo>
                <a:lnTo>
                  <a:pt x="313356" y="394248"/>
                </a:lnTo>
                <a:lnTo>
                  <a:pt x="94705" y="394248"/>
                </a:lnTo>
                <a:lnTo>
                  <a:pt x="0" y="0"/>
                </a:ln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3" name="Freeform 72">
            <a:extLst>
              <a:ext uri="{FF2B5EF4-FFF2-40B4-BE49-F238E27FC236}">
                <a16:creationId xmlns:a16="http://schemas.microsoft.com/office/drawing/2014/main" id="{0AA382C6-3221-BB45-880E-9B1DB291E29B}"/>
              </a:ext>
            </a:extLst>
          </p:cNvPr>
          <p:cNvSpPr>
            <a:spLocks noChangeArrowheads="1"/>
          </p:cNvSpPr>
          <p:nvPr/>
        </p:nvSpPr>
        <p:spPr bwMode="auto">
          <a:xfrm>
            <a:off x="10370664" y="9659453"/>
            <a:ext cx="1679593" cy="1185258"/>
          </a:xfrm>
          <a:custGeom>
            <a:avLst/>
            <a:gdLst>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81778 w 1679593"/>
              <a:gd name="connsiteY20" fmla="*/ 604303 h 1185258"/>
              <a:gd name="connsiteX21" fmla="*/ 372977 w 1679593"/>
              <a:gd name="connsiteY21" fmla="*/ 624960 h 1185258"/>
              <a:gd name="connsiteX22" fmla="*/ 380149 w 1679593"/>
              <a:gd name="connsiteY22" fmla="*/ 641453 h 1185258"/>
              <a:gd name="connsiteX23" fmla="*/ 362256 w 1679593"/>
              <a:gd name="connsiteY23" fmla="*/ 641453 h 1185258"/>
              <a:gd name="connsiteX24" fmla="*/ 370354 w 1679593"/>
              <a:gd name="connsiteY24" fmla="*/ 659882 h 1185258"/>
              <a:gd name="connsiteX25" fmla="*/ 411968 w 1679593"/>
              <a:gd name="connsiteY25" fmla="*/ 676009 h 1185258"/>
              <a:gd name="connsiteX26" fmla="*/ 452957 w 1679593"/>
              <a:gd name="connsiteY26" fmla="*/ 659882 h 1185258"/>
              <a:gd name="connsiteX27" fmla="*/ 460760 w 1679593"/>
              <a:gd name="connsiteY27" fmla="*/ 641453 h 1185258"/>
              <a:gd name="connsiteX28" fmla="*/ 447425 w 1679593"/>
              <a:gd name="connsiteY28" fmla="*/ 641453 h 1185258"/>
              <a:gd name="connsiteX29" fmla="*/ 454548 w 1679593"/>
              <a:gd name="connsiteY29" fmla="*/ 624960 h 1185258"/>
              <a:gd name="connsiteX30" fmla="*/ 445807 w 1679593"/>
              <a:gd name="connsiteY30" fmla="*/ 604303 h 1185258"/>
              <a:gd name="connsiteX31" fmla="*/ 462590 w 1679593"/>
              <a:gd name="connsiteY31" fmla="*/ 604303 h 1185258"/>
              <a:gd name="connsiteX32" fmla="*/ 452957 w 1679593"/>
              <a:gd name="connsiteY32" fmla="*/ 581553 h 1185258"/>
              <a:gd name="connsiteX33" fmla="*/ 411968 w 1679593"/>
              <a:gd name="connsiteY33" fmla="*/ 565426 h 1185258"/>
              <a:gd name="connsiteX34" fmla="*/ 1640967 w 1679593"/>
              <a:gd name="connsiteY34" fmla="*/ 389980 h 1185258"/>
              <a:gd name="connsiteX35" fmla="*/ 1582552 w 1679593"/>
              <a:gd name="connsiteY35" fmla="*/ 627831 h 1185258"/>
              <a:gd name="connsiteX36" fmla="*/ 1563889 w 1679593"/>
              <a:gd name="connsiteY36" fmla="*/ 641453 h 1185258"/>
              <a:gd name="connsiteX37" fmla="*/ 1351083 w 1679593"/>
              <a:gd name="connsiteY37" fmla="*/ 641453 h 1185258"/>
              <a:gd name="connsiteX38" fmla="*/ 1347795 w 1679593"/>
              <a:gd name="connsiteY38" fmla="*/ 656887 h 1185258"/>
              <a:gd name="connsiteX39" fmla="*/ 1256627 w 1679593"/>
              <a:gd name="connsiteY39" fmla="*/ 712870 h 1185258"/>
              <a:gd name="connsiteX40" fmla="*/ 1166691 w 1679593"/>
              <a:gd name="connsiteY40" fmla="*/ 656887 h 1185258"/>
              <a:gd name="connsiteX41" fmla="*/ 1163412 w 1679593"/>
              <a:gd name="connsiteY41" fmla="*/ 641453 h 1185258"/>
              <a:gd name="connsiteX42" fmla="*/ 505183 w 1679593"/>
              <a:gd name="connsiteY42" fmla="*/ 641453 h 1185258"/>
              <a:gd name="connsiteX43" fmla="*/ 501904 w 1679593"/>
              <a:gd name="connsiteY43" fmla="*/ 656887 h 1185258"/>
              <a:gd name="connsiteX44" fmla="*/ 411968 w 1679593"/>
              <a:gd name="connsiteY44" fmla="*/ 712870 h 1185258"/>
              <a:gd name="connsiteX45" fmla="*/ 320800 w 1679593"/>
              <a:gd name="connsiteY45" fmla="*/ 656887 h 1185258"/>
              <a:gd name="connsiteX46" fmla="*/ 317512 w 1679593"/>
              <a:gd name="connsiteY46" fmla="*/ 641453 h 1185258"/>
              <a:gd name="connsiteX47" fmla="*/ 115705 w 1679593"/>
              <a:gd name="connsiteY47" fmla="*/ 641453 h 1185258"/>
              <a:gd name="connsiteX48" fmla="*/ 97043 w 1679593"/>
              <a:gd name="connsiteY48" fmla="*/ 627831 h 1185258"/>
              <a:gd name="connsiteX49" fmla="*/ 39872 w 1679593"/>
              <a:gd name="connsiteY49" fmla="*/ 391982 h 1185258"/>
              <a:gd name="connsiteX50" fmla="*/ 39872 w 1679593"/>
              <a:gd name="connsiteY50" fmla="*/ 1146715 h 1185258"/>
              <a:gd name="connsiteX51" fmla="*/ 1640967 w 1679593"/>
              <a:gd name="connsiteY51" fmla="*/ 1146715 h 1185258"/>
              <a:gd name="connsiteX52" fmla="*/ 44825 w 1679593"/>
              <a:gd name="connsiteY52" fmla="*/ 251532 h 1185258"/>
              <a:gd name="connsiteX53" fmla="*/ 130635 w 1679593"/>
              <a:gd name="connsiteY53" fmla="*/ 604303 h 1185258"/>
              <a:gd name="connsiteX54" fmla="*/ 316623 w 1679593"/>
              <a:gd name="connsiteY54" fmla="*/ 604303 h 1185258"/>
              <a:gd name="connsiteX55" fmla="*/ 320800 w 1679593"/>
              <a:gd name="connsiteY55" fmla="*/ 584874 h 1185258"/>
              <a:gd name="connsiteX56" fmla="*/ 411968 w 1679593"/>
              <a:gd name="connsiteY56" fmla="*/ 527336 h 1185258"/>
              <a:gd name="connsiteX57" fmla="*/ 501904 w 1679593"/>
              <a:gd name="connsiteY57" fmla="*/ 584874 h 1185258"/>
              <a:gd name="connsiteX58" fmla="*/ 506070 w 1679593"/>
              <a:gd name="connsiteY58" fmla="*/ 604303 h 1185258"/>
              <a:gd name="connsiteX59" fmla="*/ 1162525 w 1679593"/>
              <a:gd name="connsiteY59" fmla="*/ 604303 h 1185258"/>
              <a:gd name="connsiteX60" fmla="*/ 1166691 w 1679593"/>
              <a:gd name="connsiteY60" fmla="*/ 584874 h 1185258"/>
              <a:gd name="connsiteX61" fmla="*/ 1256627 w 1679593"/>
              <a:gd name="connsiteY61" fmla="*/ 527336 h 1185258"/>
              <a:gd name="connsiteX62" fmla="*/ 1347795 w 1679593"/>
              <a:gd name="connsiteY62" fmla="*/ 584874 h 1185258"/>
              <a:gd name="connsiteX63" fmla="*/ 1351972 w 1679593"/>
              <a:gd name="connsiteY63" fmla="*/ 604303 h 1185258"/>
              <a:gd name="connsiteX64" fmla="*/ 1548960 w 1679593"/>
              <a:gd name="connsiteY64" fmla="*/ 604303 h 1185258"/>
              <a:gd name="connsiteX65" fmla="*/ 1634770 w 1679593"/>
              <a:gd name="connsiteY65" fmla="*/ 251532 h 1185258"/>
              <a:gd name="connsiteX66" fmla="*/ 1130302 w 1679593"/>
              <a:gd name="connsiteY66" fmla="*/ 251532 h 1185258"/>
              <a:gd name="connsiteX67" fmla="*/ 1130302 w 1679593"/>
              <a:gd name="connsiteY67" fmla="*/ 305575 h 1185258"/>
              <a:gd name="connsiteX68" fmla="*/ 1043399 w 1679593"/>
              <a:gd name="connsiteY68" fmla="*/ 305575 h 1185258"/>
              <a:gd name="connsiteX69" fmla="*/ 1043399 w 1679593"/>
              <a:gd name="connsiteY69" fmla="*/ 251532 h 1185258"/>
              <a:gd name="connsiteX70" fmla="*/ 633713 w 1679593"/>
              <a:gd name="connsiteY70" fmla="*/ 251532 h 1185258"/>
              <a:gd name="connsiteX71" fmla="*/ 633713 w 1679593"/>
              <a:gd name="connsiteY71" fmla="*/ 305575 h 1185258"/>
              <a:gd name="connsiteX72" fmla="*/ 549293 w 1679593"/>
              <a:gd name="connsiteY72" fmla="*/ 305575 h 1185258"/>
              <a:gd name="connsiteX73" fmla="*/ 549293 w 1679593"/>
              <a:gd name="connsiteY73" fmla="*/ 251532 h 1185258"/>
              <a:gd name="connsiteX74" fmla="*/ 633713 w 1679593"/>
              <a:gd name="connsiteY74" fmla="*/ 83591 h 1185258"/>
              <a:gd name="connsiteX75" fmla="*/ 633713 w 1679593"/>
              <a:gd name="connsiteY75" fmla="*/ 214233 h 1185258"/>
              <a:gd name="connsiteX76" fmla="*/ 1043399 w 1679593"/>
              <a:gd name="connsiteY76" fmla="*/ 214233 h 1185258"/>
              <a:gd name="connsiteX77" fmla="*/ 1043399 w 1679593"/>
              <a:gd name="connsiteY77" fmla="*/ 83591 h 1185258"/>
              <a:gd name="connsiteX78" fmla="*/ 549293 w 1679593"/>
              <a:gd name="connsiteY78" fmla="*/ 0 h 1185258"/>
              <a:gd name="connsiteX79" fmla="*/ 1130302 w 1679593"/>
              <a:gd name="connsiteY79" fmla="*/ 0 h 1185258"/>
              <a:gd name="connsiteX80" fmla="*/ 1130302 w 1679593"/>
              <a:gd name="connsiteY80" fmla="*/ 214233 h 1185258"/>
              <a:gd name="connsiteX81" fmla="*/ 1659688 w 1679593"/>
              <a:gd name="connsiteY81" fmla="*/ 214233 h 1185258"/>
              <a:gd name="connsiteX82" fmla="*/ 1660903 w 1679593"/>
              <a:gd name="connsiteY82" fmla="*/ 214233 h 1185258"/>
              <a:gd name="connsiteX83" fmla="*/ 1679593 w 1679593"/>
              <a:gd name="connsiteY83" fmla="*/ 232883 h 1185258"/>
              <a:gd name="connsiteX84" fmla="*/ 1679593 w 1679593"/>
              <a:gd name="connsiteY84" fmla="*/ 1166608 h 1185258"/>
              <a:gd name="connsiteX85" fmla="*/ 1660903 w 1679593"/>
              <a:gd name="connsiteY85" fmla="*/ 1185258 h 1185258"/>
              <a:gd name="connsiteX86" fmla="*/ 19936 w 1679593"/>
              <a:gd name="connsiteY86" fmla="*/ 1185258 h 1185258"/>
              <a:gd name="connsiteX87" fmla="*/ 0 w 1679593"/>
              <a:gd name="connsiteY87" fmla="*/ 1166608 h 1185258"/>
              <a:gd name="connsiteX88" fmla="*/ 0 w 1679593"/>
              <a:gd name="connsiteY88" fmla="*/ 232883 h 1185258"/>
              <a:gd name="connsiteX89" fmla="*/ 19936 w 1679593"/>
              <a:gd name="connsiteY89" fmla="*/ 214233 h 1185258"/>
              <a:gd name="connsiteX90" fmla="*/ 21150 w 1679593"/>
              <a:gd name="connsiteY90" fmla="*/ 214233 h 1185258"/>
              <a:gd name="connsiteX91" fmla="*/ 549293 w 1679593"/>
              <a:gd name="connsiteY91" fmla="*/ 214233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72977 w 1679593"/>
              <a:gd name="connsiteY20" fmla="*/ 624960 h 1185258"/>
              <a:gd name="connsiteX21" fmla="*/ 380149 w 1679593"/>
              <a:gd name="connsiteY21" fmla="*/ 641453 h 1185258"/>
              <a:gd name="connsiteX22" fmla="*/ 362256 w 1679593"/>
              <a:gd name="connsiteY22" fmla="*/ 641453 h 1185258"/>
              <a:gd name="connsiteX23" fmla="*/ 370354 w 1679593"/>
              <a:gd name="connsiteY23" fmla="*/ 659882 h 1185258"/>
              <a:gd name="connsiteX24" fmla="*/ 411968 w 1679593"/>
              <a:gd name="connsiteY24" fmla="*/ 676009 h 1185258"/>
              <a:gd name="connsiteX25" fmla="*/ 452957 w 1679593"/>
              <a:gd name="connsiteY25" fmla="*/ 659882 h 1185258"/>
              <a:gd name="connsiteX26" fmla="*/ 460760 w 1679593"/>
              <a:gd name="connsiteY26" fmla="*/ 641453 h 1185258"/>
              <a:gd name="connsiteX27" fmla="*/ 447425 w 1679593"/>
              <a:gd name="connsiteY27" fmla="*/ 641453 h 1185258"/>
              <a:gd name="connsiteX28" fmla="*/ 454548 w 1679593"/>
              <a:gd name="connsiteY28" fmla="*/ 624960 h 1185258"/>
              <a:gd name="connsiteX29" fmla="*/ 445807 w 1679593"/>
              <a:gd name="connsiteY29" fmla="*/ 604303 h 1185258"/>
              <a:gd name="connsiteX30" fmla="*/ 462590 w 1679593"/>
              <a:gd name="connsiteY30" fmla="*/ 604303 h 1185258"/>
              <a:gd name="connsiteX31" fmla="*/ 452957 w 1679593"/>
              <a:gd name="connsiteY31" fmla="*/ 581553 h 1185258"/>
              <a:gd name="connsiteX32" fmla="*/ 411968 w 1679593"/>
              <a:gd name="connsiteY32" fmla="*/ 565426 h 1185258"/>
              <a:gd name="connsiteX33" fmla="*/ 1640967 w 1679593"/>
              <a:gd name="connsiteY33" fmla="*/ 389980 h 1185258"/>
              <a:gd name="connsiteX34" fmla="*/ 1582552 w 1679593"/>
              <a:gd name="connsiteY34" fmla="*/ 627831 h 1185258"/>
              <a:gd name="connsiteX35" fmla="*/ 1563889 w 1679593"/>
              <a:gd name="connsiteY35" fmla="*/ 641453 h 1185258"/>
              <a:gd name="connsiteX36" fmla="*/ 1351083 w 1679593"/>
              <a:gd name="connsiteY36" fmla="*/ 641453 h 1185258"/>
              <a:gd name="connsiteX37" fmla="*/ 1347795 w 1679593"/>
              <a:gd name="connsiteY37" fmla="*/ 656887 h 1185258"/>
              <a:gd name="connsiteX38" fmla="*/ 1256627 w 1679593"/>
              <a:gd name="connsiteY38" fmla="*/ 712870 h 1185258"/>
              <a:gd name="connsiteX39" fmla="*/ 1166691 w 1679593"/>
              <a:gd name="connsiteY39" fmla="*/ 656887 h 1185258"/>
              <a:gd name="connsiteX40" fmla="*/ 1163412 w 1679593"/>
              <a:gd name="connsiteY40" fmla="*/ 641453 h 1185258"/>
              <a:gd name="connsiteX41" fmla="*/ 505183 w 1679593"/>
              <a:gd name="connsiteY41" fmla="*/ 641453 h 1185258"/>
              <a:gd name="connsiteX42" fmla="*/ 501904 w 1679593"/>
              <a:gd name="connsiteY42" fmla="*/ 656887 h 1185258"/>
              <a:gd name="connsiteX43" fmla="*/ 411968 w 1679593"/>
              <a:gd name="connsiteY43" fmla="*/ 712870 h 1185258"/>
              <a:gd name="connsiteX44" fmla="*/ 320800 w 1679593"/>
              <a:gd name="connsiteY44" fmla="*/ 656887 h 1185258"/>
              <a:gd name="connsiteX45" fmla="*/ 317512 w 1679593"/>
              <a:gd name="connsiteY45" fmla="*/ 641453 h 1185258"/>
              <a:gd name="connsiteX46" fmla="*/ 115705 w 1679593"/>
              <a:gd name="connsiteY46" fmla="*/ 641453 h 1185258"/>
              <a:gd name="connsiteX47" fmla="*/ 97043 w 1679593"/>
              <a:gd name="connsiteY47" fmla="*/ 627831 h 1185258"/>
              <a:gd name="connsiteX48" fmla="*/ 39872 w 1679593"/>
              <a:gd name="connsiteY48" fmla="*/ 391982 h 1185258"/>
              <a:gd name="connsiteX49" fmla="*/ 39872 w 1679593"/>
              <a:gd name="connsiteY49" fmla="*/ 1146715 h 1185258"/>
              <a:gd name="connsiteX50" fmla="*/ 1640967 w 1679593"/>
              <a:gd name="connsiteY50" fmla="*/ 1146715 h 1185258"/>
              <a:gd name="connsiteX51" fmla="*/ 1640967 w 1679593"/>
              <a:gd name="connsiteY51" fmla="*/ 389980 h 1185258"/>
              <a:gd name="connsiteX52" fmla="*/ 44825 w 1679593"/>
              <a:gd name="connsiteY52" fmla="*/ 251532 h 1185258"/>
              <a:gd name="connsiteX53" fmla="*/ 130635 w 1679593"/>
              <a:gd name="connsiteY53" fmla="*/ 604303 h 1185258"/>
              <a:gd name="connsiteX54" fmla="*/ 316623 w 1679593"/>
              <a:gd name="connsiteY54" fmla="*/ 604303 h 1185258"/>
              <a:gd name="connsiteX55" fmla="*/ 320800 w 1679593"/>
              <a:gd name="connsiteY55" fmla="*/ 584874 h 1185258"/>
              <a:gd name="connsiteX56" fmla="*/ 411968 w 1679593"/>
              <a:gd name="connsiteY56" fmla="*/ 527336 h 1185258"/>
              <a:gd name="connsiteX57" fmla="*/ 501904 w 1679593"/>
              <a:gd name="connsiteY57" fmla="*/ 584874 h 1185258"/>
              <a:gd name="connsiteX58" fmla="*/ 506070 w 1679593"/>
              <a:gd name="connsiteY58" fmla="*/ 604303 h 1185258"/>
              <a:gd name="connsiteX59" fmla="*/ 1162525 w 1679593"/>
              <a:gd name="connsiteY59" fmla="*/ 604303 h 1185258"/>
              <a:gd name="connsiteX60" fmla="*/ 1166691 w 1679593"/>
              <a:gd name="connsiteY60" fmla="*/ 584874 h 1185258"/>
              <a:gd name="connsiteX61" fmla="*/ 1256627 w 1679593"/>
              <a:gd name="connsiteY61" fmla="*/ 527336 h 1185258"/>
              <a:gd name="connsiteX62" fmla="*/ 1347795 w 1679593"/>
              <a:gd name="connsiteY62" fmla="*/ 584874 h 1185258"/>
              <a:gd name="connsiteX63" fmla="*/ 1351972 w 1679593"/>
              <a:gd name="connsiteY63" fmla="*/ 604303 h 1185258"/>
              <a:gd name="connsiteX64" fmla="*/ 1548960 w 1679593"/>
              <a:gd name="connsiteY64" fmla="*/ 604303 h 1185258"/>
              <a:gd name="connsiteX65" fmla="*/ 1634770 w 1679593"/>
              <a:gd name="connsiteY65" fmla="*/ 251532 h 1185258"/>
              <a:gd name="connsiteX66" fmla="*/ 1130302 w 1679593"/>
              <a:gd name="connsiteY66" fmla="*/ 251532 h 1185258"/>
              <a:gd name="connsiteX67" fmla="*/ 1130302 w 1679593"/>
              <a:gd name="connsiteY67" fmla="*/ 305575 h 1185258"/>
              <a:gd name="connsiteX68" fmla="*/ 1043399 w 1679593"/>
              <a:gd name="connsiteY68" fmla="*/ 305575 h 1185258"/>
              <a:gd name="connsiteX69" fmla="*/ 1043399 w 1679593"/>
              <a:gd name="connsiteY69" fmla="*/ 251532 h 1185258"/>
              <a:gd name="connsiteX70" fmla="*/ 633713 w 1679593"/>
              <a:gd name="connsiteY70" fmla="*/ 251532 h 1185258"/>
              <a:gd name="connsiteX71" fmla="*/ 633713 w 1679593"/>
              <a:gd name="connsiteY71" fmla="*/ 305575 h 1185258"/>
              <a:gd name="connsiteX72" fmla="*/ 549293 w 1679593"/>
              <a:gd name="connsiteY72" fmla="*/ 305575 h 1185258"/>
              <a:gd name="connsiteX73" fmla="*/ 549293 w 1679593"/>
              <a:gd name="connsiteY73" fmla="*/ 251532 h 1185258"/>
              <a:gd name="connsiteX74" fmla="*/ 44825 w 1679593"/>
              <a:gd name="connsiteY74" fmla="*/ 251532 h 1185258"/>
              <a:gd name="connsiteX75" fmla="*/ 633713 w 1679593"/>
              <a:gd name="connsiteY75" fmla="*/ 83591 h 1185258"/>
              <a:gd name="connsiteX76" fmla="*/ 633713 w 1679593"/>
              <a:gd name="connsiteY76" fmla="*/ 214233 h 1185258"/>
              <a:gd name="connsiteX77" fmla="*/ 1043399 w 1679593"/>
              <a:gd name="connsiteY77" fmla="*/ 214233 h 1185258"/>
              <a:gd name="connsiteX78" fmla="*/ 1043399 w 1679593"/>
              <a:gd name="connsiteY78" fmla="*/ 83591 h 1185258"/>
              <a:gd name="connsiteX79" fmla="*/ 633713 w 1679593"/>
              <a:gd name="connsiteY79" fmla="*/ 83591 h 1185258"/>
              <a:gd name="connsiteX80" fmla="*/ 549293 w 1679593"/>
              <a:gd name="connsiteY80" fmla="*/ 0 h 1185258"/>
              <a:gd name="connsiteX81" fmla="*/ 1130302 w 1679593"/>
              <a:gd name="connsiteY81" fmla="*/ 0 h 1185258"/>
              <a:gd name="connsiteX82" fmla="*/ 1130302 w 1679593"/>
              <a:gd name="connsiteY82" fmla="*/ 214233 h 1185258"/>
              <a:gd name="connsiteX83" fmla="*/ 1659688 w 1679593"/>
              <a:gd name="connsiteY83" fmla="*/ 214233 h 1185258"/>
              <a:gd name="connsiteX84" fmla="*/ 1660903 w 1679593"/>
              <a:gd name="connsiteY84" fmla="*/ 214233 h 1185258"/>
              <a:gd name="connsiteX85" fmla="*/ 1679593 w 1679593"/>
              <a:gd name="connsiteY85" fmla="*/ 232883 h 1185258"/>
              <a:gd name="connsiteX86" fmla="*/ 1679593 w 1679593"/>
              <a:gd name="connsiteY86" fmla="*/ 1166608 h 1185258"/>
              <a:gd name="connsiteX87" fmla="*/ 1660903 w 1679593"/>
              <a:gd name="connsiteY87" fmla="*/ 1185258 h 1185258"/>
              <a:gd name="connsiteX88" fmla="*/ 19936 w 1679593"/>
              <a:gd name="connsiteY88" fmla="*/ 1185258 h 1185258"/>
              <a:gd name="connsiteX89" fmla="*/ 0 w 1679593"/>
              <a:gd name="connsiteY89" fmla="*/ 1166608 h 1185258"/>
              <a:gd name="connsiteX90" fmla="*/ 0 w 1679593"/>
              <a:gd name="connsiteY90" fmla="*/ 232883 h 1185258"/>
              <a:gd name="connsiteX91" fmla="*/ 19936 w 1679593"/>
              <a:gd name="connsiteY91" fmla="*/ 214233 h 1185258"/>
              <a:gd name="connsiteX92" fmla="*/ 21150 w 1679593"/>
              <a:gd name="connsiteY92" fmla="*/ 214233 h 1185258"/>
              <a:gd name="connsiteX93" fmla="*/ 549293 w 1679593"/>
              <a:gd name="connsiteY93" fmla="*/ 214233 h 1185258"/>
              <a:gd name="connsiteX94" fmla="*/ 549293 w 1679593"/>
              <a:gd name="connsiteY94"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72977 w 1679593"/>
              <a:gd name="connsiteY20" fmla="*/ 624960 h 1185258"/>
              <a:gd name="connsiteX21" fmla="*/ 362256 w 1679593"/>
              <a:gd name="connsiteY21" fmla="*/ 641453 h 1185258"/>
              <a:gd name="connsiteX22" fmla="*/ 370354 w 1679593"/>
              <a:gd name="connsiteY22" fmla="*/ 659882 h 1185258"/>
              <a:gd name="connsiteX23" fmla="*/ 411968 w 1679593"/>
              <a:gd name="connsiteY23" fmla="*/ 676009 h 1185258"/>
              <a:gd name="connsiteX24" fmla="*/ 452957 w 1679593"/>
              <a:gd name="connsiteY24" fmla="*/ 659882 h 1185258"/>
              <a:gd name="connsiteX25" fmla="*/ 460760 w 1679593"/>
              <a:gd name="connsiteY25" fmla="*/ 641453 h 1185258"/>
              <a:gd name="connsiteX26" fmla="*/ 447425 w 1679593"/>
              <a:gd name="connsiteY26" fmla="*/ 641453 h 1185258"/>
              <a:gd name="connsiteX27" fmla="*/ 454548 w 1679593"/>
              <a:gd name="connsiteY27" fmla="*/ 624960 h 1185258"/>
              <a:gd name="connsiteX28" fmla="*/ 445807 w 1679593"/>
              <a:gd name="connsiteY28" fmla="*/ 604303 h 1185258"/>
              <a:gd name="connsiteX29" fmla="*/ 462590 w 1679593"/>
              <a:gd name="connsiteY29" fmla="*/ 604303 h 1185258"/>
              <a:gd name="connsiteX30" fmla="*/ 452957 w 1679593"/>
              <a:gd name="connsiteY30" fmla="*/ 581553 h 1185258"/>
              <a:gd name="connsiteX31" fmla="*/ 411968 w 1679593"/>
              <a:gd name="connsiteY31" fmla="*/ 565426 h 1185258"/>
              <a:gd name="connsiteX32" fmla="*/ 1640967 w 1679593"/>
              <a:gd name="connsiteY32" fmla="*/ 389980 h 1185258"/>
              <a:gd name="connsiteX33" fmla="*/ 1582552 w 1679593"/>
              <a:gd name="connsiteY33" fmla="*/ 627831 h 1185258"/>
              <a:gd name="connsiteX34" fmla="*/ 1563889 w 1679593"/>
              <a:gd name="connsiteY34" fmla="*/ 641453 h 1185258"/>
              <a:gd name="connsiteX35" fmla="*/ 1351083 w 1679593"/>
              <a:gd name="connsiteY35" fmla="*/ 641453 h 1185258"/>
              <a:gd name="connsiteX36" fmla="*/ 1347795 w 1679593"/>
              <a:gd name="connsiteY36" fmla="*/ 656887 h 1185258"/>
              <a:gd name="connsiteX37" fmla="*/ 1256627 w 1679593"/>
              <a:gd name="connsiteY37" fmla="*/ 712870 h 1185258"/>
              <a:gd name="connsiteX38" fmla="*/ 1166691 w 1679593"/>
              <a:gd name="connsiteY38" fmla="*/ 656887 h 1185258"/>
              <a:gd name="connsiteX39" fmla="*/ 1163412 w 1679593"/>
              <a:gd name="connsiteY39" fmla="*/ 641453 h 1185258"/>
              <a:gd name="connsiteX40" fmla="*/ 505183 w 1679593"/>
              <a:gd name="connsiteY40" fmla="*/ 641453 h 1185258"/>
              <a:gd name="connsiteX41" fmla="*/ 501904 w 1679593"/>
              <a:gd name="connsiteY41" fmla="*/ 656887 h 1185258"/>
              <a:gd name="connsiteX42" fmla="*/ 411968 w 1679593"/>
              <a:gd name="connsiteY42" fmla="*/ 712870 h 1185258"/>
              <a:gd name="connsiteX43" fmla="*/ 320800 w 1679593"/>
              <a:gd name="connsiteY43" fmla="*/ 656887 h 1185258"/>
              <a:gd name="connsiteX44" fmla="*/ 317512 w 1679593"/>
              <a:gd name="connsiteY44" fmla="*/ 641453 h 1185258"/>
              <a:gd name="connsiteX45" fmla="*/ 115705 w 1679593"/>
              <a:gd name="connsiteY45" fmla="*/ 641453 h 1185258"/>
              <a:gd name="connsiteX46" fmla="*/ 97043 w 1679593"/>
              <a:gd name="connsiteY46" fmla="*/ 627831 h 1185258"/>
              <a:gd name="connsiteX47" fmla="*/ 39872 w 1679593"/>
              <a:gd name="connsiteY47" fmla="*/ 391982 h 1185258"/>
              <a:gd name="connsiteX48" fmla="*/ 39872 w 1679593"/>
              <a:gd name="connsiteY48" fmla="*/ 1146715 h 1185258"/>
              <a:gd name="connsiteX49" fmla="*/ 1640967 w 1679593"/>
              <a:gd name="connsiteY49" fmla="*/ 1146715 h 1185258"/>
              <a:gd name="connsiteX50" fmla="*/ 1640967 w 1679593"/>
              <a:gd name="connsiteY50" fmla="*/ 389980 h 1185258"/>
              <a:gd name="connsiteX51" fmla="*/ 44825 w 1679593"/>
              <a:gd name="connsiteY51" fmla="*/ 251532 h 1185258"/>
              <a:gd name="connsiteX52" fmla="*/ 130635 w 1679593"/>
              <a:gd name="connsiteY52" fmla="*/ 604303 h 1185258"/>
              <a:gd name="connsiteX53" fmla="*/ 316623 w 1679593"/>
              <a:gd name="connsiteY53" fmla="*/ 604303 h 1185258"/>
              <a:gd name="connsiteX54" fmla="*/ 320800 w 1679593"/>
              <a:gd name="connsiteY54" fmla="*/ 584874 h 1185258"/>
              <a:gd name="connsiteX55" fmla="*/ 411968 w 1679593"/>
              <a:gd name="connsiteY55" fmla="*/ 527336 h 1185258"/>
              <a:gd name="connsiteX56" fmla="*/ 501904 w 1679593"/>
              <a:gd name="connsiteY56" fmla="*/ 584874 h 1185258"/>
              <a:gd name="connsiteX57" fmla="*/ 506070 w 1679593"/>
              <a:gd name="connsiteY57" fmla="*/ 604303 h 1185258"/>
              <a:gd name="connsiteX58" fmla="*/ 1162525 w 1679593"/>
              <a:gd name="connsiteY58" fmla="*/ 604303 h 1185258"/>
              <a:gd name="connsiteX59" fmla="*/ 1166691 w 1679593"/>
              <a:gd name="connsiteY59" fmla="*/ 584874 h 1185258"/>
              <a:gd name="connsiteX60" fmla="*/ 1256627 w 1679593"/>
              <a:gd name="connsiteY60" fmla="*/ 527336 h 1185258"/>
              <a:gd name="connsiteX61" fmla="*/ 1347795 w 1679593"/>
              <a:gd name="connsiteY61" fmla="*/ 584874 h 1185258"/>
              <a:gd name="connsiteX62" fmla="*/ 1351972 w 1679593"/>
              <a:gd name="connsiteY62" fmla="*/ 604303 h 1185258"/>
              <a:gd name="connsiteX63" fmla="*/ 1548960 w 1679593"/>
              <a:gd name="connsiteY63" fmla="*/ 604303 h 1185258"/>
              <a:gd name="connsiteX64" fmla="*/ 1634770 w 1679593"/>
              <a:gd name="connsiteY64" fmla="*/ 251532 h 1185258"/>
              <a:gd name="connsiteX65" fmla="*/ 1130302 w 1679593"/>
              <a:gd name="connsiteY65" fmla="*/ 251532 h 1185258"/>
              <a:gd name="connsiteX66" fmla="*/ 1130302 w 1679593"/>
              <a:gd name="connsiteY66" fmla="*/ 305575 h 1185258"/>
              <a:gd name="connsiteX67" fmla="*/ 1043399 w 1679593"/>
              <a:gd name="connsiteY67" fmla="*/ 305575 h 1185258"/>
              <a:gd name="connsiteX68" fmla="*/ 1043399 w 1679593"/>
              <a:gd name="connsiteY68" fmla="*/ 251532 h 1185258"/>
              <a:gd name="connsiteX69" fmla="*/ 633713 w 1679593"/>
              <a:gd name="connsiteY69" fmla="*/ 251532 h 1185258"/>
              <a:gd name="connsiteX70" fmla="*/ 633713 w 1679593"/>
              <a:gd name="connsiteY70" fmla="*/ 305575 h 1185258"/>
              <a:gd name="connsiteX71" fmla="*/ 549293 w 1679593"/>
              <a:gd name="connsiteY71" fmla="*/ 305575 h 1185258"/>
              <a:gd name="connsiteX72" fmla="*/ 549293 w 1679593"/>
              <a:gd name="connsiteY72" fmla="*/ 251532 h 1185258"/>
              <a:gd name="connsiteX73" fmla="*/ 44825 w 1679593"/>
              <a:gd name="connsiteY73" fmla="*/ 251532 h 1185258"/>
              <a:gd name="connsiteX74" fmla="*/ 633713 w 1679593"/>
              <a:gd name="connsiteY74" fmla="*/ 83591 h 1185258"/>
              <a:gd name="connsiteX75" fmla="*/ 633713 w 1679593"/>
              <a:gd name="connsiteY75" fmla="*/ 214233 h 1185258"/>
              <a:gd name="connsiteX76" fmla="*/ 1043399 w 1679593"/>
              <a:gd name="connsiteY76" fmla="*/ 214233 h 1185258"/>
              <a:gd name="connsiteX77" fmla="*/ 1043399 w 1679593"/>
              <a:gd name="connsiteY77" fmla="*/ 83591 h 1185258"/>
              <a:gd name="connsiteX78" fmla="*/ 633713 w 1679593"/>
              <a:gd name="connsiteY78" fmla="*/ 83591 h 1185258"/>
              <a:gd name="connsiteX79" fmla="*/ 549293 w 1679593"/>
              <a:gd name="connsiteY79" fmla="*/ 0 h 1185258"/>
              <a:gd name="connsiteX80" fmla="*/ 1130302 w 1679593"/>
              <a:gd name="connsiteY80" fmla="*/ 0 h 1185258"/>
              <a:gd name="connsiteX81" fmla="*/ 1130302 w 1679593"/>
              <a:gd name="connsiteY81" fmla="*/ 214233 h 1185258"/>
              <a:gd name="connsiteX82" fmla="*/ 1659688 w 1679593"/>
              <a:gd name="connsiteY82" fmla="*/ 214233 h 1185258"/>
              <a:gd name="connsiteX83" fmla="*/ 1660903 w 1679593"/>
              <a:gd name="connsiteY83" fmla="*/ 214233 h 1185258"/>
              <a:gd name="connsiteX84" fmla="*/ 1679593 w 1679593"/>
              <a:gd name="connsiteY84" fmla="*/ 232883 h 1185258"/>
              <a:gd name="connsiteX85" fmla="*/ 1679593 w 1679593"/>
              <a:gd name="connsiteY85" fmla="*/ 1166608 h 1185258"/>
              <a:gd name="connsiteX86" fmla="*/ 1660903 w 1679593"/>
              <a:gd name="connsiteY86" fmla="*/ 1185258 h 1185258"/>
              <a:gd name="connsiteX87" fmla="*/ 19936 w 1679593"/>
              <a:gd name="connsiteY87" fmla="*/ 1185258 h 1185258"/>
              <a:gd name="connsiteX88" fmla="*/ 0 w 1679593"/>
              <a:gd name="connsiteY88" fmla="*/ 1166608 h 1185258"/>
              <a:gd name="connsiteX89" fmla="*/ 0 w 1679593"/>
              <a:gd name="connsiteY89" fmla="*/ 232883 h 1185258"/>
              <a:gd name="connsiteX90" fmla="*/ 19936 w 1679593"/>
              <a:gd name="connsiteY90" fmla="*/ 214233 h 1185258"/>
              <a:gd name="connsiteX91" fmla="*/ 21150 w 1679593"/>
              <a:gd name="connsiteY91" fmla="*/ 214233 h 1185258"/>
              <a:gd name="connsiteX92" fmla="*/ 549293 w 1679593"/>
              <a:gd name="connsiteY92" fmla="*/ 214233 h 1185258"/>
              <a:gd name="connsiteX93" fmla="*/ 549293 w 1679593"/>
              <a:gd name="connsiteY93"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62256 w 1679593"/>
              <a:gd name="connsiteY20" fmla="*/ 641453 h 1185258"/>
              <a:gd name="connsiteX21" fmla="*/ 370354 w 1679593"/>
              <a:gd name="connsiteY21" fmla="*/ 659882 h 1185258"/>
              <a:gd name="connsiteX22" fmla="*/ 411968 w 1679593"/>
              <a:gd name="connsiteY22" fmla="*/ 676009 h 1185258"/>
              <a:gd name="connsiteX23" fmla="*/ 452957 w 1679593"/>
              <a:gd name="connsiteY23" fmla="*/ 659882 h 1185258"/>
              <a:gd name="connsiteX24" fmla="*/ 460760 w 1679593"/>
              <a:gd name="connsiteY24" fmla="*/ 641453 h 1185258"/>
              <a:gd name="connsiteX25" fmla="*/ 447425 w 1679593"/>
              <a:gd name="connsiteY25" fmla="*/ 641453 h 1185258"/>
              <a:gd name="connsiteX26" fmla="*/ 454548 w 1679593"/>
              <a:gd name="connsiteY26" fmla="*/ 624960 h 1185258"/>
              <a:gd name="connsiteX27" fmla="*/ 445807 w 1679593"/>
              <a:gd name="connsiteY27" fmla="*/ 604303 h 1185258"/>
              <a:gd name="connsiteX28" fmla="*/ 462590 w 1679593"/>
              <a:gd name="connsiteY28" fmla="*/ 604303 h 1185258"/>
              <a:gd name="connsiteX29" fmla="*/ 452957 w 1679593"/>
              <a:gd name="connsiteY29" fmla="*/ 581553 h 1185258"/>
              <a:gd name="connsiteX30" fmla="*/ 411968 w 1679593"/>
              <a:gd name="connsiteY30" fmla="*/ 565426 h 1185258"/>
              <a:gd name="connsiteX31" fmla="*/ 1640967 w 1679593"/>
              <a:gd name="connsiteY31" fmla="*/ 389980 h 1185258"/>
              <a:gd name="connsiteX32" fmla="*/ 1582552 w 1679593"/>
              <a:gd name="connsiteY32" fmla="*/ 627831 h 1185258"/>
              <a:gd name="connsiteX33" fmla="*/ 1563889 w 1679593"/>
              <a:gd name="connsiteY33" fmla="*/ 641453 h 1185258"/>
              <a:gd name="connsiteX34" fmla="*/ 1351083 w 1679593"/>
              <a:gd name="connsiteY34" fmla="*/ 641453 h 1185258"/>
              <a:gd name="connsiteX35" fmla="*/ 1347795 w 1679593"/>
              <a:gd name="connsiteY35" fmla="*/ 656887 h 1185258"/>
              <a:gd name="connsiteX36" fmla="*/ 1256627 w 1679593"/>
              <a:gd name="connsiteY36" fmla="*/ 712870 h 1185258"/>
              <a:gd name="connsiteX37" fmla="*/ 1166691 w 1679593"/>
              <a:gd name="connsiteY37" fmla="*/ 656887 h 1185258"/>
              <a:gd name="connsiteX38" fmla="*/ 1163412 w 1679593"/>
              <a:gd name="connsiteY38" fmla="*/ 641453 h 1185258"/>
              <a:gd name="connsiteX39" fmla="*/ 505183 w 1679593"/>
              <a:gd name="connsiteY39" fmla="*/ 641453 h 1185258"/>
              <a:gd name="connsiteX40" fmla="*/ 501904 w 1679593"/>
              <a:gd name="connsiteY40" fmla="*/ 656887 h 1185258"/>
              <a:gd name="connsiteX41" fmla="*/ 411968 w 1679593"/>
              <a:gd name="connsiteY41" fmla="*/ 712870 h 1185258"/>
              <a:gd name="connsiteX42" fmla="*/ 320800 w 1679593"/>
              <a:gd name="connsiteY42" fmla="*/ 656887 h 1185258"/>
              <a:gd name="connsiteX43" fmla="*/ 317512 w 1679593"/>
              <a:gd name="connsiteY43" fmla="*/ 641453 h 1185258"/>
              <a:gd name="connsiteX44" fmla="*/ 115705 w 1679593"/>
              <a:gd name="connsiteY44" fmla="*/ 641453 h 1185258"/>
              <a:gd name="connsiteX45" fmla="*/ 97043 w 1679593"/>
              <a:gd name="connsiteY45" fmla="*/ 627831 h 1185258"/>
              <a:gd name="connsiteX46" fmla="*/ 39872 w 1679593"/>
              <a:gd name="connsiteY46" fmla="*/ 391982 h 1185258"/>
              <a:gd name="connsiteX47" fmla="*/ 39872 w 1679593"/>
              <a:gd name="connsiteY47" fmla="*/ 1146715 h 1185258"/>
              <a:gd name="connsiteX48" fmla="*/ 1640967 w 1679593"/>
              <a:gd name="connsiteY48" fmla="*/ 1146715 h 1185258"/>
              <a:gd name="connsiteX49" fmla="*/ 1640967 w 1679593"/>
              <a:gd name="connsiteY49" fmla="*/ 389980 h 1185258"/>
              <a:gd name="connsiteX50" fmla="*/ 44825 w 1679593"/>
              <a:gd name="connsiteY50" fmla="*/ 251532 h 1185258"/>
              <a:gd name="connsiteX51" fmla="*/ 130635 w 1679593"/>
              <a:gd name="connsiteY51" fmla="*/ 604303 h 1185258"/>
              <a:gd name="connsiteX52" fmla="*/ 316623 w 1679593"/>
              <a:gd name="connsiteY52" fmla="*/ 604303 h 1185258"/>
              <a:gd name="connsiteX53" fmla="*/ 320800 w 1679593"/>
              <a:gd name="connsiteY53" fmla="*/ 584874 h 1185258"/>
              <a:gd name="connsiteX54" fmla="*/ 411968 w 1679593"/>
              <a:gd name="connsiteY54" fmla="*/ 527336 h 1185258"/>
              <a:gd name="connsiteX55" fmla="*/ 501904 w 1679593"/>
              <a:gd name="connsiteY55" fmla="*/ 584874 h 1185258"/>
              <a:gd name="connsiteX56" fmla="*/ 506070 w 1679593"/>
              <a:gd name="connsiteY56" fmla="*/ 604303 h 1185258"/>
              <a:gd name="connsiteX57" fmla="*/ 1162525 w 1679593"/>
              <a:gd name="connsiteY57" fmla="*/ 604303 h 1185258"/>
              <a:gd name="connsiteX58" fmla="*/ 1166691 w 1679593"/>
              <a:gd name="connsiteY58" fmla="*/ 584874 h 1185258"/>
              <a:gd name="connsiteX59" fmla="*/ 1256627 w 1679593"/>
              <a:gd name="connsiteY59" fmla="*/ 527336 h 1185258"/>
              <a:gd name="connsiteX60" fmla="*/ 1347795 w 1679593"/>
              <a:gd name="connsiteY60" fmla="*/ 584874 h 1185258"/>
              <a:gd name="connsiteX61" fmla="*/ 1351972 w 1679593"/>
              <a:gd name="connsiteY61" fmla="*/ 604303 h 1185258"/>
              <a:gd name="connsiteX62" fmla="*/ 1548960 w 1679593"/>
              <a:gd name="connsiteY62" fmla="*/ 604303 h 1185258"/>
              <a:gd name="connsiteX63" fmla="*/ 1634770 w 1679593"/>
              <a:gd name="connsiteY63" fmla="*/ 251532 h 1185258"/>
              <a:gd name="connsiteX64" fmla="*/ 1130302 w 1679593"/>
              <a:gd name="connsiteY64" fmla="*/ 251532 h 1185258"/>
              <a:gd name="connsiteX65" fmla="*/ 1130302 w 1679593"/>
              <a:gd name="connsiteY65" fmla="*/ 305575 h 1185258"/>
              <a:gd name="connsiteX66" fmla="*/ 1043399 w 1679593"/>
              <a:gd name="connsiteY66" fmla="*/ 305575 h 1185258"/>
              <a:gd name="connsiteX67" fmla="*/ 1043399 w 1679593"/>
              <a:gd name="connsiteY67" fmla="*/ 251532 h 1185258"/>
              <a:gd name="connsiteX68" fmla="*/ 633713 w 1679593"/>
              <a:gd name="connsiteY68" fmla="*/ 251532 h 1185258"/>
              <a:gd name="connsiteX69" fmla="*/ 633713 w 1679593"/>
              <a:gd name="connsiteY69" fmla="*/ 305575 h 1185258"/>
              <a:gd name="connsiteX70" fmla="*/ 549293 w 1679593"/>
              <a:gd name="connsiteY70" fmla="*/ 305575 h 1185258"/>
              <a:gd name="connsiteX71" fmla="*/ 549293 w 1679593"/>
              <a:gd name="connsiteY71" fmla="*/ 251532 h 1185258"/>
              <a:gd name="connsiteX72" fmla="*/ 44825 w 1679593"/>
              <a:gd name="connsiteY72" fmla="*/ 251532 h 1185258"/>
              <a:gd name="connsiteX73" fmla="*/ 633713 w 1679593"/>
              <a:gd name="connsiteY73" fmla="*/ 83591 h 1185258"/>
              <a:gd name="connsiteX74" fmla="*/ 633713 w 1679593"/>
              <a:gd name="connsiteY74" fmla="*/ 214233 h 1185258"/>
              <a:gd name="connsiteX75" fmla="*/ 1043399 w 1679593"/>
              <a:gd name="connsiteY75" fmla="*/ 214233 h 1185258"/>
              <a:gd name="connsiteX76" fmla="*/ 1043399 w 1679593"/>
              <a:gd name="connsiteY76" fmla="*/ 83591 h 1185258"/>
              <a:gd name="connsiteX77" fmla="*/ 633713 w 1679593"/>
              <a:gd name="connsiteY77" fmla="*/ 83591 h 1185258"/>
              <a:gd name="connsiteX78" fmla="*/ 549293 w 1679593"/>
              <a:gd name="connsiteY78" fmla="*/ 0 h 1185258"/>
              <a:gd name="connsiteX79" fmla="*/ 1130302 w 1679593"/>
              <a:gd name="connsiteY79" fmla="*/ 0 h 1185258"/>
              <a:gd name="connsiteX80" fmla="*/ 1130302 w 1679593"/>
              <a:gd name="connsiteY80" fmla="*/ 214233 h 1185258"/>
              <a:gd name="connsiteX81" fmla="*/ 1659688 w 1679593"/>
              <a:gd name="connsiteY81" fmla="*/ 214233 h 1185258"/>
              <a:gd name="connsiteX82" fmla="*/ 1660903 w 1679593"/>
              <a:gd name="connsiteY82" fmla="*/ 214233 h 1185258"/>
              <a:gd name="connsiteX83" fmla="*/ 1679593 w 1679593"/>
              <a:gd name="connsiteY83" fmla="*/ 232883 h 1185258"/>
              <a:gd name="connsiteX84" fmla="*/ 1679593 w 1679593"/>
              <a:gd name="connsiteY84" fmla="*/ 1166608 h 1185258"/>
              <a:gd name="connsiteX85" fmla="*/ 1660903 w 1679593"/>
              <a:gd name="connsiteY85" fmla="*/ 1185258 h 1185258"/>
              <a:gd name="connsiteX86" fmla="*/ 19936 w 1679593"/>
              <a:gd name="connsiteY86" fmla="*/ 1185258 h 1185258"/>
              <a:gd name="connsiteX87" fmla="*/ 0 w 1679593"/>
              <a:gd name="connsiteY87" fmla="*/ 1166608 h 1185258"/>
              <a:gd name="connsiteX88" fmla="*/ 0 w 1679593"/>
              <a:gd name="connsiteY88" fmla="*/ 232883 h 1185258"/>
              <a:gd name="connsiteX89" fmla="*/ 19936 w 1679593"/>
              <a:gd name="connsiteY89" fmla="*/ 214233 h 1185258"/>
              <a:gd name="connsiteX90" fmla="*/ 21150 w 1679593"/>
              <a:gd name="connsiteY90" fmla="*/ 214233 h 1185258"/>
              <a:gd name="connsiteX91" fmla="*/ 549293 w 1679593"/>
              <a:gd name="connsiteY91" fmla="*/ 214233 h 1185258"/>
              <a:gd name="connsiteX92" fmla="*/ 549293 w 1679593"/>
              <a:gd name="connsiteY92"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62256 w 1679593"/>
              <a:gd name="connsiteY20" fmla="*/ 641453 h 1185258"/>
              <a:gd name="connsiteX21" fmla="*/ 370354 w 1679593"/>
              <a:gd name="connsiteY21" fmla="*/ 659882 h 1185258"/>
              <a:gd name="connsiteX22" fmla="*/ 411968 w 1679593"/>
              <a:gd name="connsiteY22" fmla="*/ 676009 h 1185258"/>
              <a:gd name="connsiteX23" fmla="*/ 452957 w 1679593"/>
              <a:gd name="connsiteY23" fmla="*/ 659882 h 1185258"/>
              <a:gd name="connsiteX24" fmla="*/ 460760 w 1679593"/>
              <a:gd name="connsiteY24" fmla="*/ 641453 h 1185258"/>
              <a:gd name="connsiteX25" fmla="*/ 447425 w 1679593"/>
              <a:gd name="connsiteY25" fmla="*/ 641453 h 1185258"/>
              <a:gd name="connsiteX26" fmla="*/ 454548 w 1679593"/>
              <a:gd name="connsiteY26" fmla="*/ 624960 h 1185258"/>
              <a:gd name="connsiteX27" fmla="*/ 462590 w 1679593"/>
              <a:gd name="connsiteY27" fmla="*/ 604303 h 1185258"/>
              <a:gd name="connsiteX28" fmla="*/ 452957 w 1679593"/>
              <a:gd name="connsiteY28" fmla="*/ 581553 h 1185258"/>
              <a:gd name="connsiteX29" fmla="*/ 411968 w 1679593"/>
              <a:gd name="connsiteY29" fmla="*/ 565426 h 1185258"/>
              <a:gd name="connsiteX30" fmla="*/ 1640967 w 1679593"/>
              <a:gd name="connsiteY30" fmla="*/ 389980 h 1185258"/>
              <a:gd name="connsiteX31" fmla="*/ 1582552 w 1679593"/>
              <a:gd name="connsiteY31" fmla="*/ 627831 h 1185258"/>
              <a:gd name="connsiteX32" fmla="*/ 1563889 w 1679593"/>
              <a:gd name="connsiteY32" fmla="*/ 641453 h 1185258"/>
              <a:gd name="connsiteX33" fmla="*/ 1351083 w 1679593"/>
              <a:gd name="connsiteY33" fmla="*/ 641453 h 1185258"/>
              <a:gd name="connsiteX34" fmla="*/ 1347795 w 1679593"/>
              <a:gd name="connsiteY34" fmla="*/ 656887 h 1185258"/>
              <a:gd name="connsiteX35" fmla="*/ 1256627 w 1679593"/>
              <a:gd name="connsiteY35" fmla="*/ 712870 h 1185258"/>
              <a:gd name="connsiteX36" fmla="*/ 1166691 w 1679593"/>
              <a:gd name="connsiteY36" fmla="*/ 656887 h 1185258"/>
              <a:gd name="connsiteX37" fmla="*/ 1163412 w 1679593"/>
              <a:gd name="connsiteY37" fmla="*/ 641453 h 1185258"/>
              <a:gd name="connsiteX38" fmla="*/ 505183 w 1679593"/>
              <a:gd name="connsiteY38" fmla="*/ 641453 h 1185258"/>
              <a:gd name="connsiteX39" fmla="*/ 501904 w 1679593"/>
              <a:gd name="connsiteY39" fmla="*/ 656887 h 1185258"/>
              <a:gd name="connsiteX40" fmla="*/ 411968 w 1679593"/>
              <a:gd name="connsiteY40" fmla="*/ 712870 h 1185258"/>
              <a:gd name="connsiteX41" fmla="*/ 320800 w 1679593"/>
              <a:gd name="connsiteY41" fmla="*/ 656887 h 1185258"/>
              <a:gd name="connsiteX42" fmla="*/ 317512 w 1679593"/>
              <a:gd name="connsiteY42" fmla="*/ 641453 h 1185258"/>
              <a:gd name="connsiteX43" fmla="*/ 115705 w 1679593"/>
              <a:gd name="connsiteY43" fmla="*/ 641453 h 1185258"/>
              <a:gd name="connsiteX44" fmla="*/ 97043 w 1679593"/>
              <a:gd name="connsiteY44" fmla="*/ 627831 h 1185258"/>
              <a:gd name="connsiteX45" fmla="*/ 39872 w 1679593"/>
              <a:gd name="connsiteY45" fmla="*/ 391982 h 1185258"/>
              <a:gd name="connsiteX46" fmla="*/ 39872 w 1679593"/>
              <a:gd name="connsiteY46" fmla="*/ 1146715 h 1185258"/>
              <a:gd name="connsiteX47" fmla="*/ 1640967 w 1679593"/>
              <a:gd name="connsiteY47" fmla="*/ 1146715 h 1185258"/>
              <a:gd name="connsiteX48" fmla="*/ 1640967 w 1679593"/>
              <a:gd name="connsiteY48" fmla="*/ 389980 h 1185258"/>
              <a:gd name="connsiteX49" fmla="*/ 44825 w 1679593"/>
              <a:gd name="connsiteY49" fmla="*/ 251532 h 1185258"/>
              <a:gd name="connsiteX50" fmla="*/ 130635 w 1679593"/>
              <a:gd name="connsiteY50" fmla="*/ 604303 h 1185258"/>
              <a:gd name="connsiteX51" fmla="*/ 316623 w 1679593"/>
              <a:gd name="connsiteY51" fmla="*/ 604303 h 1185258"/>
              <a:gd name="connsiteX52" fmla="*/ 320800 w 1679593"/>
              <a:gd name="connsiteY52" fmla="*/ 584874 h 1185258"/>
              <a:gd name="connsiteX53" fmla="*/ 411968 w 1679593"/>
              <a:gd name="connsiteY53" fmla="*/ 527336 h 1185258"/>
              <a:gd name="connsiteX54" fmla="*/ 501904 w 1679593"/>
              <a:gd name="connsiteY54" fmla="*/ 584874 h 1185258"/>
              <a:gd name="connsiteX55" fmla="*/ 506070 w 1679593"/>
              <a:gd name="connsiteY55" fmla="*/ 604303 h 1185258"/>
              <a:gd name="connsiteX56" fmla="*/ 1162525 w 1679593"/>
              <a:gd name="connsiteY56" fmla="*/ 604303 h 1185258"/>
              <a:gd name="connsiteX57" fmla="*/ 1166691 w 1679593"/>
              <a:gd name="connsiteY57" fmla="*/ 584874 h 1185258"/>
              <a:gd name="connsiteX58" fmla="*/ 1256627 w 1679593"/>
              <a:gd name="connsiteY58" fmla="*/ 527336 h 1185258"/>
              <a:gd name="connsiteX59" fmla="*/ 1347795 w 1679593"/>
              <a:gd name="connsiteY59" fmla="*/ 584874 h 1185258"/>
              <a:gd name="connsiteX60" fmla="*/ 1351972 w 1679593"/>
              <a:gd name="connsiteY60" fmla="*/ 604303 h 1185258"/>
              <a:gd name="connsiteX61" fmla="*/ 1548960 w 1679593"/>
              <a:gd name="connsiteY61" fmla="*/ 604303 h 1185258"/>
              <a:gd name="connsiteX62" fmla="*/ 1634770 w 1679593"/>
              <a:gd name="connsiteY62" fmla="*/ 251532 h 1185258"/>
              <a:gd name="connsiteX63" fmla="*/ 1130302 w 1679593"/>
              <a:gd name="connsiteY63" fmla="*/ 251532 h 1185258"/>
              <a:gd name="connsiteX64" fmla="*/ 1130302 w 1679593"/>
              <a:gd name="connsiteY64" fmla="*/ 305575 h 1185258"/>
              <a:gd name="connsiteX65" fmla="*/ 1043399 w 1679593"/>
              <a:gd name="connsiteY65" fmla="*/ 305575 h 1185258"/>
              <a:gd name="connsiteX66" fmla="*/ 1043399 w 1679593"/>
              <a:gd name="connsiteY66" fmla="*/ 251532 h 1185258"/>
              <a:gd name="connsiteX67" fmla="*/ 633713 w 1679593"/>
              <a:gd name="connsiteY67" fmla="*/ 251532 h 1185258"/>
              <a:gd name="connsiteX68" fmla="*/ 633713 w 1679593"/>
              <a:gd name="connsiteY68" fmla="*/ 305575 h 1185258"/>
              <a:gd name="connsiteX69" fmla="*/ 549293 w 1679593"/>
              <a:gd name="connsiteY69" fmla="*/ 305575 h 1185258"/>
              <a:gd name="connsiteX70" fmla="*/ 549293 w 1679593"/>
              <a:gd name="connsiteY70" fmla="*/ 251532 h 1185258"/>
              <a:gd name="connsiteX71" fmla="*/ 44825 w 1679593"/>
              <a:gd name="connsiteY71" fmla="*/ 251532 h 1185258"/>
              <a:gd name="connsiteX72" fmla="*/ 633713 w 1679593"/>
              <a:gd name="connsiteY72" fmla="*/ 83591 h 1185258"/>
              <a:gd name="connsiteX73" fmla="*/ 633713 w 1679593"/>
              <a:gd name="connsiteY73" fmla="*/ 214233 h 1185258"/>
              <a:gd name="connsiteX74" fmla="*/ 1043399 w 1679593"/>
              <a:gd name="connsiteY74" fmla="*/ 214233 h 1185258"/>
              <a:gd name="connsiteX75" fmla="*/ 1043399 w 1679593"/>
              <a:gd name="connsiteY75" fmla="*/ 83591 h 1185258"/>
              <a:gd name="connsiteX76" fmla="*/ 633713 w 1679593"/>
              <a:gd name="connsiteY76" fmla="*/ 83591 h 1185258"/>
              <a:gd name="connsiteX77" fmla="*/ 549293 w 1679593"/>
              <a:gd name="connsiteY77" fmla="*/ 0 h 1185258"/>
              <a:gd name="connsiteX78" fmla="*/ 1130302 w 1679593"/>
              <a:gd name="connsiteY78" fmla="*/ 0 h 1185258"/>
              <a:gd name="connsiteX79" fmla="*/ 1130302 w 1679593"/>
              <a:gd name="connsiteY79" fmla="*/ 214233 h 1185258"/>
              <a:gd name="connsiteX80" fmla="*/ 1659688 w 1679593"/>
              <a:gd name="connsiteY80" fmla="*/ 214233 h 1185258"/>
              <a:gd name="connsiteX81" fmla="*/ 1660903 w 1679593"/>
              <a:gd name="connsiteY81" fmla="*/ 214233 h 1185258"/>
              <a:gd name="connsiteX82" fmla="*/ 1679593 w 1679593"/>
              <a:gd name="connsiteY82" fmla="*/ 232883 h 1185258"/>
              <a:gd name="connsiteX83" fmla="*/ 1679593 w 1679593"/>
              <a:gd name="connsiteY83" fmla="*/ 1166608 h 1185258"/>
              <a:gd name="connsiteX84" fmla="*/ 1660903 w 1679593"/>
              <a:gd name="connsiteY84" fmla="*/ 1185258 h 1185258"/>
              <a:gd name="connsiteX85" fmla="*/ 19936 w 1679593"/>
              <a:gd name="connsiteY85" fmla="*/ 1185258 h 1185258"/>
              <a:gd name="connsiteX86" fmla="*/ 0 w 1679593"/>
              <a:gd name="connsiteY86" fmla="*/ 1166608 h 1185258"/>
              <a:gd name="connsiteX87" fmla="*/ 0 w 1679593"/>
              <a:gd name="connsiteY87" fmla="*/ 232883 h 1185258"/>
              <a:gd name="connsiteX88" fmla="*/ 19936 w 1679593"/>
              <a:gd name="connsiteY88" fmla="*/ 214233 h 1185258"/>
              <a:gd name="connsiteX89" fmla="*/ 21150 w 1679593"/>
              <a:gd name="connsiteY89" fmla="*/ 214233 h 1185258"/>
              <a:gd name="connsiteX90" fmla="*/ 549293 w 1679593"/>
              <a:gd name="connsiteY90" fmla="*/ 214233 h 1185258"/>
              <a:gd name="connsiteX91" fmla="*/ 549293 w 1679593"/>
              <a:gd name="connsiteY91"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62256 w 1679593"/>
              <a:gd name="connsiteY20" fmla="*/ 641453 h 1185258"/>
              <a:gd name="connsiteX21" fmla="*/ 370354 w 1679593"/>
              <a:gd name="connsiteY21" fmla="*/ 659882 h 1185258"/>
              <a:gd name="connsiteX22" fmla="*/ 411968 w 1679593"/>
              <a:gd name="connsiteY22" fmla="*/ 676009 h 1185258"/>
              <a:gd name="connsiteX23" fmla="*/ 452957 w 1679593"/>
              <a:gd name="connsiteY23" fmla="*/ 659882 h 1185258"/>
              <a:gd name="connsiteX24" fmla="*/ 460760 w 1679593"/>
              <a:gd name="connsiteY24" fmla="*/ 641453 h 1185258"/>
              <a:gd name="connsiteX25" fmla="*/ 454548 w 1679593"/>
              <a:gd name="connsiteY25" fmla="*/ 624960 h 1185258"/>
              <a:gd name="connsiteX26" fmla="*/ 462590 w 1679593"/>
              <a:gd name="connsiteY26" fmla="*/ 604303 h 1185258"/>
              <a:gd name="connsiteX27" fmla="*/ 452957 w 1679593"/>
              <a:gd name="connsiteY27" fmla="*/ 581553 h 1185258"/>
              <a:gd name="connsiteX28" fmla="*/ 411968 w 1679593"/>
              <a:gd name="connsiteY28" fmla="*/ 565426 h 1185258"/>
              <a:gd name="connsiteX29" fmla="*/ 1640967 w 1679593"/>
              <a:gd name="connsiteY29" fmla="*/ 389980 h 1185258"/>
              <a:gd name="connsiteX30" fmla="*/ 1582552 w 1679593"/>
              <a:gd name="connsiteY30" fmla="*/ 627831 h 1185258"/>
              <a:gd name="connsiteX31" fmla="*/ 1563889 w 1679593"/>
              <a:gd name="connsiteY31" fmla="*/ 641453 h 1185258"/>
              <a:gd name="connsiteX32" fmla="*/ 1351083 w 1679593"/>
              <a:gd name="connsiteY32" fmla="*/ 641453 h 1185258"/>
              <a:gd name="connsiteX33" fmla="*/ 1347795 w 1679593"/>
              <a:gd name="connsiteY33" fmla="*/ 656887 h 1185258"/>
              <a:gd name="connsiteX34" fmla="*/ 1256627 w 1679593"/>
              <a:gd name="connsiteY34" fmla="*/ 712870 h 1185258"/>
              <a:gd name="connsiteX35" fmla="*/ 1166691 w 1679593"/>
              <a:gd name="connsiteY35" fmla="*/ 656887 h 1185258"/>
              <a:gd name="connsiteX36" fmla="*/ 1163412 w 1679593"/>
              <a:gd name="connsiteY36" fmla="*/ 641453 h 1185258"/>
              <a:gd name="connsiteX37" fmla="*/ 505183 w 1679593"/>
              <a:gd name="connsiteY37" fmla="*/ 641453 h 1185258"/>
              <a:gd name="connsiteX38" fmla="*/ 501904 w 1679593"/>
              <a:gd name="connsiteY38" fmla="*/ 656887 h 1185258"/>
              <a:gd name="connsiteX39" fmla="*/ 411968 w 1679593"/>
              <a:gd name="connsiteY39" fmla="*/ 712870 h 1185258"/>
              <a:gd name="connsiteX40" fmla="*/ 320800 w 1679593"/>
              <a:gd name="connsiteY40" fmla="*/ 656887 h 1185258"/>
              <a:gd name="connsiteX41" fmla="*/ 317512 w 1679593"/>
              <a:gd name="connsiteY41" fmla="*/ 641453 h 1185258"/>
              <a:gd name="connsiteX42" fmla="*/ 115705 w 1679593"/>
              <a:gd name="connsiteY42" fmla="*/ 641453 h 1185258"/>
              <a:gd name="connsiteX43" fmla="*/ 97043 w 1679593"/>
              <a:gd name="connsiteY43" fmla="*/ 627831 h 1185258"/>
              <a:gd name="connsiteX44" fmla="*/ 39872 w 1679593"/>
              <a:gd name="connsiteY44" fmla="*/ 391982 h 1185258"/>
              <a:gd name="connsiteX45" fmla="*/ 39872 w 1679593"/>
              <a:gd name="connsiteY45" fmla="*/ 1146715 h 1185258"/>
              <a:gd name="connsiteX46" fmla="*/ 1640967 w 1679593"/>
              <a:gd name="connsiteY46" fmla="*/ 1146715 h 1185258"/>
              <a:gd name="connsiteX47" fmla="*/ 1640967 w 1679593"/>
              <a:gd name="connsiteY47" fmla="*/ 389980 h 1185258"/>
              <a:gd name="connsiteX48" fmla="*/ 44825 w 1679593"/>
              <a:gd name="connsiteY48" fmla="*/ 251532 h 1185258"/>
              <a:gd name="connsiteX49" fmla="*/ 130635 w 1679593"/>
              <a:gd name="connsiteY49" fmla="*/ 604303 h 1185258"/>
              <a:gd name="connsiteX50" fmla="*/ 316623 w 1679593"/>
              <a:gd name="connsiteY50" fmla="*/ 604303 h 1185258"/>
              <a:gd name="connsiteX51" fmla="*/ 320800 w 1679593"/>
              <a:gd name="connsiteY51" fmla="*/ 584874 h 1185258"/>
              <a:gd name="connsiteX52" fmla="*/ 411968 w 1679593"/>
              <a:gd name="connsiteY52" fmla="*/ 527336 h 1185258"/>
              <a:gd name="connsiteX53" fmla="*/ 501904 w 1679593"/>
              <a:gd name="connsiteY53" fmla="*/ 584874 h 1185258"/>
              <a:gd name="connsiteX54" fmla="*/ 506070 w 1679593"/>
              <a:gd name="connsiteY54" fmla="*/ 604303 h 1185258"/>
              <a:gd name="connsiteX55" fmla="*/ 1162525 w 1679593"/>
              <a:gd name="connsiteY55" fmla="*/ 604303 h 1185258"/>
              <a:gd name="connsiteX56" fmla="*/ 1166691 w 1679593"/>
              <a:gd name="connsiteY56" fmla="*/ 584874 h 1185258"/>
              <a:gd name="connsiteX57" fmla="*/ 1256627 w 1679593"/>
              <a:gd name="connsiteY57" fmla="*/ 527336 h 1185258"/>
              <a:gd name="connsiteX58" fmla="*/ 1347795 w 1679593"/>
              <a:gd name="connsiteY58" fmla="*/ 584874 h 1185258"/>
              <a:gd name="connsiteX59" fmla="*/ 1351972 w 1679593"/>
              <a:gd name="connsiteY59" fmla="*/ 604303 h 1185258"/>
              <a:gd name="connsiteX60" fmla="*/ 1548960 w 1679593"/>
              <a:gd name="connsiteY60" fmla="*/ 604303 h 1185258"/>
              <a:gd name="connsiteX61" fmla="*/ 1634770 w 1679593"/>
              <a:gd name="connsiteY61" fmla="*/ 251532 h 1185258"/>
              <a:gd name="connsiteX62" fmla="*/ 1130302 w 1679593"/>
              <a:gd name="connsiteY62" fmla="*/ 251532 h 1185258"/>
              <a:gd name="connsiteX63" fmla="*/ 1130302 w 1679593"/>
              <a:gd name="connsiteY63" fmla="*/ 305575 h 1185258"/>
              <a:gd name="connsiteX64" fmla="*/ 1043399 w 1679593"/>
              <a:gd name="connsiteY64" fmla="*/ 305575 h 1185258"/>
              <a:gd name="connsiteX65" fmla="*/ 1043399 w 1679593"/>
              <a:gd name="connsiteY65" fmla="*/ 251532 h 1185258"/>
              <a:gd name="connsiteX66" fmla="*/ 633713 w 1679593"/>
              <a:gd name="connsiteY66" fmla="*/ 251532 h 1185258"/>
              <a:gd name="connsiteX67" fmla="*/ 633713 w 1679593"/>
              <a:gd name="connsiteY67" fmla="*/ 305575 h 1185258"/>
              <a:gd name="connsiteX68" fmla="*/ 549293 w 1679593"/>
              <a:gd name="connsiteY68" fmla="*/ 305575 h 1185258"/>
              <a:gd name="connsiteX69" fmla="*/ 549293 w 1679593"/>
              <a:gd name="connsiteY69" fmla="*/ 251532 h 1185258"/>
              <a:gd name="connsiteX70" fmla="*/ 44825 w 1679593"/>
              <a:gd name="connsiteY70" fmla="*/ 251532 h 1185258"/>
              <a:gd name="connsiteX71" fmla="*/ 633713 w 1679593"/>
              <a:gd name="connsiteY71" fmla="*/ 83591 h 1185258"/>
              <a:gd name="connsiteX72" fmla="*/ 633713 w 1679593"/>
              <a:gd name="connsiteY72" fmla="*/ 214233 h 1185258"/>
              <a:gd name="connsiteX73" fmla="*/ 1043399 w 1679593"/>
              <a:gd name="connsiteY73" fmla="*/ 214233 h 1185258"/>
              <a:gd name="connsiteX74" fmla="*/ 1043399 w 1679593"/>
              <a:gd name="connsiteY74" fmla="*/ 83591 h 1185258"/>
              <a:gd name="connsiteX75" fmla="*/ 633713 w 1679593"/>
              <a:gd name="connsiteY75" fmla="*/ 83591 h 1185258"/>
              <a:gd name="connsiteX76" fmla="*/ 549293 w 1679593"/>
              <a:gd name="connsiteY76" fmla="*/ 0 h 1185258"/>
              <a:gd name="connsiteX77" fmla="*/ 1130302 w 1679593"/>
              <a:gd name="connsiteY77" fmla="*/ 0 h 1185258"/>
              <a:gd name="connsiteX78" fmla="*/ 1130302 w 1679593"/>
              <a:gd name="connsiteY78" fmla="*/ 214233 h 1185258"/>
              <a:gd name="connsiteX79" fmla="*/ 1659688 w 1679593"/>
              <a:gd name="connsiteY79" fmla="*/ 214233 h 1185258"/>
              <a:gd name="connsiteX80" fmla="*/ 1660903 w 1679593"/>
              <a:gd name="connsiteY80" fmla="*/ 214233 h 1185258"/>
              <a:gd name="connsiteX81" fmla="*/ 1679593 w 1679593"/>
              <a:gd name="connsiteY81" fmla="*/ 232883 h 1185258"/>
              <a:gd name="connsiteX82" fmla="*/ 1679593 w 1679593"/>
              <a:gd name="connsiteY82" fmla="*/ 1166608 h 1185258"/>
              <a:gd name="connsiteX83" fmla="*/ 1660903 w 1679593"/>
              <a:gd name="connsiteY83" fmla="*/ 1185258 h 1185258"/>
              <a:gd name="connsiteX84" fmla="*/ 19936 w 1679593"/>
              <a:gd name="connsiteY84" fmla="*/ 1185258 h 1185258"/>
              <a:gd name="connsiteX85" fmla="*/ 0 w 1679593"/>
              <a:gd name="connsiteY85" fmla="*/ 1166608 h 1185258"/>
              <a:gd name="connsiteX86" fmla="*/ 0 w 1679593"/>
              <a:gd name="connsiteY86" fmla="*/ 232883 h 1185258"/>
              <a:gd name="connsiteX87" fmla="*/ 19936 w 1679593"/>
              <a:gd name="connsiteY87" fmla="*/ 214233 h 1185258"/>
              <a:gd name="connsiteX88" fmla="*/ 21150 w 1679593"/>
              <a:gd name="connsiteY88" fmla="*/ 214233 h 1185258"/>
              <a:gd name="connsiteX89" fmla="*/ 549293 w 1679593"/>
              <a:gd name="connsiteY89" fmla="*/ 214233 h 1185258"/>
              <a:gd name="connsiteX90" fmla="*/ 549293 w 1679593"/>
              <a:gd name="connsiteY90"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2139 w 1679593"/>
              <a:gd name="connsiteY3" fmla="*/ 604303 h 1185258"/>
              <a:gd name="connsiteX4" fmla="*/ 1213398 w 1679593"/>
              <a:gd name="connsiteY4" fmla="*/ 624960 h 1185258"/>
              <a:gd name="connsiteX5" fmla="*/ 1220521 w 1679593"/>
              <a:gd name="connsiteY5" fmla="*/ 641453 h 1185258"/>
              <a:gd name="connsiteX6" fmla="*/ 1207164 w 1679593"/>
              <a:gd name="connsiteY6" fmla="*/ 641453 h 1185258"/>
              <a:gd name="connsiteX7" fmla="*/ 1215482 w 1679593"/>
              <a:gd name="connsiteY7" fmla="*/ 659882 h 1185258"/>
              <a:gd name="connsiteX8" fmla="*/ 1256627 w 1679593"/>
              <a:gd name="connsiteY8" fmla="*/ 676009 h 1185258"/>
              <a:gd name="connsiteX9" fmla="*/ 1298867 w 1679593"/>
              <a:gd name="connsiteY9" fmla="*/ 659882 h 1185258"/>
              <a:gd name="connsiteX10" fmla="*/ 1307259 w 1679593"/>
              <a:gd name="connsiteY10" fmla="*/ 641453 h 1185258"/>
              <a:gd name="connsiteX11" fmla="*/ 1287795 w 1679593"/>
              <a:gd name="connsiteY11" fmla="*/ 641453 h 1185258"/>
              <a:gd name="connsiteX12" fmla="*/ 1294967 w 1679593"/>
              <a:gd name="connsiteY12" fmla="*/ 624960 h 1185258"/>
              <a:gd name="connsiteX13" fmla="*/ 1286166 w 1679593"/>
              <a:gd name="connsiteY13" fmla="*/ 604303 h 1185258"/>
              <a:gd name="connsiteX14" fmla="*/ 1309227 w 1679593"/>
              <a:gd name="connsiteY14" fmla="*/ 604303 h 1185258"/>
              <a:gd name="connsiteX15" fmla="*/ 1298867 w 1679593"/>
              <a:gd name="connsiteY15" fmla="*/ 581553 h 1185258"/>
              <a:gd name="connsiteX16" fmla="*/ 1256627 w 1679593"/>
              <a:gd name="connsiteY16" fmla="*/ 565426 h 1185258"/>
              <a:gd name="connsiteX17" fmla="*/ 411968 w 1679593"/>
              <a:gd name="connsiteY17" fmla="*/ 565426 h 1185258"/>
              <a:gd name="connsiteX18" fmla="*/ 370354 w 1679593"/>
              <a:gd name="connsiteY18" fmla="*/ 581553 h 1185258"/>
              <a:gd name="connsiteX19" fmla="*/ 360357 w 1679593"/>
              <a:gd name="connsiteY19" fmla="*/ 604303 h 1185258"/>
              <a:gd name="connsiteX20" fmla="*/ 362256 w 1679593"/>
              <a:gd name="connsiteY20" fmla="*/ 641453 h 1185258"/>
              <a:gd name="connsiteX21" fmla="*/ 370354 w 1679593"/>
              <a:gd name="connsiteY21" fmla="*/ 659882 h 1185258"/>
              <a:gd name="connsiteX22" fmla="*/ 411968 w 1679593"/>
              <a:gd name="connsiteY22" fmla="*/ 676009 h 1185258"/>
              <a:gd name="connsiteX23" fmla="*/ 452957 w 1679593"/>
              <a:gd name="connsiteY23" fmla="*/ 659882 h 1185258"/>
              <a:gd name="connsiteX24" fmla="*/ 460760 w 1679593"/>
              <a:gd name="connsiteY24" fmla="*/ 641453 h 1185258"/>
              <a:gd name="connsiteX25" fmla="*/ 462590 w 1679593"/>
              <a:gd name="connsiteY25" fmla="*/ 604303 h 1185258"/>
              <a:gd name="connsiteX26" fmla="*/ 452957 w 1679593"/>
              <a:gd name="connsiteY26" fmla="*/ 581553 h 1185258"/>
              <a:gd name="connsiteX27" fmla="*/ 411968 w 1679593"/>
              <a:gd name="connsiteY27" fmla="*/ 565426 h 1185258"/>
              <a:gd name="connsiteX28" fmla="*/ 1640967 w 1679593"/>
              <a:gd name="connsiteY28" fmla="*/ 389980 h 1185258"/>
              <a:gd name="connsiteX29" fmla="*/ 1582552 w 1679593"/>
              <a:gd name="connsiteY29" fmla="*/ 627831 h 1185258"/>
              <a:gd name="connsiteX30" fmla="*/ 1563889 w 1679593"/>
              <a:gd name="connsiteY30" fmla="*/ 641453 h 1185258"/>
              <a:gd name="connsiteX31" fmla="*/ 1351083 w 1679593"/>
              <a:gd name="connsiteY31" fmla="*/ 641453 h 1185258"/>
              <a:gd name="connsiteX32" fmla="*/ 1347795 w 1679593"/>
              <a:gd name="connsiteY32" fmla="*/ 656887 h 1185258"/>
              <a:gd name="connsiteX33" fmla="*/ 1256627 w 1679593"/>
              <a:gd name="connsiteY33" fmla="*/ 712870 h 1185258"/>
              <a:gd name="connsiteX34" fmla="*/ 1166691 w 1679593"/>
              <a:gd name="connsiteY34" fmla="*/ 656887 h 1185258"/>
              <a:gd name="connsiteX35" fmla="*/ 1163412 w 1679593"/>
              <a:gd name="connsiteY35" fmla="*/ 641453 h 1185258"/>
              <a:gd name="connsiteX36" fmla="*/ 505183 w 1679593"/>
              <a:gd name="connsiteY36" fmla="*/ 641453 h 1185258"/>
              <a:gd name="connsiteX37" fmla="*/ 501904 w 1679593"/>
              <a:gd name="connsiteY37" fmla="*/ 656887 h 1185258"/>
              <a:gd name="connsiteX38" fmla="*/ 411968 w 1679593"/>
              <a:gd name="connsiteY38" fmla="*/ 712870 h 1185258"/>
              <a:gd name="connsiteX39" fmla="*/ 320800 w 1679593"/>
              <a:gd name="connsiteY39" fmla="*/ 656887 h 1185258"/>
              <a:gd name="connsiteX40" fmla="*/ 317512 w 1679593"/>
              <a:gd name="connsiteY40" fmla="*/ 641453 h 1185258"/>
              <a:gd name="connsiteX41" fmla="*/ 115705 w 1679593"/>
              <a:gd name="connsiteY41" fmla="*/ 641453 h 1185258"/>
              <a:gd name="connsiteX42" fmla="*/ 97043 w 1679593"/>
              <a:gd name="connsiteY42" fmla="*/ 627831 h 1185258"/>
              <a:gd name="connsiteX43" fmla="*/ 39872 w 1679593"/>
              <a:gd name="connsiteY43" fmla="*/ 391982 h 1185258"/>
              <a:gd name="connsiteX44" fmla="*/ 39872 w 1679593"/>
              <a:gd name="connsiteY44" fmla="*/ 1146715 h 1185258"/>
              <a:gd name="connsiteX45" fmla="*/ 1640967 w 1679593"/>
              <a:gd name="connsiteY45" fmla="*/ 1146715 h 1185258"/>
              <a:gd name="connsiteX46" fmla="*/ 1640967 w 1679593"/>
              <a:gd name="connsiteY46" fmla="*/ 389980 h 1185258"/>
              <a:gd name="connsiteX47" fmla="*/ 44825 w 1679593"/>
              <a:gd name="connsiteY47" fmla="*/ 251532 h 1185258"/>
              <a:gd name="connsiteX48" fmla="*/ 130635 w 1679593"/>
              <a:gd name="connsiteY48" fmla="*/ 604303 h 1185258"/>
              <a:gd name="connsiteX49" fmla="*/ 316623 w 1679593"/>
              <a:gd name="connsiteY49" fmla="*/ 604303 h 1185258"/>
              <a:gd name="connsiteX50" fmla="*/ 320800 w 1679593"/>
              <a:gd name="connsiteY50" fmla="*/ 584874 h 1185258"/>
              <a:gd name="connsiteX51" fmla="*/ 411968 w 1679593"/>
              <a:gd name="connsiteY51" fmla="*/ 527336 h 1185258"/>
              <a:gd name="connsiteX52" fmla="*/ 501904 w 1679593"/>
              <a:gd name="connsiteY52" fmla="*/ 584874 h 1185258"/>
              <a:gd name="connsiteX53" fmla="*/ 506070 w 1679593"/>
              <a:gd name="connsiteY53" fmla="*/ 604303 h 1185258"/>
              <a:gd name="connsiteX54" fmla="*/ 1162525 w 1679593"/>
              <a:gd name="connsiteY54" fmla="*/ 604303 h 1185258"/>
              <a:gd name="connsiteX55" fmla="*/ 1166691 w 1679593"/>
              <a:gd name="connsiteY55" fmla="*/ 584874 h 1185258"/>
              <a:gd name="connsiteX56" fmla="*/ 1256627 w 1679593"/>
              <a:gd name="connsiteY56" fmla="*/ 527336 h 1185258"/>
              <a:gd name="connsiteX57" fmla="*/ 1347795 w 1679593"/>
              <a:gd name="connsiteY57" fmla="*/ 584874 h 1185258"/>
              <a:gd name="connsiteX58" fmla="*/ 1351972 w 1679593"/>
              <a:gd name="connsiteY58" fmla="*/ 604303 h 1185258"/>
              <a:gd name="connsiteX59" fmla="*/ 1548960 w 1679593"/>
              <a:gd name="connsiteY59" fmla="*/ 604303 h 1185258"/>
              <a:gd name="connsiteX60" fmla="*/ 1634770 w 1679593"/>
              <a:gd name="connsiteY60" fmla="*/ 251532 h 1185258"/>
              <a:gd name="connsiteX61" fmla="*/ 1130302 w 1679593"/>
              <a:gd name="connsiteY61" fmla="*/ 251532 h 1185258"/>
              <a:gd name="connsiteX62" fmla="*/ 1130302 w 1679593"/>
              <a:gd name="connsiteY62" fmla="*/ 305575 h 1185258"/>
              <a:gd name="connsiteX63" fmla="*/ 1043399 w 1679593"/>
              <a:gd name="connsiteY63" fmla="*/ 305575 h 1185258"/>
              <a:gd name="connsiteX64" fmla="*/ 1043399 w 1679593"/>
              <a:gd name="connsiteY64" fmla="*/ 251532 h 1185258"/>
              <a:gd name="connsiteX65" fmla="*/ 633713 w 1679593"/>
              <a:gd name="connsiteY65" fmla="*/ 251532 h 1185258"/>
              <a:gd name="connsiteX66" fmla="*/ 633713 w 1679593"/>
              <a:gd name="connsiteY66" fmla="*/ 305575 h 1185258"/>
              <a:gd name="connsiteX67" fmla="*/ 549293 w 1679593"/>
              <a:gd name="connsiteY67" fmla="*/ 305575 h 1185258"/>
              <a:gd name="connsiteX68" fmla="*/ 549293 w 1679593"/>
              <a:gd name="connsiteY68" fmla="*/ 251532 h 1185258"/>
              <a:gd name="connsiteX69" fmla="*/ 44825 w 1679593"/>
              <a:gd name="connsiteY69" fmla="*/ 251532 h 1185258"/>
              <a:gd name="connsiteX70" fmla="*/ 633713 w 1679593"/>
              <a:gd name="connsiteY70" fmla="*/ 83591 h 1185258"/>
              <a:gd name="connsiteX71" fmla="*/ 633713 w 1679593"/>
              <a:gd name="connsiteY71" fmla="*/ 214233 h 1185258"/>
              <a:gd name="connsiteX72" fmla="*/ 1043399 w 1679593"/>
              <a:gd name="connsiteY72" fmla="*/ 214233 h 1185258"/>
              <a:gd name="connsiteX73" fmla="*/ 1043399 w 1679593"/>
              <a:gd name="connsiteY73" fmla="*/ 83591 h 1185258"/>
              <a:gd name="connsiteX74" fmla="*/ 633713 w 1679593"/>
              <a:gd name="connsiteY74" fmla="*/ 83591 h 1185258"/>
              <a:gd name="connsiteX75" fmla="*/ 549293 w 1679593"/>
              <a:gd name="connsiteY75" fmla="*/ 0 h 1185258"/>
              <a:gd name="connsiteX76" fmla="*/ 1130302 w 1679593"/>
              <a:gd name="connsiteY76" fmla="*/ 0 h 1185258"/>
              <a:gd name="connsiteX77" fmla="*/ 1130302 w 1679593"/>
              <a:gd name="connsiteY77" fmla="*/ 214233 h 1185258"/>
              <a:gd name="connsiteX78" fmla="*/ 1659688 w 1679593"/>
              <a:gd name="connsiteY78" fmla="*/ 214233 h 1185258"/>
              <a:gd name="connsiteX79" fmla="*/ 1660903 w 1679593"/>
              <a:gd name="connsiteY79" fmla="*/ 214233 h 1185258"/>
              <a:gd name="connsiteX80" fmla="*/ 1679593 w 1679593"/>
              <a:gd name="connsiteY80" fmla="*/ 232883 h 1185258"/>
              <a:gd name="connsiteX81" fmla="*/ 1679593 w 1679593"/>
              <a:gd name="connsiteY81" fmla="*/ 1166608 h 1185258"/>
              <a:gd name="connsiteX82" fmla="*/ 1660903 w 1679593"/>
              <a:gd name="connsiteY82" fmla="*/ 1185258 h 1185258"/>
              <a:gd name="connsiteX83" fmla="*/ 19936 w 1679593"/>
              <a:gd name="connsiteY83" fmla="*/ 1185258 h 1185258"/>
              <a:gd name="connsiteX84" fmla="*/ 0 w 1679593"/>
              <a:gd name="connsiteY84" fmla="*/ 1166608 h 1185258"/>
              <a:gd name="connsiteX85" fmla="*/ 0 w 1679593"/>
              <a:gd name="connsiteY85" fmla="*/ 232883 h 1185258"/>
              <a:gd name="connsiteX86" fmla="*/ 19936 w 1679593"/>
              <a:gd name="connsiteY86" fmla="*/ 214233 h 1185258"/>
              <a:gd name="connsiteX87" fmla="*/ 21150 w 1679593"/>
              <a:gd name="connsiteY87" fmla="*/ 214233 h 1185258"/>
              <a:gd name="connsiteX88" fmla="*/ 549293 w 1679593"/>
              <a:gd name="connsiteY88" fmla="*/ 214233 h 1185258"/>
              <a:gd name="connsiteX89" fmla="*/ 549293 w 1679593"/>
              <a:gd name="connsiteY89"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13398 w 1679593"/>
              <a:gd name="connsiteY3" fmla="*/ 624960 h 1185258"/>
              <a:gd name="connsiteX4" fmla="*/ 1220521 w 1679593"/>
              <a:gd name="connsiteY4" fmla="*/ 641453 h 1185258"/>
              <a:gd name="connsiteX5" fmla="*/ 1207164 w 1679593"/>
              <a:gd name="connsiteY5" fmla="*/ 641453 h 1185258"/>
              <a:gd name="connsiteX6" fmla="*/ 1215482 w 1679593"/>
              <a:gd name="connsiteY6" fmla="*/ 659882 h 1185258"/>
              <a:gd name="connsiteX7" fmla="*/ 1256627 w 1679593"/>
              <a:gd name="connsiteY7" fmla="*/ 676009 h 1185258"/>
              <a:gd name="connsiteX8" fmla="*/ 1298867 w 1679593"/>
              <a:gd name="connsiteY8" fmla="*/ 659882 h 1185258"/>
              <a:gd name="connsiteX9" fmla="*/ 1307259 w 1679593"/>
              <a:gd name="connsiteY9" fmla="*/ 641453 h 1185258"/>
              <a:gd name="connsiteX10" fmla="*/ 1287795 w 1679593"/>
              <a:gd name="connsiteY10" fmla="*/ 641453 h 1185258"/>
              <a:gd name="connsiteX11" fmla="*/ 1294967 w 1679593"/>
              <a:gd name="connsiteY11" fmla="*/ 624960 h 1185258"/>
              <a:gd name="connsiteX12" fmla="*/ 1286166 w 1679593"/>
              <a:gd name="connsiteY12" fmla="*/ 604303 h 1185258"/>
              <a:gd name="connsiteX13" fmla="*/ 1309227 w 1679593"/>
              <a:gd name="connsiteY13" fmla="*/ 604303 h 1185258"/>
              <a:gd name="connsiteX14" fmla="*/ 1298867 w 1679593"/>
              <a:gd name="connsiteY14" fmla="*/ 581553 h 1185258"/>
              <a:gd name="connsiteX15" fmla="*/ 1256627 w 1679593"/>
              <a:gd name="connsiteY15" fmla="*/ 565426 h 1185258"/>
              <a:gd name="connsiteX16" fmla="*/ 411968 w 1679593"/>
              <a:gd name="connsiteY16" fmla="*/ 565426 h 1185258"/>
              <a:gd name="connsiteX17" fmla="*/ 370354 w 1679593"/>
              <a:gd name="connsiteY17" fmla="*/ 581553 h 1185258"/>
              <a:gd name="connsiteX18" fmla="*/ 360357 w 1679593"/>
              <a:gd name="connsiteY18" fmla="*/ 604303 h 1185258"/>
              <a:gd name="connsiteX19" fmla="*/ 362256 w 1679593"/>
              <a:gd name="connsiteY19" fmla="*/ 641453 h 1185258"/>
              <a:gd name="connsiteX20" fmla="*/ 370354 w 1679593"/>
              <a:gd name="connsiteY20" fmla="*/ 659882 h 1185258"/>
              <a:gd name="connsiteX21" fmla="*/ 411968 w 1679593"/>
              <a:gd name="connsiteY21" fmla="*/ 676009 h 1185258"/>
              <a:gd name="connsiteX22" fmla="*/ 452957 w 1679593"/>
              <a:gd name="connsiteY22" fmla="*/ 659882 h 1185258"/>
              <a:gd name="connsiteX23" fmla="*/ 460760 w 1679593"/>
              <a:gd name="connsiteY23" fmla="*/ 641453 h 1185258"/>
              <a:gd name="connsiteX24" fmla="*/ 462590 w 1679593"/>
              <a:gd name="connsiteY24" fmla="*/ 604303 h 1185258"/>
              <a:gd name="connsiteX25" fmla="*/ 452957 w 1679593"/>
              <a:gd name="connsiteY25" fmla="*/ 581553 h 1185258"/>
              <a:gd name="connsiteX26" fmla="*/ 411968 w 1679593"/>
              <a:gd name="connsiteY26" fmla="*/ 565426 h 1185258"/>
              <a:gd name="connsiteX27" fmla="*/ 1640967 w 1679593"/>
              <a:gd name="connsiteY27" fmla="*/ 389980 h 1185258"/>
              <a:gd name="connsiteX28" fmla="*/ 1582552 w 1679593"/>
              <a:gd name="connsiteY28" fmla="*/ 627831 h 1185258"/>
              <a:gd name="connsiteX29" fmla="*/ 1563889 w 1679593"/>
              <a:gd name="connsiteY29" fmla="*/ 641453 h 1185258"/>
              <a:gd name="connsiteX30" fmla="*/ 1351083 w 1679593"/>
              <a:gd name="connsiteY30" fmla="*/ 641453 h 1185258"/>
              <a:gd name="connsiteX31" fmla="*/ 1347795 w 1679593"/>
              <a:gd name="connsiteY31" fmla="*/ 656887 h 1185258"/>
              <a:gd name="connsiteX32" fmla="*/ 1256627 w 1679593"/>
              <a:gd name="connsiteY32" fmla="*/ 712870 h 1185258"/>
              <a:gd name="connsiteX33" fmla="*/ 1166691 w 1679593"/>
              <a:gd name="connsiteY33" fmla="*/ 656887 h 1185258"/>
              <a:gd name="connsiteX34" fmla="*/ 1163412 w 1679593"/>
              <a:gd name="connsiteY34" fmla="*/ 641453 h 1185258"/>
              <a:gd name="connsiteX35" fmla="*/ 505183 w 1679593"/>
              <a:gd name="connsiteY35" fmla="*/ 641453 h 1185258"/>
              <a:gd name="connsiteX36" fmla="*/ 501904 w 1679593"/>
              <a:gd name="connsiteY36" fmla="*/ 656887 h 1185258"/>
              <a:gd name="connsiteX37" fmla="*/ 411968 w 1679593"/>
              <a:gd name="connsiteY37" fmla="*/ 712870 h 1185258"/>
              <a:gd name="connsiteX38" fmla="*/ 320800 w 1679593"/>
              <a:gd name="connsiteY38" fmla="*/ 656887 h 1185258"/>
              <a:gd name="connsiteX39" fmla="*/ 317512 w 1679593"/>
              <a:gd name="connsiteY39" fmla="*/ 641453 h 1185258"/>
              <a:gd name="connsiteX40" fmla="*/ 115705 w 1679593"/>
              <a:gd name="connsiteY40" fmla="*/ 641453 h 1185258"/>
              <a:gd name="connsiteX41" fmla="*/ 97043 w 1679593"/>
              <a:gd name="connsiteY41" fmla="*/ 627831 h 1185258"/>
              <a:gd name="connsiteX42" fmla="*/ 39872 w 1679593"/>
              <a:gd name="connsiteY42" fmla="*/ 391982 h 1185258"/>
              <a:gd name="connsiteX43" fmla="*/ 39872 w 1679593"/>
              <a:gd name="connsiteY43" fmla="*/ 1146715 h 1185258"/>
              <a:gd name="connsiteX44" fmla="*/ 1640967 w 1679593"/>
              <a:gd name="connsiteY44" fmla="*/ 1146715 h 1185258"/>
              <a:gd name="connsiteX45" fmla="*/ 1640967 w 1679593"/>
              <a:gd name="connsiteY45" fmla="*/ 389980 h 1185258"/>
              <a:gd name="connsiteX46" fmla="*/ 44825 w 1679593"/>
              <a:gd name="connsiteY46" fmla="*/ 251532 h 1185258"/>
              <a:gd name="connsiteX47" fmla="*/ 130635 w 1679593"/>
              <a:gd name="connsiteY47" fmla="*/ 604303 h 1185258"/>
              <a:gd name="connsiteX48" fmla="*/ 316623 w 1679593"/>
              <a:gd name="connsiteY48" fmla="*/ 604303 h 1185258"/>
              <a:gd name="connsiteX49" fmla="*/ 320800 w 1679593"/>
              <a:gd name="connsiteY49" fmla="*/ 584874 h 1185258"/>
              <a:gd name="connsiteX50" fmla="*/ 411968 w 1679593"/>
              <a:gd name="connsiteY50" fmla="*/ 527336 h 1185258"/>
              <a:gd name="connsiteX51" fmla="*/ 501904 w 1679593"/>
              <a:gd name="connsiteY51" fmla="*/ 584874 h 1185258"/>
              <a:gd name="connsiteX52" fmla="*/ 506070 w 1679593"/>
              <a:gd name="connsiteY52" fmla="*/ 604303 h 1185258"/>
              <a:gd name="connsiteX53" fmla="*/ 1162525 w 1679593"/>
              <a:gd name="connsiteY53" fmla="*/ 604303 h 1185258"/>
              <a:gd name="connsiteX54" fmla="*/ 1166691 w 1679593"/>
              <a:gd name="connsiteY54" fmla="*/ 584874 h 1185258"/>
              <a:gd name="connsiteX55" fmla="*/ 1256627 w 1679593"/>
              <a:gd name="connsiteY55" fmla="*/ 527336 h 1185258"/>
              <a:gd name="connsiteX56" fmla="*/ 1347795 w 1679593"/>
              <a:gd name="connsiteY56" fmla="*/ 584874 h 1185258"/>
              <a:gd name="connsiteX57" fmla="*/ 1351972 w 1679593"/>
              <a:gd name="connsiteY57" fmla="*/ 604303 h 1185258"/>
              <a:gd name="connsiteX58" fmla="*/ 1548960 w 1679593"/>
              <a:gd name="connsiteY58" fmla="*/ 604303 h 1185258"/>
              <a:gd name="connsiteX59" fmla="*/ 1634770 w 1679593"/>
              <a:gd name="connsiteY59" fmla="*/ 251532 h 1185258"/>
              <a:gd name="connsiteX60" fmla="*/ 1130302 w 1679593"/>
              <a:gd name="connsiteY60" fmla="*/ 251532 h 1185258"/>
              <a:gd name="connsiteX61" fmla="*/ 1130302 w 1679593"/>
              <a:gd name="connsiteY61" fmla="*/ 305575 h 1185258"/>
              <a:gd name="connsiteX62" fmla="*/ 1043399 w 1679593"/>
              <a:gd name="connsiteY62" fmla="*/ 305575 h 1185258"/>
              <a:gd name="connsiteX63" fmla="*/ 1043399 w 1679593"/>
              <a:gd name="connsiteY63" fmla="*/ 251532 h 1185258"/>
              <a:gd name="connsiteX64" fmla="*/ 633713 w 1679593"/>
              <a:gd name="connsiteY64" fmla="*/ 251532 h 1185258"/>
              <a:gd name="connsiteX65" fmla="*/ 633713 w 1679593"/>
              <a:gd name="connsiteY65" fmla="*/ 305575 h 1185258"/>
              <a:gd name="connsiteX66" fmla="*/ 549293 w 1679593"/>
              <a:gd name="connsiteY66" fmla="*/ 305575 h 1185258"/>
              <a:gd name="connsiteX67" fmla="*/ 549293 w 1679593"/>
              <a:gd name="connsiteY67" fmla="*/ 251532 h 1185258"/>
              <a:gd name="connsiteX68" fmla="*/ 44825 w 1679593"/>
              <a:gd name="connsiteY68" fmla="*/ 251532 h 1185258"/>
              <a:gd name="connsiteX69" fmla="*/ 633713 w 1679593"/>
              <a:gd name="connsiteY69" fmla="*/ 83591 h 1185258"/>
              <a:gd name="connsiteX70" fmla="*/ 633713 w 1679593"/>
              <a:gd name="connsiteY70" fmla="*/ 214233 h 1185258"/>
              <a:gd name="connsiteX71" fmla="*/ 1043399 w 1679593"/>
              <a:gd name="connsiteY71" fmla="*/ 214233 h 1185258"/>
              <a:gd name="connsiteX72" fmla="*/ 1043399 w 1679593"/>
              <a:gd name="connsiteY72" fmla="*/ 83591 h 1185258"/>
              <a:gd name="connsiteX73" fmla="*/ 633713 w 1679593"/>
              <a:gd name="connsiteY73" fmla="*/ 83591 h 1185258"/>
              <a:gd name="connsiteX74" fmla="*/ 549293 w 1679593"/>
              <a:gd name="connsiteY74" fmla="*/ 0 h 1185258"/>
              <a:gd name="connsiteX75" fmla="*/ 1130302 w 1679593"/>
              <a:gd name="connsiteY75" fmla="*/ 0 h 1185258"/>
              <a:gd name="connsiteX76" fmla="*/ 1130302 w 1679593"/>
              <a:gd name="connsiteY76" fmla="*/ 214233 h 1185258"/>
              <a:gd name="connsiteX77" fmla="*/ 1659688 w 1679593"/>
              <a:gd name="connsiteY77" fmla="*/ 214233 h 1185258"/>
              <a:gd name="connsiteX78" fmla="*/ 1660903 w 1679593"/>
              <a:gd name="connsiteY78" fmla="*/ 214233 h 1185258"/>
              <a:gd name="connsiteX79" fmla="*/ 1679593 w 1679593"/>
              <a:gd name="connsiteY79" fmla="*/ 232883 h 1185258"/>
              <a:gd name="connsiteX80" fmla="*/ 1679593 w 1679593"/>
              <a:gd name="connsiteY80" fmla="*/ 1166608 h 1185258"/>
              <a:gd name="connsiteX81" fmla="*/ 1660903 w 1679593"/>
              <a:gd name="connsiteY81" fmla="*/ 1185258 h 1185258"/>
              <a:gd name="connsiteX82" fmla="*/ 19936 w 1679593"/>
              <a:gd name="connsiteY82" fmla="*/ 1185258 h 1185258"/>
              <a:gd name="connsiteX83" fmla="*/ 0 w 1679593"/>
              <a:gd name="connsiteY83" fmla="*/ 1166608 h 1185258"/>
              <a:gd name="connsiteX84" fmla="*/ 0 w 1679593"/>
              <a:gd name="connsiteY84" fmla="*/ 232883 h 1185258"/>
              <a:gd name="connsiteX85" fmla="*/ 19936 w 1679593"/>
              <a:gd name="connsiteY85" fmla="*/ 214233 h 1185258"/>
              <a:gd name="connsiteX86" fmla="*/ 21150 w 1679593"/>
              <a:gd name="connsiteY86" fmla="*/ 214233 h 1185258"/>
              <a:gd name="connsiteX87" fmla="*/ 549293 w 1679593"/>
              <a:gd name="connsiteY87" fmla="*/ 214233 h 1185258"/>
              <a:gd name="connsiteX88" fmla="*/ 549293 w 1679593"/>
              <a:gd name="connsiteY88"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20521 w 1679593"/>
              <a:gd name="connsiteY3" fmla="*/ 641453 h 1185258"/>
              <a:gd name="connsiteX4" fmla="*/ 1207164 w 1679593"/>
              <a:gd name="connsiteY4" fmla="*/ 641453 h 1185258"/>
              <a:gd name="connsiteX5" fmla="*/ 1215482 w 1679593"/>
              <a:gd name="connsiteY5" fmla="*/ 659882 h 1185258"/>
              <a:gd name="connsiteX6" fmla="*/ 1256627 w 1679593"/>
              <a:gd name="connsiteY6" fmla="*/ 676009 h 1185258"/>
              <a:gd name="connsiteX7" fmla="*/ 1298867 w 1679593"/>
              <a:gd name="connsiteY7" fmla="*/ 659882 h 1185258"/>
              <a:gd name="connsiteX8" fmla="*/ 1307259 w 1679593"/>
              <a:gd name="connsiteY8" fmla="*/ 641453 h 1185258"/>
              <a:gd name="connsiteX9" fmla="*/ 1287795 w 1679593"/>
              <a:gd name="connsiteY9" fmla="*/ 641453 h 1185258"/>
              <a:gd name="connsiteX10" fmla="*/ 1294967 w 1679593"/>
              <a:gd name="connsiteY10" fmla="*/ 624960 h 1185258"/>
              <a:gd name="connsiteX11" fmla="*/ 1286166 w 1679593"/>
              <a:gd name="connsiteY11" fmla="*/ 604303 h 1185258"/>
              <a:gd name="connsiteX12" fmla="*/ 1309227 w 1679593"/>
              <a:gd name="connsiteY12" fmla="*/ 604303 h 1185258"/>
              <a:gd name="connsiteX13" fmla="*/ 1298867 w 1679593"/>
              <a:gd name="connsiteY13" fmla="*/ 581553 h 1185258"/>
              <a:gd name="connsiteX14" fmla="*/ 1256627 w 1679593"/>
              <a:gd name="connsiteY14" fmla="*/ 565426 h 1185258"/>
              <a:gd name="connsiteX15" fmla="*/ 411968 w 1679593"/>
              <a:gd name="connsiteY15" fmla="*/ 565426 h 1185258"/>
              <a:gd name="connsiteX16" fmla="*/ 370354 w 1679593"/>
              <a:gd name="connsiteY16" fmla="*/ 581553 h 1185258"/>
              <a:gd name="connsiteX17" fmla="*/ 360357 w 1679593"/>
              <a:gd name="connsiteY17" fmla="*/ 604303 h 1185258"/>
              <a:gd name="connsiteX18" fmla="*/ 362256 w 1679593"/>
              <a:gd name="connsiteY18" fmla="*/ 641453 h 1185258"/>
              <a:gd name="connsiteX19" fmla="*/ 370354 w 1679593"/>
              <a:gd name="connsiteY19" fmla="*/ 659882 h 1185258"/>
              <a:gd name="connsiteX20" fmla="*/ 411968 w 1679593"/>
              <a:gd name="connsiteY20" fmla="*/ 676009 h 1185258"/>
              <a:gd name="connsiteX21" fmla="*/ 452957 w 1679593"/>
              <a:gd name="connsiteY21" fmla="*/ 659882 h 1185258"/>
              <a:gd name="connsiteX22" fmla="*/ 460760 w 1679593"/>
              <a:gd name="connsiteY22" fmla="*/ 641453 h 1185258"/>
              <a:gd name="connsiteX23" fmla="*/ 462590 w 1679593"/>
              <a:gd name="connsiteY23" fmla="*/ 604303 h 1185258"/>
              <a:gd name="connsiteX24" fmla="*/ 452957 w 1679593"/>
              <a:gd name="connsiteY24" fmla="*/ 581553 h 1185258"/>
              <a:gd name="connsiteX25" fmla="*/ 411968 w 1679593"/>
              <a:gd name="connsiteY25" fmla="*/ 565426 h 1185258"/>
              <a:gd name="connsiteX26" fmla="*/ 1640967 w 1679593"/>
              <a:gd name="connsiteY26" fmla="*/ 389980 h 1185258"/>
              <a:gd name="connsiteX27" fmla="*/ 1582552 w 1679593"/>
              <a:gd name="connsiteY27" fmla="*/ 627831 h 1185258"/>
              <a:gd name="connsiteX28" fmla="*/ 1563889 w 1679593"/>
              <a:gd name="connsiteY28" fmla="*/ 641453 h 1185258"/>
              <a:gd name="connsiteX29" fmla="*/ 1351083 w 1679593"/>
              <a:gd name="connsiteY29" fmla="*/ 641453 h 1185258"/>
              <a:gd name="connsiteX30" fmla="*/ 1347795 w 1679593"/>
              <a:gd name="connsiteY30" fmla="*/ 656887 h 1185258"/>
              <a:gd name="connsiteX31" fmla="*/ 1256627 w 1679593"/>
              <a:gd name="connsiteY31" fmla="*/ 712870 h 1185258"/>
              <a:gd name="connsiteX32" fmla="*/ 1166691 w 1679593"/>
              <a:gd name="connsiteY32" fmla="*/ 656887 h 1185258"/>
              <a:gd name="connsiteX33" fmla="*/ 1163412 w 1679593"/>
              <a:gd name="connsiteY33" fmla="*/ 641453 h 1185258"/>
              <a:gd name="connsiteX34" fmla="*/ 505183 w 1679593"/>
              <a:gd name="connsiteY34" fmla="*/ 641453 h 1185258"/>
              <a:gd name="connsiteX35" fmla="*/ 501904 w 1679593"/>
              <a:gd name="connsiteY35" fmla="*/ 656887 h 1185258"/>
              <a:gd name="connsiteX36" fmla="*/ 411968 w 1679593"/>
              <a:gd name="connsiteY36" fmla="*/ 712870 h 1185258"/>
              <a:gd name="connsiteX37" fmla="*/ 320800 w 1679593"/>
              <a:gd name="connsiteY37" fmla="*/ 656887 h 1185258"/>
              <a:gd name="connsiteX38" fmla="*/ 317512 w 1679593"/>
              <a:gd name="connsiteY38" fmla="*/ 641453 h 1185258"/>
              <a:gd name="connsiteX39" fmla="*/ 115705 w 1679593"/>
              <a:gd name="connsiteY39" fmla="*/ 641453 h 1185258"/>
              <a:gd name="connsiteX40" fmla="*/ 97043 w 1679593"/>
              <a:gd name="connsiteY40" fmla="*/ 627831 h 1185258"/>
              <a:gd name="connsiteX41" fmla="*/ 39872 w 1679593"/>
              <a:gd name="connsiteY41" fmla="*/ 391982 h 1185258"/>
              <a:gd name="connsiteX42" fmla="*/ 39872 w 1679593"/>
              <a:gd name="connsiteY42" fmla="*/ 1146715 h 1185258"/>
              <a:gd name="connsiteX43" fmla="*/ 1640967 w 1679593"/>
              <a:gd name="connsiteY43" fmla="*/ 1146715 h 1185258"/>
              <a:gd name="connsiteX44" fmla="*/ 1640967 w 1679593"/>
              <a:gd name="connsiteY44" fmla="*/ 389980 h 1185258"/>
              <a:gd name="connsiteX45" fmla="*/ 44825 w 1679593"/>
              <a:gd name="connsiteY45" fmla="*/ 251532 h 1185258"/>
              <a:gd name="connsiteX46" fmla="*/ 130635 w 1679593"/>
              <a:gd name="connsiteY46" fmla="*/ 604303 h 1185258"/>
              <a:gd name="connsiteX47" fmla="*/ 316623 w 1679593"/>
              <a:gd name="connsiteY47" fmla="*/ 604303 h 1185258"/>
              <a:gd name="connsiteX48" fmla="*/ 320800 w 1679593"/>
              <a:gd name="connsiteY48" fmla="*/ 584874 h 1185258"/>
              <a:gd name="connsiteX49" fmla="*/ 411968 w 1679593"/>
              <a:gd name="connsiteY49" fmla="*/ 527336 h 1185258"/>
              <a:gd name="connsiteX50" fmla="*/ 501904 w 1679593"/>
              <a:gd name="connsiteY50" fmla="*/ 584874 h 1185258"/>
              <a:gd name="connsiteX51" fmla="*/ 506070 w 1679593"/>
              <a:gd name="connsiteY51" fmla="*/ 604303 h 1185258"/>
              <a:gd name="connsiteX52" fmla="*/ 1162525 w 1679593"/>
              <a:gd name="connsiteY52" fmla="*/ 604303 h 1185258"/>
              <a:gd name="connsiteX53" fmla="*/ 1166691 w 1679593"/>
              <a:gd name="connsiteY53" fmla="*/ 584874 h 1185258"/>
              <a:gd name="connsiteX54" fmla="*/ 1256627 w 1679593"/>
              <a:gd name="connsiteY54" fmla="*/ 527336 h 1185258"/>
              <a:gd name="connsiteX55" fmla="*/ 1347795 w 1679593"/>
              <a:gd name="connsiteY55" fmla="*/ 584874 h 1185258"/>
              <a:gd name="connsiteX56" fmla="*/ 1351972 w 1679593"/>
              <a:gd name="connsiteY56" fmla="*/ 604303 h 1185258"/>
              <a:gd name="connsiteX57" fmla="*/ 1548960 w 1679593"/>
              <a:gd name="connsiteY57" fmla="*/ 604303 h 1185258"/>
              <a:gd name="connsiteX58" fmla="*/ 1634770 w 1679593"/>
              <a:gd name="connsiteY58" fmla="*/ 251532 h 1185258"/>
              <a:gd name="connsiteX59" fmla="*/ 1130302 w 1679593"/>
              <a:gd name="connsiteY59" fmla="*/ 251532 h 1185258"/>
              <a:gd name="connsiteX60" fmla="*/ 1130302 w 1679593"/>
              <a:gd name="connsiteY60" fmla="*/ 305575 h 1185258"/>
              <a:gd name="connsiteX61" fmla="*/ 1043399 w 1679593"/>
              <a:gd name="connsiteY61" fmla="*/ 305575 h 1185258"/>
              <a:gd name="connsiteX62" fmla="*/ 1043399 w 1679593"/>
              <a:gd name="connsiteY62" fmla="*/ 251532 h 1185258"/>
              <a:gd name="connsiteX63" fmla="*/ 633713 w 1679593"/>
              <a:gd name="connsiteY63" fmla="*/ 251532 h 1185258"/>
              <a:gd name="connsiteX64" fmla="*/ 633713 w 1679593"/>
              <a:gd name="connsiteY64" fmla="*/ 305575 h 1185258"/>
              <a:gd name="connsiteX65" fmla="*/ 549293 w 1679593"/>
              <a:gd name="connsiteY65" fmla="*/ 305575 h 1185258"/>
              <a:gd name="connsiteX66" fmla="*/ 549293 w 1679593"/>
              <a:gd name="connsiteY66" fmla="*/ 251532 h 1185258"/>
              <a:gd name="connsiteX67" fmla="*/ 44825 w 1679593"/>
              <a:gd name="connsiteY67" fmla="*/ 251532 h 1185258"/>
              <a:gd name="connsiteX68" fmla="*/ 633713 w 1679593"/>
              <a:gd name="connsiteY68" fmla="*/ 83591 h 1185258"/>
              <a:gd name="connsiteX69" fmla="*/ 633713 w 1679593"/>
              <a:gd name="connsiteY69" fmla="*/ 214233 h 1185258"/>
              <a:gd name="connsiteX70" fmla="*/ 1043399 w 1679593"/>
              <a:gd name="connsiteY70" fmla="*/ 214233 h 1185258"/>
              <a:gd name="connsiteX71" fmla="*/ 1043399 w 1679593"/>
              <a:gd name="connsiteY71" fmla="*/ 83591 h 1185258"/>
              <a:gd name="connsiteX72" fmla="*/ 633713 w 1679593"/>
              <a:gd name="connsiteY72" fmla="*/ 83591 h 1185258"/>
              <a:gd name="connsiteX73" fmla="*/ 549293 w 1679593"/>
              <a:gd name="connsiteY73" fmla="*/ 0 h 1185258"/>
              <a:gd name="connsiteX74" fmla="*/ 1130302 w 1679593"/>
              <a:gd name="connsiteY74" fmla="*/ 0 h 1185258"/>
              <a:gd name="connsiteX75" fmla="*/ 1130302 w 1679593"/>
              <a:gd name="connsiteY75" fmla="*/ 214233 h 1185258"/>
              <a:gd name="connsiteX76" fmla="*/ 1659688 w 1679593"/>
              <a:gd name="connsiteY76" fmla="*/ 214233 h 1185258"/>
              <a:gd name="connsiteX77" fmla="*/ 1660903 w 1679593"/>
              <a:gd name="connsiteY77" fmla="*/ 214233 h 1185258"/>
              <a:gd name="connsiteX78" fmla="*/ 1679593 w 1679593"/>
              <a:gd name="connsiteY78" fmla="*/ 232883 h 1185258"/>
              <a:gd name="connsiteX79" fmla="*/ 1679593 w 1679593"/>
              <a:gd name="connsiteY79" fmla="*/ 1166608 h 1185258"/>
              <a:gd name="connsiteX80" fmla="*/ 1660903 w 1679593"/>
              <a:gd name="connsiteY80" fmla="*/ 1185258 h 1185258"/>
              <a:gd name="connsiteX81" fmla="*/ 19936 w 1679593"/>
              <a:gd name="connsiteY81" fmla="*/ 1185258 h 1185258"/>
              <a:gd name="connsiteX82" fmla="*/ 0 w 1679593"/>
              <a:gd name="connsiteY82" fmla="*/ 1166608 h 1185258"/>
              <a:gd name="connsiteX83" fmla="*/ 0 w 1679593"/>
              <a:gd name="connsiteY83" fmla="*/ 232883 h 1185258"/>
              <a:gd name="connsiteX84" fmla="*/ 19936 w 1679593"/>
              <a:gd name="connsiteY84" fmla="*/ 214233 h 1185258"/>
              <a:gd name="connsiteX85" fmla="*/ 21150 w 1679593"/>
              <a:gd name="connsiteY85" fmla="*/ 214233 h 1185258"/>
              <a:gd name="connsiteX86" fmla="*/ 549293 w 1679593"/>
              <a:gd name="connsiteY86" fmla="*/ 214233 h 1185258"/>
              <a:gd name="connsiteX87" fmla="*/ 549293 w 1679593"/>
              <a:gd name="connsiteY87"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287795 w 1679593"/>
              <a:gd name="connsiteY8" fmla="*/ 641453 h 1185258"/>
              <a:gd name="connsiteX9" fmla="*/ 1294967 w 1679593"/>
              <a:gd name="connsiteY9" fmla="*/ 624960 h 1185258"/>
              <a:gd name="connsiteX10" fmla="*/ 1286166 w 1679593"/>
              <a:gd name="connsiteY10" fmla="*/ 604303 h 1185258"/>
              <a:gd name="connsiteX11" fmla="*/ 1309227 w 1679593"/>
              <a:gd name="connsiteY11" fmla="*/ 604303 h 1185258"/>
              <a:gd name="connsiteX12" fmla="*/ 1298867 w 1679593"/>
              <a:gd name="connsiteY12" fmla="*/ 581553 h 1185258"/>
              <a:gd name="connsiteX13" fmla="*/ 1256627 w 1679593"/>
              <a:gd name="connsiteY13" fmla="*/ 565426 h 1185258"/>
              <a:gd name="connsiteX14" fmla="*/ 411968 w 1679593"/>
              <a:gd name="connsiteY14" fmla="*/ 565426 h 1185258"/>
              <a:gd name="connsiteX15" fmla="*/ 370354 w 1679593"/>
              <a:gd name="connsiteY15" fmla="*/ 581553 h 1185258"/>
              <a:gd name="connsiteX16" fmla="*/ 360357 w 1679593"/>
              <a:gd name="connsiteY16" fmla="*/ 604303 h 1185258"/>
              <a:gd name="connsiteX17" fmla="*/ 362256 w 1679593"/>
              <a:gd name="connsiteY17" fmla="*/ 641453 h 1185258"/>
              <a:gd name="connsiteX18" fmla="*/ 370354 w 1679593"/>
              <a:gd name="connsiteY18" fmla="*/ 659882 h 1185258"/>
              <a:gd name="connsiteX19" fmla="*/ 411968 w 1679593"/>
              <a:gd name="connsiteY19" fmla="*/ 676009 h 1185258"/>
              <a:gd name="connsiteX20" fmla="*/ 452957 w 1679593"/>
              <a:gd name="connsiteY20" fmla="*/ 659882 h 1185258"/>
              <a:gd name="connsiteX21" fmla="*/ 460760 w 1679593"/>
              <a:gd name="connsiteY21" fmla="*/ 641453 h 1185258"/>
              <a:gd name="connsiteX22" fmla="*/ 462590 w 1679593"/>
              <a:gd name="connsiteY22" fmla="*/ 604303 h 1185258"/>
              <a:gd name="connsiteX23" fmla="*/ 452957 w 1679593"/>
              <a:gd name="connsiteY23" fmla="*/ 581553 h 1185258"/>
              <a:gd name="connsiteX24" fmla="*/ 411968 w 1679593"/>
              <a:gd name="connsiteY24" fmla="*/ 565426 h 1185258"/>
              <a:gd name="connsiteX25" fmla="*/ 1640967 w 1679593"/>
              <a:gd name="connsiteY25" fmla="*/ 389980 h 1185258"/>
              <a:gd name="connsiteX26" fmla="*/ 1582552 w 1679593"/>
              <a:gd name="connsiteY26" fmla="*/ 627831 h 1185258"/>
              <a:gd name="connsiteX27" fmla="*/ 1563889 w 1679593"/>
              <a:gd name="connsiteY27" fmla="*/ 641453 h 1185258"/>
              <a:gd name="connsiteX28" fmla="*/ 1351083 w 1679593"/>
              <a:gd name="connsiteY28" fmla="*/ 641453 h 1185258"/>
              <a:gd name="connsiteX29" fmla="*/ 1347795 w 1679593"/>
              <a:gd name="connsiteY29" fmla="*/ 656887 h 1185258"/>
              <a:gd name="connsiteX30" fmla="*/ 1256627 w 1679593"/>
              <a:gd name="connsiteY30" fmla="*/ 712870 h 1185258"/>
              <a:gd name="connsiteX31" fmla="*/ 1166691 w 1679593"/>
              <a:gd name="connsiteY31" fmla="*/ 656887 h 1185258"/>
              <a:gd name="connsiteX32" fmla="*/ 1163412 w 1679593"/>
              <a:gd name="connsiteY32" fmla="*/ 641453 h 1185258"/>
              <a:gd name="connsiteX33" fmla="*/ 505183 w 1679593"/>
              <a:gd name="connsiteY33" fmla="*/ 641453 h 1185258"/>
              <a:gd name="connsiteX34" fmla="*/ 501904 w 1679593"/>
              <a:gd name="connsiteY34" fmla="*/ 656887 h 1185258"/>
              <a:gd name="connsiteX35" fmla="*/ 411968 w 1679593"/>
              <a:gd name="connsiteY35" fmla="*/ 712870 h 1185258"/>
              <a:gd name="connsiteX36" fmla="*/ 320800 w 1679593"/>
              <a:gd name="connsiteY36" fmla="*/ 656887 h 1185258"/>
              <a:gd name="connsiteX37" fmla="*/ 317512 w 1679593"/>
              <a:gd name="connsiteY37" fmla="*/ 641453 h 1185258"/>
              <a:gd name="connsiteX38" fmla="*/ 115705 w 1679593"/>
              <a:gd name="connsiteY38" fmla="*/ 641453 h 1185258"/>
              <a:gd name="connsiteX39" fmla="*/ 97043 w 1679593"/>
              <a:gd name="connsiteY39" fmla="*/ 627831 h 1185258"/>
              <a:gd name="connsiteX40" fmla="*/ 39872 w 1679593"/>
              <a:gd name="connsiteY40" fmla="*/ 391982 h 1185258"/>
              <a:gd name="connsiteX41" fmla="*/ 39872 w 1679593"/>
              <a:gd name="connsiteY41" fmla="*/ 1146715 h 1185258"/>
              <a:gd name="connsiteX42" fmla="*/ 1640967 w 1679593"/>
              <a:gd name="connsiteY42" fmla="*/ 1146715 h 1185258"/>
              <a:gd name="connsiteX43" fmla="*/ 1640967 w 1679593"/>
              <a:gd name="connsiteY43" fmla="*/ 389980 h 1185258"/>
              <a:gd name="connsiteX44" fmla="*/ 44825 w 1679593"/>
              <a:gd name="connsiteY44" fmla="*/ 251532 h 1185258"/>
              <a:gd name="connsiteX45" fmla="*/ 130635 w 1679593"/>
              <a:gd name="connsiteY45" fmla="*/ 604303 h 1185258"/>
              <a:gd name="connsiteX46" fmla="*/ 316623 w 1679593"/>
              <a:gd name="connsiteY46" fmla="*/ 604303 h 1185258"/>
              <a:gd name="connsiteX47" fmla="*/ 320800 w 1679593"/>
              <a:gd name="connsiteY47" fmla="*/ 584874 h 1185258"/>
              <a:gd name="connsiteX48" fmla="*/ 411968 w 1679593"/>
              <a:gd name="connsiteY48" fmla="*/ 527336 h 1185258"/>
              <a:gd name="connsiteX49" fmla="*/ 501904 w 1679593"/>
              <a:gd name="connsiteY49" fmla="*/ 584874 h 1185258"/>
              <a:gd name="connsiteX50" fmla="*/ 506070 w 1679593"/>
              <a:gd name="connsiteY50" fmla="*/ 604303 h 1185258"/>
              <a:gd name="connsiteX51" fmla="*/ 1162525 w 1679593"/>
              <a:gd name="connsiteY51" fmla="*/ 604303 h 1185258"/>
              <a:gd name="connsiteX52" fmla="*/ 1166691 w 1679593"/>
              <a:gd name="connsiteY52" fmla="*/ 584874 h 1185258"/>
              <a:gd name="connsiteX53" fmla="*/ 1256627 w 1679593"/>
              <a:gd name="connsiteY53" fmla="*/ 527336 h 1185258"/>
              <a:gd name="connsiteX54" fmla="*/ 1347795 w 1679593"/>
              <a:gd name="connsiteY54" fmla="*/ 584874 h 1185258"/>
              <a:gd name="connsiteX55" fmla="*/ 1351972 w 1679593"/>
              <a:gd name="connsiteY55" fmla="*/ 604303 h 1185258"/>
              <a:gd name="connsiteX56" fmla="*/ 1548960 w 1679593"/>
              <a:gd name="connsiteY56" fmla="*/ 604303 h 1185258"/>
              <a:gd name="connsiteX57" fmla="*/ 1634770 w 1679593"/>
              <a:gd name="connsiteY57" fmla="*/ 251532 h 1185258"/>
              <a:gd name="connsiteX58" fmla="*/ 1130302 w 1679593"/>
              <a:gd name="connsiteY58" fmla="*/ 251532 h 1185258"/>
              <a:gd name="connsiteX59" fmla="*/ 1130302 w 1679593"/>
              <a:gd name="connsiteY59" fmla="*/ 305575 h 1185258"/>
              <a:gd name="connsiteX60" fmla="*/ 1043399 w 1679593"/>
              <a:gd name="connsiteY60" fmla="*/ 305575 h 1185258"/>
              <a:gd name="connsiteX61" fmla="*/ 1043399 w 1679593"/>
              <a:gd name="connsiteY61" fmla="*/ 251532 h 1185258"/>
              <a:gd name="connsiteX62" fmla="*/ 633713 w 1679593"/>
              <a:gd name="connsiteY62" fmla="*/ 251532 h 1185258"/>
              <a:gd name="connsiteX63" fmla="*/ 633713 w 1679593"/>
              <a:gd name="connsiteY63" fmla="*/ 305575 h 1185258"/>
              <a:gd name="connsiteX64" fmla="*/ 549293 w 1679593"/>
              <a:gd name="connsiteY64" fmla="*/ 305575 h 1185258"/>
              <a:gd name="connsiteX65" fmla="*/ 549293 w 1679593"/>
              <a:gd name="connsiteY65" fmla="*/ 251532 h 1185258"/>
              <a:gd name="connsiteX66" fmla="*/ 44825 w 1679593"/>
              <a:gd name="connsiteY66" fmla="*/ 251532 h 1185258"/>
              <a:gd name="connsiteX67" fmla="*/ 633713 w 1679593"/>
              <a:gd name="connsiteY67" fmla="*/ 83591 h 1185258"/>
              <a:gd name="connsiteX68" fmla="*/ 633713 w 1679593"/>
              <a:gd name="connsiteY68" fmla="*/ 214233 h 1185258"/>
              <a:gd name="connsiteX69" fmla="*/ 1043399 w 1679593"/>
              <a:gd name="connsiteY69" fmla="*/ 214233 h 1185258"/>
              <a:gd name="connsiteX70" fmla="*/ 1043399 w 1679593"/>
              <a:gd name="connsiteY70" fmla="*/ 83591 h 1185258"/>
              <a:gd name="connsiteX71" fmla="*/ 633713 w 1679593"/>
              <a:gd name="connsiteY71" fmla="*/ 83591 h 1185258"/>
              <a:gd name="connsiteX72" fmla="*/ 549293 w 1679593"/>
              <a:gd name="connsiteY72" fmla="*/ 0 h 1185258"/>
              <a:gd name="connsiteX73" fmla="*/ 1130302 w 1679593"/>
              <a:gd name="connsiteY73" fmla="*/ 0 h 1185258"/>
              <a:gd name="connsiteX74" fmla="*/ 1130302 w 1679593"/>
              <a:gd name="connsiteY74" fmla="*/ 214233 h 1185258"/>
              <a:gd name="connsiteX75" fmla="*/ 1659688 w 1679593"/>
              <a:gd name="connsiteY75" fmla="*/ 214233 h 1185258"/>
              <a:gd name="connsiteX76" fmla="*/ 1660903 w 1679593"/>
              <a:gd name="connsiteY76" fmla="*/ 214233 h 1185258"/>
              <a:gd name="connsiteX77" fmla="*/ 1679593 w 1679593"/>
              <a:gd name="connsiteY77" fmla="*/ 232883 h 1185258"/>
              <a:gd name="connsiteX78" fmla="*/ 1679593 w 1679593"/>
              <a:gd name="connsiteY78" fmla="*/ 1166608 h 1185258"/>
              <a:gd name="connsiteX79" fmla="*/ 1660903 w 1679593"/>
              <a:gd name="connsiteY79" fmla="*/ 1185258 h 1185258"/>
              <a:gd name="connsiteX80" fmla="*/ 19936 w 1679593"/>
              <a:gd name="connsiteY80" fmla="*/ 1185258 h 1185258"/>
              <a:gd name="connsiteX81" fmla="*/ 0 w 1679593"/>
              <a:gd name="connsiteY81" fmla="*/ 1166608 h 1185258"/>
              <a:gd name="connsiteX82" fmla="*/ 0 w 1679593"/>
              <a:gd name="connsiteY82" fmla="*/ 232883 h 1185258"/>
              <a:gd name="connsiteX83" fmla="*/ 19936 w 1679593"/>
              <a:gd name="connsiteY83" fmla="*/ 214233 h 1185258"/>
              <a:gd name="connsiteX84" fmla="*/ 21150 w 1679593"/>
              <a:gd name="connsiteY84" fmla="*/ 214233 h 1185258"/>
              <a:gd name="connsiteX85" fmla="*/ 549293 w 1679593"/>
              <a:gd name="connsiteY85" fmla="*/ 214233 h 1185258"/>
              <a:gd name="connsiteX86" fmla="*/ 549293 w 1679593"/>
              <a:gd name="connsiteY86"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287795 w 1679593"/>
              <a:gd name="connsiteY8" fmla="*/ 641453 h 1185258"/>
              <a:gd name="connsiteX9" fmla="*/ 1286166 w 1679593"/>
              <a:gd name="connsiteY9" fmla="*/ 604303 h 1185258"/>
              <a:gd name="connsiteX10" fmla="*/ 1309227 w 1679593"/>
              <a:gd name="connsiteY10" fmla="*/ 604303 h 1185258"/>
              <a:gd name="connsiteX11" fmla="*/ 1298867 w 1679593"/>
              <a:gd name="connsiteY11" fmla="*/ 581553 h 1185258"/>
              <a:gd name="connsiteX12" fmla="*/ 1256627 w 1679593"/>
              <a:gd name="connsiteY12" fmla="*/ 565426 h 1185258"/>
              <a:gd name="connsiteX13" fmla="*/ 411968 w 1679593"/>
              <a:gd name="connsiteY13" fmla="*/ 565426 h 1185258"/>
              <a:gd name="connsiteX14" fmla="*/ 370354 w 1679593"/>
              <a:gd name="connsiteY14" fmla="*/ 581553 h 1185258"/>
              <a:gd name="connsiteX15" fmla="*/ 360357 w 1679593"/>
              <a:gd name="connsiteY15" fmla="*/ 604303 h 1185258"/>
              <a:gd name="connsiteX16" fmla="*/ 362256 w 1679593"/>
              <a:gd name="connsiteY16" fmla="*/ 641453 h 1185258"/>
              <a:gd name="connsiteX17" fmla="*/ 370354 w 1679593"/>
              <a:gd name="connsiteY17" fmla="*/ 659882 h 1185258"/>
              <a:gd name="connsiteX18" fmla="*/ 411968 w 1679593"/>
              <a:gd name="connsiteY18" fmla="*/ 676009 h 1185258"/>
              <a:gd name="connsiteX19" fmla="*/ 452957 w 1679593"/>
              <a:gd name="connsiteY19" fmla="*/ 659882 h 1185258"/>
              <a:gd name="connsiteX20" fmla="*/ 460760 w 1679593"/>
              <a:gd name="connsiteY20" fmla="*/ 641453 h 1185258"/>
              <a:gd name="connsiteX21" fmla="*/ 462590 w 1679593"/>
              <a:gd name="connsiteY21" fmla="*/ 604303 h 1185258"/>
              <a:gd name="connsiteX22" fmla="*/ 452957 w 1679593"/>
              <a:gd name="connsiteY22" fmla="*/ 581553 h 1185258"/>
              <a:gd name="connsiteX23" fmla="*/ 411968 w 1679593"/>
              <a:gd name="connsiteY23" fmla="*/ 565426 h 1185258"/>
              <a:gd name="connsiteX24" fmla="*/ 1640967 w 1679593"/>
              <a:gd name="connsiteY24" fmla="*/ 389980 h 1185258"/>
              <a:gd name="connsiteX25" fmla="*/ 1582552 w 1679593"/>
              <a:gd name="connsiteY25" fmla="*/ 627831 h 1185258"/>
              <a:gd name="connsiteX26" fmla="*/ 1563889 w 1679593"/>
              <a:gd name="connsiteY26" fmla="*/ 641453 h 1185258"/>
              <a:gd name="connsiteX27" fmla="*/ 1351083 w 1679593"/>
              <a:gd name="connsiteY27" fmla="*/ 641453 h 1185258"/>
              <a:gd name="connsiteX28" fmla="*/ 1347795 w 1679593"/>
              <a:gd name="connsiteY28" fmla="*/ 656887 h 1185258"/>
              <a:gd name="connsiteX29" fmla="*/ 1256627 w 1679593"/>
              <a:gd name="connsiteY29" fmla="*/ 712870 h 1185258"/>
              <a:gd name="connsiteX30" fmla="*/ 1166691 w 1679593"/>
              <a:gd name="connsiteY30" fmla="*/ 656887 h 1185258"/>
              <a:gd name="connsiteX31" fmla="*/ 1163412 w 1679593"/>
              <a:gd name="connsiteY31" fmla="*/ 641453 h 1185258"/>
              <a:gd name="connsiteX32" fmla="*/ 505183 w 1679593"/>
              <a:gd name="connsiteY32" fmla="*/ 641453 h 1185258"/>
              <a:gd name="connsiteX33" fmla="*/ 501904 w 1679593"/>
              <a:gd name="connsiteY33" fmla="*/ 656887 h 1185258"/>
              <a:gd name="connsiteX34" fmla="*/ 411968 w 1679593"/>
              <a:gd name="connsiteY34" fmla="*/ 712870 h 1185258"/>
              <a:gd name="connsiteX35" fmla="*/ 320800 w 1679593"/>
              <a:gd name="connsiteY35" fmla="*/ 656887 h 1185258"/>
              <a:gd name="connsiteX36" fmla="*/ 317512 w 1679593"/>
              <a:gd name="connsiteY36" fmla="*/ 641453 h 1185258"/>
              <a:gd name="connsiteX37" fmla="*/ 115705 w 1679593"/>
              <a:gd name="connsiteY37" fmla="*/ 641453 h 1185258"/>
              <a:gd name="connsiteX38" fmla="*/ 97043 w 1679593"/>
              <a:gd name="connsiteY38" fmla="*/ 627831 h 1185258"/>
              <a:gd name="connsiteX39" fmla="*/ 39872 w 1679593"/>
              <a:gd name="connsiteY39" fmla="*/ 391982 h 1185258"/>
              <a:gd name="connsiteX40" fmla="*/ 39872 w 1679593"/>
              <a:gd name="connsiteY40" fmla="*/ 1146715 h 1185258"/>
              <a:gd name="connsiteX41" fmla="*/ 1640967 w 1679593"/>
              <a:gd name="connsiteY41" fmla="*/ 1146715 h 1185258"/>
              <a:gd name="connsiteX42" fmla="*/ 1640967 w 1679593"/>
              <a:gd name="connsiteY42" fmla="*/ 389980 h 1185258"/>
              <a:gd name="connsiteX43" fmla="*/ 44825 w 1679593"/>
              <a:gd name="connsiteY43" fmla="*/ 251532 h 1185258"/>
              <a:gd name="connsiteX44" fmla="*/ 130635 w 1679593"/>
              <a:gd name="connsiteY44" fmla="*/ 604303 h 1185258"/>
              <a:gd name="connsiteX45" fmla="*/ 316623 w 1679593"/>
              <a:gd name="connsiteY45" fmla="*/ 604303 h 1185258"/>
              <a:gd name="connsiteX46" fmla="*/ 320800 w 1679593"/>
              <a:gd name="connsiteY46" fmla="*/ 584874 h 1185258"/>
              <a:gd name="connsiteX47" fmla="*/ 411968 w 1679593"/>
              <a:gd name="connsiteY47" fmla="*/ 527336 h 1185258"/>
              <a:gd name="connsiteX48" fmla="*/ 501904 w 1679593"/>
              <a:gd name="connsiteY48" fmla="*/ 584874 h 1185258"/>
              <a:gd name="connsiteX49" fmla="*/ 506070 w 1679593"/>
              <a:gd name="connsiteY49" fmla="*/ 604303 h 1185258"/>
              <a:gd name="connsiteX50" fmla="*/ 1162525 w 1679593"/>
              <a:gd name="connsiteY50" fmla="*/ 604303 h 1185258"/>
              <a:gd name="connsiteX51" fmla="*/ 1166691 w 1679593"/>
              <a:gd name="connsiteY51" fmla="*/ 584874 h 1185258"/>
              <a:gd name="connsiteX52" fmla="*/ 1256627 w 1679593"/>
              <a:gd name="connsiteY52" fmla="*/ 527336 h 1185258"/>
              <a:gd name="connsiteX53" fmla="*/ 1347795 w 1679593"/>
              <a:gd name="connsiteY53" fmla="*/ 584874 h 1185258"/>
              <a:gd name="connsiteX54" fmla="*/ 1351972 w 1679593"/>
              <a:gd name="connsiteY54" fmla="*/ 604303 h 1185258"/>
              <a:gd name="connsiteX55" fmla="*/ 1548960 w 1679593"/>
              <a:gd name="connsiteY55" fmla="*/ 604303 h 1185258"/>
              <a:gd name="connsiteX56" fmla="*/ 1634770 w 1679593"/>
              <a:gd name="connsiteY56" fmla="*/ 251532 h 1185258"/>
              <a:gd name="connsiteX57" fmla="*/ 1130302 w 1679593"/>
              <a:gd name="connsiteY57" fmla="*/ 251532 h 1185258"/>
              <a:gd name="connsiteX58" fmla="*/ 1130302 w 1679593"/>
              <a:gd name="connsiteY58" fmla="*/ 305575 h 1185258"/>
              <a:gd name="connsiteX59" fmla="*/ 1043399 w 1679593"/>
              <a:gd name="connsiteY59" fmla="*/ 305575 h 1185258"/>
              <a:gd name="connsiteX60" fmla="*/ 1043399 w 1679593"/>
              <a:gd name="connsiteY60" fmla="*/ 251532 h 1185258"/>
              <a:gd name="connsiteX61" fmla="*/ 633713 w 1679593"/>
              <a:gd name="connsiteY61" fmla="*/ 251532 h 1185258"/>
              <a:gd name="connsiteX62" fmla="*/ 633713 w 1679593"/>
              <a:gd name="connsiteY62" fmla="*/ 305575 h 1185258"/>
              <a:gd name="connsiteX63" fmla="*/ 549293 w 1679593"/>
              <a:gd name="connsiteY63" fmla="*/ 305575 h 1185258"/>
              <a:gd name="connsiteX64" fmla="*/ 549293 w 1679593"/>
              <a:gd name="connsiteY64" fmla="*/ 251532 h 1185258"/>
              <a:gd name="connsiteX65" fmla="*/ 44825 w 1679593"/>
              <a:gd name="connsiteY65" fmla="*/ 251532 h 1185258"/>
              <a:gd name="connsiteX66" fmla="*/ 633713 w 1679593"/>
              <a:gd name="connsiteY66" fmla="*/ 83591 h 1185258"/>
              <a:gd name="connsiteX67" fmla="*/ 633713 w 1679593"/>
              <a:gd name="connsiteY67" fmla="*/ 214233 h 1185258"/>
              <a:gd name="connsiteX68" fmla="*/ 1043399 w 1679593"/>
              <a:gd name="connsiteY68" fmla="*/ 214233 h 1185258"/>
              <a:gd name="connsiteX69" fmla="*/ 1043399 w 1679593"/>
              <a:gd name="connsiteY69" fmla="*/ 83591 h 1185258"/>
              <a:gd name="connsiteX70" fmla="*/ 633713 w 1679593"/>
              <a:gd name="connsiteY70" fmla="*/ 83591 h 1185258"/>
              <a:gd name="connsiteX71" fmla="*/ 549293 w 1679593"/>
              <a:gd name="connsiteY71" fmla="*/ 0 h 1185258"/>
              <a:gd name="connsiteX72" fmla="*/ 1130302 w 1679593"/>
              <a:gd name="connsiteY72" fmla="*/ 0 h 1185258"/>
              <a:gd name="connsiteX73" fmla="*/ 1130302 w 1679593"/>
              <a:gd name="connsiteY73" fmla="*/ 214233 h 1185258"/>
              <a:gd name="connsiteX74" fmla="*/ 1659688 w 1679593"/>
              <a:gd name="connsiteY74" fmla="*/ 214233 h 1185258"/>
              <a:gd name="connsiteX75" fmla="*/ 1660903 w 1679593"/>
              <a:gd name="connsiteY75" fmla="*/ 214233 h 1185258"/>
              <a:gd name="connsiteX76" fmla="*/ 1679593 w 1679593"/>
              <a:gd name="connsiteY76" fmla="*/ 232883 h 1185258"/>
              <a:gd name="connsiteX77" fmla="*/ 1679593 w 1679593"/>
              <a:gd name="connsiteY77" fmla="*/ 1166608 h 1185258"/>
              <a:gd name="connsiteX78" fmla="*/ 1660903 w 1679593"/>
              <a:gd name="connsiteY78" fmla="*/ 1185258 h 1185258"/>
              <a:gd name="connsiteX79" fmla="*/ 19936 w 1679593"/>
              <a:gd name="connsiteY79" fmla="*/ 1185258 h 1185258"/>
              <a:gd name="connsiteX80" fmla="*/ 0 w 1679593"/>
              <a:gd name="connsiteY80" fmla="*/ 1166608 h 1185258"/>
              <a:gd name="connsiteX81" fmla="*/ 0 w 1679593"/>
              <a:gd name="connsiteY81" fmla="*/ 232883 h 1185258"/>
              <a:gd name="connsiteX82" fmla="*/ 19936 w 1679593"/>
              <a:gd name="connsiteY82" fmla="*/ 214233 h 1185258"/>
              <a:gd name="connsiteX83" fmla="*/ 21150 w 1679593"/>
              <a:gd name="connsiteY83" fmla="*/ 214233 h 1185258"/>
              <a:gd name="connsiteX84" fmla="*/ 549293 w 1679593"/>
              <a:gd name="connsiteY84" fmla="*/ 214233 h 1185258"/>
              <a:gd name="connsiteX85" fmla="*/ 549293 w 1679593"/>
              <a:gd name="connsiteY85"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287795 w 1679593"/>
              <a:gd name="connsiteY8" fmla="*/ 641453 h 1185258"/>
              <a:gd name="connsiteX9" fmla="*/ 1309227 w 1679593"/>
              <a:gd name="connsiteY9" fmla="*/ 604303 h 1185258"/>
              <a:gd name="connsiteX10" fmla="*/ 1298867 w 1679593"/>
              <a:gd name="connsiteY10" fmla="*/ 581553 h 1185258"/>
              <a:gd name="connsiteX11" fmla="*/ 1256627 w 1679593"/>
              <a:gd name="connsiteY11" fmla="*/ 565426 h 1185258"/>
              <a:gd name="connsiteX12" fmla="*/ 411968 w 1679593"/>
              <a:gd name="connsiteY12" fmla="*/ 565426 h 1185258"/>
              <a:gd name="connsiteX13" fmla="*/ 370354 w 1679593"/>
              <a:gd name="connsiteY13" fmla="*/ 581553 h 1185258"/>
              <a:gd name="connsiteX14" fmla="*/ 360357 w 1679593"/>
              <a:gd name="connsiteY14" fmla="*/ 604303 h 1185258"/>
              <a:gd name="connsiteX15" fmla="*/ 362256 w 1679593"/>
              <a:gd name="connsiteY15" fmla="*/ 641453 h 1185258"/>
              <a:gd name="connsiteX16" fmla="*/ 370354 w 1679593"/>
              <a:gd name="connsiteY16" fmla="*/ 659882 h 1185258"/>
              <a:gd name="connsiteX17" fmla="*/ 411968 w 1679593"/>
              <a:gd name="connsiteY17" fmla="*/ 676009 h 1185258"/>
              <a:gd name="connsiteX18" fmla="*/ 452957 w 1679593"/>
              <a:gd name="connsiteY18" fmla="*/ 659882 h 1185258"/>
              <a:gd name="connsiteX19" fmla="*/ 460760 w 1679593"/>
              <a:gd name="connsiteY19" fmla="*/ 641453 h 1185258"/>
              <a:gd name="connsiteX20" fmla="*/ 462590 w 1679593"/>
              <a:gd name="connsiteY20" fmla="*/ 604303 h 1185258"/>
              <a:gd name="connsiteX21" fmla="*/ 452957 w 1679593"/>
              <a:gd name="connsiteY21" fmla="*/ 581553 h 1185258"/>
              <a:gd name="connsiteX22" fmla="*/ 411968 w 1679593"/>
              <a:gd name="connsiteY22" fmla="*/ 565426 h 1185258"/>
              <a:gd name="connsiteX23" fmla="*/ 1640967 w 1679593"/>
              <a:gd name="connsiteY23" fmla="*/ 389980 h 1185258"/>
              <a:gd name="connsiteX24" fmla="*/ 1582552 w 1679593"/>
              <a:gd name="connsiteY24" fmla="*/ 627831 h 1185258"/>
              <a:gd name="connsiteX25" fmla="*/ 1563889 w 1679593"/>
              <a:gd name="connsiteY25" fmla="*/ 641453 h 1185258"/>
              <a:gd name="connsiteX26" fmla="*/ 1351083 w 1679593"/>
              <a:gd name="connsiteY26" fmla="*/ 641453 h 1185258"/>
              <a:gd name="connsiteX27" fmla="*/ 1347795 w 1679593"/>
              <a:gd name="connsiteY27" fmla="*/ 656887 h 1185258"/>
              <a:gd name="connsiteX28" fmla="*/ 1256627 w 1679593"/>
              <a:gd name="connsiteY28" fmla="*/ 712870 h 1185258"/>
              <a:gd name="connsiteX29" fmla="*/ 1166691 w 1679593"/>
              <a:gd name="connsiteY29" fmla="*/ 656887 h 1185258"/>
              <a:gd name="connsiteX30" fmla="*/ 1163412 w 1679593"/>
              <a:gd name="connsiteY30" fmla="*/ 641453 h 1185258"/>
              <a:gd name="connsiteX31" fmla="*/ 505183 w 1679593"/>
              <a:gd name="connsiteY31" fmla="*/ 641453 h 1185258"/>
              <a:gd name="connsiteX32" fmla="*/ 501904 w 1679593"/>
              <a:gd name="connsiteY32" fmla="*/ 656887 h 1185258"/>
              <a:gd name="connsiteX33" fmla="*/ 411968 w 1679593"/>
              <a:gd name="connsiteY33" fmla="*/ 712870 h 1185258"/>
              <a:gd name="connsiteX34" fmla="*/ 320800 w 1679593"/>
              <a:gd name="connsiteY34" fmla="*/ 656887 h 1185258"/>
              <a:gd name="connsiteX35" fmla="*/ 317512 w 1679593"/>
              <a:gd name="connsiteY35" fmla="*/ 641453 h 1185258"/>
              <a:gd name="connsiteX36" fmla="*/ 115705 w 1679593"/>
              <a:gd name="connsiteY36" fmla="*/ 641453 h 1185258"/>
              <a:gd name="connsiteX37" fmla="*/ 97043 w 1679593"/>
              <a:gd name="connsiteY37" fmla="*/ 627831 h 1185258"/>
              <a:gd name="connsiteX38" fmla="*/ 39872 w 1679593"/>
              <a:gd name="connsiteY38" fmla="*/ 391982 h 1185258"/>
              <a:gd name="connsiteX39" fmla="*/ 39872 w 1679593"/>
              <a:gd name="connsiteY39" fmla="*/ 1146715 h 1185258"/>
              <a:gd name="connsiteX40" fmla="*/ 1640967 w 1679593"/>
              <a:gd name="connsiteY40" fmla="*/ 1146715 h 1185258"/>
              <a:gd name="connsiteX41" fmla="*/ 1640967 w 1679593"/>
              <a:gd name="connsiteY41" fmla="*/ 389980 h 1185258"/>
              <a:gd name="connsiteX42" fmla="*/ 44825 w 1679593"/>
              <a:gd name="connsiteY42" fmla="*/ 251532 h 1185258"/>
              <a:gd name="connsiteX43" fmla="*/ 130635 w 1679593"/>
              <a:gd name="connsiteY43" fmla="*/ 604303 h 1185258"/>
              <a:gd name="connsiteX44" fmla="*/ 316623 w 1679593"/>
              <a:gd name="connsiteY44" fmla="*/ 604303 h 1185258"/>
              <a:gd name="connsiteX45" fmla="*/ 320800 w 1679593"/>
              <a:gd name="connsiteY45" fmla="*/ 584874 h 1185258"/>
              <a:gd name="connsiteX46" fmla="*/ 411968 w 1679593"/>
              <a:gd name="connsiteY46" fmla="*/ 527336 h 1185258"/>
              <a:gd name="connsiteX47" fmla="*/ 501904 w 1679593"/>
              <a:gd name="connsiteY47" fmla="*/ 584874 h 1185258"/>
              <a:gd name="connsiteX48" fmla="*/ 506070 w 1679593"/>
              <a:gd name="connsiteY48" fmla="*/ 604303 h 1185258"/>
              <a:gd name="connsiteX49" fmla="*/ 1162525 w 1679593"/>
              <a:gd name="connsiteY49" fmla="*/ 604303 h 1185258"/>
              <a:gd name="connsiteX50" fmla="*/ 1166691 w 1679593"/>
              <a:gd name="connsiteY50" fmla="*/ 584874 h 1185258"/>
              <a:gd name="connsiteX51" fmla="*/ 1256627 w 1679593"/>
              <a:gd name="connsiteY51" fmla="*/ 527336 h 1185258"/>
              <a:gd name="connsiteX52" fmla="*/ 1347795 w 1679593"/>
              <a:gd name="connsiteY52" fmla="*/ 584874 h 1185258"/>
              <a:gd name="connsiteX53" fmla="*/ 1351972 w 1679593"/>
              <a:gd name="connsiteY53" fmla="*/ 604303 h 1185258"/>
              <a:gd name="connsiteX54" fmla="*/ 1548960 w 1679593"/>
              <a:gd name="connsiteY54" fmla="*/ 604303 h 1185258"/>
              <a:gd name="connsiteX55" fmla="*/ 1634770 w 1679593"/>
              <a:gd name="connsiteY55" fmla="*/ 251532 h 1185258"/>
              <a:gd name="connsiteX56" fmla="*/ 1130302 w 1679593"/>
              <a:gd name="connsiteY56" fmla="*/ 251532 h 1185258"/>
              <a:gd name="connsiteX57" fmla="*/ 1130302 w 1679593"/>
              <a:gd name="connsiteY57" fmla="*/ 305575 h 1185258"/>
              <a:gd name="connsiteX58" fmla="*/ 1043399 w 1679593"/>
              <a:gd name="connsiteY58" fmla="*/ 305575 h 1185258"/>
              <a:gd name="connsiteX59" fmla="*/ 1043399 w 1679593"/>
              <a:gd name="connsiteY59" fmla="*/ 251532 h 1185258"/>
              <a:gd name="connsiteX60" fmla="*/ 633713 w 1679593"/>
              <a:gd name="connsiteY60" fmla="*/ 251532 h 1185258"/>
              <a:gd name="connsiteX61" fmla="*/ 633713 w 1679593"/>
              <a:gd name="connsiteY61" fmla="*/ 305575 h 1185258"/>
              <a:gd name="connsiteX62" fmla="*/ 549293 w 1679593"/>
              <a:gd name="connsiteY62" fmla="*/ 305575 h 1185258"/>
              <a:gd name="connsiteX63" fmla="*/ 549293 w 1679593"/>
              <a:gd name="connsiteY63" fmla="*/ 251532 h 1185258"/>
              <a:gd name="connsiteX64" fmla="*/ 44825 w 1679593"/>
              <a:gd name="connsiteY64" fmla="*/ 251532 h 1185258"/>
              <a:gd name="connsiteX65" fmla="*/ 633713 w 1679593"/>
              <a:gd name="connsiteY65" fmla="*/ 83591 h 1185258"/>
              <a:gd name="connsiteX66" fmla="*/ 633713 w 1679593"/>
              <a:gd name="connsiteY66" fmla="*/ 214233 h 1185258"/>
              <a:gd name="connsiteX67" fmla="*/ 1043399 w 1679593"/>
              <a:gd name="connsiteY67" fmla="*/ 214233 h 1185258"/>
              <a:gd name="connsiteX68" fmla="*/ 1043399 w 1679593"/>
              <a:gd name="connsiteY68" fmla="*/ 83591 h 1185258"/>
              <a:gd name="connsiteX69" fmla="*/ 633713 w 1679593"/>
              <a:gd name="connsiteY69" fmla="*/ 83591 h 1185258"/>
              <a:gd name="connsiteX70" fmla="*/ 549293 w 1679593"/>
              <a:gd name="connsiteY70" fmla="*/ 0 h 1185258"/>
              <a:gd name="connsiteX71" fmla="*/ 1130302 w 1679593"/>
              <a:gd name="connsiteY71" fmla="*/ 0 h 1185258"/>
              <a:gd name="connsiteX72" fmla="*/ 1130302 w 1679593"/>
              <a:gd name="connsiteY72" fmla="*/ 214233 h 1185258"/>
              <a:gd name="connsiteX73" fmla="*/ 1659688 w 1679593"/>
              <a:gd name="connsiteY73" fmla="*/ 214233 h 1185258"/>
              <a:gd name="connsiteX74" fmla="*/ 1660903 w 1679593"/>
              <a:gd name="connsiteY74" fmla="*/ 214233 h 1185258"/>
              <a:gd name="connsiteX75" fmla="*/ 1679593 w 1679593"/>
              <a:gd name="connsiteY75" fmla="*/ 232883 h 1185258"/>
              <a:gd name="connsiteX76" fmla="*/ 1679593 w 1679593"/>
              <a:gd name="connsiteY76" fmla="*/ 1166608 h 1185258"/>
              <a:gd name="connsiteX77" fmla="*/ 1660903 w 1679593"/>
              <a:gd name="connsiteY77" fmla="*/ 1185258 h 1185258"/>
              <a:gd name="connsiteX78" fmla="*/ 19936 w 1679593"/>
              <a:gd name="connsiteY78" fmla="*/ 1185258 h 1185258"/>
              <a:gd name="connsiteX79" fmla="*/ 0 w 1679593"/>
              <a:gd name="connsiteY79" fmla="*/ 1166608 h 1185258"/>
              <a:gd name="connsiteX80" fmla="*/ 0 w 1679593"/>
              <a:gd name="connsiteY80" fmla="*/ 232883 h 1185258"/>
              <a:gd name="connsiteX81" fmla="*/ 19936 w 1679593"/>
              <a:gd name="connsiteY81" fmla="*/ 214233 h 1185258"/>
              <a:gd name="connsiteX82" fmla="*/ 21150 w 1679593"/>
              <a:gd name="connsiteY82" fmla="*/ 214233 h 1185258"/>
              <a:gd name="connsiteX83" fmla="*/ 549293 w 1679593"/>
              <a:gd name="connsiteY83" fmla="*/ 214233 h 1185258"/>
              <a:gd name="connsiteX84" fmla="*/ 549293 w 1679593"/>
              <a:gd name="connsiteY84"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1043399 w 1679593"/>
              <a:gd name="connsiteY58" fmla="*/ 251532 h 1185258"/>
              <a:gd name="connsiteX59" fmla="*/ 633713 w 1679593"/>
              <a:gd name="connsiteY59" fmla="*/ 251532 h 1185258"/>
              <a:gd name="connsiteX60" fmla="*/ 633713 w 1679593"/>
              <a:gd name="connsiteY60" fmla="*/ 305575 h 1185258"/>
              <a:gd name="connsiteX61" fmla="*/ 549293 w 1679593"/>
              <a:gd name="connsiteY61" fmla="*/ 305575 h 1185258"/>
              <a:gd name="connsiteX62" fmla="*/ 549293 w 1679593"/>
              <a:gd name="connsiteY62" fmla="*/ 251532 h 1185258"/>
              <a:gd name="connsiteX63" fmla="*/ 44825 w 1679593"/>
              <a:gd name="connsiteY63" fmla="*/ 251532 h 1185258"/>
              <a:gd name="connsiteX64" fmla="*/ 633713 w 1679593"/>
              <a:gd name="connsiteY64" fmla="*/ 83591 h 1185258"/>
              <a:gd name="connsiteX65" fmla="*/ 633713 w 1679593"/>
              <a:gd name="connsiteY65" fmla="*/ 214233 h 1185258"/>
              <a:gd name="connsiteX66" fmla="*/ 1043399 w 1679593"/>
              <a:gd name="connsiteY66" fmla="*/ 214233 h 1185258"/>
              <a:gd name="connsiteX67" fmla="*/ 1043399 w 1679593"/>
              <a:gd name="connsiteY67" fmla="*/ 83591 h 1185258"/>
              <a:gd name="connsiteX68" fmla="*/ 633713 w 1679593"/>
              <a:gd name="connsiteY68" fmla="*/ 83591 h 1185258"/>
              <a:gd name="connsiteX69" fmla="*/ 549293 w 1679593"/>
              <a:gd name="connsiteY69" fmla="*/ 0 h 1185258"/>
              <a:gd name="connsiteX70" fmla="*/ 1130302 w 1679593"/>
              <a:gd name="connsiteY70" fmla="*/ 0 h 1185258"/>
              <a:gd name="connsiteX71" fmla="*/ 1130302 w 1679593"/>
              <a:gd name="connsiteY71" fmla="*/ 214233 h 1185258"/>
              <a:gd name="connsiteX72" fmla="*/ 1659688 w 1679593"/>
              <a:gd name="connsiteY72" fmla="*/ 214233 h 1185258"/>
              <a:gd name="connsiteX73" fmla="*/ 1660903 w 1679593"/>
              <a:gd name="connsiteY73" fmla="*/ 214233 h 1185258"/>
              <a:gd name="connsiteX74" fmla="*/ 1679593 w 1679593"/>
              <a:gd name="connsiteY74" fmla="*/ 232883 h 1185258"/>
              <a:gd name="connsiteX75" fmla="*/ 1679593 w 1679593"/>
              <a:gd name="connsiteY75" fmla="*/ 1166608 h 1185258"/>
              <a:gd name="connsiteX76" fmla="*/ 1660903 w 1679593"/>
              <a:gd name="connsiteY76" fmla="*/ 1185258 h 1185258"/>
              <a:gd name="connsiteX77" fmla="*/ 19936 w 1679593"/>
              <a:gd name="connsiteY77" fmla="*/ 1185258 h 1185258"/>
              <a:gd name="connsiteX78" fmla="*/ 0 w 1679593"/>
              <a:gd name="connsiteY78" fmla="*/ 1166608 h 1185258"/>
              <a:gd name="connsiteX79" fmla="*/ 0 w 1679593"/>
              <a:gd name="connsiteY79" fmla="*/ 232883 h 1185258"/>
              <a:gd name="connsiteX80" fmla="*/ 19936 w 1679593"/>
              <a:gd name="connsiteY80" fmla="*/ 214233 h 1185258"/>
              <a:gd name="connsiteX81" fmla="*/ 21150 w 1679593"/>
              <a:gd name="connsiteY81" fmla="*/ 214233 h 1185258"/>
              <a:gd name="connsiteX82" fmla="*/ 549293 w 1679593"/>
              <a:gd name="connsiteY82" fmla="*/ 214233 h 1185258"/>
              <a:gd name="connsiteX83" fmla="*/ 549293 w 1679593"/>
              <a:gd name="connsiteY83"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1043399 w 1679593"/>
              <a:gd name="connsiteY58" fmla="*/ 251532 h 1185258"/>
              <a:gd name="connsiteX59" fmla="*/ 633713 w 1679593"/>
              <a:gd name="connsiteY59" fmla="*/ 251532 h 1185258"/>
              <a:gd name="connsiteX60" fmla="*/ 549293 w 1679593"/>
              <a:gd name="connsiteY60" fmla="*/ 305575 h 1185258"/>
              <a:gd name="connsiteX61" fmla="*/ 549293 w 1679593"/>
              <a:gd name="connsiteY61" fmla="*/ 251532 h 1185258"/>
              <a:gd name="connsiteX62" fmla="*/ 44825 w 1679593"/>
              <a:gd name="connsiteY62" fmla="*/ 251532 h 1185258"/>
              <a:gd name="connsiteX63" fmla="*/ 633713 w 1679593"/>
              <a:gd name="connsiteY63" fmla="*/ 83591 h 1185258"/>
              <a:gd name="connsiteX64" fmla="*/ 633713 w 1679593"/>
              <a:gd name="connsiteY64" fmla="*/ 214233 h 1185258"/>
              <a:gd name="connsiteX65" fmla="*/ 1043399 w 1679593"/>
              <a:gd name="connsiteY65" fmla="*/ 214233 h 1185258"/>
              <a:gd name="connsiteX66" fmla="*/ 1043399 w 1679593"/>
              <a:gd name="connsiteY66" fmla="*/ 83591 h 1185258"/>
              <a:gd name="connsiteX67" fmla="*/ 633713 w 1679593"/>
              <a:gd name="connsiteY67" fmla="*/ 83591 h 1185258"/>
              <a:gd name="connsiteX68" fmla="*/ 549293 w 1679593"/>
              <a:gd name="connsiteY68" fmla="*/ 0 h 1185258"/>
              <a:gd name="connsiteX69" fmla="*/ 1130302 w 1679593"/>
              <a:gd name="connsiteY69" fmla="*/ 0 h 1185258"/>
              <a:gd name="connsiteX70" fmla="*/ 1130302 w 1679593"/>
              <a:gd name="connsiteY70" fmla="*/ 214233 h 1185258"/>
              <a:gd name="connsiteX71" fmla="*/ 1659688 w 1679593"/>
              <a:gd name="connsiteY71" fmla="*/ 214233 h 1185258"/>
              <a:gd name="connsiteX72" fmla="*/ 1660903 w 1679593"/>
              <a:gd name="connsiteY72" fmla="*/ 214233 h 1185258"/>
              <a:gd name="connsiteX73" fmla="*/ 1679593 w 1679593"/>
              <a:gd name="connsiteY73" fmla="*/ 232883 h 1185258"/>
              <a:gd name="connsiteX74" fmla="*/ 1679593 w 1679593"/>
              <a:gd name="connsiteY74" fmla="*/ 1166608 h 1185258"/>
              <a:gd name="connsiteX75" fmla="*/ 1660903 w 1679593"/>
              <a:gd name="connsiteY75" fmla="*/ 1185258 h 1185258"/>
              <a:gd name="connsiteX76" fmla="*/ 19936 w 1679593"/>
              <a:gd name="connsiteY76" fmla="*/ 1185258 h 1185258"/>
              <a:gd name="connsiteX77" fmla="*/ 0 w 1679593"/>
              <a:gd name="connsiteY77" fmla="*/ 1166608 h 1185258"/>
              <a:gd name="connsiteX78" fmla="*/ 0 w 1679593"/>
              <a:gd name="connsiteY78" fmla="*/ 232883 h 1185258"/>
              <a:gd name="connsiteX79" fmla="*/ 19936 w 1679593"/>
              <a:gd name="connsiteY79" fmla="*/ 214233 h 1185258"/>
              <a:gd name="connsiteX80" fmla="*/ 21150 w 1679593"/>
              <a:gd name="connsiteY80" fmla="*/ 214233 h 1185258"/>
              <a:gd name="connsiteX81" fmla="*/ 549293 w 1679593"/>
              <a:gd name="connsiteY81" fmla="*/ 214233 h 1185258"/>
              <a:gd name="connsiteX82" fmla="*/ 549293 w 1679593"/>
              <a:gd name="connsiteY82"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1043399 w 1679593"/>
              <a:gd name="connsiteY58" fmla="*/ 251532 h 1185258"/>
              <a:gd name="connsiteX59" fmla="*/ 633713 w 1679593"/>
              <a:gd name="connsiteY59" fmla="*/ 251532 h 1185258"/>
              <a:gd name="connsiteX60" fmla="*/ 549293 w 1679593"/>
              <a:gd name="connsiteY60" fmla="*/ 251532 h 1185258"/>
              <a:gd name="connsiteX61" fmla="*/ 44825 w 1679593"/>
              <a:gd name="connsiteY61" fmla="*/ 251532 h 1185258"/>
              <a:gd name="connsiteX62" fmla="*/ 633713 w 1679593"/>
              <a:gd name="connsiteY62" fmla="*/ 83591 h 1185258"/>
              <a:gd name="connsiteX63" fmla="*/ 633713 w 1679593"/>
              <a:gd name="connsiteY63" fmla="*/ 214233 h 1185258"/>
              <a:gd name="connsiteX64" fmla="*/ 1043399 w 1679593"/>
              <a:gd name="connsiteY64" fmla="*/ 214233 h 1185258"/>
              <a:gd name="connsiteX65" fmla="*/ 1043399 w 1679593"/>
              <a:gd name="connsiteY65" fmla="*/ 83591 h 1185258"/>
              <a:gd name="connsiteX66" fmla="*/ 633713 w 1679593"/>
              <a:gd name="connsiteY66" fmla="*/ 83591 h 1185258"/>
              <a:gd name="connsiteX67" fmla="*/ 549293 w 1679593"/>
              <a:gd name="connsiteY67" fmla="*/ 0 h 1185258"/>
              <a:gd name="connsiteX68" fmla="*/ 1130302 w 1679593"/>
              <a:gd name="connsiteY68" fmla="*/ 0 h 1185258"/>
              <a:gd name="connsiteX69" fmla="*/ 1130302 w 1679593"/>
              <a:gd name="connsiteY69" fmla="*/ 214233 h 1185258"/>
              <a:gd name="connsiteX70" fmla="*/ 1659688 w 1679593"/>
              <a:gd name="connsiteY70" fmla="*/ 214233 h 1185258"/>
              <a:gd name="connsiteX71" fmla="*/ 1660903 w 1679593"/>
              <a:gd name="connsiteY71" fmla="*/ 214233 h 1185258"/>
              <a:gd name="connsiteX72" fmla="*/ 1679593 w 1679593"/>
              <a:gd name="connsiteY72" fmla="*/ 232883 h 1185258"/>
              <a:gd name="connsiteX73" fmla="*/ 1679593 w 1679593"/>
              <a:gd name="connsiteY73" fmla="*/ 1166608 h 1185258"/>
              <a:gd name="connsiteX74" fmla="*/ 1660903 w 1679593"/>
              <a:gd name="connsiteY74" fmla="*/ 1185258 h 1185258"/>
              <a:gd name="connsiteX75" fmla="*/ 19936 w 1679593"/>
              <a:gd name="connsiteY75" fmla="*/ 1185258 h 1185258"/>
              <a:gd name="connsiteX76" fmla="*/ 0 w 1679593"/>
              <a:gd name="connsiteY76" fmla="*/ 1166608 h 1185258"/>
              <a:gd name="connsiteX77" fmla="*/ 0 w 1679593"/>
              <a:gd name="connsiteY77" fmla="*/ 232883 h 1185258"/>
              <a:gd name="connsiteX78" fmla="*/ 19936 w 1679593"/>
              <a:gd name="connsiteY78" fmla="*/ 214233 h 1185258"/>
              <a:gd name="connsiteX79" fmla="*/ 21150 w 1679593"/>
              <a:gd name="connsiteY79" fmla="*/ 214233 h 1185258"/>
              <a:gd name="connsiteX80" fmla="*/ 549293 w 1679593"/>
              <a:gd name="connsiteY80" fmla="*/ 214233 h 1185258"/>
              <a:gd name="connsiteX81" fmla="*/ 549293 w 1679593"/>
              <a:gd name="connsiteY81"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1043399 w 1679593"/>
              <a:gd name="connsiteY58" fmla="*/ 251532 h 1185258"/>
              <a:gd name="connsiteX59" fmla="*/ 633713 w 1679593"/>
              <a:gd name="connsiteY59" fmla="*/ 251532 h 1185258"/>
              <a:gd name="connsiteX60" fmla="*/ 44825 w 1679593"/>
              <a:gd name="connsiteY60" fmla="*/ 251532 h 1185258"/>
              <a:gd name="connsiteX61" fmla="*/ 633713 w 1679593"/>
              <a:gd name="connsiteY61" fmla="*/ 83591 h 1185258"/>
              <a:gd name="connsiteX62" fmla="*/ 633713 w 1679593"/>
              <a:gd name="connsiteY62" fmla="*/ 214233 h 1185258"/>
              <a:gd name="connsiteX63" fmla="*/ 1043399 w 1679593"/>
              <a:gd name="connsiteY63" fmla="*/ 214233 h 1185258"/>
              <a:gd name="connsiteX64" fmla="*/ 1043399 w 1679593"/>
              <a:gd name="connsiteY64" fmla="*/ 83591 h 1185258"/>
              <a:gd name="connsiteX65" fmla="*/ 633713 w 1679593"/>
              <a:gd name="connsiteY65" fmla="*/ 83591 h 1185258"/>
              <a:gd name="connsiteX66" fmla="*/ 549293 w 1679593"/>
              <a:gd name="connsiteY66" fmla="*/ 0 h 1185258"/>
              <a:gd name="connsiteX67" fmla="*/ 1130302 w 1679593"/>
              <a:gd name="connsiteY67" fmla="*/ 0 h 1185258"/>
              <a:gd name="connsiteX68" fmla="*/ 1130302 w 1679593"/>
              <a:gd name="connsiteY68" fmla="*/ 214233 h 1185258"/>
              <a:gd name="connsiteX69" fmla="*/ 1659688 w 1679593"/>
              <a:gd name="connsiteY69" fmla="*/ 214233 h 1185258"/>
              <a:gd name="connsiteX70" fmla="*/ 1660903 w 1679593"/>
              <a:gd name="connsiteY70" fmla="*/ 214233 h 1185258"/>
              <a:gd name="connsiteX71" fmla="*/ 1679593 w 1679593"/>
              <a:gd name="connsiteY71" fmla="*/ 232883 h 1185258"/>
              <a:gd name="connsiteX72" fmla="*/ 1679593 w 1679593"/>
              <a:gd name="connsiteY72" fmla="*/ 1166608 h 1185258"/>
              <a:gd name="connsiteX73" fmla="*/ 1660903 w 1679593"/>
              <a:gd name="connsiteY73" fmla="*/ 1185258 h 1185258"/>
              <a:gd name="connsiteX74" fmla="*/ 19936 w 1679593"/>
              <a:gd name="connsiteY74" fmla="*/ 1185258 h 1185258"/>
              <a:gd name="connsiteX75" fmla="*/ 0 w 1679593"/>
              <a:gd name="connsiteY75" fmla="*/ 1166608 h 1185258"/>
              <a:gd name="connsiteX76" fmla="*/ 0 w 1679593"/>
              <a:gd name="connsiteY76" fmla="*/ 232883 h 1185258"/>
              <a:gd name="connsiteX77" fmla="*/ 19936 w 1679593"/>
              <a:gd name="connsiteY77" fmla="*/ 214233 h 1185258"/>
              <a:gd name="connsiteX78" fmla="*/ 21150 w 1679593"/>
              <a:gd name="connsiteY78" fmla="*/ 214233 h 1185258"/>
              <a:gd name="connsiteX79" fmla="*/ 549293 w 1679593"/>
              <a:gd name="connsiteY79" fmla="*/ 214233 h 1185258"/>
              <a:gd name="connsiteX80" fmla="*/ 549293 w 1679593"/>
              <a:gd name="connsiteY80"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1043399 w 1679593"/>
              <a:gd name="connsiteY58" fmla="*/ 251532 h 1185258"/>
              <a:gd name="connsiteX59" fmla="*/ 44825 w 1679593"/>
              <a:gd name="connsiteY59" fmla="*/ 251532 h 1185258"/>
              <a:gd name="connsiteX60" fmla="*/ 633713 w 1679593"/>
              <a:gd name="connsiteY60" fmla="*/ 83591 h 1185258"/>
              <a:gd name="connsiteX61" fmla="*/ 633713 w 1679593"/>
              <a:gd name="connsiteY61" fmla="*/ 214233 h 1185258"/>
              <a:gd name="connsiteX62" fmla="*/ 1043399 w 1679593"/>
              <a:gd name="connsiteY62" fmla="*/ 214233 h 1185258"/>
              <a:gd name="connsiteX63" fmla="*/ 1043399 w 1679593"/>
              <a:gd name="connsiteY63" fmla="*/ 83591 h 1185258"/>
              <a:gd name="connsiteX64" fmla="*/ 633713 w 1679593"/>
              <a:gd name="connsiteY64" fmla="*/ 83591 h 1185258"/>
              <a:gd name="connsiteX65" fmla="*/ 549293 w 1679593"/>
              <a:gd name="connsiteY65" fmla="*/ 0 h 1185258"/>
              <a:gd name="connsiteX66" fmla="*/ 1130302 w 1679593"/>
              <a:gd name="connsiteY66" fmla="*/ 0 h 1185258"/>
              <a:gd name="connsiteX67" fmla="*/ 1130302 w 1679593"/>
              <a:gd name="connsiteY67" fmla="*/ 214233 h 1185258"/>
              <a:gd name="connsiteX68" fmla="*/ 1659688 w 1679593"/>
              <a:gd name="connsiteY68" fmla="*/ 214233 h 1185258"/>
              <a:gd name="connsiteX69" fmla="*/ 1660903 w 1679593"/>
              <a:gd name="connsiteY69" fmla="*/ 214233 h 1185258"/>
              <a:gd name="connsiteX70" fmla="*/ 1679593 w 1679593"/>
              <a:gd name="connsiteY70" fmla="*/ 232883 h 1185258"/>
              <a:gd name="connsiteX71" fmla="*/ 1679593 w 1679593"/>
              <a:gd name="connsiteY71" fmla="*/ 1166608 h 1185258"/>
              <a:gd name="connsiteX72" fmla="*/ 1660903 w 1679593"/>
              <a:gd name="connsiteY72" fmla="*/ 1185258 h 1185258"/>
              <a:gd name="connsiteX73" fmla="*/ 19936 w 1679593"/>
              <a:gd name="connsiteY73" fmla="*/ 1185258 h 1185258"/>
              <a:gd name="connsiteX74" fmla="*/ 0 w 1679593"/>
              <a:gd name="connsiteY74" fmla="*/ 1166608 h 1185258"/>
              <a:gd name="connsiteX75" fmla="*/ 0 w 1679593"/>
              <a:gd name="connsiteY75" fmla="*/ 232883 h 1185258"/>
              <a:gd name="connsiteX76" fmla="*/ 19936 w 1679593"/>
              <a:gd name="connsiteY76" fmla="*/ 214233 h 1185258"/>
              <a:gd name="connsiteX77" fmla="*/ 21150 w 1679593"/>
              <a:gd name="connsiteY77" fmla="*/ 214233 h 1185258"/>
              <a:gd name="connsiteX78" fmla="*/ 549293 w 1679593"/>
              <a:gd name="connsiteY78" fmla="*/ 214233 h 1185258"/>
              <a:gd name="connsiteX79" fmla="*/ 549293 w 1679593"/>
              <a:gd name="connsiteY79"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251532 h 1185258"/>
              <a:gd name="connsiteX56" fmla="*/ 1130302 w 1679593"/>
              <a:gd name="connsiteY56" fmla="*/ 305575 h 1185258"/>
              <a:gd name="connsiteX57" fmla="*/ 1043399 w 1679593"/>
              <a:gd name="connsiteY57" fmla="*/ 305575 h 1185258"/>
              <a:gd name="connsiteX58" fmla="*/ 44825 w 1679593"/>
              <a:gd name="connsiteY58" fmla="*/ 251532 h 1185258"/>
              <a:gd name="connsiteX59" fmla="*/ 633713 w 1679593"/>
              <a:gd name="connsiteY59" fmla="*/ 83591 h 1185258"/>
              <a:gd name="connsiteX60" fmla="*/ 633713 w 1679593"/>
              <a:gd name="connsiteY60" fmla="*/ 214233 h 1185258"/>
              <a:gd name="connsiteX61" fmla="*/ 1043399 w 1679593"/>
              <a:gd name="connsiteY61" fmla="*/ 214233 h 1185258"/>
              <a:gd name="connsiteX62" fmla="*/ 1043399 w 1679593"/>
              <a:gd name="connsiteY62" fmla="*/ 83591 h 1185258"/>
              <a:gd name="connsiteX63" fmla="*/ 633713 w 1679593"/>
              <a:gd name="connsiteY63" fmla="*/ 83591 h 1185258"/>
              <a:gd name="connsiteX64" fmla="*/ 549293 w 1679593"/>
              <a:gd name="connsiteY64" fmla="*/ 0 h 1185258"/>
              <a:gd name="connsiteX65" fmla="*/ 1130302 w 1679593"/>
              <a:gd name="connsiteY65" fmla="*/ 0 h 1185258"/>
              <a:gd name="connsiteX66" fmla="*/ 1130302 w 1679593"/>
              <a:gd name="connsiteY66" fmla="*/ 214233 h 1185258"/>
              <a:gd name="connsiteX67" fmla="*/ 1659688 w 1679593"/>
              <a:gd name="connsiteY67" fmla="*/ 214233 h 1185258"/>
              <a:gd name="connsiteX68" fmla="*/ 1660903 w 1679593"/>
              <a:gd name="connsiteY68" fmla="*/ 214233 h 1185258"/>
              <a:gd name="connsiteX69" fmla="*/ 1679593 w 1679593"/>
              <a:gd name="connsiteY69" fmla="*/ 232883 h 1185258"/>
              <a:gd name="connsiteX70" fmla="*/ 1679593 w 1679593"/>
              <a:gd name="connsiteY70" fmla="*/ 1166608 h 1185258"/>
              <a:gd name="connsiteX71" fmla="*/ 1660903 w 1679593"/>
              <a:gd name="connsiteY71" fmla="*/ 1185258 h 1185258"/>
              <a:gd name="connsiteX72" fmla="*/ 19936 w 1679593"/>
              <a:gd name="connsiteY72" fmla="*/ 1185258 h 1185258"/>
              <a:gd name="connsiteX73" fmla="*/ 0 w 1679593"/>
              <a:gd name="connsiteY73" fmla="*/ 1166608 h 1185258"/>
              <a:gd name="connsiteX74" fmla="*/ 0 w 1679593"/>
              <a:gd name="connsiteY74" fmla="*/ 232883 h 1185258"/>
              <a:gd name="connsiteX75" fmla="*/ 19936 w 1679593"/>
              <a:gd name="connsiteY75" fmla="*/ 214233 h 1185258"/>
              <a:gd name="connsiteX76" fmla="*/ 21150 w 1679593"/>
              <a:gd name="connsiteY76" fmla="*/ 214233 h 1185258"/>
              <a:gd name="connsiteX77" fmla="*/ 549293 w 1679593"/>
              <a:gd name="connsiteY77" fmla="*/ 214233 h 1185258"/>
              <a:gd name="connsiteX78" fmla="*/ 549293 w 1679593"/>
              <a:gd name="connsiteY78"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130302 w 1679593"/>
              <a:gd name="connsiteY55" fmla="*/ 305575 h 1185258"/>
              <a:gd name="connsiteX56" fmla="*/ 1043399 w 1679593"/>
              <a:gd name="connsiteY56" fmla="*/ 305575 h 1185258"/>
              <a:gd name="connsiteX57" fmla="*/ 44825 w 1679593"/>
              <a:gd name="connsiteY57" fmla="*/ 251532 h 1185258"/>
              <a:gd name="connsiteX58" fmla="*/ 633713 w 1679593"/>
              <a:gd name="connsiteY58" fmla="*/ 83591 h 1185258"/>
              <a:gd name="connsiteX59" fmla="*/ 633713 w 1679593"/>
              <a:gd name="connsiteY59" fmla="*/ 214233 h 1185258"/>
              <a:gd name="connsiteX60" fmla="*/ 1043399 w 1679593"/>
              <a:gd name="connsiteY60" fmla="*/ 214233 h 1185258"/>
              <a:gd name="connsiteX61" fmla="*/ 1043399 w 1679593"/>
              <a:gd name="connsiteY61" fmla="*/ 83591 h 1185258"/>
              <a:gd name="connsiteX62" fmla="*/ 633713 w 1679593"/>
              <a:gd name="connsiteY62" fmla="*/ 83591 h 1185258"/>
              <a:gd name="connsiteX63" fmla="*/ 549293 w 1679593"/>
              <a:gd name="connsiteY63" fmla="*/ 0 h 1185258"/>
              <a:gd name="connsiteX64" fmla="*/ 1130302 w 1679593"/>
              <a:gd name="connsiteY64" fmla="*/ 0 h 1185258"/>
              <a:gd name="connsiteX65" fmla="*/ 1130302 w 1679593"/>
              <a:gd name="connsiteY65" fmla="*/ 214233 h 1185258"/>
              <a:gd name="connsiteX66" fmla="*/ 1659688 w 1679593"/>
              <a:gd name="connsiteY66" fmla="*/ 214233 h 1185258"/>
              <a:gd name="connsiteX67" fmla="*/ 1660903 w 1679593"/>
              <a:gd name="connsiteY67" fmla="*/ 214233 h 1185258"/>
              <a:gd name="connsiteX68" fmla="*/ 1679593 w 1679593"/>
              <a:gd name="connsiteY68" fmla="*/ 232883 h 1185258"/>
              <a:gd name="connsiteX69" fmla="*/ 1679593 w 1679593"/>
              <a:gd name="connsiteY69" fmla="*/ 1166608 h 1185258"/>
              <a:gd name="connsiteX70" fmla="*/ 1660903 w 1679593"/>
              <a:gd name="connsiteY70" fmla="*/ 1185258 h 1185258"/>
              <a:gd name="connsiteX71" fmla="*/ 19936 w 1679593"/>
              <a:gd name="connsiteY71" fmla="*/ 1185258 h 1185258"/>
              <a:gd name="connsiteX72" fmla="*/ 0 w 1679593"/>
              <a:gd name="connsiteY72" fmla="*/ 1166608 h 1185258"/>
              <a:gd name="connsiteX73" fmla="*/ 0 w 1679593"/>
              <a:gd name="connsiteY73" fmla="*/ 232883 h 1185258"/>
              <a:gd name="connsiteX74" fmla="*/ 19936 w 1679593"/>
              <a:gd name="connsiteY74" fmla="*/ 214233 h 1185258"/>
              <a:gd name="connsiteX75" fmla="*/ 21150 w 1679593"/>
              <a:gd name="connsiteY75" fmla="*/ 214233 h 1185258"/>
              <a:gd name="connsiteX76" fmla="*/ 549293 w 1679593"/>
              <a:gd name="connsiteY76" fmla="*/ 214233 h 1185258"/>
              <a:gd name="connsiteX77" fmla="*/ 549293 w 1679593"/>
              <a:gd name="connsiteY77"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1043399 w 1679593"/>
              <a:gd name="connsiteY55" fmla="*/ 305575 h 1185258"/>
              <a:gd name="connsiteX56" fmla="*/ 44825 w 1679593"/>
              <a:gd name="connsiteY56" fmla="*/ 251532 h 1185258"/>
              <a:gd name="connsiteX57" fmla="*/ 633713 w 1679593"/>
              <a:gd name="connsiteY57" fmla="*/ 83591 h 1185258"/>
              <a:gd name="connsiteX58" fmla="*/ 633713 w 1679593"/>
              <a:gd name="connsiteY58" fmla="*/ 214233 h 1185258"/>
              <a:gd name="connsiteX59" fmla="*/ 1043399 w 1679593"/>
              <a:gd name="connsiteY59" fmla="*/ 214233 h 1185258"/>
              <a:gd name="connsiteX60" fmla="*/ 1043399 w 1679593"/>
              <a:gd name="connsiteY60" fmla="*/ 83591 h 1185258"/>
              <a:gd name="connsiteX61" fmla="*/ 633713 w 1679593"/>
              <a:gd name="connsiteY61" fmla="*/ 83591 h 1185258"/>
              <a:gd name="connsiteX62" fmla="*/ 549293 w 1679593"/>
              <a:gd name="connsiteY62" fmla="*/ 0 h 1185258"/>
              <a:gd name="connsiteX63" fmla="*/ 1130302 w 1679593"/>
              <a:gd name="connsiteY63" fmla="*/ 0 h 1185258"/>
              <a:gd name="connsiteX64" fmla="*/ 1130302 w 1679593"/>
              <a:gd name="connsiteY64" fmla="*/ 214233 h 1185258"/>
              <a:gd name="connsiteX65" fmla="*/ 1659688 w 1679593"/>
              <a:gd name="connsiteY65" fmla="*/ 214233 h 1185258"/>
              <a:gd name="connsiteX66" fmla="*/ 1660903 w 1679593"/>
              <a:gd name="connsiteY66" fmla="*/ 214233 h 1185258"/>
              <a:gd name="connsiteX67" fmla="*/ 1679593 w 1679593"/>
              <a:gd name="connsiteY67" fmla="*/ 232883 h 1185258"/>
              <a:gd name="connsiteX68" fmla="*/ 1679593 w 1679593"/>
              <a:gd name="connsiteY68" fmla="*/ 1166608 h 1185258"/>
              <a:gd name="connsiteX69" fmla="*/ 1660903 w 1679593"/>
              <a:gd name="connsiteY69" fmla="*/ 1185258 h 1185258"/>
              <a:gd name="connsiteX70" fmla="*/ 19936 w 1679593"/>
              <a:gd name="connsiteY70" fmla="*/ 1185258 h 1185258"/>
              <a:gd name="connsiteX71" fmla="*/ 0 w 1679593"/>
              <a:gd name="connsiteY71" fmla="*/ 1166608 h 1185258"/>
              <a:gd name="connsiteX72" fmla="*/ 0 w 1679593"/>
              <a:gd name="connsiteY72" fmla="*/ 232883 h 1185258"/>
              <a:gd name="connsiteX73" fmla="*/ 19936 w 1679593"/>
              <a:gd name="connsiteY73" fmla="*/ 214233 h 1185258"/>
              <a:gd name="connsiteX74" fmla="*/ 21150 w 1679593"/>
              <a:gd name="connsiteY74" fmla="*/ 214233 h 1185258"/>
              <a:gd name="connsiteX75" fmla="*/ 549293 w 1679593"/>
              <a:gd name="connsiteY75" fmla="*/ 214233 h 1185258"/>
              <a:gd name="connsiteX76" fmla="*/ 549293 w 1679593"/>
              <a:gd name="connsiteY76" fmla="*/ 0 h 1185258"/>
              <a:gd name="connsiteX0" fmla="*/ 1256627 w 1679593"/>
              <a:gd name="connsiteY0" fmla="*/ 565426 h 1185258"/>
              <a:gd name="connsiteX1" fmla="*/ 1215482 w 1679593"/>
              <a:gd name="connsiteY1" fmla="*/ 581553 h 1185258"/>
              <a:gd name="connsiteX2" fmla="*/ 1205213 w 1679593"/>
              <a:gd name="connsiteY2" fmla="*/ 604303 h 1185258"/>
              <a:gd name="connsiteX3" fmla="*/ 1207164 w 1679593"/>
              <a:gd name="connsiteY3" fmla="*/ 641453 h 1185258"/>
              <a:gd name="connsiteX4" fmla="*/ 1215482 w 1679593"/>
              <a:gd name="connsiteY4" fmla="*/ 659882 h 1185258"/>
              <a:gd name="connsiteX5" fmla="*/ 1256627 w 1679593"/>
              <a:gd name="connsiteY5" fmla="*/ 676009 h 1185258"/>
              <a:gd name="connsiteX6" fmla="*/ 1298867 w 1679593"/>
              <a:gd name="connsiteY6" fmla="*/ 659882 h 1185258"/>
              <a:gd name="connsiteX7" fmla="*/ 1307259 w 1679593"/>
              <a:gd name="connsiteY7" fmla="*/ 641453 h 1185258"/>
              <a:gd name="connsiteX8" fmla="*/ 1309227 w 1679593"/>
              <a:gd name="connsiteY8" fmla="*/ 604303 h 1185258"/>
              <a:gd name="connsiteX9" fmla="*/ 1298867 w 1679593"/>
              <a:gd name="connsiteY9" fmla="*/ 581553 h 1185258"/>
              <a:gd name="connsiteX10" fmla="*/ 1256627 w 1679593"/>
              <a:gd name="connsiteY10" fmla="*/ 565426 h 1185258"/>
              <a:gd name="connsiteX11" fmla="*/ 411968 w 1679593"/>
              <a:gd name="connsiteY11" fmla="*/ 565426 h 1185258"/>
              <a:gd name="connsiteX12" fmla="*/ 370354 w 1679593"/>
              <a:gd name="connsiteY12" fmla="*/ 581553 h 1185258"/>
              <a:gd name="connsiteX13" fmla="*/ 360357 w 1679593"/>
              <a:gd name="connsiteY13" fmla="*/ 604303 h 1185258"/>
              <a:gd name="connsiteX14" fmla="*/ 362256 w 1679593"/>
              <a:gd name="connsiteY14" fmla="*/ 641453 h 1185258"/>
              <a:gd name="connsiteX15" fmla="*/ 370354 w 1679593"/>
              <a:gd name="connsiteY15" fmla="*/ 659882 h 1185258"/>
              <a:gd name="connsiteX16" fmla="*/ 411968 w 1679593"/>
              <a:gd name="connsiteY16" fmla="*/ 676009 h 1185258"/>
              <a:gd name="connsiteX17" fmla="*/ 452957 w 1679593"/>
              <a:gd name="connsiteY17" fmla="*/ 659882 h 1185258"/>
              <a:gd name="connsiteX18" fmla="*/ 460760 w 1679593"/>
              <a:gd name="connsiteY18" fmla="*/ 641453 h 1185258"/>
              <a:gd name="connsiteX19" fmla="*/ 462590 w 1679593"/>
              <a:gd name="connsiteY19" fmla="*/ 604303 h 1185258"/>
              <a:gd name="connsiteX20" fmla="*/ 452957 w 1679593"/>
              <a:gd name="connsiteY20" fmla="*/ 581553 h 1185258"/>
              <a:gd name="connsiteX21" fmla="*/ 411968 w 1679593"/>
              <a:gd name="connsiteY21" fmla="*/ 565426 h 1185258"/>
              <a:gd name="connsiteX22" fmla="*/ 1640967 w 1679593"/>
              <a:gd name="connsiteY22" fmla="*/ 389980 h 1185258"/>
              <a:gd name="connsiteX23" fmla="*/ 1582552 w 1679593"/>
              <a:gd name="connsiteY23" fmla="*/ 627831 h 1185258"/>
              <a:gd name="connsiteX24" fmla="*/ 1563889 w 1679593"/>
              <a:gd name="connsiteY24" fmla="*/ 641453 h 1185258"/>
              <a:gd name="connsiteX25" fmla="*/ 1351083 w 1679593"/>
              <a:gd name="connsiteY25" fmla="*/ 641453 h 1185258"/>
              <a:gd name="connsiteX26" fmla="*/ 1347795 w 1679593"/>
              <a:gd name="connsiteY26" fmla="*/ 656887 h 1185258"/>
              <a:gd name="connsiteX27" fmla="*/ 1256627 w 1679593"/>
              <a:gd name="connsiteY27" fmla="*/ 712870 h 1185258"/>
              <a:gd name="connsiteX28" fmla="*/ 1166691 w 1679593"/>
              <a:gd name="connsiteY28" fmla="*/ 656887 h 1185258"/>
              <a:gd name="connsiteX29" fmla="*/ 1163412 w 1679593"/>
              <a:gd name="connsiteY29" fmla="*/ 641453 h 1185258"/>
              <a:gd name="connsiteX30" fmla="*/ 505183 w 1679593"/>
              <a:gd name="connsiteY30" fmla="*/ 641453 h 1185258"/>
              <a:gd name="connsiteX31" fmla="*/ 501904 w 1679593"/>
              <a:gd name="connsiteY31" fmla="*/ 656887 h 1185258"/>
              <a:gd name="connsiteX32" fmla="*/ 411968 w 1679593"/>
              <a:gd name="connsiteY32" fmla="*/ 712870 h 1185258"/>
              <a:gd name="connsiteX33" fmla="*/ 320800 w 1679593"/>
              <a:gd name="connsiteY33" fmla="*/ 656887 h 1185258"/>
              <a:gd name="connsiteX34" fmla="*/ 317512 w 1679593"/>
              <a:gd name="connsiteY34" fmla="*/ 641453 h 1185258"/>
              <a:gd name="connsiteX35" fmla="*/ 115705 w 1679593"/>
              <a:gd name="connsiteY35" fmla="*/ 641453 h 1185258"/>
              <a:gd name="connsiteX36" fmla="*/ 97043 w 1679593"/>
              <a:gd name="connsiteY36" fmla="*/ 627831 h 1185258"/>
              <a:gd name="connsiteX37" fmla="*/ 39872 w 1679593"/>
              <a:gd name="connsiteY37" fmla="*/ 391982 h 1185258"/>
              <a:gd name="connsiteX38" fmla="*/ 39872 w 1679593"/>
              <a:gd name="connsiteY38" fmla="*/ 1146715 h 1185258"/>
              <a:gd name="connsiteX39" fmla="*/ 1640967 w 1679593"/>
              <a:gd name="connsiteY39" fmla="*/ 1146715 h 1185258"/>
              <a:gd name="connsiteX40" fmla="*/ 1640967 w 1679593"/>
              <a:gd name="connsiteY40" fmla="*/ 389980 h 1185258"/>
              <a:gd name="connsiteX41" fmla="*/ 44825 w 1679593"/>
              <a:gd name="connsiteY41" fmla="*/ 251532 h 1185258"/>
              <a:gd name="connsiteX42" fmla="*/ 130635 w 1679593"/>
              <a:gd name="connsiteY42" fmla="*/ 604303 h 1185258"/>
              <a:gd name="connsiteX43" fmla="*/ 316623 w 1679593"/>
              <a:gd name="connsiteY43" fmla="*/ 604303 h 1185258"/>
              <a:gd name="connsiteX44" fmla="*/ 320800 w 1679593"/>
              <a:gd name="connsiteY44" fmla="*/ 584874 h 1185258"/>
              <a:gd name="connsiteX45" fmla="*/ 411968 w 1679593"/>
              <a:gd name="connsiteY45" fmla="*/ 527336 h 1185258"/>
              <a:gd name="connsiteX46" fmla="*/ 501904 w 1679593"/>
              <a:gd name="connsiteY46" fmla="*/ 584874 h 1185258"/>
              <a:gd name="connsiteX47" fmla="*/ 506070 w 1679593"/>
              <a:gd name="connsiteY47" fmla="*/ 604303 h 1185258"/>
              <a:gd name="connsiteX48" fmla="*/ 1162525 w 1679593"/>
              <a:gd name="connsiteY48" fmla="*/ 604303 h 1185258"/>
              <a:gd name="connsiteX49" fmla="*/ 1166691 w 1679593"/>
              <a:gd name="connsiteY49" fmla="*/ 584874 h 1185258"/>
              <a:gd name="connsiteX50" fmla="*/ 1256627 w 1679593"/>
              <a:gd name="connsiteY50" fmla="*/ 527336 h 1185258"/>
              <a:gd name="connsiteX51" fmla="*/ 1347795 w 1679593"/>
              <a:gd name="connsiteY51" fmla="*/ 584874 h 1185258"/>
              <a:gd name="connsiteX52" fmla="*/ 1351972 w 1679593"/>
              <a:gd name="connsiteY52" fmla="*/ 604303 h 1185258"/>
              <a:gd name="connsiteX53" fmla="*/ 1548960 w 1679593"/>
              <a:gd name="connsiteY53" fmla="*/ 604303 h 1185258"/>
              <a:gd name="connsiteX54" fmla="*/ 1634770 w 1679593"/>
              <a:gd name="connsiteY54" fmla="*/ 251532 h 1185258"/>
              <a:gd name="connsiteX55" fmla="*/ 44825 w 1679593"/>
              <a:gd name="connsiteY55" fmla="*/ 251532 h 1185258"/>
              <a:gd name="connsiteX56" fmla="*/ 633713 w 1679593"/>
              <a:gd name="connsiteY56" fmla="*/ 83591 h 1185258"/>
              <a:gd name="connsiteX57" fmla="*/ 633713 w 1679593"/>
              <a:gd name="connsiteY57" fmla="*/ 214233 h 1185258"/>
              <a:gd name="connsiteX58" fmla="*/ 1043399 w 1679593"/>
              <a:gd name="connsiteY58" fmla="*/ 214233 h 1185258"/>
              <a:gd name="connsiteX59" fmla="*/ 1043399 w 1679593"/>
              <a:gd name="connsiteY59" fmla="*/ 83591 h 1185258"/>
              <a:gd name="connsiteX60" fmla="*/ 633713 w 1679593"/>
              <a:gd name="connsiteY60" fmla="*/ 83591 h 1185258"/>
              <a:gd name="connsiteX61" fmla="*/ 549293 w 1679593"/>
              <a:gd name="connsiteY61" fmla="*/ 0 h 1185258"/>
              <a:gd name="connsiteX62" fmla="*/ 1130302 w 1679593"/>
              <a:gd name="connsiteY62" fmla="*/ 0 h 1185258"/>
              <a:gd name="connsiteX63" fmla="*/ 1130302 w 1679593"/>
              <a:gd name="connsiteY63" fmla="*/ 214233 h 1185258"/>
              <a:gd name="connsiteX64" fmla="*/ 1659688 w 1679593"/>
              <a:gd name="connsiteY64" fmla="*/ 214233 h 1185258"/>
              <a:gd name="connsiteX65" fmla="*/ 1660903 w 1679593"/>
              <a:gd name="connsiteY65" fmla="*/ 214233 h 1185258"/>
              <a:gd name="connsiteX66" fmla="*/ 1679593 w 1679593"/>
              <a:gd name="connsiteY66" fmla="*/ 232883 h 1185258"/>
              <a:gd name="connsiteX67" fmla="*/ 1679593 w 1679593"/>
              <a:gd name="connsiteY67" fmla="*/ 1166608 h 1185258"/>
              <a:gd name="connsiteX68" fmla="*/ 1660903 w 1679593"/>
              <a:gd name="connsiteY68" fmla="*/ 1185258 h 1185258"/>
              <a:gd name="connsiteX69" fmla="*/ 19936 w 1679593"/>
              <a:gd name="connsiteY69" fmla="*/ 1185258 h 1185258"/>
              <a:gd name="connsiteX70" fmla="*/ 0 w 1679593"/>
              <a:gd name="connsiteY70" fmla="*/ 1166608 h 1185258"/>
              <a:gd name="connsiteX71" fmla="*/ 0 w 1679593"/>
              <a:gd name="connsiteY71" fmla="*/ 232883 h 1185258"/>
              <a:gd name="connsiteX72" fmla="*/ 19936 w 1679593"/>
              <a:gd name="connsiteY72" fmla="*/ 214233 h 1185258"/>
              <a:gd name="connsiteX73" fmla="*/ 21150 w 1679593"/>
              <a:gd name="connsiteY73" fmla="*/ 214233 h 1185258"/>
              <a:gd name="connsiteX74" fmla="*/ 549293 w 1679593"/>
              <a:gd name="connsiteY74" fmla="*/ 214233 h 1185258"/>
              <a:gd name="connsiteX75" fmla="*/ 549293 w 1679593"/>
              <a:gd name="connsiteY75" fmla="*/ 0 h 118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679593" h="1185258">
                <a:moveTo>
                  <a:pt x="1256627" y="565426"/>
                </a:moveTo>
                <a:cubicBezTo>
                  <a:pt x="1240983" y="565426"/>
                  <a:pt x="1226277" y="571570"/>
                  <a:pt x="1215482" y="581553"/>
                </a:cubicBezTo>
                <a:lnTo>
                  <a:pt x="1205213" y="604303"/>
                </a:lnTo>
                <a:lnTo>
                  <a:pt x="1207164" y="641453"/>
                </a:lnTo>
                <a:lnTo>
                  <a:pt x="1215482" y="659882"/>
                </a:lnTo>
                <a:cubicBezTo>
                  <a:pt x="1226277" y="669865"/>
                  <a:pt x="1240983" y="676009"/>
                  <a:pt x="1256627" y="676009"/>
                </a:cubicBezTo>
                <a:cubicBezTo>
                  <a:pt x="1272898" y="676009"/>
                  <a:pt x="1287916" y="669865"/>
                  <a:pt x="1298867" y="659882"/>
                </a:cubicBezTo>
                <a:lnTo>
                  <a:pt x="1307259" y="641453"/>
                </a:lnTo>
                <a:lnTo>
                  <a:pt x="1309227" y="604303"/>
                </a:lnTo>
                <a:lnTo>
                  <a:pt x="1298867" y="581553"/>
                </a:lnTo>
                <a:cubicBezTo>
                  <a:pt x="1287916" y="571570"/>
                  <a:pt x="1272898" y="565426"/>
                  <a:pt x="1256627" y="565426"/>
                </a:cubicBezTo>
                <a:close/>
                <a:moveTo>
                  <a:pt x="411968" y="565426"/>
                </a:moveTo>
                <a:cubicBezTo>
                  <a:pt x="395698" y="565426"/>
                  <a:pt x="380992" y="571570"/>
                  <a:pt x="370354" y="581553"/>
                </a:cubicBezTo>
                <a:lnTo>
                  <a:pt x="360357" y="604303"/>
                </a:lnTo>
                <a:lnTo>
                  <a:pt x="362256" y="641453"/>
                </a:lnTo>
                <a:lnTo>
                  <a:pt x="370354" y="659882"/>
                </a:lnTo>
                <a:cubicBezTo>
                  <a:pt x="380992" y="669865"/>
                  <a:pt x="395698" y="676009"/>
                  <a:pt x="411968" y="676009"/>
                </a:cubicBezTo>
                <a:cubicBezTo>
                  <a:pt x="428238" y="676009"/>
                  <a:pt x="442631" y="669865"/>
                  <a:pt x="452957" y="659882"/>
                </a:cubicBezTo>
                <a:lnTo>
                  <a:pt x="460760" y="641453"/>
                </a:lnTo>
                <a:lnTo>
                  <a:pt x="462590" y="604303"/>
                </a:lnTo>
                <a:lnTo>
                  <a:pt x="452957" y="581553"/>
                </a:lnTo>
                <a:cubicBezTo>
                  <a:pt x="442631" y="571570"/>
                  <a:pt x="428238" y="565426"/>
                  <a:pt x="411968" y="565426"/>
                </a:cubicBezTo>
                <a:close/>
                <a:moveTo>
                  <a:pt x="1640967" y="389980"/>
                </a:moveTo>
                <a:lnTo>
                  <a:pt x="1582552" y="627831"/>
                </a:lnTo>
                <a:cubicBezTo>
                  <a:pt x="1581308" y="636499"/>
                  <a:pt x="1572598" y="641453"/>
                  <a:pt x="1563889" y="641453"/>
                </a:cubicBezTo>
                <a:lnTo>
                  <a:pt x="1351083" y="641453"/>
                </a:lnTo>
                <a:lnTo>
                  <a:pt x="1347795" y="656887"/>
                </a:lnTo>
                <a:cubicBezTo>
                  <a:pt x="1332894" y="690062"/>
                  <a:pt x="1297929" y="712870"/>
                  <a:pt x="1256627" y="712870"/>
                </a:cubicBezTo>
                <a:cubicBezTo>
                  <a:pt x="1216264" y="712870"/>
                  <a:pt x="1181534" y="690062"/>
                  <a:pt x="1166691" y="656887"/>
                </a:cubicBezTo>
                <a:lnTo>
                  <a:pt x="1163412" y="641453"/>
                </a:lnTo>
                <a:lnTo>
                  <a:pt x="505183" y="641453"/>
                </a:lnTo>
                <a:lnTo>
                  <a:pt x="501904" y="656887"/>
                </a:lnTo>
                <a:cubicBezTo>
                  <a:pt x="487061" y="690062"/>
                  <a:pt x="452331" y="712870"/>
                  <a:pt x="411968" y="712870"/>
                </a:cubicBezTo>
                <a:cubicBezTo>
                  <a:pt x="370666" y="712870"/>
                  <a:pt x="335701" y="690062"/>
                  <a:pt x="320800" y="656887"/>
                </a:cubicBezTo>
                <a:lnTo>
                  <a:pt x="317512" y="641453"/>
                </a:lnTo>
                <a:lnTo>
                  <a:pt x="115705" y="641453"/>
                </a:lnTo>
                <a:cubicBezTo>
                  <a:pt x="106996" y="641453"/>
                  <a:pt x="99532" y="636499"/>
                  <a:pt x="97043" y="627831"/>
                </a:cubicBezTo>
                <a:lnTo>
                  <a:pt x="39872" y="391982"/>
                </a:lnTo>
                <a:lnTo>
                  <a:pt x="39872" y="1146715"/>
                </a:lnTo>
                <a:lnTo>
                  <a:pt x="1640967" y="1146715"/>
                </a:lnTo>
                <a:lnTo>
                  <a:pt x="1640967" y="389980"/>
                </a:lnTo>
                <a:close/>
                <a:moveTo>
                  <a:pt x="44825" y="251532"/>
                </a:moveTo>
                <a:lnTo>
                  <a:pt x="130635" y="604303"/>
                </a:lnTo>
                <a:lnTo>
                  <a:pt x="316623" y="604303"/>
                </a:lnTo>
                <a:lnTo>
                  <a:pt x="320800" y="584874"/>
                </a:lnTo>
                <a:cubicBezTo>
                  <a:pt x="335701" y="551526"/>
                  <a:pt x="370666" y="527336"/>
                  <a:pt x="411968" y="527336"/>
                </a:cubicBezTo>
                <a:cubicBezTo>
                  <a:pt x="452331" y="527336"/>
                  <a:pt x="487061" y="551526"/>
                  <a:pt x="501904" y="584874"/>
                </a:cubicBezTo>
                <a:lnTo>
                  <a:pt x="506070" y="604303"/>
                </a:lnTo>
                <a:lnTo>
                  <a:pt x="1162525" y="604303"/>
                </a:lnTo>
                <a:lnTo>
                  <a:pt x="1166691" y="584874"/>
                </a:lnTo>
                <a:cubicBezTo>
                  <a:pt x="1181534" y="551526"/>
                  <a:pt x="1216264" y="527336"/>
                  <a:pt x="1256627" y="527336"/>
                </a:cubicBezTo>
                <a:cubicBezTo>
                  <a:pt x="1297929" y="527336"/>
                  <a:pt x="1332894" y="551526"/>
                  <a:pt x="1347795" y="584874"/>
                </a:cubicBezTo>
                <a:lnTo>
                  <a:pt x="1351972" y="604303"/>
                </a:lnTo>
                <a:lnTo>
                  <a:pt x="1548960" y="604303"/>
                </a:lnTo>
                <a:lnTo>
                  <a:pt x="1634770" y="251532"/>
                </a:lnTo>
                <a:lnTo>
                  <a:pt x="44825" y="251532"/>
                </a:lnTo>
                <a:close/>
                <a:moveTo>
                  <a:pt x="633713" y="83591"/>
                </a:moveTo>
                <a:lnTo>
                  <a:pt x="633713" y="214233"/>
                </a:lnTo>
                <a:lnTo>
                  <a:pt x="1043399" y="214233"/>
                </a:lnTo>
                <a:lnTo>
                  <a:pt x="1043399" y="83591"/>
                </a:lnTo>
                <a:lnTo>
                  <a:pt x="633713" y="83591"/>
                </a:lnTo>
                <a:close/>
                <a:moveTo>
                  <a:pt x="549293" y="0"/>
                </a:moveTo>
                <a:lnTo>
                  <a:pt x="1130302" y="0"/>
                </a:lnTo>
                <a:lnTo>
                  <a:pt x="1130302" y="214233"/>
                </a:lnTo>
                <a:lnTo>
                  <a:pt x="1659688" y="214233"/>
                </a:lnTo>
                <a:lnTo>
                  <a:pt x="1660903" y="214233"/>
                </a:lnTo>
                <a:cubicBezTo>
                  <a:pt x="1670871" y="214233"/>
                  <a:pt x="1679593" y="222936"/>
                  <a:pt x="1679593" y="232883"/>
                </a:cubicBezTo>
                <a:lnTo>
                  <a:pt x="1679593" y="1166608"/>
                </a:lnTo>
                <a:cubicBezTo>
                  <a:pt x="1679593" y="1175311"/>
                  <a:pt x="1670871" y="1185258"/>
                  <a:pt x="1660903" y="1185258"/>
                </a:cubicBezTo>
                <a:lnTo>
                  <a:pt x="19936" y="1185258"/>
                </a:lnTo>
                <a:cubicBezTo>
                  <a:pt x="8722" y="1185258"/>
                  <a:pt x="0" y="1175311"/>
                  <a:pt x="0" y="1166608"/>
                </a:cubicBezTo>
                <a:lnTo>
                  <a:pt x="0" y="232883"/>
                </a:lnTo>
                <a:cubicBezTo>
                  <a:pt x="0" y="222936"/>
                  <a:pt x="8722" y="214233"/>
                  <a:pt x="19936" y="214233"/>
                </a:cubicBezTo>
                <a:lnTo>
                  <a:pt x="21150" y="214233"/>
                </a:lnTo>
                <a:lnTo>
                  <a:pt x="549293" y="214233"/>
                </a:lnTo>
                <a:lnTo>
                  <a:pt x="549293" y="0"/>
                </a:ln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7" name="Freeform 442">
            <a:extLst>
              <a:ext uri="{FF2B5EF4-FFF2-40B4-BE49-F238E27FC236}">
                <a16:creationId xmlns:a16="http://schemas.microsoft.com/office/drawing/2014/main" id="{9055896F-E928-614A-BA5D-BE01485B2917}"/>
              </a:ext>
            </a:extLst>
          </p:cNvPr>
          <p:cNvSpPr>
            <a:spLocks noChangeArrowheads="1"/>
          </p:cNvSpPr>
          <p:nvPr/>
        </p:nvSpPr>
        <p:spPr bwMode="auto">
          <a:xfrm>
            <a:off x="13254891" y="9616589"/>
            <a:ext cx="390160" cy="324219"/>
          </a:xfrm>
          <a:custGeom>
            <a:avLst/>
            <a:gdLst>
              <a:gd name="T0" fmla="*/ 184 w 313"/>
              <a:gd name="T1" fmla="*/ 260 h 261"/>
              <a:gd name="T2" fmla="*/ 312 w 313"/>
              <a:gd name="T3" fmla="*/ 131 h 261"/>
              <a:gd name="T4" fmla="*/ 312 w 313"/>
              <a:gd name="T5" fmla="*/ 131 h 261"/>
              <a:gd name="T6" fmla="*/ 0 w 313"/>
              <a:gd name="T7" fmla="*/ 0 h 261"/>
              <a:gd name="T8" fmla="*/ 0 w 313"/>
              <a:gd name="T9" fmla="*/ 181 h 261"/>
              <a:gd name="T10" fmla="*/ 0 w 313"/>
              <a:gd name="T11" fmla="*/ 181 h 261"/>
              <a:gd name="T12" fmla="*/ 184 w 313"/>
              <a:gd name="T13" fmla="*/ 260 h 261"/>
            </a:gdLst>
            <a:ahLst/>
            <a:cxnLst>
              <a:cxn ang="0">
                <a:pos x="T0" y="T1"/>
              </a:cxn>
              <a:cxn ang="0">
                <a:pos x="T2" y="T3"/>
              </a:cxn>
              <a:cxn ang="0">
                <a:pos x="T4" y="T5"/>
              </a:cxn>
              <a:cxn ang="0">
                <a:pos x="T6" y="T7"/>
              </a:cxn>
              <a:cxn ang="0">
                <a:pos x="T8" y="T9"/>
              </a:cxn>
              <a:cxn ang="0">
                <a:pos x="T10" y="T11"/>
              </a:cxn>
              <a:cxn ang="0">
                <a:pos x="T12" y="T13"/>
              </a:cxn>
            </a:cxnLst>
            <a:rect l="0" t="0" r="r" b="b"/>
            <a:pathLst>
              <a:path w="313" h="261">
                <a:moveTo>
                  <a:pt x="184" y="260"/>
                </a:moveTo>
                <a:lnTo>
                  <a:pt x="312" y="131"/>
                </a:lnTo>
                <a:lnTo>
                  <a:pt x="312" y="131"/>
                </a:lnTo>
                <a:cubicBezTo>
                  <a:pt x="228" y="55"/>
                  <a:pt x="119" y="6"/>
                  <a:pt x="0" y="0"/>
                </a:cubicBezTo>
                <a:lnTo>
                  <a:pt x="0" y="181"/>
                </a:lnTo>
                <a:lnTo>
                  <a:pt x="0" y="181"/>
                </a:lnTo>
                <a:cubicBezTo>
                  <a:pt x="70" y="188"/>
                  <a:pt x="134" y="217"/>
                  <a:pt x="184" y="260"/>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1" name="Freeform 446">
            <a:extLst>
              <a:ext uri="{FF2B5EF4-FFF2-40B4-BE49-F238E27FC236}">
                <a16:creationId xmlns:a16="http://schemas.microsoft.com/office/drawing/2014/main" id="{29DFCCC8-DE8E-C24D-8164-E23496A66BB7}"/>
              </a:ext>
            </a:extLst>
          </p:cNvPr>
          <p:cNvSpPr>
            <a:spLocks noChangeArrowheads="1"/>
          </p:cNvSpPr>
          <p:nvPr/>
        </p:nvSpPr>
        <p:spPr bwMode="auto">
          <a:xfrm>
            <a:off x="12793294" y="10583742"/>
            <a:ext cx="862746" cy="335208"/>
          </a:xfrm>
          <a:custGeom>
            <a:avLst/>
            <a:gdLst>
              <a:gd name="T0" fmla="*/ 340 w 691"/>
              <a:gd name="T1" fmla="*/ 87 h 269"/>
              <a:gd name="T2" fmla="*/ 340 w 691"/>
              <a:gd name="T3" fmla="*/ 87 h 269"/>
              <a:gd name="T4" fmla="*/ 127 w 691"/>
              <a:gd name="T5" fmla="*/ 7 h 269"/>
              <a:gd name="T6" fmla="*/ 0 w 691"/>
              <a:gd name="T7" fmla="*/ 136 h 269"/>
              <a:gd name="T8" fmla="*/ 0 w 691"/>
              <a:gd name="T9" fmla="*/ 136 h 269"/>
              <a:gd name="T10" fmla="*/ 340 w 691"/>
              <a:gd name="T11" fmla="*/ 268 h 269"/>
              <a:gd name="T12" fmla="*/ 340 w 691"/>
              <a:gd name="T13" fmla="*/ 268 h 269"/>
              <a:gd name="T14" fmla="*/ 690 w 691"/>
              <a:gd name="T15" fmla="*/ 128 h 269"/>
              <a:gd name="T16" fmla="*/ 562 w 691"/>
              <a:gd name="T17" fmla="*/ 0 h 269"/>
              <a:gd name="T18" fmla="*/ 562 w 691"/>
              <a:gd name="T19" fmla="*/ 0 h 269"/>
              <a:gd name="T20" fmla="*/ 340 w 691"/>
              <a:gd name="T21" fmla="*/ 87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269">
                <a:moveTo>
                  <a:pt x="340" y="87"/>
                </a:moveTo>
                <a:lnTo>
                  <a:pt x="340" y="87"/>
                </a:lnTo>
                <a:cubicBezTo>
                  <a:pt x="259" y="87"/>
                  <a:pt x="184" y="57"/>
                  <a:pt x="127" y="7"/>
                </a:cubicBezTo>
                <a:lnTo>
                  <a:pt x="0" y="136"/>
                </a:lnTo>
                <a:lnTo>
                  <a:pt x="0" y="136"/>
                </a:lnTo>
                <a:cubicBezTo>
                  <a:pt x="90" y="218"/>
                  <a:pt x="209" y="268"/>
                  <a:pt x="340" y="268"/>
                </a:cubicBezTo>
                <a:lnTo>
                  <a:pt x="340" y="268"/>
                </a:lnTo>
                <a:cubicBezTo>
                  <a:pt x="475" y="268"/>
                  <a:pt x="598" y="215"/>
                  <a:pt x="690" y="128"/>
                </a:cubicBezTo>
                <a:lnTo>
                  <a:pt x="562" y="0"/>
                </a:lnTo>
                <a:lnTo>
                  <a:pt x="562" y="0"/>
                </a:lnTo>
                <a:cubicBezTo>
                  <a:pt x="503" y="54"/>
                  <a:pt x="425" y="87"/>
                  <a:pt x="340" y="87"/>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99" name="Freeform 98">
            <a:extLst>
              <a:ext uri="{FF2B5EF4-FFF2-40B4-BE49-F238E27FC236}">
                <a16:creationId xmlns:a16="http://schemas.microsoft.com/office/drawing/2014/main" id="{F95DCEC1-7E77-5848-BA9D-EAAAADE31F74}"/>
              </a:ext>
            </a:extLst>
          </p:cNvPr>
          <p:cNvSpPr>
            <a:spLocks noChangeArrowheads="1"/>
          </p:cNvSpPr>
          <p:nvPr/>
        </p:nvSpPr>
        <p:spPr bwMode="auto">
          <a:xfrm>
            <a:off x="12578984" y="9616589"/>
            <a:ext cx="1284618" cy="1081308"/>
          </a:xfrm>
          <a:custGeom>
            <a:avLst/>
            <a:gdLst>
              <a:gd name="connsiteX0" fmla="*/ 1121252 w 1284618"/>
              <a:gd name="connsiteY0" fmla="*/ 219807 h 1081308"/>
              <a:gd name="connsiteX1" fmla="*/ 1284618 w 1284618"/>
              <a:gd name="connsiteY1" fmla="*/ 653431 h 1081308"/>
              <a:gd name="connsiteX2" fmla="*/ 1130049 w 1284618"/>
              <a:gd name="connsiteY2" fmla="*/ 1075807 h 1081308"/>
              <a:gd name="connsiteX3" fmla="*/ 969196 w 1284618"/>
              <a:gd name="connsiteY3" fmla="*/ 914604 h 1081308"/>
              <a:gd name="connsiteX4" fmla="*/ 1057162 w 1284618"/>
              <a:gd name="connsiteY4" fmla="*/ 653431 h 1081308"/>
              <a:gd name="connsiteX5" fmla="*/ 961656 w 1284618"/>
              <a:gd name="connsiteY5" fmla="*/ 382260 h 1081308"/>
              <a:gd name="connsiteX6" fmla="*/ 603225 w 1284618"/>
              <a:gd name="connsiteY6" fmla="*/ 0 h 1081308"/>
              <a:gd name="connsiteX7" fmla="*/ 603225 w 1284618"/>
              <a:gd name="connsiteY7" fmla="*/ 225480 h 1081308"/>
              <a:gd name="connsiteX8" fmla="*/ 225586 w 1284618"/>
              <a:gd name="connsiteY8" fmla="*/ 649034 h 1081308"/>
              <a:gd name="connsiteX9" fmla="*/ 322800 w 1284618"/>
              <a:gd name="connsiteY9" fmla="*/ 920607 h 1081308"/>
              <a:gd name="connsiteX10" fmla="*/ 163269 w 1284618"/>
              <a:gd name="connsiteY10" fmla="*/ 1081308 h 1081308"/>
              <a:gd name="connsiteX11" fmla="*/ 0 w 1284618"/>
              <a:gd name="connsiteY11" fmla="*/ 649034 h 1081308"/>
              <a:gd name="connsiteX12" fmla="*/ 603225 w 1284618"/>
              <a:gd name="connsiteY12" fmla="*/ 0 h 1081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4618" h="1081308">
                <a:moveTo>
                  <a:pt x="1121252" y="219807"/>
                </a:moveTo>
                <a:cubicBezTo>
                  <a:pt x="1223042" y="334773"/>
                  <a:pt x="1284618" y="487229"/>
                  <a:pt x="1284618" y="653431"/>
                </a:cubicBezTo>
                <a:cubicBezTo>
                  <a:pt x="1284618" y="814633"/>
                  <a:pt x="1225555" y="962091"/>
                  <a:pt x="1130049" y="1075807"/>
                </a:cubicBezTo>
                <a:lnTo>
                  <a:pt x="969196" y="914604"/>
                </a:lnTo>
                <a:cubicBezTo>
                  <a:pt x="1024489" y="842125"/>
                  <a:pt x="1057162" y="750902"/>
                  <a:pt x="1057162" y="653431"/>
                </a:cubicBezTo>
                <a:cubicBezTo>
                  <a:pt x="1057162" y="549711"/>
                  <a:pt x="1020719" y="455988"/>
                  <a:pt x="961656" y="382260"/>
                </a:cubicBezTo>
                <a:close/>
                <a:moveTo>
                  <a:pt x="603225" y="0"/>
                </a:moveTo>
                <a:lnTo>
                  <a:pt x="603225" y="225480"/>
                </a:lnTo>
                <a:cubicBezTo>
                  <a:pt x="392595" y="245412"/>
                  <a:pt x="225586" y="427291"/>
                  <a:pt x="225586" y="649034"/>
                </a:cubicBezTo>
                <a:cubicBezTo>
                  <a:pt x="225586" y="752431"/>
                  <a:pt x="261730" y="845862"/>
                  <a:pt x="322800" y="920607"/>
                </a:cubicBezTo>
                <a:lnTo>
                  <a:pt x="163269" y="1081308"/>
                </a:lnTo>
                <a:cubicBezTo>
                  <a:pt x="62317" y="966700"/>
                  <a:pt x="0" y="815964"/>
                  <a:pt x="0" y="649034"/>
                </a:cubicBezTo>
                <a:cubicBezTo>
                  <a:pt x="0" y="302716"/>
                  <a:pt x="267961" y="18686"/>
                  <a:pt x="603225"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Poppins" pitchFamily="2" charset="77"/>
            </a:endParaRPr>
          </a:p>
        </p:txBody>
      </p:sp>
      <p:sp>
        <p:nvSpPr>
          <p:cNvPr id="98" name="Freeform 97">
            <a:extLst>
              <a:ext uri="{FF2B5EF4-FFF2-40B4-BE49-F238E27FC236}">
                <a16:creationId xmlns:a16="http://schemas.microsoft.com/office/drawing/2014/main" id="{B3EB51FA-CE06-2E48-A4A3-AC614C358774}"/>
              </a:ext>
            </a:extLst>
          </p:cNvPr>
          <p:cNvSpPr>
            <a:spLocks noChangeArrowheads="1"/>
          </p:cNvSpPr>
          <p:nvPr/>
        </p:nvSpPr>
        <p:spPr bwMode="auto">
          <a:xfrm>
            <a:off x="12562494" y="9600104"/>
            <a:ext cx="1317598" cy="1334088"/>
          </a:xfrm>
          <a:custGeom>
            <a:avLst/>
            <a:gdLst>
              <a:gd name="connsiteX0" fmla="*/ 934536 w 1317598"/>
              <a:gd name="connsiteY0" fmla="*/ 1008830 h 1334088"/>
              <a:gd name="connsiteX1" fmla="*/ 658680 w 1317598"/>
              <a:gd name="connsiteY1" fmla="*/ 1109387 h 1334088"/>
              <a:gd name="connsiteX2" fmla="*/ 394058 w 1317598"/>
              <a:gd name="connsiteY2" fmla="*/ 1017520 h 1334088"/>
              <a:gd name="connsiteX3" fmla="*/ 261747 w 1317598"/>
              <a:gd name="connsiteY3" fmla="*/ 1151596 h 1334088"/>
              <a:gd name="connsiteX4" fmla="*/ 658680 w 1317598"/>
              <a:gd name="connsiteY4" fmla="*/ 1296844 h 1334088"/>
              <a:gd name="connsiteX5" fmla="*/ 1068095 w 1317598"/>
              <a:gd name="connsiteY5" fmla="*/ 1141664 h 1334088"/>
              <a:gd name="connsiteX6" fmla="*/ 935628 w 1317598"/>
              <a:gd name="connsiteY6" fmla="*/ 963517 h 1334088"/>
              <a:gd name="connsiteX7" fmla="*/ 948266 w 1317598"/>
              <a:gd name="connsiteY7" fmla="*/ 969104 h 1334088"/>
              <a:gd name="connsiteX8" fmla="*/ 1108038 w 1317598"/>
              <a:gd name="connsiteY8" fmla="*/ 1128008 h 1334088"/>
              <a:gd name="connsiteX9" fmla="*/ 1114279 w 1317598"/>
              <a:gd name="connsiteY9" fmla="*/ 1141664 h 1334088"/>
              <a:gd name="connsiteX10" fmla="*/ 1108038 w 1317598"/>
              <a:gd name="connsiteY10" fmla="*/ 1155320 h 1334088"/>
              <a:gd name="connsiteX11" fmla="*/ 658680 w 1317598"/>
              <a:gd name="connsiteY11" fmla="*/ 1334088 h 1334088"/>
              <a:gd name="connsiteX12" fmla="*/ 221804 w 1317598"/>
              <a:gd name="connsiteY12" fmla="*/ 1166493 h 1334088"/>
              <a:gd name="connsiteX13" fmla="*/ 214315 w 1317598"/>
              <a:gd name="connsiteY13" fmla="*/ 1152837 h 1334088"/>
              <a:gd name="connsiteX14" fmla="*/ 220556 w 1317598"/>
              <a:gd name="connsiteY14" fmla="*/ 1139181 h 1334088"/>
              <a:gd name="connsiteX15" fmla="*/ 379080 w 1317598"/>
              <a:gd name="connsiteY15" fmla="*/ 977794 h 1334088"/>
              <a:gd name="connsiteX16" fmla="*/ 405292 w 1317598"/>
              <a:gd name="connsiteY16" fmla="*/ 977794 h 1334088"/>
              <a:gd name="connsiteX17" fmla="*/ 658680 w 1317598"/>
              <a:gd name="connsiteY17" fmla="*/ 1070902 h 1334088"/>
              <a:gd name="connsiteX18" fmla="*/ 922053 w 1317598"/>
              <a:gd name="connsiteY18" fmla="*/ 969104 h 1334088"/>
              <a:gd name="connsiteX19" fmla="*/ 935628 w 1317598"/>
              <a:gd name="connsiteY19" fmla="*/ 963517 h 1334088"/>
              <a:gd name="connsiteX20" fmla="*/ 1135006 w 1317598"/>
              <a:gd name="connsiteY20" fmla="*/ 260314 h 1334088"/>
              <a:gd name="connsiteX21" fmla="*/ 1001189 w 1317598"/>
              <a:gd name="connsiteY21" fmla="*/ 395837 h 1334088"/>
              <a:gd name="connsiteX22" fmla="*/ 1091234 w 1317598"/>
              <a:gd name="connsiteY22" fmla="*/ 664395 h 1334088"/>
              <a:gd name="connsiteX23" fmla="*/ 1008693 w 1317598"/>
              <a:gd name="connsiteY23" fmla="*/ 923007 h 1334088"/>
              <a:gd name="connsiteX24" fmla="*/ 1143761 w 1317598"/>
              <a:gd name="connsiteY24" fmla="*/ 1057286 h 1334088"/>
              <a:gd name="connsiteX25" fmla="*/ 1280079 w 1317598"/>
              <a:gd name="connsiteY25" fmla="*/ 664395 h 1334088"/>
              <a:gd name="connsiteX26" fmla="*/ 1135006 w 1317598"/>
              <a:gd name="connsiteY26" fmla="*/ 260314 h 1334088"/>
              <a:gd name="connsiteX27" fmla="*/ 1136257 w 1317598"/>
              <a:gd name="connsiteY27" fmla="*/ 214311 h 1334088"/>
              <a:gd name="connsiteX28" fmla="*/ 1150014 w 1317598"/>
              <a:gd name="connsiteY28" fmla="*/ 220528 h 1334088"/>
              <a:gd name="connsiteX29" fmla="*/ 1317598 w 1317598"/>
              <a:gd name="connsiteY29" fmla="*/ 664395 h 1334088"/>
              <a:gd name="connsiteX30" fmla="*/ 1158768 w 1317598"/>
              <a:gd name="connsiteY30" fmla="*/ 1095829 h 1334088"/>
              <a:gd name="connsiteX31" fmla="*/ 1145011 w 1317598"/>
              <a:gd name="connsiteY31" fmla="*/ 1103289 h 1334088"/>
              <a:gd name="connsiteX32" fmla="*/ 1132505 w 1317598"/>
              <a:gd name="connsiteY32" fmla="*/ 1098315 h 1334088"/>
              <a:gd name="connsiteX33" fmla="*/ 971174 w 1317598"/>
              <a:gd name="connsiteY33" fmla="*/ 937926 h 1334088"/>
              <a:gd name="connsiteX34" fmla="*/ 968672 w 1317598"/>
              <a:gd name="connsiteY34" fmla="*/ 913060 h 1334088"/>
              <a:gd name="connsiteX35" fmla="*/ 1053715 w 1317598"/>
              <a:gd name="connsiteY35" fmla="*/ 664395 h 1334088"/>
              <a:gd name="connsiteX36" fmla="*/ 962419 w 1317598"/>
              <a:gd name="connsiteY36" fmla="*/ 405783 h 1334088"/>
              <a:gd name="connsiteX37" fmla="*/ 962419 w 1317598"/>
              <a:gd name="connsiteY37" fmla="*/ 380917 h 1334088"/>
              <a:gd name="connsiteX38" fmla="*/ 1122500 w 1317598"/>
              <a:gd name="connsiteY38" fmla="*/ 219284 h 1334088"/>
              <a:gd name="connsiteX39" fmla="*/ 1136257 w 1317598"/>
              <a:gd name="connsiteY39" fmla="*/ 214311 h 1334088"/>
              <a:gd name="connsiteX40" fmla="*/ 604238 w 1317598"/>
              <a:gd name="connsiteY40" fmla="*/ 38570 h 1334088"/>
              <a:gd name="connsiteX41" fmla="*/ 37453 w 1317598"/>
              <a:gd name="connsiteY41" fmla="*/ 668133 h 1334088"/>
              <a:gd name="connsiteX42" fmla="*/ 183519 w 1317598"/>
              <a:gd name="connsiteY42" fmla="*/ 1072496 h 1334088"/>
              <a:gd name="connsiteX43" fmla="*/ 315852 w 1317598"/>
              <a:gd name="connsiteY43" fmla="*/ 938123 h 1334088"/>
              <a:gd name="connsiteX44" fmla="*/ 225965 w 1317598"/>
              <a:gd name="connsiteY44" fmla="*/ 668133 h 1334088"/>
              <a:gd name="connsiteX45" fmla="*/ 604238 w 1317598"/>
              <a:gd name="connsiteY45" fmla="*/ 228932 h 1334088"/>
              <a:gd name="connsiteX46" fmla="*/ 713401 w 1317598"/>
              <a:gd name="connsiteY46" fmla="*/ 38506 h 1334088"/>
              <a:gd name="connsiteX47" fmla="*/ 713401 w 1317598"/>
              <a:gd name="connsiteY47" fmla="*/ 228542 h 1334088"/>
              <a:gd name="connsiteX48" fmla="*/ 923340 w 1317598"/>
              <a:gd name="connsiteY48" fmla="*/ 317971 h 1334088"/>
              <a:gd name="connsiteX49" fmla="*/ 1057052 w 1317598"/>
              <a:gd name="connsiteY49" fmla="*/ 183828 h 1334088"/>
              <a:gd name="connsiteX50" fmla="*/ 713401 w 1317598"/>
              <a:gd name="connsiteY50" fmla="*/ 38506 h 1334088"/>
              <a:gd name="connsiteX51" fmla="*/ 695906 w 1317598"/>
              <a:gd name="connsiteY51" fmla="*/ 2 h 1334088"/>
              <a:gd name="connsiteX52" fmla="*/ 1097040 w 1317598"/>
              <a:gd name="connsiteY52" fmla="*/ 168923 h 1334088"/>
              <a:gd name="connsiteX53" fmla="*/ 1103288 w 1317598"/>
              <a:gd name="connsiteY53" fmla="*/ 181343 h 1334088"/>
              <a:gd name="connsiteX54" fmla="*/ 1097040 w 1317598"/>
              <a:gd name="connsiteY54" fmla="*/ 195006 h 1334088"/>
              <a:gd name="connsiteX55" fmla="*/ 938336 w 1317598"/>
              <a:gd name="connsiteY55" fmla="*/ 356475 h 1334088"/>
              <a:gd name="connsiteX56" fmla="*/ 924590 w 1317598"/>
              <a:gd name="connsiteY56" fmla="*/ 361443 h 1334088"/>
              <a:gd name="connsiteX57" fmla="*/ 913343 w 1317598"/>
              <a:gd name="connsiteY57" fmla="*/ 357717 h 1334088"/>
              <a:gd name="connsiteX58" fmla="*/ 693407 w 1317598"/>
              <a:gd name="connsiteY58" fmla="*/ 263320 h 1334088"/>
              <a:gd name="connsiteX59" fmla="*/ 675912 w 1317598"/>
              <a:gd name="connsiteY59" fmla="*/ 244689 h 1334088"/>
              <a:gd name="connsiteX60" fmla="*/ 675912 w 1317598"/>
              <a:gd name="connsiteY60" fmla="*/ 19875 h 1334088"/>
              <a:gd name="connsiteX61" fmla="*/ 682160 w 1317598"/>
              <a:gd name="connsiteY61" fmla="*/ 6212 h 1334088"/>
              <a:gd name="connsiteX62" fmla="*/ 695906 w 1317598"/>
              <a:gd name="connsiteY62" fmla="*/ 2 h 1334088"/>
              <a:gd name="connsiteX63" fmla="*/ 621716 w 1317598"/>
              <a:gd name="connsiteY63" fmla="*/ 0 h 1334088"/>
              <a:gd name="connsiteX64" fmla="*/ 635448 w 1317598"/>
              <a:gd name="connsiteY64" fmla="*/ 6221 h 1334088"/>
              <a:gd name="connsiteX65" fmla="*/ 641691 w 1317598"/>
              <a:gd name="connsiteY65" fmla="*/ 19907 h 1334088"/>
              <a:gd name="connsiteX66" fmla="*/ 641691 w 1317598"/>
              <a:gd name="connsiteY66" fmla="*/ 245106 h 1334088"/>
              <a:gd name="connsiteX67" fmla="*/ 624213 w 1317598"/>
              <a:gd name="connsiteY67" fmla="*/ 263769 h 1334088"/>
              <a:gd name="connsiteX68" fmla="*/ 264666 w 1317598"/>
              <a:gd name="connsiteY68" fmla="*/ 668133 h 1334088"/>
              <a:gd name="connsiteX69" fmla="*/ 355801 w 1317598"/>
              <a:gd name="connsiteY69" fmla="*/ 926925 h 1334088"/>
              <a:gd name="connsiteX70" fmla="*/ 355801 w 1317598"/>
              <a:gd name="connsiteY70" fmla="*/ 951809 h 1334088"/>
              <a:gd name="connsiteX71" fmla="*/ 196003 w 1317598"/>
              <a:gd name="connsiteY71" fmla="*/ 1113555 h 1334088"/>
              <a:gd name="connsiteX72" fmla="*/ 182270 w 1317598"/>
              <a:gd name="connsiteY72" fmla="*/ 1119776 h 1334088"/>
              <a:gd name="connsiteX73" fmla="*/ 168537 w 1317598"/>
              <a:gd name="connsiteY73" fmla="*/ 1112311 h 1334088"/>
              <a:gd name="connsiteX74" fmla="*/ 0 w 1317598"/>
              <a:gd name="connsiteY74" fmla="*/ 668133 h 1334088"/>
              <a:gd name="connsiteX75" fmla="*/ 621716 w 1317598"/>
              <a:gd name="connsiteY75" fmla="*/ 0 h 1334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317598" h="1334088">
                <a:moveTo>
                  <a:pt x="934536" y="1008830"/>
                </a:moveTo>
                <a:cubicBezTo>
                  <a:pt x="857146" y="1073385"/>
                  <a:pt x="759785" y="1109387"/>
                  <a:pt x="658680" y="1109387"/>
                </a:cubicBezTo>
                <a:cubicBezTo>
                  <a:pt x="562567" y="1109387"/>
                  <a:pt x="470199" y="1077109"/>
                  <a:pt x="394058" y="1017520"/>
                </a:cubicBezTo>
                <a:lnTo>
                  <a:pt x="261747" y="1151596"/>
                </a:lnTo>
                <a:cubicBezTo>
                  <a:pt x="372838" y="1245945"/>
                  <a:pt x="512639" y="1296844"/>
                  <a:pt x="658680" y="1296844"/>
                </a:cubicBezTo>
                <a:cubicBezTo>
                  <a:pt x="809714" y="1296844"/>
                  <a:pt x="954507" y="1240979"/>
                  <a:pt x="1068095" y="1141664"/>
                </a:cubicBezTo>
                <a:close/>
                <a:moveTo>
                  <a:pt x="935628" y="963517"/>
                </a:moveTo>
                <a:cubicBezTo>
                  <a:pt x="940465" y="963517"/>
                  <a:pt x="945145" y="965380"/>
                  <a:pt x="948266" y="969104"/>
                </a:cubicBezTo>
                <a:lnTo>
                  <a:pt x="1108038" y="1128008"/>
                </a:lnTo>
                <a:cubicBezTo>
                  <a:pt x="1111782" y="1132974"/>
                  <a:pt x="1114279" y="1136698"/>
                  <a:pt x="1114279" y="1141664"/>
                </a:cubicBezTo>
                <a:cubicBezTo>
                  <a:pt x="1114279" y="1146630"/>
                  <a:pt x="1111782" y="1151596"/>
                  <a:pt x="1108038" y="1155320"/>
                </a:cubicBezTo>
                <a:cubicBezTo>
                  <a:pt x="985713" y="1270774"/>
                  <a:pt x="825941" y="1334088"/>
                  <a:pt x="658680" y="1334088"/>
                </a:cubicBezTo>
                <a:cubicBezTo>
                  <a:pt x="497660" y="1334088"/>
                  <a:pt x="341633" y="1275740"/>
                  <a:pt x="221804" y="1166493"/>
                </a:cubicBezTo>
                <a:cubicBezTo>
                  <a:pt x="218060" y="1162769"/>
                  <a:pt x="215563" y="1157803"/>
                  <a:pt x="214315" y="1152837"/>
                </a:cubicBezTo>
                <a:cubicBezTo>
                  <a:pt x="214315" y="1147871"/>
                  <a:pt x="216811" y="1142906"/>
                  <a:pt x="220556" y="1139181"/>
                </a:cubicBezTo>
                <a:lnTo>
                  <a:pt x="379080" y="977794"/>
                </a:lnTo>
                <a:cubicBezTo>
                  <a:pt x="385321" y="971587"/>
                  <a:pt x="397803" y="971587"/>
                  <a:pt x="405292" y="977794"/>
                </a:cubicBezTo>
                <a:cubicBezTo>
                  <a:pt x="475192" y="1038624"/>
                  <a:pt x="565064" y="1070902"/>
                  <a:pt x="658680" y="1070902"/>
                </a:cubicBezTo>
                <a:cubicBezTo>
                  <a:pt x="756041" y="1070902"/>
                  <a:pt x="849657" y="1034900"/>
                  <a:pt x="922053" y="969104"/>
                </a:cubicBezTo>
                <a:cubicBezTo>
                  <a:pt x="925798" y="965380"/>
                  <a:pt x="930791" y="963517"/>
                  <a:pt x="935628" y="963517"/>
                </a:cubicBezTo>
                <a:close/>
                <a:moveTo>
                  <a:pt x="1135006" y="260314"/>
                </a:moveTo>
                <a:lnTo>
                  <a:pt x="1001189" y="395837"/>
                </a:lnTo>
                <a:cubicBezTo>
                  <a:pt x="1058718" y="472923"/>
                  <a:pt x="1091234" y="567415"/>
                  <a:pt x="1091234" y="664395"/>
                </a:cubicBezTo>
                <a:cubicBezTo>
                  <a:pt x="1091234" y="758888"/>
                  <a:pt x="1062470" y="847164"/>
                  <a:pt x="1008693" y="923007"/>
                </a:cubicBezTo>
                <a:lnTo>
                  <a:pt x="1143761" y="1057286"/>
                </a:lnTo>
                <a:cubicBezTo>
                  <a:pt x="1231305" y="945386"/>
                  <a:pt x="1280079" y="807377"/>
                  <a:pt x="1280079" y="664395"/>
                </a:cubicBezTo>
                <a:cubicBezTo>
                  <a:pt x="1280079" y="516439"/>
                  <a:pt x="1228804" y="374700"/>
                  <a:pt x="1135006" y="260314"/>
                </a:cubicBezTo>
                <a:close/>
                <a:moveTo>
                  <a:pt x="1136257" y="214311"/>
                </a:moveTo>
                <a:cubicBezTo>
                  <a:pt x="1142510" y="214311"/>
                  <a:pt x="1146262" y="216798"/>
                  <a:pt x="1150014" y="220528"/>
                </a:cubicBezTo>
                <a:cubicBezTo>
                  <a:pt x="1257568" y="343617"/>
                  <a:pt x="1317598" y="500276"/>
                  <a:pt x="1317598" y="664395"/>
                </a:cubicBezTo>
                <a:cubicBezTo>
                  <a:pt x="1317598" y="822297"/>
                  <a:pt x="1261320" y="975226"/>
                  <a:pt x="1158768" y="1095829"/>
                </a:cubicBezTo>
                <a:cubicBezTo>
                  <a:pt x="1156267" y="1100802"/>
                  <a:pt x="1151264" y="1103289"/>
                  <a:pt x="1145011" y="1103289"/>
                </a:cubicBezTo>
                <a:cubicBezTo>
                  <a:pt x="1140009" y="1103289"/>
                  <a:pt x="1136257" y="1102045"/>
                  <a:pt x="1132505" y="1098315"/>
                </a:cubicBezTo>
                <a:lnTo>
                  <a:pt x="971174" y="937926"/>
                </a:lnTo>
                <a:cubicBezTo>
                  <a:pt x="963670" y="930466"/>
                  <a:pt x="962419" y="920520"/>
                  <a:pt x="968672" y="913060"/>
                </a:cubicBezTo>
                <a:cubicBezTo>
                  <a:pt x="1023700" y="840947"/>
                  <a:pt x="1053715" y="755158"/>
                  <a:pt x="1053715" y="664395"/>
                </a:cubicBezTo>
                <a:cubicBezTo>
                  <a:pt x="1053715" y="569902"/>
                  <a:pt x="1021199" y="477896"/>
                  <a:pt x="962419" y="405783"/>
                </a:cubicBezTo>
                <a:cubicBezTo>
                  <a:pt x="956166" y="398323"/>
                  <a:pt x="956166" y="388377"/>
                  <a:pt x="962419" y="380917"/>
                </a:cubicBezTo>
                <a:lnTo>
                  <a:pt x="1122500" y="219284"/>
                </a:lnTo>
                <a:cubicBezTo>
                  <a:pt x="1126252" y="215554"/>
                  <a:pt x="1131254" y="214311"/>
                  <a:pt x="1136257" y="214311"/>
                </a:cubicBezTo>
                <a:close/>
                <a:moveTo>
                  <a:pt x="604238" y="38570"/>
                </a:moveTo>
                <a:cubicBezTo>
                  <a:pt x="284641" y="68431"/>
                  <a:pt x="37453" y="340910"/>
                  <a:pt x="37453" y="668133"/>
                </a:cubicBezTo>
                <a:cubicBezTo>
                  <a:pt x="37453" y="816192"/>
                  <a:pt x="89887" y="959275"/>
                  <a:pt x="183519" y="1072496"/>
                </a:cubicBezTo>
                <a:lnTo>
                  <a:pt x="315852" y="938123"/>
                </a:lnTo>
                <a:cubicBezTo>
                  <a:pt x="258424" y="860983"/>
                  <a:pt x="225965" y="765180"/>
                  <a:pt x="225965" y="668133"/>
                </a:cubicBezTo>
                <a:cubicBezTo>
                  <a:pt x="225965" y="446666"/>
                  <a:pt x="390757" y="257548"/>
                  <a:pt x="604238" y="228932"/>
                </a:cubicBezTo>
                <a:close/>
                <a:moveTo>
                  <a:pt x="713401" y="38506"/>
                </a:moveTo>
                <a:lnTo>
                  <a:pt x="713401" y="228542"/>
                </a:lnTo>
                <a:cubicBezTo>
                  <a:pt x="790879" y="238479"/>
                  <a:pt x="862108" y="269530"/>
                  <a:pt x="923340" y="317971"/>
                </a:cubicBezTo>
                <a:lnTo>
                  <a:pt x="1057052" y="183828"/>
                </a:lnTo>
                <a:cubicBezTo>
                  <a:pt x="959580" y="100609"/>
                  <a:pt x="839615" y="50927"/>
                  <a:pt x="713401" y="38506"/>
                </a:cubicBezTo>
                <a:close/>
                <a:moveTo>
                  <a:pt x="695906" y="2"/>
                </a:moveTo>
                <a:cubicBezTo>
                  <a:pt x="843364" y="9939"/>
                  <a:pt x="985822" y="68316"/>
                  <a:pt x="1097040" y="168923"/>
                </a:cubicBezTo>
                <a:cubicBezTo>
                  <a:pt x="1100789" y="171407"/>
                  <a:pt x="1102039" y="176375"/>
                  <a:pt x="1103288" y="181343"/>
                </a:cubicBezTo>
                <a:cubicBezTo>
                  <a:pt x="1103288" y="187554"/>
                  <a:pt x="1100789" y="191280"/>
                  <a:pt x="1097040" y="195006"/>
                </a:cubicBezTo>
                <a:lnTo>
                  <a:pt x="938336" y="356475"/>
                </a:lnTo>
                <a:cubicBezTo>
                  <a:pt x="934587" y="360201"/>
                  <a:pt x="929589" y="361443"/>
                  <a:pt x="924590" y="361443"/>
                </a:cubicBezTo>
                <a:cubicBezTo>
                  <a:pt x="920841" y="361443"/>
                  <a:pt x="915843" y="360201"/>
                  <a:pt x="913343" y="357717"/>
                </a:cubicBezTo>
                <a:cubicBezTo>
                  <a:pt x="849612" y="303066"/>
                  <a:pt x="774633" y="270772"/>
                  <a:pt x="693407" y="263320"/>
                </a:cubicBezTo>
                <a:cubicBezTo>
                  <a:pt x="683410" y="263320"/>
                  <a:pt x="675912" y="254625"/>
                  <a:pt x="675912" y="244689"/>
                </a:cubicBezTo>
                <a:lnTo>
                  <a:pt x="675912" y="19875"/>
                </a:lnTo>
                <a:cubicBezTo>
                  <a:pt x="675912" y="13665"/>
                  <a:pt x="678411" y="9939"/>
                  <a:pt x="682160" y="6212"/>
                </a:cubicBezTo>
                <a:cubicBezTo>
                  <a:pt x="685909" y="1244"/>
                  <a:pt x="690908" y="2"/>
                  <a:pt x="695906" y="2"/>
                </a:cubicBezTo>
                <a:close/>
                <a:moveTo>
                  <a:pt x="621716" y="0"/>
                </a:moveTo>
                <a:cubicBezTo>
                  <a:pt x="626709" y="0"/>
                  <a:pt x="631703" y="1244"/>
                  <a:pt x="635448" y="6221"/>
                </a:cubicBezTo>
                <a:cubicBezTo>
                  <a:pt x="639194" y="9954"/>
                  <a:pt x="641691" y="13686"/>
                  <a:pt x="641691" y="19907"/>
                </a:cubicBezTo>
                <a:lnTo>
                  <a:pt x="641691" y="245106"/>
                </a:lnTo>
                <a:cubicBezTo>
                  <a:pt x="641691" y="255060"/>
                  <a:pt x="634200" y="262525"/>
                  <a:pt x="624213" y="263769"/>
                </a:cubicBezTo>
                <a:cubicBezTo>
                  <a:pt x="421968" y="282432"/>
                  <a:pt x="264666" y="460352"/>
                  <a:pt x="264666" y="668133"/>
                </a:cubicBezTo>
                <a:cubicBezTo>
                  <a:pt x="264666" y="762692"/>
                  <a:pt x="295877" y="854762"/>
                  <a:pt x="355801" y="926925"/>
                </a:cubicBezTo>
                <a:cubicBezTo>
                  <a:pt x="362043" y="934391"/>
                  <a:pt x="360795" y="945588"/>
                  <a:pt x="355801" y="951809"/>
                </a:cubicBezTo>
                <a:lnTo>
                  <a:pt x="196003" y="1113555"/>
                </a:lnTo>
                <a:cubicBezTo>
                  <a:pt x="192257" y="1117287"/>
                  <a:pt x="187264" y="1119776"/>
                  <a:pt x="182270" y="1119776"/>
                </a:cubicBezTo>
                <a:cubicBezTo>
                  <a:pt x="177276" y="1119776"/>
                  <a:pt x="172283" y="1117287"/>
                  <a:pt x="168537" y="1112311"/>
                </a:cubicBezTo>
                <a:cubicBezTo>
                  <a:pt x="59924" y="990379"/>
                  <a:pt x="0" y="832367"/>
                  <a:pt x="0" y="668133"/>
                </a:cubicBezTo>
                <a:cubicBezTo>
                  <a:pt x="0" y="314781"/>
                  <a:pt x="272157" y="21151"/>
                  <a:pt x="621716"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Poppins" pitchFamily="2" charset="77"/>
            </a:endParaRPr>
          </a:p>
        </p:txBody>
      </p:sp>
      <p:sp>
        <p:nvSpPr>
          <p:cNvPr id="95" name="Freeform 450">
            <a:extLst>
              <a:ext uri="{FF2B5EF4-FFF2-40B4-BE49-F238E27FC236}">
                <a16:creationId xmlns:a16="http://schemas.microsoft.com/office/drawing/2014/main" id="{07C65B5C-6227-B748-806F-356CC30B99AA}"/>
              </a:ext>
            </a:extLst>
          </p:cNvPr>
          <p:cNvSpPr>
            <a:spLocks noChangeArrowheads="1"/>
          </p:cNvSpPr>
          <p:nvPr/>
        </p:nvSpPr>
        <p:spPr bwMode="auto">
          <a:xfrm>
            <a:off x="12348186" y="9407772"/>
            <a:ext cx="1725490" cy="1725490"/>
          </a:xfrm>
          <a:custGeom>
            <a:avLst/>
            <a:gdLst>
              <a:gd name="T0" fmla="*/ 692 w 1386"/>
              <a:gd name="T1" fmla="*/ 38 h 1385"/>
              <a:gd name="T2" fmla="*/ 692 w 1386"/>
              <a:gd name="T3" fmla="*/ 38 h 1385"/>
              <a:gd name="T4" fmla="*/ 38 w 1386"/>
              <a:gd name="T5" fmla="*/ 692 h 1385"/>
              <a:gd name="T6" fmla="*/ 38 w 1386"/>
              <a:gd name="T7" fmla="*/ 692 h 1385"/>
              <a:gd name="T8" fmla="*/ 692 w 1386"/>
              <a:gd name="T9" fmla="*/ 1347 h 1385"/>
              <a:gd name="T10" fmla="*/ 692 w 1386"/>
              <a:gd name="T11" fmla="*/ 1347 h 1385"/>
              <a:gd name="T12" fmla="*/ 1347 w 1386"/>
              <a:gd name="T13" fmla="*/ 692 h 1385"/>
              <a:gd name="T14" fmla="*/ 1347 w 1386"/>
              <a:gd name="T15" fmla="*/ 692 h 1385"/>
              <a:gd name="T16" fmla="*/ 692 w 1386"/>
              <a:gd name="T17" fmla="*/ 38 h 1385"/>
              <a:gd name="T18" fmla="*/ 692 w 1386"/>
              <a:gd name="T19" fmla="*/ 1384 h 1385"/>
              <a:gd name="T20" fmla="*/ 692 w 1386"/>
              <a:gd name="T21" fmla="*/ 1384 h 1385"/>
              <a:gd name="T22" fmla="*/ 0 w 1386"/>
              <a:gd name="T23" fmla="*/ 692 h 1385"/>
              <a:gd name="T24" fmla="*/ 0 w 1386"/>
              <a:gd name="T25" fmla="*/ 692 h 1385"/>
              <a:gd name="T26" fmla="*/ 692 w 1386"/>
              <a:gd name="T27" fmla="*/ 0 h 1385"/>
              <a:gd name="T28" fmla="*/ 692 w 1386"/>
              <a:gd name="T29" fmla="*/ 0 h 1385"/>
              <a:gd name="T30" fmla="*/ 1385 w 1386"/>
              <a:gd name="T31" fmla="*/ 692 h 1385"/>
              <a:gd name="T32" fmla="*/ 1385 w 1386"/>
              <a:gd name="T33" fmla="*/ 692 h 1385"/>
              <a:gd name="T34" fmla="*/ 692 w 1386"/>
              <a:gd name="T35" fmla="*/ 1384 h 1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86" h="1385">
                <a:moveTo>
                  <a:pt x="692" y="38"/>
                </a:moveTo>
                <a:lnTo>
                  <a:pt x="692" y="38"/>
                </a:lnTo>
                <a:cubicBezTo>
                  <a:pt x="331" y="38"/>
                  <a:pt x="38" y="331"/>
                  <a:pt x="38" y="692"/>
                </a:cubicBezTo>
                <a:lnTo>
                  <a:pt x="38" y="692"/>
                </a:lnTo>
                <a:cubicBezTo>
                  <a:pt x="38" y="1053"/>
                  <a:pt x="331" y="1347"/>
                  <a:pt x="692" y="1347"/>
                </a:cubicBezTo>
                <a:lnTo>
                  <a:pt x="692" y="1347"/>
                </a:lnTo>
                <a:cubicBezTo>
                  <a:pt x="1053" y="1347"/>
                  <a:pt x="1347" y="1053"/>
                  <a:pt x="1347" y="692"/>
                </a:cubicBezTo>
                <a:lnTo>
                  <a:pt x="1347" y="692"/>
                </a:lnTo>
                <a:cubicBezTo>
                  <a:pt x="1347" y="331"/>
                  <a:pt x="1053" y="38"/>
                  <a:pt x="692" y="38"/>
                </a:cubicBezTo>
                <a:close/>
                <a:moveTo>
                  <a:pt x="692" y="1384"/>
                </a:moveTo>
                <a:lnTo>
                  <a:pt x="692" y="1384"/>
                </a:lnTo>
                <a:cubicBezTo>
                  <a:pt x="311" y="1384"/>
                  <a:pt x="0" y="1074"/>
                  <a:pt x="0" y="692"/>
                </a:cubicBezTo>
                <a:lnTo>
                  <a:pt x="0" y="692"/>
                </a:lnTo>
                <a:cubicBezTo>
                  <a:pt x="0" y="310"/>
                  <a:pt x="311" y="0"/>
                  <a:pt x="692" y="0"/>
                </a:cubicBezTo>
                <a:lnTo>
                  <a:pt x="692" y="0"/>
                </a:lnTo>
                <a:cubicBezTo>
                  <a:pt x="1074" y="0"/>
                  <a:pt x="1385" y="310"/>
                  <a:pt x="1385" y="692"/>
                </a:cubicBezTo>
                <a:lnTo>
                  <a:pt x="1385" y="692"/>
                </a:lnTo>
                <a:cubicBezTo>
                  <a:pt x="1385" y="1074"/>
                  <a:pt x="1074"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Poppins" pitchFamily="2" charset="77"/>
            </a:endParaRPr>
          </a:p>
        </p:txBody>
      </p:sp>
      <p:sp>
        <p:nvSpPr>
          <p:cNvPr id="74" name="Freeform 521">
            <a:extLst>
              <a:ext uri="{FF2B5EF4-FFF2-40B4-BE49-F238E27FC236}">
                <a16:creationId xmlns:a16="http://schemas.microsoft.com/office/drawing/2014/main" id="{133A3D97-08AF-D543-B67F-8B9F55EB1811}"/>
              </a:ext>
            </a:extLst>
          </p:cNvPr>
          <p:cNvSpPr>
            <a:spLocks noChangeArrowheads="1"/>
          </p:cNvSpPr>
          <p:nvPr/>
        </p:nvSpPr>
        <p:spPr bwMode="auto">
          <a:xfrm>
            <a:off x="14331069" y="9406776"/>
            <a:ext cx="1724782" cy="1724817"/>
          </a:xfrm>
          <a:custGeom>
            <a:avLst/>
            <a:gdLst>
              <a:gd name="T0" fmla="*/ 451881 w 1385"/>
              <a:gd name="T1" fmla="*/ 24814 h 1385"/>
              <a:gd name="T2" fmla="*/ 451881 w 1385"/>
              <a:gd name="T3" fmla="*/ 24814 h 1385"/>
              <a:gd name="T4" fmla="*/ 24161 w 1385"/>
              <a:gd name="T5" fmla="*/ 451881 h 1385"/>
              <a:gd name="T6" fmla="*/ 24161 w 1385"/>
              <a:gd name="T7" fmla="*/ 451881 h 1385"/>
              <a:gd name="T8" fmla="*/ 451881 w 1385"/>
              <a:gd name="T9" fmla="*/ 879601 h 1385"/>
              <a:gd name="T10" fmla="*/ 451881 w 1385"/>
              <a:gd name="T11" fmla="*/ 879601 h 1385"/>
              <a:gd name="T12" fmla="*/ 878948 w 1385"/>
              <a:gd name="T13" fmla="*/ 451881 h 1385"/>
              <a:gd name="T14" fmla="*/ 878948 w 1385"/>
              <a:gd name="T15" fmla="*/ 451881 h 1385"/>
              <a:gd name="T16" fmla="*/ 451881 w 1385"/>
              <a:gd name="T17" fmla="*/ 24814 h 1385"/>
              <a:gd name="T18" fmla="*/ 451881 w 1385"/>
              <a:gd name="T19" fmla="*/ 903762 h 1385"/>
              <a:gd name="T20" fmla="*/ 451881 w 1385"/>
              <a:gd name="T21" fmla="*/ 903762 h 1385"/>
              <a:gd name="T22" fmla="*/ 0 w 1385"/>
              <a:gd name="T23" fmla="*/ 451881 h 1385"/>
              <a:gd name="T24" fmla="*/ 0 w 1385"/>
              <a:gd name="T25" fmla="*/ 451881 h 1385"/>
              <a:gd name="T26" fmla="*/ 451881 w 1385"/>
              <a:gd name="T27" fmla="*/ 0 h 1385"/>
              <a:gd name="T28" fmla="*/ 451881 w 1385"/>
              <a:gd name="T29" fmla="*/ 0 h 1385"/>
              <a:gd name="T30" fmla="*/ 903762 w 1385"/>
              <a:gd name="T31" fmla="*/ 451881 h 1385"/>
              <a:gd name="T32" fmla="*/ 903762 w 1385"/>
              <a:gd name="T33" fmla="*/ 451881 h 1385"/>
              <a:gd name="T34" fmla="*/ 451881 w 1385"/>
              <a:gd name="T35" fmla="*/ 903762 h 13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85" h="1385">
                <a:moveTo>
                  <a:pt x="692" y="38"/>
                </a:moveTo>
                <a:lnTo>
                  <a:pt x="692" y="38"/>
                </a:lnTo>
                <a:cubicBezTo>
                  <a:pt x="331" y="38"/>
                  <a:pt x="37" y="331"/>
                  <a:pt x="37" y="692"/>
                </a:cubicBezTo>
                <a:cubicBezTo>
                  <a:pt x="37" y="1053"/>
                  <a:pt x="331" y="1347"/>
                  <a:pt x="692" y="1347"/>
                </a:cubicBezTo>
                <a:cubicBezTo>
                  <a:pt x="1053" y="1347"/>
                  <a:pt x="1346" y="1053"/>
                  <a:pt x="1346" y="692"/>
                </a:cubicBezTo>
                <a:cubicBezTo>
                  <a:pt x="1346" y="331"/>
                  <a:pt x="1053" y="38"/>
                  <a:pt x="692" y="38"/>
                </a:cubicBezTo>
                <a:close/>
                <a:moveTo>
                  <a:pt x="692" y="1384"/>
                </a:moveTo>
                <a:lnTo>
                  <a:pt x="692" y="1384"/>
                </a:lnTo>
                <a:cubicBezTo>
                  <a:pt x="310" y="1384"/>
                  <a:pt x="0" y="1074"/>
                  <a:pt x="0" y="692"/>
                </a:cubicBezTo>
                <a:cubicBezTo>
                  <a:pt x="0" y="310"/>
                  <a:pt x="310" y="0"/>
                  <a:pt x="692" y="0"/>
                </a:cubicBezTo>
                <a:cubicBezTo>
                  <a:pt x="1073" y="0"/>
                  <a:pt x="1384" y="310"/>
                  <a:pt x="1384" y="692"/>
                </a:cubicBezTo>
                <a:cubicBezTo>
                  <a:pt x="1384" y="1074"/>
                  <a:pt x="1073" y="1384"/>
                  <a:pt x="692" y="1384"/>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523">
            <a:extLst>
              <a:ext uri="{FF2B5EF4-FFF2-40B4-BE49-F238E27FC236}">
                <a16:creationId xmlns:a16="http://schemas.microsoft.com/office/drawing/2014/main" id="{DF04FAAB-7204-FF49-9DBA-EACD84319FB7}"/>
              </a:ext>
            </a:extLst>
          </p:cNvPr>
          <p:cNvSpPr>
            <a:spLocks noChangeArrowheads="1"/>
          </p:cNvSpPr>
          <p:nvPr/>
        </p:nvSpPr>
        <p:spPr bwMode="auto">
          <a:xfrm>
            <a:off x="14957263" y="9577060"/>
            <a:ext cx="483379" cy="197750"/>
          </a:xfrm>
          <a:custGeom>
            <a:avLst/>
            <a:gdLst>
              <a:gd name="T0" fmla="*/ 252814 w 388"/>
              <a:gd name="T1" fmla="*/ 0 h 160"/>
              <a:gd name="T2" fmla="*/ 0 w 388"/>
              <a:gd name="T3" fmla="*/ 0 h 160"/>
              <a:gd name="T4" fmla="*/ 37236 w 388"/>
              <a:gd name="T5" fmla="*/ 103043 h 160"/>
              <a:gd name="T6" fmla="*/ 214924 w 388"/>
              <a:gd name="T7" fmla="*/ 103043 h 160"/>
              <a:gd name="T8" fmla="*/ 252814 w 388"/>
              <a:gd name="T9" fmla="*/ 0 h 1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8" h="160">
                <a:moveTo>
                  <a:pt x="387" y="0"/>
                </a:moveTo>
                <a:lnTo>
                  <a:pt x="0" y="0"/>
                </a:lnTo>
                <a:lnTo>
                  <a:pt x="57" y="159"/>
                </a:lnTo>
                <a:lnTo>
                  <a:pt x="329" y="159"/>
                </a:lnTo>
                <a:lnTo>
                  <a:pt x="387"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75">
            <a:extLst>
              <a:ext uri="{FF2B5EF4-FFF2-40B4-BE49-F238E27FC236}">
                <a16:creationId xmlns:a16="http://schemas.microsoft.com/office/drawing/2014/main" id="{126358E5-2635-234C-A8A6-49A3696168D5}"/>
              </a:ext>
            </a:extLst>
          </p:cNvPr>
          <p:cNvSpPr>
            <a:spLocks noChangeArrowheads="1"/>
          </p:cNvSpPr>
          <p:nvPr/>
        </p:nvSpPr>
        <p:spPr bwMode="auto">
          <a:xfrm>
            <a:off x="14957263" y="9774811"/>
            <a:ext cx="482133" cy="1141296"/>
          </a:xfrm>
          <a:custGeom>
            <a:avLst/>
            <a:gdLst>
              <a:gd name="connsiteX0" fmla="*/ 240444 w 482133"/>
              <a:gd name="connsiteY0" fmla="*/ 834941 h 1141296"/>
              <a:gd name="connsiteX1" fmla="*/ 409875 w 482133"/>
              <a:gd name="connsiteY1" fmla="*/ 941663 h 1141296"/>
              <a:gd name="connsiteX2" fmla="*/ 482133 w 482133"/>
              <a:gd name="connsiteY2" fmla="*/ 1141296 h 1141296"/>
              <a:gd name="connsiteX3" fmla="*/ 0 w 482133"/>
              <a:gd name="connsiteY3" fmla="*/ 1141296 h 1141296"/>
              <a:gd name="connsiteX4" fmla="*/ 71012 w 482133"/>
              <a:gd name="connsiteY4" fmla="*/ 941663 h 1141296"/>
              <a:gd name="connsiteX5" fmla="*/ 71410 w 482133"/>
              <a:gd name="connsiteY5" fmla="*/ 0 h 1141296"/>
              <a:gd name="connsiteX6" fmla="*/ 410726 w 482133"/>
              <a:gd name="connsiteY6" fmla="*/ 0 h 1141296"/>
              <a:gd name="connsiteX7" fmla="*/ 241068 w 482133"/>
              <a:gd name="connsiteY7" fmla="*/ 471156 h 1141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2133" h="1141296">
                <a:moveTo>
                  <a:pt x="240444" y="834941"/>
                </a:moveTo>
                <a:lnTo>
                  <a:pt x="409875" y="941663"/>
                </a:lnTo>
                <a:lnTo>
                  <a:pt x="482133" y="1141296"/>
                </a:lnTo>
                <a:lnTo>
                  <a:pt x="0" y="1141296"/>
                </a:lnTo>
                <a:lnTo>
                  <a:pt x="71012" y="941663"/>
                </a:lnTo>
                <a:close/>
                <a:moveTo>
                  <a:pt x="71410" y="0"/>
                </a:moveTo>
                <a:lnTo>
                  <a:pt x="410726" y="0"/>
                </a:lnTo>
                <a:lnTo>
                  <a:pt x="241068" y="471156"/>
                </a:lnTo>
                <a:close/>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7" name="Freeform 76">
            <a:extLst>
              <a:ext uri="{FF2B5EF4-FFF2-40B4-BE49-F238E27FC236}">
                <a16:creationId xmlns:a16="http://schemas.microsoft.com/office/drawing/2014/main" id="{3B7E9B0D-6F40-B04C-B626-79CF27A0D175}"/>
              </a:ext>
            </a:extLst>
          </p:cNvPr>
          <p:cNvSpPr>
            <a:spLocks noChangeArrowheads="1"/>
          </p:cNvSpPr>
          <p:nvPr/>
        </p:nvSpPr>
        <p:spPr bwMode="auto">
          <a:xfrm>
            <a:off x="14936484" y="9560582"/>
            <a:ext cx="518204" cy="1377501"/>
          </a:xfrm>
          <a:custGeom>
            <a:avLst/>
            <a:gdLst>
              <a:gd name="connsiteX0" fmla="*/ 240462 w 518204"/>
              <a:gd name="connsiteY0" fmla="*/ 1086706 h 1377501"/>
              <a:gd name="connsiteX1" fmla="*/ 104791 w 518204"/>
              <a:gd name="connsiteY1" fmla="*/ 1174265 h 1377501"/>
              <a:gd name="connsiteX2" fmla="*/ 44779 w 518204"/>
              <a:gd name="connsiteY2" fmla="*/ 1339886 h 1377501"/>
              <a:gd name="connsiteX3" fmla="*/ 473426 w 518204"/>
              <a:gd name="connsiteY3" fmla="*/ 1339886 h 1377501"/>
              <a:gd name="connsiteX4" fmla="*/ 413413 w 518204"/>
              <a:gd name="connsiteY4" fmla="*/ 1174265 h 1377501"/>
              <a:gd name="connsiteX5" fmla="*/ 277742 w 518204"/>
              <a:gd name="connsiteY5" fmla="*/ 1087392 h 1377501"/>
              <a:gd name="connsiteX6" fmla="*/ 277742 w 518204"/>
              <a:gd name="connsiteY6" fmla="*/ 791750 h 1377501"/>
              <a:gd name="connsiteX7" fmla="*/ 277742 w 518204"/>
              <a:gd name="connsiteY7" fmla="*/ 1041549 h 1377501"/>
              <a:gd name="connsiteX8" fmla="*/ 394108 w 518204"/>
              <a:gd name="connsiteY8" fmla="*/ 1114944 h 1377501"/>
              <a:gd name="connsiteX9" fmla="*/ 240462 w 518204"/>
              <a:gd name="connsiteY9" fmla="*/ 791750 h 1377501"/>
              <a:gd name="connsiteX10" fmla="*/ 125333 w 518204"/>
              <a:gd name="connsiteY10" fmla="*/ 1114740 h 1377501"/>
              <a:gd name="connsiteX11" fmla="*/ 240462 w 518204"/>
              <a:gd name="connsiteY11" fmla="*/ 1041586 h 1377501"/>
              <a:gd name="connsiteX12" fmla="*/ 118929 w 518204"/>
              <a:gd name="connsiteY12" fmla="*/ 234960 h 1377501"/>
              <a:gd name="connsiteX13" fmla="*/ 259102 w 518204"/>
              <a:gd name="connsiteY13" fmla="*/ 627289 h 1377501"/>
              <a:gd name="connsiteX14" fmla="*/ 400505 w 518204"/>
              <a:gd name="connsiteY14" fmla="*/ 234960 h 1377501"/>
              <a:gd name="connsiteX15" fmla="*/ 44779 w 518204"/>
              <a:gd name="connsiteY15" fmla="*/ 36052 h 1377501"/>
              <a:gd name="connsiteX16" fmla="*/ 101658 w 518204"/>
              <a:gd name="connsiteY16" fmla="*/ 192258 h 1377501"/>
              <a:gd name="connsiteX17" fmla="*/ 416546 w 518204"/>
              <a:gd name="connsiteY17" fmla="*/ 192258 h 1377501"/>
              <a:gd name="connsiteX18" fmla="*/ 473426 w 518204"/>
              <a:gd name="connsiteY18" fmla="*/ 36052 h 1377501"/>
              <a:gd name="connsiteX19" fmla="*/ 18687 w 518204"/>
              <a:gd name="connsiteY19" fmla="*/ 0 h 1377501"/>
              <a:gd name="connsiteX20" fmla="*/ 499517 w 518204"/>
              <a:gd name="connsiteY20" fmla="*/ 0 h 1377501"/>
              <a:gd name="connsiteX21" fmla="*/ 514427 w 518204"/>
              <a:gd name="connsiteY21" fmla="*/ 7459 h 1377501"/>
              <a:gd name="connsiteX22" fmla="*/ 516912 w 518204"/>
              <a:gd name="connsiteY22" fmla="*/ 24863 h 1377501"/>
              <a:gd name="connsiteX23" fmla="*/ 446092 w 518204"/>
              <a:gd name="connsiteY23" fmla="*/ 222528 h 1377501"/>
              <a:gd name="connsiteX24" fmla="*/ 444977 w 518204"/>
              <a:gd name="connsiteY24" fmla="*/ 223272 h 1377501"/>
              <a:gd name="connsiteX25" fmla="*/ 279718 w 518204"/>
              <a:gd name="connsiteY25" fmla="*/ 682700 h 1377501"/>
              <a:gd name="connsiteX26" fmla="*/ 516912 w 518204"/>
              <a:gd name="connsiteY26" fmla="*/ 1352424 h 1377501"/>
              <a:gd name="connsiteX27" fmla="*/ 514427 w 518204"/>
              <a:gd name="connsiteY27" fmla="*/ 1369978 h 1377501"/>
              <a:gd name="connsiteX28" fmla="*/ 499517 w 518204"/>
              <a:gd name="connsiteY28" fmla="*/ 1377501 h 1377501"/>
              <a:gd name="connsiteX29" fmla="*/ 18687 w 518204"/>
              <a:gd name="connsiteY29" fmla="*/ 1377501 h 1377501"/>
              <a:gd name="connsiteX30" fmla="*/ 3778 w 518204"/>
              <a:gd name="connsiteY30" fmla="*/ 1369978 h 1377501"/>
              <a:gd name="connsiteX31" fmla="*/ 1293 w 518204"/>
              <a:gd name="connsiteY31" fmla="*/ 1352424 h 1377501"/>
              <a:gd name="connsiteX32" fmla="*/ 239724 w 518204"/>
              <a:gd name="connsiteY32" fmla="*/ 682686 h 1377501"/>
              <a:gd name="connsiteX33" fmla="*/ 74925 w 518204"/>
              <a:gd name="connsiteY33" fmla="*/ 224538 h 1377501"/>
              <a:gd name="connsiteX34" fmla="*/ 72113 w 518204"/>
              <a:gd name="connsiteY34" fmla="*/ 222528 h 1377501"/>
              <a:gd name="connsiteX35" fmla="*/ 1293 w 518204"/>
              <a:gd name="connsiteY35" fmla="*/ 24863 h 1377501"/>
              <a:gd name="connsiteX36" fmla="*/ 3778 w 518204"/>
              <a:gd name="connsiteY36" fmla="*/ 7459 h 1377501"/>
              <a:gd name="connsiteX37" fmla="*/ 18687 w 518204"/>
              <a:gd name="connsiteY37" fmla="*/ 0 h 1377501"/>
              <a:gd name="connsiteX0" fmla="*/ 240462 w 518204"/>
              <a:gd name="connsiteY0" fmla="*/ 1086706 h 1377501"/>
              <a:gd name="connsiteX1" fmla="*/ 104791 w 518204"/>
              <a:gd name="connsiteY1" fmla="*/ 1174265 h 1377501"/>
              <a:gd name="connsiteX2" fmla="*/ 44779 w 518204"/>
              <a:gd name="connsiteY2" fmla="*/ 1339886 h 1377501"/>
              <a:gd name="connsiteX3" fmla="*/ 473426 w 518204"/>
              <a:gd name="connsiteY3" fmla="*/ 1339886 h 1377501"/>
              <a:gd name="connsiteX4" fmla="*/ 413413 w 518204"/>
              <a:gd name="connsiteY4" fmla="*/ 1174265 h 1377501"/>
              <a:gd name="connsiteX5" fmla="*/ 277742 w 518204"/>
              <a:gd name="connsiteY5" fmla="*/ 1087392 h 1377501"/>
              <a:gd name="connsiteX6" fmla="*/ 240462 w 518204"/>
              <a:gd name="connsiteY6" fmla="*/ 1086706 h 1377501"/>
              <a:gd name="connsiteX7" fmla="*/ 277742 w 518204"/>
              <a:gd name="connsiteY7" fmla="*/ 791750 h 1377501"/>
              <a:gd name="connsiteX8" fmla="*/ 277742 w 518204"/>
              <a:gd name="connsiteY8" fmla="*/ 1041549 h 1377501"/>
              <a:gd name="connsiteX9" fmla="*/ 394108 w 518204"/>
              <a:gd name="connsiteY9" fmla="*/ 1114944 h 1377501"/>
              <a:gd name="connsiteX10" fmla="*/ 277742 w 518204"/>
              <a:gd name="connsiteY10" fmla="*/ 791750 h 1377501"/>
              <a:gd name="connsiteX11" fmla="*/ 240462 w 518204"/>
              <a:gd name="connsiteY11" fmla="*/ 791750 h 1377501"/>
              <a:gd name="connsiteX12" fmla="*/ 125333 w 518204"/>
              <a:gd name="connsiteY12" fmla="*/ 1114740 h 1377501"/>
              <a:gd name="connsiteX13" fmla="*/ 240462 w 518204"/>
              <a:gd name="connsiteY13" fmla="*/ 1041586 h 1377501"/>
              <a:gd name="connsiteX14" fmla="*/ 240462 w 518204"/>
              <a:gd name="connsiteY14" fmla="*/ 791750 h 1377501"/>
              <a:gd name="connsiteX15" fmla="*/ 118929 w 518204"/>
              <a:gd name="connsiteY15" fmla="*/ 234960 h 1377501"/>
              <a:gd name="connsiteX16" fmla="*/ 259102 w 518204"/>
              <a:gd name="connsiteY16" fmla="*/ 627289 h 1377501"/>
              <a:gd name="connsiteX17" fmla="*/ 400505 w 518204"/>
              <a:gd name="connsiteY17" fmla="*/ 234960 h 1377501"/>
              <a:gd name="connsiteX18" fmla="*/ 118929 w 518204"/>
              <a:gd name="connsiteY18" fmla="*/ 234960 h 1377501"/>
              <a:gd name="connsiteX19" fmla="*/ 44779 w 518204"/>
              <a:gd name="connsiteY19" fmla="*/ 36052 h 1377501"/>
              <a:gd name="connsiteX20" fmla="*/ 101658 w 518204"/>
              <a:gd name="connsiteY20" fmla="*/ 192258 h 1377501"/>
              <a:gd name="connsiteX21" fmla="*/ 416546 w 518204"/>
              <a:gd name="connsiteY21" fmla="*/ 192258 h 1377501"/>
              <a:gd name="connsiteX22" fmla="*/ 473426 w 518204"/>
              <a:gd name="connsiteY22" fmla="*/ 36052 h 1377501"/>
              <a:gd name="connsiteX23" fmla="*/ 44779 w 518204"/>
              <a:gd name="connsiteY23" fmla="*/ 36052 h 1377501"/>
              <a:gd name="connsiteX24" fmla="*/ 18687 w 518204"/>
              <a:gd name="connsiteY24" fmla="*/ 0 h 1377501"/>
              <a:gd name="connsiteX25" fmla="*/ 499517 w 518204"/>
              <a:gd name="connsiteY25" fmla="*/ 0 h 1377501"/>
              <a:gd name="connsiteX26" fmla="*/ 514427 w 518204"/>
              <a:gd name="connsiteY26" fmla="*/ 7459 h 1377501"/>
              <a:gd name="connsiteX27" fmla="*/ 516912 w 518204"/>
              <a:gd name="connsiteY27" fmla="*/ 24863 h 1377501"/>
              <a:gd name="connsiteX28" fmla="*/ 446092 w 518204"/>
              <a:gd name="connsiteY28" fmla="*/ 222528 h 1377501"/>
              <a:gd name="connsiteX29" fmla="*/ 444977 w 518204"/>
              <a:gd name="connsiteY29" fmla="*/ 223272 h 1377501"/>
              <a:gd name="connsiteX30" fmla="*/ 279718 w 518204"/>
              <a:gd name="connsiteY30" fmla="*/ 682700 h 1377501"/>
              <a:gd name="connsiteX31" fmla="*/ 516912 w 518204"/>
              <a:gd name="connsiteY31" fmla="*/ 1352424 h 1377501"/>
              <a:gd name="connsiteX32" fmla="*/ 514427 w 518204"/>
              <a:gd name="connsiteY32" fmla="*/ 1369978 h 1377501"/>
              <a:gd name="connsiteX33" fmla="*/ 499517 w 518204"/>
              <a:gd name="connsiteY33" fmla="*/ 1377501 h 1377501"/>
              <a:gd name="connsiteX34" fmla="*/ 18687 w 518204"/>
              <a:gd name="connsiteY34" fmla="*/ 1377501 h 1377501"/>
              <a:gd name="connsiteX35" fmla="*/ 3778 w 518204"/>
              <a:gd name="connsiteY35" fmla="*/ 1369978 h 1377501"/>
              <a:gd name="connsiteX36" fmla="*/ 1293 w 518204"/>
              <a:gd name="connsiteY36" fmla="*/ 1352424 h 1377501"/>
              <a:gd name="connsiteX37" fmla="*/ 239724 w 518204"/>
              <a:gd name="connsiteY37" fmla="*/ 682686 h 1377501"/>
              <a:gd name="connsiteX38" fmla="*/ 74925 w 518204"/>
              <a:gd name="connsiteY38" fmla="*/ 224538 h 1377501"/>
              <a:gd name="connsiteX39" fmla="*/ 1293 w 518204"/>
              <a:gd name="connsiteY39" fmla="*/ 24863 h 1377501"/>
              <a:gd name="connsiteX40" fmla="*/ 3778 w 518204"/>
              <a:gd name="connsiteY40" fmla="*/ 7459 h 1377501"/>
              <a:gd name="connsiteX41" fmla="*/ 18687 w 518204"/>
              <a:gd name="connsiteY41" fmla="*/ 0 h 1377501"/>
              <a:gd name="connsiteX0" fmla="*/ 240462 w 518204"/>
              <a:gd name="connsiteY0" fmla="*/ 1086706 h 1377501"/>
              <a:gd name="connsiteX1" fmla="*/ 104791 w 518204"/>
              <a:gd name="connsiteY1" fmla="*/ 1174265 h 1377501"/>
              <a:gd name="connsiteX2" fmla="*/ 44779 w 518204"/>
              <a:gd name="connsiteY2" fmla="*/ 1339886 h 1377501"/>
              <a:gd name="connsiteX3" fmla="*/ 473426 w 518204"/>
              <a:gd name="connsiteY3" fmla="*/ 1339886 h 1377501"/>
              <a:gd name="connsiteX4" fmla="*/ 413413 w 518204"/>
              <a:gd name="connsiteY4" fmla="*/ 1174265 h 1377501"/>
              <a:gd name="connsiteX5" fmla="*/ 277742 w 518204"/>
              <a:gd name="connsiteY5" fmla="*/ 1087392 h 1377501"/>
              <a:gd name="connsiteX6" fmla="*/ 240462 w 518204"/>
              <a:gd name="connsiteY6" fmla="*/ 1086706 h 1377501"/>
              <a:gd name="connsiteX7" fmla="*/ 277742 w 518204"/>
              <a:gd name="connsiteY7" fmla="*/ 791750 h 1377501"/>
              <a:gd name="connsiteX8" fmla="*/ 277742 w 518204"/>
              <a:gd name="connsiteY8" fmla="*/ 1041549 h 1377501"/>
              <a:gd name="connsiteX9" fmla="*/ 394108 w 518204"/>
              <a:gd name="connsiteY9" fmla="*/ 1114944 h 1377501"/>
              <a:gd name="connsiteX10" fmla="*/ 277742 w 518204"/>
              <a:gd name="connsiteY10" fmla="*/ 791750 h 1377501"/>
              <a:gd name="connsiteX11" fmla="*/ 240462 w 518204"/>
              <a:gd name="connsiteY11" fmla="*/ 791750 h 1377501"/>
              <a:gd name="connsiteX12" fmla="*/ 125333 w 518204"/>
              <a:gd name="connsiteY12" fmla="*/ 1114740 h 1377501"/>
              <a:gd name="connsiteX13" fmla="*/ 240462 w 518204"/>
              <a:gd name="connsiteY13" fmla="*/ 1041586 h 1377501"/>
              <a:gd name="connsiteX14" fmla="*/ 240462 w 518204"/>
              <a:gd name="connsiteY14" fmla="*/ 791750 h 1377501"/>
              <a:gd name="connsiteX15" fmla="*/ 118929 w 518204"/>
              <a:gd name="connsiteY15" fmla="*/ 234960 h 1377501"/>
              <a:gd name="connsiteX16" fmla="*/ 259102 w 518204"/>
              <a:gd name="connsiteY16" fmla="*/ 627289 h 1377501"/>
              <a:gd name="connsiteX17" fmla="*/ 400505 w 518204"/>
              <a:gd name="connsiteY17" fmla="*/ 234960 h 1377501"/>
              <a:gd name="connsiteX18" fmla="*/ 118929 w 518204"/>
              <a:gd name="connsiteY18" fmla="*/ 234960 h 1377501"/>
              <a:gd name="connsiteX19" fmla="*/ 44779 w 518204"/>
              <a:gd name="connsiteY19" fmla="*/ 36052 h 1377501"/>
              <a:gd name="connsiteX20" fmla="*/ 101658 w 518204"/>
              <a:gd name="connsiteY20" fmla="*/ 192258 h 1377501"/>
              <a:gd name="connsiteX21" fmla="*/ 416546 w 518204"/>
              <a:gd name="connsiteY21" fmla="*/ 192258 h 1377501"/>
              <a:gd name="connsiteX22" fmla="*/ 473426 w 518204"/>
              <a:gd name="connsiteY22" fmla="*/ 36052 h 1377501"/>
              <a:gd name="connsiteX23" fmla="*/ 44779 w 518204"/>
              <a:gd name="connsiteY23" fmla="*/ 36052 h 1377501"/>
              <a:gd name="connsiteX24" fmla="*/ 18687 w 518204"/>
              <a:gd name="connsiteY24" fmla="*/ 0 h 1377501"/>
              <a:gd name="connsiteX25" fmla="*/ 499517 w 518204"/>
              <a:gd name="connsiteY25" fmla="*/ 0 h 1377501"/>
              <a:gd name="connsiteX26" fmla="*/ 514427 w 518204"/>
              <a:gd name="connsiteY26" fmla="*/ 7459 h 1377501"/>
              <a:gd name="connsiteX27" fmla="*/ 516912 w 518204"/>
              <a:gd name="connsiteY27" fmla="*/ 24863 h 1377501"/>
              <a:gd name="connsiteX28" fmla="*/ 446092 w 518204"/>
              <a:gd name="connsiteY28" fmla="*/ 222528 h 1377501"/>
              <a:gd name="connsiteX29" fmla="*/ 444977 w 518204"/>
              <a:gd name="connsiteY29" fmla="*/ 223272 h 1377501"/>
              <a:gd name="connsiteX30" fmla="*/ 279718 w 518204"/>
              <a:gd name="connsiteY30" fmla="*/ 682700 h 1377501"/>
              <a:gd name="connsiteX31" fmla="*/ 516912 w 518204"/>
              <a:gd name="connsiteY31" fmla="*/ 1352424 h 1377501"/>
              <a:gd name="connsiteX32" fmla="*/ 514427 w 518204"/>
              <a:gd name="connsiteY32" fmla="*/ 1369978 h 1377501"/>
              <a:gd name="connsiteX33" fmla="*/ 499517 w 518204"/>
              <a:gd name="connsiteY33" fmla="*/ 1377501 h 1377501"/>
              <a:gd name="connsiteX34" fmla="*/ 18687 w 518204"/>
              <a:gd name="connsiteY34" fmla="*/ 1377501 h 1377501"/>
              <a:gd name="connsiteX35" fmla="*/ 3778 w 518204"/>
              <a:gd name="connsiteY35" fmla="*/ 1369978 h 1377501"/>
              <a:gd name="connsiteX36" fmla="*/ 1293 w 518204"/>
              <a:gd name="connsiteY36" fmla="*/ 1352424 h 1377501"/>
              <a:gd name="connsiteX37" fmla="*/ 239724 w 518204"/>
              <a:gd name="connsiteY37" fmla="*/ 682686 h 1377501"/>
              <a:gd name="connsiteX38" fmla="*/ 1293 w 518204"/>
              <a:gd name="connsiteY38" fmla="*/ 24863 h 1377501"/>
              <a:gd name="connsiteX39" fmla="*/ 3778 w 518204"/>
              <a:gd name="connsiteY39" fmla="*/ 7459 h 1377501"/>
              <a:gd name="connsiteX40" fmla="*/ 18687 w 518204"/>
              <a:gd name="connsiteY40" fmla="*/ 0 h 1377501"/>
              <a:gd name="connsiteX0" fmla="*/ 240462 w 518204"/>
              <a:gd name="connsiteY0" fmla="*/ 1086706 h 1377501"/>
              <a:gd name="connsiteX1" fmla="*/ 104791 w 518204"/>
              <a:gd name="connsiteY1" fmla="*/ 1174265 h 1377501"/>
              <a:gd name="connsiteX2" fmla="*/ 44779 w 518204"/>
              <a:gd name="connsiteY2" fmla="*/ 1339886 h 1377501"/>
              <a:gd name="connsiteX3" fmla="*/ 473426 w 518204"/>
              <a:gd name="connsiteY3" fmla="*/ 1339886 h 1377501"/>
              <a:gd name="connsiteX4" fmla="*/ 413413 w 518204"/>
              <a:gd name="connsiteY4" fmla="*/ 1174265 h 1377501"/>
              <a:gd name="connsiteX5" fmla="*/ 277742 w 518204"/>
              <a:gd name="connsiteY5" fmla="*/ 1087392 h 1377501"/>
              <a:gd name="connsiteX6" fmla="*/ 240462 w 518204"/>
              <a:gd name="connsiteY6" fmla="*/ 1086706 h 1377501"/>
              <a:gd name="connsiteX7" fmla="*/ 277742 w 518204"/>
              <a:gd name="connsiteY7" fmla="*/ 791750 h 1377501"/>
              <a:gd name="connsiteX8" fmla="*/ 277742 w 518204"/>
              <a:gd name="connsiteY8" fmla="*/ 1041549 h 1377501"/>
              <a:gd name="connsiteX9" fmla="*/ 394108 w 518204"/>
              <a:gd name="connsiteY9" fmla="*/ 1114944 h 1377501"/>
              <a:gd name="connsiteX10" fmla="*/ 277742 w 518204"/>
              <a:gd name="connsiteY10" fmla="*/ 791750 h 1377501"/>
              <a:gd name="connsiteX11" fmla="*/ 240462 w 518204"/>
              <a:gd name="connsiteY11" fmla="*/ 791750 h 1377501"/>
              <a:gd name="connsiteX12" fmla="*/ 125333 w 518204"/>
              <a:gd name="connsiteY12" fmla="*/ 1114740 h 1377501"/>
              <a:gd name="connsiteX13" fmla="*/ 240462 w 518204"/>
              <a:gd name="connsiteY13" fmla="*/ 1041586 h 1377501"/>
              <a:gd name="connsiteX14" fmla="*/ 240462 w 518204"/>
              <a:gd name="connsiteY14" fmla="*/ 791750 h 1377501"/>
              <a:gd name="connsiteX15" fmla="*/ 118929 w 518204"/>
              <a:gd name="connsiteY15" fmla="*/ 234960 h 1377501"/>
              <a:gd name="connsiteX16" fmla="*/ 259102 w 518204"/>
              <a:gd name="connsiteY16" fmla="*/ 627289 h 1377501"/>
              <a:gd name="connsiteX17" fmla="*/ 400505 w 518204"/>
              <a:gd name="connsiteY17" fmla="*/ 234960 h 1377501"/>
              <a:gd name="connsiteX18" fmla="*/ 118929 w 518204"/>
              <a:gd name="connsiteY18" fmla="*/ 234960 h 1377501"/>
              <a:gd name="connsiteX19" fmla="*/ 44779 w 518204"/>
              <a:gd name="connsiteY19" fmla="*/ 36052 h 1377501"/>
              <a:gd name="connsiteX20" fmla="*/ 101658 w 518204"/>
              <a:gd name="connsiteY20" fmla="*/ 192258 h 1377501"/>
              <a:gd name="connsiteX21" fmla="*/ 416546 w 518204"/>
              <a:gd name="connsiteY21" fmla="*/ 192258 h 1377501"/>
              <a:gd name="connsiteX22" fmla="*/ 473426 w 518204"/>
              <a:gd name="connsiteY22" fmla="*/ 36052 h 1377501"/>
              <a:gd name="connsiteX23" fmla="*/ 44779 w 518204"/>
              <a:gd name="connsiteY23" fmla="*/ 36052 h 1377501"/>
              <a:gd name="connsiteX24" fmla="*/ 18687 w 518204"/>
              <a:gd name="connsiteY24" fmla="*/ 0 h 1377501"/>
              <a:gd name="connsiteX25" fmla="*/ 499517 w 518204"/>
              <a:gd name="connsiteY25" fmla="*/ 0 h 1377501"/>
              <a:gd name="connsiteX26" fmla="*/ 514427 w 518204"/>
              <a:gd name="connsiteY26" fmla="*/ 7459 h 1377501"/>
              <a:gd name="connsiteX27" fmla="*/ 516912 w 518204"/>
              <a:gd name="connsiteY27" fmla="*/ 24863 h 1377501"/>
              <a:gd name="connsiteX28" fmla="*/ 446092 w 518204"/>
              <a:gd name="connsiteY28" fmla="*/ 222528 h 1377501"/>
              <a:gd name="connsiteX29" fmla="*/ 279718 w 518204"/>
              <a:gd name="connsiteY29" fmla="*/ 682700 h 1377501"/>
              <a:gd name="connsiteX30" fmla="*/ 516912 w 518204"/>
              <a:gd name="connsiteY30" fmla="*/ 1352424 h 1377501"/>
              <a:gd name="connsiteX31" fmla="*/ 514427 w 518204"/>
              <a:gd name="connsiteY31" fmla="*/ 1369978 h 1377501"/>
              <a:gd name="connsiteX32" fmla="*/ 499517 w 518204"/>
              <a:gd name="connsiteY32" fmla="*/ 1377501 h 1377501"/>
              <a:gd name="connsiteX33" fmla="*/ 18687 w 518204"/>
              <a:gd name="connsiteY33" fmla="*/ 1377501 h 1377501"/>
              <a:gd name="connsiteX34" fmla="*/ 3778 w 518204"/>
              <a:gd name="connsiteY34" fmla="*/ 1369978 h 1377501"/>
              <a:gd name="connsiteX35" fmla="*/ 1293 w 518204"/>
              <a:gd name="connsiteY35" fmla="*/ 1352424 h 1377501"/>
              <a:gd name="connsiteX36" fmla="*/ 239724 w 518204"/>
              <a:gd name="connsiteY36" fmla="*/ 682686 h 1377501"/>
              <a:gd name="connsiteX37" fmla="*/ 1293 w 518204"/>
              <a:gd name="connsiteY37" fmla="*/ 24863 h 1377501"/>
              <a:gd name="connsiteX38" fmla="*/ 3778 w 518204"/>
              <a:gd name="connsiteY38" fmla="*/ 7459 h 1377501"/>
              <a:gd name="connsiteX39" fmla="*/ 18687 w 518204"/>
              <a:gd name="connsiteY39" fmla="*/ 0 h 1377501"/>
              <a:gd name="connsiteX0" fmla="*/ 240462 w 518204"/>
              <a:gd name="connsiteY0" fmla="*/ 1086706 h 1377501"/>
              <a:gd name="connsiteX1" fmla="*/ 104791 w 518204"/>
              <a:gd name="connsiteY1" fmla="*/ 1174265 h 1377501"/>
              <a:gd name="connsiteX2" fmla="*/ 44779 w 518204"/>
              <a:gd name="connsiteY2" fmla="*/ 1339886 h 1377501"/>
              <a:gd name="connsiteX3" fmla="*/ 473426 w 518204"/>
              <a:gd name="connsiteY3" fmla="*/ 1339886 h 1377501"/>
              <a:gd name="connsiteX4" fmla="*/ 413413 w 518204"/>
              <a:gd name="connsiteY4" fmla="*/ 1174265 h 1377501"/>
              <a:gd name="connsiteX5" fmla="*/ 277742 w 518204"/>
              <a:gd name="connsiteY5" fmla="*/ 1087392 h 1377501"/>
              <a:gd name="connsiteX6" fmla="*/ 240462 w 518204"/>
              <a:gd name="connsiteY6" fmla="*/ 1086706 h 1377501"/>
              <a:gd name="connsiteX7" fmla="*/ 277742 w 518204"/>
              <a:gd name="connsiteY7" fmla="*/ 791750 h 1377501"/>
              <a:gd name="connsiteX8" fmla="*/ 277742 w 518204"/>
              <a:gd name="connsiteY8" fmla="*/ 1041549 h 1377501"/>
              <a:gd name="connsiteX9" fmla="*/ 394108 w 518204"/>
              <a:gd name="connsiteY9" fmla="*/ 1114944 h 1377501"/>
              <a:gd name="connsiteX10" fmla="*/ 277742 w 518204"/>
              <a:gd name="connsiteY10" fmla="*/ 791750 h 1377501"/>
              <a:gd name="connsiteX11" fmla="*/ 240462 w 518204"/>
              <a:gd name="connsiteY11" fmla="*/ 791750 h 1377501"/>
              <a:gd name="connsiteX12" fmla="*/ 125333 w 518204"/>
              <a:gd name="connsiteY12" fmla="*/ 1114740 h 1377501"/>
              <a:gd name="connsiteX13" fmla="*/ 240462 w 518204"/>
              <a:gd name="connsiteY13" fmla="*/ 1041586 h 1377501"/>
              <a:gd name="connsiteX14" fmla="*/ 240462 w 518204"/>
              <a:gd name="connsiteY14" fmla="*/ 791750 h 1377501"/>
              <a:gd name="connsiteX15" fmla="*/ 118929 w 518204"/>
              <a:gd name="connsiteY15" fmla="*/ 234960 h 1377501"/>
              <a:gd name="connsiteX16" fmla="*/ 259102 w 518204"/>
              <a:gd name="connsiteY16" fmla="*/ 627289 h 1377501"/>
              <a:gd name="connsiteX17" fmla="*/ 400505 w 518204"/>
              <a:gd name="connsiteY17" fmla="*/ 234960 h 1377501"/>
              <a:gd name="connsiteX18" fmla="*/ 118929 w 518204"/>
              <a:gd name="connsiteY18" fmla="*/ 234960 h 1377501"/>
              <a:gd name="connsiteX19" fmla="*/ 44779 w 518204"/>
              <a:gd name="connsiteY19" fmla="*/ 36052 h 1377501"/>
              <a:gd name="connsiteX20" fmla="*/ 101658 w 518204"/>
              <a:gd name="connsiteY20" fmla="*/ 192258 h 1377501"/>
              <a:gd name="connsiteX21" fmla="*/ 416546 w 518204"/>
              <a:gd name="connsiteY21" fmla="*/ 192258 h 1377501"/>
              <a:gd name="connsiteX22" fmla="*/ 473426 w 518204"/>
              <a:gd name="connsiteY22" fmla="*/ 36052 h 1377501"/>
              <a:gd name="connsiteX23" fmla="*/ 44779 w 518204"/>
              <a:gd name="connsiteY23" fmla="*/ 36052 h 1377501"/>
              <a:gd name="connsiteX24" fmla="*/ 18687 w 518204"/>
              <a:gd name="connsiteY24" fmla="*/ 0 h 1377501"/>
              <a:gd name="connsiteX25" fmla="*/ 499517 w 518204"/>
              <a:gd name="connsiteY25" fmla="*/ 0 h 1377501"/>
              <a:gd name="connsiteX26" fmla="*/ 514427 w 518204"/>
              <a:gd name="connsiteY26" fmla="*/ 7459 h 1377501"/>
              <a:gd name="connsiteX27" fmla="*/ 516912 w 518204"/>
              <a:gd name="connsiteY27" fmla="*/ 24863 h 1377501"/>
              <a:gd name="connsiteX28" fmla="*/ 279718 w 518204"/>
              <a:gd name="connsiteY28" fmla="*/ 682700 h 1377501"/>
              <a:gd name="connsiteX29" fmla="*/ 516912 w 518204"/>
              <a:gd name="connsiteY29" fmla="*/ 1352424 h 1377501"/>
              <a:gd name="connsiteX30" fmla="*/ 514427 w 518204"/>
              <a:gd name="connsiteY30" fmla="*/ 1369978 h 1377501"/>
              <a:gd name="connsiteX31" fmla="*/ 499517 w 518204"/>
              <a:gd name="connsiteY31" fmla="*/ 1377501 h 1377501"/>
              <a:gd name="connsiteX32" fmla="*/ 18687 w 518204"/>
              <a:gd name="connsiteY32" fmla="*/ 1377501 h 1377501"/>
              <a:gd name="connsiteX33" fmla="*/ 3778 w 518204"/>
              <a:gd name="connsiteY33" fmla="*/ 1369978 h 1377501"/>
              <a:gd name="connsiteX34" fmla="*/ 1293 w 518204"/>
              <a:gd name="connsiteY34" fmla="*/ 1352424 h 1377501"/>
              <a:gd name="connsiteX35" fmla="*/ 239724 w 518204"/>
              <a:gd name="connsiteY35" fmla="*/ 682686 h 1377501"/>
              <a:gd name="connsiteX36" fmla="*/ 1293 w 518204"/>
              <a:gd name="connsiteY36" fmla="*/ 24863 h 1377501"/>
              <a:gd name="connsiteX37" fmla="*/ 3778 w 518204"/>
              <a:gd name="connsiteY37" fmla="*/ 7459 h 1377501"/>
              <a:gd name="connsiteX38" fmla="*/ 18687 w 518204"/>
              <a:gd name="connsiteY38" fmla="*/ 0 h 137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8204" h="1377501">
                <a:moveTo>
                  <a:pt x="240462" y="1086706"/>
                </a:moveTo>
                <a:lnTo>
                  <a:pt x="104791" y="1174265"/>
                </a:lnTo>
                <a:lnTo>
                  <a:pt x="44779" y="1339886"/>
                </a:lnTo>
                <a:lnTo>
                  <a:pt x="473426" y="1339886"/>
                </a:lnTo>
                <a:lnTo>
                  <a:pt x="413413" y="1174265"/>
                </a:lnTo>
                <a:lnTo>
                  <a:pt x="277742" y="1087392"/>
                </a:lnTo>
                <a:lnTo>
                  <a:pt x="240462" y="1086706"/>
                </a:lnTo>
                <a:close/>
                <a:moveTo>
                  <a:pt x="277742" y="791750"/>
                </a:moveTo>
                <a:lnTo>
                  <a:pt x="277742" y="1041549"/>
                </a:lnTo>
                <a:lnTo>
                  <a:pt x="394108" y="1114944"/>
                </a:lnTo>
                <a:lnTo>
                  <a:pt x="277742" y="791750"/>
                </a:lnTo>
                <a:close/>
                <a:moveTo>
                  <a:pt x="240462" y="791750"/>
                </a:moveTo>
                <a:lnTo>
                  <a:pt x="125333" y="1114740"/>
                </a:lnTo>
                <a:lnTo>
                  <a:pt x="240462" y="1041586"/>
                </a:lnTo>
                <a:lnTo>
                  <a:pt x="240462" y="791750"/>
                </a:lnTo>
                <a:close/>
                <a:moveTo>
                  <a:pt x="118929" y="234960"/>
                </a:moveTo>
                <a:lnTo>
                  <a:pt x="259102" y="627289"/>
                </a:lnTo>
                <a:lnTo>
                  <a:pt x="400505" y="234960"/>
                </a:lnTo>
                <a:lnTo>
                  <a:pt x="118929" y="234960"/>
                </a:lnTo>
                <a:close/>
                <a:moveTo>
                  <a:pt x="44779" y="36052"/>
                </a:moveTo>
                <a:lnTo>
                  <a:pt x="101658" y="192258"/>
                </a:lnTo>
                <a:lnTo>
                  <a:pt x="416546" y="192258"/>
                </a:lnTo>
                <a:lnTo>
                  <a:pt x="473426" y="36052"/>
                </a:lnTo>
                <a:lnTo>
                  <a:pt x="44779" y="36052"/>
                </a:lnTo>
                <a:close/>
                <a:moveTo>
                  <a:pt x="18687" y="0"/>
                </a:moveTo>
                <a:lnTo>
                  <a:pt x="499517" y="0"/>
                </a:lnTo>
                <a:cubicBezTo>
                  <a:pt x="505730" y="0"/>
                  <a:pt x="510699" y="2486"/>
                  <a:pt x="514427" y="7459"/>
                </a:cubicBezTo>
                <a:cubicBezTo>
                  <a:pt x="518154" y="12432"/>
                  <a:pt x="519397" y="18648"/>
                  <a:pt x="516912" y="24863"/>
                </a:cubicBezTo>
                <a:lnTo>
                  <a:pt x="279718" y="682700"/>
                </a:lnTo>
                <a:lnTo>
                  <a:pt x="516912" y="1352424"/>
                </a:lnTo>
                <a:cubicBezTo>
                  <a:pt x="519397" y="1358693"/>
                  <a:pt x="518154" y="1364963"/>
                  <a:pt x="514427" y="1369978"/>
                </a:cubicBezTo>
                <a:cubicBezTo>
                  <a:pt x="510699" y="1374993"/>
                  <a:pt x="505730" y="1377501"/>
                  <a:pt x="499517" y="1377501"/>
                </a:cubicBezTo>
                <a:lnTo>
                  <a:pt x="18687" y="1377501"/>
                </a:lnTo>
                <a:cubicBezTo>
                  <a:pt x="12475" y="1377501"/>
                  <a:pt x="6263" y="1374993"/>
                  <a:pt x="3778" y="1369978"/>
                </a:cubicBezTo>
                <a:cubicBezTo>
                  <a:pt x="50" y="1364963"/>
                  <a:pt x="-1192" y="1358693"/>
                  <a:pt x="1293" y="1352424"/>
                </a:cubicBezTo>
                <a:lnTo>
                  <a:pt x="239724" y="682686"/>
                </a:lnTo>
                <a:lnTo>
                  <a:pt x="1293" y="24863"/>
                </a:lnTo>
                <a:cubicBezTo>
                  <a:pt x="-1192" y="18648"/>
                  <a:pt x="50" y="12432"/>
                  <a:pt x="3778" y="7459"/>
                </a:cubicBezTo>
                <a:cubicBezTo>
                  <a:pt x="6263" y="2486"/>
                  <a:pt x="12475" y="0"/>
                  <a:pt x="18687" y="0"/>
                </a:cubicBezTo>
                <a:close/>
              </a:path>
            </a:pathLst>
          </a:custGeom>
          <a:solidFill>
            <a:srgbClr val="123A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 name="TextBox 3">
            <a:extLst>
              <a:ext uri="{FF2B5EF4-FFF2-40B4-BE49-F238E27FC236}">
                <a16:creationId xmlns:a16="http://schemas.microsoft.com/office/drawing/2014/main" id="{0FCC417B-BD1C-364A-BCC3-0867ECEE2F13}"/>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 </a:t>
            </a:r>
            <a:r>
              <a:rPr lang="en-US" sz="7400" b="1" spc="-290" dirty="0">
                <a:solidFill>
                  <a:schemeClr val="accent3"/>
                </a:solidFill>
                <a:latin typeface="Poppins" pitchFamily="2" charset="77"/>
                <a:cs typeface="Poppins" pitchFamily="2" charset="77"/>
              </a:rPr>
              <a:t>INFOGRAPHIC</a:t>
            </a:r>
          </a:p>
        </p:txBody>
      </p:sp>
      <p:sp>
        <p:nvSpPr>
          <p:cNvPr id="5" name="TextBox 4">
            <a:extLst>
              <a:ext uri="{FF2B5EF4-FFF2-40B4-BE49-F238E27FC236}">
                <a16:creationId xmlns:a16="http://schemas.microsoft.com/office/drawing/2014/main" id="{9A6865CB-6256-8D44-9F63-3A22EBDAD572}"/>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6" name="TextBox 5">
            <a:extLst>
              <a:ext uri="{FF2B5EF4-FFF2-40B4-BE49-F238E27FC236}">
                <a16:creationId xmlns:a16="http://schemas.microsoft.com/office/drawing/2014/main" id="{ADD8E0FD-1F40-FF48-ADBE-EE48FBD4F13A}"/>
              </a:ext>
            </a:extLst>
          </p:cNvPr>
          <p:cNvSpPr txBox="1"/>
          <p:nvPr/>
        </p:nvSpPr>
        <p:spPr>
          <a:xfrm>
            <a:off x="2487566" y="4596162"/>
            <a:ext cx="366546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01</a:t>
            </a:r>
          </a:p>
        </p:txBody>
      </p:sp>
      <p:sp>
        <p:nvSpPr>
          <p:cNvPr id="7" name="TextBox 6">
            <a:extLst>
              <a:ext uri="{FF2B5EF4-FFF2-40B4-BE49-F238E27FC236}">
                <a16:creationId xmlns:a16="http://schemas.microsoft.com/office/drawing/2014/main" id="{730AF979-58AE-0F46-B6C2-2B6E82131F57}"/>
              </a:ext>
            </a:extLst>
          </p:cNvPr>
          <p:cNvSpPr txBox="1"/>
          <p:nvPr/>
        </p:nvSpPr>
        <p:spPr>
          <a:xfrm>
            <a:off x="2487567" y="5244362"/>
            <a:ext cx="4986066" cy="1200329"/>
          </a:xfrm>
          <a:prstGeom prst="rect">
            <a:avLst/>
          </a:prstGeom>
          <a:noFill/>
        </p:spPr>
        <p:txBody>
          <a:bodyPr wrap="square" rtlCol="0" anchor="t">
            <a:spAutoFit/>
          </a:bodyPr>
          <a:lstStyle/>
          <a:p>
            <a:pPr algn="just"/>
            <a:r>
              <a:rPr lang="en-US" sz="2400" spc="-30" dirty="0">
                <a:latin typeface="Poppins" pitchFamily="2" charset="77"/>
                <a:cs typeface="Poppins" pitchFamily="2" charset="77"/>
              </a:rPr>
              <a:t>You can do whatever you want, go a impress your audience with an amazing presentation.</a:t>
            </a:r>
          </a:p>
        </p:txBody>
      </p:sp>
      <p:sp>
        <p:nvSpPr>
          <p:cNvPr id="18" name="TextBox 17">
            <a:extLst>
              <a:ext uri="{FF2B5EF4-FFF2-40B4-BE49-F238E27FC236}">
                <a16:creationId xmlns:a16="http://schemas.microsoft.com/office/drawing/2014/main" id="{5291B44A-7F09-A941-AC41-AE93E05455BD}"/>
              </a:ext>
            </a:extLst>
          </p:cNvPr>
          <p:cNvSpPr txBox="1"/>
          <p:nvPr/>
        </p:nvSpPr>
        <p:spPr>
          <a:xfrm>
            <a:off x="2487566" y="7234344"/>
            <a:ext cx="366546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02</a:t>
            </a:r>
          </a:p>
        </p:txBody>
      </p:sp>
      <p:sp>
        <p:nvSpPr>
          <p:cNvPr id="19" name="TextBox 18">
            <a:extLst>
              <a:ext uri="{FF2B5EF4-FFF2-40B4-BE49-F238E27FC236}">
                <a16:creationId xmlns:a16="http://schemas.microsoft.com/office/drawing/2014/main" id="{241A2ADC-BF95-3545-A340-D64429D785C6}"/>
              </a:ext>
            </a:extLst>
          </p:cNvPr>
          <p:cNvSpPr txBox="1"/>
          <p:nvPr/>
        </p:nvSpPr>
        <p:spPr>
          <a:xfrm>
            <a:off x="2487566" y="7882544"/>
            <a:ext cx="5102423" cy="1915909"/>
          </a:xfrm>
          <a:prstGeom prst="rect">
            <a:avLst/>
          </a:prstGeom>
          <a:noFill/>
        </p:spPr>
        <p:txBody>
          <a:bodyPr wrap="square" rtlCol="0" anchor="t">
            <a:spAutoFit/>
          </a:bodyPr>
          <a:lstStyle/>
          <a:p>
            <a:pPr>
              <a:lnSpc>
                <a:spcPts val="3600"/>
              </a:lnSpc>
            </a:pPr>
            <a:r>
              <a:rPr lang="en-US" sz="2400" spc="-30" dirty="0">
                <a:latin typeface="Poppins" pitchFamily="2" charset="77"/>
                <a:cs typeface="Poppins" pitchFamily="2" charset="77"/>
              </a:rPr>
              <a:t>You can do whatever you want, go a impress your audience with an amazing presentation.</a:t>
            </a:r>
          </a:p>
          <a:p>
            <a:pPr>
              <a:lnSpc>
                <a:spcPts val="3600"/>
              </a:lnSpc>
            </a:pPr>
            <a:endParaRPr lang="en-US" sz="2400" spc="-30" dirty="0">
              <a:latin typeface="Poppins" pitchFamily="2" charset="77"/>
              <a:cs typeface="Poppins" pitchFamily="2" charset="77"/>
            </a:endParaRPr>
          </a:p>
        </p:txBody>
      </p:sp>
      <p:sp>
        <p:nvSpPr>
          <p:cNvPr id="20" name="TextBox 19">
            <a:extLst>
              <a:ext uri="{FF2B5EF4-FFF2-40B4-BE49-F238E27FC236}">
                <a16:creationId xmlns:a16="http://schemas.microsoft.com/office/drawing/2014/main" id="{1F768EF1-7A99-F344-A3A3-72BB8B68AE57}"/>
              </a:ext>
            </a:extLst>
          </p:cNvPr>
          <p:cNvSpPr txBox="1"/>
          <p:nvPr/>
        </p:nvSpPr>
        <p:spPr>
          <a:xfrm>
            <a:off x="2487566" y="9874814"/>
            <a:ext cx="366546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03</a:t>
            </a:r>
          </a:p>
        </p:txBody>
      </p:sp>
      <p:sp>
        <p:nvSpPr>
          <p:cNvPr id="22" name="TextBox 21">
            <a:extLst>
              <a:ext uri="{FF2B5EF4-FFF2-40B4-BE49-F238E27FC236}">
                <a16:creationId xmlns:a16="http://schemas.microsoft.com/office/drawing/2014/main" id="{DA34D947-2F33-244D-ABEE-EF3162A2F236}"/>
              </a:ext>
            </a:extLst>
          </p:cNvPr>
          <p:cNvSpPr txBox="1"/>
          <p:nvPr/>
        </p:nvSpPr>
        <p:spPr>
          <a:xfrm>
            <a:off x="18479027" y="4596162"/>
            <a:ext cx="366715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04</a:t>
            </a:r>
          </a:p>
        </p:txBody>
      </p:sp>
      <p:sp>
        <p:nvSpPr>
          <p:cNvPr id="26" name="TextBox 25">
            <a:extLst>
              <a:ext uri="{FF2B5EF4-FFF2-40B4-BE49-F238E27FC236}">
                <a16:creationId xmlns:a16="http://schemas.microsoft.com/office/drawing/2014/main" id="{A1ED7D0B-CD3B-A44D-8429-78BD2EF74CA0}"/>
              </a:ext>
            </a:extLst>
          </p:cNvPr>
          <p:cNvSpPr txBox="1"/>
          <p:nvPr/>
        </p:nvSpPr>
        <p:spPr>
          <a:xfrm>
            <a:off x="18479027" y="9874814"/>
            <a:ext cx="3667151"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06</a:t>
            </a:r>
          </a:p>
        </p:txBody>
      </p:sp>
      <p:sp>
        <p:nvSpPr>
          <p:cNvPr id="78" name="TextBox 77">
            <a:extLst>
              <a:ext uri="{FF2B5EF4-FFF2-40B4-BE49-F238E27FC236}">
                <a16:creationId xmlns:a16="http://schemas.microsoft.com/office/drawing/2014/main" id="{6E4B783D-BB62-BA40-BFE7-4934035A38C2}"/>
              </a:ext>
            </a:extLst>
          </p:cNvPr>
          <p:cNvSpPr txBox="1"/>
          <p:nvPr/>
        </p:nvSpPr>
        <p:spPr>
          <a:xfrm>
            <a:off x="2456957" y="10428482"/>
            <a:ext cx="5102423" cy="1915909"/>
          </a:xfrm>
          <a:prstGeom prst="rect">
            <a:avLst/>
          </a:prstGeom>
          <a:noFill/>
        </p:spPr>
        <p:txBody>
          <a:bodyPr wrap="square" rtlCol="0" anchor="t">
            <a:spAutoFit/>
          </a:bodyPr>
          <a:lstStyle/>
          <a:p>
            <a:pPr>
              <a:lnSpc>
                <a:spcPts val="3600"/>
              </a:lnSpc>
            </a:pPr>
            <a:r>
              <a:rPr lang="en-US" sz="2400" spc="-30" dirty="0">
                <a:latin typeface="Poppins" pitchFamily="2" charset="77"/>
                <a:cs typeface="Poppins" pitchFamily="2" charset="77"/>
              </a:rPr>
              <a:t>You can do whatever you want, go a impress your audience with an amazing presentation.</a:t>
            </a:r>
          </a:p>
          <a:p>
            <a:pPr>
              <a:lnSpc>
                <a:spcPts val="3600"/>
              </a:lnSpc>
            </a:pPr>
            <a:endParaRPr lang="en-US" sz="2400" spc="-30" dirty="0">
              <a:latin typeface="Poppins" pitchFamily="2" charset="77"/>
              <a:cs typeface="Poppins" pitchFamily="2" charset="77"/>
            </a:endParaRPr>
          </a:p>
        </p:txBody>
      </p:sp>
      <p:sp>
        <p:nvSpPr>
          <p:cNvPr id="82" name="TextBox 81">
            <a:extLst>
              <a:ext uri="{FF2B5EF4-FFF2-40B4-BE49-F238E27FC236}">
                <a16:creationId xmlns:a16="http://schemas.microsoft.com/office/drawing/2014/main" id="{21B78B95-18DB-8E41-825C-580D24BC2405}"/>
              </a:ext>
            </a:extLst>
          </p:cNvPr>
          <p:cNvSpPr txBox="1"/>
          <p:nvPr/>
        </p:nvSpPr>
        <p:spPr>
          <a:xfrm>
            <a:off x="18508640" y="5211715"/>
            <a:ext cx="4986066" cy="1200329"/>
          </a:xfrm>
          <a:prstGeom prst="rect">
            <a:avLst/>
          </a:prstGeom>
          <a:noFill/>
        </p:spPr>
        <p:txBody>
          <a:bodyPr wrap="square" rtlCol="0" anchor="t">
            <a:spAutoFit/>
          </a:bodyPr>
          <a:lstStyle/>
          <a:p>
            <a:pPr algn="just"/>
            <a:r>
              <a:rPr lang="en-US" sz="2400" spc="-30" dirty="0">
                <a:latin typeface="Poppins" pitchFamily="2" charset="77"/>
                <a:cs typeface="Poppins" pitchFamily="2" charset="77"/>
              </a:rPr>
              <a:t>You can do whatever you want, go a impress your audience with an amazing presentation.</a:t>
            </a:r>
          </a:p>
        </p:txBody>
      </p:sp>
      <p:sp>
        <p:nvSpPr>
          <p:cNvPr id="83" name="TextBox 82">
            <a:extLst>
              <a:ext uri="{FF2B5EF4-FFF2-40B4-BE49-F238E27FC236}">
                <a16:creationId xmlns:a16="http://schemas.microsoft.com/office/drawing/2014/main" id="{C38DAED6-8097-F74A-A642-4A65E880E191}"/>
              </a:ext>
            </a:extLst>
          </p:cNvPr>
          <p:cNvSpPr txBox="1"/>
          <p:nvPr/>
        </p:nvSpPr>
        <p:spPr>
          <a:xfrm>
            <a:off x="18508639" y="7201697"/>
            <a:ext cx="3665460"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a:t>
            </a:r>
            <a:r>
              <a:rPr lang="en-US" sz="3400" b="1" spc="-30" dirty="0">
                <a:solidFill>
                  <a:schemeClr val="accent3"/>
                </a:solidFill>
                <a:latin typeface="Poppins" pitchFamily="2" charset="77"/>
                <a:cs typeface="Poppins" pitchFamily="2" charset="77"/>
              </a:rPr>
              <a:t>03</a:t>
            </a:r>
          </a:p>
        </p:txBody>
      </p:sp>
      <p:sp>
        <p:nvSpPr>
          <p:cNvPr id="84" name="TextBox 83">
            <a:extLst>
              <a:ext uri="{FF2B5EF4-FFF2-40B4-BE49-F238E27FC236}">
                <a16:creationId xmlns:a16="http://schemas.microsoft.com/office/drawing/2014/main" id="{490D9347-FC8C-7D45-93CD-7C8B50B15A19}"/>
              </a:ext>
            </a:extLst>
          </p:cNvPr>
          <p:cNvSpPr txBox="1"/>
          <p:nvPr/>
        </p:nvSpPr>
        <p:spPr>
          <a:xfrm>
            <a:off x="18508639" y="7849897"/>
            <a:ext cx="5102423" cy="1915909"/>
          </a:xfrm>
          <a:prstGeom prst="rect">
            <a:avLst/>
          </a:prstGeom>
          <a:noFill/>
        </p:spPr>
        <p:txBody>
          <a:bodyPr wrap="square" rtlCol="0" anchor="t">
            <a:spAutoFit/>
          </a:bodyPr>
          <a:lstStyle/>
          <a:p>
            <a:pPr>
              <a:lnSpc>
                <a:spcPts val="3600"/>
              </a:lnSpc>
            </a:pPr>
            <a:r>
              <a:rPr lang="en-US" sz="2400" spc="-30" dirty="0">
                <a:latin typeface="Poppins" pitchFamily="2" charset="77"/>
                <a:cs typeface="Poppins" pitchFamily="2" charset="77"/>
              </a:rPr>
              <a:t>You can do whatever you want, go a impress your audience with an amazing presentation.</a:t>
            </a:r>
          </a:p>
          <a:p>
            <a:pPr>
              <a:lnSpc>
                <a:spcPts val="3600"/>
              </a:lnSpc>
            </a:pPr>
            <a:endParaRPr lang="en-US" sz="2400" spc="-30" dirty="0">
              <a:latin typeface="Poppins" pitchFamily="2" charset="77"/>
              <a:cs typeface="Poppins" pitchFamily="2" charset="77"/>
            </a:endParaRPr>
          </a:p>
        </p:txBody>
      </p:sp>
      <p:sp>
        <p:nvSpPr>
          <p:cNvPr id="85" name="TextBox 84">
            <a:extLst>
              <a:ext uri="{FF2B5EF4-FFF2-40B4-BE49-F238E27FC236}">
                <a16:creationId xmlns:a16="http://schemas.microsoft.com/office/drawing/2014/main" id="{E808D0F0-6BCD-A945-9E3B-6A0BEF186C88}"/>
              </a:ext>
            </a:extLst>
          </p:cNvPr>
          <p:cNvSpPr txBox="1"/>
          <p:nvPr/>
        </p:nvSpPr>
        <p:spPr>
          <a:xfrm>
            <a:off x="18478030" y="10395835"/>
            <a:ext cx="5102423" cy="1915909"/>
          </a:xfrm>
          <a:prstGeom prst="rect">
            <a:avLst/>
          </a:prstGeom>
          <a:noFill/>
        </p:spPr>
        <p:txBody>
          <a:bodyPr wrap="square" rtlCol="0" anchor="t">
            <a:spAutoFit/>
          </a:bodyPr>
          <a:lstStyle/>
          <a:p>
            <a:pPr>
              <a:lnSpc>
                <a:spcPts val="3600"/>
              </a:lnSpc>
            </a:pPr>
            <a:r>
              <a:rPr lang="en-US" sz="2400" spc="-30" dirty="0">
                <a:latin typeface="Poppins" pitchFamily="2" charset="77"/>
                <a:cs typeface="Poppins" pitchFamily="2" charset="77"/>
              </a:rPr>
              <a:t>You can do whatever you want, go a impress your audience with an amazing presentation.</a:t>
            </a:r>
          </a:p>
          <a:p>
            <a:pPr>
              <a:lnSpc>
                <a:spcPts val="3600"/>
              </a:lnSpc>
            </a:pPr>
            <a:endParaRPr lang="en-US" sz="2400" spc="-30" dirty="0">
              <a:latin typeface="Poppins" pitchFamily="2" charset="77"/>
              <a:cs typeface="Poppins" pitchFamily="2" charset="77"/>
            </a:endParaRPr>
          </a:p>
        </p:txBody>
      </p:sp>
    </p:spTree>
    <p:extLst>
      <p:ext uri="{BB962C8B-B14F-4D97-AF65-F5344CB8AC3E}">
        <p14:creationId xmlns:p14="http://schemas.microsoft.com/office/powerpoint/2010/main" val="3498706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376">
            <a:extLst>
              <a:ext uri="{FF2B5EF4-FFF2-40B4-BE49-F238E27FC236}">
                <a16:creationId xmlns:a16="http://schemas.microsoft.com/office/drawing/2014/main" id="{89B30101-26D5-0D4B-9968-3D2520B935C0}"/>
              </a:ext>
            </a:extLst>
          </p:cNvPr>
          <p:cNvSpPr>
            <a:spLocks noChangeArrowheads="1"/>
          </p:cNvSpPr>
          <p:nvPr/>
        </p:nvSpPr>
        <p:spPr bwMode="auto">
          <a:xfrm>
            <a:off x="7245182" y="5072764"/>
            <a:ext cx="10035595" cy="5921504"/>
          </a:xfrm>
          <a:custGeom>
            <a:avLst/>
            <a:gdLst>
              <a:gd name="T0" fmla="*/ 5261660 w 8056"/>
              <a:gd name="T1" fmla="*/ 1551830 h 4754"/>
              <a:gd name="T2" fmla="*/ 5261660 w 8056"/>
              <a:gd name="T3" fmla="*/ 1551830 h 4754"/>
              <a:gd name="T4" fmla="*/ 2630503 w 8056"/>
              <a:gd name="T5" fmla="*/ 3104313 h 4754"/>
              <a:gd name="T6" fmla="*/ 2630503 w 8056"/>
              <a:gd name="T7" fmla="*/ 3104313 h 4754"/>
              <a:gd name="T8" fmla="*/ 0 w 8056"/>
              <a:gd name="T9" fmla="*/ 1551830 h 4754"/>
              <a:gd name="T10" fmla="*/ 0 w 8056"/>
              <a:gd name="T11" fmla="*/ 1551830 h 4754"/>
              <a:gd name="T12" fmla="*/ 2630503 w 8056"/>
              <a:gd name="T13" fmla="*/ 0 h 4754"/>
              <a:gd name="T14" fmla="*/ 2630503 w 8056"/>
              <a:gd name="T15" fmla="*/ 0 h 4754"/>
              <a:gd name="T16" fmla="*/ 5261660 w 8056"/>
              <a:gd name="T17" fmla="*/ 1551830 h 47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056" h="4754">
                <a:moveTo>
                  <a:pt x="8055" y="2376"/>
                </a:moveTo>
                <a:lnTo>
                  <a:pt x="8055" y="2376"/>
                </a:lnTo>
                <a:cubicBezTo>
                  <a:pt x="8055" y="3688"/>
                  <a:pt x="6252" y="4753"/>
                  <a:pt x="4027" y="4753"/>
                </a:cubicBezTo>
                <a:cubicBezTo>
                  <a:pt x="1804" y="4753"/>
                  <a:pt x="0" y="3688"/>
                  <a:pt x="0" y="2376"/>
                </a:cubicBezTo>
                <a:cubicBezTo>
                  <a:pt x="0" y="1064"/>
                  <a:pt x="1804" y="0"/>
                  <a:pt x="4027" y="0"/>
                </a:cubicBezTo>
                <a:cubicBezTo>
                  <a:pt x="6252" y="0"/>
                  <a:pt x="8055" y="1064"/>
                  <a:pt x="8055" y="2376"/>
                </a:cubicBezTo>
              </a:path>
            </a:pathLst>
          </a:custGeom>
          <a:solidFill>
            <a:srgbClr val="DCDFE1">
              <a:alpha val="20000"/>
            </a:srgbClr>
          </a:solidFill>
          <a:ln>
            <a:noFill/>
          </a:ln>
          <a:effectLst/>
        </p:spPr>
        <p:txBody>
          <a:bodyPr wrap="none" anchor="ctr"/>
          <a:lstStyle/>
          <a:p>
            <a:endParaRPr lang="en-US" sz="3599" dirty="0">
              <a:latin typeface="Poppins" pitchFamily="2" charset="77"/>
            </a:endParaRPr>
          </a:p>
        </p:txBody>
      </p:sp>
      <p:sp>
        <p:nvSpPr>
          <p:cNvPr id="19" name="Freeform 377">
            <a:extLst>
              <a:ext uri="{FF2B5EF4-FFF2-40B4-BE49-F238E27FC236}">
                <a16:creationId xmlns:a16="http://schemas.microsoft.com/office/drawing/2014/main" id="{CFFF1754-619C-E64D-8DD7-6FF0E66F8EC1}"/>
              </a:ext>
            </a:extLst>
          </p:cNvPr>
          <p:cNvSpPr>
            <a:spLocks noChangeArrowheads="1"/>
          </p:cNvSpPr>
          <p:nvPr/>
        </p:nvSpPr>
        <p:spPr bwMode="auto">
          <a:xfrm>
            <a:off x="15039660" y="7061248"/>
            <a:ext cx="1219432" cy="1219456"/>
          </a:xfrm>
          <a:custGeom>
            <a:avLst/>
            <a:gdLst>
              <a:gd name="T0" fmla="*/ 367720 w 979"/>
              <a:gd name="T1" fmla="*/ 487400 h 980"/>
              <a:gd name="T2" fmla="*/ 367720 w 979"/>
              <a:gd name="T3" fmla="*/ 487400 h 980"/>
              <a:gd name="T4" fmla="*/ 148263 w 979"/>
              <a:gd name="T5" fmla="*/ 367997 h 980"/>
              <a:gd name="T6" fmla="*/ 148263 w 979"/>
              <a:gd name="T7" fmla="*/ 367997 h 980"/>
              <a:gd name="T8" fmla="*/ 268442 w 979"/>
              <a:gd name="T9" fmla="*/ 148765 h 980"/>
              <a:gd name="T10" fmla="*/ 268442 w 979"/>
              <a:gd name="T11" fmla="*/ 148765 h 980"/>
              <a:gd name="T12" fmla="*/ 487898 w 979"/>
              <a:gd name="T13" fmla="*/ 269473 h 980"/>
              <a:gd name="T14" fmla="*/ 487898 w 979"/>
              <a:gd name="T15" fmla="*/ 269473 h 980"/>
              <a:gd name="T16" fmla="*/ 367720 w 979"/>
              <a:gd name="T17" fmla="*/ 487400 h 980"/>
              <a:gd name="T18" fmla="*/ 638774 w 979"/>
              <a:gd name="T19" fmla="*/ 270778 h 980"/>
              <a:gd name="T20" fmla="*/ 613954 w 979"/>
              <a:gd name="T21" fmla="*/ 186608 h 980"/>
              <a:gd name="T22" fmla="*/ 538190 w 979"/>
              <a:gd name="T23" fmla="*/ 208792 h 980"/>
              <a:gd name="T24" fmla="*/ 538190 w 979"/>
              <a:gd name="T25" fmla="*/ 208792 h 980"/>
              <a:gd name="T26" fmla="*/ 473529 w 979"/>
              <a:gd name="T27" fmla="*/ 127885 h 980"/>
              <a:gd name="T28" fmla="*/ 510758 w 979"/>
              <a:gd name="T29" fmla="*/ 59375 h 980"/>
              <a:gd name="T30" fmla="*/ 434340 w 979"/>
              <a:gd name="T31" fmla="*/ 16964 h 980"/>
              <a:gd name="T32" fmla="*/ 396458 w 979"/>
              <a:gd name="T33" fmla="*/ 85474 h 980"/>
              <a:gd name="T34" fmla="*/ 396458 w 979"/>
              <a:gd name="T35" fmla="*/ 85474 h 980"/>
              <a:gd name="T36" fmla="*/ 292608 w 979"/>
              <a:gd name="T37" fmla="*/ 73730 h 980"/>
              <a:gd name="T38" fmla="*/ 271054 w 979"/>
              <a:gd name="T39" fmla="*/ 0 h 980"/>
              <a:gd name="T40" fmla="*/ 186799 w 979"/>
              <a:gd name="T41" fmla="*/ 24142 h 980"/>
              <a:gd name="T42" fmla="*/ 208353 w 979"/>
              <a:gd name="T43" fmla="*/ 98524 h 980"/>
              <a:gd name="T44" fmla="*/ 208353 w 979"/>
              <a:gd name="T45" fmla="*/ 98524 h 980"/>
              <a:gd name="T46" fmla="*/ 126057 w 979"/>
              <a:gd name="T47" fmla="*/ 164424 h 980"/>
              <a:gd name="T48" fmla="*/ 58783 w 979"/>
              <a:gd name="T49" fmla="*/ 127885 h 980"/>
              <a:gd name="T50" fmla="*/ 16982 w 979"/>
              <a:gd name="T51" fmla="*/ 204225 h 980"/>
              <a:gd name="T52" fmla="*/ 84909 w 979"/>
              <a:gd name="T53" fmla="*/ 241416 h 980"/>
              <a:gd name="T54" fmla="*/ 84909 w 979"/>
              <a:gd name="T55" fmla="*/ 241416 h 980"/>
              <a:gd name="T56" fmla="*/ 73152 w 979"/>
              <a:gd name="T57" fmla="*/ 345813 h 980"/>
              <a:gd name="T58" fmla="*/ 0 w 979"/>
              <a:gd name="T59" fmla="*/ 367344 h 980"/>
              <a:gd name="T60" fmla="*/ 24166 w 979"/>
              <a:gd name="T61" fmla="*/ 451514 h 980"/>
              <a:gd name="T62" fmla="*/ 98625 w 979"/>
              <a:gd name="T63" fmla="*/ 429982 h 980"/>
              <a:gd name="T64" fmla="*/ 98625 w 979"/>
              <a:gd name="T65" fmla="*/ 429982 h 980"/>
              <a:gd name="T66" fmla="*/ 165245 w 979"/>
              <a:gd name="T67" fmla="*/ 510889 h 980"/>
              <a:gd name="T68" fmla="*/ 128016 w 979"/>
              <a:gd name="T69" fmla="*/ 578747 h 980"/>
              <a:gd name="T70" fmla="*/ 204434 w 979"/>
              <a:gd name="T71" fmla="*/ 620505 h 980"/>
              <a:gd name="T72" fmla="*/ 242316 w 979"/>
              <a:gd name="T73" fmla="*/ 551995 h 980"/>
              <a:gd name="T74" fmla="*/ 242316 w 979"/>
              <a:gd name="T75" fmla="*/ 551995 h 980"/>
              <a:gd name="T76" fmla="*/ 345513 w 979"/>
              <a:gd name="T77" fmla="*/ 562435 h 980"/>
              <a:gd name="T78" fmla="*/ 367720 w 979"/>
              <a:gd name="T79" fmla="*/ 638775 h 980"/>
              <a:gd name="T80" fmla="*/ 451975 w 979"/>
              <a:gd name="T81" fmla="*/ 613328 h 980"/>
              <a:gd name="T82" fmla="*/ 429115 w 979"/>
              <a:gd name="T83" fmla="*/ 537641 h 980"/>
              <a:gd name="T84" fmla="*/ 429115 w 979"/>
              <a:gd name="T85" fmla="*/ 537641 h 980"/>
              <a:gd name="T86" fmla="*/ 509452 w 979"/>
              <a:gd name="T87" fmla="*/ 472393 h 980"/>
              <a:gd name="T88" fmla="*/ 579338 w 979"/>
              <a:gd name="T89" fmla="*/ 510889 h 980"/>
              <a:gd name="T90" fmla="*/ 621139 w 979"/>
              <a:gd name="T91" fmla="*/ 433897 h 980"/>
              <a:gd name="T92" fmla="*/ 551906 w 979"/>
              <a:gd name="T93" fmla="*/ 396053 h 980"/>
              <a:gd name="T94" fmla="*/ 551906 w 979"/>
              <a:gd name="T95" fmla="*/ 396053 h 980"/>
              <a:gd name="T96" fmla="*/ 563009 w 979"/>
              <a:gd name="T97" fmla="*/ 292962 h 980"/>
              <a:gd name="T98" fmla="*/ 638774 w 979"/>
              <a:gd name="T99" fmla="*/ 270778 h 98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979" h="980">
                <a:moveTo>
                  <a:pt x="563" y="747"/>
                </a:moveTo>
                <a:lnTo>
                  <a:pt x="563" y="747"/>
                </a:lnTo>
                <a:cubicBezTo>
                  <a:pt x="420" y="789"/>
                  <a:pt x="269" y="707"/>
                  <a:pt x="227" y="564"/>
                </a:cubicBezTo>
                <a:cubicBezTo>
                  <a:pt x="186" y="421"/>
                  <a:pt x="268" y="270"/>
                  <a:pt x="411" y="228"/>
                </a:cubicBezTo>
                <a:cubicBezTo>
                  <a:pt x="555" y="187"/>
                  <a:pt x="705" y="269"/>
                  <a:pt x="747" y="413"/>
                </a:cubicBezTo>
                <a:cubicBezTo>
                  <a:pt x="788" y="556"/>
                  <a:pt x="706" y="705"/>
                  <a:pt x="563" y="747"/>
                </a:cubicBezTo>
                <a:close/>
                <a:moveTo>
                  <a:pt x="978" y="415"/>
                </a:moveTo>
                <a:lnTo>
                  <a:pt x="940" y="286"/>
                </a:lnTo>
                <a:lnTo>
                  <a:pt x="824" y="320"/>
                </a:lnTo>
                <a:cubicBezTo>
                  <a:pt x="800" y="271"/>
                  <a:pt x="766" y="229"/>
                  <a:pt x="725" y="196"/>
                </a:cubicBezTo>
                <a:lnTo>
                  <a:pt x="782" y="91"/>
                </a:lnTo>
                <a:lnTo>
                  <a:pt x="665" y="26"/>
                </a:lnTo>
                <a:lnTo>
                  <a:pt x="607" y="131"/>
                </a:lnTo>
                <a:cubicBezTo>
                  <a:pt x="557" y="114"/>
                  <a:pt x="503" y="107"/>
                  <a:pt x="448" y="113"/>
                </a:cubicBezTo>
                <a:lnTo>
                  <a:pt x="415" y="0"/>
                </a:lnTo>
                <a:lnTo>
                  <a:pt x="286" y="37"/>
                </a:lnTo>
                <a:lnTo>
                  <a:pt x="319" y="151"/>
                </a:lnTo>
                <a:cubicBezTo>
                  <a:pt x="270" y="175"/>
                  <a:pt x="227" y="210"/>
                  <a:pt x="193" y="252"/>
                </a:cubicBezTo>
                <a:lnTo>
                  <a:pt x="90" y="196"/>
                </a:lnTo>
                <a:lnTo>
                  <a:pt x="26" y="313"/>
                </a:lnTo>
                <a:lnTo>
                  <a:pt x="130" y="370"/>
                </a:lnTo>
                <a:cubicBezTo>
                  <a:pt x="112" y="421"/>
                  <a:pt x="106" y="475"/>
                  <a:pt x="112" y="530"/>
                </a:cubicBezTo>
                <a:lnTo>
                  <a:pt x="0" y="563"/>
                </a:lnTo>
                <a:lnTo>
                  <a:pt x="37" y="692"/>
                </a:lnTo>
                <a:lnTo>
                  <a:pt x="151" y="659"/>
                </a:lnTo>
                <a:cubicBezTo>
                  <a:pt x="176" y="708"/>
                  <a:pt x="211" y="750"/>
                  <a:pt x="253" y="783"/>
                </a:cubicBezTo>
                <a:lnTo>
                  <a:pt x="196" y="887"/>
                </a:lnTo>
                <a:lnTo>
                  <a:pt x="313" y="951"/>
                </a:lnTo>
                <a:lnTo>
                  <a:pt x="371" y="846"/>
                </a:lnTo>
                <a:cubicBezTo>
                  <a:pt x="421" y="863"/>
                  <a:pt x="474" y="869"/>
                  <a:pt x="529" y="862"/>
                </a:cubicBezTo>
                <a:lnTo>
                  <a:pt x="563" y="979"/>
                </a:lnTo>
                <a:lnTo>
                  <a:pt x="692" y="940"/>
                </a:lnTo>
                <a:lnTo>
                  <a:pt x="657" y="824"/>
                </a:lnTo>
                <a:cubicBezTo>
                  <a:pt x="706" y="799"/>
                  <a:pt x="748" y="765"/>
                  <a:pt x="780" y="724"/>
                </a:cubicBezTo>
                <a:lnTo>
                  <a:pt x="887" y="783"/>
                </a:lnTo>
                <a:lnTo>
                  <a:pt x="951" y="665"/>
                </a:lnTo>
                <a:lnTo>
                  <a:pt x="845" y="607"/>
                </a:lnTo>
                <a:cubicBezTo>
                  <a:pt x="861" y="556"/>
                  <a:pt x="868" y="503"/>
                  <a:pt x="862" y="449"/>
                </a:cubicBezTo>
                <a:lnTo>
                  <a:pt x="978" y="415"/>
                </a:lnTo>
                <a:close/>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378">
            <a:extLst>
              <a:ext uri="{FF2B5EF4-FFF2-40B4-BE49-F238E27FC236}">
                <a16:creationId xmlns:a16="http://schemas.microsoft.com/office/drawing/2014/main" id="{F177AC79-5EFF-D742-AF65-E387DB261B17}"/>
              </a:ext>
            </a:extLst>
          </p:cNvPr>
          <p:cNvSpPr>
            <a:spLocks noChangeArrowheads="1"/>
          </p:cNvSpPr>
          <p:nvPr/>
        </p:nvSpPr>
        <p:spPr bwMode="auto">
          <a:xfrm>
            <a:off x="13303891" y="5589111"/>
            <a:ext cx="1917034" cy="1917072"/>
          </a:xfrm>
          <a:custGeom>
            <a:avLst/>
            <a:gdLst>
              <a:gd name="T0" fmla="*/ 598177 w 1541"/>
              <a:gd name="T1" fmla="*/ 764859 h 1539"/>
              <a:gd name="T2" fmla="*/ 598177 w 1541"/>
              <a:gd name="T3" fmla="*/ 764859 h 1539"/>
              <a:gd name="T4" fmla="*/ 236792 w 1541"/>
              <a:gd name="T5" fmla="*/ 600261 h 1539"/>
              <a:gd name="T6" fmla="*/ 236792 w 1541"/>
              <a:gd name="T7" fmla="*/ 600261 h 1539"/>
              <a:gd name="T8" fmla="*/ 401829 w 1541"/>
              <a:gd name="T9" fmla="*/ 237753 h 1539"/>
              <a:gd name="T10" fmla="*/ 401829 w 1541"/>
              <a:gd name="T11" fmla="*/ 237753 h 1539"/>
              <a:gd name="T12" fmla="*/ 763867 w 1541"/>
              <a:gd name="T13" fmla="*/ 403658 h 1539"/>
              <a:gd name="T14" fmla="*/ 763867 w 1541"/>
              <a:gd name="T15" fmla="*/ 403658 h 1539"/>
              <a:gd name="T16" fmla="*/ 598177 w 1541"/>
              <a:gd name="T17" fmla="*/ 764859 h 1539"/>
              <a:gd name="T18" fmla="*/ 1004573 w 1541"/>
              <a:gd name="T19" fmla="*/ 388635 h 1539"/>
              <a:gd name="T20" fmla="*/ 955649 w 1541"/>
              <a:gd name="T21" fmla="*/ 258001 h 1539"/>
              <a:gd name="T22" fmla="*/ 837579 w 1541"/>
              <a:gd name="T23" fmla="*/ 301763 h 1539"/>
              <a:gd name="T24" fmla="*/ 837579 w 1541"/>
              <a:gd name="T25" fmla="*/ 301763 h 1539"/>
              <a:gd name="T26" fmla="*/ 724727 w 1541"/>
              <a:gd name="T27" fmla="*/ 179621 h 1539"/>
              <a:gd name="T28" fmla="*/ 776913 w 1541"/>
              <a:gd name="T29" fmla="*/ 66623 h 1539"/>
              <a:gd name="T30" fmla="*/ 649711 w 1541"/>
              <a:gd name="T31" fmla="*/ 8491 h 1539"/>
              <a:gd name="T32" fmla="*/ 598177 w 1541"/>
              <a:gd name="T33" fmla="*/ 121489 h 1539"/>
              <a:gd name="T34" fmla="*/ 598177 w 1541"/>
              <a:gd name="T35" fmla="*/ 121489 h 1539"/>
              <a:gd name="T36" fmla="*/ 430531 w 1541"/>
              <a:gd name="T37" fmla="*/ 114958 h 1539"/>
              <a:gd name="T38" fmla="*/ 388130 w 1541"/>
              <a:gd name="T39" fmla="*/ 0 h 1539"/>
              <a:gd name="T40" fmla="*/ 257014 w 1541"/>
              <a:gd name="T41" fmla="*/ 48988 h 1539"/>
              <a:gd name="T42" fmla="*/ 300067 w 1541"/>
              <a:gd name="T43" fmla="*/ 163945 h 1539"/>
              <a:gd name="T44" fmla="*/ 300067 w 1541"/>
              <a:gd name="T45" fmla="*/ 163945 h 1539"/>
              <a:gd name="T46" fmla="*/ 177431 w 1541"/>
              <a:gd name="T47" fmla="*/ 278903 h 1539"/>
              <a:gd name="T48" fmla="*/ 66537 w 1541"/>
              <a:gd name="T49" fmla="*/ 227956 h 1539"/>
              <a:gd name="T50" fmla="*/ 8480 w 1541"/>
              <a:gd name="T51" fmla="*/ 355323 h 1539"/>
              <a:gd name="T52" fmla="*/ 120027 w 1541"/>
              <a:gd name="T53" fmla="*/ 405617 h 1539"/>
              <a:gd name="T54" fmla="*/ 120027 w 1541"/>
              <a:gd name="T55" fmla="*/ 405617 h 1539"/>
              <a:gd name="T56" fmla="*/ 114808 w 1541"/>
              <a:gd name="T57" fmla="*/ 574134 h 1539"/>
              <a:gd name="T58" fmla="*/ 0 w 1541"/>
              <a:gd name="T59" fmla="*/ 616590 h 1539"/>
              <a:gd name="T60" fmla="*/ 48272 w 1541"/>
              <a:gd name="T61" fmla="*/ 747224 h 1539"/>
              <a:gd name="T62" fmla="*/ 164385 w 1541"/>
              <a:gd name="T63" fmla="*/ 704115 h 1539"/>
              <a:gd name="T64" fmla="*/ 164385 w 1541"/>
              <a:gd name="T65" fmla="*/ 704115 h 1539"/>
              <a:gd name="T66" fmla="*/ 279845 w 1541"/>
              <a:gd name="T67" fmla="*/ 825604 h 1539"/>
              <a:gd name="T68" fmla="*/ 227660 w 1541"/>
              <a:gd name="T69" fmla="*/ 938602 h 1539"/>
              <a:gd name="T70" fmla="*/ 354862 w 1541"/>
              <a:gd name="T71" fmla="*/ 996734 h 1539"/>
              <a:gd name="T72" fmla="*/ 407048 w 1541"/>
              <a:gd name="T73" fmla="*/ 882429 h 1539"/>
              <a:gd name="T74" fmla="*/ 407048 w 1541"/>
              <a:gd name="T75" fmla="*/ 882429 h 1539"/>
              <a:gd name="T76" fmla="*/ 572085 w 1541"/>
              <a:gd name="T77" fmla="*/ 887002 h 1539"/>
              <a:gd name="T78" fmla="*/ 616442 w 1541"/>
              <a:gd name="T79" fmla="*/ 1004572 h 1539"/>
              <a:gd name="T80" fmla="*/ 746906 w 1541"/>
              <a:gd name="T81" fmla="*/ 956237 h 1539"/>
              <a:gd name="T82" fmla="*/ 702549 w 1541"/>
              <a:gd name="T83" fmla="*/ 837361 h 1539"/>
              <a:gd name="T84" fmla="*/ 702549 w 1541"/>
              <a:gd name="T85" fmla="*/ 837361 h 1539"/>
              <a:gd name="T86" fmla="*/ 823228 w 1541"/>
              <a:gd name="T87" fmla="*/ 723710 h 1539"/>
              <a:gd name="T88" fmla="*/ 938036 w 1541"/>
              <a:gd name="T89" fmla="*/ 776616 h 1539"/>
              <a:gd name="T90" fmla="*/ 996093 w 1541"/>
              <a:gd name="T91" fmla="*/ 650555 h 1539"/>
              <a:gd name="T92" fmla="*/ 880632 w 1541"/>
              <a:gd name="T93" fmla="*/ 597648 h 1539"/>
              <a:gd name="T94" fmla="*/ 880632 w 1541"/>
              <a:gd name="T95" fmla="*/ 597648 h 1539"/>
              <a:gd name="T96" fmla="*/ 886503 w 1541"/>
              <a:gd name="T97" fmla="*/ 432397 h 1539"/>
              <a:gd name="T98" fmla="*/ 1004573 w 1541"/>
              <a:gd name="T99" fmla="*/ 388635 h 153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541" h="1539">
                <a:moveTo>
                  <a:pt x="917" y="1171"/>
                </a:moveTo>
                <a:lnTo>
                  <a:pt x="917" y="1171"/>
                </a:lnTo>
                <a:cubicBezTo>
                  <a:pt x="695" y="1254"/>
                  <a:pt x="446" y="1140"/>
                  <a:pt x="363" y="919"/>
                </a:cubicBezTo>
                <a:cubicBezTo>
                  <a:pt x="280" y="696"/>
                  <a:pt x="394" y="447"/>
                  <a:pt x="616" y="364"/>
                </a:cubicBezTo>
                <a:cubicBezTo>
                  <a:pt x="840" y="281"/>
                  <a:pt x="1088" y="395"/>
                  <a:pt x="1171" y="618"/>
                </a:cubicBezTo>
                <a:cubicBezTo>
                  <a:pt x="1254" y="840"/>
                  <a:pt x="1140" y="1088"/>
                  <a:pt x="917" y="1171"/>
                </a:cubicBezTo>
                <a:close/>
                <a:moveTo>
                  <a:pt x="1540" y="595"/>
                </a:moveTo>
                <a:lnTo>
                  <a:pt x="1465" y="395"/>
                </a:lnTo>
                <a:lnTo>
                  <a:pt x="1284" y="462"/>
                </a:lnTo>
                <a:cubicBezTo>
                  <a:pt x="1239" y="387"/>
                  <a:pt x="1180" y="324"/>
                  <a:pt x="1111" y="275"/>
                </a:cubicBezTo>
                <a:lnTo>
                  <a:pt x="1191" y="102"/>
                </a:lnTo>
                <a:lnTo>
                  <a:pt x="996" y="13"/>
                </a:lnTo>
                <a:lnTo>
                  <a:pt x="917" y="186"/>
                </a:lnTo>
                <a:cubicBezTo>
                  <a:pt x="835" y="165"/>
                  <a:pt x="747" y="161"/>
                  <a:pt x="660" y="176"/>
                </a:cubicBezTo>
                <a:lnTo>
                  <a:pt x="595" y="0"/>
                </a:lnTo>
                <a:lnTo>
                  <a:pt x="394" y="75"/>
                </a:lnTo>
                <a:lnTo>
                  <a:pt x="460" y="251"/>
                </a:lnTo>
                <a:cubicBezTo>
                  <a:pt x="384" y="296"/>
                  <a:pt x="320" y="357"/>
                  <a:pt x="272" y="427"/>
                </a:cubicBezTo>
                <a:lnTo>
                  <a:pt x="102" y="349"/>
                </a:lnTo>
                <a:lnTo>
                  <a:pt x="13" y="544"/>
                </a:lnTo>
                <a:lnTo>
                  <a:pt x="184" y="621"/>
                </a:lnTo>
                <a:cubicBezTo>
                  <a:pt x="163" y="705"/>
                  <a:pt x="159" y="792"/>
                  <a:pt x="176" y="879"/>
                </a:cubicBezTo>
                <a:lnTo>
                  <a:pt x="0" y="944"/>
                </a:lnTo>
                <a:lnTo>
                  <a:pt x="74" y="1144"/>
                </a:lnTo>
                <a:lnTo>
                  <a:pt x="252" y="1078"/>
                </a:lnTo>
                <a:cubicBezTo>
                  <a:pt x="298" y="1153"/>
                  <a:pt x="358" y="1216"/>
                  <a:pt x="429" y="1264"/>
                </a:cubicBezTo>
                <a:lnTo>
                  <a:pt x="349" y="1437"/>
                </a:lnTo>
                <a:lnTo>
                  <a:pt x="544" y="1526"/>
                </a:lnTo>
                <a:lnTo>
                  <a:pt x="624" y="1351"/>
                </a:lnTo>
                <a:cubicBezTo>
                  <a:pt x="705" y="1372"/>
                  <a:pt x="792" y="1375"/>
                  <a:pt x="877" y="1358"/>
                </a:cubicBezTo>
                <a:lnTo>
                  <a:pt x="945" y="1538"/>
                </a:lnTo>
                <a:lnTo>
                  <a:pt x="1145" y="1464"/>
                </a:lnTo>
                <a:lnTo>
                  <a:pt x="1077" y="1282"/>
                </a:lnTo>
                <a:cubicBezTo>
                  <a:pt x="1152" y="1238"/>
                  <a:pt x="1214" y="1178"/>
                  <a:pt x="1262" y="1108"/>
                </a:cubicBezTo>
                <a:lnTo>
                  <a:pt x="1438" y="1189"/>
                </a:lnTo>
                <a:lnTo>
                  <a:pt x="1527" y="996"/>
                </a:lnTo>
                <a:lnTo>
                  <a:pt x="1350" y="915"/>
                </a:lnTo>
                <a:cubicBezTo>
                  <a:pt x="1370" y="834"/>
                  <a:pt x="1374" y="747"/>
                  <a:pt x="1359" y="662"/>
                </a:cubicBezTo>
                <a:lnTo>
                  <a:pt x="1540" y="595"/>
                </a:lnTo>
                <a:close/>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379">
            <a:extLst>
              <a:ext uri="{FF2B5EF4-FFF2-40B4-BE49-F238E27FC236}">
                <a16:creationId xmlns:a16="http://schemas.microsoft.com/office/drawing/2014/main" id="{AEB8DCA1-E170-3A4B-BA40-C934D241190D}"/>
              </a:ext>
            </a:extLst>
          </p:cNvPr>
          <p:cNvSpPr>
            <a:spLocks noChangeArrowheads="1"/>
          </p:cNvSpPr>
          <p:nvPr/>
        </p:nvSpPr>
        <p:spPr bwMode="auto">
          <a:xfrm>
            <a:off x="11683474" y="10038477"/>
            <a:ext cx="1274361" cy="1202975"/>
          </a:xfrm>
          <a:custGeom>
            <a:avLst/>
            <a:gdLst>
              <a:gd name="T0" fmla="*/ 667576 w 1021"/>
              <a:gd name="T1" fmla="*/ 0 h 965"/>
              <a:gd name="T2" fmla="*/ 0 w 1021"/>
              <a:gd name="T3" fmla="*/ 0 h 965"/>
              <a:gd name="T4" fmla="*/ 0 w 1021"/>
              <a:gd name="T5" fmla="*/ 630131 h 965"/>
              <a:gd name="T6" fmla="*/ 667576 w 1021"/>
              <a:gd name="T7" fmla="*/ 630131 h 965"/>
              <a:gd name="T8" fmla="*/ 667576 w 1021"/>
              <a:gd name="T9" fmla="*/ 0 h 96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21" h="965">
                <a:moveTo>
                  <a:pt x="1020" y="0"/>
                </a:moveTo>
                <a:lnTo>
                  <a:pt x="0" y="0"/>
                </a:lnTo>
                <a:lnTo>
                  <a:pt x="0" y="964"/>
                </a:lnTo>
                <a:lnTo>
                  <a:pt x="1020" y="964"/>
                </a:lnTo>
                <a:lnTo>
                  <a:pt x="1020" y="0"/>
                </a:lnTo>
              </a:path>
            </a:pathLst>
          </a:custGeom>
          <a:solidFill>
            <a:srgbClr val="6A7F9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380">
            <a:extLst>
              <a:ext uri="{FF2B5EF4-FFF2-40B4-BE49-F238E27FC236}">
                <a16:creationId xmlns:a16="http://schemas.microsoft.com/office/drawing/2014/main" id="{B00DA9E8-B351-BB40-BC25-51B5650DA3CF}"/>
              </a:ext>
            </a:extLst>
          </p:cNvPr>
          <p:cNvSpPr>
            <a:spLocks noChangeArrowheads="1"/>
          </p:cNvSpPr>
          <p:nvPr/>
        </p:nvSpPr>
        <p:spPr bwMode="auto">
          <a:xfrm>
            <a:off x="9310526" y="6605323"/>
            <a:ext cx="6014767" cy="3619919"/>
          </a:xfrm>
          <a:custGeom>
            <a:avLst/>
            <a:gdLst>
              <a:gd name="T0" fmla="*/ 3153279 w 4829"/>
              <a:gd name="T1" fmla="*/ 1897466 h 2904"/>
              <a:gd name="T2" fmla="*/ 0 w 4829"/>
              <a:gd name="T3" fmla="*/ 1897466 h 2904"/>
              <a:gd name="T4" fmla="*/ 0 w 4829"/>
              <a:gd name="T5" fmla="*/ 0 h 2904"/>
              <a:gd name="T6" fmla="*/ 3153279 w 4829"/>
              <a:gd name="T7" fmla="*/ 0 h 2904"/>
              <a:gd name="T8" fmla="*/ 3153279 w 4829"/>
              <a:gd name="T9" fmla="*/ 1897466 h 29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29" h="2904">
                <a:moveTo>
                  <a:pt x="4828" y="2903"/>
                </a:moveTo>
                <a:lnTo>
                  <a:pt x="0" y="2903"/>
                </a:lnTo>
                <a:lnTo>
                  <a:pt x="0" y="0"/>
                </a:lnTo>
                <a:lnTo>
                  <a:pt x="4828" y="0"/>
                </a:lnTo>
                <a:lnTo>
                  <a:pt x="4828" y="2903"/>
                </a:lnTo>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381">
            <a:extLst>
              <a:ext uri="{FF2B5EF4-FFF2-40B4-BE49-F238E27FC236}">
                <a16:creationId xmlns:a16="http://schemas.microsoft.com/office/drawing/2014/main" id="{4234786A-13A0-034F-8684-0E60FC182A54}"/>
              </a:ext>
            </a:extLst>
          </p:cNvPr>
          <p:cNvSpPr>
            <a:spLocks noChangeArrowheads="1"/>
          </p:cNvSpPr>
          <p:nvPr/>
        </p:nvSpPr>
        <p:spPr bwMode="auto">
          <a:xfrm>
            <a:off x="9530244" y="6781099"/>
            <a:ext cx="5575332" cy="181272"/>
          </a:xfrm>
          <a:custGeom>
            <a:avLst/>
            <a:gdLst>
              <a:gd name="T0" fmla="*/ 2922855 w 4476"/>
              <a:gd name="T1" fmla="*/ 0 h 144"/>
              <a:gd name="T2" fmla="*/ 0 w 4476"/>
              <a:gd name="T3" fmla="*/ 0 h 144"/>
              <a:gd name="T4" fmla="*/ 0 w 4476"/>
              <a:gd name="T5" fmla="*/ 94391 h 144"/>
              <a:gd name="T6" fmla="*/ 2922855 w 4476"/>
              <a:gd name="T7" fmla="*/ 94391 h 144"/>
              <a:gd name="T8" fmla="*/ 2922855 w 4476"/>
              <a:gd name="T9" fmla="*/ 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76" h="144">
                <a:moveTo>
                  <a:pt x="4475" y="0"/>
                </a:moveTo>
                <a:lnTo>
                  <a:pt x="0" y="0"/>
                </a:lnTo>
                <a:lnTo>
                  <a:pt x="0" y="143"/>
                </a:lnTo>
                <a:lnTo>
                  <a:pt x="4475" y="143"/>
                </a:lnTo>
                <a:lnTo>
                  <a:pt x="4475"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382">
            <a:extLst>
              <a:ext uri="{FF2B5EF4-FFF2-40B4-BE49-F238E27FC236}">
                <a16:creationId xmlns:a16="http://schemas.microsoft.com/office/drawing/2014/main" id="{44792F94-1252-9241-8F23-C6BDA7577450}"/>
              </a:ext>
            </a:extLst>
          </p:cNvPr>
          <p:cNvSpPr>
            <a:spLocks noChangeArrowheads="1"/>
          </p:cNvSpPr>
          <p:nvPr/>
        </p:nvSpPr>
        <p:spPr bwMode="auto">
          <a:xfrm>
            <a:off x="9530244" y="6962372"/>
            <a:ext cx="5575332" cy="3081598"/>
          </a:xfrm>
          <a:custGeom>
            <a:avLst/>
            <a:gdLst>
              <a:gd name="T0" fmla="*/ 0 w 4476"/>
              <a:gd name="T1" fmla="*/ 1615196 h 2473"/>
              <a:gd name="T2" fmla="*/ 2922855 w 4476"/>
              <a:gd name="T3" fmla="*/ 1615196 h 2473"/>
              <a:gd name="T4" fmla="*/ 2922855 w 4476"/>
              <a:gd name="T5" fmla="*/ 0 h 2473"/>
              <a:gd name="T6" fmla="*/ 0 w 4476"/>
              <a:gd name="T7" fmla="*/ 0 h 2473"/>
              <a:gd name="T8" fmla="*/ 0 w 4476"/>
              <a:gd name="T9" fmla="*/ 1615196 h 24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76" h="2473">
                <a:moveTo>
                  <a:pt x="0" y="2472"/>
                </a:moveTo>
                <a:lnTo>
                  <a:pt x="4475" y="2472"/>
                </a:lnTo>
                <a:lnTo>
                  <a:pt x="4475" y="0"/>
                </a:lnTo>
                <a:lnTo>
                  <a:pt x="0" y="0"/>
                </a:lnTo>
                <a:lnTo>
                  <a:pt x="0" y="2472"/>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383">
            <a:extLst>
              <a:ext uri="{FF2B5EF4-FFF2-40B4-BE49-F238E27FC236}">
                <a16:creationId xmlns:a16="http://schemas.microsoft.com/office/drawing/2014/main" id="{40214B66-EDDB-364A-B970-10E471AA3CF8}"/>
              </a:ext>
            </a:extLst>
          </p:cNvPr>
          <p:cNvSpPr>
            <a:spLocks noChangeArrowheads="1"/>
          </p:cNvSpPr>
          <p:nvPr/>
        </p:nvSpPr>
        <p:spPr bwMode="auto">
          <a:xfrm>
            <a:off x="10952915" y="11060183"/>
            <a:ext cx="2729987" cy="175778"/>
          </a:xfrm>
          <a:custGeom>
            <a:avLst/>
            <a:gdLst>
              <a:gd name="T0" fmla="*/ 1430856 w 2193"/>
              <a:gd name="T1" fmla="*/ 0 h 142"/>
              <a:gd name="T2" fmla="*/ 0 w 2193"/>
              <a:gd name="T3" fmla="*/ 0 h 142"/>
              <a:gd name="T4" fmla="*/ 0 w 2193"/>
              <a:gd name="T5" fmla="*/ 91521 h 142"/>
              <a:gd name="T6" fmla="*/ 1430856 w 2193"/>
              <a:gd name="T7" fmla="*/ 91521 h 142"/>
              <a:gd name="T8" fmla="*/ 1430856 w 2193"/>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93" h="142">
                <a:moveTo>
                  <a:pt x="2192" y="0"/>
                </a:moveTo>
                <a:lnTo>
                  <a:pt x="0" y="0"/>
                </a:lnTo>
                <a:lnTo>
                  <a:pt x="0" y="141"/>
                </a:lnTo>
                <a:lnTo>
                  <a:pt x="2192" y="141"/>
                </a:lnTo>
                <a:lnTo>
                  <a:pt x="2192" y="0"/>
                </a:lnTo>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384">
            <a:extLst>
              <a:ext uri="{FF2B5EF4-FFF2-40B4-BE49-F238E27FC236}">
                <a16:creationId xmlns:a16="http://schemas.microsoft.com/office/drawing/2014/main" id="{FE15CB84-3D92-0842-9B20-1ABB327E4352}"/>
              </a:ext>
            </a:extLst>
          </p:cNvPr>
          <p:cNvSpPr>
            <a:spLocks noChangeArrowheads="1"/>
          </p:cNvSpPr>
          <p:nvPr/>
        </p:nvSpPr>
        <p:spPr bwMode="auto">
          <a:xfrm>
            <a:off x="12540373" y="7088712"/>
            <a:ext cx="2449850" cy="1620450"/>
          </a:xfrm>
          <a:custGeom>
            <a:avLst/>
            <a:gdLst>
              <a:gd name="T0" fmla="*/ 1283962 w 1967"/>
              <a:gd name="T1" fmla="*/ 849037 h 1301"/>
              <a:gd name="T2" fmla="*/ 0 w 1967"/>
              <a:gd name="T3" fmla="*/ 849037 h 1301"/>
              <a:gd name="T4" fmla="*/ 0 w 1967"/>
              <a:gd name="T5" fmla="*/ 0 h 1301"/>
              <a:gd name="T6" fmla="*/ 1283962 w 1967"/>
              <a:gd name="T7" fmla="*/ 0 h 1301"/>
              <a:gd name="T8" fmla="*/ 1283962 w 1967"/>
              <a:gd name="T9" fmla="*/ 849037 h 13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67" h="1301">
                <a:moveTo>
                  <a:pt x="1966" y="1300"/>
                </a:moveTo>
                <a:lnTo>
                  <a:pt x="0" y="1300"/>
                </a:lnTo>
                <a:lnTo>
                  <a:pt x="0" y="0"/>
                </a:lnTo>
                <a:lnTo>
                  <a:pt x="1966" y="0"/>
                </a:lnTo>
                <a:lnTo>
                  <a:pt x="1966" y="1300"/>
                </a:lnTo>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B26C0056-AE46-B549-9405-8E630041292C}"/>
              </a:ext>
            </a:extLst>
          </p:cNvPr>
          <p:cNvSpPr>
            <a:spLocks noChangeArrowheads="1"/>
          </p:cNvSpPr>
          <p:nvPr/>
        </p:nvSpPr>
        <p:spPr bwMode="auto">
          <a:xfrm>
            <a:off x="12897417" y="7742384"/>
            <a:ext cx="1256639" cy="443700"/>
          </a:xfrm>
          <a:custGeom>
            <a:avLst/>
            <a:gdLst>
              <a:gd name="connsiteX0" fmla="*/ 320449 w 1256639"/>
              <a:gd name="connsiteY0" fmla="*/ 148312 h 443700"/>
              <a:gd name="connsiteX1" fmla="*/ 460180 w 1256639"/>
              <a:gd name="connsiteY1" fmla="*/ 283548 h 443700"/>
              <a:gd name="connsiteX2" fmla="*/ 454052 w 1256639"/>
              <a:gd name="connsiteY2" fmla="*/ 289867 h 443700"/>
              <a:gd name="connsiteX3" fmla="*/ 313095 w 1256639"/>
              <a:gd name="connsiteY3" fmla="*/ 154632 h 443700"/>
              <a:gd name="connsiteX4" fmla="*/ 198672 w 1256639"/>
              <a:gd name="connsiteY4" fmla="*/ 148312 h 443700"/>
              <a:gd name="connsiteX5" fmla="*/ 207474 w 1256639"/>
              <a:gd name="connsiteY5" fmla="*/ 154492 h 443700"/>
              <a:gd name="connsiteX6" fmla="*/ 8802 w 1256639"/>
              <a:gd name="connsiteY6" fmla="*/ 443700 h 443700"/>
              <a:gd name="connsiteX7" fmla="*/ 0 w 1256639"/>
              <a:gd name="connsiteY7" fmla="*/ 437521 h 443700"/>
              <a:gd name="connsiteX8" fmla="*/ 759023 w 1256639"/>
              <a:gd name="connsiteY8" fmla="*/ 16478 h 443700"/>
              <a:gd name="connsiteX9" fmla="*/ 767762 w 1256639"/>
              <a:gd name="connsiteY9" fmla="*/ 22694 h 443700"/>
              <a:gd name="connsiteX10" fmla="*/ 611712 w 1256639"/>
              <a:gd name="connsiteY10" fmla="*/ 251438 h 443700"/>
              <a:gd name="connsiteX11" fmla="*/ 604222 w 1256639"/>
              <a:gd name="connsiteY11" fmla="*/ 245222 h 443700"/>
              <a:gd name="connsiteX12" fmla="*/ 1249208 w 1256639"/>
              <a:gd name="connsiteY12" fmla="*/ 16476 h 443700"/>
              <a:gd name="connsiteX13" fmla="*/ 1256639 w 1256639"/>
              <a:gd name="connsiteY13" fmla="*/ 20184 h 443700"/>
              <a:gd name="connsiteX14" fmla="*/ 1140212 w 1256639"/>
              <a:gd name="connsiteY14" fmla="*/ 262430 h 443700"/>
              <a:gd name="connsiteX15" fmla="*/ 1131542 w 1256639"/>
              <a:gd name="connsiteY15" fmla="*/ 258722 h 443700"/>
              <a:gd name="connsiteX16" fmla="*/ 882045 w 1256639"/>
              <a:gd name="connsiteY16" fmla="*/ 0 h 443700"/>
              <a:gd name="connsiteX17" fmla="*/ 1036921 w 1256639"/>
              <a:gd name="connsiteY17" fmla="*/ 261682 h 443700"/>
              <a:gd name="connsiteX18" fmla="*/ 1029487 w 1256639"/>
              <a:gd name="connsiteY18" fmla="*/ 267912 h 443700"/>
              <a:gd name="connsiteX19" fmla="*/ 873372 w 1256639"/>
              <a:gd name="connsiteY19" fmla="*/ 6230 h 443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56639" h="443700">
                <a:moveTo>
                  <a:pt x="320449" y="148312"/>
                </a:moveTo>
                <a:lnTo>
                  <a:pt x="460180" y="283548"/>
                </a:lnTo>
                <a:lnTo>
                  <a:pt x="454052" y="289867"/>
                </a:lnTo>
                <a:lnTo>
                  <a:pt x="313095" y="154632"/>
                </a:lnTo>
                <a:close/>
                <a:moveTo>
                  <a:pt x="198672" y="148312"/>
                </a:moveTo>
                <a:lnTo>
                  <a:pt x="207474" y="154492"/>
                </a:lnTo>
                <a:lnTo>
                  <a:pt x="8802" y="443700"/>
                </a:lnTo>
                <a:lnTo>
                  <a:pt x="0" y="437521"/>
                </a:lnTo>
                <a:close/>
                <a:moveTo>
                  <a:pt x="759023" y="16478"/>
                </a:moveTo>
                <a:lnTo>
                  <a:pt x="767762" y="22694"/>
                </a:lnTo>
                <a:lnTo>
                  <a:pt x="611712" y="251438"/>
                </a:lnTo>
                <a:lnTo>
                  <a:pt x="604222" y="245222"/>
                </a:lnTo>
                <a:close/>
                <a:moveTo>
                  <a:pt x="1249208" y="16476"/>
                </a:moveTo>
                <a:lnTo>
                  <a:pt x="1256639" y="20184"/>
                </a:lnTo>
                <a:lnTo>
                  <a:pt x="1140212" y="262430"/>
                </a:lnTo>
                <a:lnTo>
                  <a:pt x="1131542" y="258722"/>
                </a:lnTo>
                <a:close/>
                <a:moveTo>
                  <a:pt x="882045" y="0"/>
                </a:moveTo>
                <a:lnTo>
                  <a:pt x="1036921" y="261682"/>
                </a:lnTo>
                <a:lnTo>
                  <a:pt x="1029487" y="267912"/>
                </a:lnTo>
                <a:lnTo>
                  <a:pt x="873372" y="6230"/>
                </a:lnTo>
                <a:close/>
              </a:path>
            </a:pathLst>
          </a:custGeom>
          <a:solidFill>
            <a:srgbClr val="EE7D79">
              <a:alpha val="50000"/>
            </a:srgbClr>
          </a:solidFill>
          <a:ln>
            <a:noFill/>
          </a:ln>
          <a:effectLst/>
        </p:spPr>
        <p:txBody>
          <a:bodyPr wrap="square" anchor="ctr">
            <a:noAutofit/>
          </a:bodyPr>
          <a:lstStyle/>
          <a:p>
            <a:endParaRPr lang="en-US" sz="3599" dirty="0">
              <a:latin typeface="Poppins" pitchFamily="2" charset="77"/>
            </a:endParaRPr>
          </a:p>
        </p:txBody>
      </p:sp>
      <p:sp>
        <p:nvSpPr>
          <p:cNvPr id="28" name="Freeform 27">
            <a:extLst>
              <a:ext uri="{FF2B5EF4-FFF2-40B4-BE49-F238E27FC236}">
                <a16:creationId xmlns:a16="http://schemas.microsoft.com/office/drawing/2014/main" id="{1711A93B-C141-2042-9314-182BB56CD892}"/>
              </a:ext>
            </a:extLst>
          </p:cNvPr>
          <p:cNvSpPr>
            <a:spLocks noChangeArrowheads="1"/>
          </p:cNvSpPr>
          <p:nvPr/>
        </p:nvSpPr>
        <p:spPr bwMode="auto">
          <a:xfrm>
            <a:off x="12902906" y="8110415"/>
            <a:ext cx="1240150" cy="311866"/>
          </a:xfrm>
          <a:custGeom>
            <a:avLst/>
            <a:gdLst>
              <a:gd name="connsiteX0" fmla="*/ 198672 w 1240150"/>
              <a:gd name="connsiteY0" fmla="*/ 16483 h 311866"/>
              <a:gd name="connsiteX1" fmla="*/ 207474 w 1240150"/>
              <a:gd name="connsiteY1" fmla="*/ 21448 h 311866"/>
              <a:gd name="connsiteX2" fmla="*/ 8802 w 1240150"/>
              <a:gd name="connsiteY2" fmla="*/ 311866 h 311866"/>
              <a:gd name="connsiteX3" fmla="*/ 0 w 1240150"/>
              <a:gd name="connsiteY3" fmla="*/ 305660 h 311866"/>
              <a:gd name="connsiteX4" fmla="*/ 309547 w 1240150"/>
              <a:gd name="connsiteY4" fmla="*/ 10985 h 311866"/>
              <a:gd name="connsiteX5" fmla="*/ 504109 w 1240150"/>
              <a:gd name="connsiteY5" fmla="*/ 206793 h 311866"/>
              <a:gd name="connsiteX6" fmla="*/ 496673 w 1240150"/>
              <a:gd name="connsiteY6" fmla="*/ 212990 h 311866"/>
              <a:gd name="connsiteX7" fmla="*/ 302112 w 1240150"/>
              <a:gd name="connsiteY7" fmla="*/ 18421 h 311866"/>
              <a:gd name="connsiteX8" fmla="*/ 886359 w 1240150"/>
              <a:gd name="connsiteY8" fmla="*/ 5494 h 311866"/>
              <a:gd name="connsiteX9" fmla="*/ 1069875 w 1240150"/>
              <a:gd name="connsiteY9" fmla="*/ 189010 h 311866"/>
              <a:gd name="connsiteX10" fmla="*/ 1062384 w 1240150"/>
              <a:gd name="connsiteY10" fmla="*/ 196501 h 311866"/>
              <a:gd name="connsiteX11" fmla="*/ 878869 w 1240150"/>
              <a:gd name="connsiteY11" fmla="*/ 12985 h 311866"/>
              <a:gd name="connsiteX12" fmla="*/ 1232634 w 1240150"/>
              <a:gd name="connsiteY12" fmla="*/ 2 h 311866"/>
              <a:gd name="connsiteX13" fmla="*/ 1240150 w 1240150"/>
              <a:gd name="connsiteY13" fmla="*/ 4950 h 311866"/>
              <a:gd name="connsiteX14" fmla="*/ 1107355 w 1240150"/>
              <a:gd name="connsiteY14" fmla="*/ 185528 h 311866"/>
              <a:gd name="connsiteX15" fmla="*/ 1098586 w 1240150"/>
              <a:gd name="connsiteY15" fmla="*/ 179344 h 311866"/>
              <a:gd name="connsiteX16" fmla="*/ 760253 w 1240150"/>
              <a:gd name="connsiteY16" fmla="*/ 0 h 311866"/>
              <a:gd name="connsiteX17" fmla="*/ 767760 w 1240150"/>
              <a:gd name="connsiteY17" fmla="*/ 7507 h 311866"/>
              <a:gd name="connsiteX18" fmla="*/ 550059 w 1240150"/>
              <a:gd name="connsiteY18" fmla="*/ 223965 h 311866"/>
              <a:gd name="connsiteX19" fmla="*/ 543803 w 1240150"/>
              <a:gd name="connsiteY19" fmla="*/ 217709 h 311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40150" h="311866">
                <a:moveTo>
                  <a:pt x="198672" y="16483"/>
                </a:moveTo>
                <a:lnTo>
                  <a:pt x="207474" y="21448"/>
                </a:lnTo>
                <a:lnTo>
                  <a:pt x="8802" y="311866"/>
                </a:lnTo>
                <a:lnTo>
                  <a:pt x="0" y="305660"/>
                </a:lnTo>
                <a:close/>
                <a:moveTo>
                  <a:pt x="309547" y="10985"/>
                </a:moveTo>
                <a:lnTo>
                  <a:pt x="504109" y="206793"/>
                </a:lnTo>
                <a:lnTo>
                  <a:pt x="496673" y="212990"/>
                </a:lnTo>
                <a:lnTo>
                  <a:pt x="302112" y="18421"/>
                </a:lnTo>
                <a:close/>
                <a:moveTo>
                  <a:pt x="886359" y="5494"/>
                </a:moveTo>
                <a:lnTo>
                  <a:pt x="1069875" y="189010"/>
                </a:lnTo>
                <a:lnTo>
                  <a:pt x="1062384" y="196501"/>
                </a:lnTo>
                <a:lnTo>
                  <a:pt x="878869" y="12985"/>
                </a:lnTo>
                <a:close/>
                <a:moveTo>
                  <a:pt x="1232634" y="2"/>
                </a:moveTo>
                <a:lnTo>
                  <a:pt x="1240150" y="4950"/>
                </a:lnTo>
                <a:lnTo>
                  <a:pt x="1107355" y="185528"/>
                </a:lnTo>
                <a:lnTo>
                  <a:pt x="1098586" y="179344"/>
                </a:lnTo>
                <a:close/>
                <a:moveTo>
                  <a:pt x="760253" y="0"/>
                </a:moveTo>
                <a:lnTo>
                  <a:pt x="767760" y="7507"/>
                </a:lnTo>
                <a:lnTo>
                  <a:pt x="550059" y="223965"/>
                </a:lnTo>
                <a:lnTo>
                  <a:pt x="543803" y="217709"/>
                </a:lnTo>
                <a:close/>
              </a:path>
            </a:pathLst>
          </a:custGeom>
          <a:solidFill>
            <a:srgbClr val="EE7D7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9" name="Freeform 28">
            <a:extLst>
              <a:ext uri="{FF2B5EF4-FFF2-40B4-BE49-F238E27FC236}">
                <a16:creationId xmlns:a16="http://schemas.microsoft.com/office/drawing/2014/main" id="{6CA7D3F9-A592-F049-97B4-CE0E82F342B4}"/>
              </a:ext>
            </a:extLst>
          </p:cNvPr>
          <p:cNvSpPr>
            <a:spLocks noChangeArrowheads="1"/>
          </p:cNvSpPr>
          <p:nvPr/>
        </p:nvSpPr>
        <p:spPr bwMode="auto">
          <a:xfrm>
            <a:off x="13111637" y="7649003"/>
            <a:ext cx="1119270" cy="454636"/>
          </a:xfrm>
          <a:custGeom>
            <a:avLst/>
            <a:gdLst>
              <a:gd name="connsiteX0" fmla="*/ 887110 w 1119270"/>
              <a:gd name="connsiteY0" fmla="*/ 373526 h 454636"/>
              <a:gd name="connsiteX1" fmla="*/ 927021 w 1119270"/>
              <a:gd name="connsiteY1" fmla="*/ 414725 h 454636"/>
              <a:gd name="connsiteX2" fmla="*/ 887110 w 1119270"/>
              <a:gd name="connsiteY2" fmla="*/ 454636 h 454636"/>
              <a:gd name="connsiteX3" fmla="*/ 845913 w 1119270"/>
              <a:gd name="connsiteY3" fmla="*/ 414725 h 454636"/>
              <a:gd name="connsiteX4" fmla="*/ 887110 w 1119270"/>
              <a:gd name="connsiteY4" fmla="*/ 373526 h 454636"/>
              <a:gd name="connsiteX5" fmla="*/ 321336 w 1119270"/>
              <a:gd name="connsiteY5" fmla="*/ 373526 h 454636"/>
              <a:gd name="connsiteX6" fmla="*/ 361245 w 1119270"/>
              <a:gd name="connsiteY6" fmla="*/ 414725 h 454636"/>
              <a:gd name="connsiteX7" fmla="*/ 321336 w 1119270"/>
              <a:gd name="connsiteY7" fmla="*/ 454636 h 454636"/>
              <a:gd name="connsiteX8" fmla="*/ 280139 w 1119270"/>
              <a:gd name="connsiteY8" fmla="*/ 414725 h 454636"/>
              <a:gd name="connsiteX9" fmla="*/ 321336 w 1119270"/>
              <a:gd name="connsiteY9" fmla="*/ 373526 h 454636"/>
              <a:gd name="connsiteX10" fmla="*/ 41198 w 1119270"/>
              <a:gd name="connsiteY10" fmla="*/ 148314 h 454636"/>
              <a:gd name="connsiteX11" fmla="*/ 81108 w 1119270"/>
              <a:gd name="connsiteY11" fmla="*/ 186155 h 454636"/>
              <a:gd name="connsiteX12" fmla="*/ 41198 w 1119270"/>
              <a:gd name="connsiteY12" fmla="*/ 223996 h 454636"/>
              <a:gd name="connsiteX13" fmla="*/ 0 w 1119270"/>
              <a:gd name="connsiteY13" fmla="*/ 186155 h 454636"/>
              <a:gd name="connsiteX14" fmla="*/ 41198 w 1119270"/>
              <a:gd name="connsiteY14" fmla="*/ 148314 h 454636"/>
              <a:gd name="connsiteX15" fmla="*/ 1078073 w 1119270"/>
              <a:gd name="connsiteY15" fmla="*/ 0 h 454636"/>
              <a:gd name="connsiteX16" fmla="*/ 1119270 w 1119270"/>
              <a:gd name="connsiteY16" fmla="*/ 41198 h 454636"/>
              <a:gd name="connsiteX17" fmla="*/ 1078073 w 1119270"/>
              <a:gd name="connsiteY17" fmla="*/ 81109 h 454636"/>
              <a:gd name="connsiteX18" fmla="*/ 1038164 w 1119270"/>
              <a:gd name="connsiteY18" fmla="*/ 41198 h 454636"/>
              <a:gd name="connsiteX19" fmla="*/ 1078073 w 1119270"/>
              <a:gd name="connsiteY19" fmla="*/ 0 h 454636"/>
              <a:gd name="connsiteX20" fmla="*/ 618871 w 1119270"/>
              <a:gd name="connsiteY20" fmla="*/ 0 h 454636"/>
              <a:gd name="connsiteX21" fmla="*/ 657931 w 1119270"/>
              <a:gd name="connsiteY21" fmla="*/ 41198 h 454636"/>
              <a:gd name="connsiteX22" fmla="*/ 618871 w 1119270"/>
              <a:gd name="connsiteY22" fmla="*/ 81109 h 454636"/>
              <a:gd name="connsiteX23" fmla="*/ 582251 w 1119270"/>
              <a:gd name="connsiteY23" fmla="*/ 41198 h 454636"/>
              <a:gd name="connsiteX24" fmla="*/ 618871 w 1119270"/>
              <a:gd name="connsiteY24" fmla="*/ 0 h 454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19270" h="454636">
                <a:moveTo>
                  <a:pt x="887110" y="373526"/>
                </a:moveTo>
                <a:cubicBezTo>
                  <a:pt x="910284" y="373526"/>
                  <a:pt x="927021" y="392838"/>
                  <a:pt x="927021" y="414725"/>
                </a:cubicBezTo>
                <a:cubicBezTo>
                  <a:pt x="927021" y="436611"/>
                  <a:pt x="910284" y="454636"/>
                  <a:pt x="887110" y="454636"/>
                </a:cubicBezTo>
                <a:cubicBezTo>
                  <a:pt x="865224" y="454636"/>
                  <a:pt x="845913" y="436611"/>
                  <a:pt x="845913" y="414725"/>
                </a:cubicBezTo>
                <a:cubicBezTo>
                  <a:pt x="845913" y="392838"/>
                  <a:pt x="865224" y="373526"/>
                  <a:pt x="887110" y="373526"/>
                </a:cubicBezTo>
                <a:close/>
                <a:moveTo>
                  <a:pt x="321336" y="373526"/>
                </a:moveTo>
                <a:cubicBezTo>
                  <a:pt x="343221" y="373526"/>
                  <a:pt x="361245" y="392838"/>
                  <a:pt x="361245" y="414725"/>
                </a:cubicBezTo>
                <a:cubicBezTo>
                  <a:pt x="361245" y="436611"/>
                  <a:pt x="343221" y="454636"/>
                  <a:pt x="321336" y="454636"/>
                </a:cubicBezTo>
                <a:cubicBezTo>
                  <a:pt x="299450" y="454636"/>
                  <a:pt x="280139" y="436611"/>
                  <a:pt x="280139" y="414725"/>
                </a:cubicBezTo>
                <a:cubicBezTo>
                  <a:pt x="280139" y="392838"/>
                  <a:pt x="299450" y="373526"/>
                  <a:pt x="321336" y="373526"/>
                </a:cubicBezTo>
                <a:close/>
                <a:moveTo>
                  <a:pt x="41198" y="148314"/>
                </a:moveTo>
                <a:cubicBezTo>
                  <a:pt x="63084" y="148314"/>
                  <a:pt x="81108" y="165404"/>
                  <a:pt x="81108" y="186155"/>
                </a:cubicBezTo>
                <a:cubicBezTo>
                  <a:pt x="81108" y="206906"/>
                  <a:pt x="63084" y="223996"/>
                  <a:pt x="41198" y="223996"/>
                </a:cubicBezTo>
                <a:cubicBezTo>
                  <a:pt x="18024" y="223996"/>
                  <a:pt x="0" y="206906"/>
                  <a:pt x="0" y="186155"/>
                </a:cubicBezTo>
                <a:cubicBezTo>
                  <a:pt x="0" y="165404"/>
                  <a:pt x="18024" y="148314"/>
                  <a:pt x="41198" y="148314"/>
                </a:cubicBezTo>
                <a:close/>
                <a:moveTo>
                  <a:pt x="1078073" y="0"/>
                </a:moveTo>
                <a:cubicBezTo>
                  <a:pt x="1101246" y="0"/>
                  <a:pt x="1119270" y="18024"/>
                  <a:pt x="1119270" y="41198"/>
                </a:cubicBezTo>
                <a:cubicBezTo>
                  <a:pt x="1119270" y="63085"/>
                  <a:pt x="1101246" y="81109"/>
                  <a:pt x="1078073" y="81109"/>
                </a:cubicBezTo>
                <a:cubicBezTo>
                  <a:pt x="1056187" y="81109"/>
                  <a:pt x="1038164" y="63085"/>
                  <a:pt x="1038164" y="41198"/>
                </a:cubicBezTo>
                <a:cubicBezTo>
                  <a:pt x="1038164" y="18024"/>
                  <a:pt x="1056187" y="0"/>
                  <a:pt x="1078073" y="0"/>
                </a:cubicBezTo>
                <a:close/>
                <a:moveTo>
                  <a:pt x="618871" y="0"/>
                </a:moveTo>
                <a:cubicBezTo>
                  <a:pt x="640842" y="0"/>
                  <a:pt x="657931" y="18024"/>
                  <a:pt x="657931" y="41198"/>
                </a:cubicBezTo>
                <a:cubicBezTo>
                  <a:pt x="657931" y="63085"/>
                  <a:pt x="640842" y="81109"/>
                  <a:pt x="618871" y="81109"/>
                </a:cubicBezTo>
                <a:cubicBezTo>
                  <a:pt x="598119" y="81109"/>
                  <a:pt x="582251" y="63085"/>
                  <a:pt x="582251" y="41198"/>
                </a:cubicBezTo>
                <a:cubicBezTo>
                  <a:pt x="582251" y="18024"/>
                  <a:pt x="598119" y="0"/>
                  <a:pt x="618871" y="0"/>
                </a:cubicBezTo>
                <a:close/>
              </a:path>
            </a:pathLst>
          </a:custGeom>
          <a:solidFill>
            <a:srgbClr val="000000">
              <a:alpha val="50000"/>
            </a:srgbClr>
          </a:solidFill>
          <a:ln>
            <a:noFill/>
          </a:ln>
          <a:effectLst/>
        </p:spPr>
        <p:txBody>
          <a:bodyPr wrap="square" anchor="ctr">
            <a:noAutofit/>
          </a:bodyP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7D7E5A56-5A8F-954F-9365-7377289398EE}"/>
              </a:ext>
            </a:extLst>
          </p:cNvPr>
          <p:cNvSpPr>
            <a:spLocks noChangeArrowheads="1"/>
          </p:cNvSpPr>
          <p:nvPr/>
        </p:nvSpPr>
        <p:spPr bwMode="auto">
          <a:xfrm>
            <a:off x="13111637" y="8022529"/>
            <a:ext cx="1119270" cy="81110"/>
          </a:xfrm>
          <a:custGeom>
            <a:avLst/>
            <a:gdLst>
              <a:gd name="connsiteX0" fmla="*/ 1078073 w 1119270"/>
              <a:gd name="connsiteY0" fmla="*/ 0 h 81110"/>
              <a:gd name="connsiteX1" fmla="*/ 1119270 w 1119270"/>
              <a:gd name="connsiteY1" fmla="*/ 41199 h 81110"/>
              <a:gd name="connsiteX2" fmla="*/ 1078073 w 1119270"/>
              <a:gd name="connsiteY2" fmla="*/ 81110 h 81110"/>
              <a:gd name="connsiteX3" fmla="*/ 1038164 w 1119270"/>
              <a:gd name="connsiteY3" fmla="*/ 41199 h 81110"/>
              <a:gd name="connsiteX4" fmla="*/ 1078073 w 1119270"/>
              <a:gd name="connsiteY4" fmla="*/ 0 h 81110"/>
              <a:gd name="connsiteX5" fmla="*/ 618871 w 1119270"/>
              <a:gd name="connsiteY5" fmla="*/ 0 h 81110"/>
              <a:gd name="connsiteX6" fmla="*/ 657931 w 1119270"/>
              <a:gd name="connsiteY6" fmla="*/ 41199 h 81110"/>
              <a:gd name="connsiteX7" fmla="*/ 618871 w 1119270"/>
              <a:gd name="connsiteY7" fmla="*/ 81110 h 81110"/>
              <a:gd name="connsiteX8" fmla="*/ 582251 w 1119270"/>
              <a:gd name="connsiteY8" fmla="*/ 41199 h 81110"/>
              <a:gd name="connsiteX9" fmla="*/ 618871 w 1119270"/>
              <a:gd name="connsiteY9" fmla="*/ 0 h 81110"/>
              <a:gd name="connsiteX10" fmla="*/ 41198 w 1119270"/>
              <a:gd name="connsiteY10" fmla="*/ 0 h 81110"/>
              <a:gd name="connsiteX11" fmla="*/ 81108 w 1119270"/>
              <a:gd name="connsiteY11" fmla="*/ 41199 h 81110"/>
              <a:gd name="connsiteX12" fmla="*/ 41198 w 1119270"/>
              <a:gd name="connsiteY12" fmla="*/ 81110 h 81110"/>
              <a:gd name="connsiteX13" fmla="*/ 0 w 1119270"/>
              <a:gd name="connsiteY13" fmla="*/ 41199 h 81110"/>
              <a:gd name="connsiteX14" fmla="*/ 41198 w 1119270"/>
              <a:gd name="connsiteY14" fmla="*/ 0 h 81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9270" h="81110">
                <a:moveTo>
                  <a:pt x="1078073" y="0"/>
                </a:moveTo>
                <a:cubicBezTo>
                  <a:pt x="1101246" y="0"/>
                  <a:pt x="1119270" y="19312"/>
                  <a:pt x="1119270" y="41199"/>
                </a:cubicBezTo>
                <a:cubicBezTo>
                  <a:pt x="1119270" y="63085"/>
                  <a:pt x="1101246" y="81110"/>
                  <a:pt x="1078073" y="81110"/>
                </a:cubicBezTo>
                <a:cubicBezTo>
                  <a:pt x="1056187" y="81110"/>
                  <a:pt x="1038164" y="63085"/>
                  <a:pt x="1038164" y="41199"/>
                </a:cubicBezTo>
                <a:cubicBezTo>
                  <a:pt x="1038164" y="19312"/>
                  <a:pt x="1056187" y="0"/>
                  <a:pt x="1078073" y="0"/>
                </a:cubicBezTo>
                <a:close/>
                <a:moveTo>
                  <a:pt x="618871" y="0"/>
                </a:moveTo>
                <a:cubicBezTo>
                  <a:pt x="640842" y="0"/>
                  <a:pt x="657931" y="19312"/>
                  <a:pt x="657931" y="41199"/>
                </a:cubicBezTo>
                <a:cubicBezTo>
                  <a:pt x="657931" y="63085"/>
                  <a:pt x="640842" y="81110"/>
                  <a:pt x="618871" y="81110"/>
                </a:cubicBezTo>
                <a:cubicBezTo>
                  <a:pt x="598119" y="81110"/>
                  <a:pt x="582251" y="63085"/>
                  <a:pt x="582251" y="41199"/>
                </a:cubicBezTo>
                <a:cubicBezTo>
                  <a:pt x="582251" y="19312"/>
                  <a:pt x="598119" y="0"/>
                  <a:pt x="618871" y="0"/>
                </a:cubicBezTo>
                <a:close/>
                <a:moveTo>
                  <a:pt x="41198" y="0"/>
                </a:moveTo>
                <a:cubicBezTo>
                  <a:pt x="63084" y="0"/>
                  <a:pt x="81108" y="19312"/>
                  <a:pt x="81108" y="41199"/>
                </a:cubicBezTo>
                <a:cubicBezTo>
                  <a:pt x="81108" y="63085"/>
                  <a:pt x="63084" y="81110"/>
                  <a:pt x="41198" y="81110"/>
                </a:cubicBezTo>
                <a:cubicBezTo>
                  <a:pt x="18024" y="81110"/>
                  <a:pt x="0" y="63085"/>
                  <a:pt x="0" y="41199"/>
                </a:cubicBezTo>
                <a:cubicBezTo>
                  <a:pt x="0" y="19312"/>
                  <a:pt x="18024" y="0"/>
                  <a:pt x="41198"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1" name="Freeform 403">
            <a:extLst>
              <a:ext uri="{FF2B5EF4-FFF2-40B4-BE49-F238E27FC236}">
                <a16:creationId xmlns:a16="http://schemas.microsoft.com/office/drawing/2014/main" id="{B5B38F57-DC9D-AD41-99F8-D0105E8307D9}"/>
              </a:ext>
            </a:extLst>
          </p:cNvPr>
          <p:cNvSpPr>
            <a:spLocks noChangeArrowheads="1"/>
          </p:cNvSpPr>
          <p:nvPr/>
        </p:nvSpPr>
        <p:spPr bwMode="auto">
          <a:xfrm>
            <a:off x="12710655" y="7231528"/>
            <a:ext cx="2098302" cy="1301854"/>
          </a:xfrm>
          <a:custGeom>
            <a:avLst/>
            <a:gdLst>
              <a:gd name="T0" fmla="*/ 1099622 w 1683"/>
              <a:gd name="T1" fmla="*/ 681979 h 1044"/>
              <a:gd name="T2" fmla="*/ 0 w 1683"/>
              <a:gd name="T3" fmla="*/ 681979 h 1044"/>
              <a:gd name="T4" fmla="*/ 0 w 1683"/>
              <a:gd name="T5" fmla="*/ 0 h 1044"/>
              <a:gd name="T6" fmla="*/ 9153 w 1683"/>
              <a:gd name="T7" fmla="*/ 0 h 1044"/>
              <a:gd name="T8" fmla="*/ 9153 w 1683"/>
              <a:gd name="T9" fmla="*/ 671517 h 1044"/>
              <a:gd name="T10" fmla="*/ 1099622 w 1683"/>
              <a:gd name="T11" fmla="*/ 671517 h 1044"/>
              <a:gd name="T12" fmla="*/ 1099622 w 1683"/>
              <a:gd name="T13" fmla="*/ 681979 h 10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83" h="1044">
                <a:moveTo>
                  <a:pt x="1682" y="1043"/>
                </a:moveTo>
                <a:lnTo>
                  <a:pt x="0" y="1043"/>
                </a:lnTo>
                <a:lnTo>
                  <a:pt x="0" y="0"/>
                </a:lnTo>
                <a:lnTo>
                  <a:pt x="14" y="0"/>
                </a:lnTo>
                <a:lnTo>
                  <a:pt x="14" y="1027"/>
                </a:lnTo>
                <a:lnTo>
                  <a:pt x="1682" y="1027"/>
                </a:lnTo>
                <a:lnTo>
                  <a:pt x="1682" y="104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404">
            <a:extLst>
              <a:ext uri="{FF2B5EF4-FFF2-40B4-BE49-F238E27FC236}">
                <a16:creationId xmlns:a16="http://schemas.microsoft.com/office/drawing/2014/main" id="{10892C5B-AF32-9547-8B1D-2EE1BC7B6732}"/>
              </a:ext>
            </a:extLst>
          </p:cNvPr>
          <p:cNvSpPr>
            <a:spLocks noChangeArrowheads="1"/>
          </p:cNvSpPr>
          <p:nvPr/>
        </p:nvSpPr>
        <p:spPr bwMode="auto">
          <a:xfrm>
            <a:off x="9695032" y="7791820"/>
            <a:ext cx="3174917" cy="104370"/>
          </a:xfrm>
          <a:custGeom>
            <a:avLst/>
            <a:gdLst>
              <a:gd name="T0" fmla="*/ 1664161 w 2547"/>
              <a:gd name="T1" fmla="*/ 0 h 83"/>
              <a:gd name="T2" fmla="*/ 0 w 2547"/>
              <a:gd name="T3" fmla="*/ 0 h 83"/>
              <a:gd name="T4" fmla="*/ 0 w 2547"/>
              <a:gd name="T5" fmla="*/ 54068 h 83"/>
              <a:gd name="T6" fmla="*/ 1664161 w 2547"/>
              <a:gd name="T7" fmla="*/ 54068 h 83"/>
              <a:gd name="T8" fmla="*/ 1664161 w 2547"/>
              <a:gd name="T9" fmla="*/ 0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47" h="83">
                <a:moveTo>
                  <a:pt x="2546" y="0"/>
                </a:moveTo>
                <a:lnTo>
                  <a:pt x="0" y="0"/>
                </a:lnTo>
                <a:lnTo>
                  <a:pt x="0" y="82"/>
                </a:lnTo>
                <a:lnTo>
                  <a:pt x="2546" y="82"/>
                </a:lnTo>
                <a:lnTo>
                  <a:pt x="254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405">
            <a:extLst>
              <a:ext uri="{FF2B5EF4-FFF2-40B4-BE49-F238E27FC236}">
                <a16:creationId xmlns:a16="http://schemas.microsoft.com/office/drawing/2014/main" id="{18D5ABC7-507A-484C-A3A2-5535444A1A4D}"/>
              </a:ext>
            </a:extLst>
          </p:cNvPr>
          <p:cNvSpPr>
            <a:spLocks noChangeArrowheads="1"/>
          </p:cNvSpPr>
          <p:nvPr/>
        </p:nvSpPr>
        <p:spPr bwMode="auto">
          <a:xfrm>
            <a:off x="9695032" y="7896189"/>
            <a:ext cx="3174917" cy="1933551"/>
          </a:xfrm>
          <a:custGeom>
            <a:avLst/>
            <a:gdLst>
              <a:gd name="T0" fmla="*/ 0 w 2547"/>
              <a:gd name="T1" fmla="*/ 1013212 h 1551"/>
              <a:gd name="T2" fmla="*/ 1664161 w 2547"/>
              <a:gd name="T3" fmla="*/ 1013212 h 1551"/>
              <a:gd name="T4" fmla="*/ 1664161 w 2547"/>
              <a:gd name="T5" fmla="*/ 0 h 1551"/>
              <a:gd name="T6" fmla="*/ 0 w 2547"/>
              <a:gd name="T7" fmla="*/ 0 h 1551"/>
              <a:gd name="T8" fmla="*/ 0 w 2547"/>
              <a:gd name="T9" fmla="*/ 1013212 h 15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47" h="1551">
                <a:moveTo>
                  <a:pt x="0" y="1550"/>
                </a:moveTo>
                <a:lnTo>
                  <a:pt x="2546" y="1550"/>
                </a:lnTo>
                <a:lnTo>
                  <a:pt x="2546" y="0"/>
                </a:lnTo>
                <a:lnTo>
                  <a:pt x="0" y="0"/>
                </a:lnTo>
                <a:lnTo>
                  <a:pt x="0" y="1550"/>
                </a:lnTo>
              </a:path>
            </a:pathLst>
          </a:custGeom>
          <a:solidFill>
            <a:srgbClr val="FFFFFF">
              <a:alpha val="75000"/>
            </a:srgbClr>
          </a:solidFill>
          <a:ln>
            <a:noFill/>
          </a:ln>
          <a:effectLst/>
        </p:spPr>
        <p:txBody>
          <a:bodyPr wrap="none" anchor="ctr"/>
          <a:lstStyle/>
          <a:p>
            <a:endParaRPr lang="en-US" sz="3599" dirty="0">
              <a:latin typeface="Poppins" pitchFamily="2" charset="77"/>
            </a:endParaRPr>
          </a:p>
        </p:txBody>
      </p:sp>
      <p:sp>
        <p:nvSpPr>
          <p:cNvPr id="34" name="Freeform 406">
            <a:extLst>
              <a:ext uri="{FF2B5EF4-FFF2-40B4-BE49-F238E27FC236}">
                <a16:creationId xmlns:a16="http://schemas.microsoft.com/office/drawing/2014/main" id="{79D2AB23-72E0-5142-9CE5-91EC672B1361}"/>
              </a:ext>
            </a:extLst>
          </p:cNvPr>
          <p:cNvSpPr>
            <a:spLocks noChangeArrowheads="1"/>
          </p:cNvSpPr>
          <p:nvPr/>
        </p:nvSpPr>
        <p:spPr bwMode="auto">
          <a:xfrm>
            <a:off x="10892490" y="8187318"/>
            <a:ext cx="1609433" cy="1208471"/>
          </a:xfrm>
          <a:custGeom>
            <a:avLst/>
            <a:gdLst>
              <a:gd name="T0" fmla="*/ 843276 w 1291"/>
              <a:gd name="T1" fmla="*/ 633013 h 969"/>
              <a:gd name="T2" fmla="*/ 0 w 1291"/>
              <a:gd name="T3" fmla="*/ 633013 h 969"/>
              <a:gd name="T4" fmla="*/ 0 w 1291"/>
              <a:gd name="T5" fmla="*/ 0 h 969"/>
              <a:gd name="T6" fmla="*/ 843276 w 1291"/>
              <a:gd name="T7" fmla="*/ 0 h 969"/>
              <a:gd name="T8" fmla="*/ 843276 w 1291"/>
              <a:gd name="T9" fmla="*/ 633013 h 9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91" h="969">
                <a:moveTo>
                  <a:pt x="1290" y="968"/>
                </a:moveTo>
                <a:lnTo>
                  <a:pt x="0" y="968"/>
                </a:lnTo>
                <a:lnTo>
                  <a:pt x="0" y="0"/>
                </a:lnTo>
                <a:lnTo>
                  <a:pt x="1290" y="0"/>
                </a:lnTo>
                <a:lnTo>
                  <a:pt x="1290" y="968"/>
                </a:lnTo>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0B72DAD2-B555-FA41-B6A9-0F70C384CE05}"/>
              </a:ext>
            </a:extLst>
          </p:cNvPr>
          <p:cNvSpPr>
            <a:spLocks noChangeArrowheads="1"/>
          </p:cNvSpPr>
          <p:nvPr/>
        </p:nvSpPr>
        <p:spPr bwMode="auto">
          <a:xfrm>
            <a:off x="9865315" y="8225773"/>
            <a:ext cx="800727" cy="1157887"/>
          </a:xfrm>
          <a:custGeom>
            <a:avLst/>
            <a:gdLst>
              <a:gd name="connsiteX0" fmla="*/ 0 w 800727"/>
              <a:gd name="connsiteY0" fmla="*/ 1131567 h 1157887"/>
              <a:gd name="connsiteX1" fmla="*/ 800727 w 800727"/>
              <a:gd name="connsiteY1" fmla="*/ 1131567 h 1157887"/>
              <a:gd name="connsiteX2" fmla="*/ 800727 w 800727"/>
              <a:gd name="connsiteY2" fmla="*/ 1157887 h 1157887"/>
              <a:gd name="connsiteX3" fmla="*/ 0 w 800727"/>
              <a:gd name="connsiteY3" fmla="*/ 1157887 h 1157887"/>
              <a:gd name="connsiteX4" fmla="*/ 0 w 800727"/>
              <a:gd name="connsiteY4" fmla="*/ 944804 h 1157887"/>
              <a:gd name="connsiteX5" fmla="*/ 800727 w 800727"/>
              <a:gd name="connsiteY5" fmla="*/ 944804 h 1157887"/>
              <a:gd name="connsiteX6" fmla="*/ 800727 w 800727"/>
              <a:gd name="connsiteY6" fmla="*/ 971074 h 1157887"/>
              <a:gd name="connsiteX7" fmla="*/ 0 w 800727"/>
              <a:gd name="connsiteY7" fmla="*/ 971074 h 1157887"/>
              <a:gd name="connsiteX8" fmla="*/ 0 w 800727"/>
              <a:gd name="connsiteY8" fmla="*/ 752545 h 1157887"/>
              <a:gd name="connsiteX9" fmla="*/ 800727 w 800727"/>
              <a:gd name="connsiteY9" fmla="*/ 752545 h 1157887"/>
              <a:gd name="connsiteX10" fmla="*/ 800727 w 800727"/>
              <a:gd name="connsiteY10" fmla="*/ 778867 h 1157887"/>
              <a:gd name="connsiteX11" fmla="*/ 0 w 800727"/>
              <a:gd name="connsiteY11" fmla="*/ 778867 h 1157887"/>
              <a:gd name="connsiteX12" fmla="*/ 0 w 800727"/>
              <a:gd name="connsiteY12" fmla="*/ 565782 h 1157887"/>
              <a:gd name="connsiteX13" fmla="*/ 800727 w 800727"/>
              <a:gd name="connsiteY13" fmla="*/ 565782 h 1157887"/>
              <a:gd name="connsiteX14" fmla="*/ 800727 w 800727"/>
              <a:gd name="connsiteY14" fmla="*/ 592104 h 1157887"/>
              <a:gd name="connsiteX15" fmla="*/ 0 w 800727"/>
              <a:gd name="connsiteY15" fmla="*/ 592104 h 1157887"/>
              <a:gd name="connsiteX16" fmla="*/ 0 w 800727"/>
              <a:gd name="connsiteY16" fmla="*/ 379017 h 1157887"/>
              <a:gd name="connsiteX17" fmla="*/ 800727 w 800727"/>
              <a:gd name="connsiteY17" fmla="*/ 379017 h 1157887"/>
              <a:gd name="connsiteX18" fmla="*/ 800727 w 800727"/>
              <a:gd name="connsiteY18" fmla="*/ 405289 h 1157887"/>
              <a:gd name="connsiteX19" fmla="*/ 0 w 800727"/>
              <a:gd name="connsiteY19" fmla="*/ 405289 h 1157887"/>
              <a:gd name="connsiteX20" fmla="*/ 0 w 800727"/>
              <a:gd name="connsiteY20" fmla="*/ 186763 h 1157887"/>
              <a:gd name="connsiteX21" fmla="*/ 800727 w 800727"/>
              <a:gd name="connsiteY21" fmla="*/ 186763 h 1157887"/>
              <a:gd name="connsiteX22" fmla="*/ 800727 w 800727"/>
              <a:gd name="connsiteY22" fmla="*/ 213033 h 1157887"/>
              <a:gd name="connsiteX23" fmla="*/ 0 w 800727"/>
              <a:gd name="connsiteY23" fmla="*/ 213033 h 1157887"/>
              <a:gd name="connsiteX24" fmla="*/ 0 w 800727"/>
              <a:gd name="connsiteY24" fmla="*/ 0 h 1157887"/>
              <a:gd name="connsiteX25" fmla="*/ 800727 w 800727"/>
              <a:gd name="connsiteY25" fmla="*/ 0 h 1157887"/>
              <a:gd name="connsiteX26" fmla="*/ 800727 w 800727"/>
              <a:gd name="connsiteY26" fmla="*/ 26320 h 1157887"/>
              <a:gd name="connsiteX27" fmla="*/ 0 w 800727"/>
              <a:gd name="connsiteY27" fmla="*/ 26320 h 1157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00727" h="1157887">
                <a:moveTo>
                  <a:pt x="0" y="1131567"/>
                </a:moveTo>
                <a:lnTo>
                  <a:pt x="800727" y="1131567"/>
                </a:lnTo>
                <a:lnTo>
                  <a:pt x="800727" y="1157887"/>
                </a:lnTo>
                <a:lnTo>
                  <a:pt x="0" y="1157887"/>
                </a:lnTo>
                <a:close/>
                <a:moveTo>
                  <a:pt x="0" y="944804"/>
                </a:moveTo>
                <a:lnTo>
                  <a:pt x="800727" y="944804"/>
                </a:lnTo>
                <a:lnTo>
                  <a:pt x="800727" y="971074"/>
                </a:lnTo>
                <a:lnTo>
                  <a:pt x="0" y="971074"/>
                </a:lnTo>
                <a:close/>
                <a:moveTo>
                  <a:pt x="0" y="752545"/>
                </a:moveTo>
                <a:lnTo>
                  <a:pt x="800727" y="752545"/>
                </a:lnTo>
                <a:lnTo>
                  <a:pt x="800727" y="778867"/>
                </a:lnTo>
                <a:lnTo>
                  <a:pt x="0" y="778867"/>
                </a:lnTo>
                <a:close/>
                <a:moveTo>
                  <a:pt x="0" y="565782"/>
                </a:moveTo>
                <a:lnTo>
                  <a:pt x="800727" y="565782"/>
                </a:lnTo>
                <a:lnTo>
                  <a:pt x="800727" y="592104"/>
                </a:lnTo>
                <a:lnTo>
                  <a:pt x="0" y="592104"/>
                </a:lnTo>
                <a:close/>
                <a:moveTo>
                  <a:pt x="0" y="379017"/>
                </a:moveTo>
                <a:lnTo>
                  <a:pt x="800727" y="379017"/>
                </a:lnTo>
                <a:lnTo>
                  <a:pt x="800727" y="405289"/>
                </a:lnTo>
                <a:lnTo>
                  <a:pt x="0" y="405289"/>
                </a:lnTo>
                <a:close/>
                <a:moveTo>
                  <a:pt x="0" y="186763"/>
                </a:moveTo>
                <a:lnTo>
                  <a:pt x="800727" y="186763"/>
                </a:lnTo>
                <a:lnTo>
                  <a:pt x="800727" y="213033"/>
                </a:lnTo>
                <a:lnTo>
                  <a:pt x="0" y="213033"/>
                </a:lnTo>
                <a:close/>
                <a:moveTo>
                  <a:pt x="0" y="0"/>
                </a:moveTo>
                <a:lnTo>
                  <a:pt x="800727" y="0"/>
                </a:lnTo>
                <a:lnTo>
                  <a:pt x="800727" y="26320"/>
                </a:lnTo>
                <a:lnTo>
                  <a:pt x="0" y="26320"/>
                </a:lnTo>
                <a:close/>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35">
            <a:extLst>
              <a:ext uri="{FF2B5EF4-FFF2-40B4-BE49-F238E27FC236}">
                <a16:creationId xmlns:a16="http://schemas.microsoft.com/office/drawing/2014/main" id="{366E3F27-8796-F04D-9CD0-890CF875EAC5}"/>
              </a:ext>
            </a:extLst>
          </p:cNvPr>
          <p:cNvSpPr>
            <a:spLocks noChangeArrowheads="1"/>
          </p:cNvSpPr>
          <p:nvPr/>
        </p:nvSpPr>
        <p:spPr bwMode="auto">
          <a:xfrm>
            <a:off x="11090236" y="8319153"/>
            <a:ext cx="1289612" cy="943555"/>
          </a:xfrm>
          <a:custGeom>
            <a:avLst/>
            <a:gdLst>
              <a:gd name="connsiteX0" fmla="*/ 0 w 1289612"/>
              <a:gd name="connsiteY0" fmla="*/ 609729 h 943555"/>
              <a:gd name="connsiteX1" fmla="*/ 196486 w 1289612"/>
              <a:gd name="connsiteY1" fmla="*/ 609729 h 943555"/>
              <a:gd name="connsiteX2" fmla="*/ 196486 w 1289612"/>
              <a:gd name="connsiteY2" fmla="*/ 938067 h 943555"/>
              <a:gd name="connsiteX3" fmla="*/ 0 w 1289612"/>
              <a:gd name="connsiteY3" fmla="*/ 938067 h 943555"/>
              <a:gd name="connsiteX4" fmla="*/ 730562 w 1289612"/>
              <a:gd name="connsiteY4" fmla="*/ 400992 h 943555"/>
              <a:gd name="connsiteX5" fmla="*/ 927048 w 1289612"/>
              <a:gd name="connsiteY5" fmla="*/ 400992 h 943555"/>
              <a:gd name="connsiteX6" fmla="*/ 927048 w 1289612"/>
              <a:gd name="connsiteY6" fmla="*/ 943552 h 943555"/>
              <a:gd name="connsiteX7" fmla="*/ 730562 w 1289612"/>
              <a:gd name="connsiteY7" fmla="*/ 943552 h 943555"/>
              <a:gd name="connsiteX8" fmla="*/ 368028 w 1289612"/>
              <a:gd name="connsiteY8" fmla="*/ 214231 h 943555"/>
              <a:gd name="connsiteX9" fmla="*/ 564514 w 1289612"/>
              <a:gd name="connsiteY9" fmla="*/ 214231 h 943555"/>
              <a:gd name="connsiteX10" fmla="*/ 564514 w 1289612"/>
              <a:gd name="connsiteY10" fmla="*/ 943555 h 943555"/>
              <a:gd name="connsiteX11" fmla="*/ 368028 w 1289612"/>
              <a:gd name="connsiteY11" fmla="*/ 943555 h 943555"/>
              <a:gd name="connsiteX12" fmla="*/ 1098590 w 1289612"/>
              <a:gd name="connsiteY12" fmla="*/ 0 h 943555"/>
              <a:gd name="connsiteX13" fmla="*/ 1289612 w 1289612"/>
              <a:gd name="connsiteY13" fmla="*/ 0 h 943555"/>
              <a:gd name="connsiteX14" fmla="*/ 1289612 w 1289612"/>
              <a:gd name="connsiteY14" fmla="*/ 778771 h 943555"/>
              <a:gd name="connsiteX15" fmla="*/ 1098590 w 1289612"/>
              <a:gd name="connsiteY15" fmla="*/ 778771 h 943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9612" h="943555">
                <a:moveTo>
                  <a:pt x="0" y="609729"/>
                </a:moveTo>
                <a:lnTo>
                  <a:pt x="196486" y="609729"/>
                </a:lnTo>
                <a:lnTo>
                  <a:pt x="196486" y="938067"/>
                </a:lnTo>
                <a:lnTo>
                  <a:pt x="0" y="938067"/>
                </a:lnTo>
                <a:close/>
                <a:moveTo>
                  <a:pt x="730562" y="400992"/>
                </a:moveTo>
                <a:lnTo>
                  <a:pt x="927048" y="400992"/>
                </a:lnTo>
                <a:lnTo>
                  <a:pt x="927048" y="943552"/>
                </a:lnTo>
                <a:lnTo>
                  <a:pt x="730562" y="943552"/>
                </a:lnTo>
                <a:close/>
                <a:moveTo>
                  <a:pt x="368028" y="214231"/>
                </a:moveTo>
                <a:lnTo>
                  <a:pt x="564514" y="214231"/>
                </a:lnTo>
                <a:lnTo>
                  <a:pt x="564514" y="943555"/>
                </a:lnTo>
                <a:lnTo>
                  <a:pt x="368028" y="943555"/>
                </a:lnTo>
                <a:close/>
                <a:moveTo>
                  <a:pt x="1098590" y="0"/>
                </a:moveTo>
                <a:lnTo>
                  <a:pt x="1289612" y="0"/>
                </a:lnTo>
                <a:lnTo>
                  <a:pt x="1289612" y="778771"/>
                </a:lnTo>
                <a:lnTo>
                  <a:pt x="1098590" y="778771"/>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7FB5FFBC-D9EB-CB42-8298-655BE0C6B696}"/>
              </a:ext>
            </a:extLst>
          </p:cNvPr>
          <p:cNvSpPr>
            <a:spLocks noChangeArrowheads="1"/>
          </p:cNvSpPr>
          <p:nvPr/>
        </p:nvSpPr>
        <p:spPr bwMode="auto">
          <a:xfrm>
            <a:off x="11090236" y="8319150"/>
            <a:ext cx="1289612" cy="938068"/>
          </a:xfrm>
          <a:custGeom>
            <a:avLst/>
            <a:gdLst>
              <a:gd name="connsiteX0" fmla="*/ 1098590 w 1289612"/>
              <a:gd name="connsiteY0" fmla="*/ 780012 h 938068"/>
              <a:gd name="connsiteX1" fmla="*/ 1289612 w 1289612"/>
              <a:gd name="connsiteY1" fmla="*/ 780012 h 938068"/>
              <a:gd name="connsiteX2" fmla="*/ 1289612 w 1289612"/>
              <a:gd name="connsiteY2" fmla="*/ 938068 h 938068"/>
              <a:gd name="connsiteX3" fmla="*/ 1098590 w 1289612"/>
              <a:gd name="connsiteY3" fmla="*/ 938068 h 938068"/>
              <a:gd name="connsiteX4" fmla="*/ 368028 w 1289612"/>
              <a:gd name="connsiteY4" fmla="*/ 2 h 938068"/>
              <a:gd name="connsiteX5" fmla="*/ 564514 w 1289612"/>
              <a:gd name="connsiteY5" fmla="*/ 2 h 938068"/>
              <a:gd name="connsiteX6" fmla="*/ 564514 w 1289612"/>
              <a:gd name="connsiteY6" fmla="*/ 212980 h 938068"/>
              <a:gd name="connsiteX7" fmla="*/ 368028 w 1289612"/>
              <a:gd name="connsiteY7" fmla="*/ 212980 h 938068"/>
              <a:gd name="connsiteX8" fmla="*/ 0 w 1289612"/>
              <a:gd name="connsiteY8" fmla="*/ 2 h 938068"/>
              <a:gd name="connsiteX9" fmla="*/ 196486 w 1289612"/>
              <a:gd name="connsiteY9" fmla="*/ 2 h 938068"/>
              <a:gd name="connsiteX10" fmla="*/ 196486 w 1289612"/>
              <a:gd name="connsiteY10" fmla="*/ 608489 h 938068"/>
              <a:gd name="connsiteX11" fmla="*/ 0 w 1289612"/>
              <a:gd name="connsiteY11" fmla="*/ 608489 h 938068"/>
              <a:gd name="connsiteX12" fmla="*/ 730562 w 1289612"/>
              <a:gd name="connsiteY12" fmla="*/ 0 h 938068"/>
              <a:gd name="connsiteX13" fmla="*/ 927048 w 1289612"/>
              <a:gd name="connsiteY13" fmla="*/ 0 h 938068"/>
              <a:gd name="connsiteX14" fmla="*/ 927048 w 1289612"/>
              <a:gd name="connsiteY14" fmla="*/ 399745 h 938068"/>
              <a:gd name="connsiteX15" fmla="*/ 730562 w 1289612"/>
              <a:gd name="connsiteY15" fmla="*/ 399745 h 938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9612" h="938068">
                <a:moveTo>
                  <a:pt x="1098590" y="780012"/>
                </a:moveTo>
                <a:lnTo>
                  <a:pt x="1289612" y="780012"/>
                </a:lnTo>
                <a:lnTo>
                  <a:pt x="1289612" y="938068"/>
                </a:lnTo>
                <a:lnTo>
                  <a:pt x="1098590" y="938068"/>
                </a:lnTo>
                <a:close/>
                <a:moveTo>
                  <a:pt x="368028" y="2"/>
                </a:moveTo>
                <a:lnTo>
                  <a:pt x="564514" y="2"/>
                </a:lnTo>
                <a:lnTo>
                  <a:pt x="564514" y="212980"/>
                </a:lnTo>
                <a:lnTo>
                  <a:pt x="368028" y="212980"/>
                </a:lnTo>
                <a:close/>
                <a:moveTo>
                  <a:pt x="0" y="2"/>
                </a:moveTo>
                <a:lnTo>
                  <a:pt x="196486" y="2"/>
                </a:lnTo>
                <a:lnTo>
                  <a:pt x="196486" y="608489"/>
                </a:lnTo>
                <a:lnTo>
                  <a:pt x="0" y="608489"/>
                </a:lnTo>
                <a:close/>
                <a:moveTo>
                  <a:pt x="730562" y="0"/>
                </a:moveTo>
                <a:lnTo>
                  <a:pt x="927048" y="0"/>
                </a:lnTo>
                <a:lnTo>
                  <a:pt x="927048" y="399745"/>
                </a:lnTo>
                <a:lnTo>
                  <a:pt x="730562" y="399745"/>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37">
            <a:extLst>
              <a:ext uri="{FF2B5EF4-FFF2-40B4-BE49-F238E27FC236}">
                <a16:creationId xmlns:a16="http://schemas.microsoft.com/office/drawing/2014/main" id="{48F13075-DE54-2D42-98F6-E7BDC96F832D}"/>
              </a:ext>
            </a:extLst>
          </p:cNvPr>
          <p:cNvSpPr>
            <a:spLocks noChangeArrowheads="1"/>
          </p:cNvSpPr>
          <p:nvPr/>
        </p:nvSpPr>
        <p:spPr bwMode="auto">
          <a:xfrm>
            <a:off x="9755454" y="7813791"/>
            <a:ext cx="234928" cy="48139"/>
          </a:xfrm>
          <a:custGeom>
            <a:avLst/>
            <a:gdLst>
              <a:gd name="connsiteX0" fmla="*/ 210845 w 234928"/>
              <a:gd name="connsiteY0" fmla="*/ 0 h 48139"/>
              <a:gd name="connsiteX1" fmla="*/ 234928 w 234928"/>
              <a:gd name="connsiteY1" fmla="*/ 24720 h 48139"/>
              <a:gd name="connsiteX2" fmla="*/ 210845 w 234928"/>
              <a:gd name="connsiteY2" fmla="*/ 48139 h 48139"/>
              <a:gd name="connsiteX3" fmla="*/ 186761 w 234928"/>
              <a:gd name="connsiteY3" fmla="*/ 24720 h 48139"/>
              <a:gd name="connsiteX4" fmla="*/ 210845 w 234928"/>
              <a:gd name="connsiteY4" fmla="*/ 0 h 48139"/>
              <a:gd name="connsiteX5" fmla="*/ 117462 w 234928"/>
              <a:gd name="connsiteY5" fmla="*/ 0 h 48139"/>
              <a:gd name="connsiteX6" fmla="*/ 141547 w 234928"/>
              <a:gd name="connsiteY6" fmla="*/ 24720 h 48139"/>
              <a:gd name="connsiteX7" fmla="*/ 117462 w 234928"/>
              <a:gd name="connsiteY7" fmla="*/ 48139 h 48139"/>
              <a:gd name="connsiteX8" fmla="*/ 93376 w 234928"/>
              <a:gd name="connsiteY8" fmla="*/ 24720 h 48139"/>
              <a:gd name="connsiteX9" fmla="*/ 117462 w 234928"/>
              <a:gd name="connsiteY9" fmla="*/ 0 h 48139"/>
              <a:gd name="connsiteX10" fmla="*/ 23417 w 234928"/>
              <a:gd name="connsiteY10" fmla="*/ 0 h 48139"/>
              <a:gd name="connsiteX11" fmla="*/ 48134 w 234928"/>
              <a:gd name="connsiteY11" fmla="*/ 24720 h 48139"/>
              <a:gd name="connsiteX12" fmla="*/ 23417 w 234928"/>
              <a:gd name="connsiteY12" fmla="*/ 48139 h 48139"/>
              <a:gd name="connsiteX13" fmla="*/ 0 w 234928"/>
              <a:gd name="connsiteY13" fmla="*/ 24720 h 48139"/>
              <a:gd name="connsiteX14" fmla="*/ 23417 w 234928"/>
              <a:gd name="connsiteY14" fmla="*/ 0 h 4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4928" h="48139">
                <a:moveTo>
                  <a:pt x="210845" y="0"/>
                </a:moveTo>
                <a:cubicBezTo>
                  <a:pt x="224788" y="0"/>
                  <a:pt x="234928" y="10409"/>
                  <a:pt x="234928" y="24720"/>
                </a:cubicBezTo>
                <a:cubicBezTo>
                  <a:pt x="234928" y="37731"/>
                  <a:pt x="224788" y="48139"/>
                  <a:pt x="210845" y="48139"/>
                </a:cubicBezTo>
                <a:cubicBezTo>
                  <a:pt x="198169" y="48139"/>
                  <a:pt x="186761" y="37731"/>
                  <a:pt x="186761" y="24720"/>
                </a:cubicBezTo>
                <a:cubicBezTo>
                  <a:pt x="186761" y="10409"/>
                  <a:pt x="198169" y="0"/>
                  <a:pt x="210845" y="0"/>
                </a:cubicBezTo>
                <a:close/>
                <a:moveTo>
                  <a:pt x="117462" y="0"/>
                </a:moveTo>
                <a:cubicBezTo>
                  <a:pt x="130138" y="0"/>
                  <a:pt x="141547" y="10409"/>
                  <a:pt x="141547" y="24720"/>
                </a:cubicBezTo>
                <a:cubicBezTo>
                  <a:pt x="141547" y="37731"/>
                  <a:pt x="130138" y="48139"/>
                  <a:pt x="117462" y="48139"/>
                </a:cubicBezTo>
                <a:cubicBezTo>
                  <a:pt x="104785" y="48139"/>
                  <a:pt x="93376" y="37731"/>
                  <a:pt x="93376" y="24720"/>
                </a:cubicBezTo>
                <a:cubicBezTo>
                  <a:pt x="93376" y="10409"/>
                  <a:pt x="104785" y="0"/>
                  <a:pt x="117462" y="0"/>
                </a:cubicBezTo>
                <a:close/>
                <a:moveTo>
                  <a:pt x="23417" y="0"/>
                </a:moveTo>
                <a:cubicBezTo>
                  <a:pt x="37727" y="0"/>
                  <a:pt x="48134" y="10409"/>
                  <a:pt x="48134" y="24720"/>
                </a:cubicBezTo>
                <a:cubicBezTo>
                  <a:pt x="48134" y="37731"/>
                  <a:pt x="37727" y="48139"/>
                  <a:pt x="23417" y="48139"/>
                </a:cubicBezTo>
                <a:cubicBezTo>
                  <a:pt x="10407" y="48139"/>
                  <a:pt x="0" y="37731"/>
                  <a:pt x="0" y="24720"/>
                </a:cubicBezTo>
                <a:cubicBezTo>
                  <a:pt x="0" y="10409"/>
                  <a:pt x="10407" y="0"/>
                  <a:pt x="23417" y="0"/>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9" name="Freeform 425">
            <a:extLst>
              <a:ext uri="{FF2B5EF4-FFF2-40B4-BE49-F238E27FC236}">
                <a16:creationId xmlns:a16="http://schemas.microsoft.com/office/drawing/2014/main" id="{38696664-00AD-BD4C-A491-3B33CEC1FD9A}"/>
              </a:ext>
            </a:extLst>
          </p:cNvPr>
          <p:cNvSpPr>
            <a:spLocks noChangeArrowheads="1"/>
          </p:cNvSpPr>
          <p:nvPr/>
        </p:nvSpPr>
        <p:spPr bwMode="auto">
          <a:xfrm>
            <a:off x="14655153" y="9203536"/>
            <a:ext cx="1406191" cy="2603703"/>
          </a:xfrm>
          <a:custGeom>
            <a:avLst/>
            <a:gdLst>
              <a:gd name="T0" fmla="*/ 671452 w 1130"/>
              <a:gd name="T1" fmla="*/ 1364609 h 2089"/>
              <a:gd name="T2" fmla="*/ 65905 w 1130"/>
              <a:gd name="T3" fmla="*/ 1364609 h 2089"/>
              <a:gd name="T4" fmla="*/ 65905 w 1130"/>
              <a:gd name="T5" fmla="*/ 1364609 h 2089"/>
              <a:gd name="T6" fmla="*/ 0 w 1130"/>
              <a:gd name="T7" fmla="*/ 1298601 h 2089"/>
              <a:gd name="T8" fmla="*/ 0 w 1130"/>
              <a:gd name="T9" fmla="*/ 66008 h 2089"/>
              <a:gd name="T10" fmla="*/ 0 w 1130"/>
              <a:gd name="T11" fmla="*/ 66008 h 2089"/>
              <a:gd name="T12" fmla="*/ 65905 w 1130"/>
              <a:gd name="T13" fmla="*/ 0 h 2089"/>
              <a:gd name="T14" fmla="*/ 671452 w 1130"/>
              <a:gd name="T15" fmla="*/ 0 h 2089"/>
              <a:gd name="T16" fmla="*/ 671452 w 1130"/>
              <a:gd name="T17" fmla="*/ 0 h 2089"/>
              <a:gd name="T18" fmla="*/ 736704 w 1130"/>
              <a:gd name="T19" fmla="*/ 66008 h 2089"/>
              <a:gd name="T20" fmla="*/ 736704 w 1130"/>
              <a:gd name="T21" fmla="*/ 1298601 h 2089"/>
              <a:gd name="T22" fmla="*/ 736704 w 1130"/>
              <a:gd name="T23" fmla="*/ 1298601 h 2089"/>
              <a:gd name="T24" fmla="*/ 671452 w 1130"/>
              <a:gd name="T25" fmla="*/ 1364609 h 20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30" h="2089">
                <a:moveTo>
                  <a:pt x="1029" y="2088"/>
                </a:moveTo>
                <a:lnTo>
                  <a:pt x="101" y="2088"/>
                </a:lnTo>
                <a:cubicBezTo>
                  <a:pt x="45" y="2088"/>
                  <a:pt x="0" y="2043"/>
                  <a:pt x="0" y="1987"/>
                </a:cubicBezTo>
                <a:lnTo>
                  <a:pt x="0" y="101"/>
                </a:lnTo>
                <a:cubicBezTo>
                  <a:pt x="0" y="46"/>
                  <a:pt x="45" y="0"/>
                  <a:pt x="101" y="0"/>
                </a:cubicBezTo>
                <a:lnTo>
                  <a:pt x="1029" y="0"/>
                </a:lnTo>
                <a:cubicBezTo>
                  <a:pt x="1084" y="0"/>
                  <a:pt x="1129" y="46"/>
                  <a:pt x="1129" y="101"/>
                </a:cubicBezTo>
                <a:lnTo>
                  <a:pt x="1129" y="1987"/>
                </a:lnTo>
                <a:cubicBezTo>
                  <a:pt x="1129" y="2043"/>
                  <a:pt x="1084" y="2088"/>
                  <a:pt x="1029" y="2088"/>
                </a:cubicBezTo>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426">
            <a:extLst>
              <a:ext uri="{FF2B5EF4-FFF2-40B4-BE49-F238E27FC236}">
                <a16:creationId xmlns:a16="http://schemas.microsoft.com/office/drawing/2014/main" id="{58D06180-66FE-C341-8C3A-CA2BA8031D76}"/>
              </a:ext>
            </a:extLst>
          </p:cNvPr>
          <p:cNvSpPr>
            <a:spLocks noChangeArrowheads="1"/>
          </p:cNvSpPr>
          <p:nvPr/>
        </p:nvSpPr>
        <p:spPr bwMode="auto">
          <a:xfrm>
            <a:off x="14737546" y="9461706"/>
            <a:ext cx="1246899" cy="2059893"/>
          </a:xfrm>
          <a:custGeom>
            <a:avLst/>
            <a:gdLst>
              <a:gd name="T0" fmla="*/ 653176 w 1000"/>
              <a:gd name="T1" fmla="*/ 1079461 h 1655"/>
              <a:gd name="T2" fmla="*/ 0 w 1000"/>
              <a:gd name="T3" fmla="*/ 1079461 h 1655"/>
              <a:gd name="T4" fmla="*/ 0 w 1000"/>
              <a:gd name="T5" fmla="*/ 0 h 1655"/>
              <a:gd name="T6" fmla="*/ 653176 w 1000"/>
              <a:gd name="T7" fmla="*/ 0 h 1655"/>
              <a:gd name="T8" fmla="*/ 653176 w 1000"/>
              <a:gd name="T9" fmla="*/ 1079461 h 16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1655">
                <a:moveTo>
                  <a:pt x="999" y="1654"/>
                </a:moveTo>
                <a:lnTo>
                  <a:pt x="0" y="1654"/>
                </a:lnTo>
                <a:lnTo>
                  <a:pt x="0" y="0"/>
                </a:lnTo>
                <a:lnTo>
                  <a:pt x="999" y="0"/>
                </a:lnTo>
                <a:lnTo>
                  <a:pt x="999" y="1654"/>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427">
            <a:extLst>
              <a:ext uri="{FF2B5EF4-FFF2-40B4-BE49-F238E27FC236}">
                <a16:creationId xmlns:a16="http://schemas.microsoft.com/office/drawing/2014/main" id="{07657D57-E59F-4049-BB8A-4393499AC313}"/>
              </a:ext>
            </a:extLst>
          </p:cNvPr>
          <p:cNvSpPr>
            <a:spLocks noChangeArrowheads="1"/>
          </p:cNvSpPr>
          <p:nvPr/>
        </p:nvSpPr>
        <p:spPr bwMode="auto">
          <a:xfrm>
            <a:off x="14287125" y="8906910"/>
            <a:ext cx="1691824" cy="2614690"/>
          </a:xfrm>
          <a:custGeom>
            <a:avLst/>
            <a:gdLst>
              <a:gd name="T0" fmla="*/ 886481 w 1360"/>
              <a:gd name="T1" fmla="*/ 1077233 h 2100"/>
              <a:gd name="T2" fmla="*/ 605338 w 1360"/>
              <a:gd name="T3" fmla="*/ 0 h 2100"/>
              <a:gd name="T4" fmla="*/ 0 w 1360"/>
              <a:gd name="T5" fmla="*/ 158647 h 2100"/>
              <a:gd name="T6" fmla="*/ 316367 w 1360"/>
              <a:gd name="T7" fmla="*/ 1370371 h 2100"/>
              <a:gd name="T8" fmla="*/ 886481 w 1360"/>
              <a:gd name="T9" fmla="*/ 1370371 h 2100"/>
              <a:gd name="T10" fmla="*/ 886481 w 1360"/>
              <a:gd name="T11" fmla="*/ 1077233 h 21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60" h="2100">
                <a:moveTo>
                  <a:pt x="1359" y="1650"/>
                </a:moveTo>
                <a:lnTo>
                  <a:pt x="928" y="0"/>
                </a:lnTo>
                <a:lnTo>
                  <a:pt x="0" y="243"/>
                </a:lnTo>
                <a:lnTo>
                  <a:pt x="485" y="2099"/>
                </a:lnTo>
                <a:lnTo>
                  <a:pt x="1359" y="2099"/>
                </a:lnTo>
                <a:lnTo>
                  <a:pt x="1359" y="1650"/>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429">
            <a:extLst>
              <a:ext uri="{FF2B5EF4-FFF2-40B4-BE49-F238E27FC236}">
                <a16:creationId xmlns:a16="http://schemas.microsoft.com/office/drawing/2014/main" id="{AC3FCE82-5E4B-4446-8246-48B690CFABF2}"/>
              </a:ext>
            </a:extLst>
          </p:cNvPr>
          <p:cNvSpPr>
            <a:spLocks noChangeArrowheads="1"/>
          </p:cNvSpPr>
          <p:nvPr/>
        </p:nvSpPr>
        <p:spPr bwMode="auto">
          <a:xfrm>
            <a:off x="14468394" y="9082686"/>
            <a:ext cx="1510555" cy="2438912"/>
          </a:xfrm>
          <a:custGeom>
            <a:avLst/>
            <a:gdLst>
              <a:gd name="T0" fmla="*/ 791430 w 1214"/>
              <a:gd name="T1" fmla="*/ 1265124 h 1956"/>
              <a:gd name="T2" fmla="*/ 791430 w 1214"/>
              <a:gd name="T3" fmla="*/ 1209550 h 1956"/>
              <a:gd name="T4" fmla="*/ 484123 w 1214"/>
              <a:gd name="T5" fmla="*/ 53612 h 1956"/>
              <a:gd name="T6" fmla="*/ 484123 w 1214"/>
              <a:gd name="T7" fmla="*/ 53612 h 1956"/>
              <a:gd name="T8" fmla="*/ 478903 w 1214"/>
              <a:gd name="T9" fmla="*/ 53612 h 1956"/>
              <a:gd name="T10" fmla="*/ 478903 w 1214"/>
              <a:gd name="T11" fmla="*/ 53612 h 1956"/>
              <a:gd name="T12" fmla="*/ 389516 w 1214"/>
              <a:gd name="T13" fmla="*/ 0 h 1956"/>
              <a:gd name="T14" fmla="*/ 63941 w 1214"/>
              <a:gd name="T15" fmla="*/ 84995 h 1956"/>
              <a:gd name="T16" fmla="*/ 63941 w 1214"/>
              <a:gd name="T17" fmla="*/ 84995 h 1956"/>
              <a:gd name="T18" fmla="*/ 64593 w 1214"/>
              <a:gd name="T19" fmla="*/ 94803 h 1956"/>
              <a:gd name="T20" fmla="*/ 64593 w 1214"/>
              <a:gd name="T21" fmla="*/ 94803 h 1956"/>
              <a:gd name="T22" fmla="*/ 0 w 1214"/>
              <a:gd name="T23" fmla="*/ 188951 h 1956"/>
              <a:gd name="T24" fmla="*/ 289038 w 1214"/>
              <a:gd name="T25" fmla="*/ 1278200 h 1956"/>
              <a:gd name="T26" fmla="*/ 742495 w 1214"/>
              <a:gd name="T27" fmla="*/ 1278200 h 1956"/>
              <a:gd name="T28" fmla="*/ 791430 w 1214"/>
              <a:gd name="T29" fmla="*/ 1265124 h 19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14" h="1956">
                <a:moveTo>
                  <a:pt x="1213" y="1935"/>
                </a:moveTo>
                <a:lnTo>
                  <a:pt x="1213" y="1850"/>
                </a:lnTo>
                <a:lnTo>
                  <a:pt x="742" y="82"/>
                </a:lnTo>
                <a:cubicBezTo>
                  <a:pt x="739" y="82"/>
                  <a:pt x="737" y="82"/>
                  <a:pt x="734" y="82"/>
                </a:cubicBezTo>
                <a:cubicBezTo>
                  <a:pt x="675" y="82"/>
                  <a:pt x="623" y="49"/>
                  <a:pt x="597" y="0"/>
                </a:cubicBezTo>
                <a:lnTo>
                  <a:pt x="98" y="130"/>
                </a:lnTo>
                <a:cubicBezTo>
                  <a:pt x="98" y="135"/>
                  <a:pt x="99" y="140"/>
                  <a:pt x="99" y="145"/>
                </a:cubicBezTo>
                <a:cubicBezTo>
                  <a:pt x="99" y="210"/>
                  <a:pt x="58" y="267"/>
                  <a:pt x="0" y="289"/>
                </a:cubicBezTo>
                <a:lnTo>
                  <a:pt x="443" y="1955"/>
                </a:lnTo>
                <a:lnTo>
                  <a:pt x="1138" y="1955"/>
                </a:lnTo>
                <a:lnTo>
                  <a:pt x="1213" y="1935"/>
                </a:lnTo>
              </a:path>
            </a:pathLst>
          </a:custGeom>
          <a:solidFill>
            <a:srgbClr val="6A7F99">
              <a:alpha val="10000"/>
            </a:srgb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432">
            <a:extLst>
              <a:ext uri="{FF2B5EF4-FFF2-40B4-BE49-F238E27FC236}">
                <a16:creationId xmlns:a16="http://schemas.microsoft.com/office/drawing/2014/main" id="{238531B2-50F9-7744-A88C-4CE8003A50F2}"/>
              </a:ext>
            </a:extLst>
          </p:cNvPr>
          <p:cNvSpPr>
            <a:spLocks noChangeArrowheads="1"/>
          </p:cNvSpPr>
          <p:nvPr/>
        </p:nvSpPr>
        <p:spPr bwMode="auto">
          <a:xfrm>
            <a:off x="14874872" y="10032982"/>
            <a:ext cx="752531" cy="752548"/>
          </a:xfrm>
          <a:custGeom>
            <a:avLst/>
            <a:gdLst>
              <a:gd name="T0" fmla="*/ 196974 w 605"/>
              <a:gd name="T1" fmla="*/ 393950 h 605"/>
              <a:gd name="T2" fmla="*/ 196974 w 605"/>
              <a:gd name="T3" fmla="*/ 393950 h 605"/>
              <a:gd name="T4" fmla="*/ 0 w 605"/>
              <a:gd name="T5" fmla="*/ 196975 h 605"/>
              <a:gd name="T6" fmla="*/ 0 w 605"/>
              <a:gd name="T7" fmla="*/ 196975 h 605"/>
              <a:gd name="T8" fmla="*/ 196974 w 605"/>
              <a:gd name="T9" fmla="*/ 0 h 605"/>
              <a:gd name="T10" fmla="*/ 196974 w 605"/>
              <a:gd name="T11" fmla="*/ 0 h 605"/>
              <a:gd name="T12" fmla="*/ 393949 w 605"/>
              <a:gd name="T13" fmla="*/ 196975 h 605"/>
              <a:gd name="T14" fmla="*/ 393949 w 605"/>
              <a:gd name="T15" fmla="*/ 196975 h 605"/>
              <a:gd name="T16" fmla="*/ 196974 w 605"/>
              <a:gd name="T17" fmla="*/ 393950 h 6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5" h="605">
                <a:moveTo>
                  <a:pt x="302" y="604"/>
                </a:moveTo>
                <a:lnTo>
                  <a:pt x="302" y="604"/>
                </a:lnTo>
                <a:cubicBezTo>
                  <a:pt x="135" y="604"/>
                  <a:pt x="0" y="469"/>
                  <a:pt x="0" y="302"/>
                </a:cubicBezTo>
                <a:cubicBezTo>
                  <a:pt x="0" y="136"/>
                  <a:pt x="135" y="0"/>
                  <a:pt x="302" y="0"/>
                </a:cubicBezTo>
                <a:cubicBezTo>
                  <a:pt x="469" y="0"/>
                  <a:pt x="604" y="136"/>
                  <a:pt x="604" y="302"/>
                </a:cubicBezTo>
                <a:cubicBezTo>
                  <a:pt x="604" y="469"/>
                  <a:pt x="469" y="604"/>
                  <a:pt x="302" y="604"/>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182D3659-2FF2-E048-A723-2B4AF9E60C3F}"/>
              </a:ext>
            </a:extLst>
          </p:cNvPr>
          <p:cNvSpPr>
            <a:spLocks noChangeArrowheads="1"/>
          </p:cNvSpPr>
          <p:nvPr/>
        </p:nvSpPr>
        <p:spPr bwMode="auto">
          <a:xfrm>
            <a:off x="14413466" y="9022575"/>
            <a:ext cx="1212693" cy="2250588"/>
          </a:xfrm>
          <a:custGeom>
            <a:avLst/>
            <a:gdLst>
              <a:gd name="connsiteX0" fmla="*/ 1054022 w 1212693"/>
              <a:gd name="connsiteY0" fmla="*/ 2010141 h 2250588"/>
              <a:gd name="connsiteX1" fmla="*/ 1174247 w 1212693"/>
              <a:gd name="connsiteY1" fmla="*/ 2129742 h 2250588"/>
              <a:gd name="connsiteX2" fmla="*/ 1054022 w 1212693"/>
              <a:gd name="connsiteY2" fmla="*/ 2250588 h 2250588"/>
              <a:gd name="connsiteX3" fmla="*/ 933797 w 1212693"/>
              <a:gd name="connsiteY3" fmla="*/ 2129742 h 2250588"/>
              <a:gd name="connsiteX4" fmla="*/ 1054022 w 1212693"/>
              <a:gd name="connsiteY4" fmla="*/ 2010141 h 2250588"/>
              <a:gd name="connsiteX5" fmla="*/ 818446 w 1212693"/>
              <a:gd name="connsiteY5" fmla="*/ 1405317 h 2250588"/>
              <a:gd name="connsiteX6" fmla="*/ 710537 w 1212693"/>
              <a:gd name="connsiteY6" fmla="*/ 1448804 h 2250588"/>
              <a:gd name="connsiteX7" fmla="*/ 741545 w 1212693"/>
              <a:gd name="connsiteY7" fmla="*/ 1483593 h 2250588"/>
              <a:gd name="connsiteX8" fmla="*/ 788678 w 1212693"/>
              <a:gd name="connsiteY8" fmla="*/ 1482350 h 2250588"/>
              <a:gd name="connsiteX9" fmla="*/ 808523 w 1212693"/>
              <a:gd name="connsiteY9" fmla="*/ 1468683 h 2250588"/>
              <a:gd name="connsiteX10" fmla="*/ 818446 w 1212693"/>
              <a:gd name="connsiteY10" fmla="*/ 1450046 h 2250588"/>
              <a:gd name="connsiteX11" fmla="*/ 819686 w 1212693"/>
              <a:gd name="connsiteY11" fmla="*/ 1427682 h 2250588"/>
              <a:gd name="connsiteX12" fmla="*/ 818446 w 1212693"/>
              <a:gd name="connsiteY12" fmla="*/ 1405317 h 2250588"/>
              <a:gd name="connsiteX13" fmla="*/ 937518 w 1212693"/>
              <a:gd name="connsiteY13" fmla="*/ 1288526 h 2250588"/>
              <a:gd name="connsiteX14" fmla="*/ 896587 w 1212693"/>
              <a:gd name="connsiteY14" fmla="*/ 1289768 h 2250588"/>
              <a:gd name="connsiteX15" fmla="*/ 880463 w 1212693"/>
              <a:gd name="connsiteY15" fmla="*/ 1300950 h 2250588"/>
              <a:gd name="connsiteX16" fmla="*/ 871780 w 1212693"/>
              <a:gd name="connsiteY16" fmla="*/ 1318345 h 2250588"/>
              <a:gd name="connsiteX17" fmla="*/ 869300 w 1212693"/>
              <a:gd name="connsiteY17" fmla="*/ 1338224 h 2250588"/>
              <a:gd name="connsiteX18" fmla="*/ 871780 w 1212693"/>
              <a:gd name="connsiteY18" fmla="*/ 1359346 h 2250588"/>
              <a:gd name="connsiteX19" fmla="*/ 962325 w 1212693"/>
              <a:gd name="connsiteY19" fmla="*/ 1322072 h 2250588"/>
              <a:gd name="connsiteX20" fmla="*/ 937518 w 1212693"/>
              <a:gd name="connsiteY20" fmla="*/ 1288526 h 2250588"/>
              <a:gd name="connsiteX21" fmla="*/ 913952 w 1212693"/>
              <a:gd name="connsiteY21" fmla="*/ 1231372 h 2250588"/>
              <a:gd name="connsiteX22" fmla="*/ 951162 w 1212693"/>
              <a:gd name="connsiteY22" fmla="*/ 1241312 h 2250588"/>
              <a:gd name="connsiteX23" fmla="*/ 982170 w 1212693"/>
              <a:gd name="connsiteY23" fmla="*/ 1268646 h 2250588"/>
              <a:gd name="connsiteX24" fmla="*/ 1003256 w 1212693"/>
              <a:gd name="connsiteY24" fmla="*/ 1304678 h 2250588"/>
              <a:gd name="connsiteX25" fmla="*/ 1039225 w 1212693"/>
              <a:gd name="connsiteY25" fmla="*/ 1291011 h 2250588"/>
              <a:gd name="connsiteX26" fmla="*/ 1047908 w 1212693"/>
              <a:gd name="connsiteY26" fmla="*/ 1310890 h 2250588"/>
              <a:gd name="connsiteX27" fmla="*/ 1011938 w 1212693"/>
              <a:gd name="connsiteY27" fmla="*/ 1324557 h 2250588"/>
              <a:gd name="connsiteX28" fmla="*/ 1023101 w 1212693"/>
              <a:gd name="connsiteY28" fmla="*/ 1365559 h 2250588"/>
              <a:gd name="connsiteX29" fmla="*/ 1019380 w 1212693"/>
              <a:gd name="connsiteY29" fmla="*/ 1404075 h 2250588"/>
              <a:gd name="connsiteX30" fmla="*/ 999535 w 1212693"/>
              <a:gd name="connsiteY30" fmla="*/ 1437622 h 2250588"/>
              <a:gd name="connsiteX31" fmla="*/ 963565 w 1212693"/>
              <a:gd name="connsiteY31" fmla="*/ 1462471 h 2250588"/>
              <a:gd name="connsiteX32" fmla="*/ 942479 w 1212693"/>
              <a:gd name="connsiteY32" fmla="*/ 1410287 h 2250588"/>
              <a:gd name="connsiteX33" fmla="*/ 973488 w 1212693"/>
              <a:gd name="connsiteY33" fmla="*/ 1382953 h 2250588"/>
              <a:gd name="connsiteX34" fmla="*/ 971007 w 1212693"/>
              <a:gd name="connsiteY34" fmla="*/ 1341952 h 2250588"/>
              <a:gd name="connsiteX35" fmla="*/ 875501 w 1212693"/>
              <a:gd name="connsiteY35" fmla="*/ 1381711 h 2250588"/>
              <a:gd name="connsiteX36" fmla="*/ 877982 w 1212693"/>
              <a:gd name="connsiteY36" fmla="*/ 1427682 h 2250588"/>
              <a:gd name="connsiteX37" fmla="*/ 874261 w 1212693"/>
              <a:gd name="connsiteY37" fmla="*/ 1469926 h 2250588"/>
              <a:gd name="connsiteX38" fmla="*/ 855656 w 1212693"/>
              <a:gd name="connsiteY38" fmla="*/ 1505957 h 2250588"/>
              <a:gd name="connsiteX39" fmla="*/ 817205 w 1212693"/>
              <a:gd name="connsiteY39" fmla="*/ 1532049 h 2250588"/>
              <a:gd name="connsiteX40" fmla="*/ 768832 w 1212693"/>
              <a:gd name="connsiteY40" fmla="*/ 1541989 h 2250588"/>
              <a:gd name="connsiteX41" fmla="*/ 727901 w 1212693"/>
              <a:gd name="connsiteY41" fmla="*/ 1532049 h 2250588"/>
              <a:gd name="connsiteX42" fmla="*/ 694412 w 1212693"/>
              <a:gd name="connsiteY42" fmla="*/ 1505957 h 2250588"/>
              <a:gd name="connsiteX43" fmla="*/ 669606 w 1212693"/>
              <a:gd name="connsiteY43" fmla="*/ 1466198 h 2250588"/>
              <a:gd name="connsiteX44" fmla="*/ 634876 w 1212693"/>
              <a:gd name="connsiteY44" fmla="*/ 1481108 h 2250588"/>
              <a:gd name="connsiteX45" fmla="*/ 626194 w 1212693"/>
              <a:gd name="connsiteY45" fmla="*/ 1461228 h 2250588"/>
              <a:gd name="connsiteX46" fmla="*/ 662164 w 1212693"/>
              <a:gd name="connsiteY46" fmla="*/ 1446319 h 2250588"/>
              <a:gd name="connsiteX47" fmla="*/ 651001 w 1212693"/>
              <a:gd name="connsiteY47" fmla="*/ 1397863 h 2250588"/>
              <a:gd name="connsiteX48" fmla="*/ 657202 w 1212693"/>
              <a:gd name="connsiteY48" fmla="*/ 1353134 h 2250588"/>
              <a:gd name="connsiteX49" fmla="*/ 682009 w 1212693"/>
              <a:gd name="connsiteY49" fmla="*/ 1317102 h 2250588"/>
              <a:gd name="connsiteX50" fmla="*/ 724180 w 1212693"/>
              <a:gd name="connsiteY50" fmla="*/ 1291011 h 2250588"/>
              <a:gd name="connsiteX51" fmla="*/ 745266 w 1212693"/>
              <a:gd name="connsiteY51" fmla="*/ 1344437 h 2250588"/>
              <a:gd name="connsiteX52" fmla="*/ 703095 w 1212693"/>
              <a:gd name="connsiteY52" fmla="*/ 1376741 h 2250588"/>
              <a:gd name="connsiteX53" fmla="*/ 703095 w 1212693"/>
              <a:gd name="connsiteY53" fmla="*/ 1428924 h 2250588"/>
              <a:gd name="connsiteX54" fmla="*/ 813484 w 1212693"/>
              <a:gd name="connsiteY54" fmla="*/ 1382953 h 2250588"/>
              <a:gd name="connsiteX55" fmla="*/ 811004 w 1212693"/>
              <a:gd name="connsiteY55" fmla="*/ 1341952 h 2250588"/>
              <a:gd name="connsiteX56" fmla="*/ 814725 w 1212693"/>
              <a:gd name="connsiteY56" fmla="*/ 1300950 h 2250588"/>
              <a:gd name="connsiteX57" fmla="*/ 833330 w 1212693"/>
              <a:gd name="connsiteY57" fmla="*/ 1264919 h 2250588"/>
              <a:gd name="connsiteX58" fmla="*/ 871780 w 1212693"/>
              <a:gd name="connsiteY58" fmla="*/ 1238827 h 2250588"/>
              <a:gd name="connsiteX59" fmla="*/ 913952 w 1212693"/>
              <a:gd name="connsiteY59" fmla="*/ 1231372 h 2250588"/>
              <a:gd name="connsiteX60" fmla="*/ 837050 w 1212693"/>
              <a:gd name="connsiteY60" fmla="*/ 1047722 h 2250588"/>
              <a:gd name="connsiteX61" fmla="*/ 497478 w 1212693"/>
              <a:gd name="connsiteY61" fmla="*/ 1386058 h 2250588"/>
              <a:gd name="connsiteX62" fmla="*/ 837050 w 1212693"/>
              <a:gd name="connsiteY62" fmla="*/ 1725638 h 2250588"/>
              <a:gd name="connsiteX63" fmla="*/ 1176621 w 1212693"/>
              <a:gd name="connsiteY63" fmla="*/ 1386058 h 2250588"/>
              <a:gd name="connsiteX64" fmla="*/ 837050 w 1212693"/>
              <a:gd name="connsiteY64" fmla="*/ 1047722 h 2250588"/>
              <a:gd name="connsiteX65" fmla="*/ 837050 w 1212693"/>
              <a:gd name="connsiteY65" fmla="*/ 1010406 h 2250588"/>
              <a:gd name="connsiteX66" fmla="*/ 1212693 w 1212693"/>
              <a:gd name="connsiteY66" fmla="*/ 1386058 h 2250588"/>
              <a:gd name="connsiteX67" fmla="*/ 837050 w 1212693"/>
              <a:gd name="connsiteY67" fmla="*/ 1761710 h 2250588"/>
              <a:gd name="connsiteX68" fmla="*/ 461406 w 1212693"/>
              <a:gd name="connsiteY68" fmla="*/ 1386058 h 2250588"/>
              <a:gd name="connsiteX69" fmla="*/ 837050 w 1212693"/>
              <a:gd name="connsiteY69" fmla="*/ 1010406 h 2250588"/>
              <a:gd name="connsiteX70" fmla="*/ 657292 w 1212693"/>
              <a:gd name="connsiteY70" fmla="*/ 598429 h 2250588"/>
              <a:gd name="connsiteX71" fmla="*/ 778757 w 1212693"/>
              <a:gd name="connsiteY71" fmla="*/ 718656 h 2250588"/>
              <a:gd name="connsiteX72" fmla="*/ 657292 w 1212693"/>
              <a:gd name="connsiteY72" fmla="*/ 838883 h 2250588"/>
              <a:gd name="connsiteX73" fmla="*/ 538307 w 1212693"/>
              <a:gd name="connsiteY73" fmla="*/ 718656 h 2250588"/>
              <a:gd name="connsiteX74" fmla="*/ 657292 w 1212693"/>
              <a:gd name="connsiteY74" fmla="*/ 598429 h 2250588"/>
              <a:gd name="connsiteX75" fmla="*/ 65253 w 1212693"/>
              <a:gd name="connsiteY75" fmla="*/ 271146 h 2250588"/>
              <a:gd name="connsiteX76" fmla="*/ 27086 w 1212693"/>
              <a:gd name="connsiteY76" fmla="*/ 279980 h 2250588"/>
              <a:gd name="connsiteX77" fmla="*/ 30780 w 1212693"/>
              <a:gd name="connsiteY77" fmla="*/ 288813 h 2250588"/>
              <a:gd name="connsiteX78" fmla="*/ 35704 w 1212693"/>
              <a:gd name="connsiteY78" fmla="*/ 293861 h 2250588"/>
              <a:gd name="connsiteX79" fmla="*/ 43091 w 1212693"/>
              <a:gd name="connsiteY79" fmla="*/ 296385 h 2250588"/>
              <a:gd name="connsiteX80" fmla="*/ 51710 w 1212693"/>
              <a:gd name="connsiteY80" fmla="*/ 296385 h 2250588"/>
              <a:gd name="connsiteX81" fmla="*/ 59097 w 1212693"/>
              <a:gd name="connsiteY81" fmla="*/ 292599 h 2250588"/>
              <a:gd name="connsiteX82" fmla="*/ 62790 w 1212693"/>
              <a:gd name="connsiteY82" fmla="*/ 287551 h 2250588"/>
              <a:gd name="connsiteX83" fmla="*/ 65253 w 1212693"/>
              <a:gd name="connsiteY83" fmla="*/ 278718 h 2250588"/>
              <a:gd name="connsiteX84" fmla="*/ 65253 w 1212693"/>
              <a:gd name="connsiteY84" fmla="*/ 271146 h 2250588"/>
              <a:gd name="connsiteX85" fmla="*/ 92339 w 1212693"/>
              <a:gd name="connsiteY85" fmla="*/ 235812 h 2250588"/>
              <a:gd name="connsiteX86" fmla="*/ 86183 w 1212693"/>
              <a:gd name="connsiteY86" fmla="*/ 238336 h 2250588"/>
              <a:gd name="connsiteX87" fmla="*/ 82489 w 1212693"/>
              <a:gd name="connsiteY87" fmla="*/ 243384 h 2250588"/>
              <a:gd name="connsiteX88" fmla="*/ 81258 w 1212693"/>
              <a:gd name="connsiteY88" fmla="*/ 249693 h 2250588"/>
              <a:gd name="connsiteX89" fmla="*/ 80027 w 1212693"/>
              <a:gd name="connsiteY89" fmla="*/ 257265 h 2250588"/>
              <a:gd name="connsiteX90" fmla="*/ 115731 w 1212693"/>
              <a:gd name="connsiteY90" fmla="*/ 249693 h 2250588"/>
              <a:gd name="connsiteX91" fmla="*/ 108344 w 1212693"/>
              <a:gd name="connsiteY91" fmla="*/ 238336 h 2250588"/>
              <a:gd name="connsiteX92" fmla="*/ 92339 w 1212693"/>
              <a:gd name="connsiteY92" fmla="*/ 235812 h 2250588"/>
              <a:gd name="connsiteX93" fmla="*/ 102188 w 1212693"/>
              <a:gd name="connsiteY93" fmla="*/ 220669 h 2250588"/>
              <a:gd name="connsiteX94" fmla="*/ 113269 w 1212693"/>
              <a:gd name="connsiteY94" fmla="*/ 225717 h 2250588"/>
              <a:gd name="connsiteX95" fmla="*/ 121887 w 1212693"/>
              <a:gd name="connsiteY95" fmla="*/ 233288 h 2250588"/>
              <a:gd name="connsiteX96" fmla="*/ 128043 w 1212693"/>
              <a:gd name="connsiteY96" fmla="*/ 245908 h 2250588"/>
              <a:gd name="connsiteX97" fmla="*/ 139123 w 1212693"/>
              <a:gd name="connsiteY97" fmla="*/ 243384 h 2250588"/>
              <a:gd name="connsiteX98" fmla="*/ 141586 w 1212693"/>
              <a:gd name="connsiteY98" fmla="*/ 252217 h 2250588"/>
              <a:gd name="connsiteX99" fmla="*/ 130505 w 1212693"/>
              <a:gd name="connsiteY99" fmla="*/ 254741 h 2250588"/>
              <a:gd name="connsiteX100" fmla="*/ 126812 w 1212693"/>
              <a:gd name="connsiteY100" fmla="*/ 277456 h 2250588"/>
              <a:gd name="connsiteX101" fmla="*/ 107113 w 1212693"/>
              <a:gd name="connsiteY101" fmla="*/ 293861 h 2250588"/>
              <a:gd name="connsiteX102" fmla="*/ 104650 w 1212693"/>
              <a:gd name="connsiteY102" fmla="*/ 279980 h 2250588"/>
              <a:gd name="connsiteX103" fmla="*/ 118193 w 1212693"/>
              <a:gd name="connsiteY103" fmla="*/ 257265 h 2250588"/>
              <a:gd name="connsiteX104" fmla="*/ 78796 w 1212693"/>
              <a:gd name="connsiteY104" fmla="*/ 267360 h 2250588"/>
              <a:gd name="connsiteX105" fmla="*/ 78796 w 1212693"/>
              <a:gd name="connsiteY105" fmla="*/ 277456 h 2250588"/>
              <a:gd name="connsiteX106" fmla="*/ 78796 w 1212693"/>
              <a:gd name="connsiteY106" fmla="*/ 285027 h 2250588"/>
              <a:gd name="connsiteX107" fmla="*/ 75102 w 1212693"/>
              <a:gd name="connsiteY107" fmla="*/ 295123 h 2250588"/>
              <a:gd name="connsiteX108" fmla="*/ 67715 w 1212693"/>
              <a:gd name="connsiteY108" fmla="*/ 303956 h 2250588"/>
              <a:gd name="connsiteX109" fmla="*/ 56634 w 1212693"/>
              <a:gd name="connsiteY109" fmla="*/ 310266 h 2250588"/>
              <a:gd name="connsiteX110" fmla="*/ 43091 w 1212693"/>
              <a:gd name="connsiteY110" fmla="*/ 311528 h 2250588"/>
              <a:gd name="connsiteX111" fmla="*/ 30780 w 1212693"/>
              <a:gd name="connsiteY111" fmla="*/ 306480 h 2250588"/>
              <a:gd name="connsiteX112" fmla="*/ 20930 w 1212693"/>
              <a:gd name="connsiteY112" fmla="*/ 297647 h 2250588"/>
              <a:gd name="connsiteX113" fmla="*/ 14774 w 1212693"/>
              <a:gd name="connsiteY113" fmla="*/ 283766 h 2250588"/>
              <a:gd name="connsiteX114" fmla="*/ 1231 w 1212693"/>
              <a:gd name="connsiteY114" fmla="*/ 287551 h 2250588"/>
              <a:gd name="connsiteX115" fmla="*/ 0 w 1212693"/>
              <a:gd name="connsiteY115" fmla="*/ 277456 h 2250588"/>
              <a:gd name="connsiteX116" fmla="*/ 12312 w 1212693"/>
              <a:gd name="connsiteY116" fmla="*/ 274932 h 2250588"/>
              <a:gd name="connsiteX117" fmla="*/ 17237 w 1212693"/>
              <a:gd name="connsiteY117" fmla="*/ 247170 h 2250588"/>
              <a:gd name="connsiteX118" fmla="*/ 40629 w 1212693"/>
              <a:gd name="connsiteY118" fmla="*/ 229502 h 2250588"/>
              <a:gd name="connsiteX119" fmla="*/ 44323 w 1212693"/>
              <a:gd name="connsiteY119" fmla="*/ 243384 h 2250588"/>
              <a:gd name="connsiteX120" fmla="*/ 29548 w 1212693"/>
              <a:gd name="connsiteY120" fmla="*/ 253479 h 2250588"/>
              <a:gd name="connsiteX121" fmla="*/ 24624 w 1212693"/>
              <a:gd name="connsiteY121" fmla="*/ 271146 h 2250588"/>
              <a:gd name="connsiteX122" fmla="*/ 65253 w 1212693"/>
              <a:gd name="connsiteY122" fmla="*/ 261051 h 2250588"/>
              <a:gd name="connsiteX123" fmla="*/ 67715 w 1212693"/>
              <a:gd name="connsiteY123" fmla="*/ 245908 h 2250588"/>
              <a:gd name="connsiteX124" fmla="*/ 70177 w 1212693"/>
              <a:gd name="connsiteY124" fmla="*/ 234550 h 2250588"/>
              <a:gd name="connsiteX125" fmla="*/ 77564 w 1212693"/>
              <a:gd name="connsiteY125" fmla="*/ 225717 h 2250588"/>
              <a:gd name="connsiteX126" fmla="*/ 88645 w 1212693"/>
              <a:gd name="connsiteY126" fmla="*/ 221931 h 2250588"/>
              <a:gd name="connsiteX127" fmla="*/ 102188 w 1212693"/>
              <a:gd name="connsiteY127" fmla="*/ 220669 h 2250588"/>
              <a:gd name="connsiteX128" fmla="*/ 928208 w 1212693"/>
              <a:gd name="connsiteY128" fmla="*/ 50162 h 2250588"/>
              <a:gd name="connsiteX129" fmla="*/ 889710 w 1212693"/>
              <a:gd name="connsiteY129" fmla="*/ 60258 h 2250588"/>
              <a:gd name="connsiteX130" fmla="*/ 892193 w 1212693"/>
              <a:gd name="connsiteY130" fmla="*/ 67829 h 2250588"/>
              <a:gd name="connsiteX131" fmla="*/ 898403 w 1212693"/>
              <a:gd name="connsiteY131" fmla="*/ 72877 h 2250588"/>
              <a:gd name="connsiteX132" fmla="*/ 905854 w 1212693"/>
              <a:gd name="connsiteY132" fmla="*/ 76663 h 2250588"/>
              <a:gd name="connsiteX133" fmla="*/ 913305 w 1212693"/>
              <a:gd name="connsiteY133" fmla="*/ 75401 h 2250588"/>
              <a:gd name="connsiteX134" fmla="*/ 920757 w 1212693"/>
              <a:gd name="connsiteY134" fmla="*/ 72877 h 2250588"/>
              <a:gd name="connsiteX135" fmla="*/ 925724 w 1212693"/>
              <a:gd name="connsiteY135" fmla="*/ 66567 h 2250588"/>
              <a:gd name="connsiteX136" fmla="*/ 926966 w 1212693"/>
              <a:gd name="connsiteY136" fmla="*/ 58996 h 2250588"/>
              <a:gd name="connsiteX137" fmla="*/ 928208 w 1212693"/>
              <a:gd name="connsiteY137" fmla="*/ 50162 h 2250588"/>
              <a:gd name="connsiteX138" fmla="*/ 955530 w 1212693"/>
              <a:gd name="connsiteY138" fmla="*/ 14828 h 2250588"/>
              <a:gd name="connsiteX139" fmla="*/ 949320 w 1212693"/>
              <a:gd name="connsiteY139" fmla="*/ 17352 h 2250588"/>
              <a:gd name="connsiteX140" fmla="*/ 944353 w 1212693"/>
              <a:gd name="connsiteY140" fmla="*/ 23662 h 2250588"/>
              <a:gd name="connsiteX141" fmla="*/ 943111 w 1212693"/>
              <a:gd name="connsiteY141" fmla="*/ 29971 h 2250588"/>
              <a:gd name="connsiteX142" fmla="*/ 943111 w 1212693"/>
              <a:gd name="connsiteY142" fmla="*/ 37543 h 2250588"/>
              <a:gd name="connsiteX143" fmla="*/ 979125 w 1212693"/>
              <a:gd name="connsiteY143" fmla="*/ 28709 h 2250588"/>
              <a:gd name="connsiteX144" fmla="*/ 970432 w 1212693"/>
              <a:gd name="connsiteY144" fmla="*/ 17352 h 2250588"/>
              <a:gd name="connsiteX145" fmla="*/ 955530 w 1212693"/>
              <a:gd name="connsiteY145" fmla="*/ 14828 h 2250588"/>
              <a:gd name="connsiteX146" fmla="*/ 950562 w 1212693"/>
              <a:gd name="connsiteY146" fmla="*/ 947 h 2250588"/>
              <a:gd name="connsiteX147" fmla="*/ 964223 w 1212693"/>
              <a:gd name="connsiteY147" fmla="*/ 947 h 2250588"/>
              <a:gd name="connsiteX148" fmla="*/ 976642 w 1212693"/>
              <a:gd name="connsiteY148" fmla="*/ 4733 h 2250588"/>
              <a:gd name="connsiteX149" fmla="*/ 985335 w 1212693"/>
              <a:gd name="connsiteY149" fmla="*/ 13566 h 2250588"/>
              <a:gd name="connsiteX150" fmla="*/ 991544 w 1212693"/>
              <a:gd name="connsiteY150" fmla="*/ 26186 h 2250588"/>
              <a:gd name="connsiteX151" fmla="*/ 1001479 w 1212693"/>
              <a:gd name="connsiteY151" fmla="*/ 23662 h 2250588"/>
              <a:gd name="connsiteX152" fmla="*/ 1003963 w 1212693"/>
              <a:gd name="connsiteY152" fmla="*/ 31233 h 2250588"/>
              <a:gd name="connsiteX153" fmla="*/ 994028 w 1212693"/>
              <a:gd name="connsiteY153" fmla="*/ 33757 h 2250588"/>
              <a:gd name="connsiteX154" fmla="*/ 989060 w 1212693"/>
              <a:gd name="connsiteY154" fmla="*/ 57734 h 2250588"/>
              <a:gd name="connsiteX155" fmla="*/ 970432 w 1212693"/>
              <a:gd name="connsiteY155" fmla="*/ 72877 h 2250588"/>
              <a:gd name="connsiteX156" fmla="*/ 966707 w 1212693"/>
              <a:gd name="connsiteY156" fmla="*/ 58996 h 2250588"/>
              <a:gd name="connsiteX157" fmla="*/ 980367 w 1212693"/>
              <a:gd name="connsiteY157" fmla="*/ 37543 h 2250588"/>
              <a:gd name="connsiteX158" fmla="*/ 941869 w 1212693"/>
              <a:gd name="connsiteY158" fmla="*/ 47638 h 2250588"/>
              <a:gd name="connsiteX159" fmla="*/ 941869 w 1212693"/>
              <a:gd name="connsiteY159" fmla="*/ 57734 h 2250588"/>
              <a:gd name="connsiteX160" fmla="*/ 940627 w 1212693"/>
              <a:gd name="connsiteY160" fmla="*/ 65305 h 2250588"/>
              <a:gd name="connsiteX161" fmla="*/ 936901 w 1212693"/>
              <a:gd name="connsiteY161" fmla="*/ 75401 h 2250588"/>
              <a:gd name="connsiteX162" fmla="*/ 930692 w 1212693"/>
              <a:gd name="connsiteY162" fmla="*/ 84234 h 2250588"/>
              <a:gd name="connsiteX163" fmla="*/ 919515 w 1212693"/>
              <a:gd name="connsiteY163" fmla="*/ 89282 h 2250588"/>
              <a:gd name="connsiteX164" fmla="*/ 904612 w 1212693"/>
              <a:gd name="connsiteY164" fmla="*/ 90544 h 2250588"/>
              <a:gd name="connsiteX165" fmla="*/ 892193 w 1212693"/>
              <a:gd name="connsiteY165" fmla="*/ 85496 h 2250588"/>
              <a:gd name="connsiteX166" fmla="*/ 883500 w 1212693"/>
              <a:gd name="connsiteY166" fmla="*/ 76663 h 2250588"/>
              <a:gd name="connsiteX167" fmla="*/ 877291 w 1212693"/>
              <a:gd name="connsiteY167" fmla="*/ 64044 h 2250588"/>
              <a:gd name="connsiteX168" fmla="*/ 863630 w 1212693"/>
              <a:gd name="connsiteY168" fmla="*/ 66567 h 2250588"/>
              <a:gd name="connsiteX169" fmla="*/ 862388 w 1212693"/>
              <a:gd name="connsiteY169" fmla="*/ 57734 h 2250588"/>
              <a:gd name="connsiteX170" fmla="*/ 874807 w 1212693"/>
              <a:gd name="connsiteY170" fmla="*/ 55210 h 2250588"/>
              <a:gd name="connsiteX171" fmla="*/ 879774 w 1212693"/>
              <a:gd name="connsiteY171" fmla="*/ 26186 h 2250588"/>
              <a:gd name="connsiteX172" fmla="*/ 902128 w 1212693"/>
              <a:gd name="connsiteY172" fmla="*/ 9780 h 2250588"/>
              <a:gd name="connsiteX173" fmla="*/ 905854 w 1212693"/>
              <a:gd name="connsiteY173" fmla="*/ 23662 h 2250588"/>
              <a:gd name="connsiteX174" fmla="*/ 890951 w 1212693"/>
              <a:gd name="connsiteY174" fmla="*/ 33757 h 2250588"/>
              <a:gd name="connsiteX175" fmla="*/ 887226 w 1212693"/>
              <a:gd name="connsiteY175" fmla="*/ 51424 h 2250588"/>
              <a:gd name="connsiteX176" fmla="*/ 928208 w 1212693"/>
              <a:gd name="connsiteY176" fmla="*/ 41329 h 2250588"/>
              <a:gd name="connsiteX177" fmla="*/ 929450 w 1212693"/>
              <a:gd name="connsiteY177" fmla="*/ 26186 h 2250588"/>
              <a:gd name="connsiteX178" fmla="*/ 933176 w 1212693"/>
              <a:gd name="connsiteY178" fmla="*/ 13566 h 2250588"/>
              <a:gd name="connsiteX179" fmla="*/ 939385 w 1212693"/>
              <a:gd name="connsiteY179" fmla="*/ 5995 h 2250588"/>
              <a:gd name="connsiteX180" fmla="*/ 950562 w 1212693"/>
              <a:gd name="connsiteY180" fmla="*/ 947 h 2250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2693" h="2250588">
                <a:moveTo>
                  <a:pt x="1054022" y="2010141"/>
                </a:moveTo>
                <a:cubicBezTo>
                  <a:pt x="1119712" y="2010141"/>
                  <a:pt x="1174247" y="2063712"/>
                  <a:pt x="1174247" y="2129742"/>
                </a:cubicBezTo>
                <a:cubicBezTo>
                  <a:pt x="1174247" y="2197017"/>
                  <a:pt x="1119712" y="2250588"/>
                  <a:pt x="1054022" y="2250588"/>
                </a:cubicBezTo>
                <a:cubicBezTo>
                  <a:pt x="988332" y="2250588"/>
                  <a:pt x="933797" y="2197017"/>
                  <a:pt x="933797" y="2129742"/>
                </a:cubicBezTo>
                <a:cubicBezTo>
                  <a:pt x="933797" y="2063712"/>
                  <a:pt x="988332" y="2010141"/>
                  <a:pt x="1054022" y="2010141"/>
                </a:cubicBezTo>
                <a:close/>
                <a:moveTo>
                  <a:pt x="818446" y="1405317"/>
                </a:moveTo>
                <a:lnTo>
                  <a:pt x="710537" y="1448804"/>
                </a:lnTo>
                <a:cubicBezTo>
                  <a:pt x="719219" y="1464956"/>
                  <a:pt x="730382" y="1476138"/>
                  <a:pt x="741545" y="1483593"/>
                </a:cubicBezTo>
                <a:cubicBezTo>
                  <a:pt x="755189" y="1489805"/>
                  <a:pt x="771313" y="1489805"/>
                  <a:pt x="788678" y="1482350"/>
                </a:cubicBezTo>
                <a:cubicBezTo>
                  <a:pt x="797360" y="1478623"/>
                  <a:pt x="803562" y="1474895"/>
                  <a:pt x="808523" y="1468683"/>
                </a:cubicBezTo>
                <a:cubicBezTo>
                  <a:pt x="812244" y="1463713"/>
                  <a:pt x="815965" y="1457501"/>
                  <a:pt x="818446" y="1450046"/>
                </a:cubicBezTo>
                <a:cubicBezTo>
                  <a:pt x="819686" y="1443834"/>
                  <a:pt x="819686" y="1436379"/>
                  <a:pt x="819686" y="1427682"/>
                </a:cubicBezTo>
                <a:cubicBezTo>
                  <a:pt x="819686" y="1420227"/>
                  <a:pt x="818446" y="1412772"/>
                  <a:pt x="818446" y="1405317"/>
                </a:cubicBezTo>
                <a:close/>
                <a:moveTo>
                  <a:pt x="937518" y="1288526"/>
                </a:moveTo>
                <a:cubicBezTo>
                  <a:pt x="926355" y="1282314"/>
                  <a:pt x="912711" y="1282314"/>
                  <a:pt x="896587" y="1289768"/>
                </a:cubicBezTo>
                <a:cubicBezTo>
                  <a:pt x="889145" y="1292253"/>
                  <a:pt x="884184" y="1295981"/>
                  <a:pt x="880463" y="1300950"/>
                </a:cubicBezTo>
                <a:cubicBezTo>
                  <a:pt x="876742" y="1305920"/>
                  <a:pt x="873021" y="1312133"/>
                  <a:pt x="871780" y="1318345"/>
                </a:cubicBezTo>
                <a:cubicBezTo>
                  <a:pt x="869300" y="1324557"/>
                  <a:pt x="869300" y="1332012"/>
                  <a:pt x="869300" y="1338224"/>
                </a:cubicBezTo>
                <a:cubicBezTo>
                  <a:pt x="869300" y="1345679"/>
                  <a:pt x="870540" y="1353134"/>
                  <a:pt x="871780" y="1359346"/>
                </a:cubicBezTo>
                <a:lnTo>
                  <a:pt x="962325" y="1322072"/>
                </a:lnTo>
                <a:cubicBezTo>
                  <a:pt x="956123" y="1305920"/>
                  <a:pt x="947441" y="1294738"/>
                  <a:pt x="937518" y="1288526"/>
                </a:cubicBezTo>
                <a:close/>
                <a:moveTo>
                  <a:pt x="913952" y="1231372"/>
                </a:moveTo>
                <a:cubicBezTo>
                  <a:pt x="927595" y="1232615"/>
                  <a:pt x="939999" y="1236342"/>
                  <a:pt x="951162" y="1241312"/>
                </a:cubicBezTo>
                <a:cubicBezTo>
                  <a:pt x="962325" y="1248767"/>
                  <a:pt x="972247" y="1257464"/>
                  <a:pt x="982170" y="1268646"/>
                </a:cubicBezTo>
                <a:cubicBezTo>
                  <a:pt x="990852" y="1279829"/>
                  <a:pt x="998294" y="1291011"/>
                  <a:pt x="1003256" y="1304678"/>
                </a:cubicBezTo>
                <a:lnTo>
                  <a:pt x="1039225" y="1291011"/>
                </a:lnTo>
                <a:lnTo>
                  <a:pt x="1047908" y="1310890"/>
                </a:lnTo>
                <a:lnTo>
                  <a:pt x="1011938" y="1324557"/>
                </a:lnTo>
                <a:cubicBezTo>
                  <a:pt x="1018140" y="1338224"/>
                  <a:pt x="1020620" y="1351892"/>
                  <a:pt x="1023101" y="1365559"/>
                </a:cubicBezTo>
                <a:cubicBezTo>
                  <a:pt x="1024341" y="1380468"/>
                  <a:pt x="1023101" y="1392893"/>
                  <a:pt x="1019380" y="1404075"/>
                </a:cubicBezTo>
                <a:cubicBezTo>
                  <a:pt x="1015659" y="1416500"/>
                  <a:pt x="1009457" y="1427682"/>
                  <a:pt x="999535" y="1437622"/>
                </a:cubicBezTo>
                <a:cubicBezTo>
                  <a:pt x="990852" y="1447561"/>
                  <a:pt x="978449" y="1455016"/>
                  <a:pt x="963565" y="1462471"/>
                </a:cubicBezTo>
                <a:lnTo>
                  <a:pt x="942479" y="1410287"/>
                </a:lnTo>
                <a:cubicBezTo>
                  <a:pt x="958604" y="1402833"/>
                  <a:pt x="968526" y="1394135"/>
                  <a:pt x="973488" y="1382953"/>
                </a:cubicBezTo>
                <a:cubicBezTo>
                  <a:pt x="978449" y="1371771"/>
                  <a:pt x="977209" y="1358104"/>
                  <a:pt x="971007" y="1341952"/>
                </a:cubicBezTo>
                <a:lnTo>
                  <a:pt x="875501" y="1381711"/>
                </a:lnTo>
                <a:cubicBezTo>
                  <a:pt x="876742" y="1396620"/>
                  <a:pt x="877982" y="1411530"/>
                  <a:pt x="877982" y="1427682"/>
                </a:cubicBezTo>
                <a:cubicBezTo>
                  <a:pt x="877982" y="1442591"/>
                  <a:pt x="876742" y="1456258"/>
                  <a:pt x="874261" y="1469926"/>
                </a:cubicBezTo>
                <a:cubicBezTo>
                  <a:pt x="870540" y="1482350"/>
                  <a:pt x="864338" y="1494775"/>
                  <a:pt x="855656" y="1505957"/>
                </a:cubicBezTo>
                <a:cubicBezTo>
                  <a:pt x="846974" y="1515897"/>
                  <a:pt x="833330" y="1525836"/>
                  <a:pt x="817205" y="1532049"/>
                </a:cubicBezTo>
                <a:cubicBezTo>
                  <a:pt x="799841" y="1539504"/>
                  <a:pt x="784957" y="1541989"/>
                  <a:pt x="768832" y="1541989"/>
                </a:cubicBezTo>
                <a:cubicBezTo>
                  <a:pt x="753948" y="1540746"/>
                  <a:pt x="740305" y="1538261"/>
                  <a:pt x="727901" y="1532049"/>
                </a:cubicBezTo>
                <a:cubicBezTo>
                  <a:pt x="716738" y="1525836"/>
                  <a:pt x="704335" y="1515897"/>
                  <a:pt x="694412" y="1505957"/>
                </a:cubicBezTo>
                <a:cubicBezTo>
                  <a:pt x="684490" y="1494775"/>
                  <a:pt x="677048" y="1481108"/>
                  <a:pt x="669606" y="1466198"/>
                </a:cubicBezTo>
                <a:lnTo>
                  <a:pt x="634876" y="1481108"/>
                </a:lnTo>
                <a:lnTo>
                  <a:pt x="626194" y="1461228"/>
                </a:lnTo>
                <a:lnTo>
                  <a:pt x="662164" y="1446319"/>
                </a:lnTo>
                <a:cubicBezTo>
                  <a:pt x="655962" y="1430167"/>
                  <a:pt x="652241" y="1414015"/>
                  <a:pt x="651001" y="1397863"/>
                </a:cubicBezTo>
                <a:cubicBezTo>
                  <a:pt x="649760" y="1381711"/>
                  <a:pt x="652241" y="1368044"/>
                  <a:pt x="657202" y="1353134"/>
                </a:cubicBezTo>
                <a:cubicBezTo>
                  <a:pt x="662164" y="1339467"/>
                  <a:pt x="670846" y="1328285"/>
                  <a:pt x="682009" y="1317102"/>
                </a:cubicBezTo>
                <a:cubicBezTo>
                  <a:pt x="691932" y="1305920"/>
                  <a:pt x="706816" y="1298466"/>
                  <a:pt x="724180" y="1291011"/>
                </a:cubicBezTo>
                <a:lnTo>
                  <a:pt x="745266" y="1344437"/>
                </a:lnTo>
                <a:cubicBezTo>
                  <a:pt x="724180" y="1351892"/>
                  <a:pt x="710537" y="1361831"/>
                  <a:pt x="703095" y="1376741"/>
                </a:cubicBezTo>
                <a:cubicBezTo>
                  <a:pt x="694412" y="1390408"/>
                  <a:pt x="694412" y="1407802"/>
                  <a:pt x="703095" y="1428924"/>
                </a:cubicBezTo>
                <a:lnTo>
                  <a:pt x="813484" y="1382953"/>
                </a:lnTo>
                <a:cubicBezTo>
                  <a:pt x="812244" y="1369286"/>
                  <a:pt x="811004" y="1355619"/>
                  <a:pt x="811004" y="1341952"/>
                </a:cubicBezTo>
                <a:cubicBezTo>
                  <a:pt x="811004" y="1327042"/>
                  <a:pt x="812244" y="1313375"/>
                  <a:pt x="814725" y="1300950"/>
                </a:cubicBezTo>
                <a:cubicBezTo>
                  <a:pt x="818446" y="1287283"/>
                  <a:pt x="824647" y="1274859"/>
                  <a:pt x="833330" y="1264919"/>
                </a:cubicBezTo>
                <a:cubicBezTo>
                  <a:pt x="842012" y="1253737"/>
                  <a:pt x="855656" y="1245040"/>
                  <a:pt x="871780" y="1238827"/>
                </a:cubicBezTo>
                <a:cubicBezTo>
                  <a:pt x="885424" y="1232615"/>
                  <a:pt x="900308" y="1230130"/>
                  <a:pt x="913952" y="1231372"/>
                </a:cubicBezTo>
                <a:close/>
                <a:moveTo>
                  <a:pt x="837050" y="1047722"/>
                </a:moveTo>
                <a:cubicBezTo>
                  <a:pt x="649228" y="1047722"/>
                  <a:pt x="497478" y="1199476"/>
                  <a:pt x="497478" y="1386058"/>
                </a:cubicBezTo>
                <a:cubicBezTo>
                  <a:pt x="497478" y="1573884"/>
                  <a:pt x="649228" y="1725638"/>
                  <a:pt x="837050" y="1725638"/>
                </a:cubicBezTo>
                <a:cubicBezTo>
                  <a:pt x="1023628" y="1725638"/>
                  <a:pt x="1176621" y="1573884"/>
                  <a:pt x="1176621" y="1386058"/>
                </a:cubicBezTo>
                <a:cubicBezTo>
                  <a:pt x="1176621" y="1199476"/>
                  <a:pt x="1023628" y="1047722"/>
                  <a:pt x="837050" y="1047722"/>
                </a:cubicBezTo>
                <a:close/>
                <a:moveTo>
                  <a:pt x="837050" y="1010406"/>
                </a:moveTo>
                <a:cubicBezTo>
                  <a:pt x="1044773" y="1010406"/>
                  <a:pt x="1212693" y="1179574"/>
                  <a:pt x="1212693" y="1386058"/>
                </a:cubicBezTo>
                <a:cubicBezTo>
                  <a:pt x="1212693" y="1593786"/>
                  <a:pt x="1044773" y="1761710"/>
                  <a:pt x="837050" y="1761710"/>
                </a:cubicBezTo>
                <a:cubicBezTo>
                  <a:pt x="629326" y="1761710"/>
                  <a:pt x="461406" y="1593786"/>
                  <a:pt x="461406" y="1386058"/>
                </a:cubicBezTo>
                <a:cubicBezTo>
                  <a:pt x="461406" y="1179574"/>
                  <a:pt x="629326" y="1010406"/>
                  <a:pt x="837050" y="1010406"/>
                </a:cubicBezTo>
                <a:close/>
                <a:moveTo>
                  <a:pt x="657292" y="598429"/>
                </a:moveTo>
                <a:cubicBezTo>
                  <a:pt x="724222" y="598429"/>
                  <a:pt x="778757" y="651725"/>
                  <a:pt x="778757" y="718656"/>
                </a:cubicBezTo>
                <a:cubicBezTo>
                  <a:pt x="778757" y="784347"/>
                  <a:pt x="724222" y="838883"/>
                  <a:pt x="657292" y="838883"/>
                </a:cubicBezTo>
                <a:cubicBezTo>
                  <a:pt x="591603" y="838883"/>
                  <a:pt x="538307" y="784347"/>
                  <a:pt x="538307" y="718656"/>
                </a:cubicBezTo>
                <a:cubicBezTo>
                  <a:pt x="538307" y="651725"/>
                  <a:pt x="591603" y="598429"/>
                  <a:pt x="657292" y="598429"/>
                </a:cubicBezTo>
                <a:close/>
                <a:moveTo>
                  <a:pt x="65253" y="271146"/>
                </a:moveTo>
                <a:lnTo>
                  <a:pt x="27086" y="279980"/>
                </a:lnTo>
                <a:cubicBezTo>
                  <a:pt x="28317" y="283766"/>
                  <a:pt x="29548" y="286289"/>
                  <a:pt x="30780" y="288813"/>
                </a:cubicBezTo>
                <a:cubicBezTo>
                  <a:pt x="32011" y="291337"/>
                  <a:pt x="33242" y="292599"/>
                  <a:pt x="35704" y="293861"/>
                </a:cubicBezTo>
                <a:cubicBezTo>
                  <a:pt x="38167" y="295123"/>
                  <a:pt x="40629" y="296385"/>
                  <a:pt x="43091" y="296385"/>
                </a:cubicBezTo>
                <a:cubicBezTo>
                  <a:pt x="45554" y="297647"/>
                  <a:pt x="49247" y="297647"/>
                  <a:pt x="51710" y="296385"/>
                </a:cubicBezTo>
                <a:cubicBezTo>
                  <a:pt x="54172" y="295123"/>
                  <a:pt x="56634" y="293861"/>
                  <a:pt x="59097" y="292599"/>
                </a:cubicBezTo>
                <a:cubicBezTo>
                  <a:pt x="60328" y="291337"/>
                  <a:pt x="62790" y="290075"/>
                  <a:pt x="62790" y="287551"/>
                </a:cubicBezTo>
                <a:cubicBezTo>
                  <a:pt x="64021" y="285027"/>
                  <a:pt x="65253" y="282504"/>
                  <a:pt x="65253" y="278718"/>
                </a:cubicBezTo>
                <a:cubicBezTo>
                  <a:pt x="65253" y="277456"/>
                  <a:pt x="65253" y="273670"/>
                  <a:pt x="65253" y="271146"/>
                </a:cubicBezTo>
                <a:close/>
                <a:moveTo>
                  <a:pt x="92339" y="235812"/>
                </a:moveTo>
                <a:cubicBezTo>
                  <a:pt x="91107" y="235812"/>
                  <a:pt x="88645" y="237074"/>
                  <a:pt x="86183" y="238336"/>
                </a:cubicBezTo>
                <a:cubicBezTo>
                  <a:pt x="84951" y="239598"/>
                  <a:pt x="83720" y="240860"/>
                  <a:pt x="82489" y="243384"/>
                </a:cubicBezTo>
                <a:cubicBezTo>
                  <a:pt x="81258" y="245908"/>
                  <a:pt x="81258" y="247170"/>
                  <a:pt x="81258" y="249693"/>
                </a:cubicBezTo>
                <a:cubicBezTo>
                  <a:pt x="80027" y="252217"/>
                  <a:pt x="80027" y="254741"/>
                  <a:pt x="80027" y="257265"/>
                </a:cubicBezTo>
                <a:lnTo>
                  <a:pt x="115731" y="249693"/>
                </a:lnTo>
                <a:cubicBezTo>
                  <a:pt x="114500" y="243384"/>
                  <a:pt x="112037" y="239598"/>
                  <a:pt x="108344" y="238336"/>
                </a:cubicBezTo>
                <a:cubicBezTo>
                  <a:pt x="103419" y="234550"/>
                  <a:pt x="98494" y="233288"/>
                  <a:pt x="92339" y="235812"/>
                </a:cubicBezTo>
                <a:close/>
                <a:moveTo>
                  <a:pt x="102188" y="220669"/>
                </a:moveTo>
                <a:cubicBezTo>
                  <a:pt x="105882" y="221931"/>
                  <a:pt x="109575" y="223193"/>
                  <a:pt x="113269" y="225717"/>
                </a:cubicBezTo>
                <a:cubicBezTo>
                  <a:pt x="116962" y="226979"/>
                  <a:pt x="120656" y="229502"/>
                  <a:pt x="121887" y="233288"/>
                </a:cubicBezTo>
                <a:cubicBezTo>
                  <a:pt x="125580" y="238336"/>
                  <a:pt x="126812" y="240860"/>
                  <a:pt x="128043" y="245908"/>
                </a:cubicBezTo>
                <a:lnTo>
                  <a:pt x="139123" y="243384"/>
                </a:lnTo>
                <a:lnTo>
                  <a:pt x="141586" y="252217"/>
                </a:lnTo>
                <a:lnTo>
                  <a:pt x="130505" y="254741"/>
                </a:lnTo>
                <a:cubicBezTo>
                  <a:pt x="131736" y="263575"/>
                  <a:pt x="129274" y="271146"/>
                  <a:pt x="126812" y="277456"/>
                </a:cubicBezTo>
                <a:cubicBezTo>
                  <a:pt x="121887" y="283766"/>
                  <a:pt x="115731" y="290075"/>
                  <a:pt x="107113" y="293861"/>
                </a:cubicBezTo>
                <a:lnTo>
                  <a:pt x="104650" y="279980"/>
                </a:lnTo>
                <a:cubicBezTo>
                  <a:pt x="114500" y="274932"/>
                  <a:pt x="118193" y="267360"/>
                  <a:pt x="118193" y="257265"/>
                </a:cubicBezTo>
                <a:lnTo>
                  <a:pt x="78796" y="267360"/>
                </a:lnTo>
                <a:lnTo>
                  <a:pt x="78796" y="277456"/>
                </a:lnTo>
                <a:cubicBezTo>
                  <a:pt x="78796" y="279980"/>
                  <a:pt x="78796" y="282504"/>
                  <a:pt x="78796" y="285027"/>
                </a:cubicBezTo>
                <a:cubicBezTo>
                  <a:pt x="77564" y="288813"/>
                  <a:pt x="76333" y="291337"/>
                  <a:pt x="75102" y="295123"/>
                </a:cubicBezTo>
                <a:cubicBezTo>
                  <a:pt x="72640" y="298909"/>
                  <a:pt x="71408" y="301433"/>
                  <a:pt x="67715" y="303956"/>
                </a:cubicBezTo>
                <a:cubicBezTo>
                  <a:pt x="65253" y="306480"/>
                  <a:pt x="61559" y="309004"/>
                  <a:pt x="56634" y="310266"/>
                </a:cubicBezTo>
                <a:cubicBezTo>
                  <a:pt x="51710" y="311528"/>
                  <a:pt x="46785" y="311528"/>
                  <a:pt x="43091" y="311528"/>
                </a:cubicBezTo>
                <a:cubicBezTo>
                  <a:pt x="38167" y="310266"/>
                  <a:pt x="34473" y="309004"/>
                  <a:pt x="30780" y="306480"/>
                </a:cubicBezTo>
                <a:cubicBezTo>
                  <a:pt x="27086" y="303956"/>
                  <a:pt x="23392" y="301433"/>
                  <a:pt x="20930" y="297647"/>
                </a:cubicBezTo>
                <a:cubicBezTo>
                  <a:pt x="18468" y="292599"/>
                  <a:pt x="16005" y="288813"/>
                  <a:pt x="14774" y="283766"/>
                </a:cubicBezTo>
                <a:lnTo>
                  <a:pt x="1231" y="287551"/>
                </a:lnTo>
                <a:lnTo>
                  <a:pt x="0" y="277456"/>
                </a:lnTo>
                <a:lnTo>
                  <a:pt x="12312" y="274932"/>
                </a:lnTo>
                <a:cubicBezTo>
                  <a:pt x="11081" y="263575"/>
                  <a:pt x="12312" y="254741"/>
                  <a:pt x="17237" y="247170"/>
                </a:cubicBezTo>
                <a:cubicBezTo>
                  <a:pt x="22161" y="239598"/>
                  <a:pt x="29548" y="233288"/>
                  <a:pt x="40629" y="229502"/>
                </a:cubicBezTo>
                <a:lnTo>
                  <a:pt x="44323" y="243384"/>
                </a:lnTo>
                <a:cubicBezTo>
                  <a:pt x="36935" y="245908"/>
                  <a:pt x="32011" y="248431"/>
                  <a:pt x="29548" y="253479"/>
                </a:cubicBezTo>
                <a:cubicBezTo>
                  <a:pt x="25855" y="259789"/>
                  <a:pt x="24624" y="266098"/>
                  <a:pt x="24624" y="271146"/>
                </a:cubicBezTo>
                <a:lnTo>
                  <a:pt x="65253" y="261051"/>
                </a:lnTo>
                <a:cubicBezTo>
                  <a:pt x="65253" y="254741"/>
                  <a:pt x="66484" y="249693"/>
                  <a:pt x="67715" y="245908"/>
                </a:cubicBezTo>
                <a:cubicBezTo>
                  <a:pt x="67715" y="240860"/>
                  <a:pt x="68946" y="238336"/>
                  <a:pt x="70177" y="234550"/>
                </a:cubicBezTo>
                <a:cubicBezTo>
                  <a:pt x="71408" y="230764"/>
                  <a:pt x="73871" y="228241"/>
                  <a:pt x="77564" y="225717"/>
                </a:cubicBezTo>
                <a:cubicBezTo>
                  <a:pt x="80027" y="224455"/>
                  <a:pt x="83720" y="221931"/>
                  <a:pt x="88645" y="221931"/>
                </a:cubicBezTo>
                <a:cubicBezTo>
                  <a:pt x="92339" y="219407"/>
                  <a:pt x="97263" y="219407"/>
                  <a:pt x="102188" y="220669"/>
                </a:cubicBezTo>
                <a:close/>
                <a:moveTo>
                  <a:pt x="928208" y="50162"/>
                </a:moveTo>
                <a:lnTo>
                  <a:pt x="889710" y="60258"/>
                </a:lnTo>
                <a:cubicBezTo>
                  <a:pt x="890951" y="64044"/>
                  <a:pt x="890951" y="65305"/>
                  <a:pt x="892193" y="67829"/>
                </a:cubicBezTo>
                <a:cubicBezTo>
                  <a:pt x="893435" y="70353"/>
                  <a:pt x="895919" y="71615"/>
                  <a:pt x="898403" y="72877"/>
                </a:cubicBezTo>
                <a:cubicBezTo>
                  <a:pt x="899645" y="75401"/>
                  <a:pt x="902128" y="75401"/>
                  <a:pt x="905854" y="76663"/>
                </a:cubicBezTo>
                <a:cubicBezTo>
                  <a:pt x="907096" y="76663"/>
                  <a:pt x="910822" y="76663"/>
                  <a:pt x="913305" y="75401"/>
                </a:cubicBezTo>
                <a:cubicBezTo>
                  <a:pt x="917031" y="75401"/>
                  <a:pt x="919515" y="74139"/>
                  <a:pt x="920757" y="72877"/>
                </a:cubicBezTo>
                <a:cubicBezTo>
                  <a:pt x="923240" y="71615"/>
                  <a:pt x="924482" y="69091"/>
                  <a:pt x="925724" y="66567"/>
                </a:cubicBezTo>
                <a:cubicBezTo>
                  <a:pt x="926966" y="65305"/>
                  <a:pt x="926966" y="61520"/>
                  <a:pt x="926966" y="58996"/>
                </a:cubicBezTo>
                <a:cubicBezTo>
                  <a:pt x="928208" y="56472"/>
                  <a:pt x="928208" y="53948"/>
                  <a:pt x="928208" y="50162"/>
                </a:cubicBezTo>
                <a:close/>
                <a:moveTo>
                  <a:pt x="955530" y="14828"/>
                </a:moveTo>
                <a:cubicBezTo>
                  <a:pt x="953046" y="14828"/>
                  <a:pt x="950562" y="17352"/>
                  <a:pt x="949320" y="17352"/>
                </a:cubicBezTo>
                <a:cubicBezTo>
                  <a:pt x="946836" y="19876"/>
                  <a:pt x="946836" y="21138"/>
                  <a:pt x="944353" y="23662"/>
                </a:cubicBezTo>
                <a:cubicBezTo>
                  <a:pt x="944353" y="26186"/>
                  <a:pt x="943111" y="27448"/>
                  <a:pt x="943111" y="29971"/>
                </a:cubicBezTo>
                <a:cubicBezTo>
                  <a:pt x="943111" y="32495"/>
                  <a:pt x="943111" y="35019"/>
                  <a:pt x="943111" y="37543"/>
                </a:cubicBezTo>
                <a:lnTo>
                  <a:pt x="979125" y="28709"/>
                </a:lnTo>
                <a:cubicBezTo>
                  <a:pt x="977883" y="23662"/>
                  <a:pt x="974158" y="19876"/>
                  <a:pt x="970432" y="17352"/>
                </a:cubicBezTo>
                <a:cubicBezTo>
                  <a:pt x="966707" y="13566"/>
                  <a:pt x="961739" y="13566"/>
                  <a:pt x="955530" y="14828"/>
                </a:cubicBezTo>
                <a:close/>
                <a:moveTo>
                  <a:pt x="950562" y="947"/>
                </a:moveTo>
                <a:cubicBezTo>
                  <a:pt x="955530" y="-315"/>
                  <a:pt x="960497" y="-315"/>
                  <a:pt x="964223" y="947"/>
                </a:cubicBezTo>
                <a:cubicBezTo>
                  <a:pt x="969190" y="947"/>
                  <a:pt x="972916" y="2209"/>
                  <a:pt x="976642" y="4733"/>
                </a:cubicBezTo>
                <a:cubicBezTo>
                  <a:pt x="979125" y="7257"/>
                  <a:pt x="982851" y="9780"/>
                  <a:pt x="985335" y="13566"/>
                </a:cubicBezTo>
                <a:cubicBezTo>
                  <a:pt x="987819" y="17352"/>
                  <a:pt x="990302" y="21138"/>
                  <a:pt x="991544" y="26186"/>
                </a:cubicBezTo>
                <a:lnTo>
                  <a:pt x="1001479" y="23662"/>
                </a:lnTo>
                <a:lnTo>
                  <a:pt x="1003963" y="31233"/>
                </a:lnTo>
                <a:lnTo>
                  <a:pt x="994028" y="33757"/>
                </a:lnTo>
                <a:cubicBezTo>
                  <a:pt x="994028" y="43853"/>
                  <a:pt x="992786" y="51424"/>
                  <a:pt x="989060" y="57734"/>
                </a:cubicBezTo>
                <a:cubicBezTo>
                  <a:pt x="985335" y="64044"/>
                  <a:pt x="979125" y="69091"/>
                  <a:pt x="970432" y="72877"/>
                </a:cubicBezTo>
                <a:lnTo>
                  <a:pt x="966707" y="58996"/>
                </a:lnTo>
                <a:cubicBezTo>
                  <a:pt x="976642" y="55210"/>
                  <a:pt x="981609" y="47638"/>
                  <a:pt x="980367" y="37543"/>
                </a:cubicBezTo>
                <a:lnTo>
                  <a:pt x="941869" y="47638"/>
                </a:lnTo>
                <a:lnTo>
                  <a:pt x="941869" y="57734"/>
                </a:lnTo>
                <a:cubicBezTo>
                  <a:pt x="941869" y="58996"/>
                  <a:pt x="941869" y="62782"/>
                  <a:pt x="940627" y="65305"/>
                </a:cubicBezTo>
                <a:cubicBezTo>
                  <a:pt x="940627" y="69091"/>
                  <a:pt x="939385" y="71615"/>
                  <a:pt x="936901" y="75401"/>
                </a:cubicBezTo>
                <a:cubicBezTo>
                  <a:pt x="935659" y="77925"/>
                  <a:pt x="933176" y="80449"/>
                  <a:pt x="930692" y="84234"/>
                </a:cubicBezTo>
                <a:cubicBezTo>
                  <a:pt x="926966" y="86758"/>
                  <a:pt x="923240" y="89282"/>
                  <a:pt x="919515" y="89282"/>
                </a:cubicBezTo>
                <a:cubicBezTo>
                  <a:pt x="913305" y="91806"/>
                  <a:pt x="909580" y="91806"/>
                  <a:pt x="904612" y="90544"/>
                </a:cubicBezTo>
                <a:cubicBezTo>
                  <a:pt x="899645" y="89282"/>
                  <a:pt x="895919" y="88020"/>
                  <a:pt x="892193" y="85496"/>
                </a:cubicBezTo>
                <a:cubicBezTo>
                  <a:pt x="889710" y="82973"/>
                  <a:pt x="885984" y="80449"/>
                  <a:pt x="883500" y="76663"/>
                </a:cubicBezTo>
                <a:cubicBezTo>
                  <a:pt x="879774" y="72877"/>
                  <a:pt x="878533" y="67829"/>
                  <a:pt x="877291" y="64044"/>
                </a:cubicBezTo>
                <a:lnTo>
                  <a:pt x="863630" y="66567"/>
                </a:lnTo>
                <a:lnTo>
                  <a:pt x="862388" y="57734"/>
                </a:lnTo>
                <a:lnTo>
                  <a:pt x="874807" y="55210"/>
                </a:lnTo>
                <a:cubicBezTo>
                  <a:pt x="873565" y="43853"/>
                  <a:pt x="874807" y="33757"/>
                  <a:pt x="879774" y="26186"/>
                </a:cubicBezTo>
                <a:cubicBezTo>
                  <a:pt x="884742" y="18614"/>
                  <a:pt x="892193" y="13566"/>
                  <a:pt x="902128" y="9780"/>
                </a:cubicBezTo>
                <a:lnTo>
                  <a:pt x="905854" y="23662"/>
                </a:lnTo>
                <a:cubicBezTo>
                  <a:pt x="899645" y="24924"/>
                  <a:pt x="893435" y="28709"/>
                  <a:pt x="890951" y="33757"/>
                </a:cubicBezTo>
                <a:cubicBezTo>
                  <a:pt x="887226" y="38805"/>
                  <a:pt x="885984" y="45115"/>
                  <a:pt x="887226" y="51424"/>
                </a:cubicBezTo>
                <a:lnTo>
                  <a:pt x="928208" y="41329"/>
                </a:lnTo>
                <a:cubicBezTo>
                  <a:pt x="928208" y="35019"/>
                  <a:pt x="929450" y="29971"/>
                  <a:pt x="929450" y="26186"/>
                </a:cubicBezTo>
                <a:cubicBezTo>
                  <a:pt x="930692" y="21138"/>
                  <a:pt x="930692" y="17352"/>
                  <a:pt x="933176" y="13566"/>
                </a:cubicBezTo>
                <a:cubicBezTo>
                  <a:pt x="934417" y="11042"/>
                  <a:pt x="936901" y="7257"/>
                  <a:pt x="939385" y="5995"/>
                </a:cubicBezTo>
                <a:cubicBezTo>
                  <a:pt x="943111" y="3471"/>
                  <a:pt x="946836" y="2209"/>
                  <a:pt x="950562" y="947"/>
                </a:cubicBezTo>
                <a:close/>
              </a:path>
            </a:pathLst>
          </a:custGeom>
          <a:solidFill>
            <a:srgbClr val="FFFFFF">
              <a:alpha val="50000"/>
            </a:srgbClr>
          </a:solidFill>
          <a:ln>
            <a:noFill/>
          </a:ln>
          <a:effectLst/>
        </p:spPr>
        <p:txBody>
          <a:bodyPr wrap="square" anchor="ctr">
            <a:noAutofit/>
          </a:bodyPr>
          <a:lstStyle/>
          <a:p>
            <a:endParaRPr lang="en-US" sz="3599" dirty="0">
              <a:latin typeface="Poppins" pitchFamily="2" charset="77"/>
            </a:endParaRPr>
          </a:p>
        </p:txBody>
      </p:sp>
      <p:sp>
        <p:nvSpPr>
          <p:cNvPr id="45" name="Freeform 436">
            <a:extLst>
              <a:ext uri="{FF2B5EF4-FFF2-40B4-BE49-F238E27FC236}">
                <a16:creationId xmlns:a16="http://schemas.microsoft.com/office/drawing/2014/main" id="{78599203-C4D8-E64E-A6EA-E8CC1E2B57D0}"/>
              </a:ext>
            </a:extLst>
          </p:cNvPr>
          <p:cNvSpPr>
            <a:spLocks noChangeArrowheads="1"/>
          </p:cNvSpPr>
          <p:nvPr/>
        </p:nvSpPr>
        <p:spPr bwMode="auto">
          <a:xfrm>
            <a:off x="15270362" y="11576528"/>
            <a:ext cx="175775" cy="175778"/>
          </a:xfrm>
          <a:custGeom>
            <a:avLst/>
            <a:gdLst>
              <a:gd name="T0" fmla="*/ 91521 w 142"/>
              <a:gd name="T1" fmla="*/ 45427 h 140"/>
              <a:gd name="T2" fmla="*/ 91521 w 142"/>
              <a:gd name="T3" fmla="*/ 45427 h 140"/>
              <a:gd name="T4" fmla="*/ 46085 w 142"/>
              <a:gd name="T5" fmla="*/ 91512 h 140"/>
              <a:gd name="T6" fmla="*/ 46085 w 142"/>
              <a:gd name="T7" fmla="*/ 91512 h 140"/>
              <a:gd name="T8" fmla="*/ 0 w 142"/>
              <a:gd name="T9" fmla="*/ 45427 h 140"/>
              <a:gd name="T10" fmla="*/ 0 w 142"/>
              <a:gd name="T11" fmla="*/ 45427 h 140"/>
              <a:gd name="T12" fmla="*/ 46085 w 142"/>
              <a:gd name="T13" fmla="*/ 0 h 140"/>
              <a:gd name="T14" fmla="*/ 46085 w 142"/>
              <a:gd name="T15" fmla="*/ 0 h 140"/>
              <a:gd name="T16" fmla="*/ 91521 w 142"/>
              <a:gd name="T17" fmla="*/ 45427 h 1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2" h="140">
                <a:moveTo>
                  <a:pt x="141" y="69"/>
                </a:moveTo>
                <a:lnTo>
                  <a:pt x="141" y="69"/>
                </a:lnTo>
                <a:cubicBezTo>
                  <a:pt x="141" y="108"/>
                  <a:pt x="109" y="139"/>
                  <a:pt x="71" y="139"/>
                </a:cubicBezTo>
                <a:cubicBezTo>
                  <a:pt x="32" y="139"/>
                  <a:pt x="0" y="108"/>
                  <a:pt x="0" y="69"/>
                </a:cubicBezTo>
                <a:cubicBezTo>
                  <a:pt x="0" y="31"/>
                  <a:pt x="32" y="0"/>
                  <a:pt x="71" y="0"/>
                </a:cubicBezTo>
                <a:cubicBezTo>
                  <a:pt x="109" y="0"/>
                  <a:pt x="141" y="31"/>
                  <a:pt x="141" y="69"/>
                </a:cubicBezTo>
              </a:path>
            </a:pathLst>
          </a:custGeom>
          <a:solidFill>
            <a:srgbClr val="DCDF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45">
            <a:extLst>
              <a:ext uri="{FF2B5EF4-FFF2-40B4-BE49-F238E27FC236}">
                <a16:creationId xmlns:a16="http://schemas.microsoft.com/office/drawing/2014/main" id="{AA70A42C-E67A-8C4E-AF8B-344A6ECC53A5}"/>
              </a:ext>
            </a:extLst>
          </p:cNvPr>
          <p:cNvSpPr>
            <a:spLocks noChangeArrowheads="1"/>
          </p:cNvSpPr>
          <p:nvPr/>
        </p:nvSpPr>
        <p:spPr bwMode="auto">
          <a:xfrm>
            <a:off x="10409112" y="5232059"/>
            <a:ext cx="1553256" cy="2108081"/>
          </a:xfrm>
          <a:custGeom>
            <a:avLst/>
            <a:gdLst>
              <a:gd name="connsiteX0" fmla="*/ 170282 w 1553256"/>
              <a:gd name="connsiteY0" fmla="*/ 1653409 h 2108081"/>
              <a:gd name="connsiteX1" fmla="*/ 1553256 w 1553256"/>
              <a:gd name="connsiteY1" fmla="*/ 1847020 h 2108081"/>
              <a:gd name="connsiteX2" fmla="*/ 1491016 w 1553256"/>
              <a:gd name="connsiteY2" fmla="*/ 2108081 h 2108081"/>
              <a:gd name="connsiteX3" fmla="*/ 1419222 w 1553256"/>
              <a:gd name="connsiteY3" fmla="*/ 780014 h 2108081"/>
              <a:gd name="connsiteX4" fmla="*/ 1503818 w 1553256"/>
              <a:gd name="connsiteY4" fmla="*/ 1034243 h 2108081"/>
              <a:gd name="connsiteX5" fmla="*/ 142814 w 1553256"/>
              <a:gd name="connsiteY5" fmla="*/ 1344553 h 2108081"/>
              <a:gd name="connsiteX6" fmla="*/ 958754 w 1553256"/>
              <a:gd name="connsiteY6" fmla="*/ 0 h 2108081"/>
              <a:gd name="connsiteX7" fmla="*/ 1135793 w 1553256"/>
              <a:gd name="connsiteY7" fmla="*/ 201502 h 2108081"/>
              <a:gd name="connsiteX8" fmla="*/ 0 w 1553256"/>
              <a:gd name="connsiteY8" fmla="*/ 1014972 h 2108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3256" h="2108081">
                <a:moveTo>
                  <a:pt x="170282" y="1653409"/>
                </a:moveTo>
                <a:lnTo>
                  <a:pt x="1553256" y="1847020"/>
                </a:lnTo>
                <a:lnTo>
                  <a:pt x="1491016" y="2108081"/>
                </a:lnTo>
                <a:close/>
                <a:moveTo>
                  <a:pt x="1419222" y="780014"/>
                </a:moveTo>
                <a:lnTo>
                  <a:pt x="1503818" y="1034243"/>
                </a:lnTo>
                <a:lnTo>
                  <a:pt x="142814" y="1344553"/>
                </a:lnTo>
                <a:close/>
                <a:moveTo>
                  <a:pt x="958754" y="0"/>
                </a:moveTo>
                <a:lnTo>
                  <a:pt x="1135793" y="201502"/>
                </a:lnTo>
                <a:lnTo>
                  <a:pt x="0" y="1014972"/>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7" name="Freeform 46">
            <a:extLst>
              <a:ext uri="{FF2B5EF4-FFF2-40B4-BE49-F238E27FC236}">
                <a16:creationId xmlns:a16="http://schemas.microsoft.com/office/drawing/2014/main" id="{C860DF7B-EBFD-E547-A279-6F84CC21A0FE}"/>
              </a:ext>
            </a:extLst>
          </p:cNvPr>
          <p:cNvSpPr>
            <a:spLocks noChangeArrowheads="1"/>
          </p:cNvSpPr>
          <p:nvPr/>
        </p:nvSpPr>
        <p:spPr bwMode="auto">
          <a:xfrm>
            <a:off x="9855560" y="5914402"/>
            <a:ext cx="595766" cy="1474587"/>
          </a:xfrm>
          <a:custGeom>
            <a:avLst/>
            <a:gdLst>
              <a:gd name="connsiteX0" fmla="*/ 33255 w 595766"/>
              <a:gd name="connsiteY0" fmla="*/ 3254 h 1474587"/>
              <a:gd name="connsiteX1" fmla="*/ 98225 w 595766"/>
              <a:gd name="connsiteY1" fmla="*/ 33101 h 1474587"/>
              <a:gd name="connsiteX2" fmla="*/ 261155 w 595766"/>
              <a:gd name="connsiteY2" fmla="*/ 485632 h 1474587"/>
              <a:gd name="connsiteX3" fmla="*/ 266830 w 595766"/>
              <a:gd name="connsiteY3" fmla="*/ 484199 h 1474587"/>
              <a:gd name="connsiteX4" fmla="*/ 503090 w 595766"/>
              <a:gd name="connsiteY4" fmla="*/ 596612 h 1474587"/>
              <a:gd name="connsiteX5" fmla="*/ 546384 w 595766"/>
              <a:gd name="connsiteY5" fmla="*/ 716520 h 1474587"/>
              <a:gd name="connsiteX6" fmla="*/ 433820 w 595766"/>
              <a:gd name="connsiteY6" fmla="*/ 953836 h 1474587"/>
              <a:gd name="connsiteX7" fmla="*/ 430433 w 595766"/>
              <a:gd name="connsiteY7" fmla="*/ 955791 h 1474587"/>
              <a:gd name="connsiteX8" fmla="*/ 592996 w 595766"/>
              <a:gd name="connsiteY8" fmla="*/ 1407302 h 1474587"/>
              <a:gd name="connsiteX9" fmla="*/ 563010 w 595766"/>
              <a:gd name="connsiteY9" fmla="*/ 1471970 h 1474587"/>
              <a:gd name="connsiteX10" fmla="*/ 498040 w 595766"/>
              <a:gd name="connsiteY10" fmla="*/ 1440880 h 1474587"/>
              <a:gd name="connsiteX11" fmla="*/ 3269 w 595766"/>
              <a:gd name="connsiteY11" fmla="*/ 67922 h 1474587"/>
              <a:gd name="connsiteX12" fmla="*/ 33255 w 595766"/>
              <a:gd name="connsiteY12" fmla="*/ 3254 h 1474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5766" h="1474587">
                <a:moveTo>
                  <a:pt x="33255" y="3254"/>
                </a:moveTo>
                <a:cubicBezTo>
                  <a:pt x="59493" y="-6695"/>
                  <a:pt x="89479" y="6985"/>
                  <a:pt x="98225" y="33101"/>
                </a:cubicBezTo>
                <a:lnTo>
                  <a:pt x="261155" y="485632"/>
                </a:lnTo>
                <a:lnTo>
                  <a:pt x="266830" y="484199"/>
                </a:lnTo>
                <a:cubicBezTo>
                  <a:pt x="362076" y="449226"/>
                  <a:pt x="468455" y="499188"/>
                  <a:pt x="503090" y="596612"/>
                </a:cubicBezTo>
                <a:lnTo>
                  <a:pt x="546384" y="716520"/>
                </a:lnTo>
                <a:cubicBezTo>
                  <a:pt x="579782" y="813944"/>
                  <a:pt x="530303" y="921361"/>
                  <a:pt x="433820" y="953836"/>
                </a:cubicBezTo>
                <a:lnTo>
                  <a:pt x="430433" y="955791"/>
                </a:lnTo>
                <a:lnTo>
                  <a:pt x="592996" y="1407302"/>
                </a:lnTo>
                <a:cubicBezTo>
                  <a:pt x="601742" y="1433418"/>
                  <a:pt x="589247" y="1462021"/>
                  <a:pt x="563010" y="1471970"/>
                </a:cubicBezTo>
                <a:cubicBezTo>
                  <a:pt x="535522" y="1480676"/>
                  <a:pt x="506786" y="1466996"/>
                  <a:pt x="498040" y="1440880"/>
                </a:cubicBezTo>
                <a:lnTo>
                  <a:pt x="3269" y="67922"/>
                </a:lnTo>
                <a:cubicBezTo>
                  <a:pt x="-6726" y="41806"/>
                  <a:pt x="7018" y="13203"/>
                  <a:pt x="33255" y="3254"/>
                </a:cubicBezTo>
                <a:close/>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6EF9DA1D-9868-D846-8840-2BDEF61938EA}"/>
              </a:ext>
            </a:extLst>
          </p:cNvPr>
          <p:cNvSpPr>
            <a:spLocks noChangeArrowheads="1"/>
          </p:cNvSpPr>
          <p:nvPr/>
        </p:nvSpPr>
        <p:spPr bwMode="auto">
          <a:xfrm>
            <a:off x="8058135" y="6951387"/>
            <a:ext cx="838089" cy="1399871"/>
          </a:xfrm>
          <a:custGeom>
            <a:avLst/>
            <a:gdLst>
              <a:gd name="connsiteX0" fmla="*/ 430025 w 838089"/>
              <a:gd name="connsiteY0" fmla="*/ 0 h 1399871"/>
              <a:gd name="connsiteX1" fmla="*/ 613966 w 838089"/>
              <a:gd name="connsiteY1" fmla="*/ 514737 h 1399871"/>
              <a:gd name="connsiteX2" fmla="*/ 511966 w 838089"/>
              <a:gd name="connsiteY2" fmla="*/ 551412 h 1399871"/>
              <a:gd name="connsiteX3" fmla="*/ 828538 w 838089"/>
              <a:gd name="connsiteY3" fmla="*/ 1112841 h 1399871"/>
              <a:gd name="connsiteX4" fmla="*/ 818609 w 838089"/>
              <a:gd name="connsiteY4" fmla="*/ 1197664 h 1399871"/>
              <a:gd name="connsiteX5" fmla="*/ 641134 w 838089"/>
              <a:gd name="connsiteY5" fmla="*/ 1378536 h 1399871"/>
              <a:gd name="connsiteX6" fmla="*/ 524472 w 838089"/>
              <a:gd name="connsiteY6" fmla="*/ 1352341 h 1399871"/>
              <a:gd name="connsiteX7" fmla="*/ 269889 w 838089"/>
              <a:gd name="connsiteY7" fmla="*/ 638453 h 1399871"/>
              <a:gd name="connsiteX8" fmla="*/ 185184 w 838089"/>
              <a:gd name="connsiteY8" fmla="*/ 668909 h 1399871"/>
              <a:gd name="connsiteX9" fmla="*/ 0 w 838089"/>
              <a:gd name="connsiteY9" fmla="*/ 154172 h 1399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38089" h="1399871">
                <a:moveTo>
                  <a:pt x="430025" y="0"/>
                </a:moveTo>
                <a:lnTo>
                  <a:pt x="613966" y="514737"/>
                </a:lnTo>
                <a:lnTo>
                  <a:pt x="511966" y="551412"/>
                </a:lnTo>
                <a:lnTo>
                  <a:pt x="828538" y="1112841"/>
                </a:lnTo>
                <a:cubicBezTo>
                  <a:pt x="844672" y="1140284"/>
                  <a:pt x="839708" y="1175211"/>
                  <a:pt x="818609" y="1197664"/>
                </a:cubicBezTo>
                <a:lnTo>
                  <a:pt x="641134" y="1378536"/>
                </a:lnTo>
                <a:cubicBezTo>
                  <a:pt x="605143" y="1415958"/>
                  <a:pt x="541847" y="1402236"/>
                  <a:pt x="524472" y="1352341"/>
                </a:cubicBezTo>
                <a:lnTo>
                  <a:pt x="269889" y="638453"/>
                </a:lnTo>
                <a:lnTo>
                  <a:pt x="185184" y="668909"/>
                </a:lnTo>
                <a:lnTo>
                  <a:pt x="0" y="154172"/>
                </a:lnTo>
                <a:close/>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9EA70D05-CA48-454C-A18F-C916FF5CAB4E}"/>
              </a:ext>
            </a:extLst>
          </p:cNvPr>
          <p:cNvSpPr>
            <a:spLocks noChangeArrowheads="1"/>
          </p:cNvSpPr>
          <p:nvPr/>
        </p:nvSpPr>
        <p:spPr bwMode="auto">
          <a:xfrm>
            <a:off x="7993955" y="5979115"/>
            <a:ext cx="2353493" cy="1651128"/>
          </a:xfrm>
          <a:custGeom>
            <a:avLst/>
            <a:gdLst>
              <a:gd name="connsiteX0" fmla="*/ 65263 w 2353493"/>
              <a:gd name="connsiteY0" fmla="*/ 1131567 h 1651128"/>
              <a:gd name="connsiteX1" fmla="*/ 249703 w 2353493"/>
              <a:gd name="connsiteY1" fmla="*/ 1645764 h 1651128"/>
              <a:gd name="connsiteX2" fmla="*/ 122204 w 2353493"/>
              <a:gd name="connsiteY2" fmla="*/ 1584905 h 1651128"/>
              <a:gd name="connsiteX3" fmla="*/ 5846 w 2353493"/>
              <a:gd name="connsiteY3" fmla="*/ 1258253 h 1651128"/>
              <a:gd name="connsiteX4" fmla="*/ 65263 w 2353493"/>
              <a:gd name="connsiteY4" fmla="*/ 1131567 h 1651128"/>
              <a:gd name="connsiteX5" fmla="*/ 1860252 w 2353493"/>
              <a:gd name="connsiteY5" fmla="*/ 0 h 1651128"/>
              <a:gd name="connsiteX6" fmla="*/ 2353493 w 2353493"/>
              <a:gd name="connsiteY6" fmla="*/ 1379369 h 1651128"/>
              <a:gd name="connsiteX7" fmla="*/ 676974 w 2353493"/>
              <a:gd name="connsiteY7" fmla="*/ 1492861 h 1651128"/>
              <a:gd name="connsiteX8" fmla="*/ 492632 w 2353493"/>
              <a:gd name="connsiteY8" fmla="*/ 976533 h 165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493" h="1651128">
                <a:moveTo>
                  <a:pt x="65263" y="1131567"/>
                </a:moveTo>
                <a:lnTo>
                  <a:pt x="249703" y="1645764"/>
                </a:lnTo>
                <a:cubicBezTo>
                  <a:pt x="197713" y="1663152"/>
                  <a:pt x="140772" y="1637070"/>
                  <a:pt x="122204" y="1584905"/>
                </a:cubicBezTo>
                <a:lnTo>
                  <a:pt x="5846" y="1258253"/>
                </a:lnTo>
                <a:cubicBezTo>
                  <a:pt x="-12721" y="1207331"/>
                  <a:pt x="14511" y="1150198"/>
                  <a:pt x="65263" y="1131567"/>
                </a:cubicBezTo>
                <a:close/>
                <a:moveTo>
                  <a:pt x="1860252" y="0"/>
                </a:moveTo>
                <a:lnTo>
                  <a:pt x="2353493" y="1379369"/>
                </a:lnTo>
                <a:lnTo>
                  <a:pt x="676974" y="1492861"/>
                </a:lnTo>
                <a:lnTo>
                  <a:pt x="492632" y="976533"/>
                </a:ln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0" name="Freeform 445">
            <a:extLst>
              <a:ext uri="{FF2B5EF4-FFF2-40B4-BE49-F238E27FC236}">
                <a16:creationId xmlns:a16="http://schemas.microsoft.com/office/drawing/2014/main" id="{0B246545-E88B-9940-89F8-68495413E065}"/>
              </a:ext>
            </a:extLst>
          </p:cNvPr>
          <p:cNvSpPr>
            <a:spLocks noChangeArrowheads="1"/>
          </p:cNvSpPr>
          <p:nvPr/>
        </p:nvSpPr>
        <p:spPr bwMode="auto">
          <a:xfrm>
            <a:off x="8991935" y="6341656"/>
            <a:ext cx="736054" cy="1087623"/>
          </a:xfrm>
          <a:custGeom>
            <a:avLst/>
            <a:gdLst>
              <a:gd name="T0" fmla="*/ 0 w 591"/>
              <a:gd name="T1" fmla="*/ 133266 h 873"/>
              <a:gd name="T2" fmla="*/ 156735 w 591"/>
              <a:gd name="T3" fmla="*/ 569647 h 873"/>
              <a:gd name="T4" fmla="*/ 385308 w 591"/>
              <a:gd name="T5" fmla="*/ 554622 h 873"/>
              <a:gd name="T6" fmla="*/ 186776 w 591"/>
              <a:gd name="T7" fmla="*/ 0 h 873"/>
              <a:gd name="T8" fmla="*/ 0 w 591"/>
              <a:gd name="T9" fmla="*/ 133266 h 8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1" h="873">
                <a:moveTo>
                  <a:pt x="0" y="204"/>
                </a:moveTo>
                <a:lnTo>
                  <a:pt x="240" y="872"/>
                </a:lnTo>
                <a:lnTo>
                  <a:pt x="590" y="849"/>
                </a:lnTo>
                <a:lnTo>
                  <a:pt x="286" y="0"/>
                </a:lnTo>
                <a:lnTo>
                  <a:pt x="0" y="204"/>
                </a:lnTo>
              </a:path>
            </a:pathLst>
          </a:custGeom>
          <a:solidFill>
            <a:srgbClr val="152B40">
              <a:alpha val="50000"/>
            </a:srgbClr>
          </a:solidFill>
          <a:ln>
            <a:noFill/>
          </a:ln>
          <a:effectLst/>
        </p:spPr>
        <p:txBody>
          <a:bodyPr wrap="none" anchor="ctr"/>
          <a:lstStyle/>
          <a:p>
            <a:endParaRPr lang="en-US" sz="3599" dirty="0">
              <a:latin typeface="Poppins" pitchFamily="2" charset="77"/>
            </a:endParaRPr>
          </a:p>
        </p:txBody>
      </p:sp>
      <p:sp>
        <p:nvSpPr>
          <p:cNvPr id="51" name="Freeform 448">
            <a:extLst>
              <a:ext uri="{FF2B5EF4-FFF2-40B4-BE49-F238E27FC236}">
                <a16:creationId xmlns:a16="http://schemas.microsoft.com/office/drawing/2014/main" id="{4233BC1F-C8E6-C64E-9C91-525D81F09E2C}"/>
              </a:ext>
            </a:extLst>
          </p:cNvPr>
          <p:cNvSpPr>
            <a:spLocks noChangeArrowheads="1"/>
          </p:cNvSpPr>
          <p:nvPr/>
        </p:nvSpPr>
        <p:spPr bwMode="auto">
          <a:xfrm>
            <a:off x="12320656" y="4748672"/>
            <a:ext cx="626194" cy="1164526"/>
          </a:xfrm>
          <a:custGeom>
            <a:avLst/>
            <a:gdLst>
              <a:gd name="T0" fmla="*/ 244797 w 503"/>
              <a:gd name="T1" fmla="*/ 116496 h 933"/>
              <a:gd name="T2" fmla="*/ 327701 w 503"/>
              <a:gd name="T3" fmla="*/ 116496 h 933"/>
              <a:gd name="T4" fmla="*/ 327701 w 503"/>
              <a:gd name="T5" fmla="*/ 0 h 933"/>
              <a:gd name="T6" fmla="*/ 244797 w 503"/>
              <a:gd name="T7" fmla="*/ 0 h 933"/>
              <a:gd name="T8" fmla="*/ 244797 w 503"/>
              <a:gd name="T9" fmla="*/ 0 h 933"/>
              <a:gd name="T10" fmla="*/ 84210 w 503"/>
              <a:gd name="T11" fmla="*/ 161001 h 933"/>
              <a:gd name="T12" fmla="*/ 84210 w 503"/>
              <a:gd name="T13" fmla="*/ 236265 h 933"/>
              <a:gd name="T14" fmla="*/ 0 w 503"/>
              <a:gd name="T15" fmla="*/ 236265 h 933"/>
              <a:gd name="T16" fmla="*/ 0 w 503"/>
              <a:gd name="T17" fmla="*/ 352107 h 933"/>
              <a:gd name="T18" fmla="*/ 84210 w 503"/>
              <a:gd name="T19" fmla="*/ 352107 h 933"/>
              <a:gd name="T20" fmla="*/ 84210 w 503"/>
              <a:gd name="T21" fmla="*/ 609970 h 933"/>
              <a:gd name="T22" fmla="*/ 200407 w 503"/>
              <a:gd name="T23" fmla="*/ 609970 h 933"/>
              <a:gd name="T24" fmla="*/ 200407 w 503"/>
              <a:gd name="T25" fmla="*/ 352107 h 933"/>
              <a:gd name="T26" fmla="*/ 282006 w 503"/>
              <a:gd name="T27" fmla="*/ 352107 h 933"/>
              <a:gd name="T28" fmla="*/ 282006 w 503"/>
              <a:gd name="T29" fmla="*/ 236265 h 933"/>
              <a:gd name="T30" fmla="*/ 200407 w 503"/>
              <a:gd name="T31" fmla="*/ 236265 h 933"/>
              <a:gd name="T32" fmla="*/ 200407 w 503"/>
              <a:gd name="T33" fmla="*/ 161001 h 933"/>
              <a:gd name="T34" fmla="*/ 200407 w 503"/>
              <a:gd name="T35" fmla="*/ 161001 h 933"/>
              <a:gd name="T36" fmla="*/ 244797 w 503"/>
              <a:gd name="T37" fmla="*/ 116496 h 93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03" h="933">
                <a:moveTo>
                  <a:pt x="375" y="178"/>
                </a:moveTo>
                <a:lnTo>
                  <a:pt x="502" y="178"/>
                </a:lnTo>
                <a:lnTo>
                  <a:pt x="502" y="0"/>
                </a:lnTo>
                <a:lnTo>
                  <a:pt x="375" y="0"/>
                </a:lnTo>
                <a:cubicBezTo>
                  <a:pt x="240" y="0"/>
                  <a:pt x="129" y="110"/>
                  <a:pt x="129" y="246"/>
                </a:cubicBezTo>
                <a:lnTo>
                  <a:pt x="129" y="361"/>
                </a:lnTo>
                <a:lnTo>
                  <a:pt x="0" y="361"/>
                </a:lnTo>
                <a:lnTo>
                  <a:pt x="0" y="538"/>
                </a:lnTo>
                <a:lnTo>
                  <a:pt x="129" y="538"/>
                </a:lnTo>
                <a:lnTo>
                  <a:pt x="129" y="932"/>
                </a:lnTo>
                <a:lnTo>
                  <a:pt x="307" y="932"/>
                </a:lnTo>
                <a:lnTo>
                  <a:pt x="307" y="538"/>
                </a:lnTo>
                <a:lnTo>
                  <a:pt x="432" y="538"/>
                </a:lnTo>
                <a:lnTo>
                  <a:pt x="432" y="361"/>
                </a:lnTo>
                <a:lnTo>
                  <a:pt x="307" y="361"/>
                </a:lnTo>
                <a:lnTo>
                  <a:pt x="307" y="246"/>
                </a:lnTo>
                <a:cubicBezTo>
                  <a:pt x="307" y="208"/>
                  <a:pt x="338" y="178"/>
                  <a:pt x="375" y="178"/>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51">
            <a:extLst>
              <a:ext uri="{FF2B5EF4-FFF2-40B4-BE49-F238E27FC236}">
                <a16:creationId xmlns:a16="http://schemas.microsoft.com/office/drawing/2014/main" id="{E45060DB-7C06-034E-9087-7C9F1C6AD152}"/>
              </a:ext>
            </a:extLst>
          </p:cNvPr>
          <p:cNvSpPr>
            <a:spLocks noChangeArrowheads="1"/>
          </p:cNvSpPr>
          <p:nvPr/>
        </p:nvSpPr>
        <p:spPr bwMode="auto">
          <a:xfrm>
            <a:off x="9535738" y="4594865"/>
            <a:ext cx="1014949" cy="993000"/>
          </a:xfrm>
          <a:custGeom>
            <a:avLst/>
            <a:gdLst>
              <a:gd name="connsiteX0" fmla="*/ 507477 w 1014949"/>
              <a:gd name="connsiteY0" fmla="*/ 349152 h 993000"/>
              <a:gd name="connsiteX1" fmla="*/ 359876 w 1014949"/>
              <a:gd name="connsiteY1" fmla="*/ 497122 h 993000"/>
              <a:gd name="connsiteX2" fmla="*/ 507477 w 1014949"/>
              <a:gd name="connsiteY2" fmla="*/ 645093 h 993000"/>
              <a:gd name="connsiteX3" fmla="*/ 655078 w 1014949"/>
              <a:gd name="connsiteY3" fmla="*/ 497122 h 993000"/>
              <a:gd name="connsiteX4" fmla="*/ 507477 w 1014949"/>
              <a:gd name="connsiteY4" fmla="*/ 349152 h 993000"/>
              <a:gd name="connsiteX5" fmla="*/ 507477 w 1014949"/>
              <a:gd name="connsiteY5" fmla="*/ 247189 h 993000"/>
              <a:gd name="connsiteX6" fmla="*/ 756786 w 1014949"/>
              <a:gd name="connsiteY6" fmla="*/ 497122 h 993000"/>
              <a:gd name="connsiteX7" fmla="*/ 507477 w 1014949"/>
              <a:gd name="connsiteY7" fmla="*/ 745812 h 993000"/>
              <a:gd name="connsiteX8" fmla="*/ 258168 w 1014949"/>
              <a:gd name="connsiteY8" fmla="*/ 497122 h 993000"/>
              <a:gd name="connsiteX9" fmla="*/ 507477 w 1014949"/>
              <a:gd name="connsiteY9" fmla="*/ 247189 h 993000"/>
              <a:gd name="connsiteX10" fmla="*/ 732078 w 1014949"/>
              <a:gd name="connsiteY10" fmla="*/ 186765 h 993000"/>
              <a:gd name="connsiteX11" fmla="*/ 789755 w 1014949"/>
              <a:gd name="connsiteY11" fmla="*/ 243216 h 993000"/>
              <a:gd name="connsiteX12" fmla="*/ 732078 w 1014949"/>
              <a:gd name="connsiteY12" fmla="*/ 300893 h 993000"/>
              <a:gd name="connsiteX13" fmla="*/ 675629 w 1014949"/>
              <a:gd name="connsiteY13" fmla="*/ 243216 h 993000"/>
              <a:gd name="connsiteX14" fmla="*/ 732078 w 1014949"/>
              <a:gd name="connsiteY14" fmla="*/ 186765 h 993000"/>
              <a:gd name="connsiteX15" fmla="*/ 191312 w 1014949"/>
              <a:gd name="connsiteY15" fmla="*/ 100793 h 993000"/>
              <a:gd name="connsiteX16" fmla="*/ 101868 w 1014949"/>
              <a:gd name="connsiteY16" fmla="*/ 189143 h 993000"/>
              <a:gd name="connsiteX17" fmla="*/ 101868 w 1014949"/>
              <a:gd name="connsiteY17" fmla="*/ 802613 h 993000"/>
              <a:gd name="connsiteX18" fmla="*/ 191312 w 1014949"/>
              <a:gd name="connsiteY18" fmla="*/ 892207 h 993000"/>
              <a:gd name="connsiteX19" fmla="*/ 824879 w 1014949"/>
              <a:gd name="connsiteY19" fmla="*/ 892207 h 993000"/>
              <a:gd name="connsiteX20" fmla="*/ 914323 w 1014949"/>
              <a:gd name="connsiteY20" fmla="*/ 802613 h 993000"/>
              <a:gd name="connsiteX21" fmla="*/ 914323 w 1014949"/>
              <a:gd name="connsiteY21" fmla="*/ 189143 h 993000"/>
              <a:gd name="connsiteX22" fmla="*/ 824879 w 1014949"/>
              <a:gd name="connsiteY22" fmla="*/ 100793 h 993000"/>
              <a:gd name="connsiteX23" fmla="*/ 191312 w 1014949"/>
              <a:gd name="connsiteY23" fmla="*/ 0 h 993000"/>
              <a:gd name="connsiteX24" fmla="*/ 824879 w 1014949"/>
              <a:gd name="connsiteY24" fmla="*/ 0 h 993000"/>
              <a:gd name="connsiteX25" fmla="*/ 1014949 w 1014949"/>
              <a:gd name="connsiteY25" fmla="*/ 189143 h 993000"/>
              <a:gd name="connsiteX26" fmla="*/ 1014949 w 1014949"/>
              <a:gd name="connsiteY26" fmla="*/ 802613 h 993000"/>
              <a:gd name="connsiteX27" fmla="*/ 824879 w 1014949"/>
              <a:gd name="connsiteY27" fmla="*/ 993000 h 993000"/>
              <a:gd name="connsiteX28" fmla="*/ 191312 w 1014949"/>
              <a:gd name="connsiteY28" fmla="*/ 993000 h 993000"/>
              <a:gd name="connsiteX29" fmla="*/ 0 w 1014949"/>
              <a:gd name="connsiteY29" fmla="*/ 802613 h 993000"/>
              <a:gd name="connsiteX30" fmla="*/ 0 w 1014949"/>
              <a:gd name="connsiteY30" fmla="*/ 189143 h 993000"/>
              <a:gd name="connsiteX31" fmla="*/ 191312 w 1014949"/>
              <a:gd name="connsiteY31" fmla="*/ 0 h 99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14949" h="993000">
                <a:moveTo>
                  <a:pt x="507477" y="349152"/>
                </a:moveTo>
                <a:cubicBezTo>
                  <a:pt x="426855" y="349152"/>
                  <a:pt x="359876" y="415055"/>
                  <a:pt x="359876" y="497122"/>
                </a:cubicBezTo>
                <a:cubicBezTo>
                  <a:pt x="359876" y="579190"/>
                  <a:pt x="426855" y="645093"/>
                  <a:pt x="507477" y="645093"/>
                </a:cubicBezTo>
                <a:cubicBezTo>
                  <a:pt x="589339" y="645093"/>
                  <a:pt x="655078" y="579190"/>
                  <a:pt x="655078" y="497122"/>
                </a:cubicBezTo>
                <a:cubicBezTo>
                  <a:pt x="655078" y="415055"/>
                  <a:pt x="589339" y="349152"/>
                  <a:pt x="507477" y="349152"/>
                </a:cubicBezTo>
                <a:close/>
                <a:moveTo>
                  <a:pt x="507477" y="247189"/>
                </a:moveTo>
                <a:cubicBezTo>
                  <a:pt x="643914" y="247189"/>
                  <a:pt x="756786" y="359100"/>
                  <a:pt x="756786" y="497122"/>
                </a:cubicBezTo>
                <a:cubicBezTo>
                  <a:pt x="756786" y="635145"/>
                  <a:pt x="643914" y="745812"/>
                  <a:pt x="507477" y="745812"/>
                </a:cubicBezTo>
                <a:cubicBezTo>
                  <a:pt x="369799" y="745812"/>
                  <a:pt x="258168" y="635145"/>
                  <a:pt x="258168" y="497122"/>
                </a:cubicBezTo>
                <a:cubicBezTo>
                  <a:pt x="258168" y="359100"/>
                  <a:pt x="369799" y="247189"/>
                  <a:pt x="507477" y="247189"/>
                </a:cubicBezTo>
                <a:close/>
                <a:moveTo>
                  <a:pt x="732078" y="186765"/>
                </a:moveTo>
                <a:cubicBezTo>
                  <a:pt x="763984" y="186765"/>
                  <a:pt x="789755" y="212536"/>
                  <a:pt x="789755" y="243216"/>
                </a:cubicBezTo>
                <a:cubicBezTo>
                  <a:pt x="789755" y="275122"/>
                  <a:pt x="763984" y="300893"/>
                  <a:pt x="732078" y="300893"/>
                </a:cubicBezTo>
                <a:cubicBezTo>
                  <a:pt x="701399" y="300893"/>
                  <a:pt x="675629" y="275122"/>
                  <a:pt x="675629" y="243216"/>
                </a:cubicBezTo>
                <a:cubicBezTo>
                  <a:pt x="675629" y="212536"/>
                  <a:pt x="701399" y="186765"/>
                  <a:pt x="732078" y="186765"/>
                </a:cubicBezTo>
                <a:close/>
                <a:moveTo>
                  <a:pt x="191312" y="100793"/>
                </a:moveTo>
                <a:cubicBezTo>
                  <a:pt x="141621" y="100793"/>
                  <a:pt x="101868" y="140612"/>
                  <a:pt x="101868" y="189143"/>
                </a:cubicBezTo>
                <a:lnTo>
                  <a:pt x="101868" y="802613"/>
                </a:lnTo>
                <a:cubicBezTo>
                  <a:pt x="101868" y="852387"/>
                  <a:pt x="141621" y="892207"/>
                  <a:pt x="191312" y="892207"/>
                </a:cubicBezTo>
                <a:lnTo>
                  <a:pt x="824879" y="892207"/>
                </a:lnTo>
                <a:cubicBezTo>
                  <a:pt x="874570" y="892207"/>
                  <a:pt x="914323" y="852387"/>
                  <a:pt x="914323" y="802613"/>
                </a:cubicBezTo>
                <a:lnTo>
                  <a:pt x="914323" y="189143"/>
                </a:lnTo>
                <a:cubicBezTo>
                  <a:pt x="914323" y="140612"/>
                  <a:pt x="874570" y="100793"/>
                  <a:pt x="824879" y="100793"/>
                </a:cubicBezTo>
                <a:close/>
                <a:moveTo>
                  <a:pt x="191312" y="0"/>
                </a:moveTo>
                <a:lnTo>
                  <a:pt x="824879" y="0"/>
                </a:lnTo>
                <a:cubicBezTo>
                  <a:pt x="929231" y="0"/>
                  <a:pt x="1014949" y="84616"/>
                  <a:pt x="1014949" y="189143"/>
                </a:cubicBezTo>
                <a:lnTo>
                  <a:pt x="1014949" y="802613"/>
                </a:lnTo>
                <a:cubicBezTo>
                  <a:pt x="1014949" y="908383"/>
                  <a:pt x="929231" y="993000"/>
                  <a:pt x="824879" y="993000"/>
                </a:cubicBezTo>
                <a:lnTo>
                  <a:pt x="191312" y="993000"/>
                </a:lnTo>
                <a:cubicBezTo>
                  <a:pt x="86960" y="993000"/>
                  <a:pt x="0" y="908383"/>
                  <a:pt x="0" y="802613"/>
                </a:cubicBezTo>
                <a:lnTo>
                  <a:pt x="0" y="189143"/>
                </a:lnTo>
                <a:cubicBezTo>
                  <a:pt x="0" y="84616"/>
                  <a:pt x="86960" y="0"/>
                  <a:pt x="191312" y="0"/>
                </a:cubicBezTo>
                <a:close/>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3" name="Freeform 52">
            <a:extLst>
              <a:ext uri="{FF2B5EF4-FFF2-40B4-BE49-F238E27FC236}">
                <a16:creationId xmlns:a16="http://schemas.microsoft.com/office/drawing/2014/main" id="{59155D3C-7A93-2449-9564-5DC67E6CDFF6}"/>
              </a:ext>
            </a:extLst>
          </p:cNvPr>
          <p:cNvSpPr>
            <a:spLocks noChangeArrowheads="1"/>
          </p:cNvSpPr>
          <p:nvPr/>
        </p:nvSpPr>
        <p:spPr bwMode="auto">
          <a:xfrm>
            <a:off x="15907543" y="5693475"/>
            <a:ext cx="1102836" cy="888646"/>
          </a:xfrm>
          <a:custGeom>
            <a:avLst/>
            <a:gdLst>
              <a:gd name="connsiteX0" fmla="*/ 815080 w 1102836"/>
              <a:gd name="connsiteY0" fmla="*/ 802746 h 888646"/>
              <a:gd name="connsiteX1" fmla="*/ 785313 w 1102836"/>
              <a:gd name="connsiteY1" fmla="*/ 832198 h 888646"/>
              <a:gd name="connsiteX2" fmla="*/ 815080 w 1102836"/>
              <a:gd name="connsiteY2" fmla="*/ 861649 h 888646"/>
              <a:gd name="connsiteX3" fmla="*/ 844848 w 1102836"/>
              <a:gd name="connsiteY3" fmla="*/ 832198 h 888646"/>
              <a:gd name="connsiteX4" fmla="*/ 815080 w 1102836"/>
              <a:gd name="connsiteY4" fmla="*/ 802746 h 888646"/>
              <a:gd name="connsiteX5" fmla="*/ 235561 w 1102836"/>
              <a:gd name="connsiteY5" fmla="*/ 802746 h 888646"/>
              <a:gd name="connsiteX6" fmla="*/ 205032 w 1102836"/>
              <a:gd name="connsiteY6" fmla="*/ 832198 h 888646"/>
              <a:gd name="connsiteX7" fmla="*/ 235561 w 1102836"/>
              <a:gd name="connsiteY7" fmla="*/ 861649 h 888646"/>
              <a:gd name="connsiteX8" fmla="*/ 266091 w 1102836"/>
              <a:gd name="connsiteY8" fmla="*/ 832198 h 888646"/>
              <a:gd name="connsiteX9" fmla="*/ 235561 w 1102836"/>
              <a:gd name="connsiteY9" fmla="*/ 802746 h 888646"/>
              <a:gd name="connsiteX10" fmla="*/ 815080 w 1102836"/>
              <a:gd name="connsiteY10" fmla="*/ 774522 h 888646"/>
              <a:gd name="connsiteX11" fmla="*/ 872134 w 1102836"/>
              <a:gd name="connsiteY11" fmla="*/ 832198 h 888646"/>
              <a:gd name="connsiteX12" fmla="*/ 815080 w 1102836"/>
              <a:gd name="connsiteY12" fmla="*/ 888646 h 888646"/>
              <a:gd name="connsiteX13" fmla="*/ 758026 w 1102836"/>
              <a:gd name="connsiteY13" fmla="*/ 832198 h 888646"/>
              <a:gd name="connsiteX14" fmla="*/ 815080 w 1102836"/>
              <a:gd name="connsiteY14" fmla="*/ 774522 h 888646"/>
              <a:gd name="connsiteX15" fmla="*/ 235561 w 1102836"/>
              <a:gd name="connsiteY15" fmla="*/ 774522 h 888646"/>
              <a:gd name="connsiteX16" fmla="*/ 295348 w 1102836"/>
              <a:gd name="connsiteY16" fmla="*/ 832198 h 888646"/>
              <a:gd name="connsiteX17" fmla="*/ 235561 w 1102836"/>
              <a:gd name="connsiteY17" fmla="*/ 888646 h 888646"/>
              <a:gd name="connsiteX18" fmla="*/ 175775 w 1102836"/>
              <a:gd name="connsiteY18" fmla="*/ 832198 h 888646"/>
              <a:gd name="connsiteX19" fmla="*/ 235561 w 1102836"/>
              <a:gd name="connsiteY19" fmla="*/ 774522 h 888646"/>
              <a:gd name="connsiteX20" fmla="*/ 877792 w 1102836"/>
              <a:gd name="connsiteY20" fmla="*/ 415725 h 888646"/>
              <a:gd name="connsiteX21" fmla="*/ 877792 w 1102836"/>
              <a:gd name="connsiteY21" fmla="*/ 553051 h 888646"/>
              <a:gd name="connsiteX22" fmla="*/ 921310 w 1102836"/>
              <a:gd name="connsiteY22" fmla="*/ 553051 h 888646"/>
              <a:gd name="connsiteX23" fmla="*/ 962340 w 1102836"/>
              <a:gd name="connsiteY23" fmla="*/ 415725 h 888646"/>
              <a:gd name="connsiteX24" fmla="*/ 704969 w 1102836"/>
              <a:gd name="connsiteY24" fmla="*/ 415725 h 888646"/>
              <a:gd name="connsiteX25" fmla="*/ 704969 w 1102836"/>
              <a:gd name="connsiteY25" fmla="*/ 553051 h 888646"/>
              <a:gd name="connsiteX26" fmla="*/ 849196 w 1102836"/>
              <a:gd name="connsiteY26" fmla="*/ 553051 h 888646"/>
              <a:gd name="connsiteX27" fmla="*/ 849196 w 1102836"/>
              <a:gd name="connsiteY27" fmla="*/ 415725 h 888646"/>
              <a:gd name="connsiteX28" fmla="*/ 533390 w 1102836"/>
              <a:gd name="connsiteY28" fmla="*/ 415725 h 888646"/>
              <a:gd name="connsiteX29" fmla="*/ 533390 w 1102836"/>
              <a:gd name="connsiteY29" fmla="*/ 553051 h 888646"/>
              <a:gd name="connsiteX30" fmla="*/ 677616 w 1102836"/>
              <a:gd name="connsiteY30" fmla="*/ 553051 h 888646"/>
              <a:gd name="connsiteX31" fmla="*/ 677616 w 1102836"/>
              <a:gd name="connsiteY31" fmla="*/ 415725 h 888646"/>
              <a:gd name="connsiteX32" fmla="*/ 361810 w 1102836"/>
              <a:gd name="connsiteY32" fmla="*/ 415725 h 888646"/>
              <a:gd name="connsiteX33" fmla="*/ 361810 w 1102836"/>
              <a:gd name="connsiteY33" fmla="*/ 553051 h 888646"/>
              <a:gd name="connsiteX34" fmla="*/ 506036 w 1102836"/>
              <a:gd name="connsiteY34" fmla="*/ 553051 h 888646"/>
              <a:gd name="connsiteX35" fmla="*/ 506036 w 1102836"/>
              <a:gd name="connsiteY35" fmla="*/ 415725 h 888646"/>
              <a:gd name="connsiteX36" fmla="*/ 231260 w 1102836"/>
              <a:gd name="connsiteY36" fmla="*/ 415725 h 888646"/>
              <a:gd name="connsiteX37" fmla="*/ 248666 w 1102836"/>
              <a:gd name="connsiteY37" fmla="*/ 553051 h 888646"/>
              <a:gd name="connsiteX38" fmla="*/ 334456 w 1102836"/>
              <a:gd name="connsiteY38" fmla="*/ 553051 h 888646"/>
              <a:gd name="connsiteX39" fmla="*/ 334456 w 1102836"/>
              <a:gd name="connsiteY39" fmla="*/ 415725 h 888646"/>
              <a:gd name="connsiteX40" fmla="*/ 877792 w 1102836"/>
              <a:gd name="connsiteY40" fmla="*/ 233455 h 888646"/>
              <a:gd name="connsiteX41" fmla="*/ 877792 w 1102836"/>
              <a:gd name="connsiteY41" fmla="*/ 387011 h 888646"/>
              <a:gd name="connsiteX42" fmla="*/ 971042 w 1102836"/>
              <a:gd name="connsiteY42" fmla="*/ 387011 h 888646"/>
              <a:gd name="connsiteX43" fmla="*/ 1018290 w 1102836"/>
              <a:gd name="connsiteY43" fmla="*/ 233455 h 888646"/>
              <a:gd name="connsiteX44" fmla="*/ 704969 w 1102836"/>
              <a:gd name="connsiteY44" fmla="*/ 233455 h 888646"/>
              <a:gd name="connsiteX45" fmla="*/ 704969 w 1102836"/>
              <a:gd name="connsiteY45" fmla="*/ 387011 h 888646"/>
              <a:gd name="connsiteX46" fmla="*/ 849196 w 1102836"/>
              <a:gd name="connsiteY46" fmla="*/ 387011 h 888646"/>
              <a:gd name="connsiteX47" fmla="*/ 849196 w 1102836"/>
              <a:gd name="connsiteY47" fmla="*/ 233455 h 888646"/>
              <a:gd name="connsiteX48" fmla="*/ 533390 w 1102836"/>
              <a:gd name="connsiteY48" fmla="*/ 233455 h 888646"/>
              <a:gd name="connsiteX49" fmla="*/ 533390 w 1102836"/>
              <a:gd name="connsiteY49" fmla="*/ 387011 h 888646"/>
              <a:gd name="connsiteX50" fmla="*/ 677616 w 1102836"/>
              <a:gd name="connsiteY50" fmla="*/ 387011 h 888646"/>
              <a:gd name="connsiteX51" fmla="*/ 677616 w 1102836"/>
              <a:gd name="connsiteY51" fmla="*/ 233455 h 888646"/>
              <a:gd name="connsiteX52" fmla="*/ 361810 w 1102836"/>
              <a:gd name="connsiteY52" fmla="*/ 233455 h 888646"/>
              <a:gd name="connsiteX53" fmla="*/ 361810 w 1102836"/>
              <a:gd name="connsiteY53" fmla="*/ 387011 h 888646"/>
              <a:gd name="connsiteX54" fmla="*/ 506036 w 1102836"/>
              <a:gd name="connsiteY54" fmla="*/ 387011 h 888646"/>
              <a:gd name="connsiteX55" fmla="*/ 506036 w 1102836"/>
              <a:gd name="connsiteY55" fmla="*/ 233455 h 888646"/>
              <a:gd name="connsiteX56" fmla="*/ 207636 w 1102836"/>
              <a:gd name="connsiteY56" fmla="*/ 233455 h 888646"/>
              <a:gd name="connsiteX57" fmla="*/ 227530 w 1102836"/>
              <a:gd name="connsiteY57" fmla="*/ 387011 h 888646"/>
              <a:gd name="connsiteX58" fmla="*/ 334456 w 1102836"/>
              <a:gd name="connsiteY58" fmla="*/ 387011 h 888646"/>
              <a:gd name="connsiteX59" fmla="*/ 334456 w 1102836"/>
              <a:gd name="connsiteY59" fmla="*/ 233455 h 888646"/>
              <a:gd name="connsiteX60" fmla="*/ 877792 w 1102836"/>
              <a:gd name="connsiteY60" fmla="*/ 58676 h 888646"/>
              <a:gd name="connsiteX61" fmla="*/ 877792 w 1102836"/>
              <a:gd name="connsiteY61" fmla="*/ 205990 h 888646"/>
              <a:gd name="connsiteX62" fmla="*/ 1025750 w 1102836"/>
              <a:gd name="connsiteY62" fmla="*/ 205990 h 888646"/>
              <a:gd name="connsiteX63" fmla="*/ 1070508 w 1102836"/>
              <a:gd name="connsiteY63" fmla="*/ 58676 h 888646"/>
              <a:gd name="connsiteX64" fmla="*/ 704969 w 1102836"/>
              <a:gd name="connsiteY64" fmla="*/ 58676 h 888646"/>
              <a:gd name="connsiteX65" fmla="*/ 704969 w 1102836"/>
              <a:gd name="connsiteY65" fmla="*/ 205990 h 888646"/>
              <a:gd name="connsiteX66" fmla="*/ 849196 w 1102836"/>
              <a:gd name="connsiteY66" fmla="*/ 205990 h 888646"/>
              <a:gd name="connsiteX67" fmla="*/ 849196 w 1102836"/>
              <a:gd name="connsiteY67" fmla="*/ 58676 h 888646"/>
              <a:gd name="connsiteX68" fmla="*/ 533390 w 1102836"/>
              <a:gd name="connsiteY68" fmla="*/ 58676 h 888646"/>
              <a:gd name="connsiteX69" fmla="*/ 533390 w 1102836"/>
              <a:gd name="connsiteY69" fmla="*/ 205990 h 888646"/>
              <a:gd name="connsiteX70" fmla="*/ 677616 w 1102836"/>
              <a:gd name="connsiteY70" fmla="*/ 205990 h 888646"/>
              <a:gd name="connsiteX71" fmla="*/ 677616 w 1102836"/>
              <a:gd name="connsiteY71" fmla="*/ 58676 h 888646"/>
              <a:gd name="connsiteX72" fmla="*/ 361810 w 1102836"/>
              <a:gd name="connsiteY72" fmla="*/ 58676 h 888646"/>
              <a:gd name="connsiteX73" fmla="*/ 361810 w 1102836"/>
              <a:gd name="connsiteY73" fmla="*/ 205990 h 888646"/>
              <a:gd name="connsiteX74" fmla="*/ 506036 w 1102836"/>
              <a:gd name="connsiteY74" fmla="*/ 205990 h 888646"/>
              <a:gd name="connsiteX75" fmla="*/ 506036 w 1102836"/>
              <a:gd name="connsiteY75" fmla="*/ 58676 h 888646"/>
              <a:gd name="connsiteX76" fmla="*/ 185256 w 1102836"/>
              <a:gd name="connsiteY76" fmla="*/ 58676 h 888646"/>
              <a:gd name="connsiteX77" fmla="*/ 203906 w 1102836"/>
              <a:gd name="connsiteY77" fmla="*/ 205990 h 888646"/>
              <a:gd name="connsiteX78" fmla="*/ 334456 w 1102836"/>
              <a:gd name="connsiteY78" fmla="*/ 205990 h 888646"/>
              <a:gd name="connsiteX79" fmla="*/ 334456 w 1102836"/>
              <a:gd name="connsiteY79" fmla="*/ 58676 h 888646"/>
              <a:gd name="connsiteX80" fmla="*/ 0 w 1102836"/>
              <a:gd name="connsiteY80" fmla="*/ 0 h 888646"/>
              <a:gd name="connsiteX81" fmla="*/ 142983 w 1102836"/>
              <a:gd name="connsiteY81" fmla="*/ 0 h 888646"/>
              <a:gd name="connsiteX82" fmla="*/ 152930 w 1102836"/>
              <a:gd name="connsiteY82" fmla="*/ 4993 h 888646"/>
              <a:gd name="connsiteX83" fmla="*/ 176553 w 1102836"/>
              <a:gd name="connsiteY83" fmla="*/ 31210 h 888646"/>
              <a:gd name="connsiteX84" fmla="*/ 1089160 w 1102836"/>
              <a:gd name="connsiteY84" fmla="*/ 31210 h 888646"/>
              <a:gd name="connsiteX85" fmla="*/ 1100348 w 1102836"/>
              <a:gd name="connsiteY85" fmla="*/ 36204 h 888646"/>
              <a:gd name="connsiteX86" fmla="*/ 1102836 w 1102836"/>
              <a:gd name="connsiteY86" fmla="*/ 49937 h 888646"/>
              <a:gd name="connsiteX87" fmla="*/ 944932 w 1102836"/>
              <a:gd name="connsiteY87" fmla="*/ 570529 h 888646"/>
              <a:gd name="connsiteX88" fmla="*/ 932500 w 1102836"/>
              <a:gd name="connsiteY88" fmla="*/ 580517 h 888646"/>
              <a:gd name="connsiteX89" fmla="*/ 244936 w 1102836"/>
              <a:gd name="connsiteY89" fmla="*/ 580517 h 888646"/>
              <a:gd name="connsiteX90" fmla="*/ 170337 w 1102836"/>
              <a:gd name="connsiteY90" fmla="*/ 744060 h 888646"/>
              <a:gd name="connsiteX91" fmla="*/ 875306 w 1102836"/>
              <a:gd name="connsiteY91" fmla="*/ 744060 h 888646"/>
              <a:gd name="connsiteX92" fmla="*/ 881522 w 1102836"/>
              <a:gd name="connsiteY92" fmla="*/ 745308 h 888646"/>
              <a:gd name="connsiteX93" fmla="*/ 930012 w 1102836"/>
              <a:gd name="connsiteY93" fmla="*/ 771525 h 888646"/>
              <a:gd name="connsiteX94" fmla="*/ 916336 w 1102836"/>
              <a:gd name="connsiteY94" fmla="*/ 795246 h 888646"/>
              <a:gd name="connsiteX95" fmla="*/ 871576 w 1102836"/>
              <a:gd name="connsiteY95" fmla="*/ 771525 h 888646"/>
              <a:gd name="connsiteX96" fmla="*/ 149200 w 1102836"/>
              <a:gd name="connsiteY96" fmla="*/ 771525 h 888646"/>
              <a:gd name="connsiteX97" fmla="*/ 136767 w 1102836"/>
              <a:gd name="connsiteY97" fmla="*/ 765283 h 888646"/>
              <a:gd name="connsiteX98" fmla="*/ 135523 w 1102836"/>
              <a:gd name="connsiteY98" fmla="*/ 751551 h 888646"/>
              <a:gd name="connsiteX99" fmla="*/ 222556 w 1102836"/>
              <a:gd name="connsiteY99" fmla="*/ 564287 h 888646"/>
              <a:gd name="connsiteX100" fmla="*/ 156660 w 1102836"/>
              <a:gd name="connsiteY100" fmla="*/ 51185 h 888646"/>
              <a:gd name="connsiteX101" fmla="*/ 135523 w 1102836"/>
              <a:gd name="connsiteY101" fmla="*/ 27465 h 888646"/>
              <a:gd name="connsiteX102" fmla="*/ 0 w 1102836"/>
              <a:gd name="connsiteY102" fmla="*/ 27465 h 888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1102836" h="888646">
                <a:moveTo>
                  <a:pt x="815080" y="802746"/>
                </a:moveTo>
                <a:cubicBezTo>
                  <a:pt x="797716" y="802746"/>
                  <a:pt x="785313" y="815018"/>
                  <a:pt x="785313" y="832198"/>
                </a:cubicBezTo>
                <a:cubicBezTo>
                  <a:pt x="785313" y="848151"/>
                  <a:pt x="797716" y="861649"/>
                  <a:pt x="815080" y="861649"/>
                </a:cubicBezTo>
                <a:cubicBezTo>
                  <a:pt x="831204" y="861649"/>
                  <a:pt x="844848" y="848151"/>
                  <a:pt x="844848" y="832198"/>
                </a:cubicBezTo>
                <a:cubicBezTo>
                  <a:pt x="844848" y="815018"/>
                  <a:pt x="831204" y="802746"/>
                  <a:pt x="815080" y="802746"/>
                </a:cubicBezTo>
                <a:close/>
                <a:moveTo>
                  <a:pt x="235561" y="802746"/>
                </a:moveTo>
                <a:cubicBezTo>
                  <a:pt x="217753" y="802746"/>
                  <a:pt x="205032" y="815018"/>
                  <a:pt x="205032" y="832198"/>
                </a:cubicBezTo>
                <a:cubicBezTo>
                  <a:pt x="205032" y="848151"/>
                  <a:pt x="217753" y="861649"/>
                  <a:pt x="235561" y="861649"/>
                </a:cubicBezTo>
                <a:cubicBezTo>
                  <a:pt x="252098" y="861649"/>
                  <a:pt x="266091" y="848151"/>
                  <a:pt x="266091" y="832198"/>
                </a:cubicBezTo>
                <a:cubicBezTo>
                  <a:pt x="266091" y="815018"/>
                  <a:pt x="252098" y="802746"/>
                  <a:pt x="235561" y="802746"/>
                </a:cubicBezTo>
                <a:close/>
                <a:moveTo>
                  <a:pt x="815080" y="774522"/>
                </a:moveTo>
                <a:cubicBezTo>
                  <a:pt x="846088" y="774522"/>
                  <a:pt x="872134" y="800292"/>
                  <a:pt x="872134" y="832198"/>
                </a:cubicBezTo>
                <a:cubicBezTo>
                  <a:pt x="872134" y="862876"/>
                  <a:pt x="846088" y="888646"/>
                  <a:pt x="815080" y="888646"/>
                </a:cubicBezTo>
                <a:cubicBezTo>
                  <a:pt x="782832" y="888646"/>
                  <a:pt x="758026" y="862876"/>
                  <a:pt x="758026" y="832198"/>
                </a:cubicBezTo>
                <a:cubicBezTo>
                  <a:pt x="758026" y="800292"/>
                  <a:pt x="782832" y="774522"/>
                  <a:pt x="815080" y="774522"/>
                </a:cubicBezTo>
                <a:close/>
                <a:moveTo>
                  <a:pt x="235561" y="774522"/>
                </a:moveTo>
                <a:cubicBezTo>
                  <a:pt x="268635" y="774522"/>
                  <a:pt x="295348" y="800292"/>
                  <a:pt x="295348" y="832198"/>
                </a:cubicBezTo>
                <a:cubicBezTo>
                  <a:pt x="295348" y="862876"/>
                  <a:pt x="268635" y="888646"/>
                  <a:pt x="235561" y="888646"/>
                </a:cubicBezTo>
                <a:cubicBezTo>
                  <a:pt x="202488" y="888646"/>
                  <a:pt x="175775" y="862876"/>
                  <a:pt x="175775" y="832198"/>
                </a:cubicBezTo>
                <a:cubicBezTo>
                  <a:pt x="175775" y="800292"/>
                  <a:pt x="202488" y="774522"/>
                  <a:pt x="235561" y="774522"/>
                </a:cubicBezTo>
                <a:close/>
                <a:moveTo>
                  <a:pt x="877792" y="415725"/>
                </a:moveTo>
                <a:lnTo>
                  <a:pt x="877792" y="553051"/>
                </a:lnTo>
                <a:lnTo>
                  <a:pt x="921310" y="553051"/>
                </a:lnTo>
                <a:lnTo>
                  <a:pt x="962340" y="415725"/>
                </a:lnTo>
                <a:close/>
                <a:moveTo>
                  <a:pt x="704969" y="415725"/>
                </a:moveTo>
                <a:lnTo>
                  <a:pt x="704969" y="553051"/>
                </a:lnTo>
                <a:lnTo>
                  <a:pt x="849196" y="553051"/>
                </a:lnTo>
                <a:lnTo>
                  <a:pt x="849196" y="415725"/>
                </a:lnTo>
                <a:close/>
                <a:moveTo>
                  <a:pt x="533390" y="415725"/>
                </a:moveTo>
                <a:lnTo>
                  <a:pt x="533390" y="553051"/>
                </a:lnTo>
                <a:lnTo>
                  <a:pt x="677616" y="553051"/>
                </a:lnTo>
                <a:lnTo>
                  <a:pt x="677616" y="415725"/>
                </a:lnTo>
                <a:close/>
                <a:moveTo>
                  <a:pt x="361810" y="415725"/>
                </a:moveTo>
                <a:lnTo>
                  <a:pt x="361810" y="553051"/>
                </a:lnTo>
                <a:lnTo>
                  <a:pt x="506036" y="553051"/>
                </a:lnTo>
                <a:lnTo>
                  <a:pt x="506036" y="415725"/>
                </a:lnTo>
                <a:close/>
                <a:moveTo>
                  <a:pt x="231260" y="415725"/>
                </a:moveTo>
                <a:lnTo>
                  <a:pt x="248666" y="553051"/>
                </a:lnTo>
                <a:lnTo>
                  <a:pt x="334456" y="553051"/>
                </a:lnTo>
                <a:lnTo>
                  <a:pt x="334456" y="415725"/>
                </a:lnTo>
                <a:close/>
                <a:moveTo>
                  <a:pt x="877792" y="233455"/>
                </a:moveTo>
                <a:lnTo>
                  <a:pt x="877792" y="387011"/>
                </a:lnTo>
                <a:lnTo>
                  <a:pt x="971042" y="387011"/>
                </a:lnTo>
                <a:lnTo>
                  <a:pt x="1018290" y="233455"/>
                </a:lnTo>
                <a:close/>
                <a:moveTo>
                  <a:pt x="704969" y="233455"/>
                </a:moveTo>
                <a:lnTo>
                  <a:pt x="704969" y="387011"/>
                </a:lnTo>
                <a:lnTo>
                  <a:pt x="849196" y="387011"/>
                </a:lnTo>
                <a:lnTo>
                  <a:pt x="849196" y="233455"/>
                </a:lnTo>
                <a:close/>
                <a:moveTo>
                  <a:pt x="533390" y="233455"/>
                </a:moveTo>
                <a:lnTo>
                  <a:pt x="533390" y="387011"/>
                </a:lnTo>
                <a:lnTo>
                  <a:pt x="677616" y="387011"/>
                </a:lnTo>
                <a:lnTo>
                  <a:pt x="677616" y="233455"/>
                </a:lnTo>
                <a:close/>
                <a:moveTo>
                  <a:pt x="361810" y="233455"/>
                </a:moveTo>
                <a:lnTo>
                  <a:pt x="361810" y="387011"/>
                </a:lnTo>
                <a:lnTo>
                  <a:pt x="506036" y="387011"/>
                </a:lnTo>
                <a:lnTo>
                  <a:pt x="506036" y="233455"/>
                </a:lnTo>
                <a:close/>
                <a:moveTo>
                  <a:pt x="207636" y="233455"/>
                </a:moveTo>
                <a:lnTo>
                  <a:pt x="227530" y="387011"/>
                </a:lnTo>
                <a:lnTo>
                  <a:pt x="334456" y="387011"/>
                </a:lnTo>
                <a:lnTo>
                  <a:pt x="334456" y="233455"/>
                </a:lnTo>
                <a:close/>
                <a:moveTo>
                  <a:pt x="877792" y="58676"/>
                </a:moveTo>
                <a:lnTo>
                  <a:pt x="877792" y="205990"/>
                </a:lnTo>
                <a:lnTo>
                  <a:pt x="1025750" y="205990"/>
                </a:lnTo>
                <a:lnTo>
                  <a:pt x="1070508" y="58676"/>
                </a:lnTo>
                <a:close/>
                <a:moveTo>
                  <a:pt x="704969" y="58676"/>
                </a:moveTo>
                <a:lnTo>
                  <a:pt x="704969" y="205990"/>
                </a:lnTo>
                <a:lnTo>
                  <a:pt x="849196" y="205990"/>
                </a:lnTo>
                <a:lnTo>
                  <a:pt x="849196" y="58676"/>
                </a:lnTo>
                <a:close/>
                <a:moveTo>
                  <a:pt x="533390" y="58676"/>
                </a:moveTo>
                <a:lnTo>
                  <a:pt x="533390" y="205990"/>
                </a:lnTo>
                <a:lnTo>
                  <a:pt x="677616" y="205990"/>
                </a:lnTo>
                <a:lnTo>
                  <a:pt x="677616" y="58676"/>
                </a:lnTo>
                <a:close/>
                <a:moveTo>
                  <a:pt x="361810" y="58676"/>
                </a:moveTo>
                <a:lnTo>
                  <a:pt x="361810" y="205990"/>
                </a:lnTo>
                <a:lnTo>
                  <a:pt x="506036" y="205990"/>
                </a:lnTo>
                <a:lnTo>
                  <a:pt x="506036" y="58676"/>
                </a:lnTo>
                <a:close/>
                <a:moveTo>
                  <a:pt x="185256" y="58676"/>
                </a:moveTo>
                <a:lnTo>
                  <a:pt x="203906" y="205990"/>
                </a:lnTo>
                <a:lnTo>
                  <a:pt x="334456" y="205990"/>
                </a:lnTo>
                <a:lnTo>
                  <a:pt x="334456" y="58676"/>
                </a:lnTo>
                <a:close/>
                <a:moveTo>
                  <a:pt x="0" y="0"/>
                </a:moveTo>
                <a:lnTo>
                  <a:pt x="142983" y="0"/>
                </a:lnTo>
                <a:cubicBezTo>
                  <a:pt x="146713" y="0"/>
                  <a:pt x="150443" y="2497"/>
                  <a:pt x="152930" y="4993"/>
                </a:cubicBezTo>
                <a:lnTo>
                  <a:pt x="176553" y="31210"/>
                </a:lnTo>
                <a:lnTo>
                  <a:pt x="1089160" y="31210"/>
                </a:lnTo>
                <a:cubicBezTo>
                  <a:pt x="1092888" y="31210"/>
                  <a:pt x="1096620" y="33707"/>
                  <a:pt x="1100348" y="36204"/>
                </a:cubicBezTo>
                <a:cubicBezTo>
                  <a:pt x="1102836" y="39949"/>
                  <a:pt x="1102836" y="44943"/>
                  <a:pt x="1102836" y="49937"/>
                </a:cubicBezTo>
                <a:lnTo>
                  <a:pt x="944932" y="570529"/>
                </a:lnTo>
                <a:cubicBezTo>
                  <a:pt x="943690" y="576771"/>
                  <a:pt x="937472" y="580517"/>
                  <a:pt x="932500" y="580517"/>
                </a:cubicBezTo>
                <a:lnTo>
                  <a:pt x="244936" y="580517"/>
                </a:lnTo>
                <a:lnTo>
                  <a:pt x="170337" y="744060"/>
                </a:lnTo>
                <a:lnTo>
                  <a:pt x="875306" y="744060"/>
                </a:lnTo>
                <a:cubicBezTo>
                  <a:pt x="877792" y="744060"/>
                  <a:pt x="880280" y="744060"/>
                  <a:pt x="881522" y="745308"/>
                </a:cubicBezTo>
                <a:lnTo>
                  <a:pt x="930012" y="771525"/>
                </a:lnTo>
                <a:lnTo>
                  <a:pt x="916336" y="795246"/>
                </a:lnTo>
                <a:lnTo>
                  <a:pt x="871576" y="771525"/>
                </a:lnTo>
                <a:lnTo>
                  <a:pt x="149200" y="771525"/>
                </a:lnTo>
                <a:cubicBezTo>
                  <a:pt x="144227" y="771525"/>
                  <a:pt x="139253" y="769028"/>
                  <a:pt x="136767" y="765283"/>
                </a:cubicBezTo>
                <a:cubicBezTo>
                  <a:pt x="134280" y="760290"/>
                  <a:pt x="134280" y="756544"/>
                  <a:pt x="135523" y="751551"/>
                </a:cubicBezTo>
                <a:lnTo>
                  <a:pt x="222556" y="564287"/>
                </a:lnTo>
                <a:lnTo>
                  <a:pt x="156660" y="51185"/>
                </a:lnTo>
                <a:lnTo>
                  <a:pt x="135523" y="27465"/>
                </a:lnTo>
                <a:lnTo>
                  <a:pt x="0" y="27465"/>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4" name="Freeform 53">
            <a:extLst>
              <a:ext uri="{FF2B5EF4-FFF2-40B4-BE49-F238E27FC236}">
                <a16:creationId xmlns:a16="http://schemas.microsoft.com/office/drawing/2014/main" id="{146A91AB-9F12-3F40-B056-5B9C66A5F188}"/>
              </a:ext>
            </a:extLst>
          </p:cNvPr>
          <p:cNvSpPr>
            <a:spLocks noChangeArrowheads="1"/>
          </p:cNvSpPr>
          <p:nvPr/>
        </p:nvSpPr>
        <p:spPr bwMode="auto">
          <a:xfrm>
            <a:off x="16418386" y="8429191"/>
            <a:ext cx="1201707" cy="950145"/>
          </a:xfrm>
          <a:custGeom>
            <a:avLst/>
            <a:gdLst>
              <a:gd name="connsiteX0" fmla="*/ 600847 w 1201707"/>
              <a:gd name="connsiteY0" fmla="*/ 756586 h 950145"/>
              <a:gd name="connsiteX1" fmla="*/ 669527 w 1201707"/>
              <a:gd name="connsiteY1" fmla="*/ 785714 h 950145"/>
              <a:gd name="connsiteX2" fmla="*/ 669527 w 1201707"/>
              <a:gd name="connsiteY2" fmla="*/ 921018 h 950145"/>
              <a:gd name="connsiteX3" fmla="*/ 532169 w 1201707"/>
              <a:gd name="connsiteY3" fmla="*/ 921018 h 950145"/>
              <a:gd name="connsiteX4" fmla="*/ 532169 w 1201707"/>
              <a:gd name="connsiteY4" fmla="*/ 785714 h 950145"/>
              <a:gd name="connsiteX5" fmla="*/ 600847 w 1201707"/>
              <a:gd name="connsiteY5" fmla="*/ 756586 h 950145"/>
              <a:gd name="connsiteX6" fmla="*/ 600859 w 1201707"/>
              <a:gd name="connsiteY6" fmla="*/ 495690 h 950145"/>
              <a:gd name="connsiteX7" fmla="*/ 850167 w 1201707"/>
              <a:gd name="connsiteY7" fmla="*/ 598418 h 950145"/>
              <a:gd name="connsiteX8" fmla="*/ 759621 w 1201707"/>
              <a:gd name="connsiteY8" fmla="*/ 689454 h 950145"/>
              <a:gd name="connsiteX9" fmla="*/ 442095 w 1201707"/>
              <a:gd name="connsiteY9" fmla="*/ 690701 h 950145"/>
              <a:gd name="connsiteX10" fmla="*/ 351549 w 1201707"/>
              <a:gd name="connsiteY10" fmla="*/ 599665 h 950145"/>
              <a:gd name="connsiteX11" fmla="*/ 600859 w 1201707"/>
              <a:gd name="connsiteY11" fmla="*/ 495690 h 950145"/>
              <a:gd name="connsiteX12" fmla="*/ 600387 w 1201707"/>
              <a:gd name="connsiteY12" fmla="*/ 240791 h 950145"/>
              <a:gd name="connsiteX13" fmla="*/ 1031425 w 1201707"/>
              <a:gd name="connsiteY13" fmla="*/ 417397 h 950145"/>
              <a:gd name="connsiteX14" fmla="*/ 939205 w 1201707"/>
              <a:gd name="connsiteY14" fmla="*/ 509431 h 950145"/>
              <a:gd name="connsiteX15" fmla="*/ 261257 w 1201707"/>
              <a:gd name="connsiteY15" fmla="*/ 509431 h 950145"/>
              <a:gd name="connsiteX16" fmla="*/ 170282 w 1201707"/>
              <a:gd name="connsiteY16" fmla="*/ 418641 h 950145"/>
              <a:gd name="connsiteX17" fmla="*/ 600387 w 1201707"/>
              <a:gd name="connsiteY17" fmla="*/ 240791 h 950145"/>
              <a:gd name="connsiteX18" fmla="*/ 600853 w 1201707"/>
              <a:gd name="connsiteY18" fmla="*/ 1 h 950145"/>
              <a:gd name="connsiteX19" fmla="*/ 1201707 w 1201707"/>
              <a:gd name="connsiteY19" fmla="*/ 247092 h 950145"/>
              <a:gd name="connsiteX20" fmla="*/ 1110707 w 1201707"/>
              <a:gd name="connsiteY20" fmla="*/ 337904 h 950145"/>
              <a:gd name="connsiteX21" fmla="*/ 91001 w 1201707"/>
              <a:gd name="connsiteY21" fmla="*/ 339148 h 950145"/>
              <a:gd name="connsiteX22" fmla="*/ 0 w 1201707"/>
              <a:gd name="connsiteY22" fmla="*/ 248336 h 950145"/>
              <a:gd name="connsiteX23" fmla="*/ 600853 w 1201707"/>
              <a:gd name="connsiteY23" fmla="*/ 1 h 95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01707" h="950145">
                <a:moveTo>
                  <a:pt x="600847" y="756586"/>
                </a:moveTo>
                <a:cubicBezTo>
                  <a:pt x="625735" y="756586"/>
                  <a:pt x="650625" y="766295"/>
                  <a:pt x="669527" y="785714"/>
                </a:cubicBezTo>
                <a:cubicBezTo>
                  <a:pt x="707331" y="823299"/>
                  <a:pt x="707331" y="884686"/>
                  <a:pt x="669527" y="921018"/>
                </a:cubicBezTo>
                <a:cubicBezTo>
                  <a:pt x="631721" y="959855"/>
                  <a:pt x="569973" y="959855"/>
                  <a:pt x="532169" y="921018"/>
                </a:cubicBezTo>
                <a:cubicBezTo>
                  <a:pt x="494363" y="884686"/>
                  <a:pt x="494363" y="823299"/>
                  <a:pt x="532169" y="785714"/>
                </a:cubicBezTo>
                <a:cubicBezTo>
                  <a:pt x="551071" y="766295"/>
                  <a:pt x="575959" y="756586"/>
                  <a:pt x="600847" y="756586"/>
                </a:cubicBezTo>
                <a:close/>
                <a:moveTo>
                  <a:pt x="600859" y="495690"/>
                </a:moveTo>
                <a:cubicBezTo>
                  <a:pt x="691093" y="495534"/>
                  <a:pt x="781327" y="529829"/>
                  <a:pt x="850167" y="598418"/>
                </a:cubicBezTo>
                <a:lnTo>
                  <a:pt x="759621" y="689454"/>
                </a:lnTo>
                <a:cubicBezTo>
                  <a:pt x="671557" y="602159"/>
                  <a:pt x="530159" y="603406"/>
                  <a:pt x="442095" y="690701"/>
                </a:cubicBezTo>
                <a:lnTo>
                  <a:pt x="351549" y="599665"/>
                </a:lnTo>
                <a:cubicBezTo>
                  <a:pt x="420389" y="530452"/>
                  <a:pt x="510623" y="495846"/>
                  <a:pt x="600859" y="495690"/>
                </a:cubicBezTo>
                <a:close/>
                <a:moveTo>
                  <a:pt x="600387" y="240791"/>
                </a:moveTo>
                <a:cubicBezTo>
                  <a:pt x="756321" y="240480"/>
                  <a:pt x="912411" y="299245"/>
                  <a:pt x="1031425" y="417397"/>
                </a:cubicBezTo>
                <a:lnTo>
                  <a:pt x="939205" y="509431"/>
                </a:lnTo>
                <a:cubicBezTo>
                  <a:pt x="752271" y="322875"/>
                  <a:pt x="448191" y="322875"/>
                  <a:pt x="261257" y="509431"/>
                </a:cubicBezTo>
                <a:lnTo>
                  <a:pt x="170282" y="418641"/>
                </a:lnTo>
                <a:cubicBezTo>
                  <a:pt x="288674" y="300489"/>
                  <a:pt x="444453" y="241102"/>
                  <a:pt x="600387" y="240791"/>
                </a:cubicBezTo>
                <a:close/>
                <a:moveTo>
                  <a:pt x="600853" y="1"/>
                </a:moveTo>
                <a:cubicBezTo>
                  <a:pt x="818383" y="-154"/>
                  <a:pt x="1035911" y="82261"/>
                  <a:pt x="1201707" y="247092"/>
                </a:cubicBezTo>
                <a:lnTo>
                  <a:pt x="1110707" y="337904"/>
                </a:lnTo>
                <a:cubicBezTo>
                  <a:pt x="828979" y="58003"/>
                  <a:pt x="372729" y="58003"/>
                  <a:pt x="91001" y="339148"/>
                </a:cubicBezTo>
                <a:lnTo>
                  <a:pt x="0" y="248336"/>
                </a:lnTo>
                <a:cubicBezTo>
                  <a:pt x="165796" y="82883"/>
                  <a:pt x="383325" y="157"/>
                  <a:pt x="600853" y="1"/>
                </a:cubicBezTo>
                <a:close/>
              </a:path>
            </a:pathLst>
          </a:custGeom>
          <a:solidFill>
            <a:srgbClr val="DCDF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5" name="Freeform 459">
            <a:extLst>
              <a:ext uri="{FF2B5EF4-FFF2-40B4-BE49-F238E27FC236}">
                <a16:creationId xmlns:a16="http://schemas.microsoft.com/office/drawing/2014/main" id="{3BF957EC-50C1-C74F-8500-AF47B21E3656}"/>
              </a:ext>
            </a:extLst>
          </p:cNvPr>
          <p:cNvSpPr>
            <a:spLocks noChangeArrowheads="1"/>
          </p:cNvSpPr>
          <p:nvPr/>
        </p:nvSpPr>
        <p:spPr bwMode="auto">
          <a:xfrm>
            <a:off x="16907259" y="7346887"/>
            <a:ext cx="532812" cy="582263"/>
          </a:xfrm>
          <a:custGeom>
            <a:avLst/>
            <a:gdLst>
              <a:gd name="T0" fmla="*/ 278737 w 429"/>
              <a:gd name="T1" fmla="*/ 124871 h 467"/>
              <a:gd name="T2" fmla="*/ 141973 w 429"/>
              <a:gd name="T3" fmla="*/ 0 h 467"/>
              <a:gd name="T4" fmla="*/ 0 w 429"/>
              <a:gd name="T5" fmla="*/ 124871 h 467"/>
              <a:gd name="T6" fmla="*/ 0 w 429"/>
              <a:gd name="T7" fmla="*/ 304658 h 467"/>
              <a:gd name="T8" fmla="*/ 98339 w 429"/>
              <a:gd name="T9" fmla="*/ 304658 h 467"/>
              <a:gd name="T10" fmla="*/ 98339 w 429"/>
              <a:gd name="T11" fmla="*/ 181749 h 467"/>
              <a:gd name="T12" fmla="*/ 191469 w 429"/>
              <a:gd name="T13" fmla="*/ 181749 h 467"/>
              <a:gd name="T14" fmla="*/ 191469 w 429"/>
              <a:gd name="T15" fmla="*/ 304658 h 467"/>
              <a:gd name="T16" fmla="*/ 278737 w 429"/>
              <a:gd name="T17" fmla="*/ 304658 h 467"/>
              <a:gd name="T18" fmla="*/ 278737 w 429"/>
              <a:gd name="T19" fmla="*/ 124871 h 4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29" h="467">
                <a:moveTo>
                  <a:pt x="428" y="191"/>
                </a:moveTo>
                <a:lnTo>
                  <a:pt x="218" y="0"/>
                </a:lnTo>
                <a:lnTo>
                  <a:pt x="0" y="191"/>
                </a:lnTo>
                <a:lnTo>
                  <a:pt x="0" y="466"/>
                </a:lnTo>
                <a:lnTo>
                  <a:pt x="151" y="466"/>
                </a:lnTo>
                <a:lnTo>
                  <a:pt x="151" y="278"/>
                </a:lnTo>
                <a:lnTo>
                  <a:pt x="294" y="278"/>
                </a:lnTo>
                <a:lnTo>
                  <a:pt x="294" y="466"/>
                </a:lnTo>
                <a:lnTo>
                  <a:pt x="428" y="466"/>
                </a:lnTo>
                <a:lnTo>
                  <a:pt x="428" y="191"/>
                </a:lnTo>
              </a:path>
            </a:pathLst>
          </a:custGeom>
          <a:solidFill>
            <a:srgbClr val="DCDF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460">
            <a:extLst>
              <a:ext uri="{FF2B5EF4-FFF2-40B4-BE49-F238E27FC236}">
                <a16:creationId xmlns:a16="http://schemas.microsoft.com/office/drawing/2014/main" id="{C5D950AC-26C0-F948-BBFA-B61B10B42F18}"/>
              </a:ext>
            </a:extLst>
          </p:cNvPr>
          <p:cNvSpPr>
            <a:spLocks noChangeArrowheads="1"/>
          </p:cNvSpPr>
          <p:nvPr/>
        </p:nvSpPr>
        <p:spPr bwMode="auto">
          <a:xfrm>
            <a:off x="8140532" y="8467467"/>
            <a:ext cx="779997" cy="1592984"/>
          </a:xfrm>
          <a:custGeom>
            <a:avLst/>
            <a:gdLst>
              <a:gd name="T0" fmla="*/ 376283 w 625"/>
              <a:gd name="T1" fmla="*/ 0 h 1278"/>
              <a:gd name="T2" fmla="*/ 0 w 625"/>
              <a:gd name="T3" fmla="*/ 433984 h 1278"/>
              <a:gd name="T4" fmla="*/ 232314 w 625"/>
              <a:gd name="T5" fmla="*/ 433984 h 1278"/>
              <a:gd name="T6" fmla="*/ 29448 w 625"/>
              <a:gd name="T7" fmla="*/ 834634 h 1278"/>
              <a:gd name="T8" fmla="*/ 408349 w 625"/>
              <a:gd name="T9" fmla="*/ 363396 h 1278"/>
              <a:gd name="T10" fmla="*/ 196976 w 625"/>
              <a:gd name="T11" fmla="*/ 363396 h 1278"/>
              <a:gd name="T12" fmla="*/ 376283 w 625"/>
              <a:gd name="T13" fmla="*/ 0 h 12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25" h="1278">
                <a:moveTo>
                  <a:pt x="575" y="0"/>
                </a:moveTo>
                <a:lnTo>
                  <a:pt x="0" y="664"/>
                </a:lnTo>
                <a:lnTo>
                  <a:pt x="355" y="664"/>
                </a:lnTo>
                <a:lnTo>
                  <a:pt x="45" y="1277"/>
                </a:lnTo>
                <a:lnTo>
                  <a:pt x="624" y="556"/>
                </a:lnTo>
                <a:lnTo>
                  <a:pt x="301" y="556"/>
                </a:lnTo>
                <a:lnTo>
                  <a:pt x="575" y="0"/>
                </a:lnTo>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461">
            <a:extLst>
              <a:ext uri="{FF2B5EF4-FFF2-40B4-BE49-F238E27FC236}">
                <a16:creationId xmlns:a16="http://schemas.microsoft.com/office/drawing/2014/main" id="{2B52650D-1166-694D-8473-8FC0D9EB4E8B}"/>
              </a:ext>
            </a:extLst>
          </p:cNvPr>
          <p:cNvSpPr>
            <a:spLocks noChangeArrowheads="1"/>
          </p:cNvSpPr>
          <p:nvPr/>
        </p:nvSpPr>
        <p:spPr bwMode="auto">
          <a:xfrm>
            <a:off x="6756312" y="7967598"/>
            <a:ext cx="1301825" cy="582263"/>
          </a:xfrm>
          <a:custGeom>
            <a:avLst/>
            <a:gdLst>
              <a:gd name="T0" fmla="*/ 681977 w 1043"/>
              <a:gd name="T1" fmla="*/ 253010 h 467"/>
              <a:gd name="T2" fmla="*/ 681977 w 1043"/>
              <a:gd name="T3" fmla="*/ 253010 h 467"/>
              <a:gd name="T4" fmla="*/ 573986 w 1043"/>
              <a:gd name="T5" fmla="*/ 171289 h 467"/>
              <a:gd name="T6" fmla="*/ 573986 w 1043"/>
              <a:gd name="T7" fmla="*/ 171289 h 467"/>
              <a:gd name="T8" fmla="*/ 553042 w 1043"/>
              <a:gd name="T9" fmla="*/ 173250 h 467"/>
              <a:gd name="T10" fmla="*/ 553042 w 1043"/>
              <a:gd name="T11" fmla="*/ 173250 h 467"/>
              <a:gd name="T12" fmla="*/ 553042 w 1043"/>
              <a:gd name="T13" fmla="*/ 171289 h 467"/>
              <a:gd name="T14" fmla="*/ 553042 w 1043"/>
              <a:gd name="T15" fmla="*/ 171289 h 467"/>
              <a:gd name="T16" fmla="*/ 476467 w 1043"/>
              <a:gd name="T17" fmla="*/ 121602 h 467"/>
              <a:gd name="T18" fmla="*/ 476467 w 1043"/>
              <a:gd name="T19" fmla="*/ 121602 h 467"/>
              <a:gd name="T20" fmla="*/ 445052 w 1043"/>
              <a:gd name="T21" fmla="*/ 126178 h 467"/>
              <a:gd name="T22" fmla="*/ 445052 w 1043"/>
              <a:gd name="T23" fmla="*/ 126178 h 467"/>
              <a:gd name="T24" fmla="*/ 304337 w 1043"/>
              <a:gd name="T25" fmla="*/ 0 h 467"/>
              <a:gd name="T26" fmla="*/ 304337 w 1043"/>
              <a:gd name="T27" fmla="*/ 0 h 467"/>
              <a:gd name="T28" fmla="*/ 162313 w 1043"/>
              <a:gd name="T29" fmla="*/ 130101 h 467"/>
              <a:gd name="T30" fmla="*/ 162313 w 1043"/>
              <a:gd name="T31" fmla="*/ 130101 h 467"/>
              <a:gd name="T32" fmla="*/ 141369 w 1043"/>
              <a:gd name="T33" fmla="*/ 124871 h 467"/>
              <a:gd name="T34" fmla="*/ 141369 w 1043"/>
              <a:gd name="T35" fmla="*/ 124871 h 467"/>
              <a:gd name="T36" fmla="*/ 97519 w 1043"/>
              <a:gd name="T37" fmla="*/ 166712 h 467"/>
              <a:gd name="T38" fmla="*/ 97519 w 1043"/>
              <a:gd name="T39" fmla="*/ 166712 h 467"/>
              <a:gd name="T40" fmla="*/ 101446 w 1043"/>
              <a:gd name="T41" fmla="*/ 183056 h 467"/>
              <a:gd name="T42" fmla="*/ 101446 w 1043"/>
              <a:gd name="T43" fmla="*/ 183056 h 467"/>
              <a:gd name="T44" fmla="*/ 93592 w 1043"/>
              <a:gd name="T45" fmla="*/ 183056 h 467"/>
              <a:gd name="T46" fmla="*/ 93592 w 1043"/>
              <a:gd name="T47" fmla="*/ 183056 h 467"/>
              <a:gd name="T48" fmla="*/ 0 w 1043"/>
              <a:gd name="T49" fmla="*/ 262163 h 467"/>
              <a:gd name="T50" fmla="*/ 0 w 1043"/>
              <a:gd name="T51" fmla="*/ 262163 h 467"/>
              <a:gd name="T52" fmla="*/ 14399 w 1043"/>
              <a:gd name="T53" fmla="*/ 304658 h 467"/>
              <a:gd name="T54" fmla="*/ 657760 w 1043"/>
              <a:gd name="T55" fmla="*/ 304658 h 467"/>
              <a:gd name="T56" fmla="*/ 657760 w 1043"/>
              <a:gd name="T57" fmla="*/ 304658 h 467"/>
              <a:gd name="T58" fmla="*/ 681977 w 1043"/>
              <a:gd name="T59" fmla="*/ 253010 h 46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043" h="467">
                <a:moveTo>
                  <a:pt x="1042" y="387"/>
                </a:moveTo>
                <a:lnTo>
                  <a:pt x="1042" y="387"/>
                </a:lnTo>
                <a:cubicBezTo>
                  <a:pt x="1042" y="318"/>
                  <a:pt x="968" y="262"/>
                  <a:pt x="877" y="262"/>
                </a:cubicBezTo>
                <a:cubicBezTo>
                  <a:pt x="866" y="262"/>
                  <a:pt x="855" y="263"/>
                  <a:pt x="845" y="265"/>
                </a:cubicBezTo>
                <a:cubicBezTo>
                  <a:pt x="845" y="264"/>
                  <a:pt x="845" y="263"/>
                  <a:pt x="845" y="262"/>
                </a:cubicBezTo>
                <a:cubicBezTo>
                  <a:pt x="845" y="220"/>
                  <a:pt x="793" y="186"/>
                  <a:pt x="728" y="186"/>
                </a:cubicBezTo>
                <a:cubicBezTo>
                  <a:pt x="711" y="186"/>
                  <a:pt x="695" y="188"/>
                  <a:pt x="680" y="193"/>
                </a:cubicBezTo>
                <a:cubicBezTo>
                  <a:pt x="653" y="81"/>
                  <a:pt x="566" y="0"/>
                  <a:pt x="465" y="0"/>
                </a:cubicBezTo>
                <a:cubicBezTo>
                  <a:pt x="361" y="0"/>
                  <a:pt x="273" y="84"/>
                  <a:pt x="248" y="199"/>
                </a:cubicBezTo>
                <a:cubicBezTo>
                  <a:pt x="238" y="194"/>
                  <a:pt x="227" y="191"/>
                  <a:pt x="216" y="191"/>
                </a:cubicBezTo>
                <a:cubicBezTo>
                  <a:pt x="179" y="191"/>
                  <a:pt x="149" y="220"/>
                  <a:pt x="149" y="255"/>
                </a:cubicBezTo>
                <a:cubicBezTo>
                  <a:pt x="149" y="264"/>
                  <a:pt x="151" y="273"/>
                  <a:pt x="155" y="280"/>
                </a:cubicBezTo>
                <a:cubicBezTo>
                  <a:pt x="151" y="280"/>
                  <a:pt x="147" y="280"/>
                  <a:pt x="143" y="280"/>
                </a:cubicBezTo>
                <a:cubicBezTo>
                  <a:pt x="64" y="280"/>
                  <a:pt x="0" y="334"/>
                  <a:pt x="0" y="401"/>
                </a:cubicBezTo>
                <a:cubicBezTo>
                  <a:pt x="0" y="425"/>
                  <a:pt x="8" y="447"/>
                  <a:pt x="22" y="466"/>
                </a:cubicBezTo>
                <a:lnTo>
                  <a:pt x="1005" y="466"/>
                </a:lnTo>
                <a:cubicBezTo>
                  <a:pt x="1029" y="445"/>
                  <a:pt x="1042" y="417"/>
                  <a:pt x="1042" y="387"/>
                </a:cubicBezTo>
              </a:path>
            </a:pathLst>
          </a:custGeom>
          <a:solidFill>
            <a:srgbClr val="DCDF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462">
            <a:extLst>
              <a:ext uri="{FF2B5EF4-FFF2-40B4-BE49-F238E27FC236}">
                <a16:creationId xmlns:a16="http://schemas.microsoft.com/office/drawing/2014/main" id="{F8C7197A-B72E-3D45-AEFD-5697D3374A7E}"/>
              </a:ext>
            </a:extLst>
          </p:cNvPr>
          <p:cNvSpPr>
            <a:spLocks noChangeArrowheads="1"/>
          </p:cNvSpPr>
          <p:nvPr/>
        </p:nvSpPr>
        <p:spPr bwMode="auto">
          <a:xfrm>
            <a:off x="7508844" y="5484739"/>
            <a:ext cx="1241403" cy="752548"/>
          </a:xfrm>
          <a:custGeom>
            <a:avLst/>
            <a:gdLst>
              <a:gd name="T0" fmla="*/ 581740 w 997"/>
              <a:gd name="T1" fmla="*/ 292370 h 606"/>
              <a:gd name="T2" fmla="*/ 581740 w 997"/>
              <a:gd name="T3" fmla="*/ 292370 h 606"/>
              <a:gd name="T4" fmla="*/ 650295 w 997"/>
              <a:gd name="T5" fmla="*/ 181673 h 606"/>
              <a:gd name="T6" fmla="*/ 650295 w 997"/>
              <a:gd name="T7" fmla="*/ 181673 h 606"/>
              <a:gd name="T8" fmla="*/ 325148 w 997"/>
              <a:gd name="T9" fmla="*/ 0 h 606"/>
              <a:gd name="T10" fmla="*/ 325148 w 997"/>
              <a:gd name="T11" fmla="*/ 0 h 606"/>
              <a:gd name="T12" fmla="*/ 0 w 997"/>
              <a:gd name="T13" fmla="*/ 181673 h 606"/>
              <a:gd name="T14" fmla="*/ 0 w 997"/>
              <a:gd name="T15" fmla="*/ 181673 h 606"/>
              <a:gd name="T16" fmla="*/ 325148 w 997"/>
              <a:gd name="T17" fmla="*/ 362695 h 606"/>
              <a:gd name="T18" fmla="*/ 325148 w 997"/>
              <a:gd name="T19" fmla="*/ 362695 h 606"/>
              <a:gd name="T20" fmla="*/ 492292 w 997"/>
              <a:gd name="T21" fmla="*/ 337300 h 606"/>
              <a:gd name="T22" fmla="*/ 639196 w 997"/>
              <a:gd name="T23" fmla="*/ 393951 h 606"/>
              <a:gd name="T24" fmla="*/ 581740 w 997"/>
              <a:gd name="T25" fmla="*/ 292370 h 60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97" h="606">
                <a:moveTo>
                  <a:pt x="891" y="449"/>
                </a:moveTo>
                <a:lnTo>
                  <a:pt x="891" y="449"/>
                </a:lnTo>
                <a:cubicBezTo>
                  <a:pt x="957" y="402"/>
                  <a:pt x="996" y="344"/>
                  <a:pt x="996" y="279"/>
                </a:cubicBezTo>
                <a:cubicBezTo>
                  <a:pt x="996" y="125"/>
                  <a:pt x="773" y="0"/>
                  <a:pt x="498" y="0"/>
                </a:cubicBezTo>
                <a:cubicBezTo>
                  <a:pt x="222" y="0"/>
                  <a:pt x="0" y="125"/>
                  <a:pt x="0" y="279"/>
                </a:cubicBezTo>
                <a:cubicBezTo>
                  <a:pt x="0" y="433"/>
                  <a:pt x="222" y="557"/>
                  <a:pt x="498" y="557"/>
                </a:cubicBezTo>
                <a:cubicBezTo>
                  <a:pt x="591" y="557"/>
                  <a:pt x="679" y="543"/>
                  <a:pt x="754" y="518"/>
                </a:cubicBezTo>
                <a:lnTo>
                  <a:pt x="979" y="605"/>
                </a:lnTo>
                <a:lnTo>
                  <a:pt x="891" y="449"/>
                </a:lnTo>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233744CE-2A2D-8347-9BAD-FEBE9CCD746F}"/>
              </a:ext>
            </a:extLst>
          </p:cNvPr>
          <p:cNvSpPr>
            <a:spLocks noChangeArrowheads="1"/>
          </p:cNvSpPr>
          <p:nvPr/>
        </p:nvSpPr>
        <p:spPr bwMode="auto">
          <a:xfrm>
            <a:off x="7706588" y="5671504"/>
            <a:ext cx="828194" cy="284445"/>
          </a:xfrm>
          <a:custGeom>
            <a:avLst/>
            <a:gdLst>
              <a:gd name="connsiteX0" fmla="*/ 13659 w 828194"/>
              <a:gd name="connsiteY0" fmla="*/ 258175 h 284445"/>
              <a:gd name="connsiteX1" fmla="*/ 814536 w 828194"/>
              <a:gd name="connsiteY1" fmla="*/ 258175 h 284445"/>
              <a:gd name="connsiteX2" fmla="*/ 828194 w 828194"/>
              <a:gd name="connsiteY2" fmla="*/ 271310 h 284445"/>
              <a:gd name="connsiteX3" fmla="*/ 814536 w 828194"/>
              <a:gd name="connsiteY3" fmla="*/ 284445 h 284445"/>
              <a:gd name="connsiteX4" fmla="*/ 13659 w 828194"/>
              <a:gd name="connsiteY4" fmla="*/ 284445 h 284445"/>
              <a:gd name="connsiteX5" fmla="*/ 0 w 828194"/>
              <a:gd name="connsiteY5" fmla="*/ 271310 h 284445"/>
              <a:gd name="connsiteX6" fmla="*/ 13659 w 828194"/>
              <a:gd name="connsiteY6" fmla="*/ 258175 h 284445"/>
              <a:gd name="connsiteX7" fmla="*/ 13659 w 828194"/>
              <a:gd name="connsiteY7" fmla="*/ 175776 h 284445"/>
              <a:gd name="connsiteX8" fmla="*/ 814536 w 828194"/>
              <a:gd name="connsiteY8" fmla="*/ 175776 h 284445"/>
              <a:gd name="connsiteX9" fmla="*/ 828194 w 828194"/>
              <a:gd name="connsiteY9" fmla="*/ 189509 h 284445"/>
              <a:gd name="connsiteX10" fmla="*/ 814536 w 828194"/>
              <a:gd name="connsiteY10" fmla="*/ 201993 h 284445"/>
              <a:gd name="connsiteX11" fmla="*/ 13659 w 828194"/>
              <a:gd name="connsiteY11" fmla="*/ 201993 h 284445"/>
              <a:gd name="connsiteX12" fmla="*/ 0 w 828194"/>
              <a:gd name="connsiteY12" fmla="*/ 189509 h 284445"/>
              <a:gd name="connsiteX13" fmla="*/ 13659 w 828194"/>
              <a:gd name="connsiteY13" fmla="*/ 175776 h 284445"/>
              <a:gd name="connsiteX14" fmla="*/ 13659 w 828194"/>
              <a:gd name="connsiteY14" fmla="*/ 87889 h 284445"/>
              <a:gd name="connsiteX15" fmla="*/ 814536 w 828194"/>
              <a:gd name="connsiteY15" fmla="*/ 87889 h 284445"/>
              <a:gd name="connsiteX16" fmla="*/ 828194 w 828194"/>
              <a:gd name="connsiteY16" fmla="*/ 101622 h 284445"/>
              <a:gd name="connsiteX17" fmla="*/ 814536 w 828194"/>
              <a:gd name="connsiteY17" fmla="*/ 114210 h 284445"/>
              <a:gd name="connsiteX18" fmla="*/ 13659 w 828194"/>
              <a:gd name="connsiteY18" fmla="*/ 114210 h 284445"/>
              <a:gd name="connsiteX19" fmla="*/ 0 w 828194"/>
              <a:gd name="connsiteY19" fmla="*/ 101622 h 284445"/>
              <a:gd name="connsiteX20" fmla="*/ 13659 w 828194"/>
              <a:gd name="connsiteY20" fmla="*/ 87889 h 284445"/>
              <a:gd name="connsiteX21" fmla="*/ 13659 w 828194"/>
              <a:gd name="connsiteY21" fmla="*/ 0 h 284445"/>
              <a:gd name="connsiteX22" fmla="*/ 814536 w 828194"/>
              <a:gd name="connsiteY22" fmla="*/ 0 h 284445"/>
              <a:gd name="connsiteX23" fmla="*/ 828194 w 828194"/>
              <a:gd name="connsiteY23" fmla="*/ 12588 h 284445"/>
              <a:gd name="connsiteX24" fmla="*/ 814536 w 828194"/>
              <a:gd name="connsiteY24" fmla="*/ 26321 h 284445"/>
              <a:gd name="connsiteX25" fmla="*/ 13659 w 828194"/>
              <a:gd name="connsiteY25" fmla="*/ 26321 h 284445"/>
              <a:gd name="connsiteX26" fmla="*/ 0 w 828194"/>
              <a:gd name="connsiteY26" fmla="*/ 12588 h 284445"/>
              <a:gd name="connsiteX27" fmla="*/ 13659 w 828194"/>
              <a:gd name="connsiteY27" fmla="*/ 0 h 284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8194" h="284445">
                <a:moveTo>
                  <a:pt x="13659" y="258175"/>
                </a:moveTo>
                <a:lnTo>
                  <a:pt x="814536" y="258175"/>
                </a:lnTo>
                <a:cubicBezTo>
                  <a:pt x="821986" y="258175"/>
                  <a:pt x="828194" y="264146"/>
                  <a:pt x="828194" y="271310"/>
                </a:cubicBezTo>
                <a:cubicBezTo>
                  <a:pt x="828194" y="278475"/>
                  <a:pt x="821986" y="284445"/>
                  <a:pt x="814536" y="284445"/>
                </a:cubicBezTo>
                <a:lnTo>
                  <a:pt x="13659" y="284445"/>
                </a:lnTo>
                <a:cubicBezTo>
                  <a:pt x="6209" y="284445"/>
                  <a:pt x="0" y="278475"/>
                  <a:pt x="0" y="271310"/>
                </a:cubicBezTo>
                <a:cubicBezTo>
                  <a:pt x="0" y="264146"/>
                  <a:pt x="6209" y="258175"/>
                  <a:pt x="13659" y="258175"/>
                </a:cubicBezTo>
                <a:close/>
                <a:moveTo>
                  <a:pt x="13659" y="175776"/>
                </a:moveTo>
                <a:lnTo>
                  <a:pt x="814536" y="175776"/>
                </a:lnTo>
                <a:cubicBezTo>
                  <a:pt x="821986" y="175776"/>
                  <a:pt x="828194" y="180770"/>
                  <a:pt x="828194" y="189509"/>
                </a:cubicBezTo>
                <a:cubicBezTo>
                  <a:pt x="828194" y="196999"/>
                  <a:pt x="821986" y="201993"/>
                  <a:pt x="814536" y="201993"/>
                </a:cubicBezTo>
                <a:lnTo>
                  <a:pt x="13659" y="201993"/>
                </a:lnTo>
                <a:cubicBezTo>
                  <a:pt x="6209" y="201993"/>
                  <a:pt x="0" y="196999"/>
                  <a:pt x="0" y="189509"/>
                </a:cubicBezTo>
                <a:cubicBezTo>
                  <a:pt x="0" y="180770"/>
                  <a:pt x="6209" y="175776"/>
                  <a:pt x="13659" y="175776"/>
                </a:cubicBezTo>
                <a:close/>
                <a:moveTo>
                  <a:pt x="13659" y="87889"/>
                </a:moveTo>
                <a:lnTo>
                  <a:pt x="814536" y="87889"/>
                </a:lnTo>
                <a:cubicBezTo>
                  <a:pt x="821986" y="87889"/>
                  <a:pt x="828194" y="94755"/>
                  <a:pt x="828194" y="101622"/>
                </a:cubicBezTo>
                <a:cubicBezTo>
                  <a:pt x="828194" y="108488"/>
                  <a:pt x="821986" y="114210"/>
                  <a:pt x="814536" y="114210"/>
                </a:cubicBezTo>
                <a:lnTo>
                  <a:pt x="13659" y="114210"/>
                </a:lnTo>
                <a:cubicBezTo>
                  <a:pt x="6209" y="114210"/>
                  <a:pt x="0" y="108488"/>
                  <a:pt x="0" y="101622"/>
                </a:cubicBezTo>
                <a:cubicBezTo>
                  <a:pt x="0" y="94755"/>
                  <a:pt x="6209" y="87889"/>
                  <a:pt x="13659" y="87889"/>
                </a:cubicBezTo>
                <a:close/>
                <a:moveTo>
                  <a:pt x="13659" y="0"/>
                </a:moveTo>
                <a:lnTo>
                  <a:pt x="814536" y="0"/>
                </a:lnTo>
                <a:cubicBezTo>
                  <a:pt x="821986" y="0"/>
                  <a:pt x="828194" y="5722"/>
                  <a:pt x="828194" y="12588"/>
                </a:cubicBezTo>
                <a:cubicBezTo>
                  <a:pt x="828194" y="20599"/>
                  <a:pt x="821986" y="26321"/>
                  <a:pt x="814536" y="26321"/>
                </a:cubicBezTo>
                <a:lnTo>
                  <a:pt x="13659" y="26321"/>
                </a:lnTo>
                <a:cubicBezTo>
                  <a:pt x="6209" y="26321"/>
                  <a:pt x="0" y="20599"/>
                  <a:pt x="0" y="12588"/>
                </a:cubicBezTo>
                <a:cubicBezTo>
                  <a:pt x="0" y="5722"/>
                  <a:pt x="6209" y="0"/>
                  <a:pt x="1365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467">
            <a:extLst>
              <a:ext uri="{FF2B5EF4-FFF2-40B4-BE49-F238E27FC236}">
                <a16:creationId xmlns:a16="http://schemas.microsoft.com/office/drawing/2014/main" id="{2E2CA1EA-4CA0-4A45-BB9D-9B54CEEBE060}"/>
              </a:ext>
            </a:extLst>
          </p:cNvPr>
          <p:cNvSpPr>
            <a:spLocks noChangeArrowheads="1"/>
          </p:cNvSpPr>
          <p:nvPr/>
        </p:nvSpPr>
        <p:spPr bwMode="auto">
          <a:xfrm>
            <a:off x="14298111" y="7434776"/>
            <a:ext cx="1257884" cy="911845"/>
          </a:xfrm>
          <a:custGeom>
            <a:avLst/>
            <a:gdLst>
              <a:gd name="T0" fmla="*/ 658936 w 1009"/>
              <a:gd name="T1" fmla="*/ 477479 h 734"/>
              <a:gd name="T2" fmla="*/ 0 w 1009"/>
              <a:gd name="T3" fmla="*/ 477479 h 734"/>
              <a:gd name="T4" fmla="*/ 0 w 1009"/>
              <a:gd name="T5" fmla="*/ 0 h 734"/>
              <a:gd name="T6" fmla="*/ 658936 w 1009"/>
              <a:gd name="T7" fmla="*/ 0 h 734"/>
              <a:gd name="T8" fmla="*/ 658936 w 1009"/>
              <a:gd name="T9" fmla="*/ 477479 h 7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9" h="734">
                <a:moveTo>
                  <a:pt x="1008" y="733"/>
                </a:moveTo>
                <a:lnTo>
                  <a:pt x="0" y="733"/>
                </a:lnTo>
                <a:lnTo>
                  <a:pt x="0" y="0"/>
                </a:lnTo>
                <a:lnTo>
                  <a:pt x="1008" y="0"/>
                </a:lnTo>
                <a:lnTo>
                  <a:pt x="1008" y="733"/>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468">
            <a:extLst>
              <a:ext uri="{FF2B5EF4-FFF2-40B4-BE49-F238E27FC236}">
                <a16:creationId xmlns:a16="http://schemas.microsoft.com/office/drawing/2014/main" id="{7E69F6E3-7720-EC4E-B268-A3DA850F97E9}"/>
              </a:ext>
            </a:extLst>
          </p:cNvPr>
          <p:cNvSpPr>
            <a:spLocks noChangeArrowheads="1"/>
          </p:cNvSpPr>
          <p:nvPr/>
        </p:nvSpPr>
        <p:spPr bwMode="auto">
          <a:xfrm>
            <a:off x="14786985" y="7687454"/>
            <a:ext cx="379011" cy="379019"/>
          </a:xfrm>
          <a:custGeom>
            <a:avLst/>
            <a:gdLst>
              <a:gd name="T0" fmla="*/ 198091 w 306"/>
              <a:gd name="T1" fmla="*/ 102302 h 305"/>
              <a:gd name="T2" fmla="*/ 0 w 306"/>
              <a:gd name="T3" fmla="*/ 198088 h 305"/>
              <a:gd name="T4" fmla="*/ 0 w 306"/>
              <a:gd name="T5" fmla="*/ 0 h 305"/>
              <a:gd name="T6" fmla="*/ 198091 w 306"/>
              <a:gd name="T7" fmla="*/ 102302 h 3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6" h="305">
                <a:moveTo>
                  <a:pt x="305" y="157"/>
                </a:moveTo>
                <a:lnTo>
                  <a:pt x="0" y="304"/>
                </a:lnTo>
                <a:lnTo>
                  <a:pt x="0" y="0"/>
                </a:lnTo>
                <a:lnTo>
                  <a:pt x="305" y="15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469">
            <a:extLst>
              <a:ext uri="{FF2B5EF4-FFF2-40B4-BE49-F238E27FC236}">
                <a16:creationId xmlns:a16="http://schemas.microsoft.com/office/drawing/2014/main" id="{74D73410-935B-2D4E-BD93-6E57A1A4AEF5}"/>
              </a:ext>
            </a:extLst>
          </p:cNvPr>
          <p:cNvSpPr>
            <a:spLocks noChangeArrowheads="1"/>
          </p:cNvSpPr>
          <p:nvPr/>
        </p:nvSpPr>
        <p:spPr bwMode="auto">
          <a:xfrm>
            <a:off x="13507130" y="8884938"/>
            <a:ext cx="933798" cy="933817"/>
          </a:xfrm>
          <a:custGeom>
            <a:avLst/>
            <a:gdLst>
              <a:gd name="T0" fmla="*/ 422406 w 750"/>
              <a:gd name="T1" fmla="*/ 365606 h 750"/>
              <a:gd name="T2" fmla="*/ 422406 w 750"/>
              <a:gd name="T3" fmla="*/ 365606 h 750"/>
              <a:gd name="T4" fmla="*/ 124045 w 750"/>
              <a:gd name="T5" fmla="*/ 422406 h 750"/>
              <a:gd name="T6" fmla="*/ 124045 w 750"/>
              <a:gd name="T7" fmla="*/ 422406 h 750"/>
              <a:gd name="T8" fmla="*/ 66593 w 750"/>
              <a:gd name="T9" fmla="*/ 124045 h 750"/>
              <a:gd name="T10" fmla="*/ 66593 w 750"/>
              <a:gd name="T11" fmla="*/ 124045 h 750"/>
              <a:gd name="T12" fmla="*/ 365606 w 750"/>
              <a:gd name="T13" fmla="*/ 66593 h 750"/>
              <a:gd name="T14" fmla="*/ 365606 w 750"/>
              <a:gd name="T15" fmla="*/ 66593 h 750"/>
              <a:gd name="T16" fmla="*/ 422406 w 750"/>
              <a:gd name="T17" fmla="*/ 365606 h 7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750">
                <a:moveTo>
                  <a:pt x="647" y="560"/>
                </a:moveTo>
                <a:lnTo>
                  <a:pt x="647" y="560"/>
                </a:lnTo>
                <a:cubicBezTo>
                  <a:pt x="545" y="710"/>
                  <a:pt x="340" y="749"/>
                  <a:pt x="190" y="647"/>
                </a:cubicBezTo>
                <a:cubicBezTo>
                  <a:pt x="39" y="545"/>
                  <a:pt x="0" y="340"/>
                  <a:pt x="102" y="190"/>
                </a:cubicBezTo>
                <a:cubicBezTo>
                  <a:pt x="205" y="39"/>
                  <a:pt x="410" y="0"/>
                  <a:pt x="560" y="102"/>
                </a:cubicBezTo>
                <a:cubicBezTo>
                  <a:pt x="710" y="204"/>
                  <a:pt x="749" y="409"/>
                  <a:pt x="647" y="560"/>
                </a:cubicBezTo>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470">
            <a:extLst>
              <a:ext uri="{FF2B5EF4-FFF2-40B4-BE49-F238E27FC236}">
                <a16:creationId xmlns:a16="http://schemas.microsoft.com/office/drawing/2014/main" id="{45C8092B-8E58-EF46-AF2A-5ED75B2E7933}"/>
              </a:ext>
            </a:extLst>
          </p:cNvPr>
          <p:cNvSpPr>
            <a:spLocks noChangeArrowheads="1"/>
          </p:cNvSpPr>
          <p:nvPr/>
        </p:nvSpPr>
        <p:spPr bwMode="auto">
          <a:xfrm>
            <a:off x="13611498" y="8989303"/>
            <a:ext cx="730558" cy="730577"/>
          </a:xfrm>
          <a:custGeom>
            <a:avLst/>
            <a:gdLst>
              <a:gd name="T0" fmla="*/ 330037 w 585"/>
              <a:gd name="T1" fmla="*/ 285510 h 585"/>
              <a:gd name="T2" fmla="*/ 330037 w 585"/>
              <a:gd name="T3" fmla="*/ 285510 h 585"/>
              <a:gd name="T4" fmla="*/ 96916 w 585"/>
              <a:gd name="T5" fmla="*/ 330039 h 585"/>
              <a:gd name="T6" fmla="*/ 96916 w 585"/>
              <a:gd name="T7" fmla="*/ 330039 h 585"/>
              <a:gd name="T8" fmla="*/ 52387 w 585"/>
              <a:gd name="T9" fmla="*/ 96261 h 585"/>
              <a:gd name="T10" fmla="*/ 52387 w 585"/>
              <a:gd name="T11" fmla="*/ 96261 h 585"/>
              <a:gd name="T12" fmla="*/ 285508 w 585"/>
              <a:gd name="T13" fmla="*/ 51732 h 585"/>
              <a:gd name="T14" fmla="*/ 285508 w 585"/>
              <a:gd name="T15" fmla="*/ 51732 h 585"/>
              <a:gd name="T16" fmla="*/ 330037 w 585"/>
              <a:gd name="T17" fmla="*/ 285510 h 58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5" h="585">
                <a:moveTo>
                  <a:pt x="504" y="436"/>
                </a:moveTo>
                <a:lnTo>
                  <a:pt x="504" y="436"/>
                </a:lnTo>
                <a:cubicBezTo>
                  <a:pt x="425" y="553"/>
                  <a:pt x="265" y="584"/>
                  <a:pt x="148" y="504"/>
                </a:cubicBezTo>
                <a:cubicBezTo>
                  <a:pt x="30" y="424"/>
                  <a:pt x="0" y="265"/>
                  <a:pt x="80" y="147"/>
                </a:cubicBezTo>
                <a:cubicBezTo>
                  <a:pt x="159" y="30"/>
                  <a:pt x="319" y="0"/>
                  <a:pt x="436" y="79"/>
                </a:cubicBezTo>
                <a:cubicBezTo>
                  <a:pt x="553" y="159"/>
                  <a:pt x="584" y="319"/>
                  <a:pt x="504" y="436"/>
                </a:cubicBezTo>
              </a:path>
            </a:pathLst>
          </a:custGeom>
          <a:solidFill>
            <a:srgbClr val="F8CF6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471">
            <a:extLst>
              <a:ext uri="{FF2B5EF4-FFF2-40B4-BE49-F238E27FC236}">
                <a16:creationId xmlns:a16="http://schemas.microsoft.com/office/drawing/2014/main" id="{8413A600-326E-BF40-A5A6-32DD47F42D41}"/>
              </a:ext>
            </a:extLst>
          </p:cNvPr>
          <p:cNvSpPr>
            <a:spLocks noChangeArrowheads="1"/>
          </p:cNvSpPr>
          <p:nvPr/>
        </p:nvSpPr>
        <p:spPr bwMode="auto">
          <a:xfrm>
            <a:off x="13820228" y="9137618"/>
            <a:ext cx="340563" cy="384513"/>
          </a:xfrm>
          <a:custGeom>
            <a:avLst/>
            <a:gdLst>
              <a:gd name="T0" fmla="*/ 52985 w 273"/>
              <a:gd name="T1" fmla="*/ 165081 h 309"/>
              <a:gd name="T2" fmla="*/ 76534 w 273"/>
              <a:gd name="T3" fmla="*/ 170954 h 309"/>
              <a:gd name="T4" fmla="*/ 96812 w 273"/>
              <a:gd name="T5" fmla="*/ 157251 h 309"/>
              <a:gd name="T6" fmla="*/ 101391 w 273"/>
              <a:gd name="T7" fmla="*/ 145506 h 309"/>
              <a:gd name="T8" fmla="*/ 100083 w 273"/>
              <a:gd name="T9" fmla="*/ 134414 h 309"/>
              <a:gd name="T10" fmla="*/ 94850 w 273"/>
              <a:gd name="T11" fmla="*/ 123974 h 309"/>
              <a:gd name="T12" fmla="*/ 52985 w 273"/>
              <a:gd name="T13" fmla="*/ 165081 h 309"/>
              <a:gd name="T14" fmla="*/ 126902 w 273"/>
              <a:gd name="T15" fmla="*/ 36540 h 309"/>
              <a:gd name="T16" fmla="*/ 105316 w 273"/>
              <a:gd name="T17" fmla="*/ 28710 h 309"/>
              <a:gd name="T18" fmla="*/ 88308 w 273"/>
              <a:gd name="T19" fmla="*/ 40455 h 309"/>
              <a:gd name="T20" fmla="*/ 84383 w 273"/>
              <a:gd name="T21" fmla="*/ 50895 h 309"/>
              <a:gd name="T22" fmla="*/ 85038 w 273"/>
              <a:gd name="T23" fmla="*/ 61335 h 309"/>
              <a:gd name="T24" fmla="*/ 90271 w 273"/>
              <a:gd name="T25" fmla="*/ 70469 h 309"/>
              <a:gd name="T26" fmla="*/ 126902 w 273"/>
              <a:gd name="T27" fmla="*/ 36540 h 309"/>
              <a:gd name="T28" fmla="*/ 36632 w 273"/>
              <a:gd name="T29" fmla="*/ 108967 h 309"/>
              <a:gd name="T30" fmla="*/ 28128 w 273"/>
              <a:gd name="T31" fmla="*/ 135066 h 309"/>
              <a:gd name="T32" fmla="*/ 79150 w 273"/>
              <a:gd name="T33" fmla="*/ 106357 h 309"/>
              <a:gd name="T34" fmla="*/ 65414 w 273"/>
              <a:gd name="T35" fmla="*/ 89392 h 309"/>
              <a:gd name="T36" fmla="*/ 54947 w 273"/>
              <a:gd name="T37" fmla="*/ 69817 h 309"/>
              <a:gd name="T38" fmla="*/ 53639 w 273"/>
              <a:gd name="T39" fmla="*/ 48937 h 309"/>
              <a:gd name="T40" fmla="*/ 62143 w 273"/>
              <a:gd name="T41" fmla="*/ 26100 h 309"/>
              <a:gd name="T42" fmla="*/ 78496 w 273"/>
              <a:gd name="T43" fmla="*/ 10440 h 309"/>
              <a:gd name="T44" fmla="*/ 98774 w 273"/>
              <a:gd name="T45" fmla="*/ 4567 h 309"/>
              <a:gd name="T46" fmla="*/ 119053 w 273"/>
              <a:gd name="T47" fmla="*/ 7177 h 309"/>
              <a:gd name="T48" fmla="*/ 139985 w 273"/>
              <a:gd name="T49" fmla="*/ 16965 h 309"/>
              <a:gd name="T50" fmla="*/ 160263 w 273"/>
              <a:gd name="T51" fmla="*/ 6525 h 309"/>
              <a:gd name="T52" fmla="*/ 149143 w 273"/>
              <a:gd name="T53" fmla="*/ 22837 h 309"/>
              <a:gd name="T54" fmla="*/ 165496 w 273"/>
              <a:gd name="T55" fmla="*/ 38497 h 309"/>
              <a:gd name="T56" fmla="*/ 175308 w 273"/>
              <a:gd name="T57" fmla="*/ 56115 h 309"/>
              <a:gd name="T58" fmla="*/ 176617 w 273"/>
              <a:gd name="T59" fmla="*/ 76342 h 309"/>
              <a:gd name="T60" fmla="*/ 143256 w 273"/>
              <a:gd name="T61" fmla="*/ 80909 h 309"/>
              <a:gd name="T62" fmla="*/ 149143 w 273"/>
              <a:gd name="T63" fmla="*/ 60030 h 309"/>
              <a:gd name="T64" fmla="*/ 136060 w 273"/>
              <a:gd name="T65" fmla="*/ 42412 h 309"/>
              <a:gd name="T66" fmla="*/ 105316 w 273"/>
              <a:gd name="T67" fmla="*/ 88087 h 309"/>
              <a:gd name="T68" fmla="*/ 120361 w 273"/>
              <a:gd name="T69" fmla="*/ 107009 h 309"/>
              <a:gd name="T70" fmla="*/ 130173 w 273"/>
              <a:gd name="T71" fmla="*/ 127237 h 309"/>
              <a:gd name="T72" fmla="*/ 132790 w 273"/>
              <a:gd name="T73" fmla="*/ 148116 h 309"/>
              <a:gd name="T74" fmla="*/ 123632 w 273"/>
              <a:gd name="T75" fmla="*/ 170301 h 309"/>
              <a:gd name="T76" fmla="*/ 105316 w 273"/>
              <a:gd name="T77" fmla="*/ 188571 h 309"/>
              <a:gd name="T78" fmla="*/ 84383 w 273"/>
              <a:gd name="T79" fmla="*/ 195749 h 309"/>
              <a:gd name="T80" fmla="*/ 62143 w 273"/>
              <a:gd name="T81" fmla="*/ 193791 h 309"/>
              <a:gd name="T82" fmla="*/ 28128 w 273"/>
              <a:gd name="T83" fmla="*/ 200969 h 309"/>
              <a:gd name="T84" fmla="*/ 30744 w 273"/>
              <a:gd name="T85" fmla="*/ 178131 h 309"/>
              <a:gd name="T86" fmla="*/ 11120 w 273"/>
              <a:gd name="T87" fmla="*/ 159861 h 309"/>
              <a:gd name="T88" fmla="*/ 1962 w 273"/>
              <a:gd name="T89" fmla="*/ 138329 h 309"/>
              <a:gd name="T90" fmla="*/ 1962 w 273"/>
              <a:gd name="T91" fmla="*/ 115492 h 309"/>
              <a:gd name="T92" fmla="*/ 12429 w 273"/>
              <a:gd name="T93" fmla="*/ 92002 h 30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73" h="309">
                <a:moveTo>
                  <a:pt x="81" y="253"/>
                </a:moveTo>
                <a:lnTo>
                  <a:pt x="81" y="253"/>
                </a:lnTo>
                <a:cubicBezTo>
                  <a:pt x="93" y="260"/>
                  <a:pt x="105" y="263"/>
                  <a:pt x="117" y="262"/>
                </a:cubicBezTo>
                <a:cubicBezTo>
                  <a:pt x="129" y="261"/>
                  <a:pt x="139" y="254"/>
                  <a:pt x="148" y="241"/>
                </a:cubicBezTo>
                <a:cubicBezTo>
                  <a:pt x="152" y="235"/>
                  <a:pt x="154" y="229"/>
                  <a:pt x="155" y="223"/>
                </a:cubicBezTo>
                <a:cubicBezTo>
                  <a:pt x="156" y="217"/>
                  <a:pt x="155" y="212"/>
                  <a:pt x="153" y="206"/>
                </a:cubicBezTo>
                <a:cubicBezTo>
                  <a:pt x="151" y="201"/>
                  <a:pt x="148" y="196"/>
                  <a:pt x="145" y="190"/>
                </a:cubicBezTo>
                <a:cubicBezTo>
                  <a:pt x="141" y="185"/>
                  <a:pt x="137" y="180"/>
                  <a:pt x="133" y="176"/>
                </a:cubicBezTo>
                <a:lnTo>
                  <a:pt x="81" y="253"/>
                </a:lnTo>
                <a:close/>
                <a:moveTo>
                  <a:pt x="194" y="56"/>
                </a:moveTo>
                <a:lnTo>
                  <a:pt x="194" y="56"/>
                </a:lnTo>
                <a:cubicBezTo>
                  <a:pt x="182" y="48"/>
                  <a:pt x="171" y="44"/>
                  <a:pt x="161" y="44"/>
                </a:cubicBezTo>
                <a:cubicBezTo>
                  <a:pt x="151" y="45"/>
                  <a:pt x="143" y="51"/>
                  <a:pt x="135" y="62"/>
                </a:cubicBezTo>
                <a:cubicBezTo>
                  <a:pt x="131" y="68"/>
                  <a:pt x="129" y="73"/>
                  <a:pt x="129" y="78"/>
                </a:cubicBezTo>
                <a:cubicBezTo>
                  <a:pt x="129" y="84"/>
                  <a:pt x="129" y="89"/>
                  <a:pt x="130" y="94"/>
                </a:cubicBezTo>
                <a:cubicBezTo>
                  <a:pt x="132" y="98"/>
                  <a:pt x="135" y="103"/>
                  <a:pt x="138" y="108"/>
                </a:cubicBezTo>
                <a:cubicBezTo>
                  <a:pt x="141" y="113"/>
                  <a:pt x="145" y="118"/>
                  <a:pt x="149" y="122"/>
                </a:cubicBezTo>
                <a:lnTo>
                  <a:pt x="194" y="56"/>
                </a:lnTo>
                <a:close/>
                <a:moveTo>
                  <a:pt x="56" y="167"/>
                </a:moveTo>
                <a:lnTo>
                  <a:pt x="56" y="167"/>
                </a:lnTo>
                <a:cubicBezTo>
                  <a:pt x="47" y="181"/>
                  <a:pt x="42" y="195"/>
                  <a:pt x="43" y="207"/>
                </a:cubicBezTo>
                <a:cubicBezTo>
                  <a:pt x="43" y="220"/>
                  <a:pt x="52" y="232"/>
                  <a:pt x="67" y="243"/>
                </a:cubicBezTo>
                <a:lnTo>
                  <a:pt x="121" y="163"/>
                </a:lnTo>
                <a:cubicBezTo>
                  <a:pt x="113" y="155"/>
                  <a:pt x="106" y="146"/>
                  <a:pt x="100" y="137"/>
                </a:cubicBezTo>
                <a:cubicBezTo>
                  <a:pt x="93" y="127"/>
                  <a:pt x="88" y="117"/>
                  <a:pt x="84" y="107"/>
                </a:cubicBezTo>
                <a:cubicBezTo>
                  <a:pt x="82" y="96"/>
                  <a:pt x="80" y="86"/>
                  <a:pt x="82" y="75"/>
                </a:cubicBezTo>
                <a:cubicBezTo>
                  <a:pt x="82" y="64"/>
                  <a:pt x="87" y="52"/>
                  <a:pt x="95" y="40"/>
                </a:cubicBezTo>
                <a:cubicBezTo>
                  <a:pt x="102" y="29"/>
                  <a:pt x="111" y="22"/>
                  <a:pt x="120" y="16"/>
                </a:cubicBezTo>
                <a:cubicBezTo>
                  <a:pt x="130" y="11"/>
                  <a:pt x="140" y="8"/>
                  <a:pt x="151" y="7"/>
                </a:cubicBezTo>
                <a:cubicBezTo>
                  <a:pt x="161" y="6"/>
                  <a:pt x="172" y="8"/>
                  <a:pt x="182" y="11"/>
                </a:cubicBezTo>
                <a:cubicBezTo>
                  <a:pt x="193" y="14"/>
                  <a:pt x="204" y="19"/>
                  <a:pt x="214" y="26"/>
                </a:cubicBezTo>
                <a:lnTo>
                  <a:pt x="231" y="0"/>
                </a:lnTo>
                <a:lnTo>
                  <a:pt x="245" y="10"/>
                </a:lnTo>
                <a:lnTo>
                  <a:pt x="228" y="35"/>
                </a:lnTo>
                <a:cubicBezTo>
                  <a:pt x="238" y="42"/>
                  <a:pt x="247" y="50"/>
                  <a:pt x="253" y="59"/>
                </a:cubicBezTo>
                <a:cubicBezTo>
                  <a:pt x="261" y="67"/>
                  <a:pt x="266" y="76"/>
                  <a:pt x="268" y="86"/>
                </a:cubicBezTo>
                <a:cubicBezTo>
                  <a:pt x="271" y="96"/>
                  <a:pt x="272" y="106"/>
                  <a:pt x="270" y="117"/>
                </a:cubicBezTo>
                <a:cubicBezTo>
                  <a:pt x="269" y="127"/>
                  <a:pt x="264" y="138"/>
                  <a:pt x="256" y="149"/>
                </a:cubicBezTo>
                <a:lnTo>
                  <a:pt x="219" y="124"/>
                </a:lnTo>
                <a:cubicBezTo>
                  <a:pt x="226" y="112"/>
                  <a:pt x="229" y="102"/>
                  <a:pt x="228" y="92"/>
                </a:cubicBezTo>
                <a:cubicBezTo>
                  <a:pt x="226" y="82"/>
                  <a:pt x="220" y="73"/>
                  <a:pt x="208" y="65"/>
                </a:cubicBezTo>
                <a:lnTo>
                  <a:pt x="161" y="135"/>
                </a:lnTo>
                <a:cubicBezTo>
                  <a:pt x="169" y="144"/>
                  <a:pt x="176" y="154"/>
                  <a:pt x="184" y="164"/>
                </a:cubicBezTo>
                <a:cubicBezTo>
                  <a:pt x="190" y="174"/>
                  <a:pt x="196" y="184"/>
                  <a:pt x="199" y="195"/>
                </a:cubicBezTo>
                <a:cubicBezTo>
                  <a:pt x="203" y="205"/>
                  <a:pt x="204" y="215"/>
                  <a:pt x="203" y="227"/>
                </a:cubicBezTo>
                <a:cubicBezTo>
                  <a:pt x="202" y="238"/>
                  <a:pt x="197" y="249"/>
                  <a:pt x="189" y="261"/>
                </a:cubicBezTo>
                <a:cubicBezTo>
                  <a:pt x="181" y="274"/>
                  <a:pt x="171" y="282"/>
                  <a:pt x="161" y="289"/>
                </a:cubicBezTo>
                <a:cubicBezTo>
                  <a:pt x="151" y="295"/>
                  <a:pt x="140" y="299"/>
                  <a:pt x="129" y="300"/>
                </a:cubicBezTo>
                <a:cubicBezTo>
                  <a:pt x="118" y="302"/>
                  <a:pt x="106" y="301"/>
                  <a:pt x="95" y="297"/>
                </a:cubicBezTo>
                <a:cubicBezTo>
                  <a:pt x="83" y="294"/>
                  <a:pt x="72" y="289"/>
                  <a:pt x="61" y="282"/>
                </a:cubicBezTo>
                <a:lnTo>
                  <a:pt x="43" y="308"/>
                </a:lnTo>
                <a:lnTo>
                  <a:pt x="29" y="298"/>
                </a:lnTo>
                <a:lnTo>
                  <a:pt x="47" y="273"/>
                </a:lnTo>
                <a:cubicBezTo>
                  <a:pt x="34" y="264"/>
                  <a:pt x="25" y="255"/>
                  <a:pt x="17" y="245"/>
                </a:cubicBezTo>
                <a:cubicBezTo>
                  <a:pt x="10" y="234"/>
                  <a:pt x="5" y="224"/>
                  <a:pt x="3" y="212"/>
                </a:cubicBezTo>
                <a:cubicBezTo>
                  <a:pt x="0" y="201"/>
                  <a:pt x="0" y="190"/>
                  <a:pt x="3" y="177"/>
                </a:cubicBezTo>
                <a:cubicBezTo>
                  <a:pt x="5" y="165"/>
                  <a:pt x="11" y="154"/>
                  <a:pt x="19" y="141"/>
                </a:cubicBezTo>
                <a:lnTo>
                  <a:pt x="56" y="167"/>
                </a:lnTo>
                <a:close/>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472">
            <a:extLst>
              <a:ext uri="{FF2B5EF4-FFF2-40B4-BE49-F238E27FC236}">
                <a16:creationId xmlns:a16="http://schemas.microsoft.com/office/drawing/2014/main" id="{BD10C6B9-3581-7748-949F-9DC362FC3066}"/>
              </a:ext>
            </a:extLst>
          </p:cNvPr>
          <p:cNvSpPr>
            <a:spLocks noChangeArrowheads="1"/>
          </p:cNvSpPr>
          <p:nvPr/>
        </p:nvSpPr>
        <p:spPr bwMode="auto">
          <a:xfrm>
            <a:off x="12771077" y="8143375"/>
            <a:ext cx="933798" cy="939313"/>
          </a:xfrm>
          <a:custGeom>
            <a:avLst/>
            <a:gdLst>
              <a:gd name="T0" fmla="*/ 334475 w 751"/>
              <a:gd name="T1" fmla="*/ 49777 h 752"/>
              <a:gd name="T2" fmla="*/ 334475 w 751"/>
              <a:gd name="T3" fmla="*/ 49777 h 752"/>
              <a:gd name="T4" fmla="*/ 440099 w 751"/>
              <a:gd name="T5" fmla="*/ 335997 h 752"/>
              <a:gd name="T6" fmla="*/ 440099 w 751"/>
              <a:gd name="T7" fmla="*/ 335997 h 752"/>
              <a:gd name="T8" fmla="*/ 154524 w 751"/>
              <a:gd name="T9" fmla="*/ 441446 h 752"/>
              <a:gd name="T10" fmla="*/ 154524 w 751"/>
              <a:gd name="T11" fmla="*/ 441446 h 752"/>
              <a:gd name="T12" fmla="*/ 49552 w 751"/>
              <a:gd name="T13" fmla="*/ 155226 h 752"/>
              <a:gd name="T14" fmla="*/ 49552 w 751"/>
              <a:gd name="T15" fmla="*/ 155226 h 752"/>
              <a:gd name="T16" fmla="*/ 334475 w 751"/>
              <a:gd name="T17" fmla="*/ 49777 h 7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1" h="752">
                <a:moveTo>
                  <a:pt x="513" y="76"/>
                </a:moveTo>
                <a:lnTo>
                  <a:pt x="513" y="76"/>
                </a:lnTo>
                <a:cubicBezTo>
                  <a:pt x="678" y="152"/>
                  <a:pt x="750" y="348"/>
                  <a:pt x="675" y="513"/>
                </a:cubicBezTo>
                <a:cubicBezTo>
                  <a:pt x="598" y="678"/>
                  <a:pt x="402" y="751"/>
                  <a:pt x="237" y="674"/>
                </a:cubicBezTo>
                <a:cubicBezTo>
                  <a:pt x="72" y="598"/>
                  <a:pt x="0" y="403"/>
                  <a:pt x="76" y="237"/>
                </a:cubicBezTo>
                <a:cubicBezTo>
                  <a:pt x="152" y="72"/>
                  <a:pt x="348" y="0"/>
                  <a:pt x="513" y="76"/>
                </a:cubicBezTo>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473">
            <a:extLst>
              <a:ext uri="{FF2B5EF4-FFF2-40B4-BE49-F238E27FC236}">
                <a16:creationId xmlns:a16="http://schemas.microsoft.com/office/drawing/2014/main" id="{89276CCF-9472-094A-A131-EC984041ACBB}"/>
              </a:ext>
            </a:extLst>
          </p:cNvPr>
          <p:cNvSpPr>
            <a:spLocks noChangeArrowheads="1"/>
          </p:cNvSpPr>
          <p:nvPr/>
        </p:nvSpPr>
        <p:spPr bwMode="auto">
          <a:xfrm>
            <a:off x="12875443" y="8247745"/>
            <a:ext cx="730558" cy="730573"/>
          </a:xfrm>
          <a:custGeom>
            <a:avLst/>
            <a:gdLst>
              <a:gd name="T0" fmla="*/ 260834 w 586"/>
              <a:gd name="T1" fmla="*/ 38569 h 586"/>
              <a:gd name="T2" fmla="*/ 260834 w 586"/>
              <a:gd name="T3" fmla="*/ 38569 h 586"/>
              <a:gd name="T4" fmla="*/ 343202 w 586"/>
              <a:gd name="T5" fmla="*/ 261487 h 586"/>
              <a:gd name="T6" fmla="*/ 343202 w 586"/>
              <a:gd name="T7" fmla="*/ 261487 h 586"/>
              <a:gd name="T8" fmla="*/ 120938 w 586"/>
              <a:gd name="T9" fmla="*/ 343202 h 586"/>
              <a:gd name="T10" fmla="*/ 120938 w 586"/>
              <a:gd name="T11" fmla="*/ 343202 h 586"/>
              <a:gd name="T12" fmla="*/ 38569 w 586"/>
              <a:gd name="T13" fmla="*/ 120938 h 586"/>
              <a:gd name="T14" fmla="*/ 38569 w 586"/>
              <a:gd name="T15" fmla="*/ 120938 h 586"/>
              <a:gd name="T16" fmla="*/ 260834 w 586"/>
              <a:gd name="T17" fmla="*/ 38569 h 5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6" h="586">
                <a:moveTo>
                  <a:pt x="399" y="59"/>
                </a:moveTo>
                <a:lnTo>
                  <a:pt x="399" y="59"/>
                </a:lnTo>
                <a:cubicBezTo>
                  <a:pt x="529" y="118"/>
                  <a:pt x="585" y="271"/>
                  <a:pt x="525" y="400"/>
                </a:cubicBezTo>
                <a:cubicBezTo>
                  <a:pt x="466" y="529"/>
                  <a:pt x="313" y="585"/>
                  <a:pt x="185" y="525"/>
                </a:cubicBezTo>
                <a:cubicBezTo>
                  <a:pt x="56" y="466"/>
                  <a:pt x="0" y="313"/>
                  <a:pt x="59" y="185"/>
                </a:cubicBezTo>
                <a:cubicBezTo>
                  <a:pt x="118" y="56"/>
                  <a:pt x="271" y="0"/>
                  <a:pt x="399" y="59"/>
                </a:cubicBezTo>
              </a:path>
            </a:pathLst>
          </a:custGeom>
          <a:solidFill>
            <a:srgbClr val="F8CF6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474">
            <a:extLst>
              <a:ext uri="{FF2B5EF4-FFF2-40B4-BE49-F238E27FC236}">
                <a16:creationId xmlns:a16="http://schemas.microsoft.com/office/drawing/2014/main" id="{C679AE00-7C9E-DD49-9C78-B9750B52DA88}"/>
              </a:ext>
            </a:extLst>
          </p:cNvPr>
          <p:cNvSpPr>
            <a:spLocks noChangeArrowheads="1"/>
          </p:cNvSpPr>
          <p:nvPr/>
        </p:nvSpPr>
        <p:spPr bwMode="auto">
          <a:xfrm>
            <a:off x="13007271" y="8440000"/>
            <a:ext cx="417463" cy="318598"/>
          </a:xfrm>
          <a:custGeom>
            <a:avLst/>
            <a:gdLst>
              <a:gd name="T0" fmla="*/ 177859 w 336"/>
              <a:gd name="T1" fmla="*/ 107674 h 256"/>
              <a:gd name="T2" fmla="*/ 180465 w 336"/>
              <a:gd name="T3" fmla="*/ 83529 h 256"/>
              <a:gd name="T4" fmla="*/ 163526 w 336"/>
              <a:gd name="T5" fmla="*/ 65910 h 256"/>
              <a:gd name="T6" fmla="*/ 151799 w 336"/>
              <a:gd name="T7" fmla="*/ 62647 h 256"/>
              <a:gd name="T8" fmla="*/ 140723 w 336"/>
              <a:gd name="T9" fmla="*/ 65910 h 256"/>
              <a:gd name="T10" fmla="*/ 131602 w 336"/>
              <a:gd name="T11" fmla="*/ 73088 h 256"/>
              <a:gd name="T12" fmla="*/ 177859 w 336"/>
              <a:gd name="T13" fmla="*/ 107674 h 256"/>
              <a:gd name="T14" fmla="*/ 39741 w 336"/>
              <a:gd name="T15" fmla="*/ 56121 h 256"/>
              <a:gd name="T16" fmla="*/ 35832 w 336"/>
              <a:gd name="T17" fmla="*/ 78308 h 256"/>
              <a:gd name="T18" fmla="*/ 50165 w 336"/>
              <a:gd name="T19" fmla="*/ 93318 h 256"/>
              <a:gd name="T20" fmla="*/ 61241 w 336"/>
              <a:gd name="T21" fmla="*/ 95928 h 256"/>
              <a:gd name="T22" fmla="*/ 71013 w 336"/>
              <a:gd name="T23" fmla="*/ 92665 h 256"/>
              <a:gd name="T24" fmla="*/ 79483 w 336"/>
              <a:gd name="T25" fmla="*/ 86139 h 256"/>
              <a:gd name="T26" fmla="*/ 39741 w 336"/>
              <a:gd name="T27" fmla="*/ 56121 h 256"/>
              <a:gd name="T28" fmla="*/ 125739 w 336"/>
              <a:gd name="T29" fmla="*/ 132472 h 256"/>
              <a:gd name="T30" fmla="*/ 153753 w 336"/>
              <a:gd name="T31" fmla="*/ 137040 h 256"/>
              <a:gd name="T32" fmla="*/ 116618 w 336"/>
              <a:gd name="T33" fmla="*/ 92012 h 256"/>
              <a:gd name="T34" fmla="*/ 101634 w 336"/>
              <a:gd name="T35" fmla="*/ 108327 h 256"/>
              <a:gd name="T36" fmla="*/ 84043 w 336"/>
              <a:gd name="T37" fmla="*/ 120726 h 256"/>
              <a:gd name="T38" fmla="*/ 63847 w 336"/>
              <a:gd name="T39" fmla="*/ 126599 h 256"/>
              <a:gd name="T40" fmla="*/ 39741 w 336"/>
              <a:gd name="T41" fmla="*/ 121378 h 256"/>
              <a:gd name="T42" fmla="*/ 22151 w 336"/>
              <a:gd name="T43" fmla="*/ 107674 h 256"/>
              <a:gd name="T44" fmla="*/ 13030 w 336"/>
              <a:gd name="T45" fmla="*/ 89402 h 256"/>
              <a:gd name="T46" fmla="*/ 12378 w 336"/>
              <a:gd name="T47" fmla="*/ 67867 h 256"/>
              <a:gd name="T48" fmla="*/ 18242 w 336"/>
              <a:gd name="T49" fmla="*/ 46332 h 256"/>
              <a:gd name="T50" fmla="*/ 5212 w 336"/>
              <a:gd name="T51" fmla="*/ 27408 h 256"/>
              <a:gd name="T52" fmla="*/ 23454 w 336"/>
              <a:gd name="T53" fmla="*/ 36544 h 256"/>
              <a:gd name="T54" fmla="*/ 35181 w 336"/>
              <a:gd name="T55" fmla="*/ 17619 h 256"/>
              <a:gd name="T56" fmla="*/ 50817 w 336"/>
              <a:gd name="T57" fmla="*/ 4568 h 256"/>
              <a:gd name="T58" fmla="*/ 70362 w 336"/>
              <a:gd name="T59" fmla="*/ 0 h 256"/>
              <a:gd name="T60" fmla="*/ 80786 w 336"/>
              <a:gd name="T61" fmla="*/ 32629 h 256"/>
              <a:gd name="T62" fmla="*/ 59286 w 336"/>
              <a:gd name="T63" fmla="*/ 30018 h 256"/>
              <a:gd name="T64" fmla="*/ 44302 w 336"/>
              <a:gd name="T65" fmla="*/ 45680 h 256"/>
              <a:gd name="T66" fmla="*/ 94467 w 336"/>
              <a:gd name="T67" fmla="*/ 69172 h 256"/>
              <a:gd name="T68" fmla="*/ 110103 w 336"/>
              <a:gd name="T69" fmla="*/ 50900 h 256"/>
              <a:gd name="T70" fmla="*/ 128345 w 336"/>
              <a:gd name="T71" fmla="*/ 37849 h 256"/>
              <a:gd name="T72" fmla="*/ 148541 w 336"/>
              <a:gd name="T73" fmla="*/ 31976 h 256"/>
              <a:gd name="T74" fmla="*/ 171995 w 336"/>
              <a:gd name="T75" fmla="*/ 37197 h 256"/>
              <a:gd name="T76" fmla="*/ 193495 w 336"/>
              <a:gd name="T77" fmla="*/ 52206 h 256"/>
              <a:gd name="T78" fmla="*/ 203919 w 336"/>
              <a:gd name="T79" fmla="*/ 71130 h 256"/>
              <a:gd name="T80" fmla="*/ 205873 w 336"/>
              <a:gd name="T81" fmla="*/ 93318 h 256"/>
              <a:gd name="T82" fmla="*/ 218252 w 336"/>
              <a:gd name="T83" fmla="*/ 125946 h 256"/>
              <a:gd name="T84" fmla="*/ 194798 w 336"/>
              <a:gd name="T85" fmla="*/ 127251 h 256"/>
              <a:gd name="T86" fmla="*/ 180465 w 336"/>
              <a:gd name="T87" fmla="*/ 149439 h 256"/>
              <a:gd name="T88" fmla="*/ 160920 w 336"/>
              <a:gd name="T89" fmla="*/ 162490 h 256"/>
              <a:gd name="T90" fmla="*/ 138117 w 336"/>
              <a:gd name="T91" fmla="*/ 166405 h 256"/>
              <a:gd name="T92" fmla="*/ 113360 w 336"/>
              <a:gd name="T93" fmla="*/ 159880 h 25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36" h="256">
                <a:moveTo>
                  <a:pt x="273" y="165"/>
                </a:moveTo>
                <a:lnTo>
                  <a:pt x="273" y="165"/>
                </a:lnTo>
                <a:cubicBezTo>
                  <a:pt x="278" y="151"/>
                  <a:pt x="280" y="139"/>
                  <a:pt x="277" y="128"/>
                </a:cubicBezTo>
                <a:cubicBezTo>
                  <a:pt x="274" y="117"/>
                  <a:pt x="266" y="108"/>
                  <a:pt x="251" y="101"/>
                </a:cubicBezTo>
                <a:cubicBezTo>
                  <a:pt x="244" y="98"/>
                  <a:pt x="238" y="96"/>
                  <a:pt x="233" y="96"/>
                </a:cubicBezTo>
                <a:cubicBezTo>
                  <a:pt x="226" y="97"/>
                  <a:pt x="221" y="99"/>
                  <a:pt x="216" y="101"/>
                </a:cubicBezTo>
                <a:cubicBezTo>
                  <a:pt x="211" y="104"/>
                  <a:pt x="206" y="108"/>
                  <a:pt x="202" y="112"/>
                </a:cubicBezTo>
                <a:cubicBezTo>
                  <a:pt x="198" y="117"/>
                  <a:pt x="193" y="121"/>
                  <a:pt x="189" y="126"/>
                </a:cubicBezTo>
                <a:lnTo>
                  <a:pt x="273" y="165"/>
                </a:lnTo>
                <a:close/>
                <a:moveTo>
                  <a:pt x="61" y="86"/>
                </a:moveTo>
                <a:lnTo>
                  <a:pt x="61" y="86"/>
                </a:lnTo>
                <a:cubicBezTo>
                  <a:pt x="55" y="99"/>
                  <a:pt x="53" y="110"/>
                  <a:pt x="55" y="120"/>
                </a:cubicBezTo>
                <a:cubicBezTo>
                  <a:pt x="57" y="130"/>
                  <a:pt x="65" y="137"/>
                  <a:pt x="77" y="143"/>
                </a:cubicBezTo>
                <a:cubicBezTo>
                  <a:pt x="83" y="146"/>
                  <a:pt x="89" y="147"/>
                  <a:pt x="94" y="147"/>
                </a:cubicBezTo>
                <a:cubicBezTo>
                  <a:pt x="99" y="146"/>
                  <a:pt x="104" y="144"/>
                  <a:pt x="109" y="142"/>
                </a:cubicBezTo>
                <a:cubicBezTo>
                  <a:pt x="113" y="139"/>
                  <a:pt x="118" y="136"/>
                  <a:pt x="122" y="132"/>
                </a:cubicBezTo>
                <a:cubicBezTo>
                  <a:pt x="126" y="128"/>
                  <a:pt x="130" y="124"/>
                  <a:pt x="134" y="119"/>
                </a:cubicBezTo>
                <a:lnTo>
                  <a:pt x="61" y="86"/>
                </a:lnTo>
                <a:close/>
                <a:moveTo>
                  <a:pt x="193" y="203"/>
                </a:moveTo>
                <a:lnTo>
                  <a:pt x="193" y="203"/>
                </a:lnTo>
                <a:cubicBezTo>
                  <a:pt x="209" y="210"/>
                  <a:pt x="223" y="213"/>
                  <a:pt x="236" y="210"/>
                </a:cubicBezTo>
                <a:cubicBezTo>
                  <a:pt x="248" y="206"/>
                  <a:pt x="258" y="197"/>
                  <a:pt x="266" y="181"/>
                </a:cubicBezTo>
                <a:lnTo>
                  <a:pt x="179" y="141"/>
                </a:lnTo>
                <a:cubicBezTo>
                  <a:pt x="171" y="149"/>
                  <a:pt x="164" y="157"/>
                  <a:pt x="156" y="166"/>
                </a:cubicBezTo>
                <a:cubicBezTo>
                  <a:pt x="147" y="173"/>
                  <a:pt x="138" y="180"/>
                  <a:pt x="129" y="185"/>
                </a:cubicBezTo>
                <a:cubicBezTo>
                  <a:pt x="119" y="190"/>
                  <a:pt x="109" y="193"/>
                  <a:pt x="98" y="194"/>
                </a:cubicBezTo>
                <a:cubicBezTo>
                  <a:pt x="87" y="194"/>
                  <a:pt x="75" y="192"/>
                  <a:pt x="61" y="186"/>
                </a:cubicBezTo>
                <a:cubicBezTo>
                  <a:pt x="50" y="180"/>
                  <a:pt x="41" y="173"/>
                  <a:pt x="34" y="165"/>
                </a:cubicBezTo>
                <a:cubicBezTo>
                  <a:pt x="27" y="156"/>
                  <a:pt x="23" y="147"/>
                  <a:pt x="20" y="137"/>
                </a:cubicBezTo>
                <a:cubicBezTo>
                  <a:pt x="18" y="126"/>
                  <a:pt x="17" y="115"/>
                  <a:pt x="19" y="104"/>
                </a:cubicBezTo>
                <a:cubicBezTo>
                  <a:pt x="20" y="93"/>
                  <a:pt x="23" y="82"/>
                  <a:pt x="28" y="71"/>
                </a:cubicBezTo>
                <a:lnTo>
                  <a:pt x="0" y="58"/>
                </a:lnTo>
                <a:lnTo>
                  <a:pt x="8" y="42"/>
                </a:lnTo>
                <a:lnTo>
                  <a:pt x="36" y="56"/>
                </a:lnTo>
                <a:cubicBezTo>
                  <a:pt x="41" y="45"/>
                  <a:pt x="47" y="35"/>
                  <a:pt x="54" y="27"/>
                </a:cubicBezTo>
                <a:cubicBezTo>
                  <a:pt x="61" y="18"/>
                  <a:pt x="69" y="12"/>
                  <a:pt x="78" y="7"/>
                </a:cubicBezTo>
                <a:cubicBezTo>
                  <a:pt x="88" y="3"/>
                  <a:pt x="97" y="0"/>
                  <a:pt x="108" y="0"/>
                </a:cubicBezTo>
                <a:cubicBezTo>
                  <a:pt x="119" y="0"/>
                  <a:pt x="131" y="3"/>
                  <a:pt x="143" y="8"/>
                </a:cubicBezTo>
                <a:lnTo>
                  <a:pt x="124" y="50"/>
                </a:lnTo>
                <a:cubicBezTo>
                  <a:pt x="111" y="45"/>
                  <a:pt x="100" y="43"/>
                  <a:pt x="91" y="46"/>
                </a:cubicBezTo>
                <a:cubicBezTo>
                  <a:pt x="82" y="49"/>
                  <a:pt x="74" y="57"/>
                  <a:pt x="68" y="70"/>
                </a:cubicBezTo>
                <a:lnTo>
                  <a:pt x="145" y="106"/>
                </a:lnTo>
                <a:cubicBezTo>
                  <a:pt x="152" y="96"/>
                  <a:pt x="160" y="87"/>
                  <a:pt x="169" y="78"/>
                </a:cubicBezTo>
                <a:cubicBezTo>
                  <a:pt x="178" y="69"/>
                  <a:pt x="187" y="63"/>
                  <a:pt x="197" y="58"/>
                </a:cubicBezTo>
                <a:cubicBezTo>
                  <a:pt x="206" y="52"/>
                  <a:pt x="217" y="49"/>
                  <a:pt x="228" y="49"/>
                </a:cubicBezTo>
                <a:cubicBezTo>
                  <a:pt x="239" y="48"/>
                  <a:pt x="251" y="51"/>
                  <a:pt x="264" y="57"/>
                </a:cubicBezTo>
                <a:cubicBezTo>
                  <a:pt x="278" y="63"/>
                  <a:pt x="289" y="71"/>
                  <a:pt x="297" y="80"/>
                </a:cubicBezTo>
                <a:cubicBezTo>
                  <a:pt x="305" y="88"/>
                  <a:pt x="310" y="99"/>
                  <a:pt x="313" y="109"/>
                </a:cubicBezTo>
                <a:cubicBezTo>
                  <a:pt x="316" y="120"/>
                  <a:pt x="317" y="132"/>
                  <a:pt x="316" y="143"/>
                </a:cubicBezTo>
                <a:cubicBezTo>
                  <a:pt x="314" y="156"/>
                  <a:pt x="312" y="168"/>
                  <a:pt x="306" y="180"/>
                </a:cubicBezTo>
                <a:lnTo>
                  <a:pt x="335" y="193"/>
                </a:lnTo>
                <a:lnTo>
                  <a:pt x="327" y="208"/>
                </a:lnTo>
                <a:lnTo>
                  <a:pt x="299" y="195"/>
                </a:lnTo>
                <a:cubicBezTo>
                  <a:pt x="292" y="208"/>
                  <a:pt x="285" y="219"/>
                  <a:pt x="277" y="229"/>
                </a:cubicBezTo>
                <a:cubicBezTo>
                  <a:pt x="267" y="238"/>
                  <a:pt x="258" y="245"/>
                  <a:pt x="247" y="249"/>
                </a:cubicBezTo>
                <a:cubicBezTo>
                  <a:pt x="236" y="253"/>
                  <a:pt x="225" y="255"/>
                  <a:pt x="212" y="255"/>
                </a:cubicBezTo>
                <a:cubicBezTo>
                  <a:pt x="200" y="254"/>
                  <a:pt x="187" y="251"/>
                  <a:pt x="174" y="245"/>
                </a:cubicBezTo>
                <a:lnTo>
                  <a:pt x="193" y="203"/>
                </a:lnTo>
                <a:close/>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475">
            <a:extLst>
              <a:ext uri="{FF2B5EF4-FFF2-40B4-BE49-F238E27FC236}">
                <a16:creationId xmlns:a16="http://schemas.microsoft.com/office/drawing/2014/main" id="{AFE9C803-DD3D-3F48-AFE2-4C5E8C7A14CF}"/>
              </a:ext>
            </a:extLst>
          </p:cNvPr>
          <p:cNvSpPr>
            <a:spLocks noChangeArrowheads="1"/>
          </p:cNvSpPr>
          <p:nvPr/>
        </p:nvSpPr>
        <p:spPr bwMode="auto">
          <a:xfrm>
            <a:off x="13869661" y="8049995"/>
            <a:ext cx="878869" cy="878887"/>
          </a:xfrm>
          <a:custGeom>
            <a:avLst/>
            <a:gdLst>
              <a:gd name="T0" fmla="*/ 441945 w 707"/>
              <a:gd name="T1" fmla="*/ 198158 h 707"/>
              <a:gd name="T2" fmla="*/ 441945 w 707"/>
              <a:gd name="T3" fmla="*/ 198158 h 707"/>
              <a:gd name="T4" fmla="*/ 262038 w 707"/>
              <a:gd name="T5" fmla="*/ 441945 h 707"/>
              <a:gd name="T6" fmla="*/ 262038 w 707"/>
              <a:gd name="T7" fmla="*/ 441945 h 707"/>
              <a:gd name="T8" fmla="*/ 17600 w 707"/>
              <a:gd name="T9" fmla="*/ 262038 h 707"/>
              <a:gd name="T10" fmla="*/ 17600 w 707"/>
              <a:gd name="T11" fmla="*/ 262038 h 707"/>
              <a:gd name="T12" fmla="*/ 198158 w 707"/>
              <a:gd name="T13" fmla="*/ 17600 h 707"/>
              <a:gd name="T14" fmla="*/ 198158 w 707"/>
              <a:gd name="T15" fmla="*/ 17600 h 707"/>
              <a:gd name="T16" fmla="*/ 441945 w 707"/>
              <a:gd name="T17" fmla="*/ 198158 h 7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07" h="707">
                <a:moveTo>
                  <a:pt x="678" y="304"/>
                </a:moveTo>
                <a:lnTo>
                  <a:pt x="678" y="304"/>
                </a:lnTo>
                <a:cubicBezTo>
                  <a:pt x="706" y="484"/>
                  <a:pt x="582" y="652"/>
                  <a:pt x="402" y="678"/>
                </a:cubicBezTo>
                <a:cubicBezTo>
                  <a:pt x="222" y="706"/>
                  <a:pt x="55" y="582"/>
                  <a:pt x="27" y="402"/>
                </a:cubicBezTo>
                <a:cubicBezTo>
                  <a:pt x="0" y="222"/>
                  <a:pt x="124" y="55"/>
                  <a:pt x="304" y="27"/>
                </a:cubicBezTo>
                <a:cubicBezTo>
                  <a:pt x="484" y="0"/>
                  <a:pt x="652" y="124"/>
                  <a:pt x="678" y="304"/>
                </a:cubicBezTo>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476">
            <a:extLst>
              <a:ext uri="{FF2B5EF4-FFF2-40B4-BE49-F238E27FC236}">
                <a16:creationId xmlns:a16="http://schemas.microsoft.com/office/drawing/2014/main" id="{D89C264D-77ED-DA4F-9BE6-70AB502DA919}"/>
              </a:ext>
            </a:extLst>
          </p:cNvPr>
          <p:cNvSpPr>
            <a:spLocks noChangeArrowheads="1"/>
          </p:cNvSpPr>
          <p:nvPr/>
        </p:nvSpPr>
        <p:spPr bwMode="auto">
          <a:xfrm>
            <a:off x="13968534" y="8148871"/>
            <a:ext cx="686619" cy="686629"/>
          </a:xfrm>
          <a:custGeom>
            <a:avLst/>
            <a:gdLst>
              <a:gd name="T0" fmla="*/ 345664 w 551"/>
              <a:gd name="T1" fmla="*/ 154862 h 551"/>
              <a:gd name="T2" fmla="*/ 345664 w 551"/>
              <a:gd name="T3" fmla="*/ 154862 h 551"/>
              <a:gd name="T4" fmla="*/ 204523 w 551"/>
              <a:gd name="T5" fmla="*/ 345662 h 551"/>
              <a:gd name="T6" fmla="*/ 204523 w 551"/>
              <a:gd name="T7" fmla="*/ 345662 h 551"/>
              <a:gd name="T8" fmla="*/ 13722 w 551"/>
              <a:gd name="T9" fmla="*/ 204522 h 551"/>
              <a:gd name="T10" fmla="*/ 13722 w 551"/>
              <a:gd name="T11" fmla="*/ 204522 h 551"/>
              <a:gd name="T12" fmla="*/ 154209 w 551"/>
              <a:gd name="T13" fmla="*/ 13722 h 551"/>
              <a:gd name="T14" fmla="*/ 154209 w 551"/>
              <a:gd name="T15" fmla="*/ 13722 h 551"/>
              <a:gd name="T16" fmla="*/ 345664 w 551"/>
              <a:gd name="T17" fmla="*/ 154862 h 5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51" h="551">
                <a:moveTo>
                  <a:pt x="529" y="237"/>
                </a:moveTo>
                <a:lnTo>
                  <a:pt x="529" y="237"/>
                </a:lnTo>
                <a:cubicBezTo>
                  <a:pt x="550" y="377"/>
                  <a:pt x="454" y="508"/>
                  <a:pt x="313" y="529"/>
                </a:cubicBezTo>
                <a:cubicBezTo>
                  <a:pt x="173" y="550"/>
                  <a:pt x="42" y="454"/>
                  <a:pt x="21" y="313"/>
                </a:cubicBezTo>
                <a:cubicBezTo>
                  <a:pt x="0" y="173"/>
                  <a:pt x="96" y="42"/>
                  <a:pt x="236" y="21"/>
                </a:cubicBezTo>
                <a:cubicBezTo>
                  <a:pt x="377" y="0"/>
                  <a:pt x="507" y="97"/>
                  <a:pt x="529" y="237"/>
                </a:cubicBezTo>
              </a:path>
            </a:pathLst>
          </a:custGeom>
          <a:solidFill>
            <a:srgbClr val="F8CF6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477">
            <a:extLst>
              <a:ext uri="{FF2B5EF4-FFF2-40B4-BE49-F238E27FC236}">
                <a16:creationId xmlns:a16="http://schemas.microsoft.com/office/drawing/2014/main" id="{AE8F606B-39FC-F04B-AC1C-5AAE7C6EC3E3}"/>
              </a:ext>
            </a:extLst>
          </p:cNvPr>
          <p:cNvSpPr>
            <a:spLocks noChangeArrowheads="1"/>
          </p:cNvSpPr>
          <p:nvPr/>
        </p:nvSpPr>
        <p:spPr bwMode="auto">
          <a:xfrm>
            <a:off x="14171774" y="8236760"/>
            <a:ext cx="280139" cy="450430"/>
          </a:xfrm>
          <a:custGeom>
            <a:avLst/>
            <a:gdLst>
              <a:gd name="T0" fmla="*/ 88530 w 224"/>
              <a:gd name="T1" fmla="*/ 190916 h 360"/>
              <a:gd name="T2" fmla="*/ 110171 w 224"/>
              <a:gd name="T3" fmla="*/ 179107 h 360"/>
              <a:gd name="T4" fmla="*/ 115418 w 224"/>
              <a:gd name="T5" fmla="*/ 155488 h 360"/>
              <a:gd name="T6" fmla="*/ 110827 w 224"/>
              <a:gd name="T7" fmla="*/ 143679 h 360"/>
              <a:gd name="T8" fmla="*/ 102958 w 224"/>
              <a:gd name="T9" fmla="*/ 136462 h 360"/>
              <a:gd name="T10" fmla="*/ 91154 w 224"/>
              <a:gd name="T11" fmla="*/ 132526 h 360"/>
              <a:gd name="T12" fmla="*/ 88530 w 224"/>
              <a:gd name="T13" fmla="*/ 190916 h 360"/>
              <a:gd name="T14" fmla="*/ 55086 w 224"/>
              <a:gd name="T15" fmla="*/ 45925 h 360"/>
              <a:gd name="T16" fmla="*/ 34756 w 224"/>
              <a:gd name="T17" fmla="*/ 55110 h 360"/>
              <a:gd name="T18" fmla="*/ 30166 w 224"/>
              <a:gd name="T19" fmla="*/ 75448 h 360"/>
              <a:gd name="T20" fmla="*/ 34101 w 224"/>
              <a:gd name="T21" fmla="*/ 85289 h 360"/>
              <a:gd name="T22" fmla="*/ 41970 w 224"/>
              <a:gd name="T23" fmla="*/ 92506 h 360"/>
              <a:gd name="T24" fmla="*/ 51807 w 224"/>
              <a:gd name="T25" fmla="*/ 95786 h 360"/>
              <a:gd name="T26" fmla="*/ 55086 w 224"/>
              <a:gd name="T27" fmla="*/ 45925 h 360"/>
              <a:gd name="T28" fmla="*/ 38691 w 224"/>
              <a:gd name="T29" fmla="*/ 160081 h 360"/>
              <a:gd name="T30" fmla="*/ 49839 w 224"/>
              <a:gd name="T31" fmla="*/ 186324 h 360"/>
              <a:gd name="T32" fmla="*/ 68201 w 224"/>
              <a:gd name="T33" fmla="*/ 129902 h 360"/>
              <a:gd name="T34" fmla="*/ 45905 w 224"/>
              <a:gd name="T35" fmla="*/ 125965 h 360"/>
              <a:gd name="T36" fmla="*/ 25575 w 224"/>
              <a:gd name="T37" fmla="*/ 118749 h 360"/>
              <a:gd name="T38" fmla="*/ 9837 w 224"/>
              <a:gd name="T39" fmla="*/ 104971 h 360"/>
              <a:gd name="T40" fmla="*/ 656 w 224"/>
              <a:gd name="T41" fmla="*/ 81353 h 360"/>
              <a:gd name="T42" fmla="*/ 2623 w 224"/>
              <a:gd name="T43" fmla="*/ 59046 h 360"/>
              <a:gd name="T44" fmla="*/ 13116 w 224"/>
              <a:gd name="T45" fmla="*/ 41332 h 360"/>
              <a:gd name="T46" fmla="*/ 30166 w 224"/>
              <a:gd name="T47" fmla="*/ 28867 h 360"/>
              <a:gd name="T48" fmla="*/ 51807 w 224"/>
              <a:gd name="T49" fmla="*/ 22306 h 360"/>
              <a:gd name="T50" fmla="*/ 59676 w 224"/>
              <a:gd name="T51" fmla="*/ 0 h 360"/>
              <a:gd name="T52" fmla="*/ 62955 w 224"/>
              <a:gd name="T53" fmla="*/ 20994 h 360"/>
              <a:gd name="T54" fmla="*/ 85252 w 224"/>
              <a:gd name="T55" fmla="*/ 20338 h 360"/>
              <a:gd name="T56" fmla="*/ 104925 w 224"/>
              <a:gd name="T57" fmla="*/ 26899 h 360"/>
              <a:gd name="T58" fmla="*/ 119352 w 224"/>
              <a:gd name="T59" fmla="*/ 40676 h 360"/>
              <a:gd name="T60" fmla="*/ 97711 w 224"/>
              <a:gd name="T61" fmla="*/ 66919 h 360"/>
              <a:gd name="T62" fmla="*/ 87875 w 224"/>
              <a:gd name="T63" fmla="*/ 47893 h 360"/>
              <a:gd name="T64" fmla="*/ 66890 w 224"/>
              <a:gd name="T65" fmla="*/ 43957 h 360"/>
              <a:gd name="T66" fmla="*/ 74759 w 224"/>
              <a:gd name="T67" fmla="*/ 98410 h 360"/>
              <a:gd name="T68" fmla="*/ 98367 w 224"/>
              <a:gd name="T69" fmla="*/ 102347 h 360"/>
              <a:gd name="T70" fmla="*/ 119352 w 224"/>
              <a:gd name="T71" fmla="*/ 109564 h 360"/>
              <a:gd name="T72" fmla="*/ 135747 w 224"/>
              <a:gd name="T73" fmla="*/ 123997 h 360"/>
              <a:gd name="T74" fmla="*/ 144272 w 224"/>
              <a:gd name="T75" fmla="*/ 146960 h 360"/>
              <a:gd name="T76" fmla="*/ 143616 w 224"/>
              <a:gd name="T77" fmla="*/ 172546 h 360"/>
              <a:gd name="T78" fmla="*/ 133124 w 224"/>
              <a:gd name="T79" fmla="*/ 192228 h 360"/>
              <a:gd name="T80" fmla="*/ 115418 w 224"/>
              <a:gd name="T81" fmla="*/ 206006 h 360"/>
              <a:gd name="T82" fmla="*/ 95088 w 224"/>
              <a:gd name="T83" fmla="*/ 234217 h 360"/>
              <a:gd name="T84" fmla="*/ 80661 w 224"/>
              <a:gd name="T85" fmla="*/ 215847 h 360"/>
              <a:gd name="T86" fmla="*/ 54430 w 224"/>
              <a:gd name="T87" fmla="*/ 215191 h 360"/>
              <a:gd name="T88" fmla="*/ 32789 w 224"/>
              <a:gd name="T89" fmla="*/ 206662 h 360"/>
              <a:gd name="T90" fmla="*/ 17050 w 224"/>
              <a:gd name="T91" fmla="*/ 189604 h 360"/>
              <a:gd name="T92" fmla="*/ 9181 w 224"/>
              <a:gd name="T93" fmla="*/ 164673 h 36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4" h="360">
                <a:moveTo>
                  <a:pt x="135" y="291"/>
                </a:moveTo>
                <a:lnTo>
                  <a:pt x="135" y="291"/>
                </a:lnTo>
                <a:cubicBezTo>
                  <a:pt x="149" y="288"/>
                  <a:pt x="160" y="282"/>
                  <a:pt x="168" y="273"/>
                </a:cubicBezTo>
                <a:cubicBezTo>
                  <a:pt x="176" y="265"/>
                  <a:pt x="179" y="252"/>
                  <a:pt x="176" y="237"/>
                </a:cubicBezTo>
                <a:cubicBezTo>
                  <a:pt x="175" y="229"/>
                  <a:pt x="173" y="223"/>
                  <a:pt x="169" y="219"/>
                </a:cubicBezTo>
                <a:cubicBezTo>
                  <a:pt x="166" y="214"/>
                  <a:pt x="162" y="210"/>
                  <a:pt x="157" y="208"/>
                </a:cubicBezTo>
                <a:cubicBezTo>
                  <a:pt x="152" y="205"/>
                  <a:pt x="146" y="203"/>
                  <a:pt x="139" y="202"/>
                </a:cubicBezTo>
                <a:cubicBezTo>
                  <a:pt x="133" y="200"/>
                  <a:pt x="127" y="200"/>
                  <a:pt x="121" y="199"/>
                </a:cubicBezTo>
                <a:lnTo>
                  <a:pt x="135" y="291"/>
                </a:lnTo>
                <a:close/>
                <a:moveTo>
                  <a:pt x="84" y="70"/>
                </a:moveTo>
                <a:lnTo>
                  <a:pt x="84" y="70"/>
                </a:lnTo>
                <a:cubicBezTo>
                  <a:pt x="70" y="71"/>
                  <a:pt x="59" y="76"/>
                  <a:pt x="53" y="84"/>
                </a:cubicBezTo>
                <a:cubicBezTo>
                  <a:pt x="46" y="90"/>
                  <a:pt x="43" y="101"/>
                  <a:pt x="46" y="115"/>
                </a:cubicBezTo>
                <a:cubicBezTo>
                  <a:pt x="47" y="121"/>
                  <a:pt x="49" y="126"/>
                  <a:pt x="52" y="130"/>
                </a:cubicBezTo>
                <a:cubicBezTo>
                  <a:pt x="55" y="134"/>
                  <a:pt x="59" y="138"/>
                  <a:pt x="64" y="141"/>
                </a:cubicBezTo>
                <a:cubicBezTo>
                  <a:pt x="69" y="143"/>
                  <a:pt x="74" y="145"/>
                  <a:pt x="79" y="146"/>
                </a:cubicBezTo>
                <a:cubicBezTo>
                  <a:pt x="85" y="147"/>
                  <a:pt x="91" y="148"/>
                  <a:pt x="96" y="148"/>
                </a:cubicBezTo>
                <a:lnTo>
                  <a:pt x="84" y="70"/>
                </a:lnTo>
                <a:close/>
                <a:moveTo>
                  <a:pt x="59" y="244"/>
                </a:moveTo>
                <a:lnTo>
                  <a:pt x="59" y="244"/>
                </a:lnTo>
                <a:cubicBezTo>
                  <a:pt x="61" y="262"/>
                  <a:pt x="67" y="274"/>
                  <a:pt x="76" y="284"/>
                </a:cubicBezTo>
                <a:cubicBezTo>
                  <a:pt x="86" y="292"/>
                  <a:pt x="100" y="296"/>
                  <a:pt x="118" y="293"/>
                </a:cubicBezTo>
                <a:lnTo>
                  <a:pt x="104" y="198"/>
                </a:lnTo>
                <a:cubicBezTo>
                  <a:pt x="92" y="197"/>
                  <a:pt x="81" y="195"/>
                  <a:pt x="70" y="192"/>
                </a:cubicBezTo>
                <a:cubicBezTo>
                  <a:pt x="59" y="190"/>
                  <a:pt x="48" y="186"/>
                  <a:pt x="39" y="181"/>
                </a:cubicBezTo>
                <a:cubicBezTo>
                  <a:pt x="29" y="176"/>
                  <a:pt x="21" y="169"/>
                  <a:pt x="15" y="160"/>
                </a:cubicBezTo>
                <a:cubicBezTo>
                  <a:pt x="8" y="151"/>
                  <a:pt x="3" y="139"/>
                  <a:pt x="1" y="124"/>
                </a:cubicBezTo>
                <a:cubicBezTo>
                  <a:pt x="0" y="112"/>
                  <a:pt x="0" y="101"/>
                  <a:pt x="4" y="90"/>
                </a:cubicBezTo>
                <a:cubicBezTo>
                  <a:pt x="7" y="80"/>
                  <a:pt x="12" y="71"/>
                  <a:pt x="20" y="63"/>
                </a:cubicBezTo>
                <a:cubicBezTo>
                  <a:pt x="27" y="55"/>
                  <a:pt x="36" y="49"/>
                  <a:pt x="46" y="44"/>
                </a:cubicBezTo>
                <a:cubicBezTo>
                  <a:pt x="56" y="39"/>
                  <a:pt x="67" y="36"/>
                  <a:pt x="79" y="34"/>
                </a:cubicBezTo>
                <a:lnTo>
                  <a:pt x="74" y="3"/>
                </a:lnTo>
                <a:lnTo>
                  <a:pt x="91" y="0"/>
                </a:lnTo>
                <a:lnTo>
                  <a:pt x="96" y="32"/>
                </a:lnTo>
                <a:cubicBezTo>
                  <a:pt x="108" y="30"/>
                  <a:pt x="119" y="30"/>
                  <a:pt x="130" y="31"/>
                </a:cubicBezTo>
                <a:cubicBezTo>
                  <a:pt x="141" y="33"/>
                  <a:pt x="151" y="36"/>
                  <a:pt x="160" y="41"/>
                </a:cubicBezTo>
                <a:cubicBezTo>
                  <a:pt x="168" y="46"/>
                  <a:pt x="175" y="54"/>
                  <a:pt x="182" y="62"/>
                </a:cubicBezTo>
                <a:cubicBezTo>
                  <a:pt x="188" y="71"/>
                  <a:pt x="192" y="82"/>
                  <a:pt x="194" y="95"/>
                </a:cubicBezTo>
                <a:lnTo>
                  <a:pt x="149" y="102"/>
                </a:lnTo>
                <a:cubicBezTo>
                  <a:pt x="146" y="89"/>
                  <a:pt x="141" y="79"/>
                  <a:pt x="134" y="73"/>
                </a:cubicBezTo>
                <a:cubicBezTo>
                  <a:pt x="126" y="66"/>
                  <a:pt x="116" y="65"/>
                  <a:pt x="102" y="67"/>
                </a:cubicBezTo>
                <a:lnTo>
                  <a:pt x="114" y="150"/>
                </a:lnTo>
                <a:cubicBezTo>
                  <a:pt x="126" y="152"/>
                  <a:pt x="138" y="153"/>
                  <a:pt x="150" y="156"/>
                </a:cubicBezTo>
                <a:cubicBezTo>
                  <a:pt x="162" y="158"/>
                  <a:pt x="173" y="163"/>
                  <a:pt x="182" y="167"/>
                </a:cubicBezTo>
                <a:cubicBezTo>
                  <a:pt x="192" y="173"/>
                  <a:pt x="201" y="180"/>
                  <a:pt x="207" y="189"/>
                </a:cubicBezTo>
                <a:cubicBezTo>
                  <a:pt x="214" y="198"/>
                  <a:pt x="218" y="210"/>
                  <a:pt x="220" y="224"/>
                </a:cubicBezTo>
                <a:cubicBezTo>
                  <a:pt x="223" y="238"/>
                  <a:pt x="222" y="251"/>
                  <a:pt x="219" y="263"/>
                </a:cubicBezTo>
                <a:cubicBezTo>
                  <a:pt x="216" y="274"/>
                  <a:pt x="210" y="285"/>
                  <a:pt x="203" y="293"/>
                </a:cubicBezTo>
                <a:cubicBezTo>
                  <a:pt x="196" y="302"/>
                  <a:pt x="186" y="309"/>
                  <a:pt x="176" y="314"/>
                </a:cubicBezTo>
                <a:cubicBezTo>
                  <a:pt x="165" y="320"/>
                  <a:pt x="154" y="324"/>
                  <a:pt x="140" y="326"/>
                </a:cubicBezTo>
                <a:lnTo>
                  <a:pt x="145" y="357"/>
                </a:lnTo>
                <a:lnTo>
                  <a:pt x="128" y="359"/>
                </a:lnTo>
                <a:lnTo>
                  <a:pt x="123" y="329"/>
                </a:lnTo>
                <a:cubicBezTo>
                  <a:pt x="109" y="331"/>
                  <a:pt x="96" y="331"/>
                  <a:pt x="83" y="328"/>
                </a:cubicBezTo>
                <a:cubicBezTo>
                  <a:pt x="71" y="326"/>
                  <a:pt x="60" y="321"/>
                  <a:pt x="50" y="315"/>
                </a:cubicBezTo>
                <a:cubicBezTo>
                  <a:pt x="41" y="308"/>
                  <a:pt x="33" y="300"/>
                  <a:pt x="26" y="289"/>
                </a:cubicBezTo>
                <a:cubicBezTo>
                  <a:pt x="20" y="278"/>
                  <a:pt x="16" y="266"/>
                  <a:pt x="14" y="251"/>
                </a:cubicBezTo>
                <a:lnTo>
                  <a:pt x="59" y="244"/>
                </a:lnTo>
                <a:close/>
              </a:path>
            </a:pathLst>
          </a:custGeom>
          <a:solidFill>
            <a:srgbClr val="E5B63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BA6553BD-E89A-4E4E-BFAE-E10061BC2064}"/>
              </a:ext>
            </a:extLst>
          </p:cNvPr>
          <p:cNvSpPr>
            <a:spLocks noChangeArrowheads="1"/>
          </p:cNvSpPr>
          <p:nvPr/>
        </p:nvSpPr>
        <p:spPr bwMode="auto">
          <a:xfrm>
            <a:off x="7140820" y="6698705"/>
            <a:ext cx="531567" cy="899601"/>
          </a:xfrm>
          <a:custGeom>
            <a:avLst/>
            <a:gdLst>
              <a:gd name="connsiteX0" fmla="*/ 203234 w 531567"/>
              <a:gd name="connsiteY0" fmla="*/ 840435 h 899601"/>
              <a:gd name="connsiteX1" fmla="*/ 322807 w 531567"/>
              <a:gd name="connsiteY1" fmla="*/ 840435 h 899601"/>
              <a:gd name="connsiteX2" fmla="*/ 261749 w 531567"/>
              <a:gd name="connsiteY2" fmla="*/ 899601 h 899601"/>
              <a:gd name="connsiteX3" fmla="*/ 203234 w 531567"/>
              <a:gd name="connsiteY3" fmla="*/ 840435 h 899601"/>
              <a:gd name="connsiteX4" fmla="*/ 159291 w 531567"/>
              <a:gd name="connsiteY4" fmla="*/ 785505 h 899601"/>
              <a:gd name="connsiteX5" fmla="*/ 372258 w 531567"/>
              <a:gd name="connsiteY5" fmla="*/ 785505 h 899601"/>
              <a:gd name="connsiteX6" fmla="*/ 372258 w 531567"/>
              <a:gd name="connsiteY6" fmla="*/ 811826 h 899601"/>
              <a:gd name="connsiteX7" fmla="*/ 159291 w 531567"/>
              <a:gd name="connsiteY7" fmla="*/ 811826 h 899601"/>
              <a:gd name="connsiteX8" fmla="*/ 159291 w 531567"/>
              <a:gd name="connsiteY8" fmla="*/ 730574 h 899601"/>
              <a:gd name="connsiteX9" fmla="*/ 372258 w 531567"/>
              <a:gd name="connsiteY9" fmla="*/ 730574 h 899601"/>
              <a:gd name="connsiteX10" fmla="*/ 372258 w 531567"/>
              <a:gd name="connsiteY10" fmla="*/ 762214 h 899601"/>
              <a:gd name="connsiteX11" fmla="*/ 159291 w 531567"/>
              <a:gd name="connsiteY11" fmla="*/ 762214 h 899601"/>
              <a:gd name="connsiteX12" fmla="*/ 159291 w 531567"/>
              <a:gd name="connsiteY12" fmla="*/ 670153 h 899601"/>
              <a:gd name="connsiteX13" fmla="*/ 372258 w 531567"/>
              <a:gd name="connsiteY13" fmla="*/ 670153 h 899601"/>
              <a:gd name="connsiteX14" fmla="*/ 372258 w 531567"/>
              <a:gd name="connsiteY14" fmla="*/ 696472 h 899601"/>
              <a:gd name="connsiteX15" fmla="*/ 159291 w 531567"/>
              <a:gd name="connsiteY15" fmla="*/ 696472 h 899601"/>
              <a:gd name="connsiteX16" fmla="*/ 265161 w 531567"/>
              <a:gd name="connsiteY16" fmla="*/ 0 h 899601"/>
              <a:gd name="connsiteX17" fmla="*/ 531567 w 531567"/>
              <a:gd name="connsiteY17" fmla="*/ 265082 h 899601"/>
              <a:gd name="connsiteX18" fmla="*/ 430731 w 531567"/>
              <a:gd name="connsiteY18" fmla="*/ 507763 h 899601"/>
              <a:gd name="connsiteX19" fmla="*/ 261427 w 531567"/>
              <a:gd name="connsiteY19" fmla="*/ 635948 h 899601"/>
              <a:gd name="connsiteX20" fmla="*/ 98346 w 531567"/>
              <a:gd name="connsiteY20" fmla="*/ 507763 h 899601"/>
              <a:gd name="connsiteX21" fmla="*/ 0 w 531567"/>
              <a:gd name="connsiteY21" fmla="*/ 265082 h 899601"/>
              <a:gd name="connsiteX22" fmla="*/ 265161 w 531567"/>
              <a:gd name="connsiteY22" fmla="*/ 0 h 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1567" h="899601">
                <a:moveTo>
                  <a:pt x="203234" y="840435"/>
                </a:moveTo>
                <a:lnTo>
                  <a:pt x="322807" y="840435"/>
                </a:lnTo>
                <a:cubicBezTo>
                  <a:pt x="322807" y="840435"/>
                  <a:pt x="316447" y="899601"/>
                  <a:pt x="261749" y="899601"/>
                </a:cubicBezTo>
                <a:cubicBezTo>
                  <a:pt x="207050" y="899601"/>
                  <a:pt x="203234" y="840435"/>
                  <a:pt x="203234" y="840435"/>
                </a:cubicBezTo>
                <a:close/>
                <a:moveTo>
                  <a:pt x="159291" y="785505"/>
                </a:moveTo>
                <a:lnTo>
                  <a:pt x="372258" y="785505"/>
                </a:lnTo>
                <a:lnTo>
                  <a:pt x="372258" y="811826"/>
                </a:lnTo>
                <a:lnTo>
                  <a:pt x="159291" y="811826"/>
                </a:lnTo>
                <a:close/>
                <a:moveTo>
                  <a:pt x="159291" y="730574"/>
                </a:moveTo>
                <a:lnTo>
                  <a:pt x="372258" y="730574"/>
                </a:lnTo>
                <a:lnTo>
                  <a:pt x="372258" y="762214"/>
                </a:lnTo>
                <a:lnTo>
                  <a:pt x="159291" y="762214"/>
                </a:lnTo>
                <a:close/>
                <a:moveTo>
                  <a:pt x="159291" y="670153"/>
                </a:moveTo>
                <a:lnTo>
                  <a:pt x="372258" y="670153"/>
                </a:lnTo>
                <a:lnTo>
                  <a:pt x="372258" y="696472"/>
                </a:lnTo>
                <a:lnTo>
                  <a:pt x="159291" y="696472"/>
                </a:lnTo>
                <a:close/>
                <a:moveTo>
                  <a:pt x="265161" y="0"/>
                </a:moveTo>
                <a:cubicBezTo>
                  <a:pt x="412058" y="0"/>
                  <a:pt x="531567" y="119473"/>
                  <a:pt x="531567" y="265082"/>
                </a:cubicBezTo>
                <a:cubicBezTo>
                  <a:pt x="531567" y="342242"/>
                  <a:pt x="469323" y="428114"/>
                  <a:pt x="430731" y="507763"/>
                </a:cubicBezTo>
                <a:cubicBezTo>
                  <a:pt x="374711" y="619770"/>
                  <a:pt x="398364" y="635948"/>
                  <a:pt x="261427" y="635948"/>
                </a:cubicBezTo>
                <a:cubicBezTo>
                  <a:pt x="128223" y="635948"/>
                  <a:pt x="166815" y="616036"/>
                  <a:pt x="98346" y="507763"/>
                </a:cubicBezTo>
                <a:cubicBezTo>
                  <a:pt x="49795" y="431847"/>
                  <a:pt x="0" y="343487"/>
                  <a:pt x="0" y="265082"/>
                </a:cubicBezTo>
                <a:cubicBezTo>
                  <a:pt x="0" y="119473"/>
                  <a:pt x="118264" y="0"/>
                  <a:pt x="265161" y="0"/>
                </a:cubicBezTo>
                <a:close/>
              </a:path>
            </a:pathLst>
          </a:custGeom>
          <a:solidFill>
            <a:srgbClr val="DFE8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2" name="Freeform 483">
            <a:extLst>
              <a:ext uri="{FF2B5EF4-FFF2-40B4-BE49-F238E27FC236}">
                <a16:creationId xmlns:a16="http://schemas.microsoft.com/office/drawing/2014/main" id="{7B5AB292-8E4E-F544-92A8-2C914EAAD9F4}"/>
              </a:ext>
            </a:extLst>
          </p:cNvPr>
          <p:cNvSpPr>
            <a:spLocks noChangeArrowheads="1"/>
          </p:cNvSpPr>
          <p:nvPr/>
        </p:nvSpPr>
        <p:spPr bwMode="auto">
          <a:xfrm>
            <a:off x="7239690" y="6945892"/>
            <a:ext cx="329576" cy="346064"/>
          </a:xfrm>
          <a:custGeom>
            <a:avLst/>
            <a:gdLst>
              <a:gd name="T0" fmla="*/ 62606 w 265"/>
              <a:gd name="T1" fmla="*/ 180805 h 277"/>
              <a:gd name="T2" fmla="*/ 62606 w 265"/>
              <a:gd name="T3" fmla="*/ 180805 h 277"/>
              <a:gd name="T4" fmla="*/ 56084 w 265"/>
              <a:gd name="T5" fmla="*/ 175564 h 277"/>
              <a:gd name="T6" fmla="*/ 0 w 265"/>
              <a:gd name="T7" fmla="*/ 0 h 277"/>
              <a:gd name="T8" fmla="*/ 172166 w 265"/>
              <a:gd name="T9" fmla="*/ 0 h 277"/>
              <a:gd name="T10" fmla="*/ 113473 w 265"/>
              <a:gd name="T11" fmla="*/ 174909 h 277"/>
              <a:gd name="T12" fmla="*/ 113473 w 265"/>
              <a:gd name="T13" fmla="*/ 174909 h 277"/>
              <a:gd name="T14" fmla="*/ 104343 w 265"/>
              <a:gd name="T15" fmla="*/ 179495 h 277"/>
              <a:gd name="T16" fmla="*/ 104343 w 265"/>
              <a:gd name="T17" fmla="*/ 179495 h 277"/>
              <a:gd name="T18" fmla="*/ 99778 w 265"/>
              <a:gd name="T19" fmla="*/ 170323 h 277"/>
              <a:gd name="T20" fmla="*/ 151297 w 265"/>
              <a:gd name="T21" fmla="*/ 14412 h 277"/>
              <a:gd name="T22" fmla="*/ 19564 w 265"/>
              <a:gd name="T23" fmla="*/ 14412 h 277"/>
              <a:gd name="T24" fmla="*/ 69779 w 265"/>
              <a:gd name="T25" fmla="*/ 170979 h 277"/>
              <a:gd name="T26" fmla="*/ 69779 w 265"/>
              <a:gd name="T27" fmla="*/ 170979 h 277"/>
              <a:gd name="T28" fmla="*/ 65214 w 265"/>
              <a:gd name="T29" fmla="*/ 180805 h 277"/>
              <a:gd name="T30" fmla="*/ 65214 w 265"/>
              <a:gd name="T31" fmla="*/ 180805 h 277"/>
              <a:gd name="T32" fmla="*/ 62606 w 265"/>
              <a:gd name="T33" fmla="*/ 180805 h 27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5" h="277">
                <a:moveTo>
                  <a:pt x="96" y="276"/>
                </a:moveTo>
                <a:lnTo>
                  <a:pt x="96" y="276"/>
                </a:lnTo>
                <a:cubicBezTo>
                  <a:pt x="92" y="276"/>
                  <a:pt x="87" y="273"/>
                  <a:pt x="86" y="268"/>
                </a:cubicBezTo>
                <a:lnTo>
                  <a:pt x="0" y="0"/>
                </a:lnTo>
                <a:lnTo>
                  <a:pt x="264" y="0"/>
                </a:lnTo>
                <a:lnTo>
                  <a:pt x="174" y="267"/>
                </a:lnTo>
                <a:cubicBezTo>
                  <a:pt x="172" y="273"/>
                  <a:pt x="166" y="276"/>
                  <a:pt x="160" y="274"/>
                </a:cubicBezTo>
                <a:cubicBezTo>
                  <a:pt x="154" y="272"/>
                  <a:pt x="151" y="266"/>
                  <a:pt x="153" y="260"/>
                </a:cubicBezTo>
                <a:lnTo>
                  <a:pt x="232" y="22"/>
                </a:lnTo>
                <a:lnTo>
                  <a:pt x="30" y="22"/>
                </a:lnTo>
                <a:lnTo>
                  <a:pt x="107" y="261"/>
                </a:lnTo>
                <a:cubicBezTo>
                  <a:pt x="109" y="268"/>
                  <a:pt x="105" y="274"/>
                  <a:pt x="100" y="276"/>
                </a:cubicBezTo>
                <a:cubicBezTo>
                  <a:pt x="98" y="276"/>
                  <a:pt x="97" y="276"/>
                  <a:pt x="96" y="2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484">
            <a:extLst>
              <a:ext uri="{FF2B5EF4-FFF2-40B4-BE49-F238E27FC236}">
                <a16:creationId xmlns:a16="http://schemas.microsoft.com/office/drawing/2014/main" id="{1502F446-40EB-AB40-A951-7302871CC411}"/>
              </a:ext>
            </a:extLst>
          </p:cNvPr>
          <p:cNvSpPr>
            <a:spLocks noChangeArrowheads="1"/>
          </p:cNvSpPr>
          <p:nvPr/>
        </p:nvSpPr>
        <p:spPr bwMode="auto">
          <a:xfrm>
            <a:off x="9991648" y="9659456"/>
            <a:ext cx="1757740" cy="1752283"/>
          </a:xfrm>
          <a:custGeom>
            <a:avLst/>
            <a:gdLst>
              <a:gd name="T0" fmla="*/ 921043 w 1409"/>
              <a:gd name="T1" fmla="*/ 459409 h 1408"/>
              <a:gd name="T2" fmla="*/ 921043 w 1409"/>
              <a:gd name="T3" fmla="*/ 459409 h 1408"/>
              <a:gd name="T4" fmla="*/ 460521 w 1409"/>
              <a:gd name="T5" fmla="*/ 918164 h 1408"/>
              <a:gd name="T6" fmla="*/ 460521 w 1409"/>
              <a:gd name="T7" fmla="*/ 918164 h 1408"/>
              <a:gd name="T8" fmla="*/ 0 w 1409"/>
              <a:gd name="T9" fmla="*/ 459409 h 1408"/>
              <a:gd name="T10" fmla="*/ 0 w 1409"/>
              <a:gd name="T11" fmla="*/ 459409 h 1408"/>
              <a:gd name="T12" fmla="*/ 460521 w 1409"/>
              <a:gd name="T13" fmla="*/ 0 h 1408"/>
              <a:gd name="T14" fmla="*/ 460521 w 1409"/>
              <a:gd name="T15" fmla="*/ 0 h 1408"/>
              <a:gd name="T16" fmla="*/ 921043 w 1409"/>
              <a:gd name="T17" fmla="*/ 459409 h 14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09" h="1408">
                <a:moveTo>
                  <a:pt x="1408" y="704"/>
                </a:moveTo>
                <a:lnTo>
                  <a:pt x="1408" y="704"/>
                </a:lnTo>
                <a:cubicBezTo>
                  <a:pt x="1408" y="1092"/>
                  <a:pt x="1093" y="1407"/>
                  <a:pt x="704" y="1407"/>
                </a:cubicBezTo>
                <a:cubicBezTo>
                  <a:pt x="315" y="1407"/>
                  <a:pt x="0" y="1092"/>
                  <a:pt x="0" y="704"/>
                </a:cubicBezTo>
                <a:cubicBezTo>
                  <a:pt x="0" y="315"/>
                  <a:pt x="315" y="0"/>
                  <a:pt x="704" y="0"/>
                </a:cubicBezTo>
                <a:cubicBezTo>
                  <a:pt x="1093" y="0"/>
                  <a:pt x="1408" y="315"/>
                  <a:pt x="1408" y="704"/>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485">
            <a:extLst>
              <a:ext uri="{FF2B5EF4-FFF2-40B4-BE49-F238E27FC236}">
                <a16:creationId xmlns:a16="http://schemas.microsoft.com/office/drawing/2014/main" id="{180A7340-F091-F141-9845-97096457C8AD}"/>
              </a:ext>
            </a:extLst>
          </p:cNvPr>
          <p:cNvSpPr>
            <a:spLocks noChangeArrowheads="1"/>
          </p:cNvSpPr>
          <p:nvPr/>
        </p:nvSpPr>
        <p:spPr bwMode="auto">
          <a:xfrm>
            <a:off x="9969676" y="9637483"/>
            <a:ext cx="1801683" cy="1801719"/>
          </a:xfrm>
          <a:custGeom>
            <a:avLst/>
            <a:gdLst>
              <a:gd name="T0" fmla="*/ 472370 w 1446"/>
              <a:gd name="T1" fmla="*/ 23537 h 1445"/>
              <a:gd name="T2" fmla="*/ 472370 w 1446"/>
              <a:gd name="T3" fmla="*/ 23537 h 1445"/>
              <a:gd name="T4" fmla="*/ 24827 w 1446"/>
              <a:gd name="T5" fmla="*/ 472043 h 1445"/>
              <a:gd name="T6" fmla="*/ 24827 w 1446"/>
              <a:gd name="T7" fmla="*/ 472043 h 1445"/>
              <a:gd name="T8" fmla="*/ 472370 w 1446"/>
              <a:gd name="T9" fmla="*/ 919895 h 1445"/>
              <a:gd name="T10" fmla="*/ 472370 w 1446"/>
              <a:gd name="T11" fmla="*/ 919895 h 1445"/>
              <a:gd name="T12" fmla="*/ 919912 w 1446"/>
              <a:gd name="T13" fmla="*/ 472043 h 1445"/>
              <a:gd name="T14" fmla="*/ 919912 w 1446"/>
              <a:gd name="T15" fmla="*/ 472043 h 1445"/>
              <a:gd name="T16" fmla="*/ 472370 w 1446"/>
              <a:gd name="T17" fmla="*/ 23537 h 1445"/>
              <a:gd name="T18" fmla="*/ 472370 w 1446"/>
              <a:gd name="T19" fmla="*/ 944085 h 1445"/>
              <a:gd name="T20" fmla="*/ 472370 w 1446"/>
              <a:gd name="T21" fmla="*/ 944085 h 1445"/>
              <a:gd name="T22" fmla="*/ 0 w 1446"/>
              <a:gd name="T23" fmla="*/ 472043 h 1445"/>
              <a:gd name="T24" fmla="*/ 0 w 1446"/>
              <a:gd name="T25" fmla="*/ 472043 h 1445"/>
              <a:gd name="T26" fmla="*/ 472370 w 1446"/>
              <a:gd name="T27" fmla="*/ 0 h 1445"/>
              <a:gd name="T28" fmla="*/ 472370 w 1446"/>
              <a:gd name="T29" fmla="*/ 0 h 1445"/>
              <a:gd name="T30" fmla="*/ 944086 w 1446"/>
              <a:gd name="T31" fmla="*/ 472043 h 1445"/>
              <a:gd name="T32" fmla="*/ 944086 w 1446"/>
              <a:gd name="T33" fmla="*/ 472043 h 1445"/>
              <a:gd name="T34" fmla="*/ 472370 w 1446"/>
              <a:gd name="T35" fmla="*/ 944085 h 144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446" h="1445">
                <a:moveTo>
                  <a:pt x="723" y="36"/>
                </a:moveTo>
                <a:lnTo>
                  <a:pt x="723" y="36"/>
                </a:lnTo>
                <a:cubicBezTo>
                  <a:pt x="345" y="36"/>
                  <a:pt x="38" y="344"/>
                  <a:pt x="38" y="722"/>
                </a:cubicBezTo>
                <a:cubicBezTo>
                  <a:pt x="38" y="1099"/>
                  <a:pt x="345" y="1407"/>
                  <a:pt x="723" y="1407"/>
                </a:cubicBezTo>
                <a:cubicBezTo>
                  <a:pt x="1101" y="1407"/>
                  <a:pt x="1408" y="1099"/>
                  <a:pt x="1408" y="722"/>
                </a:cubicBezTo>
                <a:cubicBezTo>
                  <a:pt x="1408" y="344"/>
                  <a:pt x="1101" y="36"/>
                  <a:pt x="723" y="36"/>
                </a:cubicBezTo>
                <a:close/>
                <a:moveTo>
                  <a:pt x="723" y="1444"/>
                </a:moveTo>
                <a:lnTo>
                  <a:pt x="723" y="1444"/>
                </a:lnTo>
                <a:cubicBezTo>
                  <a:pt x="325" y="1444"/>
                  <a:pt x="0" y="1120"/>
                  <a:pt x="0" y="722"/>
                </a:cubicBezTo>
                <a:cubicBezTo>
                  <a:pt x="0" y="323"/>
                  <a:pt x="325" y="0"/>
                  <a:pt x="723" y="0"/>
                </a:cubicBezTo>
                <a:cubicBezTo>
                  <a:pt x="1121" y="0"/>
                  <a:pt x="1445" y="323"/>
                  <a:pt x="1445" y="722"/>
                </a:cubicBezTo>
                <a:cubicBezTo>
                  <a:pt x="1445" y="1120"/>
                  <a:pt x="1121" y="1444"/>
                  <a:pt x="723" y="1444"/>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486">
            <a:extLst>
              <a:ext uri="{FF2B5EF4-FFF2-40B4-BE49-F238E27FC236}">
                <a16:creationId xmlns:a16="http://schemas.microsoft.com/office/drawing/2014/main" id="{4C3F0C27-26AA-0243-BE3E-1A96538DB31E}"/>
              </a:ext>
            </a:extLst>
          </p:cNvPr>
          <p:cNvSpPr>
            <a:spLocks noChangeArrowheads="1"/>
          </p:cNvSpPr>
          <p:nvPr/>
        </p:nvSpPr>
        <p:spPr bwMode="auto">
          <a:xfrm>
            <a:off x="10249821" y="9917631"/>
            <a:ext cx="1235909" cy="1241428"/>
          </a:xfrm>
          <a:custGeom>
            <a:avLst/>
            <a:gdLst>
              <a:gd name="T0" fmla="*/ 647415 w 994"/>
              <a:gd name="T1" fmla="*/ 325147 h 995"/>
              <a:gd name="T2" fmla="*/ 647415 w 994"/>
              <a:gd name="T3" fmla="*/ 325147 h 995"/>
              <a:gd name="T4" fmla="*/ 324034 w 994"/>
              <a:gd name="T5" fmla="*/ 650294 h 995"/>
              <a:gd name="T6" fmla="*/ 324034 w 994"/>
              <a:gd name="T7" fmla="*/ 650294 h 995"/>
              <a:gd name="T8" fmla="*/ 0 w 994"/>
              <a:gd name="T9" fmla="*/ 325147 h 995"/>
              <a:gd name="T10" fmla="*/ 0 w 994"/>
              <a:gd name="T11" fmla="*/ 325147 h 995"/>
              <a:gd name="T12" fmla="*/ 324034 w 994"/>
              <a:gd name="T13" fmla="*/ 0 h 995"/>
              <a:gd name="T14" fmla="*/ 324034 w 994"/>
              <a:gd name="T15" fmla="*/ 0 h 995"/>
              <a:gd name="T16" fmla="*/ 647415 w 994"/>
              <a:gd name="T17" fmla="*/ 325147 h 9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94" h="995">
                <a:moveTo>
                  <a:pt x="993" y="497"/>
                </a:moveTo>
                <a:lnTo>
                  <a:pt x="993" y="497"/>
                </a:lnTo>
                <a:cubicBezTo>
                  <a:pt x="993" y="771"/>
                  <a:pt x="771" y="994"/>
                  <a:pt x="497" y="994"/>
                </a:cubicBezTo>
                <a:cubicBezTo>
                  <a:pt x="223" y="994"/>
                  <a:pt x="0" y="771"/>
                  <a:pt x="0" y="497"/>
                </a:cubicBezTo>
                <a:cubicBezTo>
                  <a:pt x="0" y="223"/>
                  <a:pt x="223" y="0"/>
                  <a:pt x="497" y="0"/>
                </a:cubicBezTo>
                <a:cubicBezTo>
                  <a:pt x="771" y="0"/>
                  <a:pt x="993" y="223"/>
                  <a:pt x="993" y="497"/>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487">
            <a:extLst>
              <a:ext uri="{FF2B5EF4-FFF2-40B4-BE49-F238E27FC236}">
                <a16:creationId xmlns:a16="http://schemas.microsoft.com/office/drawing/2014/main" id="{4E162B30-934F-F541-A3A2-DE017D23EFC1}"/>
              </a:ext>
            </a:extLst>
          </p:cNvPr>
          <p:cNvSpPr>
            <a:spLocks noChangeArrowheads="1"/>
          </p:cNvSpPr>
          <p:nvPr/>
        </p:nvSpPr>
        <p:spPr bwMode="auto">
          <a:xfrm>
            <a:off x="10507985" y="10175800"/>
            <a:ext cx="725068" cy="725082"/>
          </a:xfrm>
          <a:custGeom>
            <a:avLst/>
            <a:gdLst>
              <a:gd name="T0" fmla="*/ 379546 w 581"/>
              <a:gd name="T1" fmla="*/ 190100 h 580"/>
              <a:gd name="T2" fmla="*/ 379546 w 581"/>
              <a:gd name="T3" fmla="*/ 190100 h 580"/>
              <a:gd name="T4" fmla="*/ 189773 w 581"/>
              <a:gd name="T5" fmla="*/ 379544 h 580"/>
              <a:gd name="T6" fmla="*/ 189773 w 581"/>
              <a:gd name="T7" fmla="*/ 379544 h 580"/>
              <a:gd name="T8" fmla="*/ 0 w 581"/>
              <a:gd name="T9" fmla="*/ 190100 h 580"/>
              <a:gd name="T10" fmla="*/ 0 w 581"/>
              <a:gd name="T11" fmla="*/ 190100 h 580"/>
              <a:gd name="T12" fmla="*/ 189773 w 581"/>
              <a:gd name="T13" fmla="*/ 0 h 580"/>
              <a:gd name="T14" fmla="*/ 189773 w 581"/>
              <a:gd name="T15" fmla="*/ 0 h 580"/>
              <a:gd name="T16" fmla="*/ 379546 w 581"/>
              <a:gd name="T17" fmla="*/ 190100 h 5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1" h="580">
                <a:moveTo>
                  <a:pt x="580" y="290"/>
                </a:moveTo>
                <a:lnTo>
                  <a:pt x="580" y="290"/>
                </a:lnTo>
                <a:cubicBezTo>
                  <a:pt x="580" y="450"/>
                  <a:pt x="450" y="579"/>
                  <a:pt x="290" y="579"/>
                </a:cubicBezTo>
                <a:cubicBezTo>
                  <a:pt x="129" y="579"/>
                  <a:pt x="0" y="450"/>
                  <a:pt x="0" y="290"/>
                </a:cubicBezTo>
                <a:cubicBezTo>
                  <a:pt x="0" y="130"/>
                  <a:pt x="129" y="0"/>
                  <a:pt x="290" y="0"/>
                </a:cubicBezTo>
                <a:cubicBezTo>
                  <a:pt x="450" y="0"/>
                  <a:pt x="580" y="130"/>
                  <a:pt x="580" y="29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76">
            <a:extLst>
              <a:ext uri="{FF2B5EF4-FFF2-40B4-BE49-F238E27FC236}">
                <a16:creationId xmlns:a16="http://schemas.microsoft.com/office/drawing/2014/main" id="{5EDFE061-5E6F-9942-A86A-66BAAC5BA473}"/>
              </a:ext>
            </a:extLst>
          </p:cNvPr>
          <p:cNvSpPr>
            <a:spLocks noChangeArrowheads="1"/>
          </p:cNvSpPr>
          <p:nvPr/>
        </p:nvSpPr>
        <p:spPr bwMode="auto">
          <a:xfrm>
            <a:off x="9662073" y="9307902"/>
            <a:ext cx="493120" cy="498611"/>
          </a:xfrm>
          <a:custGeom>
            <a:avLst/>
            <a:gdLst>
              <a:gd name="connsiteX0" fmla="*/ 244296 w 493120"/>
              <a:gd name="connsiteY0" fmla="*/ 0 h 498611"/>
              <a:gd name="connsiteX1" fmla="*/ 493120 w 493120"/>
              <a:gd name="connsiteY1" fmla="*/ 248573 h 498611"/>
              <a:gd name="connsiteX2" fmla="*/ 451495 w 493120"/>
              <a:gd name="connsiteY2" fmla="*/ 451388 h 498611"/>
              <a:gd name="connsiteX3" fmla="*/ 454673 w 493120"/>
              <a:gd name="connsiteY3" fmla="*/ 454620 h 498611"/>
              <a:gd name="connsiteX4" fmla="*/ 248455 w 493120"/>
              <a:gd name="connsiteY4" fmla="*/ 498611 h 498611"/>
              <a:gd name="connsiteX5" fmla="*/ 0 w 493120"/>
              <a:gd name="connsiteY5" fmla="*/ 247235 h 498611"/>
              <a:gd name="connsiteX6" fmla="*/ 203390 w 493120"/>
              <a:gd name="connsiteY6" fmla="*/ 204107 h 49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120" h="498611">
                <a:moveTo>
                  <a:pt x="244296" y="0"/>
                </a:moveTo>
                <a:lnTo>
                  <a:pt x="493120" y="248573"/>
                </a:lnTo>
                <a:lnTo>
                  <a:pt x="451495" y="451388"/>
                </a:lnTo>
                <a:lnTo>
                  <a:pt x="454673" y="454620"/>
                </a:lnTo>
                <a:lnTo>
                  <a:pt x="248455" y="498611"/>
                </a:lnTo>
                <a:lnTo>
                  <a:pt x="0" y="247235"/>
                </a:lnTo>
                <a:lnTo>
                  <a:pt x="203390" y="204107"/>
                </a:lnTo>
                <a:close/>
              </a:path>
            </a:pathLst>
          </a:custGeom>
          <a:solidFill>
            <a:srgbClr val="152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8" name="Freeform 77">
            <a:extLst>
              <a:ext uri="{FF2B5EF4-FFF2-40B4-BE49-F238E27FC236}">
                <a16:creationId xmlns:a16="http://schemas.microsoft.com/office/drawing/2014/main" id="{DF8F025D-6F32-AE45-B05A-808BCF856AA8}"/>
              </a:ext>
            </a:extLst>
          </p:cNvPr>
          <p:cNvSpPr>
            <a:spLocks noChangeArrowheads="1"/>
          </p:cNvSpPr>
          <p:nvPr/>
        </p:nvSpPr>
        <p:spPr bwMode="auto">
          <a:xfrm>
            <a:off x="9848833" y="9494663"/>
            <a:ext cx="1036922" cy="1031444"/>
          </a:xfrm>
          <a:custGeom>
            <a:avLst/>
            <a:gdLst>
              <a:gd name="connsiteX0" fmla="*/ 19917 w 1036922"/>
              <a:gd name="connsiteY0" fmla="*/ 0 h 1031444"/>
              <a:gd name="connsiteX1" fmla="*/ 325271 w 1036922"/>
              <a:gd name="connsiteY1" fmla="*/ 304065 h 1031444"/>
              <a:gd name="connsiteX2" fmla="*/ 366827 w 1036922"/>
              <a:gd name="connsiteY2" fmla="*/ 98878 h 1031444"/>
              <a:gd name="connsiteX3" fmla="*/ 394246 w 1036922"/>
              <a:gd name="connsiteY3" fmla="*/ 103884 h 1031444"/>
              <a:gd name="connsiteX4" fmla="*/ 349757 w 1036922"/>
              <a:gd name="connsiteY4" fmla="*/ 328448 h 1031444"/>
              <a:gd name="connsiteX5" fmla="*/ 1036922 w 1036922"/>
              <a:gd name="connsiteY5" fmla="*/ 1012713 h 1031444"/>
              <a:gd name="connsiteX6" fmla="*/ 1018250 w 1036922"/>
              <a:gd name="connsiteY6" fmla="*/ 1031444 h 1031444"/>
              <a:gd name="connsiteX7" fmla="*/ 328938 w 1036922"/>
              <a:gd name="connsiteY7" fmla="*/ 346726 h 1031444"/>
              <a:gd name="connsiteX8" fmla="*/ 103859 w 1036922"/>
              <a:gd name="connsiteY8" fmla="*/ 394250 h 1031444"/>
              <a:gd name="connsiteX9" fmla="*/ 98874 w 1036922"/>
              <a:gd name="connsiteY9" fmla="*/ 367967 h 1031444"/>
              <a:gd name="connsiteX10" fmla="*/ 305891 w 1036922"/>
              <a:gd name="connsiteY10" fmla="*/ 323833 h 1031444"/>
              <a:gd name="connsiteX11" fmla="*/ 0 w 1036922"/>
              <a:gd name="connsiteY11" fmla="*/ 19980 h 1031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6922" h="1031444">
                <a:moveTo>
                  <a:pt x="19917" y="0"/>
                </a:moveTo>
                <a:lnTo>
                  <a:pt x="325271" y="304065"/>
                </a:lnTo>
                <a:lnTo>
                  <a:pt x="366827" y="98878"/>
                </a:lnTo>
                <a:lnTo>
                  <a:pt x="394246" y="103884"/>
                </a:lnTo>
                <a:lnTo>
                  <a:pt x="349757" y="328448"/>
                </a:lnTo>
                <a:lnTo>
                  <a:pt x="1036922" y="1012713"/>
                </a:lnTo>
                <a:lnTo>
                  <a:pt x="1018250" y="1031444"/>
                </a:lnTo>
                <a:lnTo>
                  <a:pt x="328938" y="346726"/>
                </a:lnTo>
                <a:lnTo>
                  <a:pt x="103859" y="394250"/>
                </a:lnTo>
                <a:lnTo>
                  <a:pt x="98874" y="367967"/>
                </a:lnTo>
                <a:lnTo>
                  <a:pt x="305891" y="323833"/>
                </a:lnTo>
                <a:lnTo>
                  <a:pt x="0" y="19980"/>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 name="TextBox 5">
            <a:extLst>
              <a:ext uri="{FF2B5EF4-FFF2-40B4-BE49-F238E27FC236}">
                <a16:creationId xmlns:a16="http://schemas.microsoft.com/office/drawing/2014/main" id="{84535392-B704-A74A-B40C-EA677B48A386}"/>
              </a:ext>
            </a:extLst>
          </p:cNvPr>
          <p:cNvSpPr txBox="1"/>
          <p:nvPr/>
        </p:nvSpPr>
        <p:spPr>
          <a:xfrm>
            <a:off x="2663892" y="4650550"/>
            <a:ext cx="3692934" cy="615553"/>
          </a:xfrm>
          <a:prstGeom prst="rect">
            <a:avLst/>
          </a:prstGeom>
          <a:noFill/>
        </p:spPr>
        <p:txBody>
          <a:bodyPr wrap="square" rtlCol="0" anchor="b">
            <a:spAutoFit/>
          </a:bodyPr>
          <a:lstStyle/>
          <a:p>
            <a:pPr algn="r"/>
            <a:r>
              <a:rPr lang="en-US" sz="3400" b="1" spc="-30" dirty="0">
                <a:solidFill>
                  <a:schemeClr val="accent1"/>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8BEB7D70-BDBB-D04F-9913-361F0301960E}"/>
              </a:ext>
            </a:extLst>
          </p:cNvPr>
          <p:cNvSpPr txBox="1"/>
          <p:nvPr/>
        </p:nvSpPr>
        <p:spPr>
          <a:xfrm>
            <a:off x="18348615" y="4650550"/>
            <a:ext cx="3692934" cy="615553"/>
          </a:xfrm>
          <a:prstGeom prst="rect">
            <a:avLst/>
          </a:prstGeom>
          <a:noFill/>
        </p:spPr>
        <p:txBody>
          <a:bodyPr wrap="square" rtlCol="0" anchor="b">
            <a:spAutoFit/>
          </a:bodyPr>
          <a:lstStyle/>
          <a:p>
            <a:r>
              <a:rPr lang="en-US" sz="3400" b="1" spc="-30" dirty="0">
                <a:solidFill>
                  <a:schemeClr val="accent4"/>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BDCA4121-803D-7C40-A290-F7CBFF5F0593}"/>
              </a:ext>
            </a:extLst>
          </p:cNvPr>
          <p:cNvSpPr txBox="1"/>
          <p:nvPr/>
        </p:nvSpPr>
        <p:spPr>
          <a:xfrm>
            <a:off x="2286208" y="7413795"/>
            <a:ext cx="3692934" cy="615553"/>
          </a:xfrm>
          <a:prstGeom prst="rect">
            <a:avLst/>
          </a:prstGeom>
          <a:noFill/>
        </p:spPr>
        <p:txBody>
          <a:bodyPr wrap="square" rtlCol="0" anchor="b">
            <a:spAutoFit/>
          </a:bodyPr>
          <a:lstStyle/>
          <a:p>
            <a:pPr algn="r"/>
            <a:r>
              <a:rPr lang="en-US" sz="3400" b="1" spc="-30" dirty="0">
                <a:solidFill>
                  <a:schemeClr val="accent2"/>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D5829D30-7B33-5B45-97BF-B6B4D71500E9}"/>
              </a:ext>
            </a:extLst>
          </p:cNvPr>
          <p:cNvSpPr txBox="1"/>
          <p:nvPr/>
        </p:nvSpPr>
        <p:spPr>
          <a:xfrm>
            <a:off x="18732710" y="7413795"/>
            <a:ext cx="3692933" cy="615553"/>
          </a:xfrm>
          <a:prstGeom prst="rect">
            <a:avLst/>
          </a:prstGeom>
          <a:noFill/>
        </p:spPr>
        <p:txBody>
          <a:bodyPr wrap="square" rtlCol="0" anchor="b">
            <a:spAutoFit/>
          </a:bodyPr>
          <a:lstStyle/>
          <a:p>
            <a:r>
              <a:rPr lang="en-US" sz="3400" b="1" spc="-30" dirty="0">
                <a:solidFill>
                  <a:schemeClr val="accent5"/>
                </a:solidFill>
                <a:latin typeface="Poppins" pitchFamily="2" charset="77"/>
                <a:cs typeface="Poppins" pitchFamily="2" charset="77"/>
              </a:rPr>
              <a:t>YOUR TITLE 04</a:t>
            </a:r>
          </a:p>
        </p:txBody>
      </p:sp>
      <p:sp>
        <p:nvSpPr>
          <p:cNvPr id="14" name="TextBox 13">
            <a:extLst>
              <a:ext uri="{FF2B5EF4-FFF2-40B4-BE49-F238E27FC236}">
                <a16:creationId xmlns:a16="http://schemas.microsoft.com/office/drawing/2014/main" id="{788E1D4B-2F51-3A47-B3D8-B6A9D20F91CF}"/>
              </a:ext>
            </a:extLst>
          </p:cNvPr>
          <p:cNvSpPr txBox="1"/>
          <p:nvPr/>
        </p:nvSpPr>
        <p:spPr>
          <a:xfrm>
            <a:off x="2663892" y="10181699"/>
            <a:ext cx="3692934" cy="615553"/>
          </a:xfrm>
          <a:prstGeom prst="rect">
            <a:avLst/>
          </a:prstGeom>
          <a:noFill/>
        </p:spPr>
        <p:txBody>
          <a:bodyPr wrap="square" rtlCol="0" anchor="b">
            <a:spAutoFit/>
          </a:bodyPr>
          <a:lstStyle/>
          <a:p>
            <a:pPr algn="r"/>
            <a:r>
              <a:rPr lang="en-US" sz="3400" b="1" spc="-30" dirty="0">
                <a:solidFill>
                  <a:schemeClr val="accent3"/>
                </a:solidFill>
                <a:latin typeface="Poppins" pitchFamily="2" charset="77"/>
                <a:cs typeface="Poppins" pitchFamily="2" charset="77"/>
              </a:rPr>
              <a:t>YOUR TITLE 05</a:t>
            </a:r>
          </a:p>
        </p:txBody>
      </p:sp>
      <p:sp>
        <p:nvSpPr>
          <p:cNvPr id="16" name="TextBox 15">
            <a:extLst>
              <a:ext uri="{FF2B5EF4-FFF2-40B4-BE49-F238E27FC236}">
                <a16:creationId xmlns:a16="http://schemas.microsoft.com/office/drawing/2014/main" id="{3718449F-6108-5541-8103-59E18626A50C}"/>
              </a:ext>
            </a:extLst>
          </p:cNvPr>
          <p:cNvSpPr txBox="1"/>
          <p:nvPr/>
        </p:nvSpPr>
        <p:spPr>
          <a:xfrm>
            <a:off x="18348615" y="10181699"/>
            <a:ext cx="3692934" cy="615553"/>
          </a:xfrm>
          <a:prstGeom prst="rect">
            <a:avLst/>
          </a:prstGeom>
          <a:noFill/>
        </p:spPr>
        <p:txBody>
          <a:bodyPr wrap="square" rtlCol="0" anchor="b">
            <a:spAutoFit/>
          </a:bodyPr>
          <a:lstStyle/>
          <a:p>
            <a:r>
              <a:rPr lang="en-US" sz="3400" b="1" spc="-30" dirty="0">
                <a:solidFill>
                  <a:schemeClr val="accent6"/>
                </a:solidFill>
                <a:latin typeface="Poppins" pitchFamily="2" charset="77"/>
                <a:cs typeface="Poppins" pitchFamily="2" charset="77"/>
              </a:rPr>
              <a:t>YOUR TITLE 06</a:t>
            </a:r>
          </a:p>
        </p:txBody>
      </p:sp>
      <p:sp>
        <p:nvSpPr>
          <p:cNvPr id="79" name="TextBox 78">
            <a:extLst>
              <a:ext uri="{FF2B5EF4-FFF2-40B4-BE49-F238E27FC236}">
                <a16:creationId xmlns:a16="http://schemas.microsoft.com/office/drawing/2014/main" id="{C3A901D8-3228-C946-B765-BF62D7034BDA}"/>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80" name="TextBox 79">
            <a:extLst>
              <a:ext uri="{FF2B5EF4-FFF2-40B4-BE49-F238E27FC236}">
                <a16:creationId xmlns:a16="http://schemas.microsoft.com/office/drawing/2014/main" id="{5ABCA97B-8E36-FD46-9DDE-CE8AA4739C89}"/>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81" name="TextBox 80">
            <a:extLst>
              <a:ext uri="{FF2B5EF4-FFF2-40B4-BE49-F238E27FC236}">
                <a16:creationId xmlns:a16="http://schemas.microsoft.com/office/drawing/2014/main" id="{FF21BF11-2BC0-724E-91BB-D53A3CB5373C}"/>
              </a:ext>
            </a:extLst>
          </p:cNvPr>
          <p:cNvSpPr txBox="1"/>
          <p:nvPr/>
        </p:nvSpPr>
        <p:spPr>
          <a:xfrm>
            <a:off x="1301298" y="5283084"/>
            <a:ext cx="4986066"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82" name="TextBox 81">
            <a:extLst>
              <a:ext uri="{FF2B5EF4-FFF2-40B4-BE49-F238E27FC236}">
                <a16:creationId xmlns:a16="http://schemas.microsoft.com/office/drawing/2014/main" id="{0636804A-571C-5548-B813-FF3F8C086484}"/>
              </a:ext>
            </a:extLst>
          </p:cNvPr>
          <p:cNvSpPr txBox="1"/>
          <p:nvPr/>
        </p:nvSpPr>
        <p:spPr>
          <a:xfrm>
            <a:off x="1014437" y="8177346"/>
            <a:ext cx="4986066"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83" name="TextBox 82">
            <a:extLst>
              <a:ext uri="{FF2B5EF4-FFF2-40B4-BE49-F238E27FC236}">
                <a16:creationId xmlns:a16="http://schemas.microsoft.com/office/drawing/2014/main" id="{A0472E33-2901-274C-BF83-140C2DA6D5C7}"/>
              </a:ext>
            </a:extLst>
          </p:cNvPr>
          <p:cNvSpPr txBox="1"/>
          <p:nvPr/>
        </p:nvSpPr>
        <p:spPr>
          <a:xfrm>
            <a:off x="1525479" y="10921433"/>
            <a:ext cx="4986066" cy="1200329"/>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84" name="TextBox 83">
            <a:extLst>
              <a:ext uri="{FF2B5EF4-FFF2-40B4-BE49-F238E27FC236}">
                <a16:creationId xmlns:a16="http://schemas.microsoft.com/office/drawing/2014/main" id="{803001AD-F986-954F-B2C1-F32A444CFE21}"/>
              </a:ext>
            </a:extLst>
          </p:cNvPr>
          <p:cNvSpPr txBox="1"/>
          <p:nvPr/>
        </p:nvSpPr>
        <p:spPr>
          <a:xfrm>
            <a:off x="18368761" y="5313033"/>
            <a:ext cx="4986066" cy="1200329"/>
          </a:xfrm>
          <a:prstGeom prst="rect">
            <a:avLst/>
          </a:prstGeom>
          <a:noFill/>
        </p:spPr>
        <p:txBody>
          <a:bodyPr wrap="square" rtlCol="0" anchor="t">
            <a:spAutoFit/>
          </a:bodyPr>
          <a:lstStyle/>
          <a:p>
            <a:pPr algn="just"/>
            <a:r>
              <a:rPr lang="en-US" sz="2400" spc="-30" dirty="0">
                <a:latin typeface="Poppins" pitchFamily="2" charset="77"/>
                <a:cs typeface="Poppins" pitchFamily="2" charset="77"/>
              </a:rPr>
              <a:t>You can do whatever you want, go a impress your audience with an amazing presentation.</a:t>
            </a:r>
          </a:p>
        </p:txBody>
      </p:sp>
      <p:sp>
        <p:nvSpPr>
          <p:cNvPr id="85" name="TextBox 84">
            <a:extLst>
              <a:ext uri="{FF2B5EF4-FFF2-40B4-BE49-F238E27FC236}">
                <a16:creationId xmlns:a16="http://schemas.microsoft.com/office/drawing/2014/main" id="{35B52651-3009-4A4B-AB3F-23667BFE10B1}"/>
              </a:ext>
            </a:extLst>
          </p:cNvPr>
          <p:cNvSpPr txBox="1"/>
          <p:nvPr/>
        </p:nvSpPr>
        <p:spPr>
          <a:xfrm>
            <a:off x="18640831" y="8113901"/>
            <a:ext cx="4986066" cy="1200329"/>
          </a:xfrm>
          <a:prstGeom prst="rect">
            <a:avLst/>
          </a:prstGeom>
          <a:noFill/>
        </p:spPr>
        <p:txBody>
          <a:bodyPr wrap="square" rtlCol="0" anchor="t">
            <a:spAutoFit/>
          </a:bodyPr>
          <a:lstStyle/>
          <a:p>
            <a:pPr algn="just"/>
            <a:r>
              <a:rPr lang="en-US" sz="2400" spc="-30" dirty="0">
                <a:latin typeface="Poppins" pitchFamily="2" charset="77"/>
                <a:cs typeface="Poppins" pitchFamily="2" charset="77"/>
              </a:rPr>
              <a:t>You can do whatever you want, go a impress your audience with an amazing presentation.</a:t>
            </a:r>
          </a:p>
        </p:txBody>
      </p:sp>
      <p:sp>
        <p:nvSpPr>
          <p:cNvPr id="86" name="TextBox 85">
            <a:extLst>
              <a:ext uri="{FF2B5EF4-FFF2-40B4-BE49-F238E27FC236}">
                <a16:creationId xmlns:a16="http://schemas.microsoft.com/office/drawing/2014/main" id="{EE6172DD-7669-D84C-BC18-6E3ECC412ECD}"/>
              </a:ext>
            </a:extLst>
          </p:cNvPr>
          <p:cNvSpPr txBox="1"/>
          <p:nvPr/>
        </p:nvSpPr>
        <p:spPr>
          <a:xfrm>
            <a:off x="18343566" y="10895591"/>
            <a:ext cx="4986066" cy="1200329"/>
          </a:xfrm>
          <a:prstGeom prst="rect">
            <a:avLst/>
          </a:prstGeom>
          <a:noFill/>
        </p:spPr>
        <p:txBody>
          <a:bodyPr wrap="square" rtlCol="0" anchor="t">
            <a:spAutoFit/>
          </a:bodyPr>
          <a:lstStyle/>
          <a:p>
            <a:pPr algn="just"/>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1600727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22">
            <a:extLst>
              <a:ext uri="{FF2B5EF4-FFF2-40B4-BE49-F238E27FC236}">
                <a16:creationId xmlns:a16="http://schemas.microsoft.com/office/drawing/2014/main" id="{460E1609-B109-E444-9B3A-778D84B7E6BF}"/>
              </a:ext>
            </a:extLst>
          </p:cNvPr>
          <p:cNvSpPr>
            <a:spLocks noChangeArrowheads="1"/>
          </p:cNvSpPr>
          <p:nvPr/>
        </p:nvSpPr>
        <p:spPr bwMode="auto">
          <a:xfrm>
            <a:off x="2573222" y="4324763"/>
            <a:ext cx="3718720" cy="3718795"/>
          </a:xfrm>
          <a:custGeom>
            <a:avLst/>
            <a:gdLst>
              <a:gd name="T0" fmla="*/ 1949313 w 2985"/>
              <a:gd name="T1" fmla="*/ 974330 h 2984"/>
              <a:gd name="T2" fmla="*/ 1949313 w 2985"/>
              <a:gd name="T3" fmla="*/ 974330 h 2984"/>
              <a:gd name="T4" fmla="*/ 975310 w 2985"/>
              <a:gd name="T5" fmla="*/ 1949313 h 2984"/>
              <a:gd name="T6" fmla="*/ 975310 w 2985"/>
              <a:gd name="T7" fmla="*/ 1949313 h 2984"/>
              <a:gd name="T8" fmla="*/ 0 w 2985"/>
              <a:gd name="T9" fmla="*/ 974330 h 2984"/>
              <a:gd name="T10" fmla="*/ 0 w 2985"/>
              <a:gd name="T11" fmla="*/ 974330 h 2984"/>
              <a:gd name="T12" fmla="*/ 975310 w 2985"/>
              <a:gd name="T13" fmla="*/ 0 h 2984"/>
              <a:gd name="T14" fmla="*/ 975310 w 2985"/>
              <a:gd name="T15" fmla="*/ 0 h 2984"/>
              <a:gd name="T16" fmla="*/ 1949313 w 2985"/>
              <a:gd name="T17" fmla="*/ 974330 h 2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85" h="2984">
                <a:moveTo>
                  <a:pt x="2984" y="1491"/>
                </a:moveTo>
                <a:lnTo>
                  <a:pt x="2984" y="1491"/>
                </a:lnTo>
                <a:cubicBezTo>
                  <a:pt x="2984" y="2315"/>
                  <a:pt x="2316" y="2983"/>
                  <a:pt x="1493" y="2983"/>
                </a:cubicBezTo>
                <a:cubicBezTo>
                  <a:pt x="668" y="2983"/>
                  <a:pt x="0" y="2315"/>
                  <a:pt x="0" y="1491"/>
                </a:cubicBezTo>
                <a:cubicBezTo>
                  <a:pt x="0" y="668"/>
                  <a:pt x="668" y="0"/>
                  <a:pt x="1493" y="0"/>
                </a:cubicBezTo>
                <a:cubicBezTo>
                  <a:pt x="2316" y="0"/>
                  <a:pt x="2984" y="668"/>
                  <a:pt x="2984" y="1491"/>
                </a:cubicBez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15" name="Freeform 23">
            <a:extLst>
              <a:ext uri="{FF2B5EF4-FFF2-40B4-BE49-F238E27FC236}">
                <a16:creationId xmlns:a16="http://schemas.microsoft.com/office/drawing/2014/main" id="{96011CEA-AC85-5F48-83B7-25C7E20EF861}"/>
              </a:ext>
            </a:extLst>
          </p:cNvPr>
          <p:cNvSpPr>
            <a:spLocks noChangeArrowheads="1"/>
          </p:cNvSpPr>
          <p:nvPr/>
        </p:nvSpPr>
        <p:spPr bwMode="auto">
          <a:xfrm>
            <a:off x="3314771" y="4983930"/>
            <a:ext cx="2169709" cy="2169754"/>
          </a:xfrm>
          <a:custGeom>
            <a:avLst/>
            <a:gdLst>
              <a:gd name="T0" fmla="*/ 1137066 w 1742"/>
              <a:gd name="T1" fmla="*/ 568533 h 1741"/>
              <a:gd name="T2" fmla="*/ 1137066 w 1742"/>
              <a:gd name="T3" fmla="*/ 568533 h 1741"/>
              <a:gd name="T4" fmla="*/ 568860 w 1742"/>
              <a:gd name="T5" fmla="*/ 1137067 h 1741"/>
              <a:gd name="T6" fmla="*/ 568860 w 1742"/>
              <a:gd name="T7" fmla="*/ 1137067 h 1741"/>
              <a:gd name="T8" fmla="*/ 0 w 1742"/>
              <a:gd name="T9" fmla="*/ 568533 h 1741"/>
              <a:gd name="T10" fmla="*/ 0 w 1742"/>
              <a:gd name="T11" fmla="*/ 568533 h 1741"/>
              <a:gd name="T12" fmla="*/ 568860 w 1742"/>
              <a:gd name="T13" fmla="*/ 0 h 1741"/>
              <a:gd name="T14" fmla="*/ 568860 w 1742"/>
              <a:gd name="T15" fmla="*/ 0 h 1741"/>
              <a:gd name="T16" fmla="*/ 1137066 w 1742"/>
              <a:gd name="T17" fmla="*/ 568533 h 17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42" h="1741">
                <a:moveTo>
                  <a:pt x="1741" y="870"/>
                </a:moveTo>
                <a:lnTo>
                  <a:pt x="1741" y="870"/>
                </a:lnTo>
                <a:cubicBezTo>
                  <a:pt x="1741" y="1350"/>
                  <a:pt x="1351" y="1740"/>
                  <a:pt x="871" y="1740"/>
                </a:cubicBezTo>
                <a:cubicBezTo>
                  <a:pt x="390" y="1740"/>
                  <a:pt x="0" y="1350"/>
                  <a:pt x="0" y="870"/>
                </a:cubicBezTo>
                <a:cubicBezTo>
                  <a:pt x="0" y="390"/>
                  <a:pt x="390" y="0"/>
                  <a:pt x="871" y="0"/>
                </a:cubicBezTo>
                <a:cubicBezTo>
                  <a:pt x="1351" y="0"/>
                  <a:pt x="1741" y="390"/>
                  <a:pt x="1741" y="87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 name="Freeform 24">
            <a:extLst>
              <a:ext uri="{FF2B5EF4-FFF2-40B4-BE49-F238E27FC236}">
                <a16:creationId xmlns:a16="http://schemas.microsoft.com/office/drawing/2014/main" id="{2D7F6CA2-85C9-A147-95AF-D89F33D1DD7B}"/>
              </a:ext>
            </a:extLst>
          </p:cNvPr>
          <p:cNvSpPr>
            <a:spLocks noChangeArrowheads="1"/>
          </p:cNvSpPr>
          <p:nvPr/>
        </p:nvSpPr>
        <p:spPr bwMode="auto">
          <a:xfrm>
            <a:off x="3578431" y="5253091"/>
            <a:ext cx="1642387" cy="1636927"/>
          </a:xfrm>
          <a:custGeom>
            <a:avLst/>
            <a:gdLst>
              <a:gd name="T0" fmla="*/ 860557 w 1318"/>
              <a:gd name="T1" fmla="*/ 428513 h 1316"/>
              <a:gd name="T2" fmla="*/ 860557 w 1318"/>
              <a:gd name="T3" fmla="*/ 428513 h 1316"/>
              <a:gd name="T4" fmla="*/ 430605 w 1318"/>
              <a:gd name="T5" fmla="*/ 857678 h 1316"/>
              <a:gd name="T6" fmla="*/ 430605 w 1318"/>
              <a:gd name="T7" fmla="*/ 857678 h 1316"/>
              <a:gd name="T8" fmla="*/ 0 w 1318"/>
              <a:gd name="T9" fmla="*/ 428513 h 1316"/>
              <a:gd name="T10" fmla="*/ 0 w 1318"/>
              <a:gd name="T11" fmla="*/ 428513 h 1316"/>
              <a:gd name="T12" fmla="*/ 430605 w 1318"/>
              <a:gd name="T13" fmla="*/ 0 h 1316"/>
              <a:gd name="T14" fmla="*/ 430605 w 1318"/>
              <a:gd name="T15" fmla="*/ 0 h 1316"/>
              <a:gd name="T16" fmla="*/ 860557 w 1318"/>
              <a:gd name="T17" fmla="*/ 428513 h 13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18" h="1316">
                <a:moveTo>
                  <a:pt x="1317" y="657"/>
                </a:moveTo>
                <a:lnTo>
                  <a:pt x="1317" y="657"/>
                </a:lnTo>
                <a:cubicBezTo>
                  <a:pt x="1317" y="1020"/>
                  <a:pt x="1022" y="1315"/>
                  <a:pt x="659" y="1315"/>
                </a:cubicBezTo>
                <a:cubicBezTo>
                  <a:pt x="295" y="1315"/>
                  <a:pt x="0" y="1020"/>
                  <a:pt x="0" y="657"/>
                </a:cubicBezTo>
                <a:cubicBezTo>
                  <a:pt x="0" y="294"/>
                  <a:pt x="295" y="0"/>
                  <a:pt x="659" y="0"/>
                </a:cubicBezTo>
                <a:cubicBezTo>
                  <a:pt x="1022" y="0"/>
                  <a:pt x="1317" y="294"/>
                  <a:pt x="1317" y="65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25">
            <a:extLst>
              <a:ext uri="{FF2B5EF4-FFF2-40B4-BE49-F238E27FC236}">
                <a16:creationId xmlns:a16="http://schemas.microsoft.com/office/drawing/2014/main" id="{571E63D8-0BFE-9948-8675-D0CE81C69C53}"/>
              </a:ext>
            </a:extLst>
          </p:cNvPr>
          <p:cNvSpPr>
            <a:spLocks noChangeArrowheads="1"/>
          </p:cNvSpPr>
          <p:nvPr/>
        </p:nvSpPr>
        <p:spPr bwMode="auto">
          <a:xfrm>
            <a:off x="3853079" y="5522247"/>
            <a:ext cx="1093092" cy="1087623"/>
          </a:xfrm>
          <a:custGeom>
            <a:avLst/>
            <a:gdLst>
              <a:gd name="T0" fmla="*/ 572525 w 876"/>
              <a:gd name="T1" fmla="*/ 284824 h 875"/>
              <a:gd name="T2" fmla="*/ 572525 w 876"/>
              <a:gd name="T3" fmla="*/ 284824 h 875"/>
              <a:gd name="T4" fmla="*/ 286590 w 876"/>
              <a:gd name="T5" fmla="*/ 569648 h 875"/>
              <a:gd name="T6" fmla="*/ 286590 w 876"/>
              <a:gd name="T7" fmla="*/ 569648 h 875"/>
              <a:gd name="T8" fmla="*/ 0 w 876"/>
              <a:gd name="T9" fmla="*/ 284824 h 875"/>
              <a:gd name="T10" fmla="*/ 0 w 876"/>
              <a:gd name="T11" fmla="*/ 284824 h 875"/>
              <a:gd name="T12" fmla="*/ 286590 w 876"/>
              <a:gd name="T13" fmla="*/ 0 h 875"/>
              <a:gd name="T14" fmla="*/ 286590 w 876"/>
              <a:gd name="T15" fmla="*/ 0 h 875"/>
              <a:gd name="T16" fmla="*/ 572525 w 876"/>
              <a:gd name="T17" fmla="*/ 284824 h 8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6" h="875">
                <a:moveTo>
                  <a:pt x="875" y="437"/>
                </a:moveTo>
                <a:lnTo>
                  <a:pt x="875" y="437"/>
                </a:lnTo>
                <a:cubicBezTo>
                  <a:pt x="875" y="678"/>
                  <a:pt x="679" y="874"/>
                  <a:pt x="438" y="874"/>
                </a:cubicBezTo>
                <a:cubicBezTo>
                  <a:pt x="196" y="874"/>
                  <a:pt x="0" y="678"/>
                  <a:pt x="0" y="437"/>
                </a:cubicBezTo>
                <a:cubicBezTo>
                  <a:pt x="0" y="196"/>
                  <a:pt x="196" y="0"/>
                  <a:pt x="438" y="0"/>
                </a:cubicBezTo>
                <a:cubicBezTo>
                  <a:pt x="679" y="0"/>
                  <a:pt x="875" y="196"/>
                  <a:pt x="875" y="437"/>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26">
            <a:extLst>
              <a:ext uri="{FF2B5EF4-FFF2-40B4-BE49-F238E27FC236}">
                <a16:creationId xmlns:a16="http://schemas.microsoft.com/office/drawing/2014/main" id="{FA896FE9-0469-E044-9C67-9B09F52FAB60}"/>
              </a:ext>
            </a:extLst>
          </p:cNvPr>
          <p:cNvSpPr>
            <a:spLocks noChangeArrowheads="1"/>
          </p:cNvSpPr>
          <p:nvPr/>
        </p:nvSpPr>
        <p:spPr bwMode="auto">
          <a:xfrm>
            <a:off x="4133216" y="5802395"/>
            <a:ext cx="532816" cy="532823"/>
          </a:xfrm>
          <a:custGeom>
            <a:avLst/>
            <a:gdLst>
              <a:gd name="T0" fmla="*/ 278737 w 428"/>
              <a:gd name="T1" fmla="*/ 139367 h 427"/>
              <a:gd name="T2" fmla="*/ 278737 w 428"/>
              <a:gd name="T3" fmla="*/ 139367 h 427"/>
              <a:gd name="T4" fmla="*/ 139695 w 428"/>
              <a:gd name="T5" fmla="*/ 278734 h 427"/>
              <a:gd name="T6" fmla="*/ 139695 w 428"/>
              <a:gd name="T7" fmla="*/ 278734 h 427"/>
              <a:gd name="T8" fmla="*/ 0 w 428"/>
              <a:gd name="T9" fmla="*/ 139367 h 427"/>
              <a:gd name="T10" fmla="*/ 0 w 428"/>
              <a:gd name="T11" fmla="*/ 139367 h 427"/>
              <a:gd name="T12" fmla="*/ 139695 w 428"/>
              <a:gd name="T13" fmla="*/ 0 h 427"/>
              <a:gd name="T14" fmla="*/ 139695 w 428"/>
              <a:gd name="T15" fmla="*/ 0 h 427"/>
              <a:gd name="T16" fmla="*/ 278737 w 428"/>
              <a:gd name="T17" fmla="*/ 139367 h 4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8" h="427">
                <a:moveTo>
                  <a:pt x="427" y="213"/>
                </a:moveTo>
                <a:lnTo>
                  <a:pt x="427" y="213"/>
                </a:lnTo>
                <a:cubicBezTo>
                  <a:pt x="427" y="331"/>
                  <a:pt x="332" y="426"/>
                  <a:pt x="214" y="426"/>
                </a:cubicBezTo>
                <a:cubicBezTo>
                  <a:pt x="95" y="426"/>
                  <a:pt x="0" y="331"/>
                  <a:pt x="0" y="213"/>
                </a:cubicBezTo>
                <a:cubicBezTo>
                  <a:pt x="0" y="96"/>
                  <a:pt x="95" y="0"/>
                  <a:pt x="214" y="0"/>
                </a:cubicBezTo>
                <a:cubicBezTo>
                  <a:pt x="332" y="0"/>
                  <a:pt x="427" y="96"/>
                  <a:pt x="427" y="21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27">
            <a:extLst>
              <a:ext uri="{FF2B5EF4-FFF2-40B4-BE49-F238E27FC236}">
                <a16:creationId xmlns:a16="http://schemas.microsoft.com/office/drawing/2014/main" id="{46FA13A4-A09B-F64B-BE20-E0091D5B55A1}"/>
              </a:ext>
            </a:extLst>
          </p:cNvPr>
          <p:cNvSpPr>
            <a:spLocks noChangeArrowheads="1"/>
          </p:cNvSpPr>
          <p:nvPr/>
        </p:nvSpPr>
        <p:spPr bwMode="auto">
          <a:xfrm>
            <a:off x="4270540" y="4681811"/>
            <a:ext cx="1444641" cy="1494108"/>
          </a:xfrm>
          <a:custGeom>
            <a:avLst/>
            <a:gdLst>
              <a:gd name="T0" fmla="*/ 0 w 1161"/>
              <a:gd name="T1" fmla="*/ 782789 h 1199"/>
              <a:gd name="T2" fmla="*/ 714456 w 1161"/>
              <a:gd name="T3" fmla="*/ 120228 h 1199"/>
              <a:gd name="T4" fmla="*/ 714456 w 1161"/>
              <a:gd name="T5" fmla="*/ 120228 h 1199"/>
              <a:gd name="T6" fmla="*/ 726853 w 1161"/>
              <a:gd name="T7" fmla="*/ 47046 h 1199"/>
              <a:gd name="T8" fmla="*/ 726853 w 1161"/>
              <a:gd name="T9" fmla="*/ 47046 h 1199"/>
              <a:gd name="T10" fmla="*/ 644641 w 1161"/>
              <a:gd name="T11" fmla="*/ 48353 h 1199"/>
              <a:gd name="T12" fmla="*/ 0 w 1161"/>
              <a:gd name="T13" fmla="*/ 782789 h 11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61" h="1199">
                <a:moveTo>
                  <a:pt x="0" y="1198"/>
                </a:moveTo>
                <a:lnTo>
                  <a:pt x="1095" y="184"/>
                </a:lnTo>
                <a:cubicBezTo>
                  <a:pt x="1095" y="184"/>
                  <a:pt x="1160" y="126"/>
                  <a:pt x="1114" y="72"/>
                </a:cubicBezTo>
                <a:cubicBezTo>
                  <a:pt x="1053" y="0"/>
                  <a:pt x="988" y="74"/>
                  <a:pt x="988" y="74"/>
                </a:cubicBezTo>
                <a:lnTo>
                  <a:pt x="0" y="1198"/>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19">
            <a:extLst>
              <a:ext uri="{FF2B5EF4-FFF2-40B4-BE49-F238E27FC236}">
                <a16:creationId xmlns:a16="http://schemas.microsoft.com/office/drawing/2014/main" id="{E93CA7B6-0674-2F4F-88F7-7EB34EF875DB}"/>
              </a:ext>
            </a:extLst>
          </p:cNvPr>
          <p:cNvSpPr>
            <a:spLocks noChangeArrowheads="1"/>
          </p:cNvSpPr>
          <p:nvPr/>
        </p:nvSpPr>
        <p:spPr bwMode="auto">
          <a:xfrm>
            <a:off x="5023074" y="4451107"/>
            <a:ext cx="932554" cy="954550"/>
          </a:xfrm>
          <a:custGeom>
            <a:avLst/>
            <a:gdLst>
              <a:gd name="connsiteX0" fmla="*/ 607742 w 932554"/>
              <a:gd name="connsiteY0" fmla="*/ 461415 h 954550"/>
              <a:gd name="connsiteX1" fmla="*/ 932554 w 932554"/>
              <a:gd name="connsiteY1" fmla="*/ 546908 h 954550"/>
              <a:gd name="connsiteX2" fmla="*/ 488271 w 932554"/>
              <a:gd name="connsiteY2" fmla="*/ 954550 h 954550"/>
              <a:gd name="connsiteX3" fmla="*/ 137324 w 932554"/>
              <a:gd name="connsiteY3" fmla="*/ 895077 h 954550"/>
              <a:gd name="connsiteX4" fmla="*/ 390772 w 932554"/>
              <a:gd name="connsiteY4" fmla="*/ 0 h 954550"/>
              <a:gd name="connsiteX5" fmla="*/ 476643 w 932554"/>
              <a:gd name="connsiteY5" fmla="*/ 325767 h 954550"/>
              <a:gd name="connsiteX6" fmla="*/ 58491 w 932554"/>
              <a:gd name="connsiteY6" fmla="*/ 800741 h 954550"/>
              <a:gd name="connsiteX7" fmla="*/ 0 w 932554"/>
              <a:gd name="connsiteY7" fmla="*/ 463783 h 9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2554" h="954550">
                <a:moveTo>
                  <a:pt x="607742" y="461415"/>
                </a:moveTo>
                <a:lnTo>
                  <a:pt x="932554" y="546908"/>
                </a:lnTo>
                <a:lnTo>
                  <a:pt x="488271" y="954550"/>
                </a:lnTo>
                <a:lnTo>
                  <a:pt x="137324" y="895077"/>
                </a:lnTo>
                <a:close/>
                <a:moveTo>
                  <a:pt x="390772" y="0"/>
                </a:moveTo>
                <a:lnTo>
                  <a:pt x="476643" y="325767"/>
                </a:lnTo>
                <a:lnTo>
                  <a:pt x="58491" y="800741"/>
                </a:lnTo>
                <a:lnTo>
                  <a:pt x="0" y="463783"/>
                </a:ln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D2EB0C20-ADC1-9044-97BE-4450B33A6740}"/>
              </a:ext>
            </a:extLst>
          </p:cNvPr>
          <p:cNvSpPr>
            <a:spLocks noChangeArrowheads="1"/>
          </p:cNvSpPr>
          <p:nvPr/>
        </p:nvSpPr>
        <p:spPr bwMode="auto">
          <a:xfrm>
            <a:off x="3457587" y="6218189"/>
            <a:ext cx="745796" cy="1088053"/>
          </a:xfrm>
          <a:custGeom>
            <a:avLst/>
            <a:gdLst>
              <a:gd name="connsiteX0" fmla="*/ 236169 w 745796"/>
              <a:gd name="connsiteY0" fmla="*/ 226890 h 1088053"/>
              <a:gd name="connsiteX1" fmla="*/ 508384 w 745796"/>
              <a:gd name="connsiteY1" fmla="*/ 226890 h 1088053"/>
              <a:gd name="connsiteX2" fmla="*/ 617768 w 745796"/>
              <a:gd name="connsiteY2" fmla="*/ 367717 h 1088053"/>
              <a:gd name="connsiteX3" fmla="*/ 745796 w 745796"/>
              <a:gd name="connsiteY3" fmla="*/ 745333 h 1088053"/>
              <a:gd name="connsiteX4" fmla="*/ 745796 w 745796"/>
              <a:gd name="connsiteY4" fmla="*/ 863727 h 1088053"/>
              <a:gd name="connsiteX5" fmla="*/ 520814 w 745796"/>
              <a:gd name="connsiteY5" fmla="*/ 1088053 h 1088053"/>
              <a:gd name="connsiteX6" fmla="*/ 224982 w 745796"/>
              <a:gd name="connsiteY6" fmla="*/ 1088053 h 1088053"/>
              <a:gd name="connsiteX7" fmla="*/ 0 w 745796"/>
              <a:gd name="connsiteY7" fmla="*/ 863727 h 1088053"/>
              <a:gd name="connsiteX8" fmla="*/ 0 w 745796"/>
              <a:gd name="connsiteY8" fmla="*/ 745333 h 1088053"/>
              <a:gd name="connsiteX9" fmla="*/ 128028 w 745796"/>
              <a:gd name="connsiteY9" fmla="*/ 367717 h 1088053"/>
              <a:gd name="connsiteX10" fmla="*/ 244973 w 745796"/>
              <a:gd name="connsiteY10" fmla="*/ 876 h 1088053"/>
              <a:gd name="connsiteX11" fmla="*/ 271157 w 745796"/>
              <a:gd name="connsiteY11" fmla="*/ 5393 h 1088053"/>
              <a:gd name="connsiteX12" fmla="*/ 312488 w 745796"/>
              <a:gd name="connsiteY12" fmla="*/ 87448 h 1088053"/>
              <a:gd name="connsiteX13" fmla="*/ 416442 w 745796"/>
              <a:gd name="connsiteY13" fmla="*/ 15492 h 1088053"/>
              <a:gd name="connsiteX14" fmla="*/ 449006 w 745796"/>
              <a:gd name="connsiteY14" fmla="*/ 88710 h 1088053"/>
              <a:gd name="connsiteX15" fmla="*/ 531669 w 745796"/>
              <a:gd name="connsiteY15" fmla="*/ 14230 h 1088053"/>
              <a:gd name="connsiteX16" fmla="*/ 506619 w 745796"/>
              <a:gd name="connsiteY16" fmla="*/ 187176 h 1088053"/>
              <a:gd name="connsiteX17" fmla="*/ 236088 w 745796"/>
              <a:gd name="connsiteY17" fmla="*/ 187176 h 1088053"/>
              <a:gd name="connsiteX18" fmla="*/ 218554 w 745796"/>
              <a:gd name="connsiteY18" fmla="*/ 113958 h 1088053"/>
              <a:gd name="connsiteX19" fmla="*/ 244973 w 745796"/>
              <a:gd name="connsiteY19" fmla="*/ 876 h 108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5796" h="1088053">
                <a:moveTo>
                  <a:pt x="236169" y="226890"/>
                </a:moveTo>
                <a:lnTo>
                  <a:pt x="508384" y="226890"/>
                </a:lnTo>
                <a:lnTo>
                  <a:pt x="617768" y="367717"/>
                </a:lnTo>
                <a:cubicBezTo>
                  <a:pt x="699805" y="476141"/>
                  <a:pt x="745796" y="608245"/>
                  <a:pt x="745796" y="745333"/>
                </a:cubicBezTo>
                <a:lnTo>
                  <a:pt x="745796" y="863727"/>
                </a:lnTo>
                <a:cubicBezTo>
                  <a:pt x="745796" y="987106"/>
                  <a:pt x="645114" y="1088053"/>
                  <a:pt x="520814" y="1088053"/>
                </a:cubicBezTo>
                <a:lnTo>
                  <a:pt x="224982" y="1088053"/>
                </a:lnTo>
                <a:cubicBezTo>
                  <a:pt x="100683" y="1088053"/>
                  <a:pt x="0" y="987106"/>
                  <a:pt x="0" y="863727"/>
                </a:cubicBezTo>
                <a:lnTo>
                  <a:pt x="0" y="745333"/>
                </a:lnTo>
                <a:cubicBezTo>
                  <a:pt x="0" y="608245"/>
                  <a:pt x="44748" y="476141"/>
                  <a:pt x="128028" y="367717"/>
                </a:cubicBezTo>
                <a:close/>
                <a:moveTo>
                  <a:pt x="244973" y="876"/>
                </a:moveTo>
                <a:cubicBezTo>
                  <a:pt x="253544" y="-1156"/>
                  <a:pt x="262703" y="343"/>
                  <a:pt x="271157" y="5393"/>
                </a:cubicBezTo>
                <a:cubicBezTo>
                  <a:pt x="311236" y="30641"/>
                  <a:pt x="306226" y="84923"/>
                  <a:pt x="312488" y="87448"/>
                </a:cubicBezTo>
                <a:cubicBezTo>
                  <a:pt x="322508" y="89973"/>
                  <a:pt x="331275" y="-5969"/>
                  <a:pt x="416442" y="15492"/>
                </a:cubicBezTo>
                <a:cubicBezTo>
                  <a:pt x="454016" y="24329"/>
                  <a:pt x="442744" y="87448"/>
                  <a:pt x="449006" y="88710"/>
                </a:cubicBezTo>
                <a:cubicBezTo>
                  <a:pt x="457774" y="91235"/>
                  <a:pt x="482823" y="5393"/>
                  <a:pt x="531669" y="14230"/>
                </a:cubicBezTo>
                <a:cubicBezTo>
                  <a:pt x="575505" y="21804"/>
                  <a:pt x="506619" y="187176"/>
                  <a:pt x="506619" y="187176"/>
                </a:cubicBezTo>
                <a:lnTo>
                  <a:pt x="236088" y="187176"/>
                </a:lnTo>
                <a:cubicBezTo>
                  <a:pt x="236088" y="187176"/>
                  <a:pt x="223564" y="132894"/>
                  <a:pt x="218554" y="113958"/>
                </a:cubicBezTo>
                <a:cubicBezTo>
                  <a:pt x="198828" y="44842"/>
                  <a:pt x="219258" y="6971"/>
                  <a:pt x="244973" y="876"/>
                </a:cubicBezTo>
                <a:close/>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2" name="Freeform 31">
            <a:extLst>
              <a:ext uri="{FF2B5EF4-FFF2-40B4-BE49-F238E27FC236}">
                <a16:creationId xmlns:a16="http://schemas.microsoft.com/office/drawing/2014/main" id="{45D3D0FF-650C-D446-815C-2C0E7285EEA4}"/>
              </a:ext>
            </a:extLst>
          </p:cNvPr>
          <p:cNvSpPr>
            <a:spLocks noChangeArrowheads="1"/>
          </p:cNvSpPr>
          <p:nvPr/>
        </p:nvSpPr>
        <p:spPr bwMode="auto">
          <a:xfrm>
            <a:off x="3693782" y="6401134"/>
            <a:ext cx="269156" cy="43944"/>
          </a:xfrm>
          <a:custGeom>
            <a:avLst/>
            <a:gdLst>
              <a:gd name="T0" fmla="*/ 140486 w 217"/>
              <a:gd name="T1" fmla="*/ 0 h 34"/>
              <a:gd name="T2" fmla="*/ 0 w 217"/>
              <a:gd name="T3" fmla="*/ 0 h 34"/>
              <a:gd name="T4" fmla="*/ 0 w 217"/>
              <a:gd name="T5" fmla="*/ 22364 h 34"/>
              <a:gd name="T6" fmla="*/ 140486 w 217"/>
              <a:gd name="T7" fmla="*/ 22364 h 34"/>
              <a:gd name="T8" fmla="*/ 140486 w 217"/>
              <a:gd name="T9" fmla="*/ 0 h 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34">
                <a:moveTo>
                  <a:pt x="216" y="0"/>
                </a:moveTo>
                <a:lnTo>
                  <a:pt x="0" y="0"/>
                </a:lnTo>
                <a:lnTo>
                  <a:pt x="0" y="33"/>
                </a:lnTo>
                <a:lnTo>
                  <a:pt x="216" y="33"/>
                </a:lnTo>
                <a:lnTo>
                  <a:pt x="216"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33">
            <a:extLst>
              <a:ext uri="{FF2B5EF4-FFF2-40B4-BE49-F238E27FC236}">
                <a16:creationId xmlns:a16="http://schemas.microsoft.com/office/drawing/2014/main" id="{218A57C1-1066-8747-AB0E-3E4BD68AA415}"/>
              </a:ext>
            </a:extLst>
          </p:cNvPr>
          <p:cNvSpPr>
            <a:spLocks noChangeArrowheads="1"/>
          </p:cNvSpPr>
          <p:nvPr/>
        </p:nvSpPr>
        <p:spPr bwMode="auto">
          <a:xfrm>
            <a:off x="3721247" y="6637338"/>
            <a:ext cx="236194" cy="472402"/>
          </a:xfrm>
          <a:custGeom>
            <a:avLst/>
            <a:gdLst>
              <a:gd name="T0" fmla="*/ 74704 w 189"/>
              <a:gd name="T1" fmla="*/ 102228 h 378"/>
              <a:gd name="T2" fmla="*/ 74704 w 189"/>
              <a:gd name="T3" fmla="*/ 102228 h 378"/>
              <a:gd name="T4" fmla="*/ 45216 w 189"/>
              <a:gd name="T5" fmla="*/ 78637 h 378"/>
              <a:gd name="T6" fmla="*/ 45216 w 189"/>
              <a:gd name="T7" fmla="*/ 78637 h 378"/>
              <a:gd name="T8" fmla="*/ 66185 w 189"/>
              <a:gd name="T9" fmla="*/ 63565 h 378"/>
              <a:gd name="T10" fmla="*/ 66185 w 189"/>
              <a:gd name="T11" fmla="*/ 63565 h 378"/>
              <a:gd name="T12" fmla="*/ 97640 w 189"/>
              <a:gd name="T13" fmla="*/ 71428 h 378"/>
              <a:gd name="T14" fmla="*/ 106159 w 189"/>
              <a:gd name="T15" fmla="*/ 76671 h 378"/>
              <a:gd name="T16" fmla="*/ 118610 w 189"/>
              <a:gd name="T17" fmla="*/ 41940 h 378"/>
              <a:gd name="T18" fmla="*/ 112712 w 189"/>
              <a:gd name="T19" fmla="*/ 38008 h 378"/>
              <a:gd name="T20" fmla="*/ 112712 w 189"/>
              <a:gd name="T21" fmla="*/ 38008 h 378"/>
              <a:gd name="T22" fmla="*/ 80602 w 189"/>
              <a:gd name="T23" fmla="*/ 27523 h 378"/>
              <a:gd name="T24" fmla="*/ 80602 w 189"/>
              <a:gd name="T25" fmla="*/ 0 h 378"/>
              <a:gd name="T26" fmla="*/ 45871 w 189"/>
              <a:gd name="T27" fmla="*/ 0 h 378"/>
              <a:gd name="T28" fmla="*/ 45871 w 189"/>
              <a:gd name="T29" fmla="*/ 30144 h 378"/>
              <a:gd name="T30" fmla="*/ 45871 w 189"/>
              <a:gd name="T31" fmla="*/ 30144 h 378"/>
              <a:gd name="T32" fmla="*/ 3932 w 189"/>
              <a:gd name="T33" fmla="*/ 81913 h 378"/>
              <a:gd name="T34" fmla="*/ 3932 w 189"/>
              <a:gd name="T35" fmla="*/ 81913 h 378"/>
              <a:gd name="T36" fmla="*/ 55701 w 189"/>
              <a:gd name="T37" fmla="*/ 138270 h 378"/>
              <a:gd name="T38" fmla="*/ 55701 w 189"/>
              <a:gd name="T39" fmla="*/ 138270 h 378"/>
              <a:gd name="T40" fmla="*/ 81913 w 189"/>
              <a:gd name="T41" fmla="*/ 163171 h 378"/>
              <a:gd name="T42" fmla="*/ 81913 w 189"/>
              <a:gd name="T43" fmla="*/ 163171 h 378"/>
              <a:gd name="T44" fmla="*/ 57011 w 189"/>
              <a:gd name="T45" fmla="*/ 182175 h 378"/>
              <a:gd name="T46" fmla="*/ 57011 w 189"/>
              <a:gd name="T47" fmla="*/ 182175 h 378"/>
              <a:gd name="T48" fmla="*/ 21625 w 189"/>
              <a:gd name="T49" fmla="*/ 171690 h 378"/>
              <a:gd name="T50" fmla="*/ 12451 w 189"/>
              <a:gd name="T51" fmla="*/ 165793 h 378"/>
              <a:gd name="T52" fmla="*/ 0 w 189"/>
              <a:gd name="T53" fmla="*/ 200524 h 378"/>
              <a:gd name="T54" fmla="*/ 5242 w 189"/>
              <a:gd name="T55" fmla="*/ 204456 h 378"/>
              <a:gd name="T56" fmla="*/ 5242 w 189"/>
              <a:gd name="T57" fmla="*/ 204456 h 378"/>
              <a:gd name="T58" fmla="*/ 44561 w 189"/>
              <a:gd name="T59" fmla="*/ 218217 h 378"/>
              <a:gd name="T60" fmla="*/ 44561 w 189"/>
              <a:gd name="T61" fmla="*/ 247051 h 378"/>
              <a:gd name="T62" fmla="*/ 78636 w 189"/>
              <a:gd name="T63" fmla="*/ 247051 h 378"/>
              <a:gd name="T64" fmla="*/ 78636 w 189"/>
              <a:gd name="T65" fmla="*/ 216251 h 378"/>
              <a:gd name="T66" fmla="*/ 78636 w 189"/>
              <a:gd name="T67" fmla="*/ 216251 h 378"/>
              <a:gd name="T68" fmla="*/ 123197 w 189"/>
              <a:gd name="T69" fmla="*/ 161861 h 378"/>
              <a:gd name="T70" fmla="*/ 123197 w 189"/>
              <a:gd name="T71" fmla="*/ 161861 h 378"/>
              <a:gd name="T72" fmla="*/ 74704 w 189"/>
              <a:gd name="T73" fmla="*/ 102228 h 37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89" h="378">
                <a:moveTo>
                  <a:pt x="114" y="156"/>
                </a:moveTo>
                <a:lnTo>
                  <a:pt x="114" y="156"/>
                </a:lnTo>
                <a:cubicBezTo>
                  <a:pt x="76" y="141"/>
                  <a:pt x="69" y="133"/>
                  <a:pt x="69" y="120"/>
                </a:cubicBezTo>
                <a:cubicBezTo>
                  <a:pt x="69" y="109"/>
                  <a:pt x="77" y="97"/>
                  <a:pt x="101" y="97"/>
                </a:cubicBezTo>
                <a:cubicBezTo>
                  <a:pt x="126" y="97"/>
                  <a:pt x="142" y="105"/>
                  <a:pt x="149" y="109"/>
                </a:cubicBezTo>
                <a:lnTo>
                  <a:pt x="162" y="117"/>
                </a:lnTo>
                <a:lnTo>
                  <a:pt x="181" y="64"/>
                </a:lnTo>
                <a:lnTo>
                  <a:pt x="172" y="58"/>
                </a:lnTo>
                <a:cubicBezTo>
                  <a:pt x="157" y="50"/>
                  <a:pt x="141" y="45"/>
                  <a:pt x="123" y="42"/>
                </a:cubicBezTo>
                <a:lnTo>
                  <a:pt x="123" y="0"/>
                </a:lnTo>
                <a:lnTo>
                  <a:pt x="70" y="0"/>
                </a:lnTo>
                <a:lnTo>
                  <a:pt x="70" y="46"/>
                </a:lnTo>
                <a:cubicBezTo>
                  <a:pt x="31" y="56"/>
                  <a:pt x="6" y="86"/>
                  <a:pt x="6" y="125"/>
                </a:cubicBezTo>
                <a:cubicBezTo>
                  <a:pt x="6" y="174"/>
                  <a:pt x="46" y="196"/>
                  <a:pt x="85" y="211"/>
                </a:cubicBezTo>
                <a:cubicBezTo>
                  <a:pt x="120" y="225"/>
                  <a:pt x="125" y="238"/>
                  <a:pt x="125" y="249"/>
                </a:cubicBezTo>
                <a:cubicBezTo>
                  <a:pt x="125" y="267"/>
                  <a:pt x="109" y="278"/>
                  <a:pt x="87" y="278"/>
                </a:cubicBezTo>
                <a:cubicBezTo>
                  <a:pt x="68" y="278"/>
                  <a:pt x="48" y="272"/>
                  <a:pt x="33" y="262"/>
                </a:cubicBezTo>
                <a:lnTo>
                  <a:pt x="19" y="253"/>
                </a:lnTo>
                <a:lnTo>
                  <a:pt x="0" y="306"/>
                </a:lnTo>
                <a:lnTo>
                  <a:pt x="8" y="312"/>
                </a:lnTo>
                <a:cubicBezTo>
                  <a:pt x="23" y="323"/>
                  <a:pt x="44" y="330"/>
                  <a:pt x="68" y="333"/>
                </a:cubicBezTo>
                <a:lnTo>
                  <a:pt x="68" y="377"/>
                </a:lnTo>
                <a:lnTo>
                  <a:pt x="120" y="377"/>
                </a:lnTo>
                <a:lnTo>
                  <a:pt x="120" y="330"/>
                </a:lnTo>
                <a:cubicBezTo>
                  <a:pt x="161" y="319"/>
                  <a:pt x="188" y="287"/>
                  <a:pt x="188" y="247"/>
                </a:cubicBezTo>
                <a:cubicBezTo>
                  <a:pt x="188" y="194"/>
                  <a:pt x="149" y="171"/>
                  <a:pt x="114" y="15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3">
            <a:extLst>
              <a:ext uri="{FF2B5EF4-FFF2-40B4-BE49-F238E27FC236}">
                <a16:creationId xmlns:a16="http://schemas.microsoft.com/office/drawing/2014/main" id="{2728B6C4-2C2F-B748-9160-3B0074B805D9}"/>
              </a:ext>
            </a:extLst>
          </p:cNvPr>
          <p:cNvSpPr>
            <a:spLocks noChangeArrowheads="1"/>
          </p:cNvSpPr>
          <p:nvPr/>
        </p:nvSpPr>
        <p:spPr bwMode="auto">
          <a:xfrm>
            <a:off x="3457587" y="6263808"/>
            <a:ext cx="630440" cy="1036940"/>
          </a:xfrm>
          <a:custGeom>
            <a:avLst/>
            <a:gdLst>
              <a:gd name="connsiteX0" fmla="*/ 191873 w 630440"/>
              <a:gd name="connsiteY0" fmla="*/ 236201 h 1036940"/>
              <a:gd name="connsiteX1" fmla="*/ 173184 w 630440"/>
              <a:gd name="connsiteY1" fmla="*/ 551266 h 1036940"/>
              <a:gd name="connsiteX2" fmla="*/ 361320 w 630440"/>
              <a:gd name="connsiteY2" fmla="*/ 929843 h 1036940"/>
              <a:gd name="connsiteX3" fmla="*/ 630440 w 630440"/>
              <a:gd name="connsiteY3" fmla="*/ 1009543 h 1036940"/>
              <a:gd name="connsiteX4" fmla="*/ 522044 w 630440"/>
              <a:gd name="connsiteY4" fmla="*/ 1036940 h 1036940"/>
              <a:gd name="connsiteX5" fmla="*/ 225513 w 630440"/>
              <a:gd name="connsiteY5" fmla="*/ 1036940 h 1036940"/>
              <a:gd name="connsiteX6" fmla="*/ 0 w 630440"/>
              <a:gd name="connsiteY6" fmla="*/ 812783 h 1036940"/>
              <a:gd name="connsiteX7" fmla="*/ 0 w 630440"/>
              <a:gd name="connsiteY7" fmla="*/ 694478 h 1036940"/>
              <a:gd name="connsiteX8" fmla="*/ 128331 w 630440"/>
              <a:gd name="connsiteY8" fmla="*/ 317147 h 1036940"/>
              <a:gd name="connsiteX9" fmla="*/ 211238 w 630440"/>
              <a:gd name="connsiteY9" fmla="*/ 0 h 1036940"/>
              <a:gd name="connsiteX10" fmla="*/ 270100 w 630440"/>
              <a:gd name="connsiteY10" fmla="*/ 88732 h 1036940"/>
              <a:gd name="connsiteX11" fmla="*/ 392833 w 630440"/>
              <a:gd name="connsiteY11" fmla="*/ 51972 h 1036940"/>
              <a:gd name="connsiteX12" fmla="*/ 520576 w 630440"/>
              <a:gd name="connsiteY12" fmla="*/ 101408 h 1036940"/>
              <a:gd name="connsiteX13" fmla="*/ 505547 w 630440"/>
              <a:gd name="connsiteY13" fmla="*/ 139437 h 1036940"/>
              <a:gd name="connsiteX14" fmla="*/ 235033 w 630440"/>
              <a:gd name="connsiteY14" fmla="*/ 139437 h 1036940"/>
              <a:gd name="connsiteX15" fmla="*/ 217500 w 630440"/>
              <a:gd name="connsiteY15" fmla="*/ 65915 h 1036940"/>
              <a:gd name="connsiteX16" fmla="*/ 211238 w 630440"/>
              <a:gd name="connsiteY16" fmla="*/ 0 h 1036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0440" h="1036940">
                <a:moveTo>
                  <a:pt x="191873" y="236201"/>
                </a:moveTo>
                <a:cubicBezTo>
                  <a:pt x="213054" y="292241"/>
                  <a:pt x="239218" y="406810"/>
                  <a:pt x="173184" y="551266"/>
                </a:cubicBezTo>
                <a:cubicBezTo>
                  <a:pt x="77248" y="759234"/>
                  <a:pt x="77248" y="904936"/>
                  <a:pt x="361320" y="929843"/>
                </a:cubicBezTo>
                <a:cubicBezTo>
                  <a:pt x="495880" y="942296"/>
                  <a:pt x="579357" y="975919"/>
                  <a:pt x="630440" y="1009543"/>
                </a:cubicBezTo>
                <a:cubicBezTo>
                  <a:pt x="599292" y="1026977"/>
                  <a:pt x="561914" y="1036940"/>
                  <a:pt x="522044" y="1036940"/>
                </a:cubicBezTo>
                <a:lnTo>
                  <a:pt x="225513" y="1036940"/>
                </a:lnTo>
                <a:cubicBezTo>
                  <a:pt x="100920" y="1036940"/>
                  <a:pt x="0" y="936069"/>
                  <a:pt x="0" y="812783"/>
                </a:cubicBezTo>
                <a:lnTo>
                  <a:pt x="0" y="694478"/>
                </a:lnTo>
                <a:cubicBezTo>
                  <a:pt x="0" y="557493"/>
                  <a:pt x="44854" y="425489"/>
                  <a:pt x="128331" y="317147"/>
                </a:cubicBezTo>
                <a:close/>
                <a:moveTo>
                  <a:pt x="211238" y="0"/>
                </a:moveTo>
                <a:cubicBezTo>
                  <a:pt x="262585" y="6338"/>
                  <a:pt x="253819" y="69718"/>
                  <a:pt x="270100" y="88732"/>
                </a:cubicBezTo>
                <a:cubicBezTo>
                  <a:pt x="311428" y="135634"/>
                  <a:pt x="354009" y="49436"/>
                  <a:pt x="392833" y="51972"/>
                </a:cubicBezTo>
                <a:cubicBezTo>
                  <a:pt x="426647" y="53239"/>
                  <a:pt x="431657" y="147042"/>
                  <a:pt x="520576" y="101408"/>
                </a:cubicBezTo>
                <a:cubicBezTo>
                  <a:pt x="513061" y="124225"/>
                  <a:pt x="505547" y="139437"/>
                  <a:pt x="505547" y="139437"/>
                </a:cubicBezTo>
                <a:lnTo>
                  <a:pt x="235033" y="139437"/>
                </a:lnTo>
                <a:cubicBezTo>
                  <a:pt x="235033" y="139437"/>
                  <a:pt x="222509" y="84929"/>
                  <a:pt x="217500" y="65915"/>
                </a:cubicBezTo>
                <a:cubicBezTo>
                  <a:pt x="209986" y="39296"/>
                  <a:pt x="208733" y="17746"/>
                  <a:pt x="211238" y="0"/>
                </a:cubicBezTo>
                <a:close/>
              </a:path>
            </a:pathLst>
          </a:custGeom>
          <a:solidFill>
            <a:srgbClr val="4376BD">
              <a:alpha val="35000"/>
            </a:srgbClr>
          </a:solidFill>
          <a:ln>
            <a:noFill/>
          </a:ln>
          <a:effectLst/>
        </p:spPr>
        <p:txBody>
          <a:bodyPr wrap="square" anchor="ctr">
            <a:noAutofit/>
          </a:bodyPr>
          <a:lstStyle/>
          <a:p>
            <a:endParaRPr lang="en-US" sz="3599" dirty="0">
              <a:latin typeface="Poppins" pitchFamily="2" charset="77"/>
            </a:endParaRPr>
          </a:p>
        </p:txBody>
      </p:sp>
      <p:sp>
        <p:nvSpPr>
          <p:cNvPr id="25" name="Freeform 36">
            <a:extLst>
              <a:ext uri="{FF2B5EF4-FFF2-40B4-BE49-F238E27FC236}">
                <a16:creationId xmlns:a16="http://schemas.microsoft.com/office/drawing/2014/main" id="{1D546E9D-0509-4145-A102-088233637018}"/>
              </a:ext>
            </a:extLst>
          </p:cNvPr>
          <p:cNvSpPr>
            <a:spLocks noChangeArrowheads="1"/>
          </p:cNvSpPr>
          <p:nvPr/>
        </p:nvSpPr>
        <p:spPr bwMode="auto">
          <a:xfrm>
            <a:off x="4677021" y="7164669"/>
            <a:ext cx="159294" cy="65917"/>
          </a:xfrm>
          <a:custGeom>
            <a:avLst/>
            <a:gdLst>
              <a:gd name="T0" fmla="*/ 82885 w 130"/>
              <a:gd name="T1" fmla="*/ 0 h 55"/>
              <a:gd name="T2" fmla="*/ 82885 w 130"/>
              <a:gd name="T3" fmla="*/ 33936 h 55"/>
              <a:gd name="T4" fmla="*/ 0 w 130"/>
              <a:gd name="T5" fmla="*/ 33936 h 55"/>
              <a:gd name="T6" fmla="*/ 0 w 130"/>
              <a:gd name="T7" fmla="*/ 33936 h 55"/>
              <a:gd name="T8" fmla="*/ 25058 w 130"/>
              <a:gd name="T9" fmla="*/ 16968 h 55"/>
              <a:gd name="T10" fmla="*/ 25058 w 130"/>
              <a:gd name="T11" fmla="*/ 16968 h 55"/>
              <a:gd name="T12" fmla="*/ 48832 w 130"/>
              <a:gd name="T13" fmla="*/ 0 h 55"/>
              <a:gd name="T14" fmla="*/ 82885 w 130"/>
              <a:gd name="T15" fmla="*/ 0 h 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0" h="55">
                <a:moveTo>
                  <a:pt x="129" y="0"/>
                </a:moveTo>
                <a:lnTo>
                  <a:pt x="129" y="54"/>
                </a:lnTo>
                <a:lnTo>
                  <a:pt x="0" y="54"/>
                </a:lnTo>
                <a:cubicBezTo>
                  <a:pt x="0" y="54"/>
                  <a:pt x="5" y="27"/>
                  <a:pt x="39" y="27"/>
                </a:cubicBezTo>
                <a:cubicBezTo>
                  <a:pt x="69" y="27"/>
                  <a:pt x="76" y="0"/>
                  <a:pt x="76" y="0"/>
                </a:cubicBezTo>
                <a:lnTo>
                  <a:pt x="129"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37">
            <a:extLst>
              <a:ext uri="{FF2B5EF4-FFF2-40B4-BE49-F238E27FC236}">
                <a16:creationId xmlns:a16="http://schemas.microsoft.com/office/drawing/2014/main" id="{927201BB-E0E5-4147-8776-C9967C808D94}"/>
              </a:ext>
            </a:extLst>
          </p:cNvPr>
          <p:cNvSpPr>
            <a:spLocks noChangeArrowheads="1"/>
          </p:cNvSpPr>
          <p:nvPr/>
        </p:nvSpPr>
        <p:spPr bwMode="auto">
          <a:xfrm>
            <a:off x="5099974" y="7164669"/>
            <a:ext cx="164788" cy="65917"/>
          </a:xfrm>
          <a:custGeom>
            <a:avLst/>
            <a:gdLst>
              <a:gd name="T0" fmla="*/ 0 w 131"/>
              <a:gd name="T1" fmla="*/ 0 h 55"/>
              <a:gd name="T2" fmla="*/ 0 w 131"/>
              <a:gd name="T3" fmla="*/ 33936 h 55"/>
              <a:gd name="T4" fmla="*/ 85749 w 131"/>
              <a:gd name="T5" fmla="*/ 33936 h 55"/>
              <a:gd name="T6" fmla="*/ 85749 w 131"/>
              <a:gd name="T7" fmla="*/ 33936 h 55"/>
              <a:gd name="T8" fmla="*/ 59365 w 131"/>
              <a:gd name="T9" fmla="*/ 16968 h 55"/>
              <a:gd name="T10" fmla="*/ 59365 w 131"/>
              <a:gd name="T11" fmla="*/ 16968 h 55"/>
              <a:gd name="T12" fmla="*/ 35619 w 131"/>
              <a:gd name="T13" fmla="*/ 0 h 55"/>
              <a:gd name="T14" fmla="*/ 0 w 131"/>
              <a:gd name="T15" fmla="*/ 0 h 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1" h="55">
                <a:moveTo>
                  <a:pt x="0" y="0"/>
                </a:moveTo>
                <a:lnTo>
                  <a:pt x="0" y="54"/>
                </a:lnTo>
                <a:lnTo>
                  <a:pt x="130" y="54"/>
                </a:lnTo>
                <a:cubicBezTo>
                  <a:pt x="130" y="54"/>
                  <a:pt x="124" y="27"/>
                  <a:pt x="90" y="27"/>
                </a:cubicBezTo>
                <a:cubicBezTo>
                  <a:pt x="60" y="27"/>
                  <a:pt x="54" y="0"/>
                  <a:pt x="54" y="0"/>
                </a:cubicBezTo>
                <a:lnTo>
                  <a:pt x="0"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39">
            <a:extLst>
              <a:ext uri="{FF2B5EF4-FFF2-40B4-BE49-F238E27FC236}">
                <a16:creationId xmlns:a16="http://schemas.microsoft.com/office/drawing/2014/main" id="{941AACEF-BDC0-514D-BAC5-DACB65E56FAD}"/>
              </a:ext>
            </a:extLst>
          </p:cNvPr>
          <p:cNvSpPr>
            <a:spLocks noChangeArrowheads="1"/>
          </p:cNvSpPr>
          <p:nvPr/>
        </p:nvSpPr>
        <p:spPr bwMode="auto">
          <a:xfrm>
            <a:off x="5061526" y="5780422"/>
            <a:ext cx="225208" cy="543810"/>
          </a:xfrm>
          <a:custGeom>
            <a:avLst/>
            <a:gdLst>
              <a:gd name="T0" fmla="*/ 0 w 179"/>
              <a:gd name="T1" fmla="*/ 229033 h 437"/>
              <a:gd name="T2" fmla="*/ 30347 w 179"/>
              <a:gd name="T3" fmla="*/ 284496 h 437"/>
              <a:gd name="T4" fmla="*/ 117431 w 179"/>
              <a:gd name="T5" fmla="*/ 142248 h 437"/>
              <a:gd name="T6" fmla="*/ 92362 w 179"/>
              <a:gd name="T7" fmla="*/ 0 h 437"/>
              <a:gd name="T8" fmla="*/ 53438 w 179"/>
              <a:gd name="T9" fmla="*/ 5220 h 437"/>
              <a:gd name="T10" fmla="*/ 71250 w 179"/>
              <a:gd name="T11" fmla="*/ 132461 h 437"/>
              <a:gd name="T12" fmla="*/ 0 w 179"/>
              <a:gd name="T13" fmla="*/ 229033 h 4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9" h="437">
                <a:moveTo>
                  <a:pt x="0" y="351"/>
                </a:moveTo>
                <a:lnTo>
                  <a:pt x="46" y="436"/>
                </a:lnTo>
                <a:lnTo>
                  <a:pt x="178" y="218"/>
                </a:lnTo>
                <a:lnTo>
                  <a:pt x="140" y="0"/>
                </a:lnTo>
                <a:lnTo>
                  <a:pt x="81" y="8"/>
                </a:lnTo>
                <a:lnTo>
                  <a:pt x="108" y="203"/>
                </a:lnTo>
                <a:lnTo>
                  <a:pt x="0" y="351"/>
                </a:lnTo>
              </a:path>
            </a:pathLst>
          </a:custGeom>
          <a:solidFill>
            <a:srgbClr val="223B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40">
            <a:extLst>
              <a:ext uri="{FF2B5EF4-FFF2-40B4-BE49-F238E27FC236}">
                <a16:creationId xmlns:a16="http://schemas.microsoft.com/office/drawing/2014/main" id="{067990E7-73B4-FC44-B803-1186D1D46914}"/>
              </a:ext>
            </a:extLst>
          </p:cNvPr>
          <p:cNvSpPr>
            <a:spLocks noChangeArrowheads="1"/>
          </p:cNvSpPr>
          <p:nvPr/>
        </p:nvSpPr>
        <p:spPr bwMode="auto">
          <a:xfrm>
            <a:off x="4951667" y="6131976"/>
            <a:ext cx="71406" cy="82395"/>
          </a:xfrm>
          <a:custGeom>
            <a:avLst/>
            <a:gdLst>
              <a:gd name="T0" fmla="*/ 36774 w 56"/>
              <a:gd name="T1" fmla="*/ 42569 h 68"/>
              <a:gd name="T2" fmla="*/ 0 w 56"/>
              <a:gd name="T3" fmla="*/ 42569 h 68"/>
              <a:gd name="T4" fmla="*/ 0 w 56"/>
              <a:gd name="T5" fmla="*/ 0 h 68"/>
              <a:gd name="T6" fmla="*/ 36774 w 56"/>
              <a:gd name="T7" fmla="*/ 0 h 68"/>
              <a:gd name="T8" fmla="*/ 36774 w 56"/>
              <a:gd name="T9" fmla="*/ 42569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6" h="68">
                <a:moveTo>
                  <a:pt x="55" y="67"/>
                </a:moveTo>
                <a:lnTo>
                  <a:pt x="0" y="67"/>
                </a:lnTo>
                <a:lnTo>
                  <a:pt x="0" y="0"/>
                </a:lnTo>
                <a:lnTo>
                  <a:pt x="55" y="0"/>
                </a:lnTo>
                <a:lnTo>
                  <a:pt x="55" y="67"/>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41">
            <a:extLst>
              <a:ext uri="{FF2B5EF4-FFF2-40B4-BE49-F238E27FC236}">
                <a16:creationId xmlns:a16="http://schemas.microsoft.com/office/drawing/2014/main" id="{FD2CB744-B8FE-EE45-B97F-E75679BE66D2}"/>
              </a:ext>
            </a:extLst>
          </p:cNvPr>
          <p:cNvSpPr>
            <a:spLocks noChangeArrowheads="1"/>
          </p:cNvSpPr>
          <p:nvPr/>
        </p:nvSpPr>
        <p:spPr bwMode="auto">
          <a:xfrm>
            <a:off x="5143917" y="5610134"/>
            <a:ext cx="93382" cy="181272"/>
          </a:xfrm>
          <a:custGeom>
            <a:avLst/>
            <a:gdLst>
              <a:gd name="T0" fmla="*/ 15898 w 77"/>
              <a:gd name="T1" fmla="*/ 94395 h 145"/>
              <a:gd name="T2" fmla="*/ 14626 w 77"/>
              <a:gd name="T3" fmla="*/ 77352 h 145"/>
              <a:gd name="T4" fmla="*/ 14626 w 77"/>
              <a:gd name="T5" fmla="*/ 77352 h 145"/>
              <a:gd name="T6" fmla="*/ 2544 w 77"/>
              <a:gd name="T7" fmla="*/ 68830 h 145"/>
              <a:gd name="T8" fmla="*/ 2544 w 77"/>
              <a:gd name="T9" fmla="*/ 68830 h 145"/>
              <a:gd name="T10" fmla="*/ 636 w 77"/>
              <a:gd name="T11" fmla="*/ 38020 h 145"/>
              <a:gd name="T12" fmla="*/ 636 w 77"/>
              <a:gd name="T13" fmla="*/ 38020 h 145"/>
              <a:gd name="T14" fmla="*/ 9539 w 77"/>
              <a:gd name="T15" fmla="*/ 49820 h 145"/>
              <a:gd name="T16" fmla="*/ 10811 w 77"/>
              <a:gd name="T17" fmla="*/ 57686 h 145"/>
              <a:gd name="T18" fmla="*/ 14626 w 77"/>
              <a:gd name="T19" fmla="*/ 51786 h 145"/>
              <a:gd name="T20" fmla="*/ 10811 w 77"/>
              <a:gd name="T21" fmla="*/ 33432 h 145"/>
              <a:gd name="T22" fmla="*/ 10811 w 77"/>
              <a:gd name="T23" fmla="*/ 33432 h 145"/>
              <a:gd name="T24" fmla="*/ 2544 w 77"/>
              <a:gd name="T25" fmla="*/ 9833 h 145"/>
              <a:gd name="T26" fmla="*/ 2544 w 77"/>
              <a:gd name="T27" fmla="*/ 9833 h 145"/>
              <a:gd name="T28" fmla="*/ 8267 w 77"/>
              <a:gd name="T29" fmla="*/ 9833 h 145"/>
              <a:gd name="T30" fmla="*/ 8267 w 77"/>
              <a:gd name="T31" fmla="*/ 9833 h 145"/>
              <a:gd name="T32" fmla="*/ 10811 w 77"/>
              <a:gd name="T33" fmla="*/ 0 h 145"/>
              <a:gd name="T34" fmla="*/ 15898 w 77"/>
              <a:gd name="T35" fmla="*/ 8522 h 145"/>
              <a:gd name="T36" fmla="*/ 15898 w 77"/>
              <a:gd name="T37" fmla="*/ 8522 h 145"/>
              <a:gd name="T38" fmla="*/ 19078 w 77"/>
              <a:gd name="T39" fmla="*/ 0 h 145"/>
              <a:gd name="T40" fmla="*/ 25437 w 77"/>
              <a:gd name="T41" fmla="*/ 10488 h 145"/>
              <a:gd name="T42" fmla="*/ 25437 w 77"/>
              <a:gd name="T43" fmla="*/ 10488 h 145"/>
              <a:gd name="T44" fmla="*/ 28616 w 77"/>
              <a:gd name="T45" fmla="*/ 5244 h 145"/>
              <a:gd name="T46" fmla="*/ 41971 w 77"/>
              <a:gd name="T47" fmla="*/ 28843 h 145"/>
              <a:gd name="T48" fmla="*/ 47694 w 77"/>
              <a:gd name="T49" fmla="*/ 63586 h 145"/>
              <a:gd name="T50" fmla="*/ 47694 w 77"/>
              <a:gd name="T51" fmla="*/ 63586 h 145"/>
              <a:gd name="T52" fmla="*/ 42607 w 77"/>
              <a:gd name="T53" fmla="*/ 76041 h 145"/>
              <a:gd name="T54" fmla="*/ 43243 w 77"/>
              <a:gd name="T55" fmla="*/ 90462 h 145"/>
              <a:gd name="T56" fmla="*/ 15898 w 77"/>
              <a:gd name="T57" fmla="*/ 94395 h 14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7" h="145">
                <a:moveTo>
                  <a:pt x="25" y="144"/>
                </a:moveTo>
                <a:lnTo>
                  <a:pt x="23" y="118"/>
                </a:lnTo>
                <a:cubicBezTo>
                  <a:pt x="23" y="118"/>
                  <a:pt x="5" y="116"/>
                  <a:pt x="4" y="105"/>
                </a:cubicBezTo>
                <a:cubicBezTo>
                  <a:pt x="4" y="93"/>
                  <a:pt x="1" y="58"/>
                  <a:pt x="1" y="58"/>
                </a:cubicBezTo>
                <a:cubicBezTo>
                  <a:pt x="1" y="58"/>
                  <a:pt x="15" y="61"/>
                  <a:pt x="15" y="76"/>
                </a:cubicBezTo>
                <a:lnTo>
                  <a:pt x="17" y="88"/>
                </a:lnTo>
                <a:lnTo>
                  <a:pt x="23" y="79"/>
                </a:lnTo>
                <a:lnTo>
                  <a:pt x="17" y="51"/>
                </a:lnTo>
                <a:cubicBezTo>
                  <a:pt x="17" y="51"/>
                  <a:pt x="0" y="27"/>
                  <a:pt x="4" y="15"/>
                </a:cubicBezTo>
                <a:cubicBezTo>
                  <a:pt x="9" y="4"/>
                  <a:pt x="13" y="15"/>
                  <a:pt x="13" y="15"/>
                </a:cubicBezTo>
                <a:cubicBezTo>
                  <a:pt x="13" y="15"/>
                  <a:pt x="12" y="2"/>
                  <a:pt x="17" y="0"/>
                </a:cubicBezTo>
                <a:lnTo>
                  <a:pt x="25" y="13"/>
                </a:lnTo>
                <a:cubicBezTo>
                  <a:pt x="25" y="13"/>
                  <a:pt x="24" y="2"/>
                  <a:pt x="30" y="0"/>
                </a:cubicBezTo>
                <a:lnTo>
                  <a:pt x="40" y="16"/>
                </a:lnTo>
                <a:cubicBezTo>
                  <a:pt x="40" y="16"/>
                  <a:pt x="39" y="9"/>
                  <a:pt x="45" y="8"/>
                </a:cubicBezTo>
                <a:lnTo>
                  <a:pt x="66" y="44"/>
                </a:lnTo>
                <a:lnTo>
                  <a:pt x="75" y="97"/>
                </a:lnTo>
                <a:cubicBezTo>
                  <a:pt x="76" y="104"/>
                  <a:pt x="73" y="111"/>
                  <a:pt x="67" y="116"/>
                </a:cubicBezTo>
                <a:lnTo>
                  <a:pt x="68" y="138"/>
                </a:lnTo>
                <a:lnTo>
                  <a:pt x="25" y="144"/>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42">
            <a:extLst>
              <a:ext uri="{FF2B5EF4-FFF2-40B4-BE49-F238E27FC236}">
                <a16:creationId xmlns:a16="http://schemas.microsoft.com/office/drawing/2014/main" id="{F1F219F5-F316-AF44-AEB0-100D693F43F5}"/>
              </a:ext>
            </a:extLst>
          </p:cNvPr>
          <p:cNvSpPr>
            <a:spLocks noChangeArrowheads="1"/>
          </p:cNvSpPr>
          <p:nvPr/>
        </p:nvSpPr>
        <p:spPr bwMode="auto">
          <a:xfrm>
            <a:off x="4495750" y="5818871"/>
            <a:ext cx="137324" cy="159301"/>
          </a:xfrm>
          <a:custGeom>
            <a:avLst/>
            <a:gdLst>
              <a:gd name="T0" fmla="*/ 71359 w 111"/>
              <a:gd name="T1" fmla="*/ 64305 h 126"/>
              <a:gd name="T2" fmla="*/ 62277 w 111"/>
              <a:gd name="T3" fmla="*/ 52372 h 126"/>
              <a:gd name="T4" fmla="*/ 64223 w 111"/>
              <a:gd name="T5" fmla="*/ 38450 h 126"/>
              <a:gd name="T6" fmla="*/ 62277 w 111"/>
              <a:gd name="T7" fmla="*/ 21877 h 126"/>
              <a:gd name="T8" fmla="*/ 53195 w 111"/>
              <a:gd name="T9" fmla="*/ 0 h 126"/>
              <a:gd name="T10" fmla="*/ 53195 w 111"/>
              <a:gd name="T11" fmla="*/ 0 h 126"/>
              <a:gd name="T12" fmla="*/ 51249 w 111"/>
              <a:gd name="T13" fmla="*/ 18562 h 126"/>
              <a:gd name="T14" fmla="*/ 51249 w 111"/>
              <a:gd name="T15" fmla="*/ 31158 h 126"/>
              <a:gd name="T16" fmla="*/ 36328 w 111"/>
              <a:gd name="T17" fmla="*/ 21877 h 126"/>
              <a:gd name="T18" fmla="*/ 28544 w 111"/>
              <a:gd name="T19" fmla="*/ 663 h 126"/>
              <a:gd name="T20" fmla="*/ 28544 w 111"/>
              <a:gd name="T21" fmla="*/ 663 h 126"/>
              <a:gd name="T22" fmla="*/ 18813 w 111"/>
              <a:gd name="T23" fmla="*/ 5966 h 126"/>
              <a:gd name="T24" fmla="*/ 18813 w 111"/>
              <a:gd name="T25" fmla="*/ 5966 h 126"/>
              <a:gd name="T26" fmla="*/ 11028 w 111"/>
              <a:gd name="T27" fmla="*/ 12596 h 126"/>
              <a:gd name="T28" fmla="*/ 11028 w 111"/>
              <a:gd name="T29" fmla="*/ 12596 h 126"/>
              <a:gd name="T30" fmla="*/ 4541 w 111"/>
              <a:gd name="T31" fmla="*/ 20551 h 126"/>
              <a:gd name="T32" fmla="*/ 4541 w 111"/>
              <a:gd name="T33" fmla="*/ 20551 h 126"/>
              <a:gd name="T34" fmla="*/ 0 w 111"/>
              <a:gd name="T35" fmla="*/ 28506 h 126"/>
              <a:gd name="T36" fmla="*/ 8433 w 111"/>
              <a:gd name="T37" fmla="*/ 49057 h 126"/>
              <a:gd name="T38" fmla="*/ 34382 w 111"/>
              <a:gd name="T39" fmla="*/ 64305 h 126"/>
              <a:gd name="T40" fmla="*/ 48005 w 111"/>
              <a:gd name="T41" fmla="*/ 82867 h 126"/>
              <a:gd name="T42" fmla="*/ 71359 w 111"/>
              <a:gd name="T43" fmla="*/ 64305 h 12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11" h="126">
                <a:moveTo>
                  <a:pt x="110" y="97"/>
                </a:moveTo>
                <a:lnTo>
                  <a:pt x="96" y="79"/>
                </a:lnTo>
                <a:lnTo>
                  <a:pt x="99" y="58"/>
                </a:lnTo>
                <a:lnTo>
                  <a:pt x="96" y="33"/>
                </a:lnTo>
                <a:lnTo>
                  <a:pt x="82" y="0"/>
                </a:lnTo>
                <a:cubicBezTo>
                  <a:pt x="82" y="0"/>
                  <a:pt x="69" y="7"/>
                  <a:pt x="79" y="28"/>
                </a:cubicBezTo>
                <a:lnTo>
                  <a:pt x="79" y="47"/>
                </a:lnTo>
                <a:lnTo>
                  <a:pt x="56" y="33"/>
                </a:lnTo>
                <a:lnTo>
                  <a:pt x="44" y="1"/>
                </a:lnTo>
                <a:cubicBezTo>
                  <a:pt x="44" y="1"/>
                  <a:pt x="31" y="1"/>
                  <a:pt x="29" y="9"/>
                </a:cubicBezTo>
                <a:cubicBezTo>
                  <a:pt x="29" y="9"/>
                  <a:pt x="18" y="11"/>
                  <a:pt x="17" y="19"/>
                </a:cubicBezTo>
                <a:cubicBezTo>
                  <a:pt x="17" y="19"/>
                  <a:pt x="8" y="23"/>
                  <a:pt x="7" y="31"/>
                </a:cubicBezTo>
                <a:cubicBezTo>
                  <a:pt x="7" y="31"/>
                  <a:pt x="1" y="34"/>
                  <a:pt x="0" y="43"/>
                </a:cubicBezTo>
                <a:lnTo>
                  <a:pt x="13" y="74"/>
                </a:lnTo>
                <a:lnTo>
                  <a:pt x="53" y="97"/>
                </a:lnTo>
                <a:lnTo>
                  <a:pt x="74" y="125"/>
                </a:lnTo>
                <a:lnTo>
                  <a:pt x="110" y="97"/>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43">
            <a:extLst>
              <a:ext uri="{FF2B5EF4-FFF2-40B4-BE49-F238E27FC236}">
                <a16:creationId xmlns:a16="http://schemas.microsoft.com/office/drawing/2014/main" id="{1B70E1BA-E82F-2B40-A0CD-CB1050D68B83}"/>
              </a:ext>
            </a:extLst>
          </p:cNvPr>
          <p:cNvSpPr>
            <a:spLocks noChangeArrowheads="1"/>
          </p:cNvSpPr>
          <p:nvPr/>
        </p:nvSpPr>
        <p:spPr bwMode="auto">
          <a:xfrm>
            <a:off x="4572653" y="5928732"/>
            <a:ext cx="565774" cy="659165"/>
          </a:xfrm>
          <a:custGeom>
            <a:avLst/>
            <a:gdLst>
              <a:gd name="T0" fmla="*/ 242851 w 452"/>
              <a:gd name="T1" fmla="*/ 142321 h 527"/>
              <a:gd name="T2" fmla="*/ 235631 w 452"/>
              <a:gd name="T3" fmla="*/ 141665 h 527"/>
              <a:gd name="T4" fmla="*/ 199532 w 452"/>
              <a:gd name="T5" fmla="*/ 141665 h 527"/>
              <a:gd name="T6" fmla="*/ 168027 w 452"/>
              <a:gd name="T7" fmla="*/ 148879 h 527"/>
              <a:gd name="T8" fmla="*/ 121425 w 452"/>
              <a:gd name="T9" fmla="*/ 128548 h 527"/>
              <a:gd name="T10" fmla="*/ 39381 w 452"/>
              <a:gd name="T11" fmla="*/ 0 h 527"/>
              <a:gd name="T12" fmla="*/ 0 w 452"/>
              <a:gd name="T13" fmla="*/ 30825 h 527"/>
              <a:gd name="T14" fmla="*/ 77450 w 452"/>
              <a:gd name="T15" fmla="*/ 155438 h 527"/>
              <a:gd name="T16" fmla="*/ 153587 w 452"/>
              <a:gd name="T17" fmla="*/ 217088 h 527"/>
              <a:gd name="T18" fmla="*/ 153587 w 452"/>
              <a:gd name="T19" fmla="*/ 344980 h 527"/>
              <a:gd name="T20" fmla="*/ 276325 w 452"/>
              <a:gd name="T21" fmla="*/ 344980 h 527"/>
              <a:gd name="T22" fmla="*/ 273043 w 452"/>
              <a:gd name="T23" fmla="*/ 255128 h 527"/>
              <a:gd name="T24" fmla="*/ 286170 w 452"/>
              <a:gd name="T25" fmla="*/ 211841 h 527"/>
              <a:gd name="T26" fmla="*/ 286170 w 452"/>
              <a:gd name="T27" fmla="*/ 211841 h 527"/>
              <a:gd name="T28" fmla="*/ 242851 w 452"/>
              <a:gd name="T29" fmla="*/ 142321 h 52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52" h="527">
                <a:moveTo>
                  <a:pt x="370" y="217"/>
                </a:moveTo>
                <a:lnTo>
                  <a:pt x="359" y="216"/>
                </a:lnTo>
                <a:lnTo>
                  <a:pt x="304" y="216"/>
                </a:lnTo>
                <a:lnTo>
                  <a:pt x="256" y="227"/>
                </a:lnTo>
                <a:lnTo>
                  <a:pt x="185" y="196"/>
                </a:lnTo>
                <a:lnTo>
                  <a:pt x="60" y="0"/>
                </a:lnTo>
                <a:lnTo>
                  <a:pt x="0" y="47"/>
                </a:lnTo>
                <a:lnTo>
                  <a:pt x="118" y="237"/>
                </a:lnTo>
                <a:lnTo>
                  <a:pt x="234" y="331"/>
                </a:lnTo>
                <a:lnTo>
                  <a:pt x="234" y="526"/>
                </a:lnTo>
                <a:lnTo>
                  <a:pt x="421" y="526"/>
                </a:lnTo>
                <a:lnTo>
                  <a:pt x="416" y="389"/>
                </a:lnTo>
                <a:lnTo>
                  <a:pt x="436" y="323"/>
                </a:lnTo>
                <a:cubicBezTo>
                  <a:pt x="451" y="276"/>
                  <a:pt x="420" y="226"/>
                  <a:pt x="370" y="217"/>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44">
            <a:extLst>
              <a:ext uri="{FF2B5EF4-FFF2-40B4-BE49-F238E27FC236}">
                <a16:creationId xmlns:a16="http://schemas.microsoft.com/office/drawing/2014/main" id="{74182CC9-0699-514B-9564-28C83E5A9AB3}"/>
              </a:ext>
            </a:extLst>
          </p:cNvPr>
          <p:cNvSpPr>
            <a:spLocks noChangeArrowheads="1"/>
          </p:cNvSpPr>
          <p:nvPr/>
        </p:nvSpPr>
        <p:spPr bwMode="auto">
          <a:xfrm>
            <a:off x="4951667" y="6131978"/>
            <a:ext cx="71406" cy="27464"/>
          </a:xfrm>
          <a:custGeom>
            <a:avLst/>
            <a:gdLst>
              <a:gd name="T0" fmla="*/ 36774 w 56"/>
              <a:gd name="T1" fmla="*/ 6887 h 23"/>
              <a:gd name="T2" fmla="*/ 36774 w 56"/>
              <a:gd name="T3" fmla="*/ 0 h 23"/>
              <a:gd name="T4" fmla="*/ 0 w 56"/>
              <a:gd name="T5" fmla="*/ 0 h 23"/>
              <a:gd name="T6" fmla="*/ 0 w 56"/>
              <a:gd name="T7" fmla="*/ 13775 h 23"/>
              <a:gd name="T8" fmla="*/ 0 w 56"/>
              <a:gd name="T9" fmla="*/ 13775 h 23"/>
              <a:gd name="T10" fmla="*/ 36774 w 56"/>
              <a:gd name="T11" fmla="*/ 6887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23">
                <a:moveTo>
                  <a:pt x="55" y="11"/>
                </a:moveTo>
                <a:lnTo>
                  <a:pt x="55" y="0"/>
                </a:lnTo>
                <a:lnTo>
                  <a:pt x="0" y="0"/>
                </a:lnTo>
                <a:lnTo>
                  <a:pt x="0" y="22"/>
                </a:lnTo>
                <a:cubicBezTo>
                  <a:pt x="12" y="22"/>
                  <a:pt x="38" y="21"/>
                  <a:pt x="55" y="11"/>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45">
            <a:extLst>
              <a:ext uri="{FF2B5EF4-FFF2-40B4-BE49-F238E27FC236}">
                <a16:creationId xmlns:a16="http://schemas.microsoft.com/office/drawing/2014/main" id="{B7829476-2E11-7F48-BF6F-EA1E2BE435DC}"/>
              </a:ext>
            </a:extLst>
          </p:cNvPr>
          <p:cNvSpPr>
            <a:spLocks noChangeArrowheads="1"/>
          </p:cNvSpPr>
          <p:nvPr/>
        </p:nvSpPr>
        <p:spPr bwMode="auto">
          <a:xfrm>
            <a:off x="4902229" y="6000143"/>
            <a:ext cx="148311" cy="153804"/>
          </a:xfrm>
          <a:custGeom>
            <a:avLst/>
            <a:gdLst>
              <a:gd name="T0" fmla="*/ 59822 w 117"/>
              <a:gd name="T1" fmla="*/ 13882 h 122"/>
              <a:gd name="T2" fmla="*/ 59822 w 117"/>
              <a:gd name="T3" fmla="*/ 13882 h 122"/>
              <a:gd name="T4" fmla="*/ 65805 w 117"/>
              <a:gd name="T5" fmla="*/ 62800 h 122"/>
              <a:gd name="T6" fmla="*/ 65805 w 117"/>
              <a:gd name="T7" fmla="*/ 62800 h 122"/>
              <a:gd name="T8" fmla="*/ 11300 w 117"/>
              <a:gd name="T9" fmla="*/ 75360 h 122"/>
              <a:gd name="T10" fmla="*/ 11300 w 117"/>
              <a:gd name="T11" fmla="*/ 75360 h 122"/>
              <a:gd name="T12" fmla="*/ 6647 w 117"/>
              <a:gd name="T13" fmla="*/ 44951 h 122"/>
              <a:gd name="T14" fmla="*/ 6647 w 117"/>
              <a:gd name="T15" fmla="*/ 44951 h 122"/>
              <a:gd name="T16" fmla="*/ 3988 w 117"/>
              <a:gd name="T17" fmla="*/ 39663 h 122"/>
              <a:gd name="T18" fmla="*/ 3988 w 117"/>
              <a:gd name="T19" fmla="*/ 39663 h 122"/>
              <a:gd name="T20" fmla="*/ 17947 w 117"/>
              <a:gd name="T21" fmla="*/ 29747 h 122"/>
              <a:gd name="T22" fmla="*/ 17947 w 117"/>
              <a:gd name="T23" fmla="*/ 29747 h 122"/>
              <a:gd name="T24" fmla="*/ 59822 w 117"/>
              <a:gd name="T25" fmla="*/ 13882 h 1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7" h="122">
                <a:moveTo>
                  <a:pt x="90" y="21"/>
                </a:moveTo>
                <a:lnTo>
                  <a:pt x="90" y="21"/>
                </a:lnTo>
                <a:cubicBezTo>
                  <a:pt x="113" y="39"/>
                  <a:pt x="116" y="73"/>
                  <a:pt x="99" y="95"/>
                </a:cubicBezTo>
                <a:cubicBezTo>
                  <a:pt x="80" y="116"/>
                  <a:pt x="36" y="121"/>
                  <a:pt x="17" y="114"/>
                </a:cubicBezTo>
                <a:cubicBezTo>
                  <a:pt x="5" y="110"/>
                  <a:pt x="0" y="90"/>
                  <a:pt x="10" y="68"/>
                </a:cubicBezTo>
                <a:cubicBezTo>
                  <a:pt x="11" y="66"/>
                  <a:pt x="6" y="65"/>
                  <a:pt x="6" y="60"/>
                </a:cubicBezTo>
                <a:cubicBezTo>
                  <a:pt x="6" y="53"/>
                  <a:pt x="20" y="58"/>
                  <a:pt x="27" y="45"/>
                </a:cubicBezTo>
                <a:cubicBezTo>
                  <a:pt x="49" y="0"/>
                  <a:pt x="67" y="3"/>
                  <a:pt x="90" y="21"/>
                </a:cubicBez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46">
            <a:extLst>
              <a:ext uri="{FF2B5EF4-FFF2-40B4-BE49-F238E27FC236}">
                <a16:creationId xmlns:a16="http://schemas.microsoft.com/office/drawing/2014/main" id="{1E60C71E-5724-A441-B9CC-8319AF07BC03}"/>
              </a:ext>
            </a:extLst>
          </p:cNvPr>
          <p:cNvSpPr>
            <a:spLocks noChangeArrowheads="1"/>
          </p:cNvSpPr>
          <p:nvPr/>
        </p:nvSpPr>
        <p:spPr bwMode="auto">
          <a:xfrm>
            <a:off x="4918708" y="5923241"/>
            <a:ext cx="219717" cy="236199"/>
          </a:xfrm>
          <a:custGeom>
            <a:avLst/>
            <a:gdLst>
              <a:gd name="T0" fmla="*/ 5825 w 178"/>
              <a:gd name="T1" fmla="*/ 33244 h 190"/>
              <a:gd name="T2" fmla="*/ 5825 w 178"/>
              <a:gd name="T3" fmla="*/ 33244 h 190"/>
              <a:gd name="T4" fmla="*/ 45308 w 178"/>
              <a:gd name="T5" fmla="*/ 70400 h 190"/>
              <a:gd name="T6" fmla="*/ 45308 w 178"/>
              <a:gd name="T7" fmla="*/ 70400 h 190"/>
              <a:gd name="T8" fmla="*/ 36246 w 178"/>
              <a:gd name="T9" fmla="*/ 93215 h 190"/>
              <a:gd name="T10" fmla="*/ 36246 w 178"/>
              <a:gd name="T11" fmla="*/ 93215 h 190"/>
              <a:gd name="T12" fmla="*/ 51781 w 178"/>
              <a:gd name="T13" fmla="*/ 81482 h 190"/>
              <a:gd name="T14" fmla="*/ 51781 w 178"/>
              <a:gd name="T15" fmla="*/ 81482 h 190"/>
              <a:gd name="T16" fmla="*/ 47897 w 178"/>
              <a:gd name="T17" fmla="*/ 91911 h 190"/>
              <a:gd name="T18" fmla="*/ 47897 w 178"/>
              <a:gd name="T19" fmla="*/ 91911 h 190"/>
              <a:gd name="T20" fmla="*/ 51133 w 178"/>
              <a:gd name="T21" fmla="*/ 121896 h 190"/>
              <a:gd name="T22" fmla="*/ 51133 w 178"/>
              <a:gd name="T23" fmla="*/ 121896 h 190"/>
              <a:gd name="T24" fmla="*/ 60195 w 178"/>
              <a:gd name="T25" fmla="*/ 108859 h 190"/>
              <a:gd name="T26" fmla="*/ 60195 w 178"/>
              <a:gd name="T27" fmla="*/ 108859 h 190"/>
              <a:gd name="T28" fmla="*/ 93852 w 178"/>
              <a:gd name="T29" fmla="*/ 63882 h 190"/>
              <a:gd name="T30" fmla="*/ 93852 w 178"/>
              <a:gd name="T31" fmla="*/ 63882 h 190"/>
              <a:gd name="T32" fmla="*/ 93205 w 178"/>
              <a:gd name="T33" fmla="*/ 37156 h 190"/>
              <a:gd name="T34" fmla="*/ 93205 w 178"/>
              <a:gd name="T35" fmla="*/ 37156 h 190"/>
              <a:gd name="T36" fmla="*/ 25890 w 178"/>
              <a:gd name="T37" fmla="*/ 23467 h 190"/>
              <a:gd name="T38" fmla="*/ 25890 w 178"/>
              <a:gd name="T39" fmla="*/ 23467 h 190"/>
              <a:gd name="T40" fmla="*/ 5825 w 178"/>
              <a:gd name="T41" fmla="*/ 33244 h 19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8" h="190">
                <a:moveTo>
                  <a:pt x="9" y="51"/>
                </a:moveTo>
                <a:lnTo>
                  <a:pt x="9" y="51"/>
                </a:lnTo>
                <a:cubicBezTo>
                  <a:pt x="11" y="72"/>
                  <a:pt x="27" y="106"/>
                  <a:pt x="70" y="108"/>
                </a:cubicBezTo>
                <a:cubicBezTo>
                  <a:pt x="70" y="108"/>
                  <a:pt x="49" y="138"/>
                  <a:pt x="56" y="143"/>
                </a:cubicBezTo>
                <a:cubicBezTo>
                  <a:pt x="63" y="148"/>
                  <a:pt x="70" y="119"/>
                  <a:pt x="80" y="125"/>
                </a:cubicBezTo>
                <a:cubicBezTo>
                  <a:pt x="90" y="129"/>
                  <a:pt x="82" y="137"/>
                  <a:pt x="74" y="141"/>
                </a:cubicBezTo>
                <a:cubicBezTo>
                  <a:pt x="60" y="147"/>
                  <a:pt x="59" y="183"/>
                  <a:pt x="79" y="187"/>
                </a:cubicBezTo>
                <a:cubicBezTo>
                  <a:pt x="99" y="189"/>
                  <a:pt x="83" y="174"/>
                  <a:pt x="93" y="167"/>
                </a:cubicBezTo>
                <a:cubicBezTo>
                  <a:pt x="103" y="162"/>
                  <a:pt x="177" y="133"/>
                  <a:pt x="145" y="98"/>
                </a:cubicBezTo>
                <a:cubicBezTo>
                  <a:pt x="145" y="98"/>
                  <a:pt x="168" y="66"/>
                  <a:pt x="144" y="57"/>
                </a:cubicBezTo>
                <a:cubicBezTo>
                  <a:pt x="102" y="41"/>
                  <a:pt x="77" y="69"/>
                  <a:pt x="40" y="36"/>
                </a:cubicBezTo>
                <a:cubicBezTo>
                  <a:pt x="0" y="0"/>
                  <a:pt x="8" y="38"/>
                  <a:pt x="9" y="51"/>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6DC86B97-2A76-EE4B-94B4-B632F9479BEC}"/>
              </a:ext>
            </a:extLst>
          </p:cNvPr>
          <p:cNvSpPr>
            <a:spLocks noChangeArrowheads="1"/>
          </p:cNvSpPr>
          <p:nvPr/>
        </p:nvSpPr>
        <p:spPr bwMode="auto">
          <a:xfrm>
            <a:off x="4759412" y="6582408"/>
            <a:ext cx="421725" cy="581016"/>
          </a:xfrm>
          <a:custGeom>
            <a:avLst/>
            <a:gdLst>
              <a:gd name="connsiteX0" fmla="*/ 102687 w 421725"/>
              <a:gd name="connsiteY0" fmla="*/ 0 h 581016"/>
              <a:gd name="connsiteX1" fmla="*/ 240437 w 421725"/>
              <a:gd name="connsiteY1" fmla="*/ 0 h 581016"/>
              <a:gd name="connsiteX2" fmla="*/ 240437 w 421725"/>
              <a:gd name="connsiteY2" fmla="*/ 21970 h 581016"/>
              <a:gd name="connsiteX3" fmla="*/ 241689 w 421725"/>
              <a:gd name="connsiteY3" fmla="*/ 21970 h 581016"/>
              <a:gd name="connsiteX4" fmla="*/ 241689 w 421725"/>
              <a:gd name="connsiteY4" fmla="*/ 0 h 581016"/>
              <a:gd name="connsiteX5" fmla="*/ 336640 w 421725"/>
              <a:gd name="connsiteY5" fmla="*/ 0 h 581016"/>
              <a:gd name="connsiteX6" fmla="*/ 421725 w 421725"/>
              <a:gd name="connsiteY6" fmla="*/ 290508 h 581016"/>
              <a:gd name="connsiteX7" fmla="*/ 421725 w 421725"/>
              <a:gd name="connsiteY7" fmla="*/ 581016 h 581016"/>
              <a:gd name="connsiteX8" fmla="*/ 332940 w 421725"/>
              <a:gd name="connsiteY8" fmla="*/ 581016 h 581016"/>
              <a:gd name="connsiteX9" fmla="*/ 326775 w 421725"/>
              <a:gd name="connsiteY9" fmla="*/ 306717 h 581016"/>
              <a:gd name="connsiteX10" fmla="*/ 241689 w 421725"/>
              <a:gd name="connsiteY10" fmla="*/ 118448 h 581016"/>
              <a:gd name="connsiteX11" fmla="*/ 241689 w 421725"/>
              <a:gd name="connsiteY11" fmla="*/ 93377 h 581016"/>
              <a:gd name="connsiteX12" fmla="*/ 240437 w 421725"/>
              <a:gd name="connsiteY12" fmla="*/ 93377 h 581016"/>
              <a:gd name="connsiteX13" fmla="*/ 240437 w 421725"/>
              <a:gd name="connsiteY13" fmla="*/ 118448 h 581016"/>
              <a:gd name="connsiteX14" fmla="*/ 128985 w 421725"/>
              <a:gd name="connsiteY14" fmla="*/ 276793 h 581016"/>
              <a:gd name="connsiteX15" fmla="*/ 87659 w 421725"/>
              <a:gd name="connsiteY15" fmla="*/ 581016 h 581016"/>
              <a:gd name="connsiteX16" fmla="*/ 0 w 421725"/>
              <a:gd name="connsiteY16" fmla="*/ 581016 h 581016"/>
              <a:gd name="connsiteX17" fmla="*/ 26298 w 421725"/>
              <a:gd name="connsiteY17" fmla="*/ 250610 h 581016"/>
              <a:gd name="connsiteX0" fmla="*/ 102687 w 421725"/>
              <a:gd name="connsiteY0" fmla="*/ 0 h 581016"/>
              <a:gd name="connsiteX1" fmla="*/ 240437 w 421725"/>
              <a:gd name="connsiteY1" fmla="*/ 0 h 581016"/>
              <a:gd name="connsiteX2" fmla="*/ 240437 w 421725"/>
              <a:gd name="connsiteY2" fmla="*/ 21970 h 581016"/>
              <a:gd name="connsiteX3" fmla="*/ 241689 w 421725"/>
              <a:gd name="connsiteY3" fmla="*/ 0 h 581016"/>
              <a:gd name="connsiteX4" fmla="*/ 336640 w 421725"/>
              <a:gd name="connsiteY4" fmla="*/ 0 h 581016"/>
              <a:gd name="connsiteX5" fmla="*/ 421725 w 421725"/>
              <a:gd name="connsiteY5" fmla="*/ 290508 h 581016"/>
              <a:gd name="connsiteX6" fmla="*/ 421725 w 421725"/>
              <a:gd name="connsiteY6" fmla="*/ 581016 h 581016"/>
              <a:gd name="connsiteX7" fmla="*/ 332940 w 421725"/>
              <a:gd name="connsiteY7" fmla="*/ 581016 h 581016"/>
              <a:gd name="connsiteX8" fmla="*/ 326775 w 421725"/>
              <a:gd name="connsiteY8" fmla="*/ 306717 h 581016"/>
              <a:gd name="connsiteX9" fmla="*/ 241689 w 421725"/>
              <a:gd name="connsiteY9" fmla="*/ 118448 h 581016"/>
              <a:gd name="connsiteX10" fmla="*/ 241689 w 421725"/>
              <a:gd name="connsiteY10" fmla="*/ 93377 h 581016"/>
              <a:gd name="connsiteX11" fmla="*/ 240437 w 421725"/>
              <a:gd name="connsiteY11" fmla="*/ 93377 h 581016"/>
              <a:gd name="connsiteX12" fmla="*/ 240437 w 421725"/>
              <a:gd name="connsiteY12" fmla="*/ 118448 h 581016"/>
              <a:gd name="connsiteX13" fmla="*/ 128985 w 421725"/>
              <a:gd name="connsiteY13" fmla="*/ 276793 h 581016"/>
              <a:gd name="connsiteX14" fmla="*/ 87659 w 421725"/>
              <a:gd name="connsiteY14" fmla="*/ 581016 h 581016"/>
              <a:gd name="connsiteX15" fmla="*/ 0 w 421725"/>
              <a:gd name="connsiteY15" fmla="*/ 581016 h 581016"/>
              <a:gd name="connsiteX16" fmla="*/ 26298 w 421725"/>
              <a:gd name="connsiteY16" fmla="*/ 250610 h 581016"/>
              <a:gd name="connsiteX17" fmla="*/ 102687 w 421725"/>
              <a:gd name="connsiteY17" fmla="*/ 0 h 581016"/>
              <a:gd name="connsiteX0" fmla="*/ 102687 w 421725"/>
              <a:gd name="connsiteY0" fmla="*/ 0 h 581016"/>
              <a:gd name="connsiteX1" fmla="*/ 240437 w 421725"/>
              <a:gd name="connsiteY1" fmla="*/ 0 h 581016"/>
              <a:gd name="connsiteX2" fmla="*/ 241689 w 421725"/>
              <a:gd name="connsiteY2" fmla="*/ 0 h 581016"/>
              <a:gd name="connsiteX3" fmla="*/ 336640 w 421725"/>
              <a:gd name="connsiteY3" fmla="*/ 0 h 581016"/>
              <a:gd name="connsiteX4" fmla="*/ 421725 w 421725"/>
              <a:gd name="connsiteY4" fmla="*/ 290508 h 581016"/>
              <a:gd name="connsiteX5" fmla="*/ 421725 w 421725"/>
              <a:gd name="connsiteY5" fmla="*/ 581016 h 581016"/>
              <a:gd name="connsiteX6" fmla="*/ 332940 w 421725"/>
              <a:gd name="connsiteY6" fmla="*/ 581016 h 581016"/>
              <a:gd name="connsiteX7" fmla="*/ 326775 w 421725"/>
              <a:gd name="connsiteY7" fmla="*/ 306717 h 581016"/>
              <a:gd name="connsiteX8" fmla="*/ 241689 w 421725"/>
              <a:gd name="connsiteY8" fmla="*/ 118448 h 581016"/>
              <a:gd name="connsiteX9" fmla="*/ 241689 w 421725"/>
              <a:gd name="connsiteY9" fmla="*/ 93377 h 581016"/>
              <a:gd name="connsiteX10" fmla="*/ 240437 w 421725"/>
              <a:gd name="connsiteY10" fmla="*/ 93377 h 581016"/>
              <a:gd name="connsiteX11" fmla="*/ 240437 w 421725"/>
              <a:gd name="connsiteY11" fmla="*/ 118448 h 581016"/>
              <a:gd name="connsiteX12" fmla="*/ 128985 w 421725"/>
              <a:gd name="connsiteY12" fmla="*/ 276793 h 581016"/>
              <a:gd name="connsiteX13" fmla="*/ 87659 w 421725"/>
              <a:gd name="connsiteY13" fmla="*/ 581016 h 581016"/>
              <a:gd name="connsiteX14" fmla="*/ 0 w 421725"/>
              <a:gd name="connsiteY14" fmla="*/ 581016 h 581016"/>
              <a:gd name="connsiteX15" fmla="*/ 26298 w 421725"/>
              <a:gd name="connsiteY15" fmla="*/ 250610 h 581016"/>
              <a:gd name="connsiteX16" fmla="*/ 102687 w 421725"/>
              <a:gd name="connsiteY16" fmla="*/ 0 h 581016"/>
              <a:gd name="connsiteX0" fmla="*/ 102687 w 421725"/>
              <a:gd name="connsiteY0" fmla="*/ 0 h 581016"/>
              <a:gd name="connsiteX1" fmla="*/ 240437 w 421725"/>
              <a:gd name="connsiteY1" fmla="*/ 0 h 581016"/>
              <a:gd name="connsiteX2" fmla="*/ 336640 w 421725"/>
              <a:gd name="connsiteY2" fmla="*/ 0 h 581016"/>
              <a:gd name="connsiteX3" fmla="*/ 421725 w 421725"/>
              <a:gd name="connsiteY3" fmla="*/ 290508 h 581016"/>
              <a:gd name="connsiteX4" fmla="*/ 421725 w 421725"/>
              <a:gd name="connsiteY4" fmla="*/ 581016 h 581016"/>
              <a:gd name="connsiteX5" fmla="*/ 332940 w 421725"/>
              <a:gd name="connsiteY5" fmla="*/ 581016 h 581016"/>
              <a:gd name="connsiteX6" fmla="*/ 326775 w 421725"/>
              <a:gd name="connsiteY6" fmla="*/ 306717 h 581016"/>
              <a:gd name="connsiteX7" fmla="*/ 241689 w 421725"/>
              <a:gd name="connsiteY7" fmla="*/ 118448 h 581016"/>
              <a:gd name="connsiteX8" fmla="*/ 241689 w 421725"/>
              <a:gd name="connsiteY8" fmla="*/ 93377 h 581016"/>
              <a:gd name="connsiteX9" fmla="*/ 240437 w 421725"/>
              <a:gd name="connsiteY9" fmla="*/ 93377 h 581016"/>
              <a:gd name="connsiteX10" fmla="*/ 240437 w 421725"/>
              <a:gd name="connsiteY10" fmla="*/ 118448 h 581016"/>
              <a:gd name="connsiteX11" fmla="*/ 128985 w 421725"/>
              <a:gd name="connsiteY11" fmla="*/ 276793 h 581016"/>
              <a:gd name="connsiteX12" fmla="*/ 87659 w 421725"/>
              <a:gd name="connsiteY12" fmla="*/ 581016 h 581016"/>
              <a:gd name="connsiteX13" fmla="*/ 0 w 421725"/>
              <a:gd name="connsiteY13" fmla="*/ 581016 h 581016"/>
              <a:gd name="connsiteX14" fmla="*/ 26298 w 421725"/>
              <a:gd name="connsiteY14" fmla="*/ 250610 h 581016"/>
              <a:gd name="connsiteX15" fmla="*/ 102687 w 421725"/>
              <a:gd name="connsiteY15" fmla="*/ 0 h 581016"/>
              <a:gd name="connsiteX0" fmla="*/ 102687 w 421725"/>
              <a:gd name="connsiteY0" fmla="*/ 0 h 581016"/>
              <a:gd name="connsiteX1" fmla="*/ 336640 w 421725"/>
              <a:gd name="connsiteY1" fmla="*/ 0 h 581016"/>
              <a:gd name="connsiteX2" fmla="*/ 421725 w 421725"/>
              <a:gd name="connsiteY2" fmla="*/ 290508 h 581016"/>
              <a:gd name="connsiteX3" fmla="*/ 421725 w 421725"/>
              <a:gd name="connsiteY3" fmla="*/ 581016 h 581016"/>
              <a:gd name="connsiteX4" fmla="*/ 332940 w 421725"/>
              <a:gd name="connsiteY4" fmla="*/ 581016 h 581016"/>
              <a:gd name="connsiteX5" fmla="*/ 326775 w 421725"/>
              <a:gd name="connsiteY5" fmla="*/ 306717 h 581016"/>
              <a:gd name="connsiteX6" fmla="*/ 241689 w 421725"/>
              <a:gd name="connsiteY6" fmla="*/ 118448 h 581016"/>
              <a:gd name="connsiteX7" fmla="*/ 241689 w 421725"/>
              <a:gd name="connsiteY7" fmla="*/ 93377 h 581016"/>
              <a:gd name="connsiteX8" fmla="*/ 240437 w 421725"/>
              <a:gd name="connsiteY8" fmla="*/ 93377 h 581016"/>
              <a:gd name="connsiteX9" fmla="*/ 240437 w 421725"/>
              <a:gd name="connsiteY9" fmla="*/ 118448 h 581016"/>
              <a:gd name="connsiteX10" fmla="*/ 128985 w 421725"/>
              <a:gd name="connsiteY10" fmla="*/ 276793 h 581016"/>
              <a:gd name="connsiteX11" fmla="*/ 87659 w 421725"/>
              <a:gd name="connsiteY11" fmla="*/ 581016 h 581016"/>
              <a:gd name="connsiteX12" fmla="*/ 0 w 421725"/>
              <a:gd name="connsiteY12" fmla="*/ 581016 h 581016"/>
              <a:gd name="connsiteX13" fmla="*/ 26298 w 421725"/>
              <a:gd name="connsiteY13" fmla="*/ 250610 h 581016"/>
              <a:gd name="connsiteX14" fmla="*/ 102687 w 421725"/>
              <a:gd name="connsiteY14" fmla="*/ 0 h 581016"/>
              <a:gd name="connsiteX0" fmla="*/ 102687 w 421725"/>
              <a:gd name="connsiteY0" fmla="*/ 0 h 581016"/>
              <a:gd name="connsiteX1" fmla="*/ 336640 w 421725"/>
              <a:gd name="connsiteY1" fmla="*/ 0 h 581016"/>
              <a:gd name="connsiteX2" fmla="*/ 421725 w 421725"/>
              <a:gd name="connsiteY2" fmla="*/ 290508 h 581016"/>
              <a:gd name="connsiteX3" fmla="*/ 421725 w 421725"/>
              <a:gd name="connsiteY3" fmla="*/ 581016 h 581016"/>
              <a:gd name="connsiteX4" fmla="*/ 332940 w 421725"/>
              <a:gd name="connsiteY4" fmla="*/ 581016 h 581016"/>
              <a:gd name="connsiteX5" fmla="*/ 326775 w 421725"/>
              <a:gd name="connsiteY5" fmla="*/ 306717 h 581016"/>
              <a:gd name="connsiteX6" fmla="*/ 241689 w 421725"/>
              <a:gd name="connsiteY6" fmla="*/ 118448 h 581016"/>
              <a:gd name="connsiteX7" fmla="*/ 241689 w 421725"/>
              <a:gd name="connsiteY7" fmla="*/ 93377 h 581016"/>
              <a:gd name="connsiteX8" fmla="*/ 240437 w 421725"/>
              <a:gd name="connsiteY8" fmla="*/ 118448 h 581016"/>
              <a:gd name="connsiteX9" fmla="*/ 128985 w 421725"/>
              <a:gd name="connsiteY9" fmla="*/ 276793 h 581016"/>
              <a:gd name="connsiteX10" fmla="*/ 87659 w 421725"/>
              <a:gd name="connsiteY10" fmla="*/ 581016 h 581016"/>
              <a:gd name="connsiteX11" fmla="*/ 0 w 421725"/>
              <a:gd name="connsiteY11" fmla="*/ 581016 h 581016"/>
              <a:gd name="connsiteX12" fmla="*/ 26298 w 421725"/>
              <a:gd name="connsiteY12" fmla="*/ 250610 h 581016"/>
              <a:gd name="connsiteX13" fmla="*/ 102687 w 421725"/>
              <a:gd name="connsiteY13" fmla="*/ 0 h 581016"/>
              <a:gd name="connsiteX0" fmla="*/ 102687 w 421725"/>
              <a:gd name="connsiteY0" fmla="*/ 0 h 581016"/>
              <a:gd name="connsiteX1" fmla="*/ 336640 w 421725"/>
              <a:gd name="connsiteY1" fmla="*/ 0 h 581016"/>
              <a:gd name="connsiteX2" fmla="*/ 421725 w 421725"/>
              <a:gd name="connsiteY2" fmla="*/ 290508 h 581016"/>
              <a:gd name="connsiteX3" fmla="*/ 421725 w 421725"/>
              <a:gd name="connsiteY3" fmla="*/ 581016 h 581016"/>
              <a:gd name="connsiteX4" fmla="*/ 332940 w 421725"/>
              <a:gd name="connsiteY4" fmla="*/ 581016 h 581016"/>
              <a:gd name="connsiteX5" fmla="*/ 326775 w 421725"/>
              <a:gd name="connsiteY5" fmla="*/ 306717 h 581016"/>
              <a:gd name="connsiteX6" fmla="*/ 241689 w 421725"/>
              <a:gd name="connsiteY6" fmla="*/ 118448 h 581016"/>
              <a:gd name="connsiteX7" fmla="*/ 240437 w 421725"/>
              <a:gd name="connsiteY7" fmla="*/ 118448 h 581016"/>
              <a:gd name="connsiteX8" fmla="*/ 128985 w 421725"/>
              <a:gd name="connsiteY8" fmla="*/ 276793 h 581016"/>
              <a:gd name="connsiteX9" fmla="*/ 87659 w 421725"/>
              <a:gd name="connsiteY9" fmla="*/ 581016 h 581016"/>
              <a:gd name="connsiteX10" fmla="*/ 0 w 421725"/>
              <a:gd name="connsiteY10" fmla="*/ 581016 h 581016"/>
              <a:gd name="connsiteX11" fmla="*/ 26298 w 421725"/>
              <a:gd name="connsiteY11" fmla="*/ 250610 h 581016"/>
              <a:gd name="connsiteX12" fmla="*/ 102687 w 421725"/>
              <a:gd name="connsiteY12" fmla="*/ 0 h 581016"/>
              <a:gd name="connsiteX0" fmla="*/ 102687 w 421725"/>
              <a:gd name="connsiteY0" fmla="*/ 0 h 581016"/>
              <a:gd name="connsiteX1" fmla="*/ 336640 w 421725"/>
              <a:gd name="connsiteY1" fmla="*/ 0 h 581016"/>
              <a:gd name="connsiteX2" fmla="*/ 421725 w 421725"/>
              <a:gd name="connsiteY2" fmla="*/ 290508 h 581016"/>
              <a:gd name="connsiteX3" fmla="*/ 421725 w 421725"/>
              <a:gd name="connsiteY3" fmla="*/ 581016 h 581016"/>
              <a:gd name="connsiteX4" fmla="*/ 332940 w 421725"/>
              <a:gd name="connsiteY4" fmla="*/ 581016 h 581016"/>
              <a:gd name="connsiteX5" fmla="*/ 326775 w 421725"/>
              <a:gd name="connsiteY5" fmla="*/ 306717 h 581016"/>
              <a:gd name="connsiteX6" fmla="*/ 241689 w 421725"/>
              <a:gd name="connsiteY6" fmla="*/ 118448 h 581016"/>
              <a:gd name="connsiteX7" fmla="*/ 128985 w 421725"/>
              <a:gd name="connsiteY7" fmla="*/ 276793 h 581016"/>
              <a:gd name="connsiteX8" fmla="*/ 87659 w 421725"/>
              <a:gd name="connsiteY8" fmla="*/ 581016 h 581016"/>
              <a:gd name="connsiteX9" fmla="*/ 0 w 421725"/>
              <a:gd name="connsiteY9" fmla="*/ 581016 h 581016"/>
              <a:gd name="connsiteX10" fmla="*/ 26298 w 421725"/>
              <a:gd name="connsiteY10" fmla="*/ 250610 h 581016"/>
              <a:gd name="connsiteX11" fmla="*/ 102687 w 421725"/>
              <a:gd name="connsiteY11" fmla="*/ 0 h 581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1725" h="581016">
                <a:moveTo>
                  <a:pt x="102687" y="0"/>
                </a:moveTo>
                <a:lnTo>
                  <a:pt x="336640" y="0"/>
                </a:lnTo>
                <a:lnTo>
                  <a:pt x="421725" y="290508"/>
                </a:lnTo>
                <a:lnTo>
                  <a:pt x="421725" y="581016"/>
                </a:lnTo>
                <a:lnTo>
                  <a:pt x="332940" y="581016"/>
                </a:lnTo>
                <a:lnTo>
                  <a:pt x="326775" y="306717"/>
                </a:lnTo>
                <a:lnTo>
                  <a:pt x="241689" y="118448"/>
                </a:lnTo>
                <a:lnTo>
                  <a:pt x="128985" y="276793"/>
                </a:lnTo>
                <a:lnTo>
                  <a:pt x="87659" y="581016"/>
                </a:lnTo>
                <a:lnTo>
                  <a:pt x="0" y="581016"/>
                </a:lnTo>
                <a:lnTo>
                  <a:pt x="26298" y="250610"/>
                </a:lnTo>
                <a:lnTo>
                  <a:pt x="102687" y="0"/>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48">
            <a:extLst>
              <a:ext uri="{FF2B5EF4-FFF2-40B4-BE49-F238E27FC236}">
                <a16:creationId xmlns:a16="http://schemas.microsoft.com/office/drawing/2014/main" id="{2A5C5FAB-8F0A-0749-9526-04E99DA5096A}"/>
              </a:ext>
            </a:extLst>
          </p:cNvPr>
          <p:cNvSpPr>
            <a:spLocks noChangeArrowheads="1"/>
          </p:cNvSpPr>
          <p:nvPr/>
        </p:nvSpPr>
        <p:spPr bwMode="auto">
          <a:xfrm>
            <a:off x="12943886" y="4324763"/>
            <a:ext cx="3718720" cy="3718795"/>
          </a:xfrm>
          <a:custGeom>
            <a:avLst/>
            <a:gdLst>
              <a:gd name="T0" fmla="*/ 1949313 w 2984"/>
              <a:gd name="T1" fmla="*/ 974330 h 2984"/>
              <a:gd name="T2" fmla="*/ 1949313 w 2984"/>
              <a:gd name="T3" fmla="*/ 974330 h 2984"/>
              <a:gd name="T4" fmla="*/ 974330 w 2984"/>
              <a:gd name="T5" fmla="*/ 1949313 h 2984"/>
              <a:gd name="T6" fmla="*/ 974330 w 2984"/>
              <a:gd name="T7" fmla="*/ 1949313 h 2984"/>
              <a:gd name="T8" fmla="*/ 0 w 2984"/>
              <a:gd name="T9" fmla="*/ 974330 h 2984"/>
              <a:gd name="T10" fmla="*/ 0 w 2984"/>
              <a:gd name="T11" fmla="*/ 974330 h 2984"/>
              <a:gd name="T12" fmla="*/ 974330 w 2984"/>
              <a:gd name="T13" fmla="*/ 0 h 2984"/>
              <a:gd name="T14" fmla="*/ 974330 w 2984"/>
              <a:gd name="T15" fmla="*/ 0 h 2984"/>
              <a:gd name="T16" fmla="*/ 1949313 w 2984"/>
              <a:gd name="T17" fmla="*/ 974330 h 2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84" h="2984">
                <a:moveTo>
                  <a:pt x="2983" y="1491"/>
                </a:moveTo>
                <a:lnTo>
                  <a:pt x="2983" y="1491"/>
                </a:lnTo>
                <a:cubicBezTo>
                  <a:pt x="2983" y="2315"/>
                  <a:pt x="2315" y="2983"/>
                  <a:pt x="1491" y="2983"/>
                </a:cubicBezTo>
                <a:cubicBezTo>
                  <a:pt x="667" y="2983"/>
                  <a:pt x="0" y="2315"/>
                  <a:pt x="0" y="1491"/>
                </a:cubicBezTo>
                <a:cubicBezTo>
                  <a:pt x="0" y="668"/>
                  <a:pt x="667" y="0"/>
                  <a:pt x="1491" y="0"/>
                </a:cubicBezTo>
                <a:cubicBezTo>
                  <a:pt x="2315" y="0"/>
                  <a:pt x="2983" y="668"/>
                  <a:pt x="2983" y="1491"/>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37" name="Freeform 49">
            <a:extLst>
              <a:ext uri="{FF2B5EF4-FFF2-40B4-BE49-F238E27FC236}">
                <a16:creationId xmlns:a16="http://schemas.microsoft.com/office/drawing/2014/main" id="{6D53191E-EE88-CA4C-8560-894AAA748E33}"/>
              </a:ext>
            </a:extLst>
          </p:cNvPr>
          <p:cNvSpPr>
            <a:spLocks noChangeArrowheads="1"/>
          </p:cNvSpPr>
          <p:nvPr/>
        </p:nvSpPr>
        <p:spPr bwMode="auto">
          <a:xfrm>
            <a:off x="14426979" y="4736744"/>
            <a:ext cx="1098586" cy="1680873"/>
          </a:xfrm>
          <a:custGeom>
            <a:avLst/>
            <a:gdLst>
              <a:gd name="T0" fmla="*/ 544129 w 884"/>
              <a:gd name="T1" fmla="*/ 534839 h 1348"/>
              <a:gd name="T2" fmla="*/ 544129 w 884"/>
              <a:gd name="T3" fmla="*/ 534839 h 1348"/>
              <a:gd name="T4" fmla="*/ 213742 w 884"/>
              <a:gd name="T5" fmla="*/ 823181 h 1348"/>
              <a:gd name="T6" fmla="*/ 213742 w 884"/>
              <a:gd name="T7" fmla="*/ 823181 h 1348"/>
              <a:gd name="T8" fmla="*/ 108174 w 884"/>
              <a:gd name="T9" fmla="*/ 435456 h 1348"/>
              <a:gd name="T10" fmla="*/ 108174 w 884"/>
              <a:gd name="T11" fmla="*/ 435456 h 1348"/>
              <a:gd name="T12" fmla="*/ 501772 w 884"/>
              <a:gd name="T13" fmla="*/ 32692 h 1348"/>
              <a:gd name="T14" fmla="*/ 501772 w 884"/>
              <a:gd name="T15" fmla="*/ 32692 h 1348"/>
              <a:gd name="T16" fmla="*/ 544129 w 884"/>
              <a:gd name="T17" fmla="*/ 534839 h 13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84" h="1348">
                <a:moveTo>
                  <a:pt x="835" y="818"/>
                </a:moveTo>
                <a:lnTo>
                  <a:pt x="835" y="818"/>
                </a:lnTo>
                <a:cubicBezTo>
                  <a:pt x="786" y="1066"/>
                  <a:pt x="628" y="1347"/>
                  <a:pt x="328" y="1259"/>
                </a:cubicBezTo>
                <a:cubicBezTo>
                  <a:pt x="28" y="1172"/>
                  <a:pt x="0" y="793"/>
                  <a:pt x="166" y="666"/>
                </a:cubicBezTo>
                <a:cubicBezTo>
                  <a:pt x="551" y="371"/>
                  <a:pt x="723" y="99"/>
                  <a:pt x="770" y="50"/>
                </a:cubicBezTo>
                <a:cubicBezTo>
                  <a:pt x="818" y="0"/>
                  <a:pt x="883" y="571"/>
                  <a:pt x="835" y="818"/>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50">
            <a:extLst>
              <a:ext uri="{FF2B5EF4-FFF2-40B4-BE49-F238E27FC236}">
                <a16:creationId xmlns:a16="http://schemas.microsoft.com/office/drawing/2014/main" id="{64967BF2-8C81-9643-B78A-F87C053CF726}"/>
              </a:ext>
            </a:extLst>
          </p:cNvPr>
          <p:cNvSpPr>
            <a:spLocks noChangeArrowheads="1"/>
          </p:cNvSpPr>
          <p:nvPr/>
        </p:nvSpPr>
        <p:spPr bwMode="auto">
          <a:xfrm>
            <a:off x="14833455" y="5000409"/>
            <a:ext cx="549293" cy="1164526"/>
          </a:xfrm>
          <a:custGeom>
            <a:avLst/>
            <a:gdLst>
              <a:gd name="T0" fmla="*/ 282152 w 441"/>
              <a:gd name="T1" fmla="*/ 183056 h 934"/>
              <a:gd name="T2" fmla="*/ 277580 w 441"/>
              <a:gd name="T3" fmla="*/ 184364 h 934"/>
              <a:gd name="T4" fmla="*/ 254067 w 441"/>
              <a:gd name="T5" fmla="*/ 214438 h 934"/>
              <a:gd name="T6" fmla="*/ 175692 w 441"/>
              <a:gd name="T7" fmla="*/ 251703 h 934"/>
              <a:gd name="T8" fmla="*/ 228595 w 441"/>
              <a:gd name="T9" fmla="*/ 138600 h 934"/>
              <a:gd name="T10" fmla="*/ 272355 w 441"/>
              <a:gd name="T11" fmla="*/ 4576 h 934"/>
              <a:gd name="T12" fmla="*/ 269742 w 441"/>
              <a:gd name="T13" fmla="*/ 654 h 934"/>
              <a:gd name="T14" fmla="*/ 266477 w 441"/>
              <a:gd name="T15" fmla="*/ 0 h 934"/>
              <a:gd name="T16" fmla="*/ 261905 w 441"/>
              <a:gd name="T17" fmla="*/ 2615 h 934"/>
              <a:gd name="T18" fmla="*/ 218798 w 441"/>
              <a:gd name="T19" fmla="*/ 135331 h 934"/>
              <a:gd name="T20" fmla="*/ 207042 w 441"/>
              <a:gd name="T21" fmla="*/ 163443 h 934"/>
              <a:gd name="T22" fmla="*/ 188754 w 441"/>
              <a:gd name="T23" fmla="*/ 73223 h 934"/>
              <a:gd name="T24" fmla="*/ 182223 w 441"/>
              <a:gd name="T25" fmla="*/ 68646 h 934"/>
              <a:gd name="T26" fmla="*/ 179611 w 441"/>
              <a:gd name="T27" fmla="*/ 69300 h 934"/>
              <a:gd name="T28" fmla="*/ 178957 w 441"/>
              <a:gd name="T29" fmla="*/ 71261 h 934"/>
              <a:gd name="T30" fmla="*/ 202470 w 441"/>
              <a:gd name="T31" fmla="*/ 173904 h 934"/>
              <a:gd name="T32" fmla="*/ 97969 w 441"/>
              <a:gd name="T33" fmla="*/ 339962 h 934"/>
              <a:gd name="T34" fmla="*/ 41147 w 441"/>
              <a:gd name="T35" fmla="*/ 428221 h 934"/>
              <a:gd name="T36" fmla="*/ 21553 w 441"/>
              <a:gd name="T37" fmla="*/ 305966 h 934"/>
              <a:gd name="T38" fmla="*/ 18941 w 441"/>
              <a:gd name="T39" fmla="*/ 302697 h 934"/>
              <a:gd name="T40" fmla="*/ 15675 w 441"/>
              <a:gd name="T41" fmla="*/ 301389 h 934"/>
              <a:gd name="T42" fmla="*/ 11756 w 441"/>
              <a:gd name="T43" fmla="*/ 304658 h 934"/>
              <a:gd name="T44" fmla="*/ 37881 w 441"/>
              <a:gd name="T45" fmla="*/ 439989 h 934"/>
              <a:gd name="T46" fmla="*/ 25472 w 441"/>
              <a:gd name="T47" fmla="*/ 511904 h 934"/>
              <a:gd name="T48" fmla="*/ 32656 w 441"/>
              <a:gd name="T49" fmla="*/ 607355 h 934"/>
              <a:gd name="T50" fmla="*/ 35922 w 441"/>
              <a:gd name="T51" fmla="*/ 609970 h 934"/>
              <a:gd name="T52" fmla="*/ 40494 w 441"/>
              <a:gd name="T53" fmla="*/ 608663 h 934"/>
              <a:gd name="T54" fmla="*/ 42453 w 441"/>
              <a:gd name="T55" fmla="*/ 604740 h 934"/>
              <a:gd name="T56" fmla="*/ 104501 w 441"/>
              <a:gd name="T57" fmla="*/ 347807 h 934"/>
              <a:gd name="T58" fmla="*/ 169160 w 441"/>
              <a:gd name="T59" fmla="*/ 262817 h 934"/>
              <a:gd name="T60" fmla="*/ 287377 w 441"/>
              <a:gd name="T61" fmla="*/ 188287 h 934"/>
              <a:gd name="T62" fmla="*/ 287377 w 441"/>
              <a:gd name="T63" fmla="*/ 186325 h 934"/>
              <a:gd name="T64" fmla="*/ 284764 w 441"/>
              <a:gd name="T65" fmla="*/ 183710 h 93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1" h="934">
                <a:moveTo>
                  <a:pt x="436" y="281"/>
                </a:moveTo>
                <a:lnTo>
                  <a:pt x="432" y="280"/>
                </a:lnTo>
                <a:cubicBezTo>
                  <a:pt x="429" y="278"/>
                  <a:pt x="426" y="280"/>
                  <a:pt x="425" y="282"/>
                </a:cubicBezTo>
                <a:cubicBezTo>
                  <a:pt x="424" y="283"/>
                  <a:pt x="415" y="305"/>
                  <a:pt x="389" y="328"/>
                </a:cubicBezTo>
                <a:cubicBezTo>
                  <a:pt x="367" y="349"/>
                  <a:pt x="330" y="374"/>
                  <a:pt x="269" y="385"/>
                </a:cubicBezTo>
                <a:cubicBezTo>
                  <a:pt x="298" y="335"/>
                  <a:pt x="325" y="276"/>
                  <a:pt x="350" y="212"/>
                </a:cubicBezTo>
                <a:cubicBezTo>
                  <a:pt x="393" y="103"/>
                  <a:pt x="416" y="9"/>
                  <a:pt x="417" y="7"/>
                </a:cubicBezTo>
                <a:cubicBezTo>
                  <a:pt x="417" y="5"/>
                  <a:pt x="416" y="2"/>
                  <a:pt x="413" y="1"/>
                </a:cubicBezTo>
                <a:lnTo>
                  <a:pt x="408" y="0"/>
                </a:lnTo>
                <a:cubicBezTo>
                  <a:pt x="405" y="0"/>
                  <a:pt x="402" y="1"/>
                  <a:pt x="401" y="4"/>
                </a:cubicBezTo>
                <a:cubicBezTo>
                  <a:pt x="401" y="5"/>
                  <a:pt x="378" y="97"/>
                  <a:pt x="335" y="207"/>
                </a:cubicBezTo>
                <a:cubicBezTo>
                  <a:pt x="330" y="221"/>
                  <a:pt x="323" y="236"/>
                  <a:pt x="317" y="250"/>
                </a:cubicBezTo>
                <a:cubicBezTo>
                  <a:pt x="273" y="201"/>
                  <a:pt x="289" y="113"/>
                  <a:pt x="289" y="112"/>
                </a:cubicBezTo>
                <a:cubicBezTo>
                  <a:pt x="290" y="110"/>
                  <a:pt x="288" y="107"/>
                  <a:pt x="285" y="107"/>
                </a:cubicBezTo>
                <a:lnTo>
                  <a:pt x="279" y="105"/>
                </a:lnTo>
                <a:cubicBezTo>
                  <a:pt x="278" y="105"/>
                  <a:pt x="277" y="105"/>
                  <a:pt x="275" y="106"/>
                </a:cubicBezTo>
                <a:cubicBezTo>
                  <a:pt x="274" y="107"/>
                  <a:pt x="274" y="108"/>
                  <a:pt x="274" y="109"/>
                </a:cubicBezTo>
                <a:cubicBezTo>
                  <a:pt x="273" y="113"/>
                  <a:pt x="255" y="212"/>
                  <a:pt x="310" y="266"/>
                </a:cubicBezTo>
                <a:cubicBezTo>
                  <a:pt x="259" y="382"/>
                  <a:pt x="205" y="468"/>
                  <a:pt x="150" y="520"/>
                </a:cubicBezTo>
                <a:cubicBezTo>
                  <a:pt x="112" y="557"/>
                  <a:pt x="82" y="602"/>
                  <a:pt x="63" y="655"/>
                </a:cubicBezTo>
                <a:cubicBezTo>
                  <a:pt x="18" y="593"/>
                  <a:pt x="33" y="469"/>
                  <a:pt x="33" y="468"/>
                </a:cubicBezTo>
                <a:cubicBezTo>
                  <a:pt x="34" y="465"/>
                  <a:pt x="32" y="463"/>
                  <a:pt x="29" y="463"/>
                </a:cubicBezTo>
                <a:lnTo>
                  <a:pt x="24" y="461"/>
                </a:lnTo>
                <a:cubicBezTo>
                  <a:pt x="21" y="461"/>
                  <a:pt x="18" y="463"/>
                  <a:pt x="18" y="466"/>
                </a:cubicBezTo>
                <a:cubicBezTo>
                  <a:pt x="17" y="472"/>
                  <a:pt x="0" y="609"/>
                  <a:pt x="58" y="673"/>
                </a:cubicBezTo>
                <a:cubicBezTo>
                  <a:pt x="48" y="707"/>
                  <a:pt x="41" y="745"/>
                  <a:pt x="39" y="783"/>
                </a:cubicBezTo>
                <a:cubicBezTo>
                  <a:pt x="34" y="865"/>
                  <a:pt x="49" y="928"/>
                  <a:pt x="50" y="929"/>
                </a:cubicBezTo>
                <a:cubicBezTo>
                  <a:pt x="50" y="931"/>
                  <a:pt x="52" y="933"/>
                  <a:pt x="55" y="933"/>
                </a:cubicBezTo>
                <a:cubicBezTo>
                  <a:pt x="55" y="933"/>
                  <a:pt x="55" y="933"/>
                  <a:pt x="56" y="932"/>
                </a:cubicBezTo>
                <a:lnTo>
                  <a:pt x="62" y="931"/>
                </a:lnTo>
                <a:cubicBezTo>
                  <a:pt x="64" y="930"/>
                  <a:pt x="66" y="928"/>
                  <a:pt x="65" y="925"/>
                </a:cubicBezTo>
                <a:cubicBezTo>
                  <a:pt x="65" y="923"/>
                  <a:pt x="6" y="677"/>
                  <a:pt x="160" y="532"/>
                </a:cubicBezTo>
                <a:cubicBezTo>
                  <a:pt x="194" y="500"/>
                  <a:pt x="227" y="457"/>
                  <a:pt x="259" y="402"/>
                </a:cubicBezTo>
                <a:cubicBezTo>
                  <a:pt x="397" y="385"/>
                  <a:pt x="439" y="289"/>
                  <a:pt x="440" y="288"/>
                </a:cubicBezTo>
                <a:cubicBezTo>
                  <a:pt x="440" y="287"/>
                  <a:pt x="440" y="286"/>
                  <a:pt x="440" y="285"/>
                </a:cubicBezTo>
                <a:cubicBezTo>
                  <a:pt x="439" y="283"/>
                  <a:pt x="438" y="282"/>
                  <a:pt x="436" y="28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51">
            <a:extLst>
              <a:ext uri="{FF2B5EF4-FFF2-40B4-BE49-F238E27FC236}">
                <a16:creationId xmlns:a16="http://schemas.microsoft.com/office/drawing/2014/main" id="{8612C6B0-283C-8C41-802B-270A5F14CA04}"/>
              </a:ext>
            </a:extLst>
          </p:cNvPr>
          <p:cNvSpPr>
            <a:spLocks noChangeArrowheads="1"/>
          </p:cNvSpPr>
          <p:nvPr/>
        </p:nvSpPr>
        <p:spPr bwMode="auto">
          <a:xfrm>
            <a:off x="15036696" y="5159704"/>
            <a:ext cx="1274361" cy="1719326"/>
          </a:xfrm>
          <a:custGeom>
            <a:avLst/>
            <a:gdLst>
              <a:gd name="T0" fmla="*/ 596237 w 1021"/>
              <a:gd name="T1" fmla="*/ 657384 h 1381"/>
              <a:gd name="T2" fmla="*/ 596237 w 1021"/>
              <a:gd name="T3" fmla="*/ 657384 h 1381"/>
              <a:gd name="T4" fmla="*/ 212053 w 1021"/>
              <a:gd name="T5" fmla="*/ 851269 h 1381"/>
              <a:gd name="T6" fmla="*/ 212053 w 1021"/>
              <a:gd name="T7" fmla="*/ 851269 h 1381"/>
              <a:gd name="T8" fmla="*/ 59558 w 1021"/>
              <a:gd name="T9" fmla="*/ 481777 h 1381"/>
              <a:gd name="T10" fmla="*/ 59558 w 1021"/>
              <a:gd name="T11" fmla="*/ 481777 h 1381"/>
              <a:gd name="T12" fmla="*/ 384838 w 1021"/>
              <a:gd name="T13" fmla="*/ 248069 h 1381"/>
              <a:gd name="T14" fmla="*/ 384838 w 1021"/>
              <a:gd name="T15" fmla="*/ 248069 h 1381"/>
              <a:gd name="T16" fmla="*/ 584456 w 1021"/>
              <a:gd name="T17" fmla="*/ 6528 h 1381"/>
              <a:gd name="T18" fmla="*/ 584456 w 1021"/>
              <a:gd name="T19" fmla="*/ 6528 h 1381"/>
              <a:gd name="T20" fmla="*/ 596237 w 1021"/>
              <a:gd name="T21" fmla="*/ 657384 h 138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21" h="1381">
                <a:moveTo>
                  <a:pt x="911" y="1007"/>
                </a:moveTo>
                <a:lnTo>
                  <a:pt x="911" y="1007"/>
                </a:lnTo>
                <a:cubicBezTo>
                  <a:pt x="801" y="1293"/>
                  <a:pt x="514" y="1380"/>
                  <a:pt x="324" y="1304"/>
                </a:cubicBezTo>
                <a:cubicBezTo>
                  <a:pt x="110" y="1218"/>
                  <a:pt x="0" y="920"/>
                  <a:pt x="91" y="738"/>
                </a:cubicBezTo>
                <a:cubicBezTo>
                  <a:pt x="222" y="476"/>
                  <a:pt x="499" y="458"/>
                  <a:pt x="588" y="380"/>
                </a:cubicBezTo>
                <a:cubicBezTo>
                  <a:pt x="755" y="235"/>
                  <a:pt x="867" y="0"/>
                  <a:pt x="893" y="10"/>
                </a:cubicBezTo>
                <a:cubicBezTo>
                  <a:pt x="932" y="27"/>
                  <a:pt x="1020" y="723"/>
                  <a:pt x="911" y="1007"/>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52">
            <a:extLst>
              <a:ext uri="{FF2B5EF4-FFF2-40B4-BE49-F238E27FC236}">
                <a16:creationId xmlns:a16="http://schemas.microsoft.com/office/drawing/2014/main" id="{F6AF9B49-40A2-584F-A43F-64539056B65C}"/>
              </a:ext>
            </a:extLst>
          </p:cNvPr>
          <p:cNvSpPr>
            <a:spLocks noChangeArrowheads="1"/>
          </p:cNvSpPr>
          <p:nvPr/>
        </p:nvSpPr>
        <p:spPr bwMode="auto">
          <a:xfrm>
            <a:off x="15454161" y="5456332"/>
            <a:ext cx="730558" cy="1224950"/>
          </a:xfrm>
          <a:custGeom>
            <a:avLst/>
            <a:gdLst>
              <a:gd name="T0" fmla="*/ 376542 w 586"/>
              <a:gd name="T1" fmla="*/ 108357 h 984"/>
              <a:gd name="T2" fmla="*/ 371966 w 586"/>
              <a:gd name="T3" fmla="*/ 109662 h 984"/>
              <a:gd name="T4" fmla="*/ 272601 w 586"/>
              <a:gd name="T5" fmla="*/ 198437 h 984"/>
              <a:gd name="T6" fmla="*/ 337319 w 586"/>
              <a:gd name="T7" fmla="*/ 3917 h 984"/>
              <a:gd name="T8" fmla="*/ 336665 w 586"/>
              <a:gd name="T9" fmla="*/ 1306 h 984"/>
              <a:gd name="T10" fmla="*/ 334704 w 586"/>
              <a:gd name="T11" fmla="*/ 653 h 984"/>
              <a:gd name="T12" fmla="*/ 330128 w 586"/>
              <a:gd name="T13" fmla="*/ 0 h 984"/>
              <a:gd name="T14" fmla="*/ 328167 w 586"/>
              <a:gd name="T15" fmla="*/ 653 h 984"/>
              <a:gd name="T16" fmla="*/ 326859 w 586"/>
              <a:gd name="T17" fmla="*/ 3264 h 984"/>
              <a:gd name="T18" fmla="*/ 143818 w 586"/>
              <a:gd name="T19" fmla="*/ 345959 h 984"/>
              <a:gd name="T20" fmla="*/ 141203 w 586"/>
              <a:gd name="T21" fmla="*/ 177549 h 984"/>
              <a:gd name="T22" fmla="*/ 135320 w 586"/>
              <a:gd name="T23" fmla="*/ 172327 h 984"/>
              <a:gd name="T24" fmla="*/ 133359 w 586"/>
              <a:gd name="T25" fmla="*/ 172327 h 984"/>
              <a:gd name="T26" fmla="*/ 130744 w 586"/>
              <a:gd name="T27" fmla="*/ 174285 h 984"/>
              <a:gd name="T28" fmla="*/ 135320 w 586"/>
              <a:gd name="T29" fmla="*/ 351833 h 984"/>
              <a:gd name="T30" fmla="*/ 123553 w 586"/>
              <a:gd name="T31" fmla="*/ 361625 h 984"/>
              <a:gd name="T32" fmla="*/ 3922 w 586"/>
              <a:gd name="T33" fmla="*/ 638391 h 984"/>
              <a:gd name="T34" fmla="*/ 4576 w 586"/>
              <a:gd name="T35" fmla="*/ 641002 h 984"/>
              <a:gd name="T36" fmla="*/ 7191 w 586"/>
              <a:gd name="T37" fmla="*/ 641655 h 984"/>
              <a:gd name="T38" fmla="*/ 11113 w 586"/>
              <a:gd name="T39" fmla="*/ 641655 h 984"/>
              <a:gd name="T40" fmla="*/ 14382 w 586"/>
              <a:gd name="T41" fmla="*/ 637739 h 984"/>
              <a:gd name="T42" fmla="*/ 38569 w 586"/>
              <a:gd name="T43" fmla="*/ 499355 h 984"/>
              <a:gd name="T44" fmla="*/ 42492 w 586"/>
              <a:gd name="T45" fmla="*/ 499355 h 984"/>
              <a:gd name="T46" fmla="*/ 300710 w 586"/>
              <a:gd name="T47" fmla="*/ 374680 h 984"/>
              <a:gd name="T48" fmla="*/ 298749 w 586"/>
              <a:gd name="T49" fmla="*/ 370110 h 984"/>
              <a:gd name="T50" fmla="*/ 295481 w 586"/>
              <a:gd name="T51" fmla="*/ 368805 h 984"/>
              <a:gd name="T52" fmla="*/ 291558 w 586"/>
              <a:gd name="T53" fmla="*/ 370110 h 984"/>
              <a:gd name="T54" fmla="*/ 42492 w 586"/>
              <a:gd name="T55" fmla="*/ 489564 h 984"/>
              <a:gd name="T56" fmla="*/ 129436 w 586"/>
              <a:gd name="T57" fmla="*/ 370110 h 984"/>
              <a:gd name="T58" fmla="*/ 266063 w 586"/>
              <a:gd name="T59" fmla="*/ 210839 h 984"/>
              <a:gd name="T60" fmla="*/ 381772 w 586"/>
              <a:gd name="T61" fmla="*/ 113579 h 984"/>
              <a:gd name="T62" fmla="*/ 379810 w 586"/>
              <a:gd name="T63" fmla="*/ 109662 h 98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86" h="984">
                <a:moveTo>
                  <a:pt x="581" y="168"/>
                </a:moveTo>
                <a:lnTo>
                  <a:pt x="576" y="166"/>
                </a:lnTo>
                <a:cubicBezTo>
                  <a:pt x="573" y="165"/>
                  <a:pt x="570" y="166"/>
                  <a:pt x="569" y="168"/>
                </a:cubicBezTo>
                <a:cubicBezTo>
                  <a:pt x="568" y="169"/>
                  <a:pt x="525" y="267"/>
                  <a:pt x="417" y="304"/>
                </a:cubicBezTo>
                <a:cubicBezTo>
                  <a:pt x="499" y="148"/>
                  <a:pt x="516" y="7"/>
                  <a:pt x="516" y="6"/>
                </a:cubicBezTo>
                <a:cubicBezTo>
                  <a:pt x="516" y="5"/>
                  <a:pt x="515" y="4"/>
                  <a:pt x="515" y="2"/>
                </a:cubicBezTo>
                <a:cubicBezTo>
                  <a:pt x="514" y="1"/>
                  <a:pt x="513" y="1"/>
                  <a:pt x="512" y="1"/>
                </a:cubicBezTo>
                <a:lnTo>
                  <a:pt x="505" y="0"/>
                </a:lnTo>
                <a:cubicBezTo>
                  <a:pt x="504" y="0"/>
                  <a:pt x="503" y="0"/>
                  <a:pt x="502" y="1"/>
                </a:cubicBezTo>
                <a:cubicBezTo>
                  <a:pt x="501" y="2"/>
                  <a:pt x="500" y="3"/>
                  <a:pt x="500" y="5"/>
                </a:cubicBezTo>
                <a:cubicBezTo>
                  <a:pt x="500" y="7"/>
                  <a:pt x="462" y="322"/>
                  <a:pt x="220" y="530"/>
                </a:cubicBezTo>
                <a:cubicBezTo>
                  <a:pt x="169" y="409"/>
                  <a:pt x="215" y="273"/>
                  <a:pt x="216" y="272"/>
                </a:cubicBezTo>
                <a:cubicBezTo>
                  <a:pt x="216" y="269"/>
                  <a:pt x="215" y="266"/>
                  <a:pt x="213" y="265"/>
                </a:cubicBezTo>
                <a:lnTo>
                  <a:pt x="207" y="264"/>
                </a:lnTo>
                <a:cubicBezTo>
                  <a:pt x="206" y="263"/>
                  <a:pt x="205" y="263"/>
                  <a:pt x="204" y="264"/>
                </a:cubicBezTo>
                <a:cubicBezTo>
                  <a:pt x="202" y="264"/>
                  <a:pt x="201" y="265"/>
                  <a:pt x="200" y="267"/>
                </a:cubicBezTo>
                <a:cubicBezTo>
                  <a:pt x="200" y="268"/>
                  <a:pt x="151" y="413"/>
                  <a:pt x="207" y="539"/>
                </a:cubicBezTo>
                <a:cubicBezTo>
                  <a:pt x="201" y="544"/>
                  <a:pt x="195" y="549"/>
                  <a:pt x="189" y="554"/>
                </a:cubicBezTo>
                <a:cubicBezTo>
                  <a:pt x="0" y="697"/>
                  <a:pt x="6" y="976"/>
                  <a:pt x="6" y="978"/>
                </a:cubicBezTo>
                <a:cubicBezTo>
                  <a:pt x="6" y="979"/>
                  <a:pt x="6" y="981"/>
                  <a:pt x="7" y="982"/>
                </a:cubicBezTo>
                <a:cubicBezTo>
                  <a:pt x="9" y="982"/>
                  <a:pt x="10" y="983"/>
                  <a:pt x="11" y="983"/>
                </a:cubicBezTo>
                <a:lnTo>
                  <a:pt x="17" y="983"/>
                </a:lnTo>
                <a:cubicBezTo>
                  <a:pt x="19" y="983"/>
                  <a:pt x="22" y="981"/>
                  <a:pt x="22" y="977"/>
                </a:cubicBezTo>
                <a:cubicBezTo>
                  <a:pt x="22" y="977"/>
                  <a:pt x="19" y="876"/>
                  <a:pt x="59" y="765"/>
                </a:cubicBezTo>
                <a:cubicBezTo>
                  <a:pt x="61" y="765"/>
                  <a:pt x="63" y="765"/>
                  <a:pt x="65" y="765"/>
                </a:cubicBezTo>
                <a:cubicBezTo>
                  <a:pt x="364" y="765"/>
                  <a:pt x="458" y="576"/>
                  <a:pt x="460" y="574"/>
                </a:cubicBezTo>
                <a:cubicBezTo>
                  <a:pt x="461" y="572"/>
                  <a:pt x="460" y="568"/>
                  <a:pt x="457" y="567"/>
                </a:cubicBezTo>
                <a:lnTo>
                  <a:pt x="452" y="565"/>
                </a:lnTo>
                <a:cubicBezTo>
                  <a:pt x="450" y="563"/>
                  <a:pt x="447" y="565"/>
                  <a:pt x="446" y="567"/>
                </a:cubicBezTo>
                <a:cubicBezTo>
                  <a:pt x="445" y="569"/>
                  <a:pt x="352" y="750"/>
                  <a:pt x="65" y="750"/>
                </a:cubicBezTo>
                <a:cubicBezTo>
                  <a:pt x="96" y="672"/>
                  <a:pt x="141" y="610"/>
                  <a:pt x="198" y="567"/>
                </a:cubicBezTo>
                <a:cubicBezTo>
                  <a:pt x="281" y="504"/>
                  <a:pt x="351" y="422"/>
                  <a:pt x="407" y="323"/>
                </a:cubicBezTo>
                <a:cubicBezTo>
                  <a:pt x="534" y="289"/>
                  <a:pt x="583" y="176"/>
                  <a:pt x="584" y="174"/>
                </a:cubicBezTo>
                <a:cubicBezTo>
                  <a:pt x="585" y="172"/>
                  <a:pt x="584" y="169"/>
                  <a:pt x="581" y="16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53">
            <a:extLst>
              <a:ext uri="{FF2B5EF4-FFF2-40B4-BE49-F238E27FC236}">
                <a16:creationId xmlns:a16="http://schemas.microsoft.com/office/drawing/2014/main" id="{DDE25C1F-23D4-BF45-BF27-60D5A816F7BE}"/>
              </a:ext>
            </a:extLst>
          </p:cNvPr>
          <p:cNvSpPr>
            <a:spLocks noChangeArrowheads="1"/>
          </p:cNvSpPr>
          <p:nvPr/>
        </p:nvSpPr>
        <p:spPr bwMode="auto">
          <a:xfrm>
            <a:off x="13427267" y="5071817"/>
            <a:ext cx="1109573" cy="1779747"/>
          </a:xfrm>
          <a:custGeom>
            <a:avLst/>
            <a:gdLst>
              <a:gd name="T0" fmla="*/ 0 w 889"/>
              <a:gd name="T1" fmla="*/ 0 h 1428"/>
              <a:gd name="T2" fmla="*/ 0 w 889"/>
              <a:gd name="T3" fmla="*/ 0 h 1428"/>
              <a:gd name="T4" fmla="*/ 282075 w 889"/>
              <a:gd name="T5" fmla="*/ 127435 h 1428"/>
              <a:gd name="T6" fmla="*/ 282075 w 889"/>
              <a:gd name="T7" fmla="*/ 127435 h 1428"/>
              <a:gd name="T8" fmla="*/ 456163 w 889"/>
              <a:gd name="T9" fmla="*/ 759383 h 1428"/>
              <a:gd name="T10" fmla="*/ 456163 w 889"/>
              <a:gd name="T11" fmla="*/ 759383 h 1428"/>
              <a:gd name="T12" fmla="*/ 78536 w 889"/>
              <a:gd name="T13" fmla="*/ 428052 h 1428"/>
              <a:gd name="T14" fmla="*/ 78536 w 889"/>
              <a:gd name="T15" fmla="*/ 428052 h 1428"/>
              <a:gd name="T16" fmla="*/ 0 w 889"/>
              <a:gd name="T17" fmla="*/ 0 h 14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89" h="1428">
                <a:moveTo>
                  <a:pt x="0" y="0"/>
                </a:moveTo>
                <a:lnTo>
                  <a:pt x="0" y="0"/>
                </a:lnTo>
                <a:cubicBezTo>
                  <a:pt x="0" y="0"/>
                  <a:pt x="208" y="69"/>
                  <a:pt x="431" y="195"/>
                </a:cubicBezTo>
                <a:cubicBezTo>
                  <a:pt x="831" y="422"/>
                  <a:pt x="888" y="896"/>
                  <a:pt x="697" y="1162"/>
                </a:cubicBezTo>
                <a:cubicBezTo>
                  <a:pt x="507" y="1427"/>
                  <a:pt x="120" y="1179"/>
                  <a:pt x="120" y="655"/>
                </a:cubicBezTo>
                <a:cubicBezTo>
                  <a:pt x="120" y="288"/>
                  <a:pt x="0" y="0"/>
                  <a:pt x="0"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54">
            <a:extLst>
              <a:ext uri="{FF2B5EF4-FFF2-40B4-BE49-F238E27FC236}">
                <a16:creationId xmlns:a16="http://schemas.microsoft.com/office/drawing/2014/main" id="{358A3577-3393-DB4E-8B3A-1F568F81A742}"/>
              </a:ext>
            </a:extLst>
          </p:cNvPr>
          <p:cNvSpPr>
            <a:spLocks noChangeArrowheads="1"/>
          </p:cNvSpPr>
          <p:nvPr/>
        </p:nvSpPr>
        <p:spPr bwMode="auto">
          <a:xfrm>
            <a:off x="13559095" y="5214636"/>
            <a:ext cx="747039" cy="1159035"/>
          </a:xfrm>
          <a:custGeom>
            <a:avLst/>
            <a:gdLst>
              <a:gd name="T0" fmla="*/ 389766 w 601"/>
              <a:gd name="T1" fmla="*/ 407124 h 930"/>
              <a:gd name="T2" fmla="*/ 385855 w 601"/>
              <a:gd name="T3" fmla="*/ 405163 h 930"/>
              <a:gd name="T4" fmla="*/ 332409 w 601"/>
              <a:gd name="T5" fmla="*/ 433917 h 930"/>
              <a:gd name="T6" fmla="*/ 280266 w 601"/>
              <a:gd name="T7" fmla="*/ 519524 h 930"/>
              <a:gd name="T8" fmla="*/ 270490 w 601"/>
              <a:gd name="T9" fmla="*/ 469205 h 930"/>
              <a:gd name="T10" fmla="*/ 270490 w 601"/>
              <a:gd name="T11" fmla="*/ 468552 h 930"/>
              <a:gd name="T12" fmla="*/ 186410 w 601"/>
              <a:gd name="T13" fmla="*/ 245058 h 930"/>
              <a:gd name="T14" fmla="*/ 186410 w 601"/>
              <a:gd name="T15" fmla="*/ 243751 h 930"/>
              <a:gd name="T16" fmla="*/ 213785 w 601"/>
              <a:gd name="T17" fmla="*/ 107826 h 930"/>
              <a:gd name="T18" fmla="*/ 214436 w 601"/>
              <a:gd name="T19" fmla="*/ 103251 h 930"/>
              <a:gd name="T20" fmla="*/ 212481 w 601"/>
              <a:gd name="T21" fmla="*/ 100637 h 930"/>
              <a:gd name="T22" fmla="*/ 207267 w 601"/>
              <a:gd name="T23" fmla="*/ 99330 h 930"/>
              <a:gd name="T24" fmla="*/ 183151 w 601"/>
              <a:gd name="T25" fmla="*/ 133312 h 930"/>
              <a:gd name="T26" fmla="*/ 172070 w 601"/>
              <a:gd name="T27" fmla="*/ 218265 h 930"/>
              <a:gd name="T28" fmla="*/ 138178 w 601"/>
              <a:gd name="T29" fmla="*/ 161412 h 930"/>
              <a:gd name="T30" fmla="*/ 136222 w 601"/>
              <a:gd name="T31" fmla="*/ 158144 h 930"/>
              <a:gd name="T32" fmla="*/ 8473 w 601"/>
              <a:gd name="T33" fmla="*/ 653 h 930"/>
              <a:gd name="T34" fmla="*/ 6518 w 601"/>
              <a:gd name="T35" fmla="*/ 0 h 930"/>
              <a:gd name="T36" fmla="*/ 3911 w 601"/>
              <a:gd name="T37" fmla="*/ 1307 h 930"/>
              <a:gd name="T38" fmla="*/ 1304 w 601"/>
              <a:gd name="T39" fmla="*/ 3921 h 930"/>
              <a:gd name="T40" fmla="*/ 1304 w 601"/>
              <a:gd name="T41" fmla="*/ 8495 h 930"/>
              <a:gd name="T42" fmla="*/ 114062 w 601"/>
              <a:gd name="T43" fmla="*/ 143768 h 930"/>
              <a:gd name="T44" fmla="*/ 34544 w 601"/>
              <a:gd name="T45" fmla="*/ 159451 h 930"/>
              <a:gd name="T46" fmla="*/ 37152 w 601"/>
              <a:gd name="T47" fmla="*/ 166640 h 930"/>
              <a:gd name="T48" fmla="*/ 41714 w 601"/>
              <a:gd name="T49" fmla="*/ 166640 h 930"/>
              <a:gd name="T50" fmla="*/ 128401 w 601"/>
              <a:gd name="T51" fmla="*/ 165333 h 930"/>
              <a:gd name="T52" fmla="*/ 253543 w 601"/>
              <a:gd name="T53" fmla="*/ 443066 h 930"/>
              <a:gd name="T54" fmla="*/ 78214 w 601"/>
              <a:gd name="T55" fmla="*/ 399282 h 930"/>
              <a:gd name="T56" fmla="*/ 76258 w 601"/>
              <a:gd name="T57" fmla="*/ 403203 h 930"/>
              <a:gd name="T58" fmla="*/ 77562 w 601"/>
              <a:gd name="T59" fmla="*/ 407124 h 930"/>
              <a:gd name="T60" fmla="*/ 82125 w 601"/>
              <a:gd name="T61" fmla="*/ 408431 h 930"/>
              <a:gd name="T62" fmla="*/ 260713 w 601"/>
              <a:gd name="T63" fmla="*/ 471819 h 930"/>
              <a:gd name="T64" fmla="*/ 279614 w 601"/>
              <a:gd name="T65" fmla="*/ 604478 h 930"/>
              <a:gd name="T66" fmla="*/ 280266 w 601"/>
              <a:gd name="T67" fmla="*/ 606438 h 930"/>
              <a:gd name="T68" fmla="*/ 282873 w 601"/>
              <a:gd name="T69" fmla="*/ 607092 h 930"/>
              <a:gd name="T70" fmla="*/ 286784 w 601"/>
              <a:gd name="T71" fmla="*/ 607092 h 930"/>
              <a:gd name="T72" fmla="*/ 289391 w 601"/>
              <a:gd name="T73" fmla="*/ 603824 h 930"/>
              <a:gd name="T74" fmla="*/ 284829 w 601"/>
              <a:gd name="T75" fmla="*/ 556119 h 930"/>
              <a:gd name="T76" fmla="*/ 285481 w 601"/>
              <a:gd name="T77" fmla="*/ 556119 h 930"/>
              <a:gd name="T78" fmla="*/ 387810 w 601"/>
              <a:gd name="T79" fmla="*/ 414966 h 930"/>
              <a:gd name="T80" fmla="*/ 390417 w 601"/>
              <a:gd name="T81" fmla="*/ 411045 h 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601" h="930">
                <a:moveTo>
                  <a:pt x="598" y="623"/>
                </a:moveTo>
                <a:lnTo>
                  <a:pt x="598" y="623"/>
                </a:lnTo>
                <a:cubicBezTo>
                  <a:pt x="597" y="621"/>
                  <a:pt x="594" y="619"/>
                  <a:pt x="592" y="620"/>
                </a:cubicBezTo>
                <a:cubicBezTo>
                  <a:pt x="590" y="620"/>
                  <a:pt x="551" y="630"/>
                  <a:pt x="510" y="664"/>
                </a:cubicBezTo>
                <a:cubicBezTo>
                  <a:pt x="482" y="687"/>
                  <a:pt x="446" y="729"/>
                  <a:pt x="430" y="795"/>
                </a:cubicBezTo>
                <a:cubicBezTo>
                  <a:pt x="426" y="769"/>
                  <a:pt x="420" y="743"/>
                  <a:pt x="415" y="718"/>
                </a:cubicBezTo>
                <a:cubicBezTo>
                  <a:pt x="415" y="718"/>
                  <a:pt x="415" y="718"/>
                  <a:pt x="415" y="717"/>
                </a:cubicBezTo>
                <a:cubicBezTo>
                  <a:pt x="388" y="601"/>
                  <a:pt x="345" y="485"/>
                  <a:pt x="286" y="375"/>
                </a:cubicBezTo>
                <a:cubicBezTo>
                  <a:pt x="286" y="374"/>
                  <a:pt x="286" y="373"/>
                  <a:pt x="286" y="373"/>
                </a:cubicBezTo>
                <a:cubicBezTo>
                  <a:pt x="256" y="221"/>
                  <a:pt x="327" y="166"/>
                  <a:pt x="328" y="165"/>
                </a:cubicBezTo>
                <a:cubicBezTo>
                  <a:pt x="330" y="163"/>
                  <a:pt x="331" y="160"/>
                  <a:pt x="329" y="158"/>
                </a:cubicBezTo>
                <a:lnTo>
                  <a:pt x="326" y="154"/>
                </a:lnTo>
                <a:cubicBezTo>
                  <a:pt x="324" y="151"/>
                  <a:pt x="321" y="151"/>
                  <a:pt x="318" y="152"/>
                </a:cubicBezTo>
                <a:cubicBezTo>
                  <a:pt x="318" y="153"/>
                  <a:pt x="298" y="168"/>
                  <a:pt x="281" y="204"/>
                </a:cubicBezTo>
                <a:cubicBezTo>
                  <a:pt x="270" y="230"/>
                  <a:pt x="259" y="272"/>
                  <a:pt x="264" y="334"/>
                </a:cubicBezTo>
                <a:cubicBezTo>
                  <a:pt x="248" y="304"/>
                  <a:pt x="231" y="275"/>
                  <a:pt x="212" y="247"/>
                </a:cubicBezTo>
                <a:cubicBezTo>
                  <a:pt x="212" y="245"/>
                  <a:pt x="211" y="244"/>
                  <a:pt x="211" y="244"/>
                </a:cubicBezTo>
                <a:lnTo>
                  <a:pt x="209" y="242"/>
                </a:lnTo>
                <a:cubicBezTo>
                  <a:pt x="109" y="90"/>
                  <a:pt x="14" y="2"/>
                  <a:pt x="13" y="1"/>
                </a:cubicBezTo>
                <a:cubicBezTo>
                  <a:pt x="12" y="0"/>
                  <a:pt x="11" y="0"/>
                  <a:pt x="10" y="0"/>
                </a:cubicBezTo>
                <a:cubicBezTo>
                  <a:pt x="8" y="0"/>
                  <a:pt x="6" y="1"/>
                  <a:pt x="6" y="2"/>
                </a:cubicBezTo>
                <a:lnTo>
                  <a:pt x="2" y="6"/>
                </a:lnTo>
                <a:cubicBezTo>
                  <a:pt x="0" y="8"/>
                  <a:pt x="0" y="11"/>
                  <a:pt x="2" y="13"/>
                </a:cubicBezTo>
                <a:cubicBezTo>
                  <a:pt x="3" y="14"/>
                  <a:pt x="84" y="88"/>
                  <a:pt x="175" y="220"/>
                </a:cubicBezTo>
                <a:cubicBezTo>
                  <a:pt x="111" y="193"/>
                  <a:pt x="54" y="243"/>
                  <a:pt x="53" y="244"/>
                </a:cubicBezTo>
                <a:cubicBezTo>
                  <a:pt x="52" y="245"/>
                  <a:pt x="52" y="249"/>
                  <a:pt x="53" y="250"/>
                </a:cubicBezTo>
                <a:lnTo>
                  <a:pt x="57" y="255"/>
                </a:lnTo>
                <a:cubicBezTo>
                  <a:pt x="59" y="257"/>
                  <a:pt x="62" y="257"/>
                  <a:pt x="64" y="255"/>
                </a:cubicBezTo>
                <a:cubicBezTo>
                  <a:pt x="65" y="255"/>
                  <a:pt x="131" y="197"/>
                  <a:pt x="197" y="253"/>
                </a:cubicBezTo>
                <a:cubicBezTo>
                  <a:pt x="286" y="388"/>
                  <a:pt x="350" y="531"/>
                  <a:pt x="389" y="678"/>
                </a:cubicBezTo>
                <a:cubicBezTo>
                  <a:pt x="283" y="545"/>
                  <a:pt x="121" y="610"/>
                  <a:pt x="120" y="611"/>
                </a:cubicBezTo>
                <a:cubicBezTo>
                  <a:pt x="117" y="612"/>
                  <a:pt x="116" y="615"/>
                  <a:pt x="117" y="617"/>
                </a:cubicBezTo>
                <a:lnTo>
                  <a:pt x="119" y="623"/>
                </a:lnTo>
                <a:cubicBezTo>
                  <a:pt x="120" y="625"/>
                  <a:pt x="123" y="627"/>
                  <a:pt x="126" y="625"/>
                </a:cubicBezTo>
                <a:cubicBezTo>
                  <a:pt x="127" y="624"/>
                  <a:pt x="304" y="555"/>
                  <a:pt x="400" y="722"/>
                </a:cubicBezTo>
                <a:cubicBezTo>
                  <a:pt x="415" y="789"/>
                  <a:pt x="425" y="857"/>
                  <a:pt x="429" y="925"/>
                </a:cubicBezTo>
                <a:cubicBezTo>
                  <a:pt x="429" y="926"/>
                  <a:pt x="430" y="927"/>
                  <a:pt x="430" y="928"/>
                </a:cubicBezTo>
                <a:cubicBezTo>
                  <a:pt x="431" y="929"/>
                  <a:pt x="433" y="929"/>
                  <a:pt x="434" y="929"/>
                </a:cubicBezTo>
                <a:lnTo>
                  <a:pt x="440" y="929"/>
                </a:lnTo>
                <a:cubicBezTo>
                  <a:pt x="442" y="929"/>
                  <a:pt x="445" y="926"/>
                  <a:pt x="444" y="924"/>
                </a:cubicBezTo>
                <a:cubicBezTo>
                  <a:pt x="443" y="902"/>
                  <a:pt x="441" y="879"/>
                  <a:pt x="437" y="851"/>
                </a:cubicBezTo>
                <a:cubicBezTo>
                  <a:pt x="438" y="851"/>
                  <a:pt x="438" y="851"/>
                  <a:pt x="438" y="851"/>
                </a:cubicBezTo>
                <a:cubicBezTo>
                  <a:pt x="447" y="675"/>
                  <a:pt x="594" y="635"/>
                  <a:pt x="595" y="635"/>
                </a:cubicBezTo>
                <a:cubicBezTo>
                  <a:pt x="598" y="634"/>
                  <a:pt x="600" y="632"/>
                  <a:pt x="599" y="629"/>
                </a:cubicBezTo>
                <a:lnTo>
                  <a:pt x="598" y="623"/>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55">
            <a:extLst>
              <a:ext uri="{FF2B5EF4-FFF2-40B4-BE49-F238E27FC236}">
                <a16:creationId xmlns:a16="http://schemas.microsoft.com/office/drawing/2014/main" id="{3FC6D2F3-8063-1649-A62D-B1E5F351276D}"/>
              </a:ext>
            </a:extLst>
          </p:cNvPr>
          <p:cNvSpPr>
            <a:spLocks noChangeArrowheads="1"/>
          </p:cNvSpPr>
          <p:nvPr/>
        </p:nvSpPr>
        <p:spPr bwMode="auto">
          <a:xfrm>
            <a:off x="14586275" y="5093789"/>
            <a:ext cx="483379" cy="291133"/>
          </a:xfrm>
          <a:custGeom>
            <a:avLst/>
            <a:gdLst>
              <a:gd name="T0" fmla="*/ 51475 w 389"/>
              <a:gd name="T1" fmla="*/ 0 h 232"/>
              <a:gd name="T2" fmla="*/ 51475 w 389"/>
              <a:gd name="T3" fmla="*/ 0 h 232"/>
              <a:gd name="T4" fmla="*/ 0 w 389"/>
              <a:gd name="T5" fmla="*/ 90147 h 232"/>
              <a:gd name="T6" fmla="*/ 0 w 389"/>
              <a:gd name="T7" fmla="*/ 90147 h 232"/>
              <a:gd name="T8" fmla="*/ 127711 w 389"/>
              <a:gd name="T9" fmla="*/ 151999 h 232"/>
              <a:gd name="T10" fmla="*/ 127711 w 389"/>
              <a:gd name="T11" fmla="*/ 151999 h 232"/>
              <a:gd name="T12" fmla="*/ 252815 w 389"/>
              <a:gd name="T13" fmla="*/ 86199 h 232"/>
              <a:gd name="T14" fmla="*/ 252815 w 389"/>
              <a:gd name="T15" fmla="*/ 86199 h 232"/>
              <a:gd name="T16" fmla="*/ 207204 w 389"/>
              <a:gd name="T17" fmla="*/ 0 h 232"/>
              <a:gd name="T18" fmla="*/ 51475 w 389"/>
              <a:gd name="T19" fmla="*/ 0 h 2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9" h="232">
                <a:moveTo>
                  <a:pt x="79" y="0"/>
                </a:moveTo>
                <a:lnTo>
                  <a:pt x="79" y="0"/>
                </a:lnTo>
                <a:cubicBezTo>
                  <a:pt x="79" y="0"/>
                  <a:pt x="74" y="109"/>
                  <a:pt x="0" y="137"/>
                </a:cubicBezTo>
                <a:cubicBezTo>
                  <a:pt x="0" y="137"/>
                  <a:pt x="72" y="231"/>
                  <a:pt x="196" y="231"/>
                </a:cubicBezTo>
                <a:cubicBezTo>
                  <a:pt x="320" y="231"/>
                  <a:pt x="388" y="131"/>
                  <a:pt x="388" y="131"/>
                </a:cubicBezTo>
                <a:cubicBezTo>
                  <a:pt x="388" y="131"/>
                  <a:pt x="312" y="86"/>
                  <a:pt x="318" y="0"/>
                </a:cubicBezTo>
                <a:lnTo>
                  <a:pt x="79"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A9AF4DF6-8A7C-1548-9837-3CAB1F54F635}"/>
              </a:ext>
            </a:extLst>
          </p:cNvPr>
          <p:cNvSpPr>
            <a:spLocks noChangeArrowheads="1"/>
          </p:cNvSpPr>
          <p:nvPr/>
        </p:nvSpPr>
        <p:spPr bwMode="auto">
          <a:xfrm>
            <a:off x="14602753" y="5225624"/>
            <a:ext cx="641413" cy="570029"/>
          </a:xfrm>
          <a:custGeom>
            <a:avLst/>
            <a:gdLst>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4666 w 641413"/>
              <a:gd name="connsiteY4" fmla="*/ 111596 h 570029"/>
              <a:gd name="connsiteX5" fmla="*/ 455916 w 641413"/>
              <a:gd name="connsiteY5" fmla="*/ 111596 h 570029"/>
              <a:gd name="connsiteX6" fmla="*/ 455916 w 641413"/>
              <a:gd name="connsiteY6" fmla="*/ 65915 h 570029"/>
              <a:gd name="connsiteX7" fmla="*/ 641413 w 641413"/>
              <a:gd name="connsiteY7" fmla="*/ 570028 h 570029"/>
              <a:gd name="connsiteX8" fmla="*/ 455916 w 641413"/>
              <a:gd name="connsiteY8" fmla="*/ 570028 h 570029"/>
              <a:gd name="connsiteX9" fmla="*/ 455916 w 641413"/>
              <a:gd name="connsiteY9" fmla="*/ 457655 h 570029"/>
              <a:gd name="connsiteX10" fmla="*/ 454666 w 641413"/>
              <a:gd name="connsiteY10" fmla="*/ 457655 h 570029"/>
              <a:gd name="connsiteX11" fmla="*/ 454666 w 641413"/>
              <a:gd name="connsiteY11" fmla="*/ 570029 h 570029"/>
              <a:gd name="connsiteX12" fmla="*/ 0 w 641413"/>
              <a:gd name="connsiteY12" fmla="*/ 570029 h 570029"/>
              <a:gd name="connsiteX13" fmla="*/ 0 w 641413"/>
              <a:gd name="connsiteY13" fmla="*/ 66109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4666 w 641413"/>
              <a:gd name="connsiteY4" fmla="*/ 111596 h 570029"/>
              <a:gd name="connsiteX5" fmla="*/ 455916 w 641413"/>
              <a:gd name="connsiteY5" fmla="*/ 65915 h 570029"/>
              <a:gd name="connsiteX6" fmla="*/ 641413 w 641413"/>
              <a:gd name="connsiteY6" fmla="*/ 570028 h 570029"/>
              <a:gd name="connsiteX7" fmla="*/ 455916 w 641413"/>
              <a:gd name="connsiteY7" fmla="*/ 570028 h 570029"/>
              <a:gd name="connsiteX8" fmla="*/ 455916 w 641413"/>
              <a:gd name="connsiteY8" fmla="*/ 457655 h 570029"/>
              <a:gd name="connsiteX9" fmla="*/ 454666 w 641413"/>
              <a:gd name="connsiteY9" fmla="*/ 457655 h 570029"/>
              <a:gd name="connsiteX10" fmla="*/ 454666 w 641413"/>
              <a:gd name="connsiteY10" fmla="*/ 570029 h 570029"/>
              <a:gd name="connsiteX11" fmla="*/ 0 w 641413"/>
              <a:gd name="connsiteY11" fmla="*/ 570029 h 570029"/>
              <a:gd name="connsiteX12" fmla="*/ 0 w 641413"/>
              <a:gd name="connsiteY12" fmla="*/ 66109 h 570029"/>
              <a:gd name="connsiteX13" fmla="*/ 124908 w 641413"/>
              <a:gd name="connsiteY13" fmla="*/ 0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5916 w 641413"/>
              <a:gd name="connsiteY4" fmla="*/ 65915 h 570029"/>
              <a:gd name="connsiteX5" fmla="*/ 641413 w 641413"/>
              <a:gd name="connsiteY5" fmla="*/ 570028 h 570029"/>
              <a:gd name="connsiteX6" fmla="*/ 455916 w 641413"/>
              <a:gd name="connsiteY6" fmla="*/ 570028 h 570029"/>
              <a:gd name="connsiteX7" fmla="*/ 455916 w 641413"/>
              <a:gd name="connsiteY7" fmla="*/ 457655 h 570029"/>
              <a:gd name="connsiteX8" fmla="*/ 454666 w 641413"/>
              <a:gd name="connsiteY8" fmla="*/ 457655 h 570029"/>
              <a:gd name="connsiteX9" fmla="*/ 454666 w 641413"/>
              <a:gd name="connsiteY9" fmla="*/ 570029 h 570029"/>
              <a:gd name="connsiteX10" fmla="*/ 0 w 641413"/>
              <a:gd name="connsiteY10" fmla="*/ 570029 h 570029"/>
              <a:gd name="connsiteX11" fmla="*/ 0 w 641413"/>
              <a:gd name="connsiteY11" fmla="*/ 66109 h 570029"/>
              <a:gd name="connsiteX12" fmla="*/ 124908 w 641413"/>
              <a:gd name="connsiteY12" fmla="*/ 0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5916 w 641413"/>
              <a:gd name="connsiteY4" fmla="*/ 65915 h 570029"/>
              <a:gd name="connsiteX5" fmla="*/ 641413 w 641413"/>
              <a:gd name="connsiteY5" fmla="*/ 570028 h 570029"/>
              <a:gd name="connsiteX6" fmla="*/ 455916 w 641413"/>
              <a:gd name="connsiteY6" fmla="*/ 570028 h 570029"/>
              <a:gd name="connsiteX7" fmla="*/ 455916 w 641413"/>
              <a:gd name="connsiteY7" fmla="*/ 457655 h 570029"/>
              <a:gd name="connsiteX8" fmla="*/ 454666 w 641413"/>
              <a:gd name="connsiteY8" fmla="*/ 570029 h 570029"/>
              <a:gd name="connsiteX9" fmla="*/ 0 w 641413"/>
              <a:gd name="connsiteY9" fmla="*/ 570029 h 570029"/>
              <a:gd name="connsiteX10" fmla="*/ 0 w 641413"/>
              <a:gd name="connsiteY10" fmla="*/ 66109 h 570029"/>
              <a:gd name="connsiteX11" fmla="*/ 124908 w 641413"/>
              <a:gd name="connsiteY11" fmla="*/ 0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5916 w 641413"/>
              <a:gd name="connsiteY4" fmla="*/ 65915 h 570029"/>
              <a:gd name="connsiteX5" fmla="*/ 641413 w 641413"/>
              <a:gd name="connsiteY5" fmla="*/ 570028 h 570029"/>
              <a:gd name="connsiteX6" fmla="*/ 455916 w 641413"/>
              <a:gd name="connsiteY6" fmla="*/ 570028 h 570029"/>
              <a:gd name="connsiteX7" fmla="*/ 454666 w 641413"/>
              <a:gd name="connsiteY7" fmla="*/ 570029 h 570029"/>
              <a:gd name="connsiteX8" fmla="*/ 0 w 641413"/>
              <a:gd name="connsiteY8" fmla="*/ 570029 h 570029"/>
              <a:gd name="connsiteX9" fmla="*/ 0 w 641413"/>
              <a:gd name="connsiteY9" fmla="*/ 66109 h 570029"/>
              <a:gd name="connsiteX10" fmla="*/ 124908 w 641413"/>
              <a:gd name="connsiteY10" fmla="*/ 0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5916 w 641413"/>
              <a:gd name="connsiteY4" fmla="*/ 65915 h 570029"/>
              <a:gd name="connsiteX5" fmla="*/ 641413 w 641413"/>
              <a:gd name="connsiteY5" fmla="*/ 570028 h 570029"/>
              <a:gd name="connsiteX6" fmla="*/ 455916 w 641413"/>
              <a:gd name="connsiteY6" fmla="*/ 570028 h 570029"/>
              <a:gd name="connsiteX7" fmla="*/ 0 w 641413"/>
              <a:gd name="connsiteY7" fmla="*/ 570029 h 570029"/>
              <a:gd name="connsiteX8" fmla="*/ 0 w 641413"/>
              <a:gd name="connsiteY8" fmla="*/ 66109 h 570029"/>
              <a:gd name="connsiteX9" fmla="*/ 124908 w 641413"/>
              <a:gd name="connsiteY9" fmla="*/ 0 h 570029"/>
              <a:gd name="connsiteX0" fmla="*/ 124908 w 641413"/>
              <a:gd name="connsiteY0" fmla="*/ 0 h 570029"/>
              <a:gd name="connsiteX1" fmla="*/ 228582 w 641413"/>
              <a:gd name="connsiteY1" fmla="*/ 93550 h 570029"/>
              <a:gd name="connsiteX2" fmla="*/ 332256 w 641413"/>
              <a:gd name="connsiteY2" fmla="*/ 0 h 570029"/>
              <a:gd name="connsiteX3" fmla="*/ 454666 w 641413"/>
              <a:gd name="connsiteY3" fmla="*/ 66109 h 570029"/>
              <a:gd name="connsiteX4" fmla="*/ 455916 w 641413"/>
              <a:gd name="connsiteY4" fmla="*/ 65915 h 570029"/>
              <a:gd name="connsiteX5" fmla="*/ 641413 w 641413"/>
              <a:gd name="connsiteY5" fmla="*/ 570028 h 570029"/>
              <a:gd name="connsiteX6" fmla="*/ 0 w 641413"/>
              <a:gd name="connsiteY6" fmla="*/ 570029 h 570029"/>
              <a:gd name="connsiteX7" fmla="*/ 0 w 641413"/>
              <a:gd name="connsiteY7" fmla="*/ 66109 h 570029"/>
              <a:gd name="connsiteX8" fmla="*/ 124908 w 641413"/>
              <a:gd name="connsiteY8" fmla="*/ 0 h 57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1413" h="570029">
                <a:moveTo>
                  <a:pt x="124908" y="0"/>
                </a:moveTo>
                <a:cubicBezTo>
                  <a:pt x="146143" y="41162"/>
                  <a:pt x="217340" y="93550"/>
                  <a:pt x="228582" y="93550"/>
                </a:cubicBezTo>
                <a:cubicBezTo>
                  <a:pt x="241073" y="93550"/>
                  <a:pt x="309772" y="42409"/>
                  <a:pt x="332256" y="0"/>
                </a:cubicBezTo>
                <a:lnTo>
                  <a:pt x="454666" y="66109"/>
                </a:lnTo>
                <a:lnTo>
                  <a:pt x="455916" y="65915"/>
                </a:lnTo>
                <a:cubicBezTo>
                  <a:pt x="455916" y="65915"/>
                  <a:pt x="601033" y="147023"/>
                  <a:pt x="641413" y="570028"/>
                </a:cubicBezTo>
                <a:lnTo>
                  <a:pt x="0" y="570029"/>
                </a:lnTo>
                <a:lnTo>
                  <a:pt x="0" y="66109"/>
                </a:lnTo>
                <a:lnTo>
                  <a:pt x="124908" y="0"/>
                </a:ln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5" name="Freeform 58">
            <a:extLst>
              <a:ext uri="{FF2B5EF4-FFF2-40B4-BE49-F238E27FC236}">
                <a16:creationId xmlns:a16="http://schemas.microsoft.com/office/drawing/2014/main" id="{EC9D508C-71DF-7C45-A4B9-5D93244F9D18}"/>
              </a:ext>
            </a:extLst>
          </p:cNvPr>
          <p:cNvSpPr>
            <a:spLocks noChangeArrowheads="1"/>
          </p:cNvSpPr>
          <p:nvPr/>
        </p:nvSpPr>
        <p:spPr bwMode="auto">
          <a:xfrm>
            <a:off x="14729093" y="5198159"/>
            <a:ext cx="208731" cy="120848"/>
          </a:xfrm>
          <a:custGeom>
            <a:avLst/>
            <a:gdLst>
              <a:gd name="T0" fmla="*/ 54398 w 167"/>
              <a:gd name="T1" fmla="*/ 62714 h 97"/>
              <a:gd name="T2" fmla="*/ 54398 w 167"/>
              <a:gd name="T3" fmla="*/ 62714 h 97"/>
              <a:gd name="T4" fmla="*/ 108796 w 167"/>
              <a:gd name="T5" fmla="*/ 13719 h 97"/>
              <a:gd name="T6" fmla="*/ 83235 w 167"/>
              <a:gd name="T7" fmla="*/ 0 h 97"/>
              <a:gd name="T8" fmla="*/ 23594 w 167"/>
              <a:gd name="T9" fmla="*/ 0 h 97"/>
              <a:gd name="T10" fmla="*/ 0 w 167"/>
              <a:gd name="T11" fmla="*/ 13719 h 97"/>
              <a:gd name="T12" fmla="*/ 0 w 167"/>
              <a:gd name="T13" fmla="*/ 13719 h 97"/>
              <a:gd name="T14" fmla="*/ 54398 w 167"/>
              <a:gd name="T15" fmla="*/ 62714 h 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7" h="97">
                <a:moveTo>
                  <a:pt x="83" y="96"/>
                </a:moveTo>
                <a:lnTo>
                  <a:pt x="83" y="96"/>
                </a:lnTo>
                <a:cubicBezTo>
                  <a:pt x="93" y="96"/>
                  <a:pt x="148" y="55"/>
                  <a:pt x="166" y="21"/>
                </a:cubicBezTo>
                <a:lnTo>
                  <a:pt x="127" y="0"/>
                </a:lnTo>
                <a:lnTo>
                  <a:pt x="36" y="0"/>
                </a:lnTo>
                <a:lnTo>
                  <a:pt x="0" y="21"/>
                </a:lnTo>
                <a:cubicBezTo>
                  <a:pt x="17" y="54"/>
                  <a:pt x="74" y="96"/>
                  <a:pt x="83" y="96"/>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45">
            <a:extLst>
              <a:ext uri="{FF2B5EF4-FFF2-40B4-BE49-F238E27FC236}">
                <a16:creationId xmlns:a16="http://schemas.microsoft.com/office/drawing/2014/main" id="{0A4C5543-AC4C-9541-8DB1-1AB9F7641B4B}"/>
              </a:ext>
            </a:extLst>
          </p:cNvPr>
          <p:cNvSpPr>
            <a:spLocks noChangeArrowheads="1"/>
          </p:cNvSpPr>
          <p:nvPr/>
        </p:nvSpPr>
        <p:spPr bwMode="auto">
          <a:xfrm>
            <a:off x="14715366" y="4978440"/>
            <a:ext cx="230473" cy="273415"/>
          </a:xfrm>
          <a:custGeom>
            <a:avLst/>
            <a:gdLst>
              <a:gd name="connsiteX0" fmla="*/ 114729 w 230473"/>
              <a:gd name="connsiteY0" fmla="*/ 0 h 273415"/>
              <a:gd name="connsiteX1" fmla="*/ 215731 w 230473"/>
              <a:gd name="connsiteY1" fmla="*/ 101448 h 273415"/>
              <a:gd name="connsiteX2" fmla="*/ 211743 w 230473"/>
              <a:gd name="connsiteY2" fmla="*/ 126592 h 273415"/>
              <a:gd name="connsiteX3" fmla="*/ 225129 w 230473"/>
              <a:gd name="connsiteY3" fmla="*/ 124543 h 273415"/>
              <a:gd name="connsiteX4" fmla="*/ 225129 w 230473"/>
              <a:gd name="connsiteY4" fmla="*/ 157837 h 273415"/>
              <a:gd name="connsiteX5" fmla="*/ 210878 w 230473"/>
              <a:gd name="connsiteY5" fmla="*/ 173404 h 273415"/>
              <a:gd name="connsiteX6" fmla="*/ 198890 w 230473"/>
              <a:gd name="connsiteY6" fmla="*/ 174830 h 273415"/>
              <a:gd name="connsiteX7" fmla="*/ 186015 w 230473"/>
              <a:gd name="connsiteY7" fmla="*/ 208309 h 273415"/>
              <a:gd name="connsiteX8" fmla="*/ 114729 w 230473"/>
              <a:gd name="connsiteY8" fmla="*/ 273415 h 273415"/>
              <a:gd name="connsiteX9" fmla="*/ 43443 w 230473"/>
              <a:gd name="connsiteY9" fmla="*/ 208309 h 273415"/>
              <a:gd name="connsiteX10" fmla="*/ 30371 w 230473"/>
              <a:gd name="connsiteY10" fmla="*/ 174317 h 273415"/>
              <a:gd name="connsiteX11" fmla="*/ 21964 w 230473"/>
              <a:gd name="connsiteY11" fmla="*/ 173404 h 273415"/>
              <a:gd name="connsiteX12" fmla="*/ 6351 w 230473"/>
              <a:gd name="connsiteY12" fmla="*/ 157837 h 273415"/>
              <a:gd name="connsiteX13" fmla="*/ 6351 w 230473"/>
              <a:gd name="connsiteY13" fmla="*/ 124543 h 273415"/>
              <a:gd name="connsiteX14" fmla="*/ 17646 w 230473"/>
              <a:gd name="connsiteY14" fmla="*/ 126155 h 273415"/>
              <a:gd name="connsiteX15" fmla="*/ 13727 w 230473"/>
              <a:gd name="connsiteY15" fmla="*/ 101448 h 273415"/>
              <a:gd name="connsiteX16" fmla="*/ 114729 w 230473"/>
              <a:gd name="connsiteY16" fmla="*/ 0 h 273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30473" h="273415">
                <a:moveTo>
                  <a:pt x="114729" y="0"/>
                </a:moveTo>
                <a:cubicBezTo>
                  <a:pt x="170157" y="0"/>
                  <a:pt x="215731" y="44538"/>
                  <a:pt x="215731" y="101448"/>
                </a:cubicBezTo>
                <a:lnTo>
                  <a:pt x="211743" y="126592"/>
                </a:lnTo>
                <a:lnTo>
                  <a:pt x="225129" y="124543"/>
                </a:lnTo>
                <a:cubicBezTo>
                  <a:pt x="232255" y="129476"/>
                  <a:pt x="232255" y="144273"/>
                  <a:pt x="225129" y="157837"/>
                </a:cubicBezTo>
                <a:cubicBezTo>
                  <a:pt x="220973" y="164619"/>
                  <a:pt x="215925" y="170168"/>
                  <a:pt x="210878" y="173404"/>
                </a:cubicBezTo>
                <a:lnTo>
                  <a:pt x="198890" y="174830"/>
                </a:lnTo>
                <a:lnTo>
                  <a:pt x="186015" y="208309"/>
                </a:lnTo>
                <a:cubicBezTo>
                  <a:pt x="167694" y="244342"/>
                  <a:pt x="142443" y="273415"/>
                  <a:pt x="114729" y="273415"/>
                </a:cubicBezTo>
                <a:cubicBezTo>
                  <a:pt x="87015" y="273415"/>
                  <a:pt x="61765" y="244342"/>
                  <a:pt x="43443" y="208309"/>
                </a:cubicBezTo>
                <a:lnTo>
                  <a:pt x="30371" y="174317"/>
                </a:lnTo>
                <a:lnTo>
                  <a:pt x="21964" y="173404"/>
                </a:lnTo>
                <a:cubicBezTo>
                  <a:pt x="16434" y="170168"/>
                  <a:pt x="10905" y="164619"/>
                  <a:pt x="6351" y="157837"/>
                </a:cubicBezTo>
                <a:cubicBezTo>
                  <a:pt x="-1455" y="144273"/>
                  <a:pt x="-2756" y="129476"/>
                  <a:pt x="6351" y="124543"/>
                </a:cubicBezTo>
                <a:lnTo>
                  <a:pt x="17646" y="126155"/>
                </a:lnTo>
                <a:lnTo>
                  <a:pt x="13727" y="101448"/>
                </a:lnTo>
                <a:cubicBezTo>
                  <a:pt x="13727" y="44538"/>
                  <a:pt x="59301" y="0"/>
                  <a:pt x="114729" y="0"/>
                </a:cubicBezTo>
                <a:close/>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7" name="Freeform 62">
            <a:extLst>
              <a:ext uri="{FF2B5EF4-FFF2-40B4-BE49-F238E27FC236}">
                <a16:creationId xmlns:a16="http://schemas.microsoft.com/office/drawing/2014/main" id="{5FA57CC5-3DCF-5A40-91C9-F0174933997A}"/>
              </a:ext>
            </a:extLst>
          </p:cNvPr>
          <p:cNvSpPr>
            <a:spLocks noChangeArrowheads="1"/>
          </p:cNvSpPr>
          <p:nvPr/>
        </p:nvSpPr>
        <p:spPr bwMode="auto">
          <a:xfrm>
            <a:off x="14666878" y="4885054"/>
            <a:ext cx="335068" cy="329582"/>
          </a:xfrm>
          <a:custGeom>
            <a:avLst/>
            <a:gdLst>
              <a:gd name="T0" fmla="*/ 119106 w 267"/>
              <a:gd name="T1" fmla="*/ 92301 h 264"/>
              <a:gd name="T2" fmla="*/ 119106 w 267"/>
              <a:gd name="T3" fmla="*/ 92301 h 264"/>
              <a:gd name="T4" fmla="*/ 113184 w 267"/>
              <a:gd name="T5" fmla="*/ 90991 h 264"/>
              <a:gd name="T6" fmla="*/ 113184 w 267"/>
              <a:gd name="T7" fmla="*/ 90991 h 264"/>
              <a:gd name="T8" fmla="*/ 9213 w 267"/>
              <a:gd name="T9" fmla="*/ 101465 h 264"/>
              <a:gd name="T10" fmla="*/ 9213 w 267"/>
              <a:gd name="T11" fmla="*/ 101465 h 264"/>
              <a:gd name="T12" fmla="*/ 106603 w 267"/>
              <a:gd name="T13" fmla="*/ 12438 h 264"/>
              <a:gd name="T14" fmla="*/ 106603 w 267"/>
              <a:gd name="T15" fmla="*/ 12438 h 264"/>
              <a:gd name="T16" fmla="*/ 164511 w 267"/>
              <a:gd name="T17" fmla="*/ 113248 h 264"/>
              <a:gd name="T18" fmla="*/ 164511 w 267"/>
              <a:gd name="T19" fmla="*/ 113248 h 264"/>
              <a:gd name="T20" fmla="*/ 136873 w 267"/>
              <a:gd name="T21" fmla="*/ 121758 h 264"/>
              <a:gd name="T22" fmla="*/ 136873 w 267"/>
              <a:gd name="T23" fmla="*/ 121758 h 264"/>
              <a:gd name="T24" fmla="*/ 119106 w 267"/>
              <a:gd name="T25" fmla="*/ 92301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67" h="264">
                <a:moveTo>
                  <a:pt x="181" y="141"/>
                </a:moveTo>
                <a:lnTo>
                  <a:pt x="181" y="141"/>
                </a:lnTo>
                <a:cubicBezTo>
                  <a:pt x="180" y="137"/>
                  <a:pt x="174" y="136"/>
                  <a:pt x="172" y="139"/>
                </a:cubicBezTo>
                <a:cubicBezTo>
                  <a:pt x="153" y="165"/>
                  <a:pt x="0" y="263"/>
                  <a:pt x="14" y="155"/>
                </a:cubicBezTo>
                <a:cubicBezTo>
                  <a:pt x="20" y="101"/>
                  <a:pt x="69" y="0"/>
                  <a:pt x="162" y="19"/>
                </a:cubicBezTo>
                <a:cubicBezTo>
                  <a:pt x="266" y="41"/>
                  <a:pt x="250" y="173"/>
                  <a:pt x="250" y="173"/>
                </a:cubicBezTo>
                <a:cubicBezTo>
                  <a:pt x="250" y="173"/>
                  <a:pt x="251" y="201"/>
                  <a:pt x="208" y="186"/>
                </a:cubicBezTo>
                <a:cubicBezTo>
                  <a:pt x="189" y="180"/>
                  <a:pt x="182" y="159"/>
                  <a:pt x="181" y="141"/>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63">
            <a:extLst>
              <a:ext uri="{FF2B5EF4-FFF2-40B4-BE49-F238E27FC236}">
                <a16:creationId xmlns:a16="http://schemas.microsoft.com/office/drawing/2014/main" id="{6EBB85D6-5413-9647-9EF2-04612A81793F}"/>
              </a:ext>
            </a:extLst>
          </p:cNvPr>
          <p:cNvSpPr>
            <a:spLocks noChangeArrowheads="1"/>
          </p:cNvSpPr>
          <p:nvPr/>
        </p:nvSpPr>
        <p:spPr bwMode="auto">
          <a:xfrm>
            <a:off x="14602753" y="5472811"/>
            <a:ext cx="455915" cy="318598"/>
          </a:xfrm>
          <a:custGeom>
            <a:avLst/>
            <a:gdLst>
              <a:gd name="T0" fmla="*/ 0 w 365"/>
              <a:gd name="T1" fmla="*/ 166405 h 256"/>
              <a:gd name="T2" fmla="*/ 238411 w 365"/>
              <a:gd name="T3" fmla="*/ 166405 h 256"/>
              <a:gd name="T4" fmla="*/ 238411 w 365"/>
              <a:gd name="T5" fmla="*/ 0 h 256"/>
              <a:gd name="T6" fmla="*/ 238411 w 365"/>
              <a:gd name="T7" fmla="*/ 0 h 256"/>
              <a:gd name="T8" fmla="*/ 121170 w 365"/>
              <a:gd name="T9" fmla="*/ 94623 h 256"/>
              <a:gd name="T10" fmla="*/ 121170 w 365"/>
              <a:gd name="T11" fmla="*/ 94623 h 256"/>
              <a:gd name="T12" fmla="*/ 0 w 365"/>
              <a:gd name="T13" fmla="*/ 0 h 256"/>
              <a:gd name="T14" fmla="*/ 0 w 365"/>
              <a:gd name="T15" fmla="*/ 166405 h 25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5" h="256">
                <a:moveTo>
                  <a:pt x="0" y="255"/>
                </a:moveTo>
                <a:lnTo>
                  <a:pt x="364" y="255"/>
                </a:lnTo>
                <a:lnTo>
                  <a:pt x="364" y="0"/>
                </a:lnTo>
                <a:cubicBezTo>
                  <a:pt x="364" y="0"/>
                  <a:pt x="331" y="145"/>
                  <a:pt x="185" y="145"/>
                </a:cubicBezTo>
                <a:cubicBezTo>
                  <a:pt x="38" y="145"/>
                  <a:pt x="0" y="0"/>
                  <a:pt x="0" y="0"/>
                </a:cubicBezTo>
                <a:lnTo>
                  <a:pt x="0" y="255"/>
                </a:lnTo>
              </a:path>
            </a:pathLst>
          </a:custGeom>
          <a:solidFill>
            <a:srgbClr val="E42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64">
            <a:extLst>
              <a:ext uri="{FF2B5EF4-FFF2-40B4-BE49-F238E27FC236}">
                <a16:creationId xmlns:a16="http://schemas.microsoft.com/office/drawing/2014/main" id="{C8AA5624-655E-4C4C-96E1-686198869847}"/>
              </a:ext>
            </a:extLst>
          </p:cNvPr>
          <p:cNvSpPr>
            <a:spLocks noChangeArrowheads="1"/>
          </p:cNvSpPr>
          <p:nvPr/>
        </p:nvSpPr>
        <p:spPr bwMode="auto">
          <a:xfrm>
            <a:off x="13894167" y="5698023"/>
            <a:ext cx="1944499" cy="1296358"/>
          </a:xfrm>
          <a:custGeom>
            <a:avLst/>
            <a:gdLst>
              <a:gd name="T0" fmla="*/ 979181 w 1563"/>
              <a:gd name="T1" fmla="*/ 679097 h 1039"/>
              <a:gd name="T2" fmla="*/ 39794 w 1563"/>
              <a:gd name="T3" fmla="*/ 679097 h 1039"/>
              <a:gd name="T4" fmla="*/ 39794 w 1563"/>
              <a:gd name="T5" fmla="*/ 679097 h 1039"/>
              <a:gd name="T6" fmla="*/ 0 w 1563"/>
              <a:gd name="T7" fmla="*/ 639188 h 1039"/>
              <a:gd name="T8" fmla="*/ 0 w 1563"/>
              <a:gd name="T9" fmla="*/ 39908 h 1039"/>
              <a:gd name="T10" fmla="*/ 0 w 1563"/>
              <a:gd name="T11" fmla="*/ 39908 h 1039"/>
              <a:gd name="T12" fmla="*/ 39794 w 1563"/>
              <a:gd name="T13" fmla="*/ 0 h 1039"/>
              <a:gd name="T14" fmla="*/ 979181 w 1563"/>
              <a:gd name="T15" fmla="*/ 0 h 1039"/>
              <a:gd name="T16" fmla="*/ 979181 w 1563"/>
              <a:gd name="T17" fmla="*/ 0 h 1039"/>
              <a:gd name="T18" fmla="*/ 1018975 w 1563"/>
              <a:gd name="T19" fmla="*/ 39908 h 1039"/>
              <a:gd name="T20" fmla="*/ 1018975 w 1563"/>
              <a:gd name="T21" fmla="*/ 639188 h 1039"/>
              <a:gd name="T22" fmla="*/ 1018975 w 1563"/>
              <a:gd name="T23" fmla="*/ 639188 h 1039"/>
              <a:gd name="T24" fmla="*/ 979181 w 1563"/>
              <a:gd name="T25" fmla="*/ 679097 h 10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63" h="1039">
                <a:moveTo>
                  <a:pt x="1501" y="1038"/>
                </a:moveTo>
                <a:lnTo>
                  <a:pt x="61" y="1038"/>
                </a:lnTo>
                <a:cubicBezTo>
                  <a:pt x="27" y="1038"/>
                  <a:pt x="0" y="1012"/>
                  <a:pt x="0" y="977"/>
                </a:cubicBezTo>
                <a:lnTo>
                  <a:pt x="0" y="61"/>
                </a:lnTo>
                <a:cubicBezTo>
                  <a:pt x="0" y="27"/>
                  <a:pt x="27" y="0"/>
                  <a:pt x="61" y="0"/>
                </a:cubicBezTo>
                <a:lnTo>
                  <a:pt x="1501" y="0"/>
                </a:lnTo>
                <a:cubicBezTo>
                  <a:pt x="1534" y="0"/>
                  <a:pt x="1562" y="27"/>
                  <a:pt x="1562" y="61"/>
                </a:cubicBezTo>
                <a:lnTo>
                  <a:pt x="1562" y="977"/>
                </a:lnTo>
                <a:cubicBezTo>
                  <a:pt x="1562" y="1012"/>
                  <a:pt x="1534" y="1038"/>
                  <a:pt x="1501" y="1038"/>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65">
            <a:extLst>
              <a:ext uri="{FF2B5EF4-FFF2-40B4-BE49-F238E27FC236}">
                <a16:creationId xmlns:a16="http://schemas.microsoft.com/office/drawing/2014/main" id="{D073A1AE-6537-354D-A6FA-65337575D5BF}"/>
              </a:ext>
            </a:extLst>
          </p:cNvPr>
          <p:cNvSpPr>
            <a:spLocks noChangeArrowheads="1"/>
          </p:cNvSpPr>
          <p:nvPr/>
        </p:nvSpPr>
        <p:spPr bwMode="auto">
          <a:xfrm>
            <a:off x="13982054" y="5791408"/>
            <a:ext cx="1658866" cy="1109595"/>
          </a:xfrm>
          <a:custGeom>
            <a:avLst/>
            <a:gdLst>
              <a:gd name="T0" fmla="*/ 869198 w 1332"/>
              <a:gd name="T1" fmla="*/ 581167 h 889"/>
              <a:gd name="T2" fmla="*/ 0 w 1332"/>
              <a:gd name="T3" fmla="*/ 581167 h 889"/>
              <a:gd name="T4" fmla="*/ 0 w 1332"/>
              <a:gd name="T5" fmla="*/ 0 h 889"/>
              <a:gd name="T6" fmla="*/ 869198 w 1332"/>
              <a:gd name="T7" fmla="*/ 0 h 889"/>
              <a:gd name="T8" fmla="*/ 869198 w 1332"/>
              <a:gd name="T9" fmla="*/ 581167 h 8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32" h="889">
                <a:moveTo>
                  <a:pt x="1331" y="888"/>
                </a:moveTo>
                <a:lnTo>
                  <a:pt x="0" y="888"/>
                </a:lnTo>
                <a:lnTo>
                  <a:pt x="0" y="0"/>
                </a:lnTo>
                <a:lnTo>
                  <a:pt x="1331" y="0"/>
                </a:lnTo>
                <a:lnTo>
                  <a:pt x="1331" y="88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66">
            <a:extLst>
              <a:ext uri="{FF2B5EF4-FFF2-40B4-BE49-F238E27FC236}">
                <a16:creationId xmlns:a16="http://schemas.microsoft.com/office/drawing/2014/main" id="{04B30DB5-B488-524D-B289-B7BED983361E}"/>
              </a:ext>
            </a:extLst>
          </p:cNvPr>
          <p:cNvSpPr>
            <a:spLocks noChangeArrowheads="1"/>
          </p:cNvSpPr>
          <p:nvPr/>
        </p:nvSpPr>
        <p:spPr bwMode="auto">
          <a:xfrm>
            <a:off x="14487404" y="6033102"/>
            <a:ext cx="648167" cy="648180"/>
          </a:xfrm>
          <a:custGeom>
            <a:avLst/>
            <a:gdLst>
              <a:gd name="T0" fmla="*/ 339225 w 522"/>
              <a:gd name="T1" fmla="*/ 169284 h 520"/>
              <a:gd name="T2" fmla="*/ 339225 w 522"/>
              <a:gd name="T3" fmla="*/ 169284 h 520"/>
              <a:gd name="T4" fmla="*/ 169938 w 522"/>
              <a:gd name="T5" fmla="*/ 339222 h 520"/>
              <a:gd name="T6" fmla="*/ 169938 w 522"/>
              <a:gd name="T7" fmla="*/ 339222 h 520"/>
              <a:gd name="T8" fmla="*/ 0 w 522"/>
              <a:gd name="T9" fmla="*/ 169284 h 520"/>
              <a:gd name="T10" fmla="*/ 0 w 522"/>
              <a:gd name="T11" fmla="*/ 169284 h 520"/>
              <a:gd name="T12" fmla="*/ 169938 w 522"/>
              <a:gd name="T13" fmla="*/ 0 h 520"/>
              <a:gd name="T14" fmla="*/ 169938 w 522"/>
              <a:gd name="T15" fmla="*/ 0 h 520"/>
              <a:gd name="T16" fmla="*/ 339225 w 522"/>
              <a:gd name="T17" fmla="*/ 169284 h 5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2" h="520">
                <a:moveTo>
                  <a:pt x="521" y="259"/>
                </a:moveTo>
                <a:lnTo>
                  <a:pt x="521" y="259"/>
                </a:lnTo>
                <a:cubicBezTo>
                  <a:pt x="521" y="402"/>
                  <a:pt x="404" y="519"/>
                  <a:pt x="261" y="519"/>
                </a:cubicBezTo>
                <a:cubicBezTo>
                  <a:pt x="117" y="519"/>
                  <a:pt x="0" y="402"/>
                  <a:pt x="0" y="259"/>
                </a:cubicBezTo>
                <a:cubicBezTo>
                  <a:pt x="0" y="115"/>
                  <a:pt x="117" y="0"/>
                  <a:pt x="261" y="0"/>
                </a:cubicBezTo>
                <a:cubicBezTo>
                  <a:pt x="404" y="0"/>
                  <a:pt x="521" y="115"/>
                  <a:pt x="521" y="259"/>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67">
            <a:extLst>
              <a:ext uri="{FF2B5EF4-FFF2-40B4-BE49-F238E27FC236}">
                <a16:creationId xmlns:a16="http://schemas.microsoft.com/office/drawing/2014/main" id="{34C3773B-D44D-8A4A-8579-0FBDB92F2E2E}"/>
              </a:ext>
            </a:extLst>
          </p:cNvPr>
          <p:cNvSpPr>
            <a:spLocks noChangeArrowheads="1"/>
          </p:cNvSpPr>
          <p:nvPr/>
        </p:nvSpPr>
        <p:spPr bwMode="auto">
          <a:xfrm>
            <a:off x="14646696" y="6120991"/>
            <a:ext cx="444929" cy="444936"/>
          </a:xfrm>
          <a:custGeom>
            <a:avLst/>
            <a:gdLst>
              <a:gd name="T0" fmla="*/ 232651 w 357"/>
              <a:gd name="T1" fmla="*/ 116979 h 357"/>
              <a:gd name="T2" fmla="*/ 0 w 357"/>
              <a:gd name="T3" fmla="*/ 232650 h 357"/>
              <a:gd name="T4" fmla="*/ 0 w 357"/>
              <a:gd name="T5" fmla="*/ 0 h 357"/>
              <a:gd name="T6" fmla="*/ 232651 w 357"/>
              <a:gd name="T7" fmla="*/ 116979 h 35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7" h="357">
                <a:moveTo>
                  <a:pt x="356" y="179"/>
                </a:moveTo>
                <a:lnTo>
                  <a:pt x="0" y="356"/>
                </a:lnTo>
                <a:lnTo>
                  <a:pt x="0" y="0"/>
                </a:lnTo>
                <a:lnTo>
                  <a:pt x="356" y="179"/>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68">
            <a:extLst>
              <a:ext uri="{FF2B5EF4-FFF2-40B4-BE49-F238E27FC236}">
                <a16:creationId xmlns:a16="http://schemas.microsoft.com/office/drawing/2014/main" id="{B7499313-4908-F545-8388-4843ECB8ABEC}"/>
              </a:ext>
            </a:extLst>
          </p:cNvPr>
          <p:cNvSpPr>
            <a:spLocks noChangeArrowheads="1"/>
          </p:cNvSpPr>
          <p:nvPr/>
        </p:nvSpPr>
        <p:spPr bwMode="auto">
          <a:xfrm>
            <a:off x="15684865" y="6302261"/>
            <a:ext cx="98872" cy="98874"/>
          </a:xfrm>
          <a:custGeom>
            <a:avLst/>
            <a:gdLst>
              <a:gd name="T0" fmla="*/ 51197 w 80"/>
              <a:gd name="T1" fmla="*/ 25923 h 80"/>
              <a:gd name="T2" fmla="*/ 51197 w 80"/>
              <a:gd name="T3" fmla="*/ 25923 h 80"/>
              <a:gd name="T4" fmla="*/ 25923 w 80"/>
              <a:gd name="T5" fmla="*/ 51197 h 80"/>
              <a:gd name="T6" fmla="*/ 25923 w 80"/>
              <a:gd name="T7" fmla="*/ 51197 h 80"/>
              <a:gd name="T8" fmla="*/ 0 w 80"/>
              <a:gd name="T9" fmla="*/ 25923 h 80"/>
              <a:gd name="T10" fmla="*/ 0 w 80"/>
              <a:gd name="T11" fmla="*/ 25923 h 80"/>
              <a:gd name="T12" fmla="*/ 25923 w 80"/>
              <a:gd name="T13" fmla="*/ 0 h 80"/>
              <a:gd name="T14" fmla="*/ 25923 w 80"/>
              <a:gd name="T15" fmla="*/ 0 h 80"/>
              <a:gd name="T16" fmla="*/ 51197 w 80"/>
              <a:gd name="T17" fmla="*/ 25923 h 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0" h="80">
                <a:moveTo>
                  <a:pt x="79" y="40"/>
                </a:moveTo>
                <a:lnTo>
                  <a:pt x="79" y="40"/>
                </a:lnTo>
                <a:cubicBezTo>
                  <a:pt x="79" y="62"/>
                  <a:pt x="61" y="79"/>
                  <a:pt x="40" y="79"/>
                </a:cubicBezTo>
                <a:cubicBezTo>
                  <a:pt x="18" y="79"/>
                  <a:pt x="0" y="62"/>
                  <a:pt x="0" y="40"/>
                </a:cubicBezTo>
                <a:cubicBezTo>
                  <a:pt x="0" y="18"/>
                  <a:pt x="18" y="0"/>
                  <a:pt x="40" y="0"/>
                </a:cubicBezTo>
                <a:cubicBezTo>
                  <a:pt x="61" y="0"/>
                  <a:pt x="79" y="18"/>
                  <a:pt x="79" y="4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69">
            <a:extLst>
              <a:ext uri="{FF2B5EF4-FFF2-40B4-BE49-F238E27FC236}">
                <a16:creationId xmlns:a16="http://schemas.microsoft.com/office/drawing/2014/main" id="{6A40570C-8B0C-5C4D-B109-A475F24B3562}"/>
              </a:ext>
            </a:extLst>
          </p:cNvPr>
          <p:cNvSpPr>
            <a:spLocks noChangeArrowheads="1"/>
          </p:cNvSpPr>
          <p:nvPr/>
        </p:nvSpPr>
        <p:spPr bwMode="auto">
          <a:xfrm>
            <a:off x="14630221" y="6153948"/>
            <a:ext cx="208731" cy="214227"/>
          </a:xfrm>
          <a:custGeom>
            <a:avLst/>
            <a:gdLst>
              <a:gd name="T0" fmla="*/ 0 w 168"/>
              <a:gd name="T1" fmla="*/ 26777 h 172"/>
              <a:gd name="T2" fmla="*/ 23454 w 168"/>
              <a:gd name="T3" fmla="*/ 86208 h 172"/>
              <a:gd name="T4" fmla="*/ 23454 w 168"/>
              <a:gd name="T5" fmla="*/ 86208 h 172"/>
              <a:gd name="T6" fmla="*/ 32575 w 168"/>
              <a:gd name="T7" fmla="*/ 84248 h 172"/>
              <a:gd name="T8" fmla="*/ 32575 w 168"/>
              <a:gd name="T9" fmla="*/ 84248 h 172"/>
              <a:gd name="T10" fmla="*/ 41044 w 168"/>
              <a:gd name="T11" fmla="*/ 86861 h 172"/>
              <a:gd name="T12" fmla="*/ 41044 w 168"/>
              <a:gd name="T13" fmla="*/ 86861 h 172"/>
              <a:gd name="T14" fmla="*/ 47559 w 168"/>
              <a:gd name="T15" fmla="*/ 82942 h 172"/>
              <a:gd name="T16" fmla="*/ 47559 w 168"/>
              <a:gd name="T17" fmla="*/ 82942 h 172"/>
              <a:gd name="T18" fmla="*/ 56028 w 168"/>
              <a:gd name="T19" fmla="*/ 88820 h 172"/>
              <a:gd name="T20" fmla="*/ 56028 w 168"/>
              <a:gd name="T21" fmla="*/ 88820 h 172"/>
              <a:gd name="T22" fmla="*/ 66452 w 168"/>
              <a:gd name="T23" fmla="*/ 79677 h 172"/>
              <a:gd name="T24" fmla="*/ 66452 w 168"/>
              <a:gd name="T25" fmla="*/ 79677 h 172"/>
              <a:gd name="T26" fmla="*/ 103588 w 168"/>
              <a:gd name="T27" fmla="*/ 109066 h 172"/>
              <a:gd name="T28" fmla="*/ 103588 w 168"/>
              <a:gd name="T29" fmla="*/ 109066 h 172"/>
              <a:gd name="T30" fmla="*/ 71664 w 168"/>
              <a:gd name="T31" fmla="*/ 64003 h 172"/>
              <a:gd name="T32" fmla="*/ 69710 w 168"/>
              <a:gd name="T33" fmla="*/ 57472 h 172"/>
              <a:gd name="T34" fmla="*/ 81437 w 168"/>
              <a:gd name="T35" fmla="*/ 51594 h 172"/>
              <a:gd name="T36" fmla="*/ 80134 w 168"/>
              <a:gd name="T37" fmla="*/ 40491 h 172"/>
              <a:gd name="T38" fmla="*/ 80134 w 168"/>
              <a:gd name="T39" fmla="*/ 40491 h 172"/>
              <a:gd name="T40" fmla="*/ 63846 w 168"/>
              <a:gd name="T41" fmla="*/ 22205 h 172"/>
              <a:gd name="T42" fmla="*/ 55377 w 168"/>
              <a:gd name="T43" fmla="*/ 20246 h 172"/>
              <a:gd name="T44" fmla="*/ 39090 w 168"/>
              <a:gd name="T45" fmla="*/ 0 h 172"/>
              <a:gd name="T46" fmla="*/ 0 w 168"/>
              <a:gd name="T47" fmla="*/ 26777 h 17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68" h="172">
                <a:moveTo>
                  <a:pt x="0" y="41"/>
                </a:moveTo>
                <a:lnTo>
                  <a:pt x="36" y="132"/>
                </a:lnTo>
                <a:cubicBezTo>
                  <a:pt x="36" y="132"/>
                  <a:pt x="47" y="134"/>
                  <a:pt x="50" y="129"/>
                </a:cubicBezTo>
                <a:cubicBezTo>
                  <a:pt x="50" y="129"/>
                  <a:pt x="58" y="133"/>
                  <a:pt x="63" y="133"/>
                </a:cubicBezTo>
                <a:cubicBezTo>
                  <a:pt x="67" y="131"/>
                  <a:pt x="73" y="127"/>
                  <a:pt x="73" y="127"/>
                </a:cubicBezTo>
                <a:cubicBezTo>
                  <a:pt x="73" y="127"/>
                  <a:pt x="81" y="137"/>
                  <a:pt x="86" y="136"/>
                </a:cubicBezTo>
                <a:cubicBezTo>
                  <a:pt x="92" y="136"/>
                  <a:pt x="102" y="122"/>
                  <a:pt x="102" y="122"/>
                </a:cubicBezTo>
                <a:cubicBezTo>
                  <a:pt x="102" y="122"/>
                  <a:pt x="151" y="171"/>
                  <a:pt x="159" y="167"/>
                </a:cubicBezTo>
                <a:cubicBezTo>
                  <a:pt x="167" y="162"/>
                  <a:pt x="110" y="98"/>
                  <a:pt x="110" y="98"/>
                </a:cubicBezTo>
                <a:lnTo>
                  <a:pt x="107" y="88"/>
                </a:lnTo>
                <a:lnTo>
                  <a:pt x="125" y="79"/>
                </a:lnTo>
                <a:lnTo>
                  <a:pt x="123" y="62"/>
                </a:lnTo>
                <a:cubicBezTo>
                  <a:pt x="121" y="48"/>
                  <a:pt x="112" y="37"/>
                  <a:pt x="98" y="34"/>
                </a:cubicBezTo>
                <a:lnTo>
                  <a:pt x="85" y="31"/>
                </a:lnTo>
                <a:lnTo>
                  <a:pt x="60" y="0"/>
                </a:lnTo>
                <a:lnTo>
                  <a:pt x="0" y="41"/>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70">
            <a:extLst>
              <a:ext uri="{FF2B5EF4-FFF2-40B4-BE49-F238E27FC236}">
                <a16:creationId xmlns:a16="http://schemas.microsoft.com/office/drawing/2014/main" id="{4769A937-B4A3-1842-BB96-E396A294B3A4}"/>
              </a:ext>
            </a:extLst>
          </p:cNvPr>
          <p:cNvSpPr>
            <a:spLocks noChangeArrowheads="1"/>
          </p:cNvSpPr>
          <p:nvPr/>
        </p:nvSpPr>
        <p:spPr bwMode="auto">
          <a:xfrm>
            <a:off x="14322615" y="5291538"/>
            <a:ext cx="395492" cy="928326"/>
          </a:xfrm>
          <a:custGeom>
            <a:avLst/>
            <a:gdLst>
              <a:gd name="T0" fmla="*/ 148689 w 318"/>
              <a:gd name="T1" fmla="*/ 0 h 746"/>
              <a:gd name="T2" fmla="*/ 148689 w 318"/>
              <a:gd name="T3" fmla="*/ 0 h 746"/>
              <a:gd name="T4" fmla="*/ 45650 w 318"/>
              <a:gd name="T5" fmla="*/ 289062 h 746"/>
              <a:gd name="T6" fmla="*/ 45650 w 318"/>
              <a:gd name="T7" fmla="*/ 289062 h 746"/>
              <a:gd name="T8" fmla="*/ 153906 w 318"/>
              <a:gd name="T9" fmla="*/ 486119 h 746"/>
              <a:gd name="T10" fmla="*/ 206730 w 318"/>
              <a:gd name="T11" fmla="*/ 450884 h 746"/>
              <a:gd name="T12" fmla="*/ 206730 w 318"/>
              <a:gd name="T13" fmla="*/ 450884 h 746"/>
              <a:gd name="T14" fmla="*/ 121299 w 318"/>
              <a:gd name="T15" fmla="*/ 249911 h 746"/>
              <a:gd name="T16" fmla="*/ 121299 w 318"/>
              <a:gd name="T17" fmla="*/ 249911 h 746"/>
              <a:gd name="T18" fmla="*/ 186513 w 318"/>
              <a:gd name="T19" fmla="*/ 98529 h 746"/>
              <a:gd name="T20" fmla="*/ 148689 w 318"/>
              <a:gd name="T21" fmla="*/ 0 h 7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8" h="746">
                <a:moveTo>
                  <a:pt x="228" y="0"/>
                </a:moveTo>
                <a:lnTo>
                  <a:pt x="228" y="0"/>
                </a:lnTo>
                <a:cubicBezTo>
                  <a:pt x="228" y="0"/>
                  <a:pt x="0" y="263"/>
                  <a:pt x="70" y="443"/>
                </a:cubicBezTo>
                <a:cubicBezTo>
                  <a:pt x="139" y="624"/>
                  <a:pt x="236" y="745"/>
                  <a:pt x="236" y="745"/>
                </a:cubicBezTo>
                <a:lnTo>
                  <a:pt x="317" y="691"/>
                </a:lnTo>
                <a:cubicBezTo>
                  <a:pt x="317" y="691"/>
                  <a:pt x="184" y="442"/>
                  <a:pt x="186" y="383"/>
                </a:cubicBezTo>
                <a:cubicBezTo>
                  <a:pt x="189" y="324"/>
                  <a:pt x="286" y="151"/>
                  <a:pt x="286" y="151"/>
                </a:cubicBezTo>
                <a:lnTo>
                  <a:pt x="228"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55">
            <a:extLst>
              <a:ext uri="{FF2B5EF4-FFF2-40B4-BE49-F238E27FC236}">
                <a16:creationId xmlns:a16="http://schemas.microsoft.com/office/drawing/2014/main" id="{2B38E02C-F9E4-6E48-9884-2EE838416A67}"/>
              </a:ext>
            </a:extLst>
          </p:cNvPr>
          <p:cNvSpPr>
            <a:spLocks noChangeArrowheads="1"/>
          </p:cNvSpPr>
          <p:nvPr/>
        </p:nvSpPr>
        <p:spPr bwMode="auto">
          <a:xfrm>
            <a:off x="15272892" y="5670561"/>
            <a:ext cx="114207" cy="97609"/>
          </a:xfrm>
          <a:custGeom>
            <a:avLst/>
            <a:gdLst>
              <a:gd name="connsiteX0" fmla="*/ 100474 w 114207"/>
              <a:gd name="connsiteY0" fmla="*/ 0 h 97609"/>
              <a:gd name="connsiteX1" fmla="*/ 114207 w 114207"/>
              <a:gd name="connsiteY1" fmla="*/ 45060 h 97609"/>
              <a:gd name="connsiteX2" fmla="*/ 100474 w 114207"/>
              <a:gd name="connsiteY2" fmla="*/ 81108 h 97609"/>
              <a:gd name="connsiteX3" fmla="*/ 87885 w 114207"/>
              <a:gd name="connsiteY3" fmla="*/ 45060 h 97609"/>
              <a:gd name="connsiteX4" fmla="*/ 100474 w 114207"/>
              <a:gd name="connsiteY4" fmla="*/ 0 h 97609"/>
              <a:gd name="connsiteX5" fmla="*/ 15211 w 114207"/>
              <a:gd name="connsiteY5" fmla="*/ 0 h 97609"/>
              <a:gd name="connsiteX6" fmla="*/ 29155 w 114207"/>
              <a:gd name="connsiteY6" fmla="*/ 14808 h 97609"/>
              <a:gd name="connsiteX7" fmla="*/ 29755 w 114207"/>
              <a:gd name="connsiteY7" fmla="*/ 23057 h 97609"/>
              <a:gd name="connsiteX8" fmla="*/ 30477 w 114207"/>
              <a:gd name="connsiteY8" fmla="*/ 14738 h 97609"/>
              <a:gd name="connsiteX9" fmla="*/ 43945 w 114207"/>
              <a:gd name="connsiteY9" fmla="*/ 2 h 97609"/>
              <a:gd name="connsiteX10" fmla="*/ 56304 w 114207"/>
              <a:gd name="connsiteY10" fmla="*/ 14738 h 97609"/>
              <a:gd name="connsiteX11" fmla="*/ 57064 w 114207"/>
              <a:gd name="connsiteY11" fmla="*/ 23991 h 97609"/>
              <a:gd name="connsiteX12" fmla="*/ 57828 w 114207"/>
              <a:gd name="connsiteY12" fmla="*/ 14808 h 97609"/>
              <a:gd name="connsiteX13" fmla="*/ 70798 w 114207"/>
              <a:gd name="connsiteY13" fmla="*/ 0 h 97609"/>
              <a:gd name="connsiteX14" fmla="*/ 86666 w 114207"/>
              <a:gd name="connsiteY14" fmla="*/ 49677 h 97609"/>
              <a:gd name="connsiteX15" fmla="*/ 70798 w 114207"/>
              <a:gd name="connsiteY15" fmla="*/ 86615 h 97609"/>
              <a:gd name="connsiteX16" fmla="*/ 59659 w 114207"/>
              <a:gd name="connsiteY16" fmla="*/ 78177 h 97609"/>
              <a:gd name="connsiteX17" fmla="*/ 57318 w 114207"/>
              <a:gd name="connsiteY17" fmla="*/ 64073 h 97609"/>
              <a:gd name="connsiteX18" fmla="*/ 54878 w 114207"/>
              <a:gd name="connsiteY18" fmla="*/ 83507 h 97609"/>
              <a:gd name="connsiteX19" fmla="*/ 43945 w 114207"/>
              <a:gd name="connsiteY19" fmla="*/ 97609 h 97609"/>
              <a:gd name="connsiteX20" fmla="*/ 32378 w 114207"/>
              <a:gd name="connsiteY20" fmla="*/ 83507 h 97609"/>
              <a:gd name="connsiteX21" fmla="*/ 29409 w 114207"/>
              <a:gd name="connsiteY21" fmla="*/ 62913 h 97609"/>
              <a:gd name="connsiteX22" fmla="*/ 26778 w 114207"/>
              <a:gd name="connsiteY22" fmla="*/ 78177 h 97609"/>
              <a:gd name="connsiteX23" fmla="*/ 15211 w 114207"/>
              <a:gd name="connsiteY23" fmla="*/ 86615 h 97609"/>
              <a:gd name="connsiteX24" fmla="*/ 0 w 114207"/>
              <a:gd name="connsiteY24" fmla="*/ 49677 h 97609"/>
              <a:gd name="connsiteX25" fmla="*/ 15211 w 114207"/>
              <a:gd name="connsiteY25" fmla="*/ 0 h 97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4207" h="97609">
                <a:moveTo>
                  <a:pt x="100474" y="0"/>
                </a:moveTo>
                <a:cubicBezTo>
                  <a:pt x="114207" y="0"/>
                  <a:pt x="114207" y="16737"/>
                  <a:pt x="114207" y="45060"/>
                </a:cubicBezTo>
                <a:cubicBezTo>
                  <a:pt x="114207" y="70808"/>
                  <a:pt x="108485" y="81108"/>
                  <a:pt x="100474" y="81108"/>
                </a:cubicBezTo>
                <a:cubicBezTo>
                  <a:pt x="93607" y="81108"/>
                  <a:pt x="87885" y="70808"/>
                  <a:pt x="87885" y="45060"/>
                </a:cubicBezTo>
                <a:cubicBezTo>
                  <a:pt x="87885" y="16737"/>
                  <a:pt x="87885" y="0"/>
                  <a:pt x="100474" y="0"/>
                </a:cubicBezTo>
                <a:close/>
                <a:moveTo>
                  <a:pt x="15211" y="0"/>
                </a:moveTo>
                <a:cubicBezTo>
                  <a:pt x="22817" y="0"/>
                  <a:pt x="26937" y="5732"/>
                  <a:pt x="29155" y="14808"/>
                </a:cubicBezTo>
                <a:lnTo>
                  <a:pt x="29755" y="23057"/>
                </a:lnTo>
                <a:lnTo>
                  <a:pt x="30477" y="14738"/>
                </a:lnTo>
                <a:cubicBezTo>
                  <a:pt x="32853" y="5707"/>
                  <a:pt x="36973" y="2"/>
                  <a:pt x="43945" y="2"/>
                </a:cubicBezTo>
                <a:cubicBezTo>
                  <a:pt x="50283" y="2"/>
                  <a:pt x="54086" y="5707"/>
                  <a:pt x="56304" y="14738"/>
                </a:cubicBezTo>
                <a:lnTo>
                  <a:pt x="57064" y="23991"/>
                </a:lnTo>
                <a:lnTo>
                  <a:pt x="57828" y="14808"/>
                </a:lnTo>
                <a:cubicBezTo>
                  <a:pt x="60117" y="5732"/>
                  <a:pt x="64084" y="0"/>
                  <a:pt x="70798" y="0"/>
                </a:cubicBezTo>
                <a:cubicBezTo>
                  <a:pt x="84225" y="0"/>
                  <a:pt x="86666" y="22928"/>
                  <a:pt x="86666" y="49677"/>
                </a:cubicBezTo>
                <a:cubicBezTo>
                  <a:pt x="86666" y="76425"/>
                  <a:pt x="79342" y="86615"/>
                  <a:pt x="70798" y="86615"/>
                </a:cubicBezTo>
                <a:cubicBezTo>
                  <a:pt x="66525" y="86615"/>
                  <a:pt x="62558" y="84068"/>
                  <a:pt x="59659" y="78177"/>
                </a:cubicBezTo>
                <a:lnTo>
                  <a:pt x="57318" y="64073"/>
                </a:lnTo>
                <a:lnTo>
                  <a:pt x="54878" y="83507"/>
                </a:lnTo>
                <a:cubicBezTo>
                  <a:pt x="52184" y="92221"/>
                  <a:pt x="48382" y="97609"/>
                  <a:pt x="43945" y="97609"/>
                </a:cubicBezTo>
                <a:cubicBezTo>
                  <a:pt x="39509" y="97609"/>
                  <a:pt x="35389" y="92221"/>
                  <a:pt x="32378" y="83507"/>
                </a:cubicBezTo>
                <a:lnTo>
                  <a:pt x="29409" y="62913"/>
                </a:lnTo>
                <a:lnTo>
                  <a:pt x="26778" y="78177"/>
                </a:lnTo>
                <a:cubicBezTo>
                  <a:pt x="23768" y="84068"/>
                  <a:pt x="19648" y="86615"/>
                  <a:pt x="15211" y="86615"/>
                </a:cubicBezTo>
                <a:cubicBezTo>
                  <a:pt x="6338" y="86615"/>
                  <a:pt x="0" y="76425"/>
                  <a:pt x="0" y="49677"/>
                </a:cubicBezTo>
                <a:cubicBezTo>
                  <a:pt x="0" y="22928"/>
                  <a:pt x="1268" y="0"/>
                  <a:pt x="15211" y="0"/>
                </a:cubicBezTo>
                <a:close/>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7" name="Freeform 75">
            <a:extLst>
              <a:ext uri="{FF2B5EF4-FFF2-40B4-BE49-F238E27FC236}">
                <a16:creationId xmlns:a16="http://schemas.microsoft.com/office/drawing/2014/main" id="{C5B16FFF-D964-474B-AA07-DA3BD93C997A}"/>
              </a:ext>
            </a:extLst>
          </p:cNvPr>
          <p:cNvSpPr>
            <a:spLocks noChangeArrowheads="1"/>
          </p:cNvSpPr>
          <p:nvPr/>
        </p:nvSpPr>
        <p:spPr bwMode="auto">
          <a:xfrm>
            <a:off x="18123728" y="4324763"/>
            <a:ext cx="3718716" cy="3718795"/>
          </a:xfrm>
          <a:custGeom>
            <a:avLst/>
            <a:gdLst>
              <a:gd name="T0" fmla="*/ 1949311 w 2985"/>
              <a:gd name="T1" fmla="*/ 974330 h 2984"/>
              <a:gd name="T2" fmla="*/ 1949311 w 2985"/>
              <a:gd name="T3" fmla="*/ 974330 h 2984"/>
              <a:gd name="T4" fmla="*/ 974655 w 2985"/>
              <a:gd name="T5" fmla="*/ 1949313 h 2984"/>
              <a:gd name="T6" fmla="*/ 974655 w 2985"/>
              <a:gd name="T7" fmla="*/ 1949313 h 2984"/>
              <a:gd name="T8" fmla="*/ 0 w 2985"/>
              <a:gd name="T9" fmla="*/ 974330 h 2984"/>
              <a:gd name="T10" fmla="*/ 0 w 2985"/>
              <a:gd name="T11" fmla="*/ 974330 h 2984"/>
              <a:gd name="T12" fmla="*/ 974655 w 2985"/>
              <a:gd name="T13" fmla="*/ 0 h 2984"/>
              <a:gd name="T14" fmla="*/ 974655 w 2985"/>
              <a:gd name="T15" fmla="*/ 0 h 2984"/>
              <a:gd name="T16" fmla="*/ 1949311 w 2985"/>
              <a:gd name="T17" fmla="*/ 974330 h 2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85" h="2984">
                <a:moveTo>
                  <a:pt x="2984" y="1491"/>
                </a:moveTo>
                <a:lnTo>
                  <a:pt x="2984" y="1491"/>
                </a:lnTo>
                <a:cubicBezTo>
                  <a:pt x="2984" y="2315"/>
                  <a:pt x="2315" y="2983"/>
                  <a:pt x="1492" y="2983"/>
                </a:cubicBezTo>
                <a:cubicBezTo>
                  <a:pt x="668" y="2983"/>
                  <a:pt x="0" y="2315"/>
                  <a:pt x="0" y="1491"/>
                </a:cubicBezTo>
                <a:cubicBezTo>
                  <a:pt x="0" y="668"/>
                  <a:pt x="668" y="0"/>
                  <a:pt x="1492" y="0"/>
                </a:cubicBezTo>
                <a:cubicBezTo>
                  <a:pt x="2315" y="0"/>
                  <a:pt x="2984" y="668"/>
                  <a:pt x="2984" y="1491"/>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58" name="Freeform 76">
            <a:extLst>
              <a:ext uri="{FF2B5EF4-FFF2-40B4-BE49-F238E27FC236}">
                <a16:creationId xmlns:a16="http://schemas.microsoft.com/office/drawing/2014/main" id="{A8BEFDE0-476A-824C-9C0D-572A5401F3EB}"/>
              </a:ext>
            </a:extLst>
          </p:cNvPr>
          <p:cNvSpPr>
            <a:spLocks noChangeArrowheads="1"/>
          </p:cNvSpPr>
          <p:nvPr/>
        </p:nvSpPr>
        <p:spPr bwMode="auto">
          <a:xfrm>
            <a:off x="19381606" y="6472547"/>
            <a:ext cx="181269" cy="335075"/>
          </a:xfrm>
          <a:custGeom>
            <a:avLst/>
            <a:gdLst>
              <a:gd name="T0" fmla="*/ 29744 w 147"/>
              <a:gd name="T1" fmla="*/ 171092 h 267"/>
              <a:gd name="T2" fmla="*/ 29744 w 147"/>
              <a:gd name="T3" fmla="*/ 171092 h 267"/>
              <a:gd name="T4" fmla="*/ 29744 w 147"/>
              <a:gd name="T5" fmla="*/ 171092 h 267"/>
              <a:gd name="T6" fmla="*/ 3233 w 147"/>
              <a:gd name="T7" fmla="*/ 130293 h 267"/>
              <a:gd name="T8" fmla="*/ 23924 w 147"/>
              <a:gd name="T9" fmla="*/ 30928 h 267"/>
              <a:gd name="T10" fmla="*/ 23924 w 147"/>
              <a:gd name="T11" fmla="*/ 30928 h 267"/>
              <a:gd name="T12" fmla="*/ 64014 w 147"/>
              <a:gd name="T13" fmla="*/ 3948 h 267"/>
              <a:gd name="T14" fmla="*/ 64014 w 147"/>
              <a:gd name="T15" fmla="*/ 3948 h 267"/>
              <a:gd name="T16" fmla="*/ 90525 w 147"/>
              <a:gd name="T17" fmla="*/ 45405 h 267"/>
              <a:gd name="T18" fmla="*/ 70480 w 147"/>
              <a:gd name="T19" fmla="*/ 144112 h 267"/>
              <a:gd name="T20" fmla="*/ 70480 w 147"/>
              <a:gd name="T21" fmla="*/ 144112 h 267"/>
              <a:gd name="T22" fmla="*/ 29744 w 147"/>
              <a:gd name="T23" fmla="*/ 171092 h 26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7" h="267">
                <a:moveTo>
                  <a:pt x="46" y="260"/>
                </a:moveTo>
                <a:lnTo>
                  <a:pt x="46" y="260"/>
                </a:lnTo>
                <a:cubicBezTo>
                  <a:pt x="18" y="254"/>
                  <a:pt x="0" y="226"/>
                  <a:pt x="5" y="198"/>
                </a:cubicBezTo>
                <a:lnTo>
                  <a:pt x="37" y="47"/>
                </a:lnTo>
                <a:cubicBezTo>
                  <a:pt x="43" y="19"/>
                  <a:pt x="71" y="0"/>
                  <a:pt x="99" y="6"/>
                </a:cubicBezTo>
                <a:cubicBezTo>
                  <a:pt x="128" y="12"/>
                  <a:pt x="146" y="40"/>
                  <a:pt x="140" y="69"/>
                </a:cubicBezTo>
                <a:lnTo>
                  <a:pt x="109" y="219"/>
                </a:lnTo>
                <a:cubicBezTo>
                  <a:pt x="103" y="248"/>
                  <a:pt x="75" y="266"/>
                  <a:pt x="46" y="260"/>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77">
            <a:extLst>
              <a:ext uri="{FF2B5EF4-FFF2-40B4-BE49-F238E27FC236}">
                <a16:creationId xmlns:a16="http://schemas.microsoft.com/office/drawing/2014/main" id="{9F019139-3391-9044-8B68-21D3834E7C87}"/>
              </a:ext>
            </a:extLst>
          </p:cNvPr>
          <p:cNvSpPr>
            <a:spLocks noChangeArrowheads="1"/>
          </p:cNvSpPr>
          <p:nvPr/>
        </p:nvSpPr>
        <p:spPr bwMode="auto">
          <a:xfrm>
            <a:off x="19019074" y="5873801"/>
            <a:ext cx="549293" cy="1538053"/>
          </a:xfrm>
          <a:custGeom>
            <a:avLst/>
            <a:gdLst>
              <a:gd name="T0" fmla="*/ 226913 w 443"/>
              <a:gd name="T1" fmla="*/ 805832 h 1235"/>
              <a:gd name="T2" fmla="*/ 52014 w 443"/>
              <a:gd name="T3" fmla="*/ 805832 h 1235"/>
              <a:gd name="T4" fmla="*/ 52014 w 443"/>
              <a:gd name="T5" fmla="*/ 805832 h 1235"/>
              <a:gd name="T6" fmla="*/ 0 w 443"/>
              <a:gd name="T7" fmla="*/ 752937 h 1235"/>
              <a:gd name="T8" fmla="*/ 0 w 443"/>
              <a:gd name="T9" fmla="*/ 0 h 1235"/>
              <a:gd name="T10" fmla="*/ 256171 w 443"/>
              <a:gd name="T11" fmla="*/ 0 h 1235"/>
              <a:gd name="T12" fmla="*/ 256171 w 443"/>
              <a:gd name="T13" fmla="*/ 242925 h 1235"/>
              <a:gd name="T14" fmla="*/ 262673 w 443"/>
              <a:gd name="T15" fmla="*/ 269046 h 1235"/>
              <a:gd name="T16" fmla="*/ 262673 w 443"/>
              <a:gd name="T17" fmla="*/ 269046 h 1235"/>
              <a:gd name="T18" fmla="*/ 261373 w 443"/>
              <a:gd name="T19" fmla="*/ 299085 h 1235"/>
              <a:gd name="T20" fmla="*/ 252270 w 443"/>
              <a:gd name="T21" fmla="*/ 326512 h 1235"/>
              <a:gd name="T22" fmla="*/ 252270 w 443"/>
              <a:gd name="T23" fmla="*/ 326512 h 1235"/>
              <a:gd name="T24" fmla="*/ 250320 w 443"/>
              <a:gd name="T25" fmla="*/ 656942 h 1235"/>
              <a:gd name="T26" fmla="*/ 276977 w 443"/>
              <a:gd name="T27" fmla="*/ 737264 h 1235"/>
              <a:gd name="T28" fmla="*/ 276977 w 443"/>
              <a:gd name="T29" fmla="*/ 737264 h 1235"/>
              <a:gd name="T30" fmla="*/ 226913 w 443"/>
              <a:gd name="T31" fmla="*/ 805832 h 12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43" h="1235">
                <a:moveTo>
                  <a:pt x="349" y="1234"/>
                </a:moveTo>
                <a:lnTo>
                  <a:pt x="80" y="1234"/>
                </a:lnTo>
                <a:cubicBezTo>
                  <a:pt x="35" y="1234"/>
                  <a:pt x="0" y="1198"/>
                  <a:pt x="0" y="1153"/>
                </a:cubicBezTo>
                <a:lnTo>
                  <a:pt x="0" y="0"/>
                </a:lnTo>
                <a:lnTo>
                  <a:pt x="394" y="0"/>
                </a:lnTo>
                <a:lnTo>
                  <a:pt x="394" y="372"/>
                </a:lnTo>
                <a:lnTo>
                  <a:pt x="404" y="412"/>
                </a:lnTo>
                <a:cubicBezTo>
                  <a:pt x="409" y="427"/>
                  <a:pt x="408" y="443"/>
                  <a:pt x="402" y="458"/>
                </a:cubicBezTo>
                <a:lnTo>
                  <a:pt x="388" y="500"/>
                </a:lnTo>
                <a:cubicBezTo>
                  <a:pt x="333" y="664"/>
                  <a:pt x="331" y="842"/>
                  <a:pt x="385" y="1006"/>
                </a:cubicBezTo>
                <a:lnTo>
                  <a:pt x="426" y="1129"/>
                </a:lnTo>
                <a:cubicBezTo>
                  <a:pt x="442" y="1181"/>
                  <a:pt x="404" y="1234"/>
                  <a:pt x="349" y="1234"/>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59">
            <a:extLst>
              <a:ext uri="{FF2B5EF4-FFF2-40B4-BE49-F238E27FC236}">
                <a16:creationId xmlns:a16="http://schemas.microsoft.com/office/drawing/2014/main" id="{D4D6712F-00A1-6D41-82CA-563D538BEACC}"/>
              </a:ext>
            </a:extLst>
          </p:cNvPr>
          <p:cNvSpPr>
            <a:spLocks noChangeArrowheads="1"/>
          </p:cNvSpPr>
          <p:nvPr/>
        </p:nvSpPr>
        <p:spPr bwMode="auto">
          <a:xfrm>
            <a:off x="18689497" y="5231116"/>
            <a:ext cx="1657620" cy="1756531"/>
          </a:xfrm>
          <a:custGeom>
            <a:avLst/>
            <a:gdLst>
              <a:gd name="connsiteX0" fmla="*/ 1651388 w 1657620"/>
              <a:gd name="connsiteY0" fmla="*/ 0 h 1756531"/>
              <a:gd name="connsiteX1" fmla="*/ 1657620 w 1657620"/>
              <a:gd name="connsiteY1" fmla="*/ 1756531 h 1756531"/>
              <a:gd name="connsiteX2" fmla="*/ 823940 w 1657620"/>
              <a:gd name="connsiteY2" fmla="*/ 1105918 h 1756531"/>
              <a:gd name="connsiteX3" fmla="*/ 823940 w 1657620"/>
              <a:gd name="connsiteY3" fmla="*/ 1071145 h 1756531"/>
              <a:gd name="connsiteX4" fmla="*/ 817204 w 1657620"/>
              <a:gd name="connsiteY4" fmla="*/ 1071145 h 1756531"/>
              <a:gd name="connsiteX5" fmla="*/ 817204 w 1657620"/>
              <a:gd name="connsiteY5" fmla="*/ 1108344 h 1756531"/>
              <a:gd name="connsiteX6" fmla="*/ 60852 w 1657620"/>
              <a:gd name="connsiteY6" fmla="*/ 1108344 h 1756531"/>
              <a:gd name="connsiteX7" fmla="*/ 0 w 1657620"/>
              <a:gd name="connsiteY7" fmla="*/ 1047008 h 1756531"/>
              <a:gd name="connsiteX8" fmla="*/ 0 w 1657620"/>
              <a:gd name="connsiteY8" fmla="*/ 704022 h 1756531"/>
              <a:gd name="connsiteX9" fmla="*/ 60852 w 1657620"/>
              <a:gd name="connsiteY9" fmla="*/ 642685 h 1756531"/>
              <a:gd name="connsiteX10" fmla="*/ 817204 w 1657620"/>
              <a:gd name="connsiteY10" fmla="*/ 642685 h 1756531"/>
              <a:gd name="connsiteX11" fmla="*/ 817204 w 1657620"/>
              <a:gd name="connsiteY11" fmla="*/ 719589 h 1756531"/>
              <a:gd name="connsiteX12" fmla="*/ 823940 w 1657620"/>
              <a:gd name="connsiteY12" fmla="*/ 719589 h 1756531"/>
              <a:gd name="connsiteX13" fmla="*/ 823940 w 1657620"/>
              <a:gd name="connsiteY13" fmla="*/ 643149 h 1756531"/>
              <a:gd name="connsiteX0" fmla="*/ 1651388 w 1657620"/>
              <a:gd name="connsiteY0" fmla="*/ 0 h 1756531"/>
              <a:gd name="connsiteX1" fmla="*/ 1657620 w 1657620"/>
              <a:gd name="connsiteY1" fmla="*/ 1756531 h 1756531"/>
              <a:gd name="connsiteX2" fmla="*/ 823940 w 1657620"/>
              <a:gd name="connsiteY2" fmla="*/ 1105918 h 1756531"/>
              <a:gd name="connsiteX3" fmla="*/ 823940 w 1657620"/>
              <a:gd name="connsiteY3" fmla="*/ 1071145 h 1756531"/>
              <a:gd name="connsiteX4" fmla="*/ 817204 w 1657620"/>
              <a:gd name="connsiteY4" fmla="*/ 1071145 h 1756531"/>
              <a:gd name="connsiteX5" fmla="*/ 817204 w 1657620"/>
              <a:gd name="connsiteY5" fmla="*/ 1108344 h 1756531"/>
              <a:gd name="connsiteX6" fmla="*/ 60852 w 1657620"/>
              <a:gd name="connsiteY6" fmla="*/ 1108344 h 1756531"/>
              <a:gd name="connsiteX7" fmla="*/ 0 w 1657620"/>
              <a:gd name="connsiteY7" fmla="*/ 1047008 h 1756531"/>
              <a:gd name="connsiteX8" fmla="*/ 0 w 1657620"/>
              <a:gd name="connsiteY8" fmla="*/ 704022 h 1756531"/>
              <a:gd name="connsiteX9" fmla="*/ 60852 w 1657620"/>
              <a:gd name="connsiteY9" fmla="*/ 642685 h 1756531"/>
              <a:gd name="connsiteX10" fmla="*/ 817204 w 1657620"/>
              <a:gd name="connsiteY10" fmla="*/ 642685 h 1756531"/>
              <a:gd name="connsiteX11" fmla="*/ 817204 w 1657620"/>
              <a:gd name="connsiteY11" fmla="*/ 719589 h 1756531"/>
              <a:gd name="connsiteX12" fmla="*/ 823940 w 1657620"/>
              <a:gd name="connsiteY12" fmla="*/ 643149 h 1756531"/>
              <a:gd name="connsiteX13" fmla="*/ 1651388 w 1657620"/>
              <a:gd name="connsiteY13" fmla="*/ 0 h 1756531"/>
              <a:gd name="connsiteX0" fmla="*/ 1651388 w 1657620"/>
              <a:gd name="connsiteY0" fmla="*/ 0 h 1756531"/>
              <a:gd name="connsiteX1" fmla="*/ 1657620 w 1657620"/>
              <a:gd name="connsiteY1" fmla="*/ 1756531 h 1756531"/>
              <a:gd name="connsiteX2" fmla="*/ 823940 w 1657620"/>
              <a:gd name="connsiteY2" fmla="*/ 1105918 h 1756531"/>
              <a:gd name="connsiteX3" fmla="*/ 823940 w 1657620"/>
              <a:gd name="connsiteY3" fmla="*/ 1071145 h 1756531"/>
              <a:gd name="connsiteX4" fmla="*/ 817204 w 1657620"/>
              <a:gd name="connsiteY4" fmla="*/ 1071145 h 1756531"/>
              <a:gd name="connsiteX5" fmla="*/ 817204 w 1657620"/>
              <a:gd name="connsiteY5" fmla="*/ 1108344 h 1756531"/>
              <a:gd name="connsiteX6" fmla="*/ 60852 w 1657620"/>
              <a:gd name="connsiteY6" fmla="*/ 1108344 h 1756531"/>
              <a:gd name="connsiteX7" fmla="*/ 0 w 1657620"/>
              <a:gd name="connsiteY7" fmla="*/ 1047008 h 1756531"/>
              <a:gd name="connsiteX8" fmla="*/ 0 w 1657620"/>
              <a:gd name="connsiteY8" fmla="*/ 704022 h 1756531"/>
              <a:gd name="connsiteX9" fmla="*/ 60852 w 1657620"/>
              <a:gd name="connsiteY9" fmla="*/ 642685 h 1756531"/>
              <a:gd name="connsiteX10" fmla="*/ 817204 w 1657620"/>
              <a:gd name="connsiteY10" fmla="*/ 642685 h 1756531"/>
              <a:gd name="connsiteX11" fmla="*/ 823940 w 1657620"/>
              <a:gd name="connsiteY11" fmla="*/ 643149 h 1756531"/>
              <a:gd name="connsiteX12" fmla="*/ 1651388 w 1657620"/>
              <a:gd name="connsiteY12" fmla="*/ 0 h 1756531"/>
              <a:gd name="connsiteX0" fmla="*/ 1651388 w 1657620"/>
              <a:gd name="connsiteY0" fmla="*/ 0 h 1756531"/>
              <a:gd name="connsiteX1" fmla="*/ 1657620 w 1657620"/>
              <a:gd name="connsiteY1" fmla="*/ 1756531 h 1756531"/>
              <a:gd name="connsiteX2" fmla="*/ 823940 w 1657620"/>
              <a:gd name="connsiteY2" fmla="*/ 1105918 h 1756531"/>
              <a:gd name="connsiteX3" fmla="*/ 823940 w 1657620"/>
              <a:gd name="connsiteY3" fmla="*/ 1071145 h 1756531"/>
              <a:gd name="connsiteX4" fmla="*/ 817204 w 1657620"/>
              <a:gd name="connsiteY4" fmla="*/ 1108344 h 1756531"/>
              <a:gd name="connsiteX5" fmla="*/ 60852 w 1657620"/>
              <a:gd name="connsiteY5" fmla="*/ 1108344 h 1756531"/>
              <a:gd name="connsiteX6" fmla="*/ 0 w 1657620"/>
              <a:gd name="connsiteY6" fmla="*/ 1047008 h 1756531"/>
              <a:gd name="connsiteX7" fmla="*/ 0 w 1657620"/>
              <a:gd name="connsiteY7" fmla="*/ 704022 h 1756531"/>
              <a:gd name="connsiteX8" fmla="*/ 60852 w 1657620"/>
              <a:gd name="connsiteY8" fmla="*/ 642685 h 1756531"/>
              <a:gd name="connsiteX9" fmla="*/ 817204 w 1657620"/>
              <a:gd name="connsiteY9" fmla="*/ 642685 h 1756531"/>
              <a:gd name="connsiteX10" fmla="*/ 823940 w 1657620"/>
              <a:gd name="connsiteY10" fmla="*/ 643149 h 1756531"/>
              <a:gd name="connsiteX11" fmla="*/ 1651388 w 1657620"/>
              <a:gd name="connsiteY11" fmla="*/ 0 h 1756531"/>
              <a:gd name="connsiteX0" fmla="*/ 1651388 w 1657620"/>
              <a:gd name="connsiteY0" fmla="*/ 0 h 1756531"/>
              <a:gd name="connsiteX1" fmla="*/ 1657620 w 1657620"/>
              <a:gd name="connsiteY1" fmla="*/ 1756531 h 1756531"/>
              <a:gd name="connsiteX2" fmla="*/ 823940 w 1657620"/>
              <a:gd name="connsiteY2" fmla="*/ 1105918 h 1756531"/>
              <a:gd name="connsiteX3" fmla="*/ 817204 w 1657620"/>
              <a:gd name="connsiteY3" fmla="*/ 1108344 h 1756531"/>
              <a:gd name="connsiteX4" fmla="*/ 60852 w 1657620"/>
              <a:gd name="connsiteY4" fmla="*/ 1108344 h 1756531"/>
              <a:gd name="connsiteX5" fmla="*/ 0 w 1657620"/>
              <a:gd name="connsiteY5" fmla="*/ 1047008 h 1756531"/>
              <a:gd name="connsiteX6" fmla="*/ 0 w 1657620"/>
              <a:gd name="connsiteY6" fmla="*/ 704022 h 1756531"/>
              <a:gd name="connsiteX7" fmla="*/ 60852 w 1657620"/>
              <a:gd name="connsiteY7" fmla="*/ 642685 h 1756531"/>
              <a:gd name="connsiteX8" fmla="*/ 817204 w 1657620"/>
              <a:gd name="connsiteY8" fmla="*/ 642685 h 1756531"/>
              <a:gd name="connsiteX9" fmla="*/ 823940 w 1657620"/>
              <a:gd name="connsiteY9" fmla="*/ 643149 h 1756531"/>
              <a:gd name="connsiteX10" fmla="*/ 1651388 w 1657620"/>
              <a:gd name="connsiteY10" fmla="*/ 0 h 175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57620" h="1756531">
                <a:moveTo>
                  <a:pt x="1651388" y="0"/>
                </a:moveTo>
                <a:cubicBezTo>
                  <a:pt x="1653465" y="585510"/>
                  <a:pt x="1655543" y="1171021"/>
                  <a:pt x="1657620" y="1756531"/>
                </a:cubicBezTo>
                <a:lnTo>
                  <a:pt x="823940" y="1105918"/>
                </a:lnTo>
                <a:lnTo>
                  <a:pt x="817204" y="1108344"/>
                </a:lnTo>
                <a:lnTo>
                  <a:pt x="60852" y="1108344"/>
                </a:lnTo>
                <a:cubicBezTo>
                  <a:pt x="27320" y="1108344"/>
                  <a:pt x="0" y="1080805"/>
                  <a:pt x="0" y="1047008"/>
                </a:cubicBezTo>
                <a:lnTo>
                  <a:pt x="0" y="704022"/>
                </a:lnTo>
                <a:cubicBezTo>
                  <a:pt x="0" y="670224"/>
                  <a:pt x="27320" y="642685"/>
                  <a:pt x="60852" y="642685"/>
                </a:cubicBezTo>
                <a:lnTo>
                  <a:pt x="817204" y="642685"/>
                </a:lnTo>
                <a:lnTo>
                  <a:pt x="823940" y="643149"/>
                </a:lnTo>
                <a:lnTo>
                  <a:pt x="1651388" y="0"/>
                </a:ln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1" name="Freeform 79">
            <a:extLst>
              <a:ext uri="{FF2B5EF4-FFF2-40B4-BE49-F238E27FC236}">
                <a16:creationId xmlns:a16="http://schemas.microsoft.com/office/drawing/2014/main" id="{7E1BFAEF-DAE0-D047-9DC5-04865DD9D477}"/>
              </a:ext>
            </a:extLst>
          </p:cNvPr>
          <p:cNvSpPr>
            <a:spLocks noChangeArrowheads="1"/>
          </p:cNvSpPr>
          <p:nvPr/>
        </p:nvSpPr>
        <p:spPr bwMode="auto">
          <a:xfrm>
            <a:off x="18607105" y="5934228"/>
            <a:ext cx="87887" cy="340569"/>
          </a:xfrm>
          <a:custGeom>
            <a:avLst/>
            <a:gdLst>
              <a:gd name="T0" fmla="*/ 45427 w 70"/>
              <a:gd name="T1" fmla="*/ 177930 h 275"/>
              <a:gd name="T2" fmla="*/ 45427 w 70"/>
              <a:gd name="T3" fmla="*/ 177930 h 275"/>
              <a:gd name="T4" fmla="*/ 45427 w 70"/>
              <a:gd name="T5" fmla="*/ 0 h 275"/>
              <a:gd name="T6" fmla="*/ 45427 w 70"/>
              <a:gd name="T7" fmla="*/ 0 h 275"/>
              <a:gd name="T8" fmla="*/ 0 w 70"/>
              <a:gd name="T9" fmla="*/ 44807 h 275"/>
              <a:gd name="T10" fmla="*/ 0 w 70"/>
              <a:gd name="T11" fmla="*/ 133123 h 275"/>
              <a:gd name="T12" fmla="*/ 0 w 70"/>
              <a:gd name="T13" fmla="*/ 133123 h 275"/>
              <a:gd name="T14" fmla="*/ 45427 w 70"/>
              <a:gd name="T15" fmla="*/ 177930 h 2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 h="275">
                <a:moveTo>
                  <a:pt x="69" y="274"/>
                </a:moveTo>
                <a:lnTo>
                  <a:pt x="69" y="274"/>
                </a:lnTo>
                <a:lnTo>
                  <a:pt x="69" y="0"/>
                </a:lnTo>
                <a:cubicBezTo>
                  <a:pt x="31" y="0"/>
                  <a:pt x="0" y="31"/>
                  <a:pt x="0" y="69"/>
                </a:cubicBezTo>
                <a:lnTo>
                  <a:pt x="0" y="205"/>
                </a:lnTo>
                <a:cubicBezTo>
                  <a:pt x="0" y="243"/>
                  <a:pt x="31" y="274"/>
                  <a:pt x="69" y="274"/>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64A039B2-5917-D146-B6A4-D17A10FEC9B8}"/>
              </a:ext>
            </a:extLst>
          </p:cNvPr>
          <p:cNvSpPr>
            <a:spLocks noChangeArrowheads="1"/>
          </p:cNvSpPr>
          <p:nvPr/>
        </p:nvSpPr>
        <p:spPr bwMode="auto">
          <a:xfrm>
            <a:off x="21065252" y="5299812"/>
            <a:ext cx="490321" cy="1523032"/>
          </a:xfrm>
          <a:custGeom>
            <a:avLst/>
            <a:gdLst>
              <a:gd name="connsiteX0" fmla="*/ 30871 w 490321"/>
              <a:gd name="connsiteY0" fmla="*/ 1310843 h 1523032"/>
              <a:gd name="connsiteX1" fmla="*/ 270353 w 490321"/>
              <a:gd name="connsiteY1" fmla="*/ 1489132 h 1523032"/>
              <a:gd name="connsiteX2" fmla="*/ 275343 w 490321"/>
              <a:gd name="connsiteY2" fmla="*/ 1515498 h 1523032"/>
              <a:gd name="connsiteX3" fmla="*/ 259127 w 490321"/>
              <a:gd name="connsiteY3" fmla="*/ 1523032 h 1523032"/>
              <a:gd name="connsiteX4" fmla="*/ 247901 w 490321"/>
              <a:gd name="connsiteY4" fmla="*/ 1520521 h 1523032"/>
              <a:gd name="connsiteX5" fmla="*/ 8419 w 490321"/>
              <a:gd name="connsiteY5" fmla="*/ 1342232 h 1523032"/>
              <a:gd name="connsiteX6" fmla="*/ 3429 w 490321"/>
              <a:gd name="connsiteY6" fmla="*/ 1314610 h 1523032"/>
              <a:gd name="connsiteX7" fmla="*/ 30871 w 490321"/>
              <a:gd name="connsiteY7" fmla="*/ 1310843 h 1523032"/>
              <a:gd name="connsiteX8" fmla="*/ 135765 w 490321"/>
              <a:gd name="connsiteY8" fmla="*/ 1033674 h 1523032"/>
              <a:gd name="connsiteX9" fmla="*/ 420399 w 490321"/>
              <a:gd name="connsiteY9" fmla="*/ 1135150 h 1523032"/>
              <a:gd name="connsiteX10" fmla="*/ 431635 w 490321"/>
              <a:gd name="connsiteY10" fmla="*/ 1158953 h 1523032"/>
              <a:gd name="connsiteX11" fmla="*/ 414157 w 490321"/>
              <a:gd name="connsiteY11" fmla="*/ 1171481 h 1523032"/>
              <a:gd name="connsiteX12" fmla="*/ 407915 w 490321"/>
              <a:gd name="connsiteY12" fmla="*/ 1171481 h 1523032"/>
              <a:gd name="connsiteX13" fmla="*/ 123281 w 490321"/>
              <a:gd name="connsiteY13" fmla="*/ 1068752 h 1523032"/>
              <a:gd name="connsiteX14" fmla="*/ 112045 w 490321"/>
              <a:gd name="connsiteY14" fmla="*/ 1044949 h 1523032"/>
              <a:gd name="connsiteX15" fmla="*/ 135765 w 490321"/>
              <a:gd name="connsiteY15" fmla="*/ 1033674 h 1523032"/>
              <a:gd name="connsiteX16" fmla="*/ 471783 w 490321"/>
              <a:gd name="connsiteY16" fmla="*/ 716810 h 1523032"/>
              <a:gd name="connsiteX17" fmla="*/ 490321 w 490321"/>
              <a:gd name="connsiteY17" fmla="*/ 734835 h 1523032"/>
              <a:gd name="connsiteX18" fmla="*/ 471783 w 490321"/>
              <a:gd name="connsiteY18" fmla="*/ 754062 h 1523032"/>
              <a:gd name="connsiteX19" fmla="*/ 164043 w 490321"/>
              <a:gd name="connsiteY19" fmla="*/ 754062 h 1523032"/>
              <a:gd name="connsiteX20" fmla="*/ 145505 w 490321"/>
              <a:gd name="connsiteY20" fmla="*/ 736037 h 1523032"/>
              <a:gd name="connsiteX21" fmla="*/ 164043 w 490321"/>
              <a:gd name="connsiteY21" fmla="*/ 718012 h 1523032"/>
              <a:gd name="connsiteX22" fmla="*/ 418543 w 490321"/>
              <a:gd name="connsiteY22" fmla="*/ 351197 h 1523032"/>
              <a:gd name="connsiteX23" fmla="*/ 439641 w 490321"/>
              <a:gd name="connsiteY23" fmla="*/ 365737 h 1523032"/>
              <a:gd name="connsiteX24" fmla="*/ 423507 w 490321"/>
              <a:gd name="connsiteY24" fmla="*/ 387548 h 1523032"/>
              <a:gd name="connsiteX25" fmla="*/ 130631 w 490321"/>
              <a:gd name="connsiteY25" fmla="*/ 429957 h 1523032"/>
              <a:gd name="connsiteX26" fmla="*/ 128149 w 490321"/>
              <a:gd name="connsiteY26" fmla="*/ 429957 h 1523032"/>
              <a:gd name="connsiteX27" fmla="*/ 109533 w 490321"/>
              <a:gd name="connsiteY27" fmla="*/ 414205 h 1523032"/>
              <a:gd name="connsiteX28" fmla="*/ 125667 w 490321"/>
              <a:gd name="connsiteY28" fmla="*/ 393606 h 1523032"/>
              <a:gd name="connsiteX29" fmla="*/ 299481 w 490321"/>
              <a:gd name="connsiteY29" fmla="*/ 949 h 1523032"/>
              <a:gd name="connsiteX30" fmla="*/ 310769 w 490321"/>
              <a:gd name="connsiteY30" fmla="*/ 10892 h 1523032"/>
              <a:gd name="connsiteX31" fmla="*/ 300735 w 490321"/>
              <a:gd name="connsiteY31" fmla="*/ 35751 h 1523032"/>
              <a:gd name="connsiteX32" fmla="*/ 27299 w 490321"/>
              <a:gd name="connsiteY32" fmla="*/ 165016 h 1523032"/>
              <a:gd name="connsiteX33" fmla="*/ 18519 w 490321"/>
              <a:gd name="connsiteY33" fmla="*/ 166259 h 1523032"/>
              <a:gd name="connsiteX34" fmla="*/ 2213 w 490321"/>
              <a:gd name="connsiteY34" fmla="*/ 156315 h 1523032"/>
              <a:gd name="connsiteX35" fmla="*/ 10993 w 490321"/>
              <a:gd name="connsiteY35" fmla="*/ 130214 h 1523032"/>
              <a:gd name="connsiteX36" fmla="*/ 284429 w 490321"/>
              <a:gd name="connsiteY36" fmla="*/ 2191 h 1523032"/>
              <a:gd name="connsiteX37" fmla="*/ 299481 w 490321"/>
              <a:gd name="connsiteY37" fmla="*/ 949 h 152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0321" h="1523032">
                <a:moveTo>
                  <a:pt x="30871" y="1310843"/>
                </a:moveTo>
                <a:lnTo>
                  <a:pt x="270353" y="1489132"/>
                </a:lnTo>
                <a:cubicBezTo>
                  <a:pt x="279085" y="1495409"/>
                  <a:pt x="281579" y="1506709"/>
                  <a:pt x="275343" y="1515498"/>
                </a:cubicBezTo>
                <a:cubicBezTo>
                  <a:pt x="271601" y="1520521"/>
                  <a:pt x="265363" y="1523032"/>
                  <a:pt x="259127" y="1523032"/>
                </a:cubicBezTo>
                <a:cubicBezTo>
                  <a:pt x="255385" y="1523032"/>
                  <a:pt x="251643" y="1521776"/>
                  <a:pt x="247901" y="1520521"/>
                </a:cubicBezTo>
                <a:lnTo>
                  <a:pt x="8419" y="1342232"/>
                </a:lnTo>
                <a:cubicBezTo>
                  <a:pt x="935" y="1334699"/>
                  <a:pt x="-2807" y="1323399"/>
                  <a:pt x="3429" y="1314610"/>
                </a:cubicBezTo>
                <a:cubicBezTo>
                  <a:pt x="10913" y="1305821"/>
                  <a:pt x="22139" y="1304565"/>
                  <a:pt x="30871" y="1310843"/>
                </a:cubicBezTo>
                <a:close/>
                <a:moveTo>
                  <a:pt x="135765" y="1033674"/>
                </a:moveTo>
                <a:lnTo>
                  <a:pt x="420399" y="1135150"/>
                </a:lnTo>
                <a:cubicBezTo>
                  <a:pt x="430387" y="1137656"/>
                  <a:pt x="435379" y="1150184"/>
                  <a:pt x="431635" y="1158953"/>
                </a:cubicBezTo>
                <a:cubicBezTo>
                  <a:pt x="429137" y="1167723"/>
                  <a:pt x="421647" y="1171481"/>
                  <a:pt x="414157" y="1171481"/>
                </a:cubicBezTo>
                <a:cubicBezTo>
                  <a:pt x="411661" y="1171481"/>
                  <a:pt x="409163" y="1171481"/>
                  <a:pt x="407915" y="1171481"/>
                </a:cubicBezTo>
                <a:lnTo>
                  <a:pt x="123281" y="1068752"/>
                </a:lnTo>
                <a:cubicBezTo>
                  <a:pt x="113293" y="1066246"/>
                  <a:pt x="107053" y="1054971"/>
                  <a:pt x="112045" y="1044949"/>
                </a:cubicBezTo>
                <a:cubicBezTo>
                  <a:pt x="115791" y="1034926"/>
                  <a:pt x="125777" y="1029915"/>
                  <a:pt x="135765" y="1033674"/>
                </a:cubicBezTo>
                <a:close/>
                <a:moveTo>
                  <a:pt x="471783" y="716810"/>
                </a:moveTo>
                <a:cubicBezTo>
                  <a:pt x="481669" y="716810"/>
                  <a:pt x="490321" y="725222"/>
                  <a:pt x="490321" y="734835"/>
                </a:cubicBezTo>
                <a:cubicBezTo>
                  <a:pt x="490321" y="745650"/>
                  <a:pt x="481669" y="754062"/>
                  <a:pt x="471783" y="754062"/>
                </a:cubicBezTo>
                <a:lnTo>
                  <a:pt x="164043" y="754062"/>
                </a:lnTo>
                <a:cubicBezTo>
                  <a:pt x="152919" y="754062"/>
                  <a:pt x="145505" y="745650"/>
                  <a:pt x="145505" y="736037"/>
                </a:cubicBezTo>
                <a:cubicBezTo>
                  <a:pt x="145505" y="726423"/>
                  <a:pt x="152919" y="718012"/>
                  <a:pt x="164043" y="718012"/>
                </a:cubicBezTo>
                <a:close/>
                <a:moveTo>
                  <a:pt x="418543" y="351197"/>
                </a:moveTo>
                <a:cubicBezTo>
                  <a:pt x="428471" y="348774"/>
                  <a:pt x="438399" y="356044"/>
                  <a:pt x="439641" y="365737"/>
                </a:cubicBezTo>
                <a:cubicBezTo>
                  <a:pt x="440881" y="376643"/>
                  <a:pt x="433435" y="385124"/>
                  <a:pt x="423507" y="387548"/>
                </a:cubicBezTo>
                <a:lnTo>
                  <a:pt x="130631" y="429957"/>
                </a:lnTo>
                <a:cubicBezTo>
                  <a:pt x="129389" y="429957"/>
                  <a:pt x="129389" y="429957"/>
                  <a:pt x="128149" y="429957"/>
                </a:cubicBezTo>
                <a:cubicBezTo>
                  <a:pt x="118221" y="429957"/>
                  <a:pt x="110775" y="423899"/>
                  <a:pt x="109533" y="414205"/>
                </a:cubicBezTo>
                <a:cubicBezTo>
                  <a:pt x="107053" y="404512"/>
                  <a:pt x="114497" y="394818"/>
                  <a:pt x="125667" y="393606"/>
                </a:cubicBezTo>
                <a:close/>
                <a:moveTo>
                  <a:pt x="299481" y="949"/>
                </a:moveTo>
                <a:cubicBezTo>
                  <a:pt x="304183" y="2502"/>
                  <a:pt x="308259" y="5921"/>
                  <a:pt x="310769" y="10892"/>
                </a:cubicBezTo>
                <a:cubicBezTo>
                  <a:pt x="314531" y="19593"/>
                  <a:pt x="310769" y="30779"/>
                  <a:pt x="300735" y="35751"/>
                </a:cubicBezTo>
                <a:lnTo>
                  <a:pt x="27299" y="165016"/>
                </a:lnTo>
                <a:cubicBezTo>
                  <a:pt x="24789" y="166259"/>
                  <a:pt x="22281" y="166259"/>
                  <a:pt x="18519" y="166259"/>
                </a:cubicBezTo>
                <a:cubicBezTo>
                  <a:pt x="12247" y="166259"/>
                  <a:pt x="4721" y="162530"/>
                  <a:pt x="2213" y="156315"/>
                </a:cubicBezTo>
                <a:cubicBezTo>
                  <a:pt x="-2805" y="146372"/>
                  <a:pt x="957" y="135185"/>
                  <a:pt x="10993" y="130214"/>
                </a:cubicBezTo>
                <a:lnTo>
                  <a:pt x="284429" y="2191"/>
                </a:lnTo>
                <a:cubicBezTo>
                  <a:pt x="289447" y="-294"/>
                  <a:pt x="294777" y="-605"/>
                  <a:pt x="299481" y="949"/>
                </a:cubicBezTo>
                <a:close/>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3" name="Freeform 86">
            <a:extLst>
              <a:ext uri="{FF2B5EF4-FFF2-40B4-BE49-F238E27FC236}">
                <a16:creationId xmlns:a16="http://schemas.microsoft.com/office/drawing/2014/main" id="{ECCCF296-6CAA-0440-9B47-CF3489650C7E}"/>
              </a:ext>
            </a:extLst>
          </p:cNvPr>
          <p:cNvSpPr>
            <a:spLocks noChangeArrowheads="1"/>
          </p:cNvSpPr>
          <p:nvPr/>
        </p:nvSpPr>
        <p:spPr bwMode="auto">
          <a:xfrm>
            <a:off x="18689496" y="5231116"/>
            <a:ext cx="1653376" cy="1757775"/>
          </a:xfrm>
          <a:custGeom>
            <a:avLst/>
            <a:gdLst>
              <a:gd name="T0" fmla="*/ 863055 w 1328"/>
              <a:gd name="T1" fmla="*/ 0 h 1413"/>
              <a:gd name="T2" fmla="*/ 429569 w 1328"/>
              <a:gd name="T3" fmla="*/ 337238 h 1413"/>
              <a:gd name="T4" fmla="*/ 31989 w 1328"/>
              <a:gd name="T5" fmla="*/ 337238 h 1413"/>
              <a:gd name="T6" fmla="*/ 31989 w 1328"/>
              <a:gd name="T7" fmla="*/ 337238 h 1413"/>
              <a:gd name="T8" fmla="*/ 0 w 1328"/>
              <a:gd name="T9" fmla="*/ 369201 h 1413"/>
              <a:gd name="T10" fmla="*/ 0 w 1328"/>
              <a:gd name="T11" fmla="*/ 547930 h 1413"/>
              <a:gd name="T12" fmla="*/ 0 w 1328"/>
              <a:gd name="T13" fmla="*/ 547930 h 1413"/>
              <a:gd name="T14" fmla="*/ 31989 w 1328"/>
              <a:gd name="T15" fmla="*/ 579893 h 1413"/>
              <a:gd name="T16" fmla="*/ 429569 w 1328"/>
              <a:gd name="T17" fmla="*/ 579893 h 1413"/>
              <a:gd name="T18" fmla="*/ 866319 w 1328"/>
              <a:gd name="T19" fmla="*/ 921045 h 1413"/>
              <a:gd name="T20" fmla="*/ 863055 w 1328"/>
              <a:gd name="T21" fmla="*/ 0 h 14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28" h="1413">
                <a:moveTo>
                  <a:pt x="1322" y="0"/>
                </a:moveTo>
                <a:lnTo>
                  <a:pt x="658" y="517"/>
                </a:lnTo>
                <a:lnTo>
                  <a:pt x="49" y="517"/>
                </a:lnTo>
                <a:cubicBezTo>
                  <a:pt x="22" y="517"/>
                  <a:pt x="0" y="539"/>
                  <a:pt x="0" y="566"/>
                </a:cubicBezTo>
                <a:lnTo>
                  <a:pt x="0" y="840"/>
                </a:lnTo>
                <a:cubicBezTo>
                  <a:pt x="0" y="867"/>
                  <a:pt x="22" y="889"/>
                  <a:pt x="49" y="889"/>
                </a:cubicBezTo>
                <a:lnTo>
                  <a:pt x="658" y="889"/>
                </a:lnTo>
                <a:lnTo>
                  <a:pt x="1327" y="1412"/>
                </a:lnTo>
                <a:lnTo>
                  <a:pt x="1322" y="0"/>
                </a:lnTo>
              </a:path>
            </a:pathLst>
          </a:custGeom>
          <a:solidFill>
            <a:srgbClr val="9C9EB9">
              <a:alpha val="60000"/>
            </a:srgbClr>
          </a:solidFill>
          <a:ln>
            <a:noFill/>
          </a:ln>
          <a:effectLst/>
        </p:spPr>
        <p:txBody>
          <a:bodyPr wrap="none" anchor="ctr"/>
          <a:lstStyle/>
          <a:p>
            <a:endParaRPr lang="en-US" sz="3599" dirty="0">
              <a:latin typeface="Poppins" pitchFamily="2" charset="77"/>
            </a:endParaRPr>
          </a:p>
        </p:txBody>
      </p:sp>
      <p:sp>
        <p:nvSpPr>
          <p:cNvPr id="64" name="Freeform 87">
            <a:extLst>
              <a:ext uri="{FF2B5EF4-FFF2-40B4-BE49-F238E27FC236}">
                <a16:creationId xmlns:a16="http://schemas.microsoft.com/office/drawing/2014/main" id="{E714632D-3000-F644-A3D1-3F1F70ED00C8}"/>
              </a:ext>
            </a:extLst>
          </p:cNvPr>
          <p:cNvSpPr>
            <a:spLocks noChangeArrowheads="1"/>
          </p:cNvSpPr>
          <p:nvPr/>
        </p:nvSpPr>
        <p:spPr bwMode="auto">
          <a:xfrm>
            <a:off x="20101185" y="5115760"/>
            <a:ext cx="889856" cy="1982991"/>
          </a:xfrm>
          <a:custGeom>
            <a:avLst/>
            <a:gdLst>
              <a:gd name="T0" fmla="*/ 465957 w 716"/>
              <a:gd name="T1" fmla="*/ 519895 h 1590"/>
              <a:gd name="T2" fmla="*/ 465957 w 716"/>
              <a:gd name="T3" fmla="*/ 519895 h 1590"/>
              <a:gd name="T4" fmla="*/ 233305 w 716"/>
              <a:gd name="T5" fmla="*/ 1039136 h 1590"/>
              <a:gd name="T6" fmla="*/ 233305 w 716"/>
              <a:gd name="T7" fmla="*/ 1039136 h 1590"/>
              <a:gd name="T8" fmla="*/ 0 w 716"/>
              <a:gd name="T9" fmla="*/ 519895 h 1590"/>
              <a:gd name="T10" fmla="*/ 0 w 716"/>
              <a:gd name="T11" fmla="*/ 519895 h 1590"/>
              <a:gd name="T12" fmla="*/ 233305 w 716"/>
              <a:gd name="T13" fmla="*/ 0 h 1590"/>
              <a:gd name="T14" fmla="*/ 233305 w 716"/>
              <a:gd name="T15" fmla="*/ 0 h 1590"/>
              <a:gd name="T16" fmla="*/ 465957 w 716"/>
              <a:gd name="T17" fmla="*/ 519895 h 15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16" h="1590">
                <a:moveTo>
                  <a:pt x="715" y="795"/>
                </a:moveTo>
                <a:lnTo>
                  <a:pt x="715" y="795"/>
                </a:lnTo>
                <a:cubicBezTo>
                  <a:pt x="715" y="1234"/>
                  <a:pt x="555" y="1589"/>
                  <a:pt x="358" y="1589"/>
                </a:cubicBezTo>
                <a:cubicBezTo>
                  <a:pt x="161" y="1589"/>
                  <a:pt x="0" y="1234"/>
                  <a:pt x="0" y="795"/>
                </a:cubicBezTo>
                <a:cubicBezTo>
                  <a:pt x="0" y="356"/>
                  <a:pt x="161" y="0"/>
                  <a:pt x="358" y="0"/>
                </a:cubicBezTo>
                <a:cubicBezTo>
                  <a:pt x="555" y="0"/>
                  <a:pt x="715" y="356"/>
                  <a:pt x="715" y="795"/>
                </a:cubicBez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88">
            <a:extLst>
              <a:ext uri="{FF2B5EF4-FFF2-40B4-BE49-F238E27FC236}">
                <a16:creationId xmlns:a16="http://schemas.microsoft.com/office/drawing/2014/main" id="{63FD63CC-754D-0E45-AFDE-44BB7EB6A968}"/>
              </a:ext>
            </a:extLst>
          </p:cNvPr>
          <p:cNvSpPr>
            <a:spLocks noChangeArrowheads="1"/>
          </p:cNvSpPr>
          <p:nvPr/>
        </p:nvSpPr>
        <p:spPr bwMode="auto">
          <a:xfrm>
            <a:off x="20183576" y="5209144"/>
            <a:ext cx="730562" cy="1796224"/>
          </a:xfrm>
          <a:custGeom>
            <a:avLst/>
            <a:gdLst>
              <a:gd name="T0" fmla="*/ 382426 w 585"/>
              <a:gd name="T1" fmla="*/ 470602 h 1441"/>
              <a:gd name="T2" fmla="*/ 382426 w 585"/>
              <a:gd name="T3" fmla="*/ 470602 h 1441"/>
              <a:gd name="T4" fmla="*/ 191213 w 585"/>
              <a:gd name="T5" fmla="*/ 941204 h 1441"/>
              <a:gd name="T6" fmla="*/ 191213 w 585"/>
              <a:gd name="T7" fmla="*/ 941204 h 1441"/>
              <a:gd name="T8" fmla="*/ 0 w 585"/>
              <a:gd name="T9" fmla="*/ 470602 h 1441"/>
              <a:gd name="T10" fmla="*/ 0 w 585"/>
              <a:gd name="T11" fmla="*/ 470602 h 1441"/>
              <a:gd name="T12" fmla="*/ 191213 w 585"/>
              <a:gd name="T13" fmla="*/ 0 h 1441"/>
              <a:gd name="T14" fmla="*/ 191213 w 585"/>
              <a:gd name="T15" fmla="*/ 0 h 1441"/>
              <a:gd name="T16" fmla="*/ 382426 w 585"/>
              <a:gd name="T17" fmla="*/ 470602 h 14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85" h="1441">
                <a:moveTo>
                  <a:pt x="584" y="720"/>
                </a:moveTo>
                <a:lnTo>
                  <a:pt x="584" y="720"/>
                </a:lnTo>
                <a:cubicBezTo>
                  <a:pt x="584" y="1118"/>
                  <a:pt x="453" y="1440"/>
                  <a:pt x="292" y="1440"/>
                </a:cubicBezTo>
                <a:cubicBezTo>
                  <a:pt x="130" y="1440"/>
                  <a:pt x="0" y="1118"/>
                  <a:pt x="0" y="720"/>
                </a:cubicBezTo>
                <a:cubicBezTo>
                  <a:pt x="0" y="323"/>
                  <a:pt x="130" y="0"/>
                  <a:pt x="292" y="0"/>
                </a:cubicBezTo>
                <a:cubicBezTo>
                  <a:pt x="453" y="0"/>
                  <a:pt x="584" y="323"/>
                  <a:pt x="584" y="720"/>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89">
            <a:extLst>
              <a:ext uri="{FF2B5EF4-FFF2-40B4-BE49-F238E27FC236}">
                <a16:creationId xmlns:a16="http://schemas.microsoft.com/office/drawing/2014/main" id="{FEEEAB1E-A1D3-C343-AC21-70FAD53696B9}"/>
              </a:ext>
            </a:extLst>
          </p:cNvPr>
          <p:cNvSpPr>
            <a:spLocks noChangeArrowheads="1"/>
          </p:cNvSpPr>
          <p:nvPr/>
        </p:nvSpPr>
        <p:spPr bwMode="auto">
          <a:xfrm>
            <a:off x="20183576" y="5829856"/>
            <a:ext cx="252675" cy="615221"/>
          </a:xfrm>
          <a:custGeom>
            <a:avLst/>
            <a:gdLst>
              <a:gd name="T0" fmla="*/ 131841 w 203"/>
              <a:gd name="T1" fmla="*/ 160641 h 492"/>
              <a:gd name="T2" fmla="*/ 131841 w 203"/>
              <a:gd name="T3" fmla="*/ 160641 h 492"/>
              <a:gd name="T4" fmla="*/ 11096 w 203"/>
              <a:gd name="T5" fmla="*/ 0 h 492"/>
              <a:gd name="T6" fmla="*/ 11096 w 203"/>
              <a:gd name="T7" fmla="*/ 0 h 492"/>
              <a:gd name="T8" fmla="*/ 8485 w 203"/>
              <a:gd name="T9" fmla="*/ 0 h 492"/>
              <a:gd name="T10" fmla="*/ 8485 w 203"/>
              <a:gd name="T11" fmla="*/ 0 h 492"/>
              <a:gd name="T12" fmla="*/ 0 w 203"/>
              <a:gd name="T13" fmla="*/ 143594 h 492"/>
              <a:gd name="T14" fmla="*/ 0 w 203"/>
              <a:gd name="T15" fmla="*/ 143594 h 492"/>
              <a:gd name="T16" fmla="*/ 13706 w 203"/>
              <a:gd name="T17" fmla="*/ 321938 h 492"/>
              <a:gd name="T18" fmla="*/ 13706 w 203"/>
              <a:gd name="T19" fmla="*/ 321938 h 492"/>
              <a:gd name="T20" fmla="*/ 131841 w 203"/>
              <a:gd name="T21" fmla="*/ 160641 h 4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3" h="492">
                <a:moveTo>
                  <a:pt x="202" y="245"/>
                </a:moveTo>
                <a:lnTo>
                  <a:pt x="202" y="245"/>
                </a:lnTo>
                <a:cubicBezTo>
                  <a:pt x="202" y="110"/>
                  <a:pt x="119" y="0"/>
                  <a:pt x="17" y="0"/>
                </a:cubicBezTo>
                <a:cubicBezTo>
                  <a:pt x="16" y="0"/>
                  <a:pt x="15" y="0"/>
                  <a:pt x="13" y="0"/>
                </a:cubicBezTo>
                <a:cubicBezTo>
                  <a:pt x="4" y="69"/>
                  <a:pt x="0" y="143"/>
                  <a:pt x="0" y="219"/>
                </a:cubicBezTo>
                <a:cubicBezTo>
                  <a:pt x="0" y="314"/>
                  <a:pt x="7" y="406"/>
                  <a:pt x="21" y="491"/>
                </a:cubicBezTo>
                <a:cubicBezTo>
                  <a:pt x="121" y="487"/>
                  <a:pt x="202" y="378"/>
                  <a:pt x="202" y="245"/>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90">
            <a:extLst>
              <a:ext uri="{FF2B5EF4-FFF2-40B4-BE49-F238E27FC236}">
                <a16:creationId xmlns:a16="http://schemas.microsoft.com/office/drawing/2014/main" id="{EB98A336-FE99-374D-B3D0-EE0DAFFF9F58}"/>
              </a:ext>
            </a:extLst>
          </p:cNvPr>
          <p:cNvSpPr>
            <a:spLocks noChangeArrowheads="1"/>
          </p:cNvSpPr>
          <p:nvPr/>
        </p:nvSpPr>
        <p:spPr bwMode="auto">
          <a:xfrm>
            <a:off x="19095974" y="5242102"/>
            <a:ext cx="115353" cy="126338"/>
          </a:xfrm>
          <a:custGeom>
            <a:avLst/>
            <a:gdLst>
              <a:gd name="T0" fmla="*/ 42540 w 91"/>
              <a:gd name="T1" fmla="*/ 65590 h 101"/>
              <a:gd name="T2" fmla="*/ 0 w 91"/>
              <a:gd name="T3" fmla="*/ 53128 h 101"/>
              <a:gd name="T4" fmla="*/ 16617 w 91"/>
              <a:gd name="T5" fmla="*/ 0 h 101"/>
              <a:gd name="T6" fmla="*/ 59822 w 91"/>
              <a:gd name="T7" fmla="*/ 12462 h 101"/>
              <a:gd name="T8" fmla="*/ 42540 w 91"/>
              <a:gd name="T9" fmla="*/ 65590 h 1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 h="101">
                <a:moveTo>
                  <a:pt x="64" y="100"/>
                </a:moveTo>
                <a:lnTo>
                  <a:pt x="0" y="81"/>
                </a:lnTo>
                <a:lnTo>
                  <a:pt x="25" y="0"/>
                </a:lnTo>
                <a:lnTo>
                  <a:pt x="90" y="19"/>
                </a:lnTo>
                <a:lnTo>
                  <a:pt x="64" y="100"/>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91">
            <a:extLst>
              <a:ext uri="{FF2B5EF4-FFF2-40B4-BE49-F238E27FC236}">
                <a16:creationId xmlns:a16="http://schemas.microsoft.com/office/drawing/2014/main" id="{F9F3A7CA-A7B3-A943-853E-B6E2369E9FDE}"/>
              </a:ext>
            </a:extLst>
          </p:cNvPr>
          <p:cNvSpPr>
            <a:spLocks noChangeArrowheads="1"/>
          </p:cNvSpPr>
          <p:nvPr/>
        </p:nvSpPr>
        <p:spPr bwMode="auto">
          <a:xfrm>
            <a:off x="19068513" y="5741969"/>
            <a:ext cx="384505" cy="131833"/>
          </a:xfrm>
          <a:custGeom>
            <a:avLst/>
            <a:gdLst>
              <a:gd name="T0" fmla="*/ 140742 w 308"/>
              <a:gd name="T1" fmla="*/ 5869 h 106"/>
              <a:gd name="T2" fmla="*/ 0 w 308"/>
              <a:gd name="T3" fmla="*/ 0 h 106"/>
              <a:gd name="T4" fmla="*/ 0 w 308"/>
              <a:gd name="T5" fmla="*/ 68475 h 106"/>
              <a:gd name="T6" fmla="*/ 200966 w 308"/>
              <a:gd name="T7" fmla="*/ 68475 h 106"/>
              <a:gd name="T8" fmla="*/ 200966 w 308"/>
              <a:gd name="T9" fmla="*/ 68475 h 106"/>
              <a:gd name="T10" fmla="*/ 140742 w 308"/>
              <a:gd name="T11" fmla="*/ 5869 h 1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8" h="106">
                <a:moveTo>
                  <a:pt x="215" y="9"/>
                </a:moveTo>
                <a:lnTo>
                  <a:pt x="0" y="0"/>
                </a:lnTo>
                <a:lnTo>
                  <a:pt x="0" y="105"/>
                </a:lnTo>
                <a:lnTo>
                  <a:pt x="307" y="105"/>
                </a:lnTo>
                <a:cubicBezTo>
                  <a:pt x="307" y="54"/>
                  <a:pt x="266" y="12"/>
                  <a:pt x="215" y="9"/>
                </a:cubicBezTo>
              </a:path>
            </a:pathLst>
          </a:custGeom>
          <a:solidFill>
            <a:srgbClr val="E42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92">
            <a:extLst>
              <a:ext uri="{FF2B5EF4-FFF2-40B4-BE49-F238E27FC236}">
                <a16:creationId xmlns:a16="http://schemas.microsoft.com/office/drawing/2014/main" id="{CB29A821-3AAD-D94E-91A6-4F0F524059AE}"/>
              </a:ext>
            </a:extLst>
          </p:cNvPr>
          <p:cNvSpPr>
            <a:spLocks noChangeArrowheads="1"/>
          </p:cNvSpPr>
          <p:nvPr/>
        </p:nvSpPr>
        <p:spPr bwMode="auto">
          <a:xfrm>
            <a:off x="19145411" y="5220131"/>
            <a:ext cx="439435" cy="241693"/>
          </a:xfrm>
          <a:custGeom>
            <a:avLst/>
            <a:gdLst>
              <a:gd name="T0" fmla="*/ 0 w 352"/>
              <a:gd name="T1" fmla="*/ 69832 h 196"/>
              <a:gd name="T2" fmla="*/ 117830 w 352"/>
              <a:gd name="T3" fmla="*/ 62720 h 196"/>
              <a:gd name="T4" fmla="*/ 219950 w 352"/>
              <a:gd name="T5" fmla="*/ 0 h 196"/>
              <a:gd name="T6" fmla="*/ 229769 w 352"/>
              <a:gd name="T7" fmla="*/ 31683 h 196"/>
              <a:gd name="T8" fmla="*/ 124377 w 352"/>
              <a:gd name="T9" fmla="*/ 115094 h 196"/>
              <a:gd name="T10" fmla="*/ 1964 w 352"/>
              <a:gd name="T11" fmla="*/ 126086 h 196"/>
              <a:gd name="T12" fmla="*/ 0 w 352"/>
              <a:gd name="T13" fmla="*/ 69832 h 1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2" h="196">
                <a:moveTo>
                  <a:pt x="0" y="108"/>
                </a:moveTo>
                <a:lnTo>
                  <a:pt x="180" y="97"/>
                </a:lnTo>
                <a:lnTo>
                  <a:pt x="336" y="0"/>
                </a:lnTo>
                <a:lnTo>
                  <a:pt x="351" y="49"/>
                </a:lnTo>
                <a:lnTo>
                  <a:pt x="190" y="178"/>
                </a:lnTo>
                <a:lnTo>
                  <a:pt x="3" y="195"/>
                </a:lnTo>
                <a:lnTo>
                  <a:pt x="0" y="108"/>
                </a:lnTo>
              </a:path>
            </a:pathLst>
          </a:custGeom>
          <a:solidFill>
            <a:srgbClr val="04A9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93">
            <a:extLst>
              <a:ext uri="{FF2B5EF4-FFF2-40B4-BE49-F238E27FC236}">
                <a16:creationId xmlns:a16="http://schemas.microsoft.com/office/drawing/2014/main" id="{AB123197-F2B2-1A45-93B3-F101286BDB4E}"/>
              </a:ext>
            </a:extLst>
          </p:cNvPr>
          <p:cNvSpPr>
            <a:spLocks noChangeArrowheads="1"/>
          </p:cNvSpPr>
          <p:nvPr/>
        </p:nvSpPr>
        <p:spPr bwMode="auto">
          <a:xfrm>
            <a:off x="18865272" y="5340980"/>
            <a:ext cx="340563" cy="400990"/>
          </a:xfrm>
          <a:custGeom>
            <a:avLst/>
            <a:gdLst>
              <a:gd name="T0" fmla="*/ 142602 w 273"/>
              <a:gd name="T1" fmla="*/ 209610 h 323"/>
              <a:gd name="T2" fmla="*/ 0 w 273"/>
              <a:gd name="T3" fmla="*/ 209610 h 323"/>
              <a:gd name="T4" fmla="*/ 40556 w 273"/>
              <a:gd name="T5" fmla="*/ 58587 h 323"/>
              <a:gd name="T6" fmla="*/ 40556 w 273"/>
              <a:gd name="T7" fmla="*/ 58587 h 323"/>
              <a:gd name="T8" fmla="*/ 105316 w 273"/>
              <a:gd name="T9" fmla="*/ 1953 h 323"/>
              <a:gd name="T10" fmla="*/ 119707 w 273"/>
              <a:gd name="T11" fmla="*/ 0 h 323"/>
              <a:gd name="T12" fmla="*/ 161571 w 273"/>
              <a:gd name="T13" fmla="*/ 12368 h 323"/>
              <a:gd name="T14" fmla="*/ 164842 w 273"/>
              <a:gd name="T15" fmla="*/ 19529 h 323"/>
              <a:gd name="T16" fmla="*/ 164842 w 273"/>
              <a:gd name="T17" fmla="*/ 19529 h 323"/>
              <a:gd name="T18" fmla="*/ 172038 w 273"/>
              <a:gd name="T19" fmla="*/ 87880 h 323"/>
              <a:gd name="T20" fmla="*/ 142602 w 273"/>
              <a:gd name="T21" fmla="*/ 209610 h 3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3" h="323">
                <a:moveTo>
                  <a:pt x="218" y="322"/>
                </a:moveTo>
                <a:lnTo>
                  <a:pt x="0" y="322"/>
                </a:lnTo>
                <a:lnTo>
                  <a:pt x="62" y="90"/>
                </a:lnTo>
                <a:cubicBezTo>
                  <a:pt x="75" y="44"/>
                  <a:pt x="114" y="9"/>
                  <a:pt x="161" y="3"/>
                </a:cubicBezTo>
                <a:lnTo>
                  <a:pt x="183" y="0"/>
                </a:lnTo>
                <a:lnTo>
                  <a:pt x="247" y="19"/>
                </a:lnTo>
                <a:lnTo>
                  <a:pt x="252" y="30"/>
                </a:lnTo>
                <a:cubicBezTo>
                  <a:pt x="268" y="62"/>
                  <a:pt x="272" y="100"/>
                  <a:pt x="263" y="135"/>
                </a:cubicBezTo>
                <a:lnTo>
                  <a:pt x="218" y="322"/>
                </a:lnTo>
              </a:path>
            </a:pathLst>
          </a:custGeom>
          <a:solidFill>
            <a:srgbClr val="00BA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94">
            <a:extLst>
              <a:ext uri="{FF2B5EF4-FFF2-40B4-BE49-F238E27FC236}">
                <a16:creationId xmlns:a16="http://schemas.microsoft.com/office/drawing/2014/main" id="{3125FA73-E4E4-704A-97B0-9904A2E8F265}"/>
              </a:ext>
            </a:extLst>
          </p:cNvPr>
          <p:cNvSpPr>
            <a:spLocks noChangeArrowheads="1"/>
          </p:cNvSpPr>
          <p:nvPr/>
        </p:nvSpPr>
        <p:spPr bwMode="auto">
          <a:xfrm>
            <a:off x="19112457" y="5242102"/>
            <a:ext cx="93378" cy="82395"/>
          </a:xfrm>
          <a:custGeom>
            <a:avLst/>
            <a:gdLst>
              <a:gd name="T0" fmla="*/ 38656 w 76"/>
              <a:gd name="T1" fmla="*/ 42569 h 68"/>
              <a:gd name="T2" fmla="*/ 48320 w 76"/>
              <a:gd name="T3" fmla="*/ 12072 h 68"/>
              <a:gd name="T4" fmla="*/ 6443 w 76"/>
              <a:gd name="T5" fmla="*/ 0 h 68"/>
              <a:gd name="T6" fmla="*/ 0 w 76"/>
              <a:gd name="T7" fmla="*/ 19696 h 68"/>
              <a:gd name="T8" fmla="*/ 0 w 76"/>
              <a:gd name="T9" fmla="*/ 19696 h 68"/>
              <a:gd name="T10" fmla="*/ 38656 w 76"/>
              <a:gd name="T11" fmla="*/ 42569 h 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8">
                <a:moveTo>
                  <a:pt x="60" y="67"/>
                </a:moveTo>
                <a:lnTo>
                  <a:pt x="75" y="19"/>
                </a:lnTo>
                <a:lnTo>
                  <a:pt x="10" y="0"/>
                </a:lnTo>
                <a:lnTo>
                  <a:pt x="0" y="31"/>
                </a:lnTo>
                <a:cubicBezTo>
                  <a:pt x="9" y="44"/>
                  <a:pt x="27" y="60"/>
                  <a:pt x="60" y="67"/>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95">
            <a:extLst>
              <a:ext uri="{FF2B5EF4-FFF2-40B4-BE49-F238E27FC236}">
                <a16:creationId xmlns:a16="http://schemas.microsoft.com/office/drawing/2014/main" id="{9561EAD6-E629-FF41-805E-EA1B96667DF9}"/>
              </a:ext>
            </a:extLst>
          </p:cNvPr>
          <p:cNvSpPr>
            <a:spLocks noChangeArrowheads="1"/>
          </p:cNvSpPr>
          <p:nvPr/>
        </p:nvSpPr>
        <p:spPr bwMode="auto">
          <a:xfrm>
            <a:off x="19041045" y="5494785"/>
            <a:ext cx="153801" cy="247186"/>
          </a:xfrm>
          <a:custGeom>
            <a:avLst/>
            <a:gdLst>
              <a:gd name="T0" fmla="*/ 0 w 125"/>
              <a:gd name="T1" fmla="*/ 128958 h 198"/>
              <a:gd name="T2" fmla="*/ 50970 w 125"/>
              <a:gd name="T3" fmla="*/ 128958 h 198"/>
              <a:gd name="T4" fmla="*/ 80003 w 125"/>
              <a:gd name="T5" fmla="*/ 6546 h 198"/>
              <a:gd name="T6" fmla="*/ 32259 w 125"/>
              <a:gd name="T7" fmla="*/ 0 h 198"/>
              <a:gd name="T8" fmla="*/ 0 w 125"/>
              <a:gd name="T9" fmla="*/ 128958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 h="198">
                <a:moveTo>
                  <a:pt x="0" y="197"/>
                </a:moveTo>
                <a:lnTo>
                  <a:pt x="79" y="197"/>
                </a:lnTo>
                <a:lnTo>
                  <a:pt x="124" y="10"/>
                </a:lnTo>
                <a:lnTo>
                  <a:pt x="50" y="0"/>
                </a:lnTo>
                <a:lnTo>
                  <a:pt x="0" y="197"/>
                </a:lnTo>
              </a:path>
            </a:pathLst>
          </a:custGeom>
          <a:solidFill>
            <a:srgbClr val="04A9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96">
            <a:extLst>
              <a:ext uri="{FF2B5EF4-FFF2-40B4-BE49-F238E27FC236}">
                <a16:creationId xmlns:a16="http://schemas.microsoft.com/office/drawing/2014/main" id="{F03531C3-A811-AF4A-8FE8-C262B25D88BC}"/>
              </a:ext>
            </a:extLst>
          </p:cNvPr>
          <p:cNvSpPr>
            <a:spLocks noChangeArrowheads="1"/>
          </p:cNvSpPr>
          <p:nvPr/>
        </p:nvSpPr>
        <p:spPr bwMode="auto">
          <a:xfrm>
            <a:off x="19079497" y="5319006"/>
            <a:ext cx="285633" cy="362541"/>
          </a:xfrm>
          <a:custGeom>
            <a:avLst/>
            <a:gdLst>
              <a:gd name="T0" fmla="*/ 16423 w 228"/>
              <a:gd name="T1" fmla="*/ 68593 h 291"/>
              <a:gd name="T2" fmla="*/ 16423 w 228"/>
              <a:gd name="T3" fmla="*/ 68593 h 291"/>
              <a:gd name="T4" fmla="*/ 8540 w 228"/>
              <a:gd name="T5" fmla="*/ 108442 h 291"/>
              <a:gd name="T6" fmla="*/ 8540 w 228"/>
              <a:gd name="T7" fmla="*/ 108442 h 291"/>
              <a:gd name="T8" fmla="*/ 80143 w 228"/>
              <a:gd name="T9" fmla="*/ 186834 h 291"/>
              <a:gd name="T10" fmla="*/ 80143 w 228"/>
              <a:gd name="T11" fmla="*/ 186834 h 291"/>
              <a:gd name="T12" fmla="*/ 149119 w 228"/>
              <a:gd name="T13" fmla="*/ 5879 h 291"/>
              <a:gd name="T14" fmla="*/ 121529 w 228"/>
              <a:gd name="T15" fmla="*/ 0 h 291"/>
              <a:gd name="T16" fmla="*/ 75545 w 228"/>
              <a:gd name="T17" fmla="*/ 99949 h 291"/>
              <a:gd name="T18" fmla="*/ 58465 w 228"/>
              <a:gd name="T19" fmla="*/ 75125 h 291"/>
              <a:gd name="T20" fmla="*/ 58465 w 228"/>
              <a:gd name="T21" fmla="*/ 75125 h 291"/>
              <a:gd name="T22" fmla="*/ 16423 w 228"/>
              <a:gd name="T23" fmla="*/ 68593 h 2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8" h="291">
                <a:moveTo>
                  <a:pt x="25" y="105"/>
                </a:moveTo>
                <a:lnTo>
                  <a:pt x="25" y="105"/>
                </a:lnTo>
                <a:cubicBezTo>
                  <a:pt x="6" y="119"/>
                  <a:pt x="0" y="146"/>
                  <a:pt x="13" y="166"/>
                </a:cubicBezTo>
                <a:cubicBezTo>
                  <a:pt x="44" y="214"/>
                  <a:pt x="98" y="290"/>
                  <a:pt x="122" y="286"/>
                </a:cubicBezTo>
                <a:cubicBezTo>
                  <a:pt x="173" y="280"/>
                  <a:pt x="227" y="9"/>
                  <a:pt x="227" y="9"/>
                </a:cubicBezTo>
                <a:lnTo>
                  <a:pt x="185" y="0"/>
                </a:lnTo>
                <a:lnTo>
                  <a:pt x="115" y="153"/>
                </a:lnTo>
                <a:lnTo>
                  <a:pt x="89" y="115"/>
                </a:lnTo>
                <a:cubicBezTo>
                  <a:pt x="74" y="95"/>
                  <a:pt x="45" y="90"/>
                  <a:pt x="25" y="105"/>
                </a:cubicBezTo>
              </a:path>
            </a:pathLst>
          </a:custGeom>
          <a:solidFill>
            <a:srgbClr val="00BA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97">
            <a:extLst>
              <a:ext uri="{FF2B5EF4-FFF2-40B4-BE49-F238E27FC236}">
                <a16:creationId xmlns:a16="http://schemas.microsoft.com/office/drawing/2014/main" id="{12D8EE83-1612-BF4C-AB36-D0EC60E554FB}"/>
              </a:ext>
            </a:extLst>
          </p:cNvPr>
          <p:cNvSpPr>
            <a:spLocks noChangeArrowheads="1"/>
          </p:cNvSpPr>
          <p:nvPr/>
        </p:nvSpPr>
        <p:spPr bwMode="auto">
          <a:xfrm>
            <a:off x="19293722" y="5165202"/>
            <a:ext cx="98872" cy="164791"/>
          </a:xfrm>
          <a:custGeom>
            <a:avLst/>
            <a:gdLst>
              <a:gd name="T0" fmla="*/ 12313 w 80"/>
              <a:gd name="T1" fmla="*/ 81172 h 132"/>
              <a:gd name="T2" fmla="*/ 14257 w 80"/>
              <a:gd name="T3" fmla="*/ 70044 h 132"/>
              <a:gd name="T4" fmla="*/ 6481 w 80"/>
              <a:gd name="T5" fmla="*/ 63498 h 132"/>
              <a:gd name="T6" fmla="*/ 0 w 80"/>
              <a:gd name="T7" fmla="*/ 49096 h 132"/>
              <a:gd name="T8" fmla="*/ 0 w 80"/>
              <a:gd name="T9" fmla="*/ 33385 h 132"/>
              <a:gd name="T10" fmla="*/ 0 w 80"/>
              <a:gd name="T11" fmla="*/ 33385 h 132"/>
              <a:gd name="T12" fmla="*/ 9721 w 80"/>
              <a:gd name="T13" fmla="*/ 45823 h 132"/>
              <a:gd name="T14" fmla="*/ 12961 w 80"/>
              <a:gd name="T15" fmla="*/ 15711 h 132"/>
              <a:gd name="T16" fmla="*/ 12961 w 80"/>
              <a:gd name="T17" fmla="*/ 15711 h 132"/>
              <a:gd name="T18" fmla="*/ 26571 w 80"/>
              <a:gd name="T19" fmla="*/ 655 h 132"/>
              <a:gd name="T20" fmla="*/ 26571 w 80"/>
              <a:gd name="T21" fmla="*/ 655 h 132"/>
              <a:gd name="T22" fmla="*/ 25923 w 80"/>
              <a:gd name="T23" fmla="*/ 10474 h 132"/>
              <a:gd name="T24" fmla="*/ 25923 w 80"/>
              <a:gd name="T25" fmla="*/ 10474 h 132"/>
              <a:gd name="T26" fmla="*/ 38236 w 80"/>
              <a:gd name="T27" fmla="*/ 3273 h 132"/>
              <a:gd name="T28" fmla="*/ 38236 w 80"/>
              <a:gd name="T29" fmla="*/ 3273 h 132"/>
              <a:gd name="T30" fmla="*/ 34347 w 80"/>
              <a:gd name="T31" fmla="*/ 15056 h 132"/>
              <a:gd name="T32" fmla="*/ 34347 w 80"/>
              <a:gd name="T33" fmla="*/ 15056 h 132"/>
              <a:gd name="T34" fmla="*/ 45364 w 80"/>
              <a:gd name="T35" fmla="*/ 11128 h 132"/>
              <a:gd name="T36" fmla="*/ 45364 w 80"/>
              <a:gd name="T37" fmla="*/ 11128 h 132"/>
              <a:gd name="T38" fmla="*/ 39532 w 80"/>
              <a:gd name="T39" fmla="*/ 24221 h 132"/>
              <a:gd name="T40" fmla="*/ 39532 w 80"/>
              <a:gd name="T41" fmla="*/ 24221 h 132"/>
              <a:gd name="T42" fmla="*/ 49901 w 80"/>
              <a:gd name="T43" fmla="*/ 21602 h 132"/>
              <a:gd name="T44" fmla="*/ 49901 w 80"/>
              <a:gd name="T45" fmla="*/ 21602 h 132"/>
              <a:gd name="T46" fmla="*/ 44716 w 80"/>
              <a:gd name="T47" fmla="*/ 32076 h 132"/>
              <a:gd name="T48" fmla="*/ 44716 w 80"/>
              <a:gd name="T49" fmla="*/ 32076 h 132"/>
              <a:gd name="T50" fmla="*/ 40180 w 80"/>
              <a:gd name="T51" fmla="*/ 41241 h 132"/>
              <a:gd name="T52" fmla="*/ 40180 w 80"/>
              <a:gd name="T53" fmla="*/ 41241 h 132"/>
              <a:gd name="T54" fmla="*/ 41476 w 80"/>
              <a:gd name="T55" fmla="*/ 53678 h 132"/>
              <a:gd name="T56" fmla="*/ 41476 w 80"/>
              <a:gd name="T57" fmla="*/ 53678 h 132"/>
              <a:gd name="T58" fmla="*/ 41476 w 80"/>
              <a:gd name="T59" fmla="*/ 68734 h 132"/>
              <a:gd name="T60" fmla="*/ 41476 w 80"/>
              <a:gd name="T61" fmla="*/ 68734 h 132"/>
              <a:gd name="T62" fmla="*/ 35643 w 80"/>
              <a:gd name="T63" fmla="*/ 73317 h 132"/>
              <a:gd name="T64" fmla="*/ 33699 w 80"/>
              <a:gd name="T65" fmla="*/ 85754 h 132"/>
              <a:gd name="T66" fmla="*/ 12313 w 80"/>
              <a:gd name="T67" fmla="*/ 81172 h 13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80" h="132">
                <a:moveTo>
                  <a:pt x="19" y="124"/>
                </a:moveTo>
                <a:lnTo>
                  <a:pt x="22" y="107"/>
                </a:lnTo>
                <a:lnTo>
                  <a:pt x="10" y="97"/>
                </a:lnTo>
                <a:lnTo>
                  <a:pt x="0" y="75"/>
                </a:lnTo>
                <a:lnTo>
                  <a:pt x="0" y="51"/>
                </a:lnTo>
                <a:cubicBezTo>
                  <a:pt x="0" y="51"/>
                  <a:pt x="11" y="47"/>
                  <a:pt x="15" y="70"/>
                </a:cubicBezTo>
                <a:lnTo>
                  <a:pt x="20" y="24"/>
                </a:lnTo>
                <a:cubicBezTo>
                  <a:pt x="20" y="24"/>
                  <a:pt x="35" y="1"/>
                  <a:pt x="41" y="1"/>
                </a:cubicBezTo>
                <a:cubicBezTo>
                  <a:pt x="44" y="1"/>
                  <a:pt x="45" y="8"/>
                  <a:pt x="40" y="16"/>
                </a:cubicBezTo>
                <a:cubicBezTo>
                  <a:pt x="40" y="16"/>
                  <a:pt x="55" y="0"/>
                  <a:pt x="59" y="5"/>
                </a:cubicBezTo>
                <a:cubicBezTo>
                  <a:pt x="61" y="6"/>
                  <a:pt x="58" y="15"/>
                  <a:pt x="53" y="23"/>
                </a:cubicBezTo>
                <a:cubicBezTo>
                  <a:pt x="53" y="23"/>
                  <a:pt x="70" y="12"/>
                  <a:pt x="70" y="17"/>
                </a:cubicBezTo>
                <a:cubicBezTo>
                  <a:pt x="71" y="20"/>
                  <a:pt x="70" y="30"/>
                  <a:pt x="61" y="37"/>
                </a:cubicBezTo>
                <a:cubicBezTo>
                  <a:pt x="61" y="37"/>
                  <a:pt x="76" y="28"/>
                  <a:pt x="77" y="33"/>
                </a:cubicBezTo>
                <a:cubicBezTo>
                  <a:pt x="79" y="38"/>
                  <a:pt x="74" y="44"/>
                  <a:pt x="69" y="49"/>
                </a:cubicBezTo>
                <a:cubicBezTo>
                  <a:pt x="65" y="52"/>
                  <a:pt x="62" y="58"/>
                  <a:pt x="62" y="63"/>
                </a:cubicBezTo>
                <a:cubicBezTo>
                  <a:pt x="61" y="70"/>
                  <a:pt x="62" y="76"/>
                  <a:pt x="64" y="82"/>
                </a:cubicBezTo>
                <a:cubicBezTo>
                  <a:pt x="65" y="88"/>
                  <a:pt x="66" y="96"/>
                  <a:pt x="64" y="105"/>
                </a:cubicBezTo>
                <a:cubicBezTo>
                  <a:pt x="61" y="112"/>
                  <a:pt x="55" y="112"/>
                  <a:pt x="55" y="112"/>
                </a:cubicBezTo>
                <a:lnTo>
                  <a:pt x="52" y="131"/>
                </a:lnTo>
                <a:lnTo>
                  <a:pt x="19" y="124"/>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98">
            <a:extLst>
              <a:ext uri="{FF2B5EF4-FFF2-40B4-BE49-F238E27FC236}">
                <a16:creationId xmlns:a16="http://schemas.microsoft.com/office/drawing/2014/main" id="{C2C6DED5-3C9B-FB45-A646-3D40CE672AE6}"/>
              </a:ext>
            </a:extLst>
          </p:cNvPr>
          <p:cNvSpPr>
            <a:spLocks noChangeArrowheads="1"/>
          </p:cNvSpPr>
          <p:nvPr/>
        </p:nvSpPr>
        <p:spPr bwMode="auto">
          <a:xfrm>
            <a:off x="19568367" y="5170693"/>
            <a:ext cx="93382" cy="104370"/>
          </a:xfrm>
          <a:custGeom>
            <a:avLst/>
            <a:gdLst>
              <a:gd name="T0" fmla="*/ 0 w 77"/>
              <a:gd name="T1" fmla="*/ 31649 h 83"/>
              <a:gd name="T2" fmla="*/ 17170 w 77"/>
              <a:gd name="T3" fmla="*/ 21759 h 83"/>
              <a:gd name="T4" fmla="*/ 19078 w 77"/>
              <a:gd name="T5" fmla="*/ 15825 h 83"/>
              <a:gd name="T6" fmla="*/ 19078 w 77"/>
              <a:gd name="T7" fmla="*/ 15825 h 83"/>
              <a:gd name="T8" fmla="*/ 35612 w 77"/>
              <a:gd name="T9" fmla="*/ 2637 h 83"/>
              <a:gd name="T10" fmla="*/ 48330 w 77"/>
              <a:gd name="T11" fmla="*/ 0 h 83"/>
              <a:gd name="T12" fmla="*/ 48330 w 77"/>
              <a:gd name="T13" fmla="*/ 0 h 83"/>
              <a:gd name="T14" fmla="*/ 40063 w 77"/>
              <a:gd name="T15" fmla="*/ 14506 h 83"/>
              <a:gd name="T16" fmla="*/ 31160 w 77"/>
              <a:gd name="T17" fmla="*/ 20440 h 83"/>
              <a:gd name="T18" fmla="*/ 33704 w 77"/>
              <a:gd name="T19" fmla="*/ 48793 h 83"/>
              <a:gd name="T20" fmla="*/ 20350 w 77"/>
              <a:gd name="T21" fmla="*/ 48793 h 83"/>
              <a:gd name="T22" fmla="*/ 6359 w 77"/>
              <a:gd name="T23" fmla="*/ 54068 h 83"/>
              <a:gd name="T24" fmla="*/ 0 w 77"/>
              <a:gd name="T25" fmla="*/ 31649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7" h="83">
                <a:moveTo>
                  <a:pt x="0" y="48"/>
                </a:moveTo>
                <a:lnTo>
                  <a:pt x="27" y="33"/>
                </a:lnTo>
                <a:lnTo>
                  <a:pt x="30" y="24"/>
                </a:lnTo>
                <a:cubicBezTo>
                  <a:pt x="35" y="13"/>
                  <a:pt x="45" y="6"/>
                  <a:pt x="56" y="4"/>
                </a:cubicBezTo>
                <a:lnTo>
                  <a:pt x="76" y="0"/>
                </a:lnTo>
                <a:cubicBezTo>
                  <a:pt x="76" y="0"/>
                  <a:pt x="76" y="17"/>
                  <a:pt x="63" y="22"/>
                </a:cubicBezTo>
                <a:lnTo>
                  <a:pt x="49" y="31"/>
                </a:lnTo>
                <a:lnTo>
                  <a:pt x="53" y="74"/>
                </a:lnTo>
                <a:lnTo>
                  <a:pt x="32" y="74"/>
                </a:lnTo>
                <a:lnTo>
                  <a:pt x="10" y="82"/>
                </a:lnTo>
                <a:lnTo>
                  <a:pt x="0" y="48"/>
                </a:ln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99">
            <a:extLst>
              <a:ext uri="{FF2B5EF4-FFF2-40B4-BE49-F238E27FC236}">
                <a16:creationId xmlns:a16="http://schemas.microsoft.com/office/drawing/2014/main" id="{E393B2FC-401B-884D-848A-A4FA8D2AD2AB}"/>
              </a:ext>
            </a:extLst>
          </p:cNvPr>
          <p:cNvSpPr>
            <a:spLocks noChangeArrowheads="1"/>
          </p:cNvSpPr>
          <p:nvPr/>
        </p:nvSpPr>
        <p:spPr bwMode="auto">
          <a:xfrm>
            <a:off x="18881753" y="5741969"/>
            <a:ext cx="554786" cy="483389"/>
          </a:xfrm>
          <a:custGeom>
            <a:avLst/>
            <a:gdLst>
              <a:gd name="T0" fmla="*/ 262146 w 445"/>
              <a:gd name="T1" fmla="*/ 252814 h 388"/>
              <a:gd name="T2" fmla="*/ 211809 w 445"/>
              <a:gd name="T3" fmla="*/ 248241 h 388"/>
              <a:gd name="T4" fmla="*/ 222922 w 445"/>
              <a:gd name="T5" fmla="*/ 84925 h 388"/>
              <a:gd name="T6" fmla="*/ 56875 w 445"/>
              <a:gd name="T7" fmla="*/ 82965 h 388"/>
              <a:gd name="T8" fmla="*/ 56875 w 445"/>
              <a:gd name="T9" fmla="*/ 82965 h 388"/>
              <a:gd name="T10" fmla="*/ 0 w 445"/>
              <a:gd name="T11" fmla="*/ 26131 h 388"/>
              <a:gd name="T12" fmla="*/ 0 w 445"/>
              <a:gd name="T13" fmla="*/ 0 h 388"/>
              <a:gd name="T14" fmla="*/ 132707 w 445"/>
              <a:gd name="T15" fmla="*/ 0 h 388"/>
              <a:gd name="T16" fmla="*/ 222922 w 445"/>
              <a:gd name="T17" fmla="*/ 13065 h 388"/>
              <a:gd name="T18" fmla="*/ 222922 w 445"/>
              <a:gd name="T19" fmla="*/ 13065 h 388"/>
              <a:gd name="T20" fmla="*/ 285026 w 445"/>
              <a:gd name="T21" fmla="*/ 95377 h 388"/>
              <a:gd name="T22" fmla="*/ 262146 w 445"/>
              <a:gd name="T23" fmla="*/ 252814 h 3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45" h="388">
                <a:moveTo>
                  <a:pt x="401" y="387"/>
                </a:moveTo>
                <a:lnTo>
                  <a:pt x="324" y="380"/>
                </a:lnTo>
                <a:lnTo>
                  <a:pt x="341" y="130"/>
                </a:lnTo>
                <a:lnTo>
                  <a:pt x="87" y="127"/>
                </a:lnTo>
                <a:cubicBezTo>
                  <a:pt x="39" y="127"/>
                  <a:pt x="0" y="88"/>
                  <a:pt x="0" y="40"/>
                </a:cubicBezTo>
                <a:lnTo>
                  <a:pt x="0" y="0"/>
                </a:lnTo>
                <a:lnTo>
                  <a:pt x="203" y="0"/>
                </a:lnTo>
                <a:lnTo>
                  <a:pt x="341" y="20"/>
                </a:lnTo>
                <a:cubicBezTo>
                  <a:pt x="403" y="29"/>
                  <a:pt x="444" y="85"/>
                  <a:pt x="436" y="146"/>
                </a:cubicBezTo>
                <a:lnTo>
                  <a:pt x="401" y="387"/>
                </a:lnTo>
              </a:path>
            </a:pathLst>
          </a:custGeom>
          <a:solidFill>
            <a:srgbClr val="FD43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00">
            <a:extLst>
              <a:ext uri="{FF2B5EF4-FFF2-40B4-BE49-F238E27FC236}">
                <a16:creationId xmlns:a16="http://schemas.microsoft.com/office/drawing/2014/main" id="{64175C47-4738-D54A-8219-846B077F52B1}"/>
              </a:ext>
            </a:extLst>
          </p:cNvPr>
          <p:cNvSpPr>
            <a:spLocks noChangeArrowheads="1"/>
          </p:cNvSpPr>
          <p:nvPr/>
        </p:nvSpPr>
        <p:spPr bwMode="auto">
          <a:xfrm>
            <a:off x="19288228" y="6214370"/>
            <a:ext cx="148307" cy="131833"/>
          </a:xfrm>
          <a:custGeom>
            <a:avLst/>
            <a:gdLst>
              <a:gd name="T0" fmla="*/ 4536 w 120"/>
              <a:gd name="T1" fmla="*/ 0 h 105"/>
              <a:gd name="T2" fmla="*/ 0 w 120"/>
              <a:gd name="T3" fmla="*/ 48718 h 105"/>
              <a:gd name="T4" fmla="*/ 71286 w 120"/>
              <a:gd name="T5" fmla="*/ 68469 h 105"/>
              <a:gd name="T6" fmla="*/ 71286 w 120"/>
              <a:gd name="T7" fmla="*/ 68469 h 105"/>
              <a:gd name="T8" fmla="*/ 60269 w 120"/>
              <a:gd name="T9" fmla="*/ 43451 h 105"/>
              <a:gd name="T10" fmla="*/ 60269 w 120"/>
              <a:gd name="T11" fmla="*/ 43451 h 105"/>
              <a:gd name="T12" fmla="*/ 38235 w 120"/>
              <a:gd name="T13" fmla="*/ 23701 h 105"/>
              <a:gd name="T14" fmla="*/ 40180 w 120"/>
              <a:gd name="T15" fmla="*/ 3950 h 105"/>
              <a:gd name="T16" fmla="*/ 4536 w 120"/>
              <a:gd name="T17" fmla="*/ 0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0" h="105">
                <a:moveTo>
                  <a:pt x="7" y="0"/>
                </a:moveTo>
                <a:lnTo>
                  <a:pt x="0" y="74"/>
                </a:lnTo>
                <a:lnTo>
                  <a:pt x="110" y="104"/>
                </a:lnTo>
                <a:cubicBezTo>
                  <a:pt x="110" y="104"/>
                  <a:pt x="119" y="80"/>
                  <a:pt x="93" y="66"/>
                </a:cubicBezTo>
                <a:cubicBezTo>
                  <a:pt x="68" y="53"/>
                  <a:pt x="59" y="36"/>
                  <a:pt x="59" y="36"/>
                </a:cubicBezTo>
                <a:lnTo>
                  <a:pt x="62" y="6"/>
                </a:lnTo>
                <a:lnTo>
                  <a:pt x="7" y="0"/>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01">
            <a:extLst>
              <a:ext uri="{FF2B5EF4-FFF2-40B4-BE49-F238E27FC236}">
                <a16:creationId xmlns:a16="http://schemas.microsoft.com/office/drawing/2014/main" id="{EBF94D52-7A20-244C-B702-960B71F8DB50}"/>
              </a:ext>
            </a:extLst>
          </p:cNvPr>
          <p:cNvSpPr>
            <a:spLocks noChangeArrowheads="1"/>
          </p:cNvSpPr>
          <p:nvPr/>
        </p:nvSpPr>
        <p:spPr bwMode="auto">
          <a:xfrm>
            <a:off x="19079499" y="5093789"/>
            <a:ext cx="181265" cy="225216"/>
          </a:xfrm>
          <a:custGeom>
            <a:avLst/>
            <a:gdLst>
              <a:gd name="T0" fmla="*/ 83905 w 145"/>
              <a:gd name="T1" fmla="*/ 31008 h 179"/>
              <a:gd name="T2" fmla="*/ 83905 w 145"/>
              <a:gd name="T3" fmla="*/ 31008 h 179"/>
              <a:gd name="T4" fmla="*/ 87183 w 145"/>
              <a:gd name="T5" fmla="*/ 57397 h 179"/>
              <a:gd name="T6" fmla="*/ 87183 w 145"/>
              <a:gd name="T7" fmla="*/ 57397 h 179"/>
              <a:gd name="T8" fmla="*/ 93738 w 145"/>
              <a:gd name="T9" fmla="*/ 75870 h 179"/>
              <a:gd name="T10" fmla="*/ 93738 w 145"/>
              <a:gd name="T11" fmla="*/ 75870 h 179"/>
              <a:gd name="T12" fmla="*/ 85216 w 145"/>
              <a:gd name="T13" fmla="*/ 77849 h 179"/>
              <a:gd name="T14" fmla="*/ 85216 w 145"/>
              <a:gd name="T15" fmla="*/ 77849 h 179"/>
              <a:gd name="T16" fmla="*/ 72106 w 145"/>
              <a:gd name="T17" fmla="*/ 112815 h 179"/>
              <a:gd name="T18" fmla="*/ 72106 w 145"/>
              <a:gd name="T19" fmla="*/ 112815 h 179"/>
              <a:gd name="T20" fmla="*/ 7211 w 145"/>
              <a:gd name="T21" fmla="*/ 61356 h 179"/>
              <a:gd name="T22" fmla="*/ 7211 w 145"/>
              <a:gd name="T23" fmla="*/ 61356 h 179"/>
              <a:gd name="T24" fmla="*/ 32120 w 145"/>
              <a:gd name="T25" fmla="*/ 8577 h 179"/>
              <a:gd name="T26" fmla="*/ 32120 w 145"/>
              <a:gd name="T27" fmla="*/ 8577 h 179"/>
              <a:gd name="T28" fmla="*/ 83905 w 145"/>
              <a:gd name="T29" fmla="*/ 31008 h 17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45" h="179">
                <a:moveTo>
                  <a:pt x="128" y="47"/>
                </a:moveTo>
                <a:lnTo>
                  <a:pt x="128" y="47"/>
                </a:lnTo>
                <a:cubicBezTo>
                  <a:pt x="133" y="56"/>
                  <a:pt x="134" y="71"/>
                  <a:pt x="133" y="87"/>
                </a:cubicBezTo>
                <a:cubicBezTo>
                  <a:pt x="133" y="92"/>
                  <a:pt x="144" y="109"/>
                  <a:pt x="143" y="115"/>
                </a:cubicBezTo>
                <a:cubicBezTo>
                  <a:pt x="143" y="119"/>
                  <a:pt x="131" y="113"/>
                  <a:pt x="130" y="118"/>
                </a:cubicBezTo>
                <a:cubicBezTo>
                  <a:pt x="126" y="145"/>
                  <a:pt x="123" y="167"/>
                  <a:pt x="110" y="171"/>
                </a:cubicBezTo>
                <a:cubicBezTo>
                  <a:pt x="91" y="178"/>
                  <a:pt x="34" y="159"/>
                  <a:pt x="11" y="93"/>
                </a:cubicBezTo>
                <a:cubicBezTo>
                  <a:pt x="0" y="61"/>
                  <a:pt x="18" y="26"/>
                  <a:pt x="49" y="13"/>
                </a:cubicBezTo>
                <a:cubicBezTo>
                  <a:pt x="81" y="0"/>
                  <a:pt x="116" y="16"/>
                  <a:pt x="128" y="47"/>
                </a:cubicBez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02">
            <a:extLst>
              <a:ext uri="{FF2B5EF4-FFF2-40B4-BE49-F238E27FC236}">
                <a16:creationId xmlns:a16="http://schemas.microsoft.com/office/drawing/2014/main" id="{E6A898FD-6F18-5C46-8950-974694834163}"/>
              </a:ext>
            </a:extLst>
          </p:cNvPr>
          <p:cNvSpPr>
            <a:spLocks noChangeArrowheads="1"/>
          </p:cNvSpPr>
          <p:nvPr/>
        </p:nvSpPr>
        <p:spPr bwMode="auto">
          <a:xfrm>
            <a:off x="18991610" y="4967452"/>
            <a:ext cx="285633" cy="313101"/>
          </a:xfrm>
          <a:custGeom>
            <a:avLst/>
            <a:gdLst>
              <a:gd name="T0" fmla="*/ 64190 w 231"/>
              <a:gd name="T1" fmla="*/ 163522 h 251"/>
              <a:gd name="T2" fmla="*/ 64190 w 231"/>
              <a:gd name="T3" fmla="*/ 163522 h 251"/>
              <a:gd name="T4" fmla="*/ 79751 w 231"/>
              <a:gd name="T5" fmla="*/ 135396 h 251"/>
              <a:gd name="T6" fmla="*/ 79751 w 231"/>
              <a:gd name="T7" fmla="*/ 135396 h 251"/>
              <a:gd name="T8" fmla="*/ 66783 w 231"/>
              <a:gd name="T9" fmla="*/ 113157 h 251"/>
              <a:gd name="T10" fmla="*/ 66783 w 231"/>
              <a:gd name="T11" fmla="*/ 113157 h 251"/>
              <a:gd name="T12" fmla="*/ 81048 w 231"/>
              <a:gd name="T13" fmla="*/ 124931 h 251"/>
              <a:gd name="T14" fmla="*/ 81048 w 231"/>
              <a:gd name="T15" fmla="*/ 124931 h 251"/>
              <a:gd name="T16" fmla="*/ 91422 w 231"/>
              <a:gd name="T17" fmla="*/ 114465 h 251"/>
              <a:gd name="T18" fmla="*/ 89477 w 231"/>
              <a:gd name="T19" fmla="*/ 98767 h 251"/>
              <a:gd name="T20" fmla="*/ 89477 w 231"/>
              <a:gd name="T21" fmla="*/ 98767 h 251"/>
              <a:gd name="T22" fmla="*/ 146534 w 231"/>
              <a:gd name="T23" fmla="*/ 49057 h 251"/>
              <a:gd name="T24" fmla="*/ 146534 w 231"/>
              <a:gd name="T25" fmla="*/ 49057 h 251"/>
              <a:gd name="T26" fmla="*/ 79102 w 231"/>
              <a:gd name="T27" fmla="*/ 49711 h 251"/>
              <a:gd name="T28" fmla="*/ 79102 w 231"/>
              <a:gd name="T29" fmla="*/ 49711 h 251"/>
              <a:gd name="T30" fmla="*/ 24638 w 231"/>
              <a:gd name="T31" fmla="*/ 116428 h 251"/>
              <a:gd name="T32" fmla="*/ 24638 w 231"/>
              <a:gd name="T33" fmla="*/ 116428 h 251"/>
              <a:gd name="T34" fmla="*/ 64190 w 231"/>
              <a:gd name="T35" fmla="*/ 163522 h 25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31" h="251">
                <a:moveTo>
                  <a:pt x="99" y="250"/>
                </a:moveTo>
                <a:lnTo>
                  <a:pt x="99" y="250"/>
                </a:lnTo>
                <a:cubicBezTo>
                  <a:pt x="99" y="250"/>
                  <a:pt x="120" y="240"/>
                  <a:pt x="123" y="207"/>
                </a:cubicBezTo>
                <a:cubicBezTo>
                  <a:pt x="123" y="207"/>
                  <a:pt x="94" y="192"/>
                  <a:pt x="103" y="173"/>
                </a:cubicBezTo>
                <a:cubicBezTo>
                  <a:pt x="112" y="153"/>
                  <a:pt x="125" y="191"/>
                  <a:pt x="125" y="191"/>
                </a:cubicBezTo>
                <a:cubicBezTo>
                  <a:pt x="135" y="191"/>
                  <a:pt x="141" y="184"/>
                  <a:pt x="141" y="175"/>
                </a:cubicBezTo>
                <a:lnTo>
                  <a:pt x="138" y="151"/>
                </a:lnTo>
                <a:cubicBezTo>
                  <a:pt x="138" y="151"/>
                  <a:pt x="223" y="151"/>
                  <a:pt x="226" y="75"/>
                </a:cubicBezTo>
                <a:cubicBezTo>
                  <a:pt x="230" y="0"/>
                  <a:pt x="188" y="83"/>
                  <a:pt x="122" y="76"/>
                </a:cubicBezTo>
                <a:cubicBezTo>
                  <a:pt x="56" y="70"/>
                  <a:pt x="0" y="114"/>
                  <a:pt x="38" y="178"/>
                </a:cubicBezTo>
                <a:cubicBezTo>
                  <a:pt x="53" y="201"/>
                  <a:pt x="99" y="250"/>
                  <a:pt x="99" y="250"/>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03">
            <a:extLst>
              <a:ext uri="{FF2B5EF4-FFF2-40B4-BE49-F238E27FC236}">
                <a16:creationId xmlns:a16="http://schemas.microsoft.com/office/drawing/2014/main" id="{75706CC7-C27E-E84C-91A4-94110A60B3E6}"/>
              </a:ext>
            </a:extLst>
          </p:cNvPr>
          <p:cNvSpPr>
            <a:spLocks noChangeArrowheads="1"/>
          </p:cNvSpPr>
          <p:nvPr/>
        </p:nvSpPr>
        <p:spPr bwMode="auto">
          <a:xfrm>
            <a:off x="19392592" y="4945480"/>
            <a:ext cx="43943" cy="54930"/>
          </a:xfrm>
          <a:custGeom>
            <a:avLst/>
            <a:gdLst>
              <a:gd name="T0" fmla="*/ 0 w 37"/>
              <a:gd name="T1" fmla="*/ 26185 h 44"/>
              <a:gd name="T2" fmla="*/ 0 w 37"/>
              <a:gd name="T3" fmla="*/ 26185 h 44"/>
              <a:gd name="T4" fmla="*/ 22419 w 37"/>
              <a:gd name="T5" fmla="*/ 3928 h 44"/>
              <a:gd name="T6" fmla="*/ 7473 w 37"/>
              <a:gd name="T7" fmla="*/ 0 h 44"/>
              <a:gd name="T8" fmla="*/ 0 w 37"/>
              <a:gd name="T9" fmla="*/ 26185 h 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 h="44">
                <a:moveTo>
                  <a:pt x="0" y="40"/>
                </a:moveTo>
                <a:lnTo>
                  <a:pt x="0" y="40"/>
                </a:lnTo>
                <a:cubicBezTo>
                  <a:pt x="0" y="40"/>
                  <a:pt x="29" y="43"/>
                  <a:pt x="36" y="6"/>
                </a:cubicBezTo>
                <a:lnTo>
                  <a:pt x="12" y="0"/>
                </a:lnTo>
                <a:lnTo>
                  <a:pt x="0" y="40"/>
                </a:lnTo>
              </a:path>
            </a:pathLst>
          </a:custGeom>
          <a:solidFill>
            <a:srgbClr val="E42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04">
            <a:extLst>
              <a:ext uri="{FF2B5EF4-FFF2-40B4-BE49-F238E27FC236}">
                <a16:creationId xmlns:a16="http://schemas.microsoft.com/office/drawing/2014/main" id="{91EC7991-A2F4-9643-8D7B-8BAFB805CB02}"/>
              </a:ext>
            </a:extLst>
          </p:cNvPr>
          <p:cNvSpPr>
            <a:spLocks noChangeArrowheads="1"/>
          </p:cNvSpPr>
          <p:nvPr/>
        </p:nvSpPr>
        <p:spPr bwMode="auto">
          <a:xfrm>
            <a:off x="19595833" y="4808152"/>
            <a:ext cx="170278" cy="521842"/>
          </a:xfrm>
          <a:custGeom>
            <a:avLst/>
            <a:gdLst>
              <a:gd name="T0" fmla="*/ 6470 w 138"/>
              <a:gd name="T1" fmla="*/ 272974 h 417"/>
              <a:gd name="T2" fmla="*/ 0 w 138"/>
              <a:gd name="T3" fmla="*/ 271005 h 417"/>
              <a:gd name="T4" fmla="*/ 82171 w 138"/>
              <a:gd name="T5" fmla="*/ 0 h 417"/>
              <a:gd name="T6" fmla="*/ 88641 w 138"/>
              <a:gd name="T7" fmla="*/ 1969 h 417"/>
              <a:gd name="T8" fmla="*/ 6470 w 138"/>
              <a:gd name="T9" fmla="*/ 272974 h 4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8" h="417">
                <a:moveTo>
                  <a:pt x="10" y="416"/>
                </a:moveTo>
                <a:lnTo>
                  <a:pt x="0" y="413"/>
                </a:lnTo>
                <a:lnTo>
                  <a:pt x="127" y="0"/>
                </a:lnTo>
                <a:lnTo>
                  <a:pt x="137" y="3"/>
                </a:lnTo>
                <a:lnTo>
                  <a:pt x="10" y="416"/>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05">
            <a:extLst>
              <a:ext uri="{FF2B5EF4-FFF2-40B4-BE49-F238E27FC236}">
                <a16:creationId xmlns:a16="http://schemas.microsoft.com/office/drawing/2014/main" id="{C2C6FF23-4066-9045-B6E2-C06C17D0AE0A}"/>
              </a:ext>
            </a:extLst>
          </p:cNvPr>
          <p:cNvSpPr>
            <a:spLocks noChangeArrowheads="1"/>
          </p:cNvSpPr>
          <p:nvPr/>
        </p:nvSpPr>
        <p:spPr bwMode="auto">
          <a:xfrm>
            <a:off x="19398087" y="4725757"/>
            <a:ext cx="351547" cy="324088"/>
          </a:xfrm>
          <a:custGeom>
            <a:avLst/>
            <a:gdLst>
              <a:gd name="T0" fmla="*/ 146043 w 284"/>
              <a:gd name="T1" fmla="*/ 169281 h 259"/>
              <a:gd name="T2" fmla="*/ 115536 w 284"/>
              <a:gd name="T3" fmla="*/ 147629 h 259"/>
              <a:gd name="T4" fmla="*/ 115536 w 284"/>
              <a:gd name="T5" fmla="*/ 147629 h 259"/>
              <a:gd name="T6" fmla="*/ 41541 w 284"/>
              <a:gd name="T7" fmla="*/ 124008 h 259"/>
              <a:gd name="T8" fmla="*/ 0 w 284"/>
              <a:gd name="T9" fmla="*/ 124008 h 259"/>
              <a:gd name="T10" fmla="*/ 37647 w 284"/>
              <a:gd name="T11" fmla="*/ 0 h 259"/>
              <a:gd name="T12" fmla="*/ 84381 w 284"/>
              <a:gd name="T13" fmla="*/ 656 h 259"/>
              <a:gd name="T14" fmla="*/ 84381 w 284"/>
              <a:gd name="T15" fmla="*/ 656 h 259"/>
              <a:gd name="T16" fmla="*/ 150587 w 284"/>
              <a:gd name="T17" fmla="*/ 22308 h 259"/>
              <a:gd name="T18" fmla="*/ 183690 w 284"/>
              <a:gd name="T19" fmla="*/ 45273 h 259"/>
              <a:gd name="T20" fmla="*/ 146043 w 284"/>
              <a:gd name="T21" fmla="*/ 169281 h 25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4" h="259">
                <a:moveTo>
                  <a:pt x="225" y="258"/>
                </a:moveTo>
                <a:lnTo>
                  <a:pt x="178" y="225"/>
                </a:lnTo>
                <a:cubicBezTo>
                  <a:pt x="144" y="201"/>
                  <a:pt x="105" y="189"/>
                  <a:pt x="64" y="189"/>
                </a:cubicBezTo>
                <a:lnTo>
                  <a:pt x="0" y="189"/>
                </a:lnTo>
                <a:lnTo>
                  <a:pt x="58" y="0"/>
                </a:lnTo>
                <a:lnTo>
                  <a:pt x="130" y="1"/>
                </a:lnTo>
                <a:cubicBezTo>
                  <a:pt x="167" y="1"/>
                  <a:pt x="202" y="12"/>
                  <a:pt x="232" y="34"/>
                </a:cubicBezTo>
                <a:lnTo>
                  <a:pt x="283" y="69"/>
                </a:lnTo>
                <a:lnTo>
                  <a:pt x="225" y="258"/>
                </a:lnTo>
              </a:path>
            </a:pathLst>
          </a:custGeom>
          <a:solidFill>
            <a:srgbClr val="FD43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06">
            <a:extLst>
              <a:ext uri="{FF2B5EF4-FFF2-40B4-BE49-F238E27FC236}">
                <a16:creationId xmlns:a16="http://schemas.microsoft.com/office/drawing/2014/main" id="{5B9E3CDC-2E39-CC49-B723-48E435D77C2A}"/>
              </a:ext>
            </a:extLst>
          </p:cNvPr>
          <p:cNvSpPr>
            <a:spLocks noChangeArrowheads="1"/>
          </p:cNvSpPr>
          <p:nvPr/>
        </p:nvSpPr>
        <p:spPr bwMode="auto">
          <a:xfrm>
            <a:off x="19266257" y="4797167"/>
            <a:ext cx="175775" cy="208735"/>
          </a:xfrm>
          <a:custGeom>
            <a:avLst/>
            <a:gdLst>
              <a:gd name="T0" fmla="*/ 0 w 139"/>
              <a:gd name="T1" fmla="*/ 84694 h 168"/>
              <a:gd name="T2" fmla="*/ 1326 w 139"/>
              <a:gd name="T3" fmla="*/ 85346 h 168"/>
              <a:gd name="T4" fmla="*/ 1326 w 139"/>
              <a:gd name="T5" fmla="*/ 85346 h 168"/>
              <a:gd name="T6" fmla="*/ 65646 w 139"/>
              <a:gd name="T7" fmla="*/ 103588 h 168"/>
              <a:gd name="T8" fmla="*/ 65646 w 139"/>
              <a:gd name="T9" fmla="*/ 103588 h 168"/>
              <a:gd name="T10" fmla="*/ 91507 w 139"/>
              <a:gd name="T11" fmla="*/ 19545 h 168"/>
              <a:gd name="T12" fmla="*/ 89518 w 139"/>
              <a:gd name="T13" fmla="*/ 19545 h 168"/>
              <a:gd name="T14" fmla="*/ 89518 w 139"/>
              <a:gd name="T15" fmla="*/ 19545 h 168"/>
              <a:gd name="T16" fmla="*/ 26524 w 139"/>
              <a:gd name="T17" fmla="*/ 0 h 168"/>
              <a:gd name="T18" fmla="*/ 0 w 139"/>
              <a:gd name="T19" fmla="*/ 84694 h 1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9" h="168">
                <a:moveTo>
                  <a:pt x="0" y="130"/>
                </a:moveTo>
                <a:lnTo>
                  <a:pt x="2" y="131"/>
                </a:lnTo>
                <a:cubicBezTo>
                  <a:pt x="27" y="157"/>
                  <a:pt x="64" y="167"/>
                  <a:pt x="99" y="159"/>
                </a:cubicBezTo>
                <a:lnTo>
                  <a:pt x="138" y="30"/>
                </a:lnTo>
                <a:lnTo>
                  <a:pt x="135" y="30"/>
                </a:lnTo>
                <a:cubicBezTo>
                  <a:pt x="100" y="38"/>
                  <a:pt x="65" y="26"/>
                  <a:pt x="40" y="0"/>
                </a:cubicBezTo>
                <a:lnTo>
                  <a:pt x="0" y="130"/>
                </a:lnTo>
              </a:path>
            </a:pathLst>
          </a:custGeom>
          <a:solidFill>
            <a:srgbClr val="FD43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07">
            <a:extLst>
              <a:ext uri="{FF2B5EF4-FFF2-40B4-BE49-F238E27FC236}">
                <a16:creationId xmlns:a16="http://schemas.microsoft.com/office/drawing/2014/main" id="{85232E8E-EB1D-E541-9E1D-DFF48C229C2B}"/>
              </a:ext>
            </a:extLst>
          </p:cNvPr>
          <p:cNvSpPr>
            <a:spLocks noChangeArrowheads="1"/>
          </p:cNvSpPr>
          <p:nvPr/>
        </p:nvSpPr>
        <p:spPr bwMode="auto">
          <a:xfrm>
            <a:off x="19403581" y="4830123"/>
            <a:ext cx="38452" cy="120848"/>
          </a:xfrm>
          <a:custGeom>
            <a:avLst/>
            <a:gdLst>
              <a:gd name="T0" fmla="*/ 19491 w 30"/>
              <a:gd name="T1" fmla="*/ 0 h 96"/>
              <a:gd name="T2" fmla="*/ 10082 w 30"/>
              <a:gd name="T3" fmla="*/ 1320 h 96"/>
              <a:gd name="T4" fmla="*/ 0 w 30"/>
              <a:gd name="T5" fmla="*/ 62707 h 96"/>
              <a:gd name="T6" fmla="*/ 19491 w 30"/>
              <a:gd name="T7" fmla="*/ 0 h 9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 h="96">
                <a:moveTo>
                  <a:pt x="29" y="0"/>
                </a:moveTo>
                <a:lnTo>
                  <a:pt x="15" y="2"/>
                </a:lnTo>
                <a:lnTo>
                  <a:pt x="0" y="95"/>
                </a:lnTo>
                <a:lnTo>
                  <a:pt x="29" y="0"/>
                </a:lnTo>
              </a:path>
            </a:pathLst>
          </a:custGeom>
          <a:solidFill>
            <a:srgbClr val="E42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108">
            <a:extLst>
              <a:ext uri="{FF2B5EF4-FFF2-40B4-BE49-F238E27FC236}">
                <a16:creationId xmlns:a16="http://schemas.microsoft.com/office/drawing/2014/main" id="{38D09B08-C03E-DF46-A567-C143D3110694}"/>
              </a:ext>
            </a:extLst>
          </p:cNvPr>
          <p:cNvSpPr>
            <a:spLocks noChangeArrowheads="1"/>
          </p:cNvSpPr>
          <p:nvPr/>
        </p:nvSpPr>
        <p:spPr bwMode="auto">
          <a:xfrm>
            <a:off x="19601327" y="5209146"/>
            <a:ext cx="82395" cy="71408"/>
          </a:xfrm>
          <a:custGeom>
            <a:avLst/>
            <a:gdLst>
              <a:gd name="T0" fmla="*/ 30113 w 66"/>
              <a:gd name="T1" fmla="*/ 1904 h 59"/>
              <a:gd name="T2" fmla="*/ 30113 w 66"/>
              <a:gd name="T3" fmla="*/ 1904 h 59"/>
              <a:gd name="T4" fmla="*/ 11129 w 66"/>
              <a:gd name="T5" fmla="*/ 635 h 59"/>
              <a:gd name="T6" fmla="*/ 11129 w 66"/>
              <a:gd name="T7" fmla="*/ 635 h 59"/>
              <a:gd name="T8" fmla="*/ 17020 w 66"/>
              <a:gd name="T9" fmla="*/ 8250 h 59"/>
              <a:gd name="T10" fmla="*/ 17020 w 66"/>
              <a:gd name="T11" fmla="*/ 8250 h 59"/>
              <a:gd name="T12" fmla="*/ 5892 w 66"/>
              <a:gd name="T13" fmla="*/ 8250 h 59"/>
              <a:gd name="T14" fmla="*/ 5892 w 66"/>
              <a:gd name="T15" fmla="*/ 8250 h 59"/>
              <a:gd name="T16" fmla="*/ 15056 w 66"/>
              <a:gd name="T17" fmla="*/ 15866 h 59"/>
              <a:gd name="T18" fmla="*/ 15056 w 66"/>
              <a:gd name="T19" fmla="*/ 15866 h 59"/>
              <a:gd name="T20" fmla="*/ 4582 w 66"/>
              <a:gd name="T21" fmla="*/ 15231 h 59"/>
              <a:gd name="T22" fmla="*/ 4582 w 66"/>
              <a:gd name="T23" fmla="*/ 15231 h 59"/>
              <a:gd name="T24" fmla="*/ 13092 w 66"/>
              <a:gd name="T25" fmla="*/ 22847 h 59"/>
              <a:gd name="T26" fmla="*/ 13092 w 66"/>
              <a:gd name="T27" fmla="*/ 22847 h 59"/>
              <a:gd name="T28" fmla="*/ 4582 w 66"/>
              <a:gd name="T29" fmla="*/ 24116 h 59"/>
              <a:gd name="T30" fmla="*/ 4582 w 66"/>
              <a:gd name="T31" fmla="*/ 24116 h 59"/>
              <a:gd name="T32" fmla="*/ 36004 w 66"/>
              <a:gd name="T33" fmla="*/ 33001 h 59"/>
              <a:gd name="T34" fmla="*/ 36004 w 66"/>
              <a:gd name="T35" fmla="*/ 33001 h 59"/>
              <a:gd name="T36" fmla="*/ 37313 w 66"/>
              <a:gd name="T37" fmla="*/ 27924 h 59"/>
              <a:gd name="T38" fmla="*/ 37313 w 66"/>
              <a:gd name="T39" fmla="*/ 27924 h 59"/>
              <a:gd name="T40" fmla="*/ 39932 w 66"/>
              <a:gd name="T41" fmla="*/ 24116 h 59"/>
              <a:gd name="T42" fmla="*/ 39932 w 66"/>
              <a:gd name="T43" fmla="*/ 24116 h 59"/>
              <a:gd name="T44" fmla="*/ 38623 w 66"/>
              <a:gd name="T45" fmla="*/ 20308 h 59"/>
              <a:gd name="T46" fmla="*/ 38623 w 66"/>
              <a:gd name="T47" fmla="*/ 20308 h 59"/>
              <a:gd name="T48" fmla="*/ 41241 w 66"/>
              <a:gd name="T49" fmla="*/ 15866 h 59"/>
              <a:gd name="T50" fmla="*/ 41241 w 66"/>
              <a:gd name="T51" fmla="*/ 15866 h 59"/>
              <a:gd name="T52" fmla="*/ 39277 w 66"/>
              <a:gd name="T53" fmla="*/ 12058 h 59"/>
              <a:gd name="T54" fmla="*/ 39277 w 66"/>
              <a:gd name="T55" fmla="*/ 12058 h 59"/>
              <a:gd name="T56" fmla="*/ 40587 w 66"/>
              <a:gd name="T57" fmla="*/ 5712 h 59"/>
              <a:gd name="T58" fmla="*/ 40587 w 66"/>
              <a:gd name="T59" fmla="*/ 5712 h 59"/>
              <a:gd name="T60" fmla="*/ 30113 w 66"/>
              <a:gd name="T61" fmla="*/ 1904 h 5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6" h="59">
                <a:moveTo>
                  <a:pt x="46" y="3"/>
                </a:moveTo>
                <a:lnTo>
                  <a:pt x="46" y="3"/>
                </a:lnTo>
                <a:cubicBezTo>
                  <a:pt x="46" y="3"/>
                  <a:pt x="18" y="0"/>
                  <a:pt x="17" y="1"/>
                </a:cubicBezTo>
                <a:cubicBezTo>
                  <a:pt x="15" y="5"/>
                  <a:pt x="18" y="11"/>
                  <a:pt x="26" y="13"/>
                </a:cubicBezTo>
                <a:cubicBezTo>
                  <a:pt x="26" y="13"/>
                  <a:pt x="10" y="11"/>
                  <a:pt x="9" y="13"/>
                </a:cubicBezTo>
                <a:cubicBezTo>
                  <a:pt x="9" y="17"/>
                  <a:pt x="13" y="23"/>
                  <a:pt x="23" y="25"/>
                </a:cubicBezTo>
                <a:cubicBezTo>
                  <a:pt x="23" y="25"/>
                  <a:pt x="8" y="21"/>
                  <a:pt x="7" y="24"/>
                </a:cubicBezTo>
                <a:cubicBezTo>
                  <a:pt x="6" y="28"/>
                  <a:pt x="11" y="33"/>
                  <a:pt x="20" y="36"/>
                </a:cubicBezTo>
                <a:cubicBezTo>
                  <a:pt x="20" y="36"/>
                  <a:pt x="10" y="35"/>
                  <a:pt x="7" y="38"/>
                </a:cubicBezTo>
                <a:cubicBezTo>
                  <a:pt x="0" y="44"/>
                  <a:pt x="40" y="58"/>
                  <a:pt x="55" y="52"/>
                </a:cubicBezTo>
                <a:cubicBezTo>
                  <a:pt x="60" y="50"/>
                  <a:pt x="57" y="44"/>
                  <a:pt x="57" y="44"/>
                </a:cubicBezTo>
                <a:cubicBezTo>
                  <a:pt x="57" y="44"/>
                  <a:pt x="60" y="42"/>
                  <a:pt x="61" y="38"/>
                </a:cubicBezTo>
                <a:cubicBezTo>
                  <a:pt x="61" y="34"/>
                  <a:pt x="59" y="32"/>
                  <a:pt x="59" y="32"/>
                </a:cubicBezTo>
                <a:cubicBezTo>
                  <a:pt x="59" y="32"/>
                  <a:pt x="63" y="30"/>
                  <a:pt x="63" y="25"/>
                </a:cubicBezTo>
                <a:cubicBezTo>
                  <a:pt x="63" y="20"/>
                  <a:pt x="60" y="19"/>
                  <a:pt x="60" y="19"/>
                </a:cubicBezTo>
                <a:cubicBezTo>
                  <a:pt x="60" y="19"/>
                  <a:pt x="65" y="16"/>
                  <a:pt x="62" y="9"/>
                </a:cubicBezTo>
                <a:cubicBezTo>
                  <a:pt x="61" y="5"/>
                  <a:pt x="46" y="3"/>
                  <a:pt x="46" y="3"/>
                </a:cubicBez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09">
            <a:extLst>
              <a:ext uri="{FF2B5EF4-FFF2-40B4-BE49-F238E27FC236}">
                <a16:creationId xmlns:a16="http://schemas.microsoft.com/office/drawing/2014/main" id="{AACBCB44-C13B-7A48-B4E4-F549CDA642F0}"/>
              </a:ext>
            </a:extLst>
          </p:cNvPr>
          <p:cNvSpPr>
            <a:spLocks noChangeArrowheads="1"/>
          </p:cNvSpPr>
          <p:nvPr/>
        </p:nvSpPr>
        <p:spPr bwMode="auto">
          <a:xfrm>
            <a:off x="7758553" y="4324763"/>
            <a:ext cx="3718720" cy="3718795"/>
          </a:xfrm>
          <a:custGeom>
            <a:avLst/>
            <a:gdLst>
              <a:gd name="T0" fmla="*/ 1949313 w 2985"/>
              <a:gd name="T1" fmla="*/ 974330 h 2984"/>
              <a:gd name="T2" fmla="*/ 1949313 w 2985"/>
              <a:gd name="T3" fmla="*/ 974330 h 2984"/>
              <a:gd name="T4" fmla="*/ 974656 w 2985"/>
              <a:gd name="T5" fmla="*/ 1949313 h 2984"/>
              <a:gd name="T6" fmla="*/ 974656 w 2985"/>
              <a:gd name="T7" fmla="*/ 1949313 h 2984"/>
              <a:gd name="T8" fmla="*/ 0 w 2985"/>
              <a:gd name="T9" fmla="*/ 974330 h 2984"/>
              <a:gd name="T10" fmla="*/ 0 w 2985"/>
              <a:gd name="T11" fmla="*/ 974330 h 2984"/>
              <a:gd name="T12" fmla="*/ 974656 w 2985"/>
              <a:gd name="T13" fmla="*/ 0 h 2984"/>
              <a:gd name="T14" fmla="*/ 974656 w 2985"/>
              <a:gd name="T15" fmla="*/ 0 h 2984"/>
              <a:gd name="T16" fmla="*/ 1949313 w 2985"/>
              <a:gd name="T17" fmla="*/ 974330 h 2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85" h="2984">
                <a:moveTo>
                  <a:pt x="2984" y="1491"/>
                </a:moveTo>
                <a:lnTo>
                  <a:pt x="2984" y="1491"/>
                </a:lnTo>
                <a:cubicBezTo>
                  <a:pt x="2984" y="2315"/>
                  <a:pt x="2316" y="2983"/>
                  <a:pt x="1492" y="2983"/>
                </a:cubicBezTo>
                <a:cubicBezTo>
                  <a:pt x="668" y="2983"/>
                  <a:pt x="0" y="2315"/>
                  <a:pt x="0" y="1491"/>
                </a:cubicBezTo>
                <a:cubicBezTo>
                  <a:pt x="0" y="668"/>
                  <a:pt x="668" y="0"/>
                  <a:pt x="1492" y="0"/>
                </a:cubicBezTo>
                <a:cubicBezTo>
                  <a:pt x="2316" y="0"/>
                  <a:pt x="2984" y="668"/>
                  <a:pt x="2984" y="1491"/>
                </a:cubicBezTo>
              </a:path>
            </a:pathLst>
          </a:custGeom>
          <a:solidFill>
            <a:schemeClr val="accent4"/>
          </a:solidFill>
          <a:ln>
            <a:noFill/>
          </a:ln>
          <a:effectLst/>
        </p:spPr>
        <p:txBody>
          <a:bodyPr wrap="none" anchor="ctr"/>
          <a:lstStyle/>
          <a:p>
            <a:endParaRPr lang="en-US" sz="3599" dirty="0">
              <a:latin typeface="Poppins" pitchFamily="2" charset="77"/>
            </a:endParaRPr>
          </a:p>
        </p:txBody>
      </p:sp>
      <p:sp>
        <p:nvSpPr>
          <p:cNvPr id="87" name="Freeform 110">
            <a:extLst>
              <a:ext uri="{FF2B5EF4-FFF2-40B4-BE49-F238E27FC236}">
                <a16:creationId xmlns:a16="http://schemas.microsoft.com/office/drawing/2014/main" id="{028407BF-5816-674B-8FC4-D07CA9F740DB}"/>
              </a:ext>
            </a:extLst>
          </p:cNvPr>
          <p:cNvSpPr>
            <a:spLocks noChangeArrowheads="1"/>
          </p:cNvSpPr>
          <p:nvPr/>
        </p:nvSpPr>
        <p:spPr bwMode="auto">
          <a:xfrm>
            <a:off x="8434189" y="4972943"/>
            <a:ext cx="2532241" cy="1917074"/>
          </a:xfrm>
          <a:custGeom>
            <a:avLst/>
            <a:gdLst>
              <a:gd name="T0" fmla="*/ 1264526 w 2035"/>
              <a:gd name="T1" fmla="*/ 1004573 h 1539"/>
              <a:gd name="T2" fmla="*/ 61987 w 2035"/>
              <a:gd name="T3" fmla="*/ 1004573 h 1539"/>
              <a:gd name="T4" fmla="*/ 61987 w 2035"/>
              <a:gd name="T5" fmla="*/ 1004573 h 1539"/>
              <a:gd name="T6" fmla="*/ 0 w 2035"/>
              <a:gd name="T7" fmla="*/ 941869 h 1539"/>
              <a:gd name="T8" fmla="*/ 0 w 2035"/>
              <a:gd name="T9" fmla="*/ 62051 h 1539"/>
              <a:gd name="T10" fmla="*/ 0 w 2035"/>
              <a:gd name="T11" fmla="*/ 62051 h 1539"/>
              <a:gd name="T12" fmla="*/ 61987 w 2035"/>
              <a:gd name="T13" fmla="*/ 0 h 1539"/>
              <a:gd name="T14" fmla="*/ 1264526 w 2035"/>
              <a:gd name="T15" fmla="*/ 0 h 1539"/>
              <a:gd name="T16" fmla="*/ 1264526 w 2035"/>
              <a:gd name="T17" fmla="*/ 0 h 1539"/>
              <a:gd name="T18" fmla="*/ 1327166 w 2035"/>
              <a:gd name="T19" fmla="*/ 62051 h 1539"/>
              <a:gd name="T20" fmla="*/ 1327166 w 2035"/>
              <a:gd name="T21" fmla="*/ 941869 h 1539"/>
              <a:gd name="T22" fmla="*/ 1327166 w 2035"/>
              <a:gd name="T23" fmla="*/ 941869 h 1539"/>
              <a:gd name="T24" fmla="*/ 1264526 w 2035"/>
              <a:gd name="T25" fmla="*/ 1004573 h 15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35" h="1539">
                <a:moveTo>
                  <a:pt x="1938" y="1538"/>
                </a:moveTo>
                <a:lnTo>
                  <a:pt x="95" y="1538"/>
                </a:lnTo>
                <a:cubicBezTo>
                  <a:pt x="42" y="1538"/>
                  <a:pt x="0" y="1495"/>
                  <a:pt x="0" y="1442"/>
                </a:cubicBezTo>
                <a:lnTo>
                  <a:pt x="0" y="95"/>
                </a:lnTo>
                <a:cubicBezTo>
                  <a:pt x="0" y="43"/>
                  <a:pt x="42" y="0"/>
                  <a:pt x="95" y="0"/>
                </a:cubicBezTo>
                <a:lnTo>
                  <a:pt x="1938" y="0"/>
                </a:lnTo>
                <a:cubicBezTo>
                  <a:pt x="1991" y="0"/>
                  <a:pt x="2034" y="43"/>
                  <a:pt x="2034" y="95"/>
                </a:cubicBezTo>
                <a:lnTo>
                  <a:pt x="2034" y="1442"/>
                </a:lnTo>
                <a:cubicBezTo>
                  <a:pt x="2034" y="1495"/>
                  <a:pt x="1991" y="1538"/>
                  <a:pt x="1938" y="1538"/>
                </a:cubicBezTo>
              </a:path>
            </a:pathLst>
          </a:custGeom>
          <a:solidFill>
            <a:srgbClr val="9C9EB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111">
            <a:extLst>
              <a:ext uri="{FF2B5EF4-FFF2-40B4-BE49-F238E27FC236}">
                <a16:creationId xmlns:a16="http://schemas.microsoft.com/office/drawing/2014/main" id="{A8015B41-AEB0-3E48-BE22-3002379B5119}"/>
              </a:ext>
            </a:extLst>
          </p:cNvPr>
          <p:cNvSpPr>
            <a:spLocks noChangeArrowheads="1"/>
          </p:cNvSpPr>
          <p:nvPr/>
        </p:nvSpPr>
        <p:spPr bwMode="auto">
          <a:xfrm>
            <a:off x="8549537" y="5099283"/>
            <a:ext cx="2290556" cy="1664392"/>
          </a:xfrm>
          <a:custGeom>
            <a:avLst/>
            <a:gdLst>
              <a:gd name="T0" fmla="*/ 1200435 w 1841"/>
              <a:gd name="T1" fmla="*/ 872079 h 1338"/>
              <a:gd name="T2" fmla="*/ 0 w 1841"/>
              <a:gd name="T3" fmla="*/ 872079 h 1338"/>
              <a:gd name="T4" fmla="*/ 0 w 1841"/>
              <a:gd name="T5" fmla="*/ 0 h 1338"/>
              <a:gd name="T6" fmla="*/ 1200435 w 1841"/>
              <a:gd name="T7" fmla="*/ 0 h 1338"/>
              <a:gd name="T8" fmla="*/ 1200435 w 1841"/>
              <a:gd name="T9" fmla="*/ 872079 h 1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41" h="1338">
                <a:moveTo>
                  <a:pt x="1840" y="1337"/>
                </a:moveTo>
                <a:lnTo>
                  <a:pt x="0" y="1337"/>
                </a:lnTo>
                <a:lnTo>
                  <a:pt x="0" y="0"/>
                </a:lnTo>
                <a:lnTo>
                  <a:pt x="1840" y="0"/>
                </a:lnTo>
                <a:lnTo>
                  <a:pt x="1840" y="133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12">
            <a:extLst>
              <a:ext uri="{FF2B5EF4-FFF2-40B4-BE49-F238E27FC236}">
                <a16:creationId xmlns:a16="http://schemas.microsoft.com/office/drawing/2014/main" id="{3ED5A4C5-0614-8F41-9BFE-A25BC9B0629A}"/>
              </a:ext>
            </a:extLst>
          </p:cNvPr>
          <p:cNvSpPr>
            <a:spLocks noChangeArrowheads="1"/>
          </p:cNvSpPr>
          <p:nvPr/>
        </p:nvSpPr>
        <p:spPr bwMode="auto">
          <a:xfrm>
            <a:off x="9593197" y="5225621"/>
            <a:ext cx="714081" cy="444938"/>
          </a:xfrm>
          <a:custGeom>
            <a:avLst/>
            <a:gdLst>
              <a:gd name="T0" fmla="*/ 55352 w 575"/>
              <a:gd name="T1" fmla="*/ 104270 h 358"/>
              <a:gd name="T2" fmla="*/ 55352 w 575"/>
              <a:gd name="T3" fmla="*/ 104270 h 358"/>
              <a:gd name="T4" fmla="*/ 287830 w 575"/>
              <a:gd name="T5" fmla="*/ 232653 h 358"/>
              <a:gd name="T6" fmla="*/ 373788 w 575"/>
              <a:gd name="T7" fmla="*/ 174653 h 358"/>
              <a:gd name="T8" fmla="*/ 373788 w 575"/>
              <a:gd name="T9" fmla="*/ 174653 h 358"/>
              <a:gd name="T10" fmla="*/ 55352 w 575"/>
              <a:gd name="T11" fmla="*/ 0 h 358"/>
              <a:gd name="T12" fmla="*/ 55352 w 575"/>
              <a:gd name="T13" fmla="*/ 0 h 358"/>
              <a:gd name="T14" fmla="*/ 0 w 575"/>
              <a:gd name="T15" fmla="*/ 3910 h 358"/>
              <a:gd name="T16" fmla="*/ 16931 w 575"/>
              <a:gd name="T17" fmla="*/ 106225 h 358"/>
              <a:gd name="T18" fmla="*/ 16931 w 575"/>
              <a:gd name="T19" fmla="*/ 106225 h 358"/>
              <a:gd name="T20" fmla="*/ 55352 w 575"/>
              <a:gd name="T21" fmla="*/ 104270 h 3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5" h="358">
                <a:moveTo>
                  <a:pt x="85" y="160"/>
                </a:moveTo>
                <a:lnTo>
                  <a:pt x="85" y="160"/>
                </a:lnTo>
                <a:cubicBezTo>
                  <a:pt x="235" y="160"/>
                  <a:pt x="367" y="239"/>
                  <a:pt x="442" y="357"/>
                </a:cubicBezTo>
                <a:lnTo>
                  <a:pt x="574" y="268"/>
                </a:lnTo>
                <a:cubicBezTo>
                  <a:pt x="471" y="107"/>
                  <a:pt x="291" y="0"/>
                  <a:pt x="85" y="0"/>
                </a:cubicBezTo>
                <a:cubicBezTo>
                  <a:pt x="56" y="0"/>
                  <a:pt x="28" y="2"/>
                  <a:pt x="0" y="6"/>
                </a:cubicBezTo>
                <a:lnTo>
                  <a:pt x="26" y="163"/>
                </a:lnTo>
                <a:cubicBezTo>
                  <a:pt x="45" y="161"/>
                  <a:pt x="65" y="160"/>
                  <a:pt x="85" y="16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113">
            <a:extLst>
              <a:ext uri="{FF2B5EF4-FFF2-40B4-BE49-F238E27FC236}">
                <a16:creationId xmlns:a16="http://schemas.microsoft.com/office/drawing/2014/main" id="{82DCB7F7-2DCA-7D46-BB82-7653D9FCA8D2}"/>
              </a:ext>
            </a:extLst>
          </p:cNvPr>
          <p:cNvSpPr>
            <a:spLocks noChangeArrowheads="1"/>
          </p:cNvSpPr>
          <p:nvPr/>
        </p:nvSpPr>
        <p:spPr bwMode="auto">
          <a:xfrm>
            <a:off x="8983481" y="5247597"/>
            <a:ext cx="587742" cy="626206"/>
          </a:xfrm>
          <a:custGeom>
            <a:avLst/>
            <a:gdLst>
              <a:gd name="T0" fmla="*/ 307535 w 470"/>
              <a:gd name="T1" fmla="*/ 103346 h 502"/>
              <a:gd name="T2" fmla="*/ 290486 w 470"/>
              <a:gd name="T3" fmla="*/ 0 h 502"/>
              <a:gd name="T4" fmla="*/ 290486 w 470"/>
              <a:gd name="T5" fmla="*/ 0 h 502"/>
              <a:gd name="T6" fmla="*/ 0 w 470"/>
              <a:gd name="T7" fmla="*/ 310039 h 502"/>
              <a:gd name="T8" fmla="*/ 102949 w 470"/>
              <a:gd name="T9" fmla="*/ 327700 h 502"/>
              <a:gd name="T10" fmla="*/ 102949 w 470"/>
              <a:gd name="T11" fmla="*/ 327700 h 502"/>
              <a:gd name="T12" fmla="*/ 307535 w 470"/>
              <a:gd name="T13" fmla="*/ 103346 h 5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0" h="502">
                <a:moveTo>
                  <a:pt x="469" y="158"/>
                </a:moveTo>
                <a:lnTo>
                  <a:pt x="443" y="0"/>
                </a:lnTo>
                <a:cubicBezTo>
                  <a:pt x="215" y="52"/>
                  <a:pt x="38" y="240"/>
                  <a:pt x="0" y="474"/>
                </a:cubicBezTo>
                <a:lnTo>
                  <a:pt x="157" y="501"/>
                </a:lnTo>
                <a:cubicBezTo>
                  <a:pt x="184" y="334"/>
                  <a:pt x="308" y="199"/>
                  <a:pt x="469" y="158"/>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114">
            <a:extLst>
              <a:ext uri="{FF2B5EF4-FFF2-40B4-BE49-F238E27FC236}">
                <a16:creationId xmlns:a16="http://schemas.microsoft.com/office/drawing/2014/main" id="{3FBE6F4D-1638-514B-A3DE-A6146ABE3433}"/>
              </a:ext>
            </a:extLst>
          </p:cNvPr>
          <p:cNvSpPr>
            <a:spLocks noChangeArrowheads="1"/>
          </p:cNvSpPr>
          <p:nvPr/>
        </p:nvSpPr>
        <p:spPr bwMode="auto">
          <a:xfrm>
            <a:off x="9302070" y="6285780"/>
            <a:ext cx="944785" cy="390005"/>
          </a:xfrm>
          <a:custGeom>
            <a:avLst/>
            <a:gdLst>
              <a:gd name="T0" fmla="*/ 205987 w 760"/>
              <a:gd name="T1" fmla="*/ 99964 h 313"/>
              <a:gd name="T2" fmla="*/ 205987 w 760"/>
              <a:gd name="T3" fmla="*/ 99964 h 313"/>
              <a:gd name="T4" fmla="*/ 68445 w 760"/>
              <a:gd name="T5" fmla="*/ 62722 h 313"/>
              <a:gd name="T6" fmla="*/ 0 w 760"/>
              <a:gd name="T7" fmla="*/ 142432 h 313"/>
              <a:gd name="T8" fmla="*/ 0 w 760"/>
              <a:gd name="T9" fmla="*/ 142432 h 313"/>
              <a:gd name="T10" fmla="*/ 205987 w 760"/>
              <a:gd name="T11" fmla="*/ 203848 h 313"/>
              <a:gd name="T12" fmla="*/ 205987 w 760"/>
              <a:gd name="T13" fmla="*/ 203848 h 313"/>
              <a:gd name="T14" fmla="*/ 494760 w 760"/>
              <a:gd name="T15" fmla="*/ 69256 h 313"/>
              <a:gd name="T16" fmla="*/ 417841 w 760"/>
              <a:gd name="T17" fmla="*/ 0 h 313"/>
              <a:gd name="T18" fmla="*/ 417841 w 760"/>
              <a:gd name="T19" fmla="*/ 0 h 313"/>
              <a:gd name="T20" fmla="*/ 205987 w 760"/>
              <a:gd name="T21" fmla="*/ 99964 h 3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0" h="313">
                <a:moveTo>
                  <a:pt x="316" y="153"/>
                </a:moveTo>
                <a:lnTo>
                  <a:pt x="316" y="153"/>
                </a:lnTo>
                <a:cubicBezTo>
                  <a:pt x="240" y="153"/>
                  <a:pt x="167" y="132"/>
                  <a:pt x="105" y="96"/>
                </a:cubicBezTo>
                <a:lnTo>
                  <a:pt x="0" y="218"/>
                </a:lnTo>
                <a:cubicBezTo>
                  <a:pt x="91" y="278"/>
                  <a:pt x="200" y="312"/>
                  <a:pt x="316" y="312"/>
                </a:cubicBezTo>
                <a:cubicBezTo>
                  <a:pt x="493" y="312"/>
                  <a:pt x="652" y="232"/>
                  <a:pt x="759" y="106"/>
                </a:cubicBezTo>
                <a:lnTo>
                  <a:pt x="641" y="0"/>
                </a:lnTo>
                <a:cubicBezTo>
                  <a:pt x="563" y="93"/>
                  <a:pt x="446" y="153"/>
                  <a:pt x="316" y="153"/>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15">
            <a:extLst>
              <a:ext uri="{FF2B5EF4-FFF2-40B4-BE49-F238E27FC236}">
                <a16:creationId xmlns:a16="http://schemas.microsoft.com/office/drawing/2014/main" id="{E045843C-BC76-3C47-8098-5058B82EA0B2}"/>
              </a:ext>
            </a:extLst>
          </p:cNvPr>
          <p:cNvSpPr>
            <a:spLocks noChangeArrowheads="1"/>
          </p:cNvSpPr>
          <p:nvPr/>
        </p:nvSpPr>
        <p:spPr bwMode="auto">
          <a:xfrm>
            <a:off x="8577004" y="5709012"/>
            <a:ext cx="340563" cy="801984"/>
          </a:xfrm>
          <a:custGeom>
            <a:avLst/>
            <a:gdLst>
              <a:gd name="T0" fmla="*/ 155030 w 273"/>
              <a:gd name="T1" fmla="*/ 99598 h 646"/>
              <a:gd name="T2" fmla="*/ 155030 w 273"/>
              <a:gd name="T3" fmla="*/ 99598 h 646"/>
              <a:gd name="T4" fmla="*/ 177925 w 273"/>
              <a:gd name="T5" fmla="*/ 61842 h 646"/>
              <a:gd name="T6" fmla="*/ 91579 w 273"/>
              <a:gd name="T7" fmla="*/ 0 h 646"/>
              <a:gd name="T8" fmla="*/ 91579 w 273"/>
              <a:gd name="T9" fmla="*/ 0 h 646"/>
              <a:gd name="T10" fmla="*/ 60180 w 273"/>
              <a:gd name="T11" fmla="*/ 52728 h 646"/>
              <a:gd name="T12" fmla="*/ 60180 w 273"/>
              <a:gd name="T13" fmla="*/ 52728 h 646"/>
              <a:gd name="T14" fmla="*/ 75880 w 273"/>
              <a:gd name="T15" fmla="*/ 419873 h 646"/>
              <a:gd name="T16" fmla="*/ 174654 w 273"/>
              <a:gd name="T17" fmla="*/ 377560 h 646"/>
              <a:gd name="T18" fmla="*/ 174654 w 273"/>
              <a:gd name="T19" fmla="*/ 377560 h 646"/>
              <a:gd name="T20" fmla="*/ 155030 w 273"/>
              <a:gd name="T21" fmla="*/ 99598 h 6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3" h="646">
                <a:moveTo>
                  <a:pt x="237" y="153"/>
                </a:moveTo>
                <a:lnTo>
                  <a:pt x="237" y="153"/>
                </a:lnTo>
                <a:cubicBezTo>
                  <a:pt x="248" y="133"/>
                  <a:pt x="259" y="113"/>
                  <a:pt x="272" y="95"/>
                </a:cubicBezTo>
                <a:lnTo>
                  <a:pt x="140" y="0"/>
                </a:lnTo>
                <a:cubicBezTo>
                  <a:pt x="122" y="26"/>
                  <a:pt x="106" y="52"/>
                  <a:pt x="92" y="81"/>
                </a:cubicBezTo>
                <a:cubicBezTo>
                  <a:pt x="0" y="268"/>
                  <a:pt x="16" y="479"/>
                  <a:pt x="116" y="645"/>
                </a:cubicBezTo>
                <a:lnTo>
                  <a:pt x="267" y="580"/>
                </a:lnTo>
                <a:cubicBezTo>
                  <a:pt x="184" y="458"/>
                  <a:pt x="168" y="295"/>
                  <a:pt x="237" y="153"/>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16">
            <a:extLst>
              <a:ext uri="{FF2B5EF4-FFF2-40B4-BE49-F238E27FC236}">
                <a16:creationId xmlns:a16="http://schemas.microsoft.com/office/drawing/2014/main" id="{B9C6D30B-B55A-BE42-9007-F6EA976D42E6}"/>
              </a:ext>
            </a:extLst>
          </p:cNvPr>
          <p:cNvSpPr>
            <a:spLocks noChangeArrowheads="1"/>
          </p:cNvSpPr>
          <p:nvPr/>
        </p:nvSpPr>
        <p:spPr bwMode="auto">
          <a:xfrm>
            <a:off x="8219963" y="5780422"/>
            <a:ext cx="433944" cy="329582"/>
          </a:xfrm>
          <a:custGeom>
            <a:avLst/>
            <a:gdLst>
              <a:gd name="T0" fmla="*/ 51148 w 347"/>
              <a:gd name="T1" fmla="*/ 162344 h 264"/>
              <a:gd name="T2" fmla="*/ 143609 w 347"/>
              <a:gd name="T3" fmla="*/ 85100 h 264"/>
              <a:gd name="T4" fmla="*/ 226889 w 347"/>
              <a:gd name="T5" fmla="*/ 31421 h 264"/>
              <a:gd name="T6" fmla="*/ 213774 w 347"/>
              <a:gd name="T7" fmla="*/ 0 h 264"/>
              <a:gd name="T8" fmla="*/ 123937 w 347"/>
              <a:gd name="T9" fmla="*/ 49096 h 264"/>
              <a:gd name="T10" fmla="*/ 26230 w 347"/>
              <a:gd name="T11" fmla="*/ 113248 h 264"/>
              <a:gd name="T12" fmla="*/ 26230 w 347"/>
              <a:gd name="T13" fmla="*/ 113248 h 264"/>
              <a:gd name="T14" fmla="*/ 17049 w 347"/>
              <a:gd name="T15" fmla="*/ 155143 h 264"/>
              <a:gd name="T16" fmla="*/ 17049 w 347"/>
              <a:gd name="T17" fmla="*/ 155143 h 264"/>
              <a:gd name="T18" fmla="*/ 51148 w 347"/>
              <a:gd name="T19" fmla="*/ 162344 h 26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47" h="264">
                <a:moveTo>
                  <a:pt x="78" y="248"/>
                </a:moveTo>
                <a:lnTo>
                  <a:pt x="219" y="130"/>
                </a:lnTo>
                <a:lnTo>
                  <a:pt x="346" y="48"/>
                </a:lnTo>
                <a:lnTo>
                  <a:pt x="326" y="0"/>
                </a:lnTo>
                <a:lnTo>
                  <a:pt x="189" y="75"/>
                </a:lnTo>
                <a:lnTo>
                  <a:pt x="40" y="173"/>
                </a:lnTo>
                <a:cubicBezTo>
                  <a:pt x="40" y="173"/>
                  <a:pt x="0" y="207"/>
                  <a:pt x="26" y="237"/>
                </a:cubicBezTo>
                <a:cubicBezTo>
                  <a:pt x="48" y="263"/>
                  <a:pt x="78" y="248"/>
                  <a:pt x="78" y="248"/>
                </a:cubicBezTo>
              </a:path>
            </a:pathLst>
          </a:custGeom>
          <a:solidFill>
            <a:srgbClr val="04A9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17">
            <a:extLst>
              <a:ext uri="{FF2B5EF4-FFF2-40B4-BE49-F238E27FC236}">
                <a16:creationId xmlns:a16="http://schemas.microsoft.com/office/drawing/2014/main" id="{F0E1A829-39B3-9546-9BC3-369EF7412E79}"/>
              </a:ext>
            </a:extLst>
          </p:cNvPr>
          <p:cNvSpPr>
            <a:spLocks noChangeArrowheads="1"/>
          </p:cNvSpPr>
          <p:nvPr/>
        </p:nvSpPr>
        <p:spPr bwMode="auto">
          <a:xfrm>
            <a:off x="8626439" y="5730984"/>
            <a:ext cx="164788" cy="104370"/>
          </a:xfrm>
          <a:custGeom>
            <a:avLst/>
            <a:gdLst>
              <a:gd name="T0" fmla="*/ 0 w 131"/>
              <a:gd name="T1" fmla="*/ 30701 h 82"/>
              <a:gd name="T2" fmla="*/ 20448 w 131"/>
              <a:gd name="T3" fmla="*/ 22692 h 82"/>
              <a:gd name="T4" fmla="*/ 46173 w 131"/>
              <a:gd name="T5" fmla="*/ 0 h 82"/>
              <a:gd name="T6" fmla="*/ 64642 w 131"/>
              <a:gd name="T7" fmla="*/ 1335 h 82"/>
              <a:gd name="T8" fmla="*/ 73876 w 131"/>
              <a:gd name="T9" fmla="*/ 10011 h 82"/>
              <a:gd name="T10" fmla="*/ 85749 w 131"/>
              <a:gd name="T11" fmla="*/ 22024 h 82"/>
              <a:gd name="T12" fmla="*/ 85749 w 131"/>
              <a:gd name="T13" fmla="*/ 22024 h 82"/>
              <a:gd name="T14" fmla="*/ 75196 w 131"/>
              <a:gd name="T15" fmla="*/ 23359 h 82"/>
              <a:gd name="T16" fmla="*/ 80473 w 131"/>
              <a:gd name="T17" fmla="*/ 30033 h 82"/>
              <a:gd name="T18" fmla="*/ 80473 w 131"/>
              <a:gd name="T19" fmla="*/ 30033 h 82"/>
              <a:gd name="T20" fmla="*/ 64642 w 131"/>
              <a:gd name="T21" fmla="*/ 25361 h 82"/>
              <a:gd name="T22" fmla="*/ 54748 w 131"/>
              <a:gd name="T23" fmla="*/ 25361 h 82"/>
              <a:gd name="T24" fmla="*/ 42875 w 131"/>
              <a:gd name="T25" fmla="*/ 34705 h 82"/>
              <a:gd name="T26" fmla="*/ 50130 w 131"/>
              <a:gd name="T27" fmla="*/ 39377 h 82"/>
              <a:gd name="T28" fmla="*/ 50130 w 131"/>
              <a:gd name="T29" fmla="*/ 39377 h 82"/>
              <a:gd name="T30" fmla="*/ 65961 w 131"/>
              <a:gd name="T31" fmla="*/ 43381 h 82"/>
              <a:gd name="T32" fmla="*/ 54748 w 131"/>
              <a:gd name="T33" fmla="*/ 48720 h 82"/>
              <a:gd name="T34" fmla="*/ 54748 w 131"/>
              <a:gd name="T35" fmla="*/ 48720 h 82"/>
              <a:gd name="T36" fmla="*/ 42215 w 131"/>
              <a:gd name="T37" fmla="*/ 49388 h 82"/>
              <a:gd name="T38" fmla="*/ 30342 w 131"/>
              <a:gd name="T39" fmla="*/ 46718 h 82"/>
              <a:gd name="T40" fmla="*/ 9894 w 131"/>
              <a:gd name="T41" fmla="*/ 54060 h 82"/>
              <a:gd name="T42" fmla="*/ 0 w 131"/>
              <a:gd name="T43" fmla="*/ 30701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31" h="82">
                <a:moveTo>
                  <a:pt x="0" y="46"/>
                </a:moveTo>
                <a:lnTo>
                  <a:pt x="31" y="34"/>
                </a:lnTo>
                <a:lnTo>
                  <a:pt x="70" y="0"/>
                </a:lnTo>
                <a:lnTo>
                  <a:pt x="98" y="2"/>
                </a:lnTo>
                <a:lnTo>
                  <a:pt x="112" y="15"/>
                </a:lnTo>
                <a:lnTo>
                  <a:pt x="130" y="33"/>
                </a:lnTo>
                <a:cubicBezTo>
                  <a:pt x="130" y="33"/>
                  <a:pt x="121" y="38"/>
                  <a:pt x="114" y="35"/>
                </a:cubicBezTo>
                <a:lnTo>
                  <a:pt x="122" y="45"/>
                </a:lnTo>
                <a:cubicBezTo>
                  <a:pt x="122" y="45"/>
                  <a:pt x="110" y="54"/>
                  <a:pt x="98" y="38"/>
                </a:cubicBezTo>
                <a:lnTo>
                  <a:pt x="83" y="38"/>
                </a:lnTo>
                <a:lnTo>
                  <a:pt x="65" y="52"/>
                </a:lnTo>
                <a:lnTo>
                  <a:pt x="76" y="59"/>
                </a:lnTo>
                <a:cubicBezTo>
                  <a:pt x="76" y="59"/>
                  <a:pt x="103" y="55"/>
                  <a:pt x="100" y="65"/>
                </a:cubicBezTo>
                <a:lnTo>
                  <a:pt x="83" y="73"/>
                </a:lnTo>
                <a:cubicBezTo>
                  <a:pt x="76" y="75"/>
                  <a:pt x="70" y="75"/>
                  <a:pt x="64" y="74"/>
                </a:cubicBezTo>
                <a:lnTo>
                  <a:pt x="46" y="70"/>
                </a:lnTo>
                <a:lnTo>
                  <a:pt x="15" y="81"/>
                </a:lnTo>
                <a:lnTo>
                  <a:pt x="0" y="46"/>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18">
            <a:extLst>
              <a:ext uri="{FF2B5EF4-FFF2-40B4-BE49-F238E27FC236}">
                <a16:creationId xmlns:a16="http://schemas.microsoft.com/office/drawing/2014/main" id="{D442B946-2797-3647-9967-01F188B49D16}"/>
              </a:ext>
            </a:extLst>
          </p:cNvPr>
          <p:cNvSpPr>
            <a:spLocks noChangeArrowheads="1"/>
          </p:cNvSpPr>
          <p:nvPr/>
        </p:nvSpPr>
        <p:spPr bwMode="auto">
          <a:xfrm>
            <a:off x="8077146" y="5956200"/>
            <a:ext cx="302114" cy="455921"/>
          </a:xfrm>
          <a:custGeom>
            <a:avLst/>
            <a:gdLst>
              <a:gd name="T0" fmla="*/ 115034 w 241"/>
              <a:gd name="T1" fmla="*/ 238411 h 366"/>
              <a:gd name="T2" fmla="*/ 0 w 241"/>
              <a:gd name="T3" fmla="*/ 238411 h 366"/>
              <a:gd name="T4" fmla="*/ 0 w 241"/>
              <a:gd name="T5" fmla="*/ 238411 h 366"/>
              <a:gd name="T6" fmla="*/ 53902 w 241"/>
              <a:gd name="T7" fmla="*/ 21555 h 366"/>
              <a:gd name="T8" fmla="*/ 53902 w 241"/>
              <a:gd name="T9" fmla="*/ 21555 h 366"/>
              <a:gd name="T10" fmla="*/ 98600 w 241"/>
              <a:gd name="T11" fmla="*/ 2613 h 366"/>
              <a:gd name="T12" fmla="*/ 128838 w 241"/>
              <a:gd name="T13" fmla="*/ 32006 h 366"/>
              <a:gd name="T14" fmla="*/ 128838 w 241"/>
              <a:gd name="T15" fmla="*/ 32006 h 366"/>
              <a:gd name="T16" fmla="*/ 140013 w 241"/>
              <a:gd name="T17" fmla="*/ 132596 h 366"/>
              <a:gd name="T18" fmla="*/ 140013 w 241"/>
              <a:gd name="T19" fmla="*/ 132596 h 366"/>
              <a:gd name="T20" fmla="*/ 111747 w 241"/>
              <a:gd name="T21" fmla="*/ 131942 h 366"/>
              <a:gd name="T22" fmla="*/ 105174 w 241"/>
              <a:gd name="T23" fmla="*/ 155457 h 366"/>
              <a:gd name="T24" fmla="*/ 105174 w 241"/>
              <a:gd name="T25" fmla="*/ 155457 h 366"/>
              <a:gd name="T26" fmla="*/ 105831 w 241"/>
              <a:gd name="T27" fmla="*/ 206405 h 366"/>
              <a:gd name="T28" fmla="*/ 115034 w 241"/>
              <a:gd name="T29" fmla="*/ 238411 h 36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1" h="366">
                <a:moveTo>
                  <a:pt x="175" y="365"/>
                </a:moveTo>
                <a:lnTo>
                  <a:pt x="0" y="365"/>
                </a:lnTo>
                <a:cubicBezTo>
                  <a:pt x="0" y="365"/>
                  <a:pt x="19" y="93"/>
                  <a:pt x="82" y="33"/>
                </a:cubicBezTo>
                <a:cubicBezTo>
                  <a:pt x="115" y="0"/>
                  <a:pt x="150" y="4"/>
                  <a:pt x="150" y="4"/>
                </a:cubicBezTo>
                <a:lnTo>
                  <a:pt x="196" y="49"/>
                </a:lnTo>
                <a:cubicBezTo>
                  <a:pt x="196" y="49"/>
                  <a:pt x="240" y="180"/>
                  <a:pt x="213" y="203"/>
                </a:cubicBezTo>
                <a:cubicBezTo>
                  <a:pt x="197" y="215"/>
                  <a:pt x="170" y="202"/>
                  <a:pt x="170" y="202"/>
                </a:cubicBezTo>
                <a:lnTo>
                  <a:pt x="160" y="238"/>
                </a:lnTo>
                <a:cubicBezTo>
                  <a:pt x="153" y="264"/>
                  <a:pt x="153" y="291"/>
                  <a:pt x="161" y="316"/>
                </a:cubicBezTo>
                <a:lnTo>
                  <a:pt x="175" y="365"/>
                </a:lnTo>
              </a:path>
            </a:pathLst>
          </a:custGeom>
          <a:solidFill>
            <a:srgbClr val="00BA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19">
            <a:extLst>
              <a:ext uri="{FF2B5EF4-FFF2-40B4-BE49-F238E27FC236}">
                <a16:creationId xmlns:a16="http://schemas.microsoft.com/office/drawing/2014/main" id="{3365FDCC-0763-EB4F-8D90-B0D0CA629EB2}"/>
              </a:ext>
            </a:extLst>
          </p:cNvPr>
          <p:cNvSpPr>
            <a:spLocks noChangeArrowheads="1"/>
          </p:cNvSpPr>
          <p:nvPr/>
        </p:nvSpPr>
        <p:spPr bwMode="auto">
          <a:xfrm>
            <a:off x="7978274" y="6406628"/>
            <a:ext cx="296618" cy="659165"/>
          </a:xfrm>
          <a:custGeom>
            <a:avLst/>
            <a:gdLst>
              <a:gd name="T0" fmla="*/ 154882 w 238"/>
              <a:gd name="T1" fmla="*/ 0 h 530"/>
              <a:gd name="T2" fmla="*/ 73847 w 238"/>
              <a:gd name="T3" fmla="*/ 0 h 530"/>
              <a:gd name="T4" fmla="*/ 50320 w 238"/>
              <a:gd name="T5" fmla="*/ 0 h 530"/>
              <a:gd name="T6" fmla="*/ 50320 w 238"/>
              <a:gd name="T7" fmla="*/ 0 h 530"/>
              <a:gd name="T8" fmla="*/ 63391 w 238"/>
              <a:gd name="T9" fmla="*/ 96517 h 530"/>
              <a:gd name="T10" fmla="*/ 58816 w 238"/>
              <a:gd name="T11" fmla="*/ 185209 h 530"/>
              <a:gd name="T12" fmla="*/ 0 w 238"/>
              <a:gd name="T13" fmla="*/ 344984 h 530"/>
              <a:gd name="T14" fmla="*/ 44439 w 238"/>
              <a:gd name="T15" fmla="*/ 344984 h 530"/>
              <a:gd name="T16" fmla="*/ 118939 w 238"/>
              <a:gd name="T17" fmla="*/ 195643 h 530"/>
              <a:gd name="T18" fmla="*/ 154882 w 238"/>
              <a:gd name="T19" fmla="*/ 0 h 5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530">
                <a:moveTo>
                  <a:pt x="237" y="0"/>
                </a:moveTo>
                <a:lnTo>
                  <a:pt x="113" y="0"/>
                </a:lnTo>
                <a:lnTo>
                  <a:pt x="77" y="0"/>
                </a:lnTo>
                <a:cubicBezTo>
                  <a:pt x="54" y="56"/>
                  <a:pt x="97" y="148"/>
                  <a:pt x="97" y="148"/>
                </a:cubicBezTo>
                <a:lnTo>
                  <a:pt x="90" y="284"/>
                </a:lnTo>
                <a:lnTo>
                  <a:pt x="0" y="529"/>
                </a:lnTo>
                <a:lnTo>
                  <a:pt x="68" y="529"/>
                </a:lnTo>
                <a:lnTo>
                  <a:pt x="182" y="300"/>
                </a:lnTo>
                <a:lnTo>
                  <a:pt x="237" y="0"/>
                </a:lnTo>
              </a:path>
            </a:pathLst>
          </a:custGeom>
          <a:solidFill>
            <a:srgbClr val="FD43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20">
            <a:extLst>
              <a:ext uri="{FF2B5EF4-FFF2-40B4-BE49-F238E27FC236}">
                <a16:creationId xmlns:a16="http://schemas.microsoft.com/office/drawing/2014/main" id="{C8C86EDD-D4A0-E149-8983-EBE7F2AE4E21}"/>
              </a:ext>
            </a:extLst>
          </p:cNvPr>
          <p:cNvSpPr>
            <a:spLocks noChangeArrowheads="1"/>
          </p:cNvSpPr>
          <p:nvPr/>
        </p:nvSpPr>
        <p:spPr bwMode="auto">
          <a:xfrm>
            <a:off x="7978272" y="7065793"/>
            <a:ext cx="181269" cy="65917"/>
          </a:xfrm>
          <a:custGeom>
            <a:avLst/>
            <a:gdLst>
              <a:gd name="T0" fmla="*/ 0 w 144"/>
              <a:gd name="T1" fmla="*/ 33936 h 55"/>
              <a:gd name="T2" fmla="*/ 94391 w 144"/>
              <a:gd name="T3" fmla="*/ 33936 h 55"/>
              <a:gd name="T4" fmla="*/ 94391 w 144"/>
              <a:gd name="T5" fmla="*/ 33936 h 55"/>
              <a:gd name="T6" fmla="*/ 72608 w 144"/>
              <a:gd name="T7" fmla="*/ 13197 h 55"/>
              <a:gd name="T8" fmla="*/ 72608 w 144"/>
              <a:gd name="T9" fmla="*/ 13197 h 55"/>
              <a:gd name="T10" fmla="*/ 44225 w 144"/>
              <a:gd name="T11" fmla="*/ 0 h 55"/>
              <a:gd name="T12" fmla="*/ 44885 w 144"/>
              <a:gd name="T13" fmla="*/ 0 h 55"/>
              <a:gd name="T14" fmla="*/ 0 w 144"/>
              <a:gd name="T15" fmla="*/ 0 h 55"/>
              <a:gd name="T16" fmla="*/ 0 w 144"/>
              <a:gd name="T17" fmla="*/ 33936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4" h="55">
                <a:moveTo>
                  <a:pt x="0" y="54"/>
                </a:moveTo>
                <a:lnTo>
                  <a:pt x="143" y="54"/>
                </a:lnTo>
                <a:cubicBezTo>
                  <a:pt x="143" y="54"/>
                  <a:pt x="137" y="19"/>
                  <a:pt x="110" y="21"/>
                </a:cubicBezTo>
                <a:cubicBezTo>
                  <a:pt x="77" y="24"/>
                  <a:pt x="67" y="0"/>
                  <a:pt x="67" y="0"/>
                </a:cubicBezTo>
                <a:lnTo>
                  <a:pt x="68" y="0"/>
                </a:lnTo>
                <a:lnTo>
                  <a:pt x="0" y="0"/>
                </a:lnTo>
                <a:lnTo>
                  <a:pt x="0" y="54"/>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21">
            <a:extLst>
              <a:ext uri="{FF2B5EF4-FFF2-40B4-BE49-F238E27FC236}">
                <a16:creationId xmlns:a16="http://schemas.microsoft.com/office/drawing/2014/main" id="{251CF4B2-48CA-5144-A059-0CFE32D1B700}"/>
              </a:ext>
            </a:extLst>
          </p:cNvPr>
          <p:cNvSpPr>
            <a:spLocks noChangeArrowheads="1"/>
          </p:cNvSpPr>
          <p:nvPr/>
        </p:nvSpPr>
        <p:spPr bwMode="auto">
          <a:xfrm>
            <a:off x="8055173" y="6406628"/>
            <a:ext cx="219717" cy="285639"/>
          </a:xfrm>
          <a:custGeom>
            <a:avLst/>
            <a:gdLst>
              <a:gd name="T0" fmla="*/ 32918 w 175"/>
              <a:gd name="T1" fmla="*/ 0 h 228"/>
              <a:gd name="T2" fmla="*/ 9217 w 175"/>
              <a:gd name="T3" fmla="*/ 0 h 228"/>
              <a:gd name="T4" fmla="*/ 9217 w 175"/>
              <a:gd name="T5" fmla="*/ 0 h 228"/>
              <a:gd name="T6" fmla="*/ 14484 w 175"/>
              <a:gd name="T7" fmla="*/ 75545 h 228"/>
              <a:gd name="T8" fmla="*/ 14484 w 175"/>
              <a:gd name="T9" fmla="*/ 75545 h 228"/>
              <a:gd name="T10" fmla="*/ 48060 w 175"/>
              <a:gd name="T11" fmla="*/ 105763 h 228"/>
              <a:gd name="T12" fmla="*/ 48060 w 175"/>
              <a:gd name="T13" fmla="*/ 105763 h 228"/>
              <a:gd name="T14" fmla="*/ 87561 w 175"/>
              <a:gd name="T15" fmla="*/ 149119 h 228"/>
              <a:gd name="T16" fmla="*/ 114554 w 175"/>
              <a:gd name="T17" fmla="*/ 0 h 228"/>
              <a:gd name="T18" fmla="*/ 32918 w 175"/>
              <a:gd name="T19" fmla="*/ 0 h 2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 h="228">
                <a:moveTo>
                  <a:pt x="50" y="0"/>
                </a:moveTo>
                <a:lnTo>
                  <a:pt x="14" y="0"/>
                </a:lnTo>
                <a:cubicBezTo>
                  <a:pt x="0" y="35"/>
                  <a:pt x="11" y="84"/>
                  <a:pt x="22" y="115"/>
                </a:cubicBezTo>
                <a:cubicBezTo>
                  <a:pt x="33" y="135"/>
                  <a:pt x="50" y="152"/>
                  <a:pt x="73" y="161"/>
                </a:cubicBezTo>
                <a:cubicBezTo>
                  <a:pt x="106" y="174"/>
                  <a:pt x="124" y="203"/>
                  <a:pt x="133" y="227"/>
                </a:cubicBezTo>
                <a:lnTo>
                  <a:pt x="174" y="0"/>
                </a:lnTo>
                <a:lnTo>
                  <a:pt x="50" y="0"/>
                </a:lnTo>
              </a:path>
            </a:pathLst>
          </a:custGeom>
          <a:solidFill>
            <a:srgbClr val="E42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22">
            <a:extLst>
              <a:ext uri="{FF2B5EF4-FFF2-40B4-BE49-F238E27FC236}">
                <a16:creationId xmlns:a16="http://schemas.microsoft.com/office/drawing/2014/main" id="{66D38316-9DFB-B84C-8276-196F03E905D1}"/>
              </a:ext>
            </a:extLst>
          </p:cNvPr>
          <p:cNvSpPr>
            <a:spLocks noChangeArrowheads="1"/>
          </p:cNvSpPr>
          <p:nvPr/>
        </p:nvSpPr>
        <p:spPr bwMode="auto">
          <a:xfrm>
            <a:off x="7978272" y="7065793"/>
            <a:ext cx="181269" cy="65917"/>
          </a:xfrm>
          <a:custGeom>
            <a:avLst/>
            <a:gdLst>
              <a:gd name="T0" fmla="*/ 0 w 144"/>
              <a:gd name="T1" fmla="*/ 33936 h 55"/>
              <a:gd name="T2" fmla="*/ 94391 w 144"/>
              <a:gd name="T3" fmla="*/ 33936 h 55"/>
              <a:gd name="T4" fmla="*/ 94391 w 144"/>
              <a:gd name="T5" fmla="*/ 33936 h 55"/>
              <a:gd name="T6" fmla="*/ 72608 w 144"/>
              <a:gd name="T7" fmla="*/ 13197 h 55"/>
              <a:gd name="T8" fmla="*/ 72608 w 144"/>
              <a:gd name="T9" fmla="*/ 13197 h 55"/>
              <a:gd name="T10" fmla="*/ 44225 w 144"/>
              <a:gd name="T11" fmla="*/ 0 h 55"/>
              <a:gd name="T12" fmla="*/ 44885 w 144"/>
              <a:gd name="T13" fmla="*/ 0 h 55"/>
              <a:gd name="T14" fmla="*/ 0 w 144"/>
              <a:gd name="T15" fmla="*/ 0 h 55"/>
              <a:gd name="T16" fmla="*/ 0 w 144"/>
              <a:gd name="T17" fmla="*/ 33936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4" h="55">
                <a:moveTo>
                  <a:pt x="0" y="54"/>
                </a:moveTo>
                <a:lnTo>
                  <a:pt x="143" y="54"/>
                </a:lnTo>
                <a:cubicBezTo>
                  <a:pt x="143" y="54"/>
                  <a:pt x="137" y="19"/>
                  <a:pt x="110" y="21"/>
                </a:cubicBezTo>
                <a:cubicBezTo>
                  <a:pt x="77" y="24"/>
                  <a:pt x="67" y="0"/>
                  <a:pt x="67" y="0"/>
                </a:cubicBezTo>
                <a:lnTo>
                  <a:pt x="68" y="0"/>
                </a:lnTo>
                <a:lnTo>
                  <a:pt x="0" y="0"/>
                </a:lnTo>
                <a:lnTo>
                  <a:pt x="0" y="54"/>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23">
            <a:extLst>
              <a:ext uri="{FF2B5EF4-FFF2-40B4-BE49-F238E27FC236}">
                <a16:creationId xmlns:a16="http://schemas.microsoft.com/office/drawing/2014/main" id="{64C6D481-231A-324A-B66D-4EE64850AE50}"/>
              </a:ext>
            </a:extLst>
          </p:cNvPr>
          <p:cNvSpPr>
            <a:spLocks noChangeArrowheads="1"/>
          </p:cNvSpPr>
          <p:nvPr/>
        </p:nvSpPr>
        <p:spPr bwMode="auto">
          <a:xfrm>
            <a:off x="8203484" y="6137466"/>
            <a:ext cx="131830" cy="269162"/>
          </a:xfrm>
          <a:custGeom>
            <a:avLst/>
            <a:gdLst>
              <a:gd name="T0" fmla="*/ 31303 w 106"/>
              <a:gd name="T1" fmla="*/ 3237 h 218"/>
              <a:gd name="T2" fmla="*/ 31303 w 106"/>
              <a:gd name="T3" fmla="*/ 3237 h 218"/>
              <a:gd name="T4" fmla="*/ 13043 w 106"/>
              <a:gd name="T5" fmla="*/ 140489 h 218"/>
              <a:gd name="T6" fmla="*/ 45650 w 106"/>
              <a:gd name="T7" fmla="*/ 140489 h 218"/>
              <a:gd name="T8" fmla="*/ 36520 w 106"/>
              <a:gd name="T9" fmla="*/ 108765 h 218"/>
              <a:gd name="T10" fmla="*/ 36520 w 106"/>
              <a:gd name="T11" fmla="*/ 108765 h 218"/>
              <a:gd name="T12" fmla="*/ 35868 w 106"/>
              <a:gd name="T13" fmla="*/ 58267 h 218"/>
              <a:gd name="T14" fmla="*/ 42389 w 106"/>
              <a:gd name="T15" fmla="*/ 34960 h 218"/>
              <a:gd name="T16" fmla="*/ 42389 w 106"/>
              <a:gd name="T17" fmla="*/ 34960 h 218"/>
              <a:gd name="T18" fmla="*/ 68475 w 106"/>
              <a:gd name="T19" fmla="*/ 36903 h 218"/>
              <a:gd name="T20" fmla="*/ 68475 w 106"/>
              <a:gd name="T21" fmla="*/ 36903 h 218"/>
              <a:gd name="T22" fmla="*/ 31303 w 106"/>
              <a:gd name="T23" fmla="*/ 3237 h 2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6" h="218">
                <a:moveTo>
                  <a:pt x="48" y="5"/>
                </a:moveTo>
                <a:lnTo>
                  <a:pt x="48" y="5"/>
                </a:lnTo>
                <a:cubicBezTo>
                  <a:pt x="27" y="0"/>
                  <a:pt x="0" y="112"/>
                  <a:pt x="20" y="217"/>
                </a:cubicBezTo>
                <a:lnTo>
                  <a:pt x="70" y="217"/>
                </a:lnTo>
                <a:lnTo>
                  <a:pt x="56" y="168"/>
                </a:lnTo>
                <a:cubicBezTo>
                  <a:pt x="48" y="143"/>
                  <a:pt x="48" y="116"/>
                  <a:pt x="55" y="90"/>
                </a:cubicBezTo>
                <a:lnTo>
                  <a:pt x="65" y="54"/>
                </a:lnTo>
                <a:cubicBezTo>
                  <a:pt x="65" y="54"/>
                  <a:pt x="90" y="66"/>
                  <a:pt x="105" y="57"/>
                </a:cubicBezTo>
                <a:cubicBezTo>
                  <a:pt x="94" y="41"/>
                  <a:pt x="65" y="8"/>
                  <a:pt x="48" y="5"/>
                </a:cubicBezTo>
              </a:path>
            </a:pathLst>
          </a:custGeom>
          <a:solidFill>
            <a:srgbClr val="04A9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24">
            <a:extLst>
              <a:ext uri="{FF2B5EF4-FFF2-40B4-BE49-F238E27FC236}">
                <a16:creationId xmlns:a16="http://schemas.microsoft.com/office/drawing/2014/main" id="{76D983AD-2057-6B4B-A56A-A62B2B7ACCB8}"/>
              </a:ext>
            </a:extLst>
          </p:cNvPr>
          <p:cNvSpPr>
            <a:spLocks noChangeArrowheads="1"/>
          </p:cNvSpPr>
          <p:nvPr/>
        </p:nvSpPr>
        <p:spPr bwMode="auto">
          <a:xfrm>
            <a:off x="8049682" y="6406628"/>
            <a:ext cx="351547" cy="659165"/>
          </a:xfrm>
          <a:custGeom>
            <a:avLst/>
            <a:gdLst>
              <a:gd name="T0" fmla="*/ 170612 w 282"/>
              <a:gd name="T1" fmla="*/ 335854 h 530"/>
              <a:gd name="T2" fmla="*/ 170612 w 282"/>
              <a:gd name="T3" fmla="*/ 335854 h 530"/>
              <a:gd name="T4" fmla="*/ 183685 w 282"/>
              <a:gd name="T5" fmla="*/ 153254 h 530"/>
              <a:gd name="T6" fmla="*/ 128122 w 282"/>
              <a:gd name="T7" fmla="*/ 0 h 530"/>
              <a:gd name="T8" fmla="*/ 13727 w 282"/>
              <a:gd name="T9" fmla="*/ 0 h 530"/>
              <a:gd name="T10" fmla="*/ 13727 w 282"/>
              <a:gd name="T11" fmla="*/ 0 h 530"/>
              <a:gd name="T12" fmla="*/ 62100 w 282"/>
              <a:gd name="T13" fmla="*/ 92604 h 530"/>
              <a:gd name="T14" fmla="*/ 62100 w 282"/>
              <a:gd name="T15" fmla="*/ 92604 h 530"/>
              <a:gd name="T16" fmla="*/ 118971 w 282"/>
              <a:gd name="T17" fmla="*/ 164992 h 530"/>
              <a:gd name="T18" fmla="*/ 126161 w 282"/>
              <a:gd name="T19" fmla="*/ 344984 h 530"/>
              <a:gd name="T20" fmla="*/ 174534 w 282"/>
              <a:gd name="T21" fmla="*/ 344984 h 530"/>
              <a:gd name="T22" fmla="*/ 174534 w 282"/>
              <a:gd name="T23" fmla="*/ 344984 h 530"/>
              <a:gd name="T24" fmla="*/ 170612 w 282"/>
              <a:gd name="T25" fmla="*/ 335854 h 53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2" h="530">
                <a:moveTo>
                  <a:pt x="261" y="515"/>
                </a:moveTo>
                <a:lnTo>
                  <a:pt x="261" y="515"/>
                </a:lnTo>
                <a:cubicBezTo>
                  <a:pt x="263" y="492"/>
                  <a:pt x="281" y="235"/>
                  <a:pt x="281" y="235"/>
                </a:cubicBezTo>
                <a:lnTo>
                  <a:pt x="196" y="0"/>
                </a:lnTo>
                <a:lnTo>
                  <a:pt x="21" y="0"/>
                </a:lnTo>
                <a:cubicBezTo>
                  <a:pt x="21" y="0"/>
                  <a:pt x="0" y="98"/>
                  <a:pt x="95" y="142"/>
                </a:cubicBezTo>
                <a:cubicBezTo>
                  <a:pt x="137" y="161"/>
                  <a:pt x="182" y="253"/>
                  <a:pt x="182" y="253"/>
                </a:cubicBezTo>
                <a:lnTo>
                  <a:pt x="193" y="529"/>
                </a:lnTo>
                <a:lnTo>
                  <a:pt x="267" y="529"/>
                </a:lnTo>
                <a:cubicBezTo>
                  <a:pt x="263" y="525"/>
                  <a:pt x="261" y="521"/>
                  <a:pt x="261" y="515"/>
                </a:cubicBezTo>
              </a:path>
            </a:pathLst>
          </a:custGeom>
          <a:solidFill>
            <a:srgbClr val="FD43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25">
            <a:extLst>
              <a:ext uri="{FF2B5EF4-FFF2-40B4-BE49-F238E27FC236}">
                <a16:creationId xmlns:a16="http://schemas.microsoft.com/office/drawing/2014/main" id="{2E51F979-E8B7-8346-8B3E-9567461BDDAA}"/>
              </a:ext>
            </a:extLst>
          </p:cNvPr>
          <p:cNvSpPr>
            <a:spLocks noChangeArrowheads="1"/>
          </p:cNvSpPr>
          <p:nvPr/>
        </p:nvSpPr>
        <p:spPr bwMode="auto">
          <a:xfrm>
            <a:off x="8291373" y="7065793"/>
            <a:ext cx="186759" cy="65917"/>
          </a:xfrm>
          <a:custGeom>
            <a:avLst/>
            <a:gdLst>
              <a:gd name="T0" fmla="*/ 97286 w 152"/>
              <a:gd name="T1" fmla="*/ 33936 h 55"/>
              <a:gd name="T2" fmla="*/ 97286 w 152"/>
              <a:gd name="T3" fmla="*/ 33936 h 55"/>
              <a:gd name="T4" fmla="*/ 81823 w 152"/>
              <a:gd name="T5" fmla="*/ 10055 h 55"/>
              <a:gd name="T6" fmla="*/ 81823 w 152"/>
              <a:gd name="T7" fmla="*/ 10055 h 55"/>
              <a:gd name="T8" fmla="*/ 47676 w 152"/>
              <a:gd name="T9" fmla="*/ 0 h 55"/>
              <a:gd name="T10" fmla="*/ 0 w 152"/>
              <a:gd name="T11" fmla="*/ 0 h 55"/>
              <a:gd name="T12" fmla="*/ 1933 w 152"/>
              <a:gd name="T13" fmla="*/ 33936 h 55"/>
              <a:gd name="T14" fmla="*/ 97286 w 152"/>
              <a:gd name="T15" fmla="*/ 33936 h 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2" h="55">
                <a:moveTo>
                  <a:pt x="151" y="54"/>
                </a:moveTo>
                <a:lnTo>
                  <a:pt x="151" y="54"/>
                </a:lnTo>
                <a:cubicBezTo>
                  <a:pt x="151" y="54"/>
                  <a:pt x="151" y="23"/>
                  <a:pt x="127" y="16"/>
                </a:cubicBezTo>
                <a:cubicBezTo>
                  <a:pt x="110" y="11"/>
                  <a:pt x="85" y="10"/>
                  <a:pt x="74" y="0"/>
                </a:cubicBezTo>
                <a:lnTo>
                  <a:pt x="0" y="0"/>
                </a:lnTo>
                <a:lnTo>
                  <a:pt x="3" y="54"/>
                </a:lnTo>
                <a:lnTo>
                  <a:pt x="151" y="54"/>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26">
            <a:extLst>
              <a:ext uri="{FF2B5EF4-FFF2-40B4-BE49-F238E27FC236}">
                <a16:creationId xmlns:a16="http://schemas.microsoft.com/office/drawing/2014/main" id="{81C2F5AA-2ECE-294E-BFBA-E1B986D68D05}"/>
              </a:ext>
            </a:extLst>
          </p:cNvPr>
          <p:cNvSpPr>
            <a:spLocks noChangeArrowheads="1"/>
          </p:cNvSpPr>
          <p:nvPr/>
        </p:nvSpPr>
        <p:spPr bwMode="auto">
          <a:xfrm>
            <a:off x="8208974" y="6033102"/>
            <a:ext cx="439435" cy="411977"/>
          </a:xfrm>
          <a:custGeom>
            <a:avLst/>
            <a:gdLst>
              <a:gd name="T0" fmla="*/ 19527 w 354"/>
              <a:gd name="T1" fmla="*/ 79208 h 330"/>
              <a:gd name="T2" fmla="*/ 101543 w 354"/>
              <a:gd name="T3" fmla="*/ 164308 h 330"/>
              <a:gd name="T4" fmla="*/ 212849 w 354"/>
              <a:gd name="T5" fmla="*/ 215367 h 330"/>
              <a:gd name="T6" fmla="*/ 229773 w 354"/>
              <a:gd name="T7" fmla="*/ 183946 h 330"/>
              <a:gd name="T8" fmla="*/ 126278 w 354"/>
              <a:gd name="T9" fmla="*/ 121103 h 330"/>
              <a:gd name="T10" fmla="*/ 54026 w 354"/>
              <a:gd name="T11" fmla="*/ 18329 h 330"/>
              <a:gd name="T12" fmla="*/ 54026 w 354"/>
              <a:gd name="T13" fmla="*/ 18329 h 330"/>
              <a:gd name="T14" fmla="*/ 44913 w 354"/>
              <a:gd name="T15" fmla="*/ 9819 h 330"/>
              <a:gd name="T16" fmla="*/ 44913 w 354"/>
              <a:gd name="T17" fmla="*/ 9819 h 330"/>
              <a:gd name="T18" fmla="*/ 7811 w 354"/>
              <a:gd name="T19" fmla="*/ 15056 h 330"/>
              <a:gd name="T20" fmla="*/ 7811 w 354"/>
              <a:gd name="T21" fmla="*/ 15056 h 330"/>
              <a:gd name="T22" fmla="*/ 1302 w 354"/>
              <a:gd name="T23" fmla="*/ 44514 h 330"/>
              <a:gd name="T24" fmla="*/ 1302 w 354"/>
              <a:gd name="T25" fmla="*/ 44514 h 330"/>
              <a:gd name="T26" fmla="*/ 19527 w 354"/>
              <a:gd name="T27" fmla="*/ 79208 h 33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54" h="330">
                <a:moveTo>
                  <a:pt x="30" y="121"/>
                </a:moveTo>
                <a:lnTo>
                  <a:pt x="156" y="251"/>
                </a:lnTo>
                <a:lnTo>
                  <a:pt x="327" y="329"/>
                </a:lnTo>
                <a:lnTo>
                  <a:pt x="353" y="281"/>
                </a:lnTo>
                <a:lnTo>
                  <a:pt x="194" y="185"/>
                </a:lnTo>
                <a:lnTo>
                  <a:pt x="83" y="28"/>
                </a:lnTo>
                <a:cubicBezTo>
                  <a:pt x="79" y="23"/>
                  <a:pt x="74" y="19"/>
                  <a:pt x="69" y="15"/>
                </a:cubicBezTo>
                <a:cubicBezTo>
                  <a:pt x="57" y="8"/>
                  <a:pt x="35" y="0"/>
                  <a:pt x="12" y="23"/>
                </a:cubicBezTo>
                <a:cubicBezTo>
                  <a:pt x="0" y="34"/>
                  <a:pt x="0" y="52"/>
                  <a:pt x="2" y="68"/>
                </a:cubicBezTo>
                <a:cubicBezTo>
                  <a:pt x="6" y="87"/>
                  <a:pt x="16" y="106"/>
                  <a:pt x="30" y="121"/>
                </a:cubicBezTo>
              </a:path>
            </a:pathLst>
          </a:custGeom>
          <a:solidFill>
            <a:srgbClr val="00BAD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27">
            <a:extLst>
              <a:ext uri="{FF2B5EF4-FFF2-40B4-BE49-F238E27FC236}">
                <a16:creationId xmlns:a16="http://schemas.microsoft.com/office/drawing/2014/main" id="{095DF662-8C97-B84E-A044-62958BF43852}"/>
              </a:ext>
            </a:extLst>
          </p:cNvPr>
          <p:cNvSpPr>
            <a:spLocks noChangeArrowheads="1"/>
          </p:cNvSpPr>
          <p:nvPr/>
        </p:nvSpPr>
        <p:spPr bwMode="auto">
          <a:xfrm>
            <a:off x="8620947" y="6384658"/>
            <a:ext cx="131830" cy="93380"/>
          </a:xfrm>
          <a:custGeom>
            <a:avLst/>
            <a:gdLst>
              <a:gd name="T0" fmla="*/ 0 w 108"/>
              <a:gd name="T1" fmla="*/ 23528 h 77"/>
              <a:gd name="T2" fmla="*/ 17282 w 108"/>
              <a:gd name="T3" fmla="*/ 29251 h 77"/>
              <a:gd name="T4" fmla="*/ 36484 w 108"/>
              <a:gd name="T5" fmla="*/ 44513 h 77"/>
              <a:gd name="T6" fmla="*/ 36484 w 108"/>
              <a:gd name="T7" fmla="*/ 44513 h 77"/>
              <a:gd name="T8" fmla="*/ 57606 w 108"/>
              <a:gd name="T9" fmla="*/ 48328 h 77"/>
              <a:gd name="T10" fmla="*/ 57606 w 108"/>
              <a:gd name="T11" fmla="*/ 48328 h 77"/>
              <a:gd name="T12" fmla="*/ 53765 w 108"/>
              <a:gd name="T13" fmla="*/ 40697 h 77"/>
              <a:gd name="T14" fmla="*/ 53765 w 108"/>
              <a:gd name="T15" fmla="*/ 40697 h 77"/>
              <a:gd name="T16" fmla="*/ 62726 w 108"/>
              <a:gd name="T17" fmla="*/ 41969 h 77"/>
              <a:gd name="T18" fmla="*/ 62726 w 108"/>
              <a:gd name="T19" fmla="*/ 41969 h 77"/>
              <a:gd name="T20" fmla="*/ 58886 w 108"/>
              <a:gd name="T21" fmla="*/ 33702 h 77"/>
              <a:gd name="T22" fmla="*/ 58886 w 108"/>
              <a:gd name="T23" fmla="*/ 33702 h 77"/>
              <a:gd name="T24" fmla="*/ 67207 w 108"/>
              <a:gd name="T25" fmla="*/ 34338 h 77"/>
              <a:gd name="T26" fmla="*/ 67207 w 108"/>
              <a:gd name="T27" fmla="*/ 34338 h 77"/>
              <a:gd name="T28" fmla="*/ 58886 w 108"/>
              <a:gd name="T29" fmla="*/ 26708 h 77"/>
              <a:gd name="T30" fmla="*/ 58886 w 108"/>
              <a:gd name="T31" fmla="*/ 26708 h 77"/>
              <a:gd name="T32" fmla="*/ 67847 w 108"/>
              <a:gd name="T33" fmla="*/ 23528 h 77"/>
              <a:gd name="T34" fmla="*/ 67847 w 108"/>
              <a:gd name="T35" fmla="*/ 23528 h 77"/>
              <a:gd name="T36" fmla="*/ 60166 w 108"/>
              <a:gd name="T37" fmla="*/ 19713 h 77"/>
              <a:gd name="T38" fmla="*/ 60166 w 108"/>
              <a:gd name="T39" fmla="*/ 19713 h 77"/>
              <a:gd name="T40" fmla="*/ 47365 w 108"/>
              <a:gd name="T41" fmla="*/ 20985 h 77"/>
              <a:gd name="T42" fmla="*/ 38404 w 108"/>
              <a:gd name="T43" fmla="*/ 12718 h 77"/>
              <a:gd name="T44" fmla="*/ 42244 w 108"/>
              <a:gd name="T45" fmla="*/ 9538 h 77"/>
              <a:gd name="T46" fmla="*/ 42244 w 108"/>
              <a:gd name="T47" fmla="*/ 9538 h 77"/>
              <a:gd name="T48" fmla="*/ 55686 w 108"/>
              <a:gd name="T49" fmla="*/ 6359 h 77"/>
              <a:gd name="T50" fmla="*/ 42244 w 108"/>
              <a:gd name="T51" fmla="*/ 0 h 77"/>
              <a:gd name="T52" fmla="*/ 26883 w 108"/>
              <a:gd name="T53" fmla="*/ 5087 h 77"/>
              <a:gd name="T54" fmla="*/ 13441 w 108"/>
              <a:gd name="T55" fmla="*/ 0 h 77"/>
              <a:gd name="T56" fmla="*/ 0 w 108"/>
              <a:gd name="T57" fmla="*/ 23528 h 7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08" h="77">
                <a:moveTo>
                  <a:pt x="0" y="37"/>
                </a:moveTo>
                <a:lnTo>
                  <a:pt x="27" y="46"/>
                </a:lnTo>
                <a:lnTo>
                  <a:pt x="57" y="70"/>
                </a:lnTo>
                <a:cubicBezTo>
                  <a:pt x="57" y="70"/>
                  <a:pt x="89" y="76"/>
                  <a:pt x="90" y="76"/>
                </a:cubicBezTo>
                <a:cubicBezTo>
                  <a:pt x="92" y="73"/>
                  <a:pt x="91" y="68"/>
                  <a:pt x="84" y="64"/>
                </a:cubicBezTo>
                <a:cubicBezTo>
                  <a:pt x="84" y="64"/>
                  <a:pt x="97" y="67"/>
                  <a:pt x="98" y="66"/>
                </a:cubicBezTo>
                <a:cubicBezTo>
                  <a:pt x="99" y="62"/>
                  <a:pt x="98" y="56"/>
                  <a:pt x="92" y="53"/>
                </a:cubicBezTo>
                <a:cubicBezTo>
                  <a:pt x="92" y="53"/>
                  <a:pt x="103" y="55"/>
                  <a:pt x="105" y="54"/>
                </a:cubicBezTo>
                <a:cubicBezTo>
                  <a:pt x="107" y="49"/>
                  <a:pt x="99" y="43"/>
                  <a:pt x="92" y="42"/>
                </a:cubicBezTo>
                <a:cubicBezTo>
                  <a:pt x="92" y="42"/>
                  <a:pt x="106" y="38"/>
                  <a:pt x="106" y="37"/>
                </a:cubicBezTo>
                <a:cubicBezTo>
                  <a:pt x="106" y="34"/>
                  <a:pt x="101" y="31"/>
                  <a:pt x="94" y="31"/>
                </a:cubicBezTo>
                <a:cubicBezTo>
                  <a:pt x="87" y="31"/>
                  <a:pt x="74" y="33"/>
                  <a:pt x="74" y="33"/>
                </a:cubicBezTo>
                <a:lnTo>
                  <a:pt x="60" y="20"/>
                </a:lnTo>
                <a:lnTo>
                  <a:pt x="66" y="15"/>
                </a:lnTo>
                <a:cubicBezTo>
                  <a:pt x="66" y="15"/>
                  <a:pt x="81" y="20"/>
                  <a:pt x="87" y="10"/>
                </a:cubicBezTo>
                <a:lnTo>
                  <a:pt x="66" y="0"/>
                </a:lnTo>
                <a:lnTo>
                  <a:pt x="42" y="8"/>
                </a:lnTo>
                <a:lnTo>
                  <a:pt x="21" y="0"/>
                </a:lnTo>
                <a:lnTo>
                  <a:pt x="0" y="37"/>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28">
            <a:extLst>
              <a:ext uri="{FF2B5EF4-FFF2-40B4-BE49-F238E27FC236}">
                <a16:creationId xmlns:a16="http://schemas.microsoft.com/office/drawing/2014/main" id="{CC3F9BA5-5D1F-CC45-AC02-3336715CDB66}"/>
              </a:ext>
            </a:extLst>
          </p:cNvPr>
          <p:cNvSpPr>
            <a:spLocks noChangeArrowheads="1"/>
          </p:cNvSpPr>
          <p:nvPr/>
        </p:nvSpPr>
        <p:spPr bwMode="auto">
          <a:xfrm>
            <a:off x="8258413" y="5895775"/>
            <a:ext cx="82393" cy="120848"/>
          </a:xfrm>
          <a:custGeom>
            <a:avLst/>
            <a:gdLst>
              <a:gd name="T0" fmla="*/ 29862 w 68"/>
              <a:gd name="T1" fmla="*/ 62727 h 99"/>
              <a:gd name="T2" fmla="*/ 0 w 68"/>
              <a:gd name="T3" fmla="*/ 33924 h 99"/>
              <a:gd name="T4" fmla="*/ 13342 w 68"/>
              <a:gd name="T5" fmla="*/ 0 h 99"/>
              <a:gd name="T6" fmla="*/ 42569 w 68"/>
              <a:gd name="T7" fmla="*/ 19202 h 99"/>
              <a:gd name="T8" fmla="*/ 29862 w 68"/>
              <a:gd name="T9" fmla="*/ 62727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 h="99">
                <a:moveTo>
                  <a:pt x="47" y="98"/>
                </a:moveTo>
                <a:lnTo>
                  <a:pt x="0" y="53"/>
                </a:lnTo>
                <a:lnTo>
                  <a:pt x="21" y="0"/>
                </a:lnTo>
                <a:lnTo>
                  <a:pt x="67" y="30"/>
                </a:lnTo>
                <a:lnTo>
                  <a:pt x="47" y="98"/>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29">
            <a:extLst>
              <a:ext uri="{FF2B5EF4-FFF2-40B4-BE49-F238E27FC236}">
                <a16:creationId xmlns:a16="http://schemas.microsoft.com/office/drawing/2014/main" id="{4322F04C-12AB-824F-8937-C42FC2D716DE}"/>
              </a:ext>
            </a:extLst>
          </p:cNvPr>
          <p:cNvSpPr>
            <a:spLocks noChangeArrowheads="1"/>
          </p:cNvSpPr>
          <p:nvPr/>
        </p:nvSpPr>
        <p:spPr bwMode="auto">
          <a:xfrm>
            <a:off x="8274890" y="5895773"/>
            <a:ext cx="71410" cy="65917"/>
          </a:xfrm>
          <a:custGeom>
            <a:avLst/>
            <a:gdLst>
              <a:gd name="T0" fmla="*/ 32096 w 56"/>
              <a:gd name="T1" fmla="*/ 33924 h 54"/>
              <a:gd name="T2" fmla="*/ 36776 w 56"/>
              <a:gd name="T3" fmla="*/ 19202 h 54"/>
              <a:gd name="T4" fmla="*/ 6018 w 56"/>
              <a:gd name="T5" fmla="*/ 0 h 54"/>
              <a:gd name="T6" fmla="*/ 0 w 56"/>
              <a:gd name="T7" fmla="*/ 14082 h 54"/>
              <a:gd name="T8" fmla="*/ 0 w 56"/>
              <a:gd name="T9" fmla="*/ 14082 h 54"/>
              <a:gd name="T10" fmla="*/ 32096 w 56"/>
              <a:gd name="T11" fmla="*/ 33924 h 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4">
                <a:moveTo>
                  <a:pt x="48" y="53"/>
                </a:moveTo>
                <a:lnTo>
                  <a:pt x="55" y="30"/>
                </a:lnTo>
                <a:lnTo>
                  <a:pt x="9" y="0"/>
                </a:lnTo>
                <a:lnTo>
                  <a:pt x="0" y="22"/>
                </a:lnTo>
                <a:cubicBezTo>
                  <a:pt x="8" y="31"/>
                  <a:pt x="25" y="47"/>
                  <a:pt x="48" y="53"/>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130">
            <a:extLst>
              <a:ext uri="{FF2B5EF4-FFF2-40B4-BE49-F238E27FC236}">
                <a16:creationId xmlns:a16="http://schemas.microsoft.com/office/drawing/2014/main" id="{6C568437-787A-CB46-B0E5-B0BD83C61AA6}"/>
              </a:ext>
            </a:extLst>
          </p:cNvPr>
          <p:cNvSpPr>
            <a:spLocks noChangeArrowheads="1"/>
          </p:cNvSpPr>
          <p:nvPr/>
        </p:nvSpPr>
        <p:spPr bwMode="auto">
          <a:xfrm>
            <a:off x="8247428" y="5741969"/>
            <a:ext cx="164788" cy="203244"/>
          </a:xfrm>
          <a:custGeom>
            <a:avLst/>
            <a:gdLst>
              <a:gd name="T0" fmla="*/ 75855 w 131"/>
              <a:gd name="T1" fmla="*/ 30919 h 162"/>
              <a:gd name="T2" fmla="*/ 75855 w 131"/>
              <a:gd name="T3" fmla="*/ 30919 h 162"/>
              <a:gd name="T4" fmla="*/ 83771 w 131"/>
              <a:gd name="T5" fmla="*/ 72364 h 162"/>
              <a:gd name="T6" fmla="*/ 83771 w 131"/>
              <a:gd name="T7" fmla="*/ 72364 h 162"/>
              <a:gd name="T8" fmla="*/ 75855 w 131"/>
              <a:gd name="T9" fmla="*/ 78284 h 162"/>
              <a:gd name="T10" fmla="*/ 75855 w 131"/>
              <a:gd name="T11" fmla="*/ 78284 h 162"/>
              <a:gd name="T12" fmla="*/ 63323 w 131"/>
              <a:gd name="T13" fmla="*/ 103283 h 162"/>
              <a:gd name="T14" fmla="*/ 63323 w 131"/>
              <a:gd name="T15" fmla="*/ 103283 h 162"/>
              <a:gd name="T16" fmla="*/ 3298 w 131"/>
              <a:gd name="T17" fmla="*/ 55260 h 162"/>
              <a:gd name="T18" fmla="*/ 3298 w 131"/>
              <a:gd name="T19" fmla="*/ 55260 h 162"/>
              <a:gd name="T20" fmla="*/ 28363 w 131"/>
              <a:gd name="T21" fmla="*/ 6579 h 162"/>
              <a:gd name="T22" fmla="*/ 28363 w 131"/>
              <a:gd name="T23" fmla="*/ 6579 h 162"/>
              <a:gd name="T24" fmla="*/ 75855 w 131"/>
              <a:gd name="T25" fmla="*/ 30919 h 1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1" h="162">
                <a:moveTo>
                  <a:pt x="115" y="47"/>
                </a:moveTo>
                <a:lnTo>
                  <a:pt x="115" y="47"/>
                </a:lnTo>
                <a:cubicBezTo>
                  <a:pt x="116" y="76"/>
                  <a:pt x="115" y="82"/>
                  <a:pt x="127" y="110"/>
                </a:cubicBezTo>
                <a:cubicBezTo>
                  <a:pt x="130" y="118"/>
                  <a:pt x="116" y="117"/>
                  <a:pt x="115" y="119"/>
                </a:cubicBezTo>
                <a:cubicBezTo>
                  <a:pt x="109" y="144"/>
                  <a:pt x="103" y="156"/>
                  <a:pt x="96" y="157"/>
                </a:cubicBezTo>
                <a:cubicBezTo>
                  <a:pt x="71" y="161"/>
                  <a:pt x="13" y="141"/>
                  <a:pt x="5" y="84"/>
                </a:cubicBezTo>
                <a:cubicBezTo>
                  <a:pt x="0" y="51"/>
                  <a:pt x="12" y="19"/>
                  <a:pt x="43" y="10"/>
                </a:cubicBezTo>
                <a:cubicBezTo>
                  <a:pt x="74" y="0"/>
                  <a:pt x="115" y="15"/>
                  <a:pt x="115" y="47"/>
                </a:cubicBez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31">
            <a:extLst>
              <a:ext uri="{FF2B5EF4-FFF2-40B4-BE49-F238E27FC236}">
                <a16:creationId xmlns:a16="http://schemas.microsoft.com/office/drawing/2014/main" id="{F3943191-ED2D-174B-9BFD-FBF759C4800C}"/>
              </a:ext>
            </a:extLst>
          </p:cNvPr>
          <p:cNvSpPr>
            <a:spLocks noChangeArrowheads="1"/>
          </p:cNvSpPr>
          <p:nvPr/>
        </p:nvSpPr>
        <p:spPr bwMode="auto">
          <a:xfrm>
            <a:off x="7978272" y="5665064"/>
            <a:ext cx="433944" cy="796494"/>
          </a:xfrm>
          <a:custGeom>
            <a:avLst/>
            <a:gdLst>
              <a:gd name="T0" fmla="*/ 161232 w 350"/>
              <a:gd name="T1" fmla="*/ 108012 h 638"/>
              <a:gd name="T2" fmla="*/ 161232 w 350"/>
              <a:gd name="T3" fmla="*/ 108012 h 638"/>
              <a:gd name="T4" fmla="*/ 152130 w 350"/>
              <a:gd name="T5" fmla="*/ 103429 h 638"/>
              <a:gd name="T6" fmla="*/ 152130 w 350"/>
              <a:gd name="T7" fmla="*/ 103429 h 638"/>
              <a:gd name="T8" fmla="*/ 154080 w 350"/>
              <a:gd name="T9" fmla="*/ 89028 h 638"/>
              <a:gd name="T10" fmla="*/ 154080 w 350"/>
              <a:gd name="T11" fmla="*/ 89028 h 638"/>
              <a:gd name="T12" fmla="*/ 167083 w 350"/>
              <a:gd name="T13" fmla="*/ 103429 h 638"/>
              <a:gd name="T14" fmla="*/ 167083 w 350"/>
              <a:gd name="T15" fmla="*/ 103429 h 638"/>
              <a:gd name="T16" fmla="*/ 222344 w 350"/>
              <a:gd name="T17" fmla="*/ 54988 h 638"/>
              <a:gd name="T18" fmla="*/ 222344 w 350"/>
              <a:gd name="T19" fmla="*/ 54988 h 638"/>
              <a:gd name="T20" fmla="*/ 131976 w 350"/>
              <a:gd name="T21" fmla="*/ 34695 h 638"/>
              <a:gd name="T22" fmla="*/ 131976 w 350"/>
              <a:gd name="T23" fmla="*/ 34695 h 638"/>
              <a:gd name="T24" fmla="*/ 100120 w 350"/>
              <a:gd name="T25" fmla="*/ 144016 h 638"/>
              <a:gd name="T26" fmla="*/ 100120 w 350"/>
              <a:gd name="T27" fmla="*/ 144016 h 638"/>
              <a:gd name="T28" fmla="*/ 40308 w 350"/>
              <a:gd name="T29" fmla="*/ 310288 h 638"/>
              <a:gd name="T30" fmla="*/ 40308 w 350"/>
              <a:gd name="T31" fmla="*/ 310288 h 638"/>
              <a:gd name="T32" fmla="*/ 139778 w 350"/>
              <a:gd name="T33" fmla="*/ 161036 h 638"/>
              <a:gd name="T34" fmla="*/ 139778 w 350"/>
              <a:gd name="T35" fmla="*/ 161036 h 638"/>
              <a:gd name="T36" fmla="*/ 161232 w 350"/>
              <a:gd name="T37" fmla="*/ 108012 h 6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50" h="638">
                <a:moveTo>
                  <a:pt x="248" y="165"/>
                </a:moveTo>
                <a:lnTo>
                  <a:pt x="248" y="165"/>
                </a:lnTo>
                <a:cubicBezTo>
                  <a:pt x="245" y="160"/>
                  <a:pt x="241" y="164"/>
                  <a:pt x="234" y="158"/>
                </a:cubicBezTo>
                <a:cubicBezTo>
                  <a:pt x="230" y="155"/>
                  <a:pt x="227" y="141"/>
                  <a:pt x="237" y="136"/>
                </a:cubicBezTo>
                <a:cubicBezTo>
                  <a:pt x="252" y="129"/>
                  <a:pt x="257" y="158"/>
                  <a:pt x="257" y="158"/>
                </a:cubicBezTo>
                <a:cubicBezTo>
                  <a:pt x="257" y="158"/>
                  <a:pt x="349" y="141"/>
                  <a:pt x="342" y="84"/>
                </a:cubicBezTo>
                <a:cubicBezTo>
                  <a:pt x="336" y="36"/>
                  <a:pt x="243" y="0"/>
                  <a:pt x="203" y="53"/>
                </a:cubicBezTo>
                <a:cubicBezTo>
                  <a:pt x="175" y="89"/>
                  <a:pt x="190" y="155"/>
                  <a:pt x="154" y="220"/>
                </a:cubicBezTo>
                <a:cubicBezTo>
                  <a:pt x="94" y="331"/>
                  <a:pt x="0" y="372"/>
                  <a:pt x="62" y="474"/>
                </a:cubicBezTo>
                <a:cubicBezTo>
                  <a:pt x="161" y="637"/>
                  <a:pt x="149" y="312"/>
                  <a:pt x="215" y="246"/>
                </a:cubicBezTo>
                <a:cubicBezTo>
                  <a:pt x="249" y="213"/>
                  <a:pt x="255" y="181"/>
                  <a:pt x="248" y="165"/>
                </a:cubicBez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132">
            <a:extLst>
              <a:ext uri="{FF2B5EF4-FFF2-40B4-BE49-F238E27FC236}">
                <a16:creationId xmlns:a16="http://schemas.microsoft.com/office/drawing/2014/main" id="{155B4B45-A98C-6548-81D2-74B5107EB57B}"/>
              </a:ext>
            </a:extLst>
          </p:cNvPr>
          <p:cNvSpPr>
            <a:spLocks noChangeArrowheads="1"/>
          </p:cNvSpPr>
          <p:nvPr/>
        </p:nvSpPr>
        <p:spPr bwMode="auto">
          <a:xfrm>
            <a:off x="10307277" y="5698025"/>
            <a:ext cx="313099" cy="829452"/>
          </a:xfrm>
          <a:custGeom>
            <a:avLst/>
            <a:gdLst>
              <a:gd name="T0" fmla="*/ 114268 w 250"/>
              <a:gd name="T1" fmla="*/ 0 h 664"/>
              <a:gd name="T2" fmla="*/ 19701 w 250"/>
              <a:gd name="T3" fmla="*/ 64191 h 664"/>
              <a:gd name="T4" fmla="*/ 19701 w 250"/>
              <a:gd name="T5" fmla="*/ 64191 h 664"/>
              <a:gd name="T6" fmla="*/ 49253 w 250"/>
              <a:gd name="T7" fmla="*/ 194538 h 664"/>
              <a:gd name="T8" fmla="*/ 49253 w 250"/>
              <a:gd name="T9" fmla="*/ 194538 h 664"/>
              <a:gd name="T10" fmla="*/ 0 w 250"/>
              <a:gd name="T11" fmla="*/ 358291 h 664"/>
              <a:gd name="T12" fmla="*/ 85373 w 250"/>
              <a:gd name="T13" fmla="*/ 434272 h 664"/>
              <a:gd name="T14" fmla="*/ 85373 w 250"/>
              <a:gd name="T15" fmla="*/ 434272 h 664"/>
              <a:gd name="T16" fmla="*/ 163521 w 250"/>
              <a:gd name="T17" fmla="*/ 194538 h 664"/>
              <a:gd name="T18" fmla="*/ 163521 w 250"/>
              <a:gd name="T19" fmla="*/ 194538 h 664"/>
              <a:gd name="T20" fmla="*/ 114268 w 250"/>
              <a:gd name="T21" fmla="*/ 0 h 6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0" h="664">
                <a:moveTo>
                  <a:pt x="174" y="0"/>
                </a:moveTo>
                <a:lnTo>
                  <a:pt x="30" y="98"/>
                </a:lnTo>
                <a:cubicBezTo>
                  <a:pt x="59" y="158"/>
                  <a:pt x="75" y="226"/>
                  <a:pt x="75" y="297"/>
                </a:cubicBezTo>
                <a:cubicBezTo>
                  <a:pt x="75" y="388"/>
                  <a:pt x="48" y="474"/>
                  <a:pt x="0" y="547"/>
                </a:cubicBezTo>
                <a:lnTo>
                  <a:pt x="130" y="663"/>
                </a:lnTo>
                <a:cubicBezTo>
                  <a:pt x="204" y="559"/>
                  <a:pt x="249" y="433"/>
                  <a:pt x="249" y="297"/>
                </a:cubicBezTo>
                <a:cubicBezTo>
                  <a:pt x="249" y="189"/>
                  <a:pt x="222" y="88"/>
                  <a:pt x="174" y="0"/>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33">
            <a:extLst>
              <a:ext uri="{FF2B5EF4-FFF2-40B4-BE49-F238E27FC236}">
                <a16:creationId xmlns:a16="http://schemas.microsoft.com/office/drawing/2014/main" id="{5AAE0EB0-5B5C-DB4B-BC01-BDB2CFDB0698}"/>
              </a:ext>
            </a:extLst>
          </p:cNvPr>
          <p:cNvSpPr>
            <a:spLocks noChangeArrowheads="1"/>
          </p:cNvSpPr>
          <p:nvPr/>
        </p:nvSpPr>
        <p:spPr bwMode="auto">
          <a:xfrm>
            <a:off x="10581925" y="5763942"/>
            <a:ext cx="433944" cy="324092"/>
          </a:xfrm>
          <a:custGeom>
            <a:avLst/>
            <a:gdLst>
              <a:gd name="T0" fmla="*/ 177342 w 349"/>
              <a:gd name="T1" fmla="*/ 160135 h 260"/>
              <a:gd name="T2" fmla="*/ 91279 w 349"/>
              <a:gd name="T3" fmla="*/ 86930 h 260"/>
              <a:gd name="T4" fmla="*/ 0 w 349"/>
              <a:gd name="T5" fmla="*/ 31373 h 260"/>
              <a:gd name="T6" fmla="*/ 12388 w 349"/>
              <a:gd name="T7" fmla="*/ 0 h 260"/>
              <a:gd name="T8" fmla="*/ 110839 w 349"/>
              <a:gd name="T9" fmla="*/ 49674 h 260"/>
              <a:gd name="T10" fmla="*/ 200813 w 349"/>
              <a:gd name="T11" fmla="*/ 110460 h 260"/>
              <a:gd name="T12" fmla="*/ 200813 w 349"/>
              <a:gd name="T13" fmla="*/ 110460 h 260"/>
              <a:gd name="T14" fmla="*/ 210593 w 349"/>
              <a:gd name="T15" fmla="*/ 152291 h 260"/>
              <a:gd name="T16" fmla="*/ 210593 w 349"/>
              <a:gd name="T17" fmla="*/ 152291 h 260"/>
              <a:gd name="T18" fmla="*/ 177342 w 349"/>
              <a:gd name="T19" fmla="*/ 160135 h 2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49" h="260">
                <a:moveTo>
                  <a:pt x="272" y="245"/>
                </a:moveTo>
                <a:lnTo>
                  <a:pt x="140" y="133"/>
                </a:lnTo>
                <a:lnTo>
                  <a:pt x="0" y="48"/>
                </a:lnTo>
                <a:lnTo>
                  <a:pt x="19" y="0"/>
                </a:lnTo>
                <a:lnTo>
                  <a:pt x="170" y="76"/>
                </a:lnTo>
                <a:lnTo>
                  <a:pt x="308" y="169"/>
                </a:lnTo>
                <a:cubicBezTo>
                  <a:pt x="308" y="169"/>
                  <a:pt x="348" y="202"/>
                  <a:pt x="323" y="233"/>
                </a:cubicBezTo>
                <a:cubicBezTo>
                  <a:pt x="301" y="259"/>
                  <a:pt x="272" y="245"/>
                  <a:pt x="272" y="245"/>
                </a:cubicBez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34">
            <a:extLst>
              <a:ext uri="{FF2B5EF4-FFF2-40B4-BE49-F238E27FC236}">
                <a16:creationId xmlns:a16="http://schemas.microsoft.com/office/drawing/2014/main" id="{E6074FC7-A901-624E-B2B4-402672597934}"/>
              </a:ext>
            </a:extLst>
          </p:cNvPr>
          <p:cNvSpPr>
            <a:spLocks noChangeArrowheads="1"/>
          </p:cNvSpPr>
          <p:nvPr/>
        </p:nvSpPr>
        <p:spPr bwMode="auto">
          <a:xfrm>
            <a:off x="10433616" y="5730984"/>
            <a:ext cx="170278" cy="98874"/>
          </a:xfrm>
          <a:custGeom>
            <a:avLst/>
            <a:gdLst>
              <a:gd name="T0" fmla="*/ 88636 w 137"/>
              <a:gd name="T1" fmla="*/ 23264 h 78"/>
              <a:gd name="T2" fmla="*/ 65825 w 137"/>
              <a:gd name="T3" fmla="*/ 15952 h 78"/>
              <a:gd name="T4" fmla="*/ 28676 w 137"/>
              <a:gd name="T5" fmla="*/ 0 h 78"/>
              <a:gd name="T6" fmla="*/ 7169 w 137"/>
              <a:gd name="T7" fmla="*/ 14623 h 78"/>
              <a:gd name="T8" fmla="*/ 0 w 137"/>
              <a:gd name="T9" fmla="*/ 28581 h 78"/>
              <a:gd name="T10" fmla="*/ 0 w 137"/>
              <a:gd name="T11" fmla="*/ 28581 h 78"/>
              <a:gd name="T12" fmla="*/ 11080 w 137"/>
              <a:gd name="T13" fmla="*/ 28581 h 78"/>
              <a:gd name="T14" fmla="*/ 6517 w 137"/>
              <a:gd name="T15" fmla="*/ 36557 h 78"/>
              <a:gd name="T16" fmla="*/ 6517 w 137"/>
              <a:gd name="T17" fmla="*/ 36557 h 78"/>
              <a:gd name="T18" fmla="*/ 21507 w 137"/>
              <a:gd name="T19" fmla="*/ 32569 h 78"/>
              <a:gd name="T20" fmla="*/ 29980 w 137"/>
              <a:gd name="T21" fmla="*/ 23928 h 78"/>
              <a:gd name="T22" fmla="*/ 46273 w 137"/>
              <a:gd name="T23" fmla="*/ 33234 h 78"/>
              <a:gd name="T24" fmla="*/ 38452 w 137"/>
              <a:gd name="T25" fmla="*/ 42539 h 78"/>
              <a:gd name="T26" fmla="*/ 38452 w 137"/>
              <a:gd name="T27" fmla="*/ 42539 h 78"/>
              <a:gd name="T28" fmla="*/ 23463 w 137"/>
              <a:gd name="T29" fmla="*/ 45863 h 78"/>
              <a:gd name="T30" fmla="*/ 37149 w 137"/>
              <a:gd name="T31" fmla="*/ 51180 h 78"/>
              <a:gd name="T32" fmla="*/ 58005 w 137"/>
              <a:gd name="T33" fmla="*/ 45198 h 78"/>
              <a:gd name="T34" fmla="*/ 78208 w 137"/>
              <a:gd name="T35" fmla="*/ 49186 h 78"/>
              <a:gd name="T36" fmla="*/ 88636 w 137"/>
              <a:gd name="T37" fmla="*/ 23264 h 7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7" h="78">
                <a:moveTo>
                  <a:pt x="136" y="35"/>
                </a:moveTo>
                <a:lnTo>
                  <a:pt x="101" y="24"/>
                </a:lnTo>
                <a:lnTo>
                  <a:pt x="44" y="0"/>
                </a:lnTo>
                <a:lnTo>
                  <a:pt x="11" y="22"/>
                </a:lnTo>
                <a:lnTo>
                  <a:pt x="0" y="43"/>
                </a:lnTo>
                <a:cubicBezTo>
                  <a:pt x="0" y="43"/>
                  <a:pt x="11" y="48"/>
                  <a:pt x="17" y="43"/>
                </a:cubicBezTo>
                <a:lnTo>
                  <a:pt x="10" y="55"/>
                </a:lnTo>
                <a:cubicBezTo>
                  <a:pt x="10" y="55"/>
                  <a:pt x="22" y="63"/>
                  <a:pt x="33" y="49"/>
                </a:cubicBezTo>
                <a:lnTo>
                  <a:pt x="46" y="36"/>
                </a:lnTo>
                <a:lnTo>
                  <a:pt x="71" y="50"/>
                </a:lnTo>
                <a:lnTo>
                  <a:pt x="59" y="64"/>
                </a:lnTo>
                <a:cubicBezTo>
                  <a:pt x="59" y="64"/>
                  <a:pt x="42" y="60"/>
                  <a:pt x="36" y="69"/>
                </a:cubicBezTo>
                <a:lnTo>
                  <a:pt x="57" y="77"/>
                </a:lnTo>
                <a:lnTo>
                  <a:pt x="89" y="68"/>
                </a:lnTo>
                <a:lnTo>
                  <a:pt x="120" y="74"/>
                </a:lnTo>
                <a:lnTo>
                  <a:pt x="136" y="35"/>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35">
            <a:extLst>
              <a:ext uri="{FF2B5EF4-FFF2-40B4-BE49-F238E27FC236}">
                <a16:creationId xmlns:a16="http://schemas.microsoft.com/office/drawing/2014/main" id="{EE949CA6-FED0-6246-AF67-95206CAD95AF}"/>
              </a:ext>
            </a:extLst>
          </p:cNvPr>
          <p:cNvSpPr>
            <a:spLocks noChangeArrowheads="1"/>
          </p:cNvSpPr>
          <p:nvPr/>
        </p:nvSpPr>
        <p:spPr bwMode="auto">
          <a:xfrm>
            <a:off x="10878543" y="5939720"/>
            <a:ext cx="280141" cy="455925"/>
          </a:xfrm>
          <a:custGeom>
            <a:avLst/>
            <a:gdLst>
              <a:gd name="T0" fmla="*/ 33149 w 226"/>
              <a:gd name="T1" fmla="*/ 238413 h 366"/>
              <a:gd name="T2" fmla="*/ 146246 w 226"/>
              <a:gd name="T3" fmla="*/ 238413 h 366"/>
              <a:gd name="T4" fmla="*/ 146246 w 226"/>
              <a:gd name="T5" fmla="*/ 238413 h 366"/>
              <a:gd name="T6" fmla="*/ 93597 w 226"/>
              <a:gd name="T7" fmla="*/ 21555 h 366"/>
              <a:gd name="T8" fmla="*/ 93597 w 226"/>
              <a:gd name="T9" fmla="*/ 21555 h 366"/>
              <a:gd name="T10" fmla="*/ 50049 w 226"/>
              <a:gd name="T11" fmla="*/ 2613 h 366"/>
              <a:gd name="T12" fmla="*/ 19499 w 226"/>
              <a:gd name="T13" fmla="*/ 32006 h 366"/>
              <a:gd name="T14" fmla="*/ 19499 w 226"/>
              <a:gd name="T15" fmla="*/ 32006 h 366"/>
              <a:gd name="T16" fmla="*/ 17550 w 226"/>
              <a:gd name="T17" fmla="*/ 128024 h 366"/>
              <a:gd name="T18" fmla="*/ 17550 w 226"/>
              <a:gd name="T19" fmla="*/ 128024 h 366"/>
              <a:gd name="T20" fmla="*/ 36399 w 226"/>
              <a:gd name="T21" fmla="*/ 131944 h 366"/>
              <a:gd name="T22" fmla="*/ 36399 w 226"/>
              <a:gd name="T23" fmla="*/ 131944 h 366"/>
              <a:gd name="T24" fmla="*/ 44849 w 226"/>
              <a:gd name="T25" fmla="*/ 168522 h 366"/>
              <a:gd name="T26" fmla="*/ 44849 w 226"/>
              <a:gd name="T27" fmla="*/ 168522 h 366"/>
              <a:gd name="T28" fmla="*/ 33149 w 226"/>
              <a:gd name="T29" fmla="*/ 238413 h 36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6" h="366">
                <a:moveTo>
                  <a:pt x="51" y="365"/>
                </a:moveTo>
                <a:lnTo>
                  <a:pt x="225" y="365"/>
                </a:lnTo>
                <a:cubicBezTo>
                  <a:pt x="225" y="365"/>
                  <a:pt x="207" y="93"/>
                  <a:pt x="144" y="33"/>
                </a:cubicBezTo>
                <a:cubicBezTo>
                  <a:pt x="111" y="0"/>
                  <a:pt x="77" y="4"/>
                  <a:pt x="77" y="4"/>
                </a:cubicBezTo>
                <a:lnTo>
                  <a:pt x="30" y="49"/>
                </a:lnTo>
                <a:cubicBezTo>
                  <a:pt x="30" y="49"/>
                  <a:pt x="0" y="173"/>
                  <a:pt x="27" y="196"/>
                </a:cubicBezTo>
                <a:cubicBezTo>
                  <a:pt x="42" y="208"/>
                  <a:pt x="56" y="202"/>
                  <a:pt x="56" y="202"/>
                </a:cubicBezTo>
                <a:cubicBezTo>
                  <a:pt x="56" y="202"/>
                  <a:pt x="66" y="228"/>
                  <a:pt x="69" y="258"/>
                </a:cubicBezTo>
                <a:cubicBezTo>
                  <a:pt x="75" y="315"/>
                  <a:pt x="51" y="365"/>
                  <a:pt x="51" y="365"/>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36">
            <a:extLst>
              <a:ext uri="{FF2B5EF4-FFF2-40B4-BE49-F238E27FC236}">
                <a16:creationId xmlns:a16="http://schemas.microsoft.com/office/drawing/2014/main" id="{354997A3-E330-3748-955B-71E14AFE85A1}"/>
              </a:ext>
            </a:extLst>
          </p:cNvPr>
          <p:cNvSpPr>
            <a:spLocks noChangeArrowheads="1"/>
          </p:cNvSpPr>
          <p:nvPr/>
        </p:nvSpPr>
        <p:spPr bwMode="auto">
          <a:xfrm>
            <a:off x="10960940" y="6395643"/>
            <a:ext cx="296618" cy="659165"/>
          </a:xfrm>
          <a:custGeom>
            <a:avLst/>
            <a:gdLst>
              <a:gd name="T0" fmla="*/ 0 w 237"/>
              <a:gd name="T1" fmla="*/ 0 h 530"/>
              <a:gd name="T2" fmla="*/ 81377 w 237"/>
              <a:gd name="T3" fmla="*/ 0 h 530"/>
              <a:gd name="T4" fmla="*/ 104347 w 237"/>
              <a:gd name="T5" fmla="*/ 0 h 530"/>
              <a:gd name="T6" fmla="*/ 104347 w 237"/>
              <a:gd name="T7" fmla="*/ 0 h 530"/>
              <a:gd name="T8" fmla="*/ 91878 w 237"/>
              <a:gd name="T9" fmla="*/ 96517 h 530"/>
              <a:gd name="T10" fmla="*/ 96472 w 237"/>
              <a:gd name="T11" fmla="*/ 184557 h 530"/>
              <a:gd name="T12" fmla="*/ 154880 w 237"/>
              <a:gd name="T13" fmla="*/ 344984 h 530"/>
              <a:gd name="T14" fmla="*/ 110910 w 237"/>
              <a:gd name="T15" fmla="*/ 344984 h 530"/>
              <a:gd name="T16" fmla="*/ 36095 w 237"/>
              <a:gd name="T17" fmla="*/ 194991 h 530"/>
              <a:gd name="T18" fmla="*/ 0 w 237"/>
              <a:gd name="T19" fmla="*/ 0 h 5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7" h="530">
                <a:moveTo>
                  <a:pt x="0" y="0"/>
                </a:moveTo>
                <a:lnTo>
                  <a:pt x="124" y="0"/>
                </a:lnTo>
                <a:lnTo>
                  <a:pt x="159" y="0"/>
                </a:lnTo>
                <a:cubicBezTo>
                  <a:pt x="183" y="55"/>
                  <a:pt x="140" y="148"/>
                  <a:pt x="140" y="148"/>
                </a:cubicBezTo>
                <a:lnTo>
                  <a:pt x="147" y="283"/>
                </a:lnTo>
                <a:lnTo>
                  <a:pt x="236" y="529"/>
                </a:lnTo>
                <a:lnTo>
                  <a:pt x="169" y="529"/>
                </a:lnTo>
                <a:lnTo>
                  <a:pt x="55" y="299"/>
                </a:lnTo>
                <a:lnTo>
                  <a:pt x="0" y="0"/>
                </a:ln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137">
            <a:extLst>
              <a:ext uri="{FF2B5EF4-FFF2-40B4-BE49-F238E27FC236}">
                <a16:creationId xmlns:a16="http://schemas.microsoft.com/office/drawing/2014/main" id="{F8FC3FF4-6B4C-E949-B9AA-333507C26E37}"/>
              </a:ext>
            </a:extLst>
          </p:cNvPr>
          <p:cNvSpPr>
            <a:spLocks noChangeArrowheads="1"/>
          </p:cNvSpPr>
          <p:nvPr/>
        </p:nvSpPr>
        <p:spPr bwMode="auto">
          <a:xfrm>
            <a:off x="10960938" y="6395643"/>
            <a:ext cx="219717" cy="269158"/>
          </a:xfrm>
          <a:custGeom>
            <a:avLst/>
            <a:gdLst>
              <a:gd name="T0" fmla="*/ 73553 w 177"/>
              <a:gd name="T1" fmla="*/ 98663 h 216"/>
              <a:gd name="T2" fmla="*/ 73553 w 177"/>
              <a:gd name="T3" fmla="*/ 98663 h 216"/>
              <a:gd name="T4" fmla="*/ 97637 w 177"/>
              <a:gd name="T5" fmla="*/ 81021 h 216"/>
              <a:gd name="T6" fmla="*/ 97637 w 177"/>
              <a:gd name="T7" fmla="*/ 81021 h 216"/>
              <a:gd name="T8" fmla="*/ 103496 w 177"/>
              <a:gd name="T9" fmla="*/ 0 h 216"/>
              <a:gd name="T10" fmla="*/ 80713 w 177"/>
              <a:gd name="T11" fmla="*/ 0 h 216"/>
              <a:gd name="T12" fmla="*/ 0 w 177"/>
              <a:gd name="T13" fmla="*/ 0 h 216"/>
              <a:gd name="T14" fmla="*/ 25386 w 177"/>
              <a:gd name="T15" fmla="*/ 140481 h 216"/>
              <a:gd name="T16" fmla="*/ 25386 w 177"/>
              <a:gd name="T17" fmla="*/ 140481 h 216"/>
              <a:gd name="T18" fmla="*/ 73553 w 177"/>
              <a:gd name="T19" fmla="*/ 98663 h 2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 h="216">
                <a:moveTo>
                  <a:pt x="113" y="151"/>
                </a:moveTo>
                <a:lnTo>
                  <a:pt x="113" y="151"/>
                </a:lnTo>
                <a:cubicBezTo>
                  <a:pt x="128" y="147"/>
                  <a:pt x="140" y="137"/>
                  <a:pt x="150" y="124"/>
                </a:cubicBezTo>
                <a:cubicBezTo>
                  <a:pt x="160" y="93"/>
                  <a:pt x="176" y="38"/>
                  <a:pt x="159" y="0"/>
                </a:cubicBezTo>
                <a:lnTo>
                  <a:pt x="124" y="0"/>
                </a:lnTo>
                <a:lnTo>
                  <a:pt x="0" y="0"/>
                </a:lnTo>
                <a:lnTo>
                  <a:pt x="39" y="215"/>
                </a:lnTo>
                <a:cubicBezTo>
                  <a:pt x="52" y="197"/>
                  <a:pt x="79" y="162"/>
                  <a:pt x="113" y="151"/>
                </a:cubicBezTo>
              </a:path>
            </a:pathLst>
          </a:custGeom>
          <a:solidFill>
            <a:srgbClr val="9C9EB9">
              <a:alpha val="50000"/>
            </a:srgbClr>
          </a:solidFill>
          <a:ln>
            <a:noFill/>
          </a:ln>
          <a:effectLst/>
        </p:spPr>
        <p:txBody>
          <a:bodyPr wrap="none" anchor="ctr"/>
          <a:lstStyle/>
          <a:p>
            <a:endParaRPr lang="en-US" sz="3599" dirty="0">
              <a:latin typeface="Poppins" pitchFamily="2" charset="77"/>
            </a:endParaRPr>
          </a:p>
        </p:txBody>
      </p:sp>
      <p:sp>
        <p:nvSpPr>
          <p:cNvPr id="115" name="Freeform 138">
            <a:extLst>
              <a:ext uri="{FF2B5EF4-FFF2-40B4-BE49-F238E27FC236}">
                <a16:creationId xmlns:a16="http://schemas.microsoft.com/office/drawing/2014/main" id="{44906167-253B-3040-9019-678206739E2A}"/>
              </a:ext>
            </a:extLst>
          </p:cNvPr>
          <p:cNvSpPr>
            <a:spLocks noChangeArrowheads="1"/>
          </p:cNvSpPr>
          <p:nvPr/>
        </p:nvSpPr>
        <p:spPr bwMode="auto">
          <a:xfrm>
            <a:off x="11065304" y="7054808"/>
            <a:ext cx="186759" cy="65917"/>
          </a:xfrm>
          <a:custGeom>
            <a:avLst/>
            <a:gdLst>
              <a:gd name="T0" fmla="*/ 97277 w 150"/>
              <a:gd name="T1" fmla="*/ 33924 h 54"/>
              <a:gd name="T2" fmla="*/ 5223 w 150"/>
              <a:gd name="T3" fmla="*/ 33924 h 54"/>
              <a:gd name="T4" fmla="*/ 5223 w 150"/>
              <a:gd name="T5" fmla="*/ 33924 h 54"/>
              <a:gd name="T6" fmla="*/ 26768 w 150"/>
              <a:gd name="T7" fmla="*/ 17282 h 54"/>
              <a:gd name="T8" fmla="*/ 26768 w 150"/>
              <a:gd name="T9" fmla="*/ 17282 h 54"/>
              <a:gd name="T10" fmla="*/ 49618 w 150"/>
              <a:gd name="T11" fmla="*/ 7681 h 54"/>
              <a:gd name="T12" fmla="*/ 49618 w 150"/>
              <a:gd name="T13" fmla="*/ 7681 h 54"/>
              <a:gd name="T14" fmla="*/ 53535 w 150"/>
              <a:gd name="T15" fmla="*/ 0 h 54"/>
              <a:gd name="T16" fmla="*/ 53535 w 150"/>
              <a:gd name="T17" fmla="*/ 0 h 54"/>
              <a:gd name="T18" fmla="*/ 97277 w 150"/>
              <a:gd name="T19" fmla="*/ 0 h 54"/>
              <a:gd name="T20" fmla="*/ 97277 w 150"/>
              <a:gd name="T21" fmla="*/ 33924 h 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0" h="54">
                <a:moveTo>
                  <a:pt x="149" y="53"/>
                </a:moveTo>
                <a:lnTo>
                  <a:pt x="8" y="53"/>
                </a:lnTo>
                <a:cubicBezTo>
                  <a:pt x="8" y="53"/>
                  <a:pt x="0" y="34"/>
                  <a:pt x="41" y="27"/>
                </a:cubicBezTo>
                <a:cubicBezTo>
                  <a:pt x="60" y="23"/>
                  <a:pt x="71" y="19"/>
                  <a:pt x="76" y="12"/>
                </a:cubicBezTo>
                <a:cubicBezTo>
                  <a:pt x="81" y="6"/>
                  <a:pt x="82" y="0"/>
                  <a:pt x="82" y="0"/>
                </a:cubicBezTo>
                <a:lnTo>
                  <a:pt x="149" y="0"/>
                </a:lnTo>
                <a:lnTo>
                  <a:pt x="149" y="53"/>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39">
            <a:extLst>
              <a:ext uri="{FF2B5EF4-FFF2-40B4-BE49-F238E27FC236}">
                <a16:creationId xmlns:a16="http://schemas.microsoft.com/office/drawing/2014/main" id="{86463EEA-30B5-9245-AEE9-DEF51B47CFEB}"/>
              </a:ext>
            </a:extLst>
          </p:cNvPr>
          <p:cNvSpPr>
            <a:spLocks noChangeArrowheads="1"/>
          </p:cNvSpPr>
          <p:nvPr/>
        </p:nvSpPr>
        <p:spPr bwMode="auto">
          <a:xfrm>
            <a:off x="10922486" y="6099019"/>
            <a:ext cx="115353" cy="296624"/>
          </a:xfrm>
          <a:custGeom>
            <a:avLst/>
            <a:gdLst>
              <a:gd name="T0" fmla="*/ 38552 w 91"/>
              <a:gd name="T1" fmla="*/ 6563 h 237"/>
              <a:gd name="T2" fmla="*/ 38552 w 91"/>
              <a:gd name="T3" fmla="*/ 6563 h 237"/>
              <a:gd name="T4" fmla="*/ 0 w 91"/>
              <a:gd name="T5" fmla="*/ 47251 h 237"/>
              <a:gd name="T6" fmla="*/ 0 w 91"/>
              <a:gd name="T7" fmla="*/ 47251 h 237"/>
              <a:gd name="T8" fmla="*/ 13959 w 91"/>
              <a:gd name="T9" fmla="*/ 47908 h 237"/>
              <a:gd name="T10" fmla="*/ 13959 w 91"/>
              <a:gd name="T11" fmla="*/ 47908 h 237"/>
              <a:gd name="T12" fmla="*/ 22600 w 91"/>
              <a:gd name="T13" fmla="*/ 84659 h 237"/>
              <a:gd name="T14" fmla="*/ 22600 w 91"/>
              <a:gd name="T15" fmla="*/ 84659 h 237"/>
              <a:gd name="T16" fmla="*/ 10635 w 91"/>
              <a:gd name="T17" fmla="*/ 154880 h 237"/>
              <a:gd name="T18" fmla="*/ 39217 w 91"/>
              <a:gd name="T19" fmla="*/ 154880 h 237"/>
              <a:gd name="T20" fmla="*/ 39217 w 91"/>
              <a:gd name="T21" fmla="*/ 154880 h 237"/>
              <a:gd name="T22" fmla="*/ 38552 w 91"/>
              <a:gd name="T23" fmla="*/ 6563 h 2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1" h="237">
                <a:moveTo>
                  <a:pt x="58" y="10"/>
                </a:moveTo>
                <a:lnTo>
                  <a:pt x="58" y="10"/>
                </a:lnTo>
                <a:cubicBezTo>
                  <a:pt x="50" y="0"/>
                  <a:pt x="14" y="51"/>
                  <a:pt x="0" y="72"/>
                </a:cubicBezTo>
                <a:cubicBezTo>
                  <a:pt x="12" y="77"/>
                  <a:pt x="21" y="73"/>
                  <a:pt x="21" y="73"/>
                </a:cubicBezTo>
                <a:cubicBezTo>
                  <a:pt x="21" y="73"/>
                  <a:pt x="31" y="99"/>
                  <a:pt x="34" y="129"/>
                </a:cubicBezTo>
                <a:cubicBezTo>
                  <a:pt x="40" y="186"/>
                  <a:pt x="16" y="236"/>
                  <a:pt x="16" y="236"/>
                </a:cubicBezTo>
                <a:lnTo>
                  <a:pt x="59" y="236"/>
                </a:lnTo>
                <a:cubicBezTo>
                  <a:pt x="90" y="145"/>
                  <a:pt x="79" y="37"/>
                  <a:pt x="58" y="10"/>
                </a:cubicBez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40">
            <a:extLst>
              <a:ext uri="{FF2B5EF4-FFF2-40B4-BE49-F238E27FC236}">
                <a16:creationId xmlns:a16="http://schemas.microsoft.com/office/drawing/2014/main" id="{7BC7FEC5-4605-B846-BCB6-495D87CCEEFF}"/>
              </a:ext>
            </a:extLst>
          </p:cNvPr>
          <p:cNvSpPr>
            <a:spLocks noChangeArrowheads="1"/>
          </p:cNvSpPr>
          <p:nvPr/>
        </p:nvSpPr>
        <p:spPr bwMode="auto">
          <a:xfrm>
            <a:off x="10834600" y="6395643"/>
            <a:ext cx="346057" cy="659165"/>
          </a:xfrm>
          <a:custGeom>
            <a:avLst/>
            <a:gdLst>
              <a:gd name="T0" fmla="*/ 0 w 280"/>
              <a:gd name="T1" fmla="*/ 153254 h 530"/>
              <a:gd name="T2" fmla="*/ 54438 w 280"/>
              <a:gd name="T3" fmla="*/ 0 h 530"/>
              <a:gd name="T4" fmla="*/ 167202 w 280"/>
              <a:gd name="T5" fmla="*/ 0 h 530"/>
              <a:gd name="T6" fmla="*/ 167202 w 280"/>
              <a:gd name="T7" fmla="*/ 0 h 530"/>
              <a:gd name="T8" fmla="*/ 120541 w 280"/>
              <a:gd name="T9" fmla="*/ 91952 h 530"/>
              <a:gd name="T10" fmla="*/ 120541 w 280"/>
              <a:gd name="T11" fmla="*/ 91952 h 530"/>
              <a:gd name="T12" fmla="*/ 64159 w 280"/>
              <a:gd name="T13" fmla="*/ 164992 h 530"/>
              <a:gd name="T14" fmla="*/ 55734 w 280"/>
              <a:gd name="T15" fmla="*/ 344984 h 530"/>
              <a:gd name="T16" fmla="*/ 12313 w 280"/>
              <a:gd name="T17" fmla="*/ 344984 h 530"/>
              <a:gd name="T18" fmla="*/ 12313 w 280"/>
              <a:gd name="T19" fmla="*/ 344984 h 530"/>
              <a:gd name="T20" fmla="*/ 0 w 280"/>
              <a:gd name="T21" fmla="*/ 153254 h 5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0" h="530">
                <a:moveTo>
                  <a:pt x="0" y="235"/>
                </a:moveTo>
                <a:lnTo>
                  <a:pt x="84" y="0"/>
                </a:lnTo>
                <a:lnTo>
                  <a:pt x="258" y="0"/>
                </a:lnTo>
                <a:cubicBezTo>
                  <a:pt x="258" y="0"/>
                  <a:pt x="279" y="98"/>
                  <a:pt x="186" y="141"/>
                </a:cubicBezTo>
                <a:cubicBezTo>
                  <a:pt x="143" y="161"/>
                  <a:pt x="99" y="253"/>
                  <a:pt x="99" y="253"/>
                </a:cubicBezTo>
                <a:lnTo>
                  <a:pt x="86" y="529"/>
                </a:lnTo>
                <a:lnTo>
                  <a:pt x="19" y="529"/>
                </a:lnTo>
                <a:cubicBezTo>
                  <a:pt x="23" y="525"/>
                  <a:pt x="0" y="235"/>
                  <a:pt x="0" y="235"/>
                </a:cubicBezTo>
              </a:path>
            </a:pathLst>
          </a:custGeom>
          <a:solidFill>
            <a:srgbClr val="D0D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141">
            <a:extLst>
              <a:ext uri="{FF2B5EF4-FFF2-40B4-BE49-F238E27FC236}">
                <a16:creationId xmlns:a16="http://schemas.microsoft.com/office/drawing/2014/main" id="{0A84C32D-3046-3D4D-8A5B-0884D9903EE1}"/>
              </a:ext>
            </a:extLst>
          </p:cNvPr>
          <p:cNvSpPr>
            <a:spLocks noChangeArrowheads="1"/>
          </p:cNvSpPr>
          <p:nvPr/>
        </p:nvSpPr>
        <p:spPr bwMode="auto">
          <a:xfrm>
            <a:off x="10752205" y="7054808"/>
            <a:ext cx="192252" cy="65917"/>
          </a:xfrm>
          <a:custGeom>
            <a:avLst/>
            <a:gdLst>
              <a:gd name="T0" fmla="*/ 2618 w 154"/>
              <a:gd name="T1" fmla="*/ 33924 h 54"/>
              <a:gd name="T2" fmla="*/ 2618 w 154"/>
              <a:gd name="T3" fmla="*/ 33924 h 54"/>
              <a:gd name="T4" fmla="*/ 15711 w 154"/>
              <a:gd name="T5" fmla="*/ 19202 h 54"/>
              <a:gd name="T6" fmla="*/ 15711 w 154"/>
              <a:gd name="T7" fmla="*/ 19202 h 54"/>
              <a:gd name="T8" fmla="*/ 56296 w 154"/>
              <a:gd name="T9" fmla="*/ 0 h 54"/>
              <a:gd name="T10" fmla="*/ 100155 w 154"/>
              <a:gd name="T11" fmla="*/ 0 h 54"/>
              <a:gd name="T12" fmla="*/ 98846 w 154"/>
              <a:gd name="T13" fmla="*/ 33924 h 54"/>
              <a:gd name="T14" fmla="*/ 2618 w 154"/>
              <a:gd name="T15" fmla="*/ 33924 h 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4" h="54">
                <a:moveTo>
                  <a:pt x="4" y="53"/>
                </a:moveTo>
                <a:lnTo>
                  <a:pt x="4" y="53"/>
                </a:lnTo>
                <a:cubicBezTo>
                  <a:pt x="4" y="53"/>
                  <a:pt x="0" y="36"/>
                  <a:pt x="24" y="30"/>
                </a:cubicBezTo>
                <a:cubicBezTo>
                  <a:pt x="46" y="25"/>
                  <a:pt x="82" y="15"/>
                  <a:pt x="86" y="0"/>
                </a:cubicBezTo>
                <a:lnTo>
                  <a:pt x="153" y="0"/>
                </a:lnTo>
                <a:lnTo>
                  <a:pt x="151" y="53"/>
                </a:lnTo>
                <a:lnTo>
                  <a:pt x="4" y="53"/>
                </a:lnTo>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142">
            <a:extLst>
              <a:ext uri="{FF2B5EF4-FFF2-40B4-BE49-F238E27FC236}">
                <a16:creationId xmlns:a16="http://schemas.microsoft.com/office/drawing/2014/main" id="{32E772D6-3B74-754B-B992-33561BAFBD1F}"/>
              </a:ext>
            </a:extLst>
          </p:cNvPr>
          <p:cNvSpPr>
            <a:spLocks noChangeArrowheads="1"/>
          </p:cNvSpPr>
          <p:nvPr/>
        </p:nvSpPr>
        <p:spPr bwMode="auto">
          <a:xfrm>
            <a:off x="10581923" y="6016623"/>
            <a:ext cx="444929" cy="411981"/>
          </a:xfrm>
          <a:custGeom>
            <a:avLst/>
            <a:gdLst>
              <a:gd name="T0" fmla="*/ 212275 w 355"/>
              <a:gd name="T1" fmla="*/ 78554 h 330"/>
              <a:gd name="T2" fmla="*/ 137354 w 355"/>
              <a:gd name="T3" fmla="*/ 160381 h 330"/>
              <a:gd name="T4" fmla="*/ 17087 w 355"/>
              <a:gd name="T5" fmla="*/ 215369 h 330"/>
              <a:gd name="T6" fmla="*/ 0 w 355"/>
              <a:gd name="T7" fmla="*/ 183948 h 330"/>
              <a:gd name="T8" fmla="*/ 107123 w 355"/>
              <a:gd name="T9" fmla="*/ 121759 h 330"/>
              <a:gd name="T10" fmla="*/ 178100 w 355"/>
              <a:gd name="T11" fmla="*/ 18329 h 330"/>
              <a:gd name="T12" fmla="*/ 178100 w 355"/>
              <a:gd name="T13" fmla="*/ 18329 h 330"/>
              <a:gd name="T14" fmla="*/ 186644 w 355"/>
              <a:gd name="T15" fmla="*/ 9819 h 330"/>
              <a:gd name="T16" fmla="*/ 186644 w 355"/>
              <a:gd name="T17" fmla="*/ 9819 h 330"/>
              <a:gd name="T18" fmla="*/ 224104 w 355"/>
              <a:gd name="T19" fmla="*/ 14402 h 330"/>
              <a:gd name="T20" fmla="*/ 224104 w 355"/>
              <a:gd name="T21" fmla="*/ 14402 h 330"/>
              <a:gd name="T22" fmla="*/ 230676 w 355"/>
              <a:gd name="T23" fmla="*/ 43859 h 330"/>
              <a:gd name="T24" fmla="*/ 230676 w 355"/>
              <a:gd name="T25" fmla="*/ 43859 h 330"/>
              <a:gd name="T26" fmla="*/ 212275 w 355"/>
              <a:gd name="T27" fmla="*/ 78554 h 33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55" h="330">
                <a:moveTo>
                  <a:pt x="323" y="120"/>
                </a:moveTo>
                <a:lnTo>
                  <a:pt x="209" y="245"/>
                </a:lnTo>
                <a:lnTo>
                  <a:pt x="26" y="329"/>
                </a:lnTo>
                <a:lnTo>
                  <a:pt x="0" y="281"/>
                </a:lnTo>
                <a:lnTo>
                  <a:pt x="163" y="186"/>
                </a:lnTo>
                <a:lnTo>
                  <a:pt x="271" y="28"/>
                </a:lnTo>
                <a:cubicBezTo>
                  <a:pt x="274" y="23"/>
                  <a:pt x="278" y="18"/>
                  <a:pt x="284" y="15"/>
                </a:cubicBezTo>
                <a:cubicBezTo>
                  <a:pt x="296" y="7"/>
                  <a:pt x="318" y="0"/>
                  <a:pt x="341" y="22"/>
                </a:cubicBezTo>
                <a:cubicBezTo>
                  <a:pt x="353" y="33"/>
                  <a:pt x="354" y="52"/>
                  <a:pt x="351" y="67"/>
                </a:cubicBezTo>
                <a:cubicBezTo>
                  <a:pt x="348" y="88"/>
                  <a:pt x="337" y="105"/>
                  <a:pt x="323" y="12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143">
            <a:extLst>
              <a:ext uri="{FF2B5EF4-FFF2-40B4-BE49-F238E27FC236}">
                <a16:creationId xmlns:a16="http://schemas.microsoft.com/office/drawing/2014/main" id="{99CEB908-BCF1-A341-ADCC-24C389BB8376}"/>
              </a:ext>
            </a:extLst>
          </p:cNvPr>
          <p:cNvSpPr>
            <a:spLocks noChangeArrowheads="1"/>
          </p:cNvSpPr>
          <p:nvPr/>
        </p:nvSpPr>
        <p:spPr bwMode="auto">
          <a:xfrm>
            <a:off x="10477559" y="6368175"/>
            <a:ext cx="131830" cy="93383"/>
          </a:xfrm>
          <a:custGeom>
            <a:avLst/>
            <a:gdLst>
              <a:gd name="T0" fmla="*/ 68475 w 106"/>
              <a:gd name="T1" fmla="*/ 24157 h 75"/>
              <a:gd name="T2" fmla="*/ 51519 w 106"/>
              <a:gd name="T3" fmla="*/ 30032 h 75"/>
              <a:gd name="T4" fmla="*/ 34564 w 106"/>
              <a:gd name="T5" fmla="*/ 46354 h 75"/>
              <a:gd name="T6" fmla="*/ 11739 w 106"/>
              <a:gd name="T7" fmla="*/ 48313 h 75"/>
              <a:gd name="T8" fmla="*/ 11739 w 106"/>
              <a:gd name="T9" fmla="*/ 48313 h 75"/>
              <a:gd name="T10" fmla="*/ 13695 w 106"/>
              <a:gd name="T11" fmla="*/ 41131 h 75"/>
              <a:gd name="T12" fmla="*/ 5217 w 106"/>
              <a:gd name="T13" fmla="*/ 41784 h 75"/>
              <a:gd name="T14" fmla="*/ 5217 w 106"/>
              <a:gd name="T15" fmla="*/ 41784 h 75"/>
              <a:gd name="T16" fmla="*/ 9782 w 106"/>
              <a:gd name="T17" fmla="*/ 35256 h 75"/>
              <a:gd name="T18" fmla="*/ 652 w 106"/>
              <a:gd name="T19" fmla="*/ 33950 h 75"/>
              <a:gd name="T20" fmla="*/ 652 w 106"/>
              <a:gd name="T21" fmla="*/ 33950 h 75"/>
              <a:gd name="T22" fmla="*/ 9130 w 106"/>
              <a:gd name="T23" fmla="*/ 27421 h 75"/>
              <a:gd name="T24" fmla="*/ 0 w 106"/>
              <a:gd name="T25" fmla="*/ 24157 h 75"/>
              <a:gd name="T26" fmla="*/ 0 w 106"/>
              <a:gd name="T27" fmla="*/ 24157 h 75"/>
              <a:gd name="T28" fmla="*/ 9130 w 106"/>
              <a:gd name="T29" fmla="*/ 19586 h 75"/>
              <a:gd name="T30" fmla="*/ 9130 w 106"/>
              <a:gd name="T31" fmla="*/ 19586 h 75"/>
              <a:gd name="T32" fmla="*/ 20216 w 106"/>
              <a:gd name="T33" fmla="*/ 21545 h 75"/>
              <a:gd name="T34" fmla="*/ 30651 w 106"/>
              <a:gd name="T35" fmla="*/ 12405 h 75"/>
              <a:gd name="T36" fmla="*/ 26086 w 106"/>
              <a:gd name="T37" fmla="*/ 9140 h 75"/>
              <a:gd name="T38" fmla="*/ 26086 w 106"/>
              <a:gd name="T39" fmla="*/ 9140 h 75"/>
              <a:gd name="T40" fmla="*/ 13043 w 106"/>
              <a:gd name="T41" fmla="*/ 6529 h 75"/>
              <a:gd name="T42" fmla="*/ 26086 w 106"/>
              <a:gd name="T43" fmla="*/ 0 h 75"/>
              <a:gd name="T44" fmla="*/ 41737 w 106"/>
              <a:gd name="T45" fmla="*/ 5223 h 75"/>
              <a:gd name="T46" fmla="*/ 55432 w 106"/>
              <a:gd name="T47" fmla="*/ 0 h 75"/>
              <a:gd name="T48" fmla="*/ 68475 w 106"/>
              <a:gd name="T49" fmla="*/ 24157 h 7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6" h="75">
                <a:moveTo>
                  <a:pt x="105" y="37"/>
                </a:moveTo>
                <a:lnTo>
                  <a:pt x="79" y="46"/>
                </a:lnTo>
                <a:lnTo>
                  <a:pt x="53" y="71"/>
                </a:lnTo>
                <a:lnTo>
                  <a:pt x="18" y="74"/>
                </a:lnTo>
                <a:cubicBezTo>
                  <a:pt x="18" y="74"/>
                  <a:pt x="15" y="66"/>
                  <a:pt x="21" y="63"/>
                </a:cubicBezTo>
                <a:lnTo>
                  <a:pt x="8" y="64"/>
                </a:lnTo>
                <a:cubicBezTo>
                  <a:pt x="8" y="64"/>
                  <a:pt x="8" y="57"/>
                  <a:pt x="15" y="54"/>
                </a:cubicBezTo>
                <a:lnTo>
                  <a:pt x="1" y="52"/>
                </a:lnTo>
                <a:cubicBezTo>
                  <a:pt x="1" y="52"/>
                  <a:pt x="7" y="42"/>
                  <a:pt x="14" y="42"/>
                </a:cubicBezTo>
                <a:lnTo>
                  <a:pt x="0" y="37"/>
                </a:lnTo>
                <a:cubicBezTo>
                  <a:pt x="0" y="37"/>
                  <a:pt x="7" y="30"/>
                  <a:pt x="14" y="30"/>
                </a:cubicBezTo>
                <a:cubicBezTo>
                  <a:pt x="21" y="30"/>
                  <a:pt x="31" y="33"/>
                  <a:pt x="31" y="33"/>
                </a:cubicBezTo>
                <a:lnTo>
                  <a:pt x="47" y="19"/>
                </a:lnTo>
                <a:lnTo>
                  <a:pt x="40" y="14"/>
                </a:lnTo>
                <a:cubicBezTo>
                  <a:pt x="40" y="14"/>
                  <a:pt x="25" y="20"/>
                  <a:pt x="20" y="10"/>
                </a:cubicBezTo>
                <a:lnTo>
                  <a:pt x="40" y="0"/>
                </a:lnTo>
                <a:lnTo>
                  <a:pt x="64" y="8"/>
                </a:lnTo>
                <a:lnTo>
                  <a:pt x="85" y="0"/>
                </a:lnTo>
                <a:lnTo>
                  <a:pt x="105" y="37"/>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44">
            <a:extLst>
              <a:ext uri="{FF2B5EF4-FFF2-40B4-BE49-F238E27FC236}">
                <a16:creationId xmlns:a16="http://schemas.microsoft.com/office/drawing/2014/main" id="{BE79CDD5-E90B-D847-B3FB-F513439A25CE}"/>
              </a:ext>
            </a:extLst>
          </p:cNvPr>
          <p:cNvSpPr>
            <a:spLocks noChangeArrowheads="1"/>
          </p:cNvSpPr>
          <p:nvPr/>
        </p:nvSpPr>
        <p:spPr bwMode="auto">
          <a:xfrm>
            <a:off x="10889530" y="5879296"/>
            <a:ext cx="82395" cy="126338"/>
          </a:xfrm>
          <a:custGeom>
            <a:avLst/>
            <a:gdLst>
              <a:gd name="T0" fmla="*/ 12252 w 67"/>
              <a:gd name="T1" fmla="*/ 65584 h 100"/>
              <a:gd name="T2" fmla="*/ 42560 w 67"/>
              <a:gd name="T3" fmla="*/ 35773 h 100"/>
              <a:gd name="T4" fmla="*/ 29663 w 67"/>
              <a:gd name="T5" fmla="*/ 0 h 100"/>
              <a:gd name="T6" fmla="*/ 0 w 67"/>
              <a:gd name="T7" fmla="*/ 20536 h 100"/>
              <a:gd name="T8" fmla="*/ 12252 w 67"/>
              <a:gd name="T9" fmla="*/ 65584 h 1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7" h="100">
                <a:moveTo>
                  <a:pt x="19" y="99"/>
                </a:moveTo>
                <a:lnTo>
                  <a:pt x="66" y="54"/>
                </a:lnTo>
                <a:lnTo>
                  <a:pt x="46" y="0"/>
                </a:lnTo>
                <a:lnTo>
                  <a:pt x="0" y="31"/>
                </a:lnTo>
                <a:lnTo>
                  <a:pt x="19" y="99"/>
                </a:ln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145">
            <a:extLst>
              <a:ext uri="{FF2B5EF4-FFF2-40B4-BE49-F238E27FC236}">
                <a16:creationId xmlns:a16="http://schemas.microsoft.com/office/drawing/2014/main" id="{BDA6088B-0FA0-4C4C-AA53-62008CE81033}"/>
              </a:ext>
            </a:extLst>
          </p:cNvPr>
          <p:cNvSpPr>
            <a:spLocks noChangeArrowheads="1"/>
          </p:cNvSpPr>
          <p:nvPr/>
        </p:nvSpPr>
        <p:spPr bwMode="auto">
          <a:xfrm>
            <a:off x="10889528" y="5879297"/>
            <a:ext cx="65916" cy="71408"/>
          </a:xfrm>
          <a:custGeom>
            <a:avLst/>
            <a:gdLst>
              <a:gd name="T0" fmla="*/ 33924 w 54"/>
              <a:gd name="T1" fmla="*/ 14452 h 57"/>
              <a:gd name="T2" fmla="*/ 29443 w 54"/>
              <a:gd name="T3" fmla="*/ 0 h 57"/>
              <a:gd name="T4" fmla="*/ 0 w 54"/>
              <a:gd name="T5" fmla="*/ 20364 h 57"/>
              <a:gd name="T6" fmla="*/ 3840 w 54"/>
              <a:gd name="T7" fmla="*/ 36786 h 57"/>
              <a:gd name="T8" fmla="*/ 3840 w 54"/>
              <a:gd name="T9" fmla="*/ 36786 h 57"/>
              <a:gd name="T10" fmla="*/ 33924 w 54"/>
              <a:gd name="T11" fmla="*/ 14452 h 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 h="57">
                <a:moveTo>
                  <a:pt x="53" y="22"/>
                </a:moveTo>
                <a:lnTo>
                  <a:pt x="46" y="0"/>
                </a:lnTo>
                <a:lnTo>
                  <a:pt x="0" y="31"/>
                </a:lnTo>
                <a:lnTo>
                  <a:pt x="6" y="56"/>
                </a:lnTo>
                <a:cubicBezTo>
                  <a:pt x="19" y="52"/>
                  <a:pt x="41" y="41"/>
                  <a:pt x="53" y="22"/>
                </a:cubicBezTo>
              </a:path>
            </a:pathLst>
          </a:custGeom>
          <a:solidFill>
            <a:srgbClr val="D166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146">
            <a:extLst>
              <a:ext uri="{FF2B5EF4-FFF2-40B4-BE49-F238E27FC236}">
                <a16:creationId xmlns:a16="http://schemas.microsoft.com/office/drawing/2014/main" id="{BF7F6CC2-5FB9-DD45-87F3-19A3E07A4ECD}"/>
              </a:ext>
            </a:extLst>
          </p:cNvPr>
          <p:cNvSpPr>
            <a:spLocks noChangeArrowheads="1"/>
          </p:cNvSpPr>
          <p:nvPr/>
        </p:nvSpPr>
        <p:spPr bwMode="auto">
          <a:xfrm>
            <a:off x="10823614" y="5730984"/>
            <a:ext cx="164788" cy="208735"/>
          </a:xfrm>
          <a:custGeom>
            <a:avLst/>
            <a:gdLst>
              <a:gd name="T0" fmla="*/ 9235 w 131"/>
              <a:gd name="T1" fmla="*/ 30439 h 169"/>
              <a:gd name="T2" fmla="*/ 9235 w 131"/>
              <a:gd name="T3" fmla="*/ 30439 h 169"/>
              <a:gd name="T4" fmla="*/ 2638 w 131"/>
              <a:gd name="T5" fmla="*/ 68002 h 169"/>
              <a:gd name="T6" fmla="*/ 2638 w 131"/>
              <a:gd name="T7" fmla="*/ 68002 h 169"/>
              <a:gd name="T8" fmla="*/ 9894 w 131"/>
              <a:gd name="T9" fmla="*/ 77069 h 169"/>
              <a:gd name="T10" fmla="*/ 9894 w 131"/>
              <a:gd name="T11" fmla="*/ 77069 h 169"/>
              <a:gd name="T12" fmla="*/ 23086 w 131"/>
              <a:gd name="T13" fmla="*/ 104918 h 169"/>
              <a:gd name="T14" fmla="*/ 23086 w 131"/>
              <a:gd name="T15" fmla="*/ 104918 h 169"/>
              <a:gd name="T16" fmla="*/ 82451 w 131"/>
              <a:gd name="T17" fmla="*/ 53754 h 169"/>
              <a:gd name="T18" fmla="*/ 82451 w 131"/>
              <a:gd name="T19" fmla="*/ 53754 h 169"/>
              <a:gd name="T20" fmla="*/ 57386 w 131"/>
              <a:gd name="T21" fmla="*/ 5829 h 169"/>
              <a:gd name="T22" fmla="*/ 57386 w 131"/>
              <a:gd name="T23" fmla="*/ 5829 h 169"/>
              <a:gd name="T24" fmla="*/ 9235 w 131"/>
              <a:gd name="T25" fmla="*/ 30439 h 1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1" h="169">
                <a:moveTo>
                  <a:pt x="14" y="47"/>
                </a:moveTo>
                <a:lnTo>
                  <a:pt x="14" y="47"/>
                </a:lnTo>
                <a:cubicBezTo>
                  <a:pt x="8" y="72"/>
                  <a:pt x="14" y="84"/>
                  <a:pt x="4" y="105"/>
                </a:cubicBezTo>
                <a:cubicBezTo>
                  <a:pt x="0" y="113"/>
                  <a:pt x="14" y="116"/>
                  <a:pt x="15" y="119"/>
                </a:cubicBezTo>
                <a:cubicBezTo>
                  <a:pt x="18" y="145"/>
                  <a:pt x="26" y="160"/>
                  <a:pt x="35" y="162"/>
                </a:cubicBezTo>
                <a:cubicBezTo>
                  <a:pt x="52" y="168"/>
                  <a:pt x="117" y="141"/>
                  <a:pt x="125" y="83"/>
                </a:cubicBezTo>
                <a:cubicBezTo>
                  <a:pt x="130" y="51"/>
                  <a:pt x="118" y="19"/>
                  <a:pt x="87" y="9"/>
                </a:cubicBezTo>
                <a:cubicBezTo>
                  <a:pt x="56" y="0"/>
                  <a:pt x="22" y="15"/>
                  <a:pt x="14" y="47"/>
                </a:cubicBezTo>
              </a:path>
            </a:pathLst>
          </a:custGeom>
          <a:solidFill>
            <a:srgbClr val="F8866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123">
            <a:extLst>
              <a:ext uri="{FF2B5EF4-FFF2-40B4-BE49-F238E27FC236}">
                <a16:creationId xmlns:a16="http://schemas.microsoft.com/office/drawing/2014/main" id="{616C69DB-B60C-D54B-92E3-1595445DE719}"/>
              </a:ext>
            </a:extLst>
          </p:cNvPr>
          <p:cNvSpPr>
            <a:spLocks noChangeArrowheads="1"/>
          </p:cNvSpPr>
          <p:nvPr/>
        </p:nvSpPr>
        <p:spPr bwMode="auto">
          <a:xfrm>
            <a:off x="10823879" y="5708693"/>
            <a:ext cx="212445" cy="207800"/>
          </a:xfrm>
          <a:custGeom>
            <a:avLst/>
            <a:gdLst>
              <a:gd name="connsiteX0" fmla="*/ 90912 w 212445"/>
              <a:gd name="connsiteY0" fmla="*/ 655 h 207800"/>
              <a:gd name="connsiteX1" fmla="*/ 127495 w 212445"/>
              <a:gd name="connsiteY1" fmla="*/ 10161 h 207800"/>
              <a:gd name="connsiteX2" fmla="*/ 139455 w 212445"/>
              <a:gd name="connsiteY2" fmla="*/ 18020 h 207800"/>
              <a:gd name="connsiteX3" fmla="*/ 141328 w 212445"/>
              <a:gd name="connsiteY3" fmla="*/ 4727 h 207800"/>
              <a:gd name="connsiteX4" fmla="*/ 193816 w 212445"/>
              <a:gd name="connsiteY4" fmla="*/ 18344 h 207800"/>
              <a:gd name="connsiteX5" fmla="*/ 207243 w 212445"/>
              <a:gd name="connsiteY5" fmla="*/ 71572 h 207800"/>
              <a:gd name="connsiteX6" fmla="*/ 193065 w 212445"/>
              <a:gd name="connsiteY6" fmla="*/ 73626 h 207800"/>
              <a:gd name="connsiteX7" fmla="*/ 197392 w 212445"/>
              <a:gd name="connsiteY7" fmla="*/ 91931 h 207800"/>
              <a:gd name="connsiteX8" fmla="*/ 139344 w 212445"/>
              <a:gd name="connsiteY8" fmla="*/ 207800 h 207800"/>
              <a:gd name="connsiteX9" fmla="*/ 131839 w 212445"/>
              <a:gd name="connsiteY9" fmla="*/ 185226 h 207800"/>
              <a:gd name="connsiteX10" fmla="*/ 128087 w 212445"/>
              <a:gd name="connsiteY10" fmla="*/ 142586 h 207800"/>
              <a:gd name="connsiteX11" fmla="*/ 140595 w 212445"/>
              <a:gd name="connsiteY11" fmla="*/ 109979 h 207800"/>
              <a:gd name="connsiteX12" fmla="*/ 111825 w 212445"/>
              <a:gd name="connsiteY12" fmla="*/ 133807 h 207800"/>
              <a:gd name="connsiteX13" fmla="*/ 109324 w 212445"/>
              <a:gd name="connsiteY13" fmla="*/ 99946 h 207800"/>
              <a:gd name="connsiteX14" fmla="*/ 78052 w 212445"/>
              <a:gd name="connsiteY14" fmla="*/ 133807 h 207800"/>
              <a:gd name="connsiteX15" fmla="*/ 498 w 212445"/>
              <a:gd name="connsiteY15" fmla="*/ 122520 h 207800"/>
              <a:gd name="connsiteX16" fmla="*/ 90912 w 212445"/>
              <a:gd name="connsiteY16" fmla="*/ 655 h 20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2445" h="207800">
                <a:moveTo>
                  <a:pt x="90912" y="655"/>
                </a:moveTo>
                <a:cubicBezTo>
                  <a:pt x="102033" y="1116"/>
                  <a:pt x="114219" y="4070"/>
                  <a:pt x="127495" y="10161"/>
                </a:cubicBezTo>
                <a:lnTo>
                  <a:pt x="139455" y="18020"/>
                </a:lnTo>
                <a:lnTo>
                  <a:pt x="141328" y="4727"/>
                </a:lnTo>
                <a:cubicBezTo>
                  <a:pt x="152314" y="-5176"/>
                  <a:pt x="175506" y="1014"/>
                  <a:pt x="193816" y="18344"/>
                </a:cubicBezTo>
                <a:cubicBezTo>
                  <a:pt x="210905" y="36912"/>
                  <a:pt x="218229" y="60432"/>
                  <a:pt x="207243" y="71572"/>
                </a:cubicBezTo>
                <a:lnTo>
                  <a:pt x="193065" y="73626"/>
                </a:lnTo>
                <a:lnTo>
                  <a:pt x="197392" y="91931"/>
                </a:lnTo>
                <a:cubicBezTo>
                  <a:pt x="199151" y="148543"/>
                  <a:pt x="139344" y="207800"/>
                  <a:pt x="139344" y="207800"/>
                </a:cubicBezTo>
                <a:lnTo>
                  <a:pt x="131839" y="185226"/>
                </a:lnTo>
                <a:lnTo>
                  <a:pt x="128087" y="142586"/>
                </a:lnTo>
                <a:cubicBezTo>
                  <a:pt x="139344" y="145094"/>
                  <a:pt x="153104" y="120012"/>
                  <a:pt x="140595" y="109979"/>
                </a:cubicBezTo>
                <a:cubicBezTo>
                  <a:pt x="128087" y="99946"/>
                  <a:pt x="111825" y="133807"/>
                  <a:pt x="111825" y="133807"/>
                </a:cubicBezTo>
                <a:cubicBezTo>
                  <a:pt x="101819" y="116249"/>
                  <a:pt x="109324" y="99946"/>
                  <a:pt x="109324" y="99946"/>
                </a:cubicBezTo>
                <a:lnTo>
                  <a:pt x="78052" y="133807"/>
                </a:lnTo>
                <a:cubicBezTo>
                  <a:pt x="43028" y="133807"/>
                  <a:pt x="498" y="122520"/>
                  <a:pt x="498" y="122520"/>
                </a:cubicBezTo>
                <a:cubicBezTo>
                  <a:pt x="-4192" y="84897"/>
                  <a:pt x="24186" y="-2108"/>
                  <a:pt x="90912" y="655"/>
                </a:cubicBezTo>
                <a:close/>
              </a:path>
            </a:pathLst>
          </a:custGeom>
          <a:solidFill>
            <a:srgbClr val="1002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25" name="Freeform 248">
            <a:extLst>
              <a:ext uri="{FF2B5EF4-FFF2-40B4-BE49-F238E27FC236}">
                <a16:creationId xmlns:a16="http://schemas.microsoft.com/office/drawing/2014/main" id="{4C21C5AB-301D-F34E-B46C-F438CF9F9258}"/>
              </a:ext>
            </a:extLst>
          </p:cNvPr>
          <p:cNvSpPr>
            <a:spLocks noChangeArrowheads="1"/>
          </p:cNvSpPr>
          <p:nvPr/>
        </p:nvSpPr>
        <p:spPr bwMode="auto">
          <a:xfrm>
            <a:off x="2369986" y="8785117"/>
            <a:ext cx="4125193" cy="3105582"/>
          </a:xfrm>
          <a:prstGeom prst="roundRect">
            <a:avLst>
              <a:gd name="adj" fmla="val 16667"/>
            </a:avLst>
          </a:pr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248">
            <a:extLst>
              <a:ext uri="{FF2B5EF4-FFF2-40B4-BE49-F238E27FC236}">
                <a16:creationId xmlns:a16="http://schemas.microsoft.com/office/drawing/2014/main" id="{483833C5-2356-9742-83CD-72BB4450CBF8}"/>
              </a:ext>
            </a:extLst>
          </p:cNvPr>
          <p:cNvSpPr>
            <a:spLocks noChangeArrowheads="1"/>
          </p:cNvSpPr>
          <p:nvPr/>
        </p:nvSpPr>
        <p:spPr bwMode="auto">
          <a:xfrm>
            <a:off x="7555316" y="8785117"/>
            <a:ext cx="4125193" cy="3105582"/>
          </a:xfrm>
          <a:prstGeom prst="roundRect">
            <a:avLst>
              <a:gd name="adj" fmla="val 16667"/>
            </a:avLst>
          </a:pr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248">
            <a:extLst>
              <a:ext uri="{FF2B5EF4-FFF2-40B4-BE49-F238E27FC236}">
                <a16:creationId xmlns:a16="http://schemas.microsoft.com/office/drawing/2014/main" id="{8E6872E8-CF91-F947-8544-6EF38526C769}"/>
              </a:ext>
            </a:extLst>
          </p:cNvPr>
          <p:cNvSpPr>
            <a:spLocks noChangeArrowheads="1"/>
          </p:cNvSpPr>
          <p:nvPr/>
        </p:nvSpPr>
        <p:spPr bwMode="auto">
          <a:xfrm>
            <a:off x="12740649" y="8785117"/>
            <a:ext cx="4125193" cy="3105582"/>
          </a:xfrm>
          <a:prstGeom prst="roundRect">
            <a:avLst>
              <a:gd name="adj" fmla="val 16667"/>
            </a:avLst>
          </a:pr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248">
            <a:extLst>
              <a:ext uri="{FF2B5EF4-FFF2-40B4-BE49-F238E27FC236}">
                <a16:creationId xmlns:a16="http://schemas.microsoft.com/office/drawing/2014/main" id="{A3145D92-F379-AF47-83BC-042B53458908}"/>
              </a:ext>
            </a:extLst>
          </p:cNvPr>
          <p:cNvSpPr>
            <a:spLocks noChangeArrowheads="1"/>
          </p:cNvSpPr>
          <p:nvPr/>
        </p:nvSpPr>
        <p:spPr bwMode="auto">
          <a:xfrm>
            <a:off x="17920491" y="8785117"/>
            <a:ext cx="4125193" cy="3105582"/>
          </a:xfrm>
          <a:prstGeom prst="roundRect">
            <a:avLst>
              <a:gd name="adj" fmla="val 16667"/>
            </a:avLst>
          </a:pr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0C3A4F3D-0AAE-5A40-B038-E6E775666267}"/>
              </a:ext>
            </a:extLst>
          </p:cNvPr>
          <p:cNvSpPr txBox="1"/>
          <p:nvPr/>
        </p:nvSpPr>
        <p:spPr>
          <a:xfrm>
            <a:off x="2569104" y="9033542"/>
            <a:ext cx="3726570"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02314707-7049-294D-828D-50CD04881044}"/>
              </a:ext>
            </a:extLst>
          </p:cNvPr>
          <p:cNvSpPr txBox="1"/>
          <p:nvPr/>
        </p:nvSpPr>
        <p:spPr>
          <a:xfrm>
            <a:off x="7750704" y="9033542"/>
            <a:ext cx="3726570"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F85A1C77-9D17-8445-A1AA-530FC1F07F48}"/>
              </a:ext>
            </a:extLst>
          </p:cNvPr>
          <p:cNvSpPr txBox="1"/>
          <p:nvPr/>
        </p:nvSpPr>
        <p:spPr>
          <a:xfrm>
            <a:off x="12932305" y="9033542"/>
            <a:ext cx="372656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96594442-DAA1-7B4C-A49E-60B8BDB6D439}"/>
              </a:ext>
            </a:extLst>
          </p:cNvPr>
          <p:cNvSpPr txBox="1"/>
          <p:nvPr/>
        </p:nvSpPr>
        <p:spPr>
          <a:xfrm>
            <a:off x="18119995" y="9033542"/>
            <a:ext cx="3726570"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04</a:t>
            </a:r>
          </a:p>
        </p:txBody>
      </p:sp>
      <p:sp>
        <p:nvSpPr>
          <p:cNvPr id="129" name="TextBox 128">
            <a:extLst>
              <a:ext uri="{FF2B5EF4-FFF2-40B4-BE49-F238E27FC236}">
                <a16:creationId xmlns:a16="http://schemas.microsoft.com/office/drawing/2014/main" id="{669853A4-5140-BC4F-A19F-7AE250337987}"/>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30" name="TextBox 129">
            <a:extLst>
              <a:ext uri="{FF2B5EF4-FFF2-40B4-BE49-F238E27FC236}">
                <a16:creationId xmlns:a16="http://schemas.microsoft.com/office/drawing/2014/main" id="{E9D43707-128D-A74F-93D7-3E9A4AD4402B}"/>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31" name="TextBox 130">
            <a:extLst>
              <a:ext uri="{FF2B5EF4-FFF2-40B4-BE49-F238E27FC236}">
                <a16:creationId xmlns:a16="http://schemas.microsoft.com/office/drawing/2014/main" id="{0FF82D69-0355-C345-BBC4-A0A7B8A831F4}"/>
              </a:ext>
            </a:extLst>
          </p:cNvPr>
          <p:cNvSpPr txBox="1"/>
          <p:nvPr/>
        </p:nvSpPr>
        <p:spPr>
          <a:xfrm>
            <a:off x="2723188" y="9649095"/>
            <a:ext cx="3545124" cy="1938992"/>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132" name="TextBox 131">
            <a:extLst>
              <a:ext uri="{FF2B5EF4-FFF2-40B4-BE49-F238E27FC236}">
                <a16:creationId xmlns:a16="http://schemas.microsoft.com/office/drawing/2014/main" id="{1FA85C6E-2D1C-7D44-B812-6C7038693ED5}"/>
              </a:ext>
            </a:extLst>
          </p:cNvPr>
          <p:cNvSpPr txBox="1"/>
          <p:nvPr/>
        </p:nvSpPr>
        <p:spPr>
          <a:xfrm>
            <a:off x="7978272" y="9649095"/>
            <a:ext cx="3545124" cy="1938992"/>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133" name="TextBox 132">
            <a:extLst>
              <a:ext uri="{FF2B5EF4-FFF2-40B4-BE49-F238E27FC236}">
                <a16:creationId xmlns:a16="http://schemas.microsoft.com/office/drawing/2014/main" id="{8C91C7AD-946A-3944-B264-E0AFE6662C43}"/>
              </a:ext>
            </a:extLst>
          </p:cNvPr>
          <p:cNvSpPr txBox="1"/>
          <p:nvPr/>
        </p:nvSpPr>
        <p:spPr>
          <a:xfrm>
            <a:off x="13130583" y="9649095"/>
            <a:ext cx="3545124" cy="1938992"/>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134" name="TextBox 133">
            <a:extLst>
              <a:ext uri="{FF2B5EF4-FFF2-40B4-BE49-F238E27FC236}">
                <a16:creationId xmlns:a16="http://schemas.microsoft.com/office/drawing/2014/main" id="{0595C523-6BBA-B84B-879C-7E43BA0315C9}"/>
              </a:ext>
            </a:extLst>
          </p:cNvPr>
          <p:cNvSpPr txBox="1"/>
          <p:nvPr/>
        </p:nvSpPr>
        <p:spPr>
          <a:xfrm>
            <a:off x="18210524" y="9649095"/>
            <a:ext cx="3545124" cy="1938992"/>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2507489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2">
            <a:extLst>
              <a:ext uri="{FF2B5EF4-FFF2-40B4-BE49-F238E27FC236}">
                <a16:creationId xmlns:a16="http://schemas.microsoft.com/office/drawing/2014/main" id="{C0CAA933-F8E1-F047-81AE-6E82B7C94B5C}"/>
              </a:ext>
            </a:extLst>
          </p:cNvPr>
          <p:cNvSpPr>
            <a:spLocks noChangeArrowheads="1"/>
          </p:cNvSpPr>
          <p:nvPr/>
        </p:nvSpPr>
        <p:spPr bwMode="auto">
          <a:xfrm>
            <a:off x="1" y="2679"/>
            <a:ext cx="12523893" cy="13710643"/>
          </a:xfrm>
          <a:custGeom>
            <a:avLst/>
            <a:gdLst>
              <a:gd name="T0" fmla="*/ 0 w 10055"/>
              <a:gd name="T1" fmla="*/ 7188582 h 11008"/>
              <a:gd name="T2" fmla="*/ 6566436 w 10055"/>
              <a:gd name="T3" fmla="*/ 7188582 h 11008"/>
              <a:gd name="T4" fmla="*/ 6566436 w 10055"/>
              <a:gd name="T5" fmla="*/ 0 h 11008"/>
              <a:gd name="T6" fmla="*/ 0 w 10055"/>
              <a:gd name="T7" fmla="*/ 0 h 11008"/>
              <a:gd name="T8" fmla="*/ 0 w 10055"/>
              <a:gd name="T9" fmla="*/ 7188582 h 110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55" h="11008">
                <a:moveTo>
                  <a:pt x="0" y="11007"/>
                </a:moveTo>
                <a:lnTo>
                  <a:pt x="10054" y="11007"/>
                </a:lnTo>
                <a:lnTo>
                  <a:pt x="10054" y="0"/>
                </a:lnTo>
                <a:lnTo>
                  <a:pt x="0" y="0"/>
                </a:lnTo>
                <a:lnTo>
                  <a:pt x="0" y="11007"/>
                </a:ln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13" name="Freeform 3">
            <a:extLst>
              <a:ext uri="{FF2B5EF4-FFF2-40B4-BE49-F238E27FC236}">
                <a16:creationId xmlns:a16="http://schemas.microsoft.com/office/drawing/2014/main" id="{B07769E9-2202-5C46-BBF0-48F61D9A3F22}"/>
              </a:ext>
            </a:extLst>
          </p:cNvPr>
          <p:cNvSpPr>
            <a:spLocks noChangeArrowheads="1"/>
          </p:cNvSpPr>
          <p:nvPr/>
        </p:nvSpPr>
        <p:spPr bwMode="auto">
          <a:xfrm>
            <a:off x="9046865" y="8429012"/>
            <a:ext cx="1691824" cy="1801719"/>
          </a:xfrm>
          <a:custGeom>
            <a:avLst/>
            <a:gdLst>
              <a:gd name="T0" fmla="*/ 886479 w 1357"/>
              <a:gd name="T1" fmla="*/ 193257 h 1447"/>
              <a:gd name="T2" fmla="*/ 194162 w 1357"/>
              <a:gd name="T3" fmla="*/ 0 h 1447"/>
              <a:gd name="T4" fmla="*/ 0 w 1357"/>
              <a:gd name="T5" fmla="*/ 691416 h 1447"/>
              <a:gd name="T6" fmla="*/ 288302 w 1357"/>
              <a:gd name="T7" fmla="*/ 771722 h 1447"/>
              <a:gd name="T8" fmla="*/ 309875 w 1357"/>
              <a:gd name="T9" fmla="*/ 944086 h 1447"/>
              <a:gd name="T10" fmla="*/ 408591 w 1357"/>
              <a:gd name="T11" fmla="*/ 805019 h 1447"/>
              <a:gd name="T12" fmla="*/ 692971 w 1357"/>
              <a:gd name="T13" fmla="*/ 884673 h 1447"/>
              <a:gd name="T14" fmla="*/ 886479 w 1357"/>
              <a:gd name="T15" fmla="*/ 193257 h 14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7" h="1447">
                <a:moveTo>
                  <a:pt x="1356" y="296"/>
                </a:moveTo>
                <a:lnTo>
                  <a:pt x="297" y="0"/>
                </a:lnTo>
                <a:lnTo>
                  <a:pt x="0" y="1059"/>
                </a:lnTo>
                <a:lnTo>
                  <a:pt x="441" y="1182"/>
                </a:lnTo>
                <a:lnTo>
                  <a:pt x="474" y="1446"/>
                </a:lnTo>
                <a:lnTo>
                  <a:pt x="625" y="1233"/>
                </a:lnTo>
                <a:lnTo>
                  <a:pt x="1060" y="1355"/>
                </a:lnTo>
                <a:lnTo>
                  <a:pt x="1356" y="296"/>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 name="Freeform 4">
            <a:extLst>
              <a:ext uri="{FF2B5EF4-FFF2-40B4-BE49-F238E27FC236}">
                <a16:creationId xmlns:a16="http://schemas.microsoft.com/office/drawing/2014/main" id="{8D9C7661-580B-A34D-BDF6-D0D95E206D41}"/>
              </a:ext>
            </a:extLst>
          </p:cNvPr>
          <p:cNvSpPr>
            <a:spLocks noChangeArrowheads="1"/>
          </p:cNvSpPr>
          <p:nvPr/>
        </p:nvSpPr>
        <p:spPr bwMode="auto">
          <a:xfrm>
            <a:off x="1785203" y="3721474"/>
            <a:ext cx="1691824" cy="1796224"/>
          </a:xfrm>
          <a:custGeom>
            <a:avLst/>
            <a:gdLst>
              <a:gd name="T0" fmla="*/ 692827 w 1356"/>
              <a:gd name="T1" fmla="*/ 0 h 1443"/>
              <a:gd name="T2" fmla="*/ 0 w 1356"/>
              <a:gd name="T3" fmla="*/ 194507 h 1443"/>
              <a:gd name="T4" fmla="*/ 194306 w 1356"/>
              <a:gd name="T5" fmla="*/ 885072 h 1443"/>
              <a:gd name="T6" fmla="*/ 482166 w 1356"/>
              <a:gd name="T7" fmla="*/ 804789 h 1443"/>
              <a:gd name="T8" fmla="*/ 590768 w 1356"/>
              <a:gd name="T9" fmla="*/ 941205 h 1443"/>
              <a:gd name="T10" fmla="*/ 602544 w 1356"/>
              <a:gd name="T11" fmla="*/ 770848 h 1443"/>
              <a:gd name="T12" fmla="*/ 886479 w 1356"/>
              <a:gd name="T13" fmla="*/ 691218 h 1443"/>
              <a:gd name="T14" fmla="*/ 692827 w 1356"/>
              <a:gd name="T15" fmla="*/ 0 h 144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6" h="1443">
                <a:moveTo>
                  <a:pt x="1059" y="0"/>
                </a:moveTo>
                <a:lnTo>
                  <a:pt x="0" y="298"/>
                </a:lnTo>
                <a:lnTo>
                  <a:pt x="297" y="1356"/>
                </a:lnTo>
                <a:lnTo>
                  <a:pt x="737" y="1233"/>
                </a:lnTo>
                <a:lnTo>
                  <a:pt x="903" y="1442"/>
                </a:lnTo>
                <a:lnTo>
                  <a:pt x="921" y="1181"/>
                </a:lnTo>
                <a:lnTo>
                  <a:pt x="1355" y="1059"/>
                </a:lnTo>
                <a:lnTo>
                  <a:pt x="1059"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 name="Freeform 14">
            <a:extLst>
              <a:ext uri="{FF2B5EF4-FFF2-40B4-BE49-F238E27FC236}">
                <a16:creationId xmlns:a16="http://schemas.microsoft.com/office/drawing/2014/main" id="{42287BF2-D4F2-AD40-A902-07B86AA136FE}"/>
              </a:ext>
            </a:extLst>
          </p:cNvPr>
          <p:cNvSpPr>
            <a:spLocks noChangeArrowheads="1"/>
          </p:cNvSpPr>
          <p:nvPr/>
        </p:nvSpPr>
        <p:spPr bwMode="auto">
          <a:xfrm>
            <a:off x="1285348" y="2502018"/>
            <a:ext cx="9660829" cy="9292989"/>
          </a:xfrm>
          <a:custGeom>
            <a:avLst/>
            <a:gdLst>
              <a:gd name="connsiteX0" fmla="*/ 8181726 w 9660829"/>
              <a:gd name="connsiteY0" fmla="*/ 8585629 h 9292989"/>
              <a:gd name="connsiteX1" fmla="*/ 8534774 w 9660829"/>
              <a:gd name="connsiteY1" fmla="*/ 8939309 h 9292989"/>
              <a:gd name="connsiteX2" fmla="*/ 8181726 w 9660829"/>
              <a:gd name="connsiteY2" fmla="*/ 9292989 h 9292989"/>
              <a:gd name="connsiteX3" fmla="*/ 7827431 w 9660829"/>
              <a:gd name="connsiteY3" fmla="*/ 8939309 h 9292989"/>
              <a:gd name="connsiteX4" fmla="*/ 2012539 w 9660829"/>
              <a:gd name="connsiteY4" fmla="*/ 8470278 h 9292989"/>
              <a:gd name="connsiteX5" fmla="*/ 2366210 w 9660829"/>
              <a:gd name="connsiteY5" fmla="*/ 8824578 h 9292989"/>
              <a:gd name="connsiteX6" fmla="*/ 2012539 w 9660829"/>
              <a:gd name="connsiteY6" fmla="*/ 9177631 h 9292989"/>
              <a:gd name="connsiteX7" fmla="*/ 1658869 w 9660829"/>
              <a:gd name="connsiteY7" fmla="*/ 8824578 h 9292989"/>
              <a:gd name="connsiteX8" fmla="*/ 208731 w 9660829"/>
              <a:gd name="connsiteY8" fmla="*/ 8080269 h 9292989"/>
              <a:gd name="connsiteX9" fmla="*/ 416221 w 9660829"/>
              <a:gd name="connsiteY9" fmla="*/ 8287763 h 9292989"/>
              <a:gd name="connsiteX10" fmla="*/ 208731 w 9660829"/>
              <a:gd name="connsiteY10" fmla="*/ 8496499 h 9292989"/>
              <a:gd name="connsiteX11" fmla="*/ 0 w 9660829"/>
              <a:gd name="connsiteY11" fmla="*/ 8287763 h 9292989"/>
              <a:gd name="connsiteX12" fmla="*/ 9453340 w 9660829"/>
              <a:gd name="connsiteY12" fmla="*/ 8014351 h 9292989"/>
              <a:gd name="connsiteX13" fmla="*/ 9660829 w 9660829"/>
              <a:gd name="connsiteY13" fmla="*/ 8222468 h 9292989"/>
              <a:gd name="connsiteX14" fmla="*/ 9453340 w 9660829"/>
              <a:gd name="connsiteY14" fmla="*/ 8430584 h 9292989"/>
              <a:gd name="connsiteX15" fmla="*/ 9244608 w 9660829"/>
              <a:gd name="connsiteY15" fmla="*/ 8222468 h 9292989"/>
              <a:gd name="connsiteX16" fmla="*/ 597485 w 9660829"/>
              <a:gd name="connsiteY16" fmla="*/ 5048109 h 9292989"/>
              <a:gd name="connsiteX17" fmla="*/ 910582 w 9660829"/>
              <a:gd name="connsiteY17" fmla="*/ 5359964 h 9292989"/>
              <a:gd name="connsiteX18" fmla="*/ 597485 w 9660829"/>
              <a:gd name="connsiteY18" fmla="*/ 5673067 h 9292989"/>
              <a:gd name="connsiteX19" fmla="*/ 285635 w 9660829"/>
              <a:gd name="connsiteY19" fmla="*/ 5359964 h 9292989"/>
              <a:gd name="connsiteX20" fmla="*/ 8790822 w 9660829"/>
              <a:gd name="connsiteY20" fmla="*/ 5037120 h 9292989"/>
              <a:gd name="connsiteX21" fmla="*/ 9144493 w 9660829"/>
              <a:gd name="connsiteY21" fmla="*/ 5390800 h 9292989"/>
              <a:gd name="connsiteX22" fmla="*/ 8790822 w 9660829"/>
              <a:gd name="connsiteY22" fmla="*/ 5744479 h 9292989"/>
              <a:gd name="connsiteX23" fmla="*/ 8437151 w 9660829"/>
              <a:gd name="connsiteY23" fmla="*/ 5390800 h 9292989"/>
              <a:gd name="connsiteX24" fmla="*/ 399740 w 9660829"/>
              <a:gd name="connsiteY24" fmla="*/ 3757243 h 9292989"/>
              <a:gd name="connsiteX25" fmla="*/ 608472 w 9660829"/>
              <a:gd name="connsiteY25" fmla="*/ 3965979 h 9292989"/>
              <a:gd name="connsiteX26" fmla="*/ 399740 w 9660829"/>
              <a:gd name="connsiteY26" fmla="*/ 4173472 h 9292989"/>
              <a:gd name="connsiteX27" fmla="*/ 192251 w 9660829"/>
              <a:gd name="connsiteY27" fmla="*/ 3965979 h 9292989"/>
              <a:gd name="connsiteX28" fmla="*/ 9051115 w 9660829"/>
              <a:gd name="connsiteY28" fmla="*/ 2916806 h 9292989"/>
              <a:gd name="connsiteX29" fmla="*/ 9259847 w 9660829"/>
              <a:gd name="connsiteY29" fmla="*/ 3125542 h 9292989"/>
              <a:gd name="connsiteX30" fmla="*/ 9051115 w 9660829"/>
              <a:gd name="connsiteY30" fmla="*/ 3333035 h 9292989"/>
              <a:gd name="connsiteX31" fmla="*/ 8843626 w 9660829"/>
              <a:gd name="connsiteY31" fmla="*/ 3125542 h 9292989"/>
              <a:gd name="connsiteX32" fmla="*/ 1065630 w 9660829"/>
              <a:gd name="connsiteY32" fmla="*/ 466909 h 9292989"/>
              <a:gd name="connsiteX33" fmla="*/ 1377479 w 9660829"/>
              <a:gd name="connsiteY33" fmla="*/ 780012 h 9292989"/>
              <a:gd name="connsiteX34" fmla="*/ 1065630 w 9660829"/>
              <a:gd name="connsiteY34" fmla="*/ 1091868 h 9292989"/>
              <a:gd name="connsiteX35" fmla="*/ 752533 w 9660829"/>
              <a:gd name="connsiteY35" fmla="*/ 780012 h 9292989"/>
              <a:gd name="connsiteX36" fmla="*/ 7657152 w 9660829"/>
              <a:gd name="connsiteY36" fmla="*/ 466907 h 9292989"/>
              <a:gd name="connsiteX37" fmla="*/ 7864641 w 9660829"/>
              <a:gd name="connsiteY37" fmla="*/ 675643 h 9292989"/>
              <a:gd name="connsiteX38" fmla="*/ 7657152 w 9660829"/>
              <a:gd name="connsiteY38" fmla="*/ 883137 h 9292989"/>
              <a:gd name="connsiteX39" fmla="*/ 7448420 w 9660829"/>
              <a:gd name="connsiteY39" fmla="*/ 675643 h 9292989"/>
              <a:gd name="connsiteX40" fmla="*/ 4151415 w 9660829"/>
              <a:gd name="connsiteY40" fmla="*/ 0 h 9292989"/>
              <a:gd name="connsiteX41" fmla="*/ 4360146 w 9660829"/>
              <a:gd name="connsiteY41" fmla="*/ 208737 h 9292989"/>
              <a:gd name="connsiteX42" fmla="*/ 4151415 w 9660829"/>
              <a:gd name="connsiteY42" fmla="*/ 416229 h 9292989"/>
              <a:gd name="connsiteX43" fmla="*/ 3943926 w 9660829"/>
              <a:gd name="connsiteY43" fmla="*/ 208737 h 9292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9660829" h="9292989">
                <a:moveTo>
                  <a:pt x="8181726" y="8585629"/>
                </a:moveTo>
                <a:lnTo>
                  <a:pt x="8534774" y="8939309"/>
                </a:lnTo>
                <a:lnTo>
                  <a:pt x="8181726" y="9292989"/>
                </a:lnTo>
                <a:lnTo>
                  <a:pt x="7827431" y="8939309"/>
                </a:lnTo>
                <a:close/>
                <a:moveTo>
                  <a:pt x="2012539" y="8470278"/>
                </a:moveTo>
                <a:lnTo>
                  <a:pt x="2366210" y="8824578"/>
                </a:lnTo>
                <a:lnTo>
                  <a:pt x="2012539" y="9177631"/>
                </a:lnTo>
                <a:lnTo>
                  <a:pt x="1658869" y="8824578"/>
                </a:lnTo>
                <a:close/>
                <a:moveTo>
                  <a:pt x="208731" y="8080269"/>
                </a:moveTo>
                <a:lnTo>
                  <a:pt x="416221" y="8287763"/>
                </a:lnTo>
                <a:lnTo>
                  <a:pt x="208731" y="8496499"/>
                </a:lnTo>
                <a:lnTo>
                  <a:pt x="0" y="8287763"/>
                </a:lnTo>
                <a:close/>
                <a:moveTo>
                  <a:pt x="9453340" y="8014351"/>
                </a:moveTo>
                <a:lnTo>
                  <a:pt x="9660829" y="8222468"/>
                </a:lnTo>
                <a:lnTo>
                  <a:pt x="9453340" y="8430584"/>
                </a:lnTo>
                <a:lnTo>
                  <a:pt x="9244608" y="8222468"/>
                </a:lnTo>
                <a:close/>
                <a:moveTo>
                  <a:pt x="597485" y="5048109"/>
                </a:moveTo>
                <a:lnTo>
                  <a:pt x="910582" y="5359964"/>
                </a:lnTo>
                <a:lnTo>
                  <a:pt x="597485" y="5673067"/>
                </a:lnTo>
                <a:lnTo>
                  <a:pt x="285635" y="5359964"/>
                </a:lnTo>
                <a:close/>
                <a:moveTo>
                  <a:pt x="8790822" y="5037120"/>
                </a:moveTo>
                <a:lnTo>
                  <a:pt x="9144493" y="5390800"/>
                </a:lnTo>
                <a:lnTo>
                  <a:pt x="8790822" y="5744479"/>
                </a:lnTo>
                <a:lnTo>
                  <a:pt x="8437151" y="5390800"/>
                </a:lnTo>
                <a:close/>
                <a:moveTo>
                  <a:pt x="399740" y="3757243"/>
                </a:moveTo>
                <a:lnTo>
                  <a:pt x="608472" y="3965979"/>
                </a:lnTo>
                <a:lnTo>
                  <a:pt x="399740" y="4173472"/>
                </a:lnTo>
                <a:lnTo>
                  <a:pt x="192251" y="3965979"/>
                </a:lnTo>
                <a:close/>
                <a:moveTo>
                  <a:pt x="9051115" y="2916806"/>
                </a:moveTo>
                <a:lnTo>
                  <a:pt x="9259847" y="3125542"/>
                </a:lnTo>
                <a:lnTo>
                  <a:pt x="9051115" y="3333035"/>
                </a:lnTo>
                <a:lnTo>
                  <a:pt x="8843626" y="3125542"/>
                </a:lnTo>
                <a:close/>
                <a:moveTo>
                  <a:pt x="1065630" y="466909"/>
                </a:moveTo>
                <a:lnTo>
                  <a:pt x="1377479" y="780012"/>
                </a:lnTo>
                <a:lnTo>
                  <a:pt x="1065630" y="1091868"/>
                </a:lnTo>
                <a:lnTo>
                  <a:pt x="752533" y="780012"/>
                </a:lnTo>
                <a:close/>
                <a:moveTo>
                  <a:pt x="7657152" y="466907"/>
                </a:moveTo>
                <a:lnTo>
                  <a:pt x="7864641" y="675643"/>
                </a:lnTo>
                <a:lnTo>
                  <a:pt x="7657152" y="883137"/>
                </a:lnTo>
                <a:lnTo>
                  <a:pt x="7448420" y="675643"/>
                </a:lnTo>
                <a:close/>
                <a:moveTo>
                  <a:pt x="4151415" y="0"/>
                </a:moveTo>
                <a:lnTo>
                  <a:pt x="4360146" y="208737"/>
                </a:lnTo>
                <a:lnTo>
                  <a:pt x="4151415" y="416229"/>
                </a:lnTo>
                <a:lnTo>
                  <a:pt x="3943926" y="208737"/>
                </a:lnTo>
                <a:close/>
              </a:path>
            </a:pathLst>
          </a:custGeom>
          <a:solidFill>
            <a:schemeClr val="accent3"/>
          </a:solidFill>
          <a:ln>
            <a:noFill/>
          </a:ln>
          <a:effectLst/>
        </p:spPr>
        <p:txBody>
          <a:bodyPr wrap="square" anchor="ctr">
            <a:noAutofit/>
          </a:bodyPr>
          <a:lstStyle/>
          <a:p>
            <a:endParaRPr lang="en-US" sz="3599" dirty="0">
              <a:latin typeface="Poppins" pitchFamily="2" charset="77"/>
            </a:endParaRPr>
          </a:p>
        </p:txBody>
      </p:sp>
      <p:sp>
        <p:nvSpPr>
          <p:cNvPr id="16" name="Freeform 15">
            <a:extLst>
              <a:ext uri="{FF2B5EF4-FFF2-40B4-BE49-F238E27FC236}">
                <a16:creationId xmlns:a16="http://schemas.microsoft.com/office/drawing/2014/main" id="{B70DDB1F-D270-084D-94E6-5DA6DF9EAFF4}"/>
              </a:ext>
            </a:extLst>
          </p:cNvPr>
          <p:cNvSpPr>
            <a:spLocks noChangeArrowheads="1"/>
          </p:cNvSpPr>
          <p:nvPr/>
        </p:nvSpPr>
        <p:spPr bwMode="auto">
          <a:xfrm>
            <a:off x="2533461" y="2337226"/>
            <a:ext cx="8698354" cy="5524758"/>
          </a:xfrm>
          <a:custGeom>
            <a:avLst/>
            <a:gdLst>
              <a:gd name="connsiteX0" fmla="*/ 456960 w 8698354"/>
              <a:gd name="connsiteY0" fmla="*/ 4856833 h 5524758"/>
              <a:gd name="connsiteX1" fmla="*/ 456960 w 8698354"/>
              <a:gd name="connsiteY1" fmla="*/ 5177088 h 5524758"/>
              <a:gd name="connsiteX2" fmla="*/ 550085 w 8698354"/>
              <a:gd name="connsiteY2" fmla="*/ 5148427 h 5524758"/>
              <a:gd name="connsiteX3" fmla="*/ 600994 w 8698354"/>
              <a:gd name="connsiteY3" fmla="*/ 5018830 h 5524758"/>
              <a:gd name="connsiteX4" fmla="*/ 552568 w 8698354"/>
              <a:gd name="connsiteY4" fmla="*/ 4906678 h 5524758"/>
              <a:gd name="connsiteX5" fmla="*/ 456960 w 8698354"/>
              <a:gd name="connsiteY5" fmla="*/ 4856833 h 5524758"/>
              <a:gd name="connsiteX6" fmla="*/ 8532620 w 8698354"/>
              <a:gd name="connsiteY6" fmla="*/ 4504742 h 5524758"/>
              <a:gd name="connsiteX7" fmla="*/ 8532620 w 8698354"/>
              <a:gd name="connsiteY7" fmla="*/ 4648098 h 5524758"/>
              <a:gd name="connsiteX8" fmla="*/ 8573435 w 8698354"/>
              <a:gd name="connsiteY8" fmla="*/ 4635632 h 5524758"/>
              <a:gd name="connsiteX9" fmla="*/ 8596935 w 8698354"/>
              <a:gd name="connsiteY9" fmla="*/ 4575796 h 5524758"/>
              <a:gd name="connsiteX10" fmla="*/ 8575909 w 8698354"/>
              <a:gd name="connsiteY10" fmla="*/ 4525934 h 5524758"/>
              <a:gd name="connsiteX11" fmla="*/ 8532620 w 8698354"/>
              <a:gd name="connsiteY11" fmla="*/ 4504742 h 5524758"/>
              <a:gd name="connsiteX12" fmla="*/ 377493 w 8698354"/>
              <a:gd name="connsiteY12" fmla="*/ 4322244 h 5524758"/>
              <a:gd name="connsiteX13" fmla="*/ 271951 w 8698354"/>
              <a:gd name="connsiteY13" fmla="*/ 4360874 h 5524758"/>
              <a:gd name="connsiteX14" fmla="*/ 238426 w 8698354"/>
              <a:gd name="connsiteY14" fmla="*/ 4460564 h 5524758"/>
              <a:gd name="connsiteX15" fmla="*/ 290576 w 8698354"/>
              <a:gd name="connsiteY15" fmla="*/ 4568978 h 5524758"/>
              <a:gd name="connsiteX16" fmla="*/ 377493 w 8698354"/>
              <a:gd name="connsiteY16" fmla="*/ 4610100 h 5524758"/>
              <a:gd name="connsiteX17" fmla="*/ 8496752 w 8698354"/>
              <a:gd name="connsiteY17" fmla="*/ 4261660 h 5524758"/>
              <a:gd name="connsiteX18" fmla="*/ 8449753 w 8698354"/>
              <a:gd name="connsiteY18" fmla="*/ 4280359 h 5524758"/>
              <a:gd name="connsiteX19" fmla="*/ 8433674 w 8698354"/>
              <a:gd name="connsiteY19" fmla="*/ 4325235 h 5524758"/>
              <a:gd name="connsiteX20" fmla="*/ 8457174 w 8698354"/>
              <a:gd name="connsiteY20" fmla="*/ 4375098 h 5524758"/>
              <a:gd name="connsiteX21" fmla="*/ 8496752 w 8698354"/>
              <a:gd name="connsiteY21" fmla="*/ 4392550 h 5524758"/>
              <a:gd name="connsiteX22" fmla="*/ 8496752 w 8698354"/>
              <a:gd name="connsiteY22" fmla="*/ 4130770 h 5524758"/>
              <a:gd name="connsiteX23" fmla="*/ 8532620 w 8698354"/>
              <a:gd name="connsiteY23" fmla="*/ 4130770 h 5524758"/>
              <a:gd name="connsiteX24" fmla="*/ 8532620 w 8698354"/>
              <a:gd name="connsiteY24" fmla="*/ 4180633 h 5524758"/>
              <a:gd name="connsiteX25" fmla="*/ 8626619 w 8698354"/>
              <a:gd name="connsiteY25" fmla="*/ 4210551 h 5524758"/>
              <a:gd name="connsiteX26" fmla="*/ 8690933 w 8698354"/>
              <a:gd name="connsiteY26" fmla="*/ 4338948 h 5524758"/>
              <a:gd name="connsiteX27" fmla="*/ 8593224 w 8698354"/>
              <a:gd name="connsiteY27" fmla="*/ 4338948 h 5524758"/>
              <a:gd name="connsiteX28" fmla="*/ 8582093 w 8698354"/>
              <a:gd name="connsiteY28" fmla="*/ 4290331 h 5524758"/>
              <a:gd name="connsiteX29" fmla="*/ 8532620 w 8698354"/>
              <a:gd name="connsiteY29" fmla="*/ 4261660 h 5524758"/>
              <a:gd name="connsiteX30" fmla="*/ 8532620 w 8698354"/>
              <a:gd name="connsiteY30" fmla="*/ 4402523 h 5524758"/>
              <a:gd name="connsiteX31" fmla="*/ 8650118 w 8698354"/>
              <a:gd name="connsiteY31" fmla="*/ 4456126 h 5524758"/>
              <a:gd name="connsiteX32" fmla="*/ 8698354 w 8698354"/>
              <a:gd name="connsiteY32" fmla="*/ 4565824 h 5524758"/>
              <a:gd name="connsiteX33" fmla="*/ 8630329 w 8698354"/>
              <a:gd name="connsiteY33" fmla="*/ 4700454 h 5524758"/>
              <a:gd name="connsiteX34" fmla="*/ 8532620 w 8698354"/>
              <a:gd name="connsiteY34" fmla="*/ 4731618 h 5524758"/>
              <a:gd name="connsiteX35" fmla="*/ 8532620 w 8698354"/>
              <a:gd name="connsiteY35" fmla="*/ 4805166 h 5524758"/>
              <a:gd name="connsiteX36" fmla="*/ 8496752 w 8698354"/>
              <a:gd name="connsiteY36" fmla="*/ 4805166 h 5524758"/>
              <a:gd name="connsiteX37" fmla="*/ 8496752 w 8698354"/>
              <a:gd name="connsiteY37" fmla="*/ 4731618 h 5524758"/>
              <a:gd name="connsiteX38" fmla="*/ 8387912 w 8698354"/>
              <a:gd name="connsiteY38" fmla="*/ 4700454 h 5524758"/>
              <a:gd name="connsiteX39" fmla="*/ 8326071 w 8698354"/>
              <a:gd name="connsiteY39" fmla="*/ 4554605 h 5524758"/>
              <a:gd name="connsiteX40" fmla="*/ 8426254 w 8698354"/>
              <a:gd name="connsiteY40" fmla="*/ 4554605 h 5524758"/>
              <a:gd name="connsiteX41" fmla="*/ 8441095 w 8698354"/>
              <a:gd name="connsiteY41" fmla="*/ 4616933 h 5524758"/>
              <a:gd name="connsiteX42" fmla="*/ 8496752 w 8698354"/>
              <a:gd name="connsiteY42" fmla="*/ 4649344 h 5524758"/>
              <a:gd name="connsiteX43" fmla="*/ 8496752 w 8698354"/>
              <a:gd name="connsiteY43" fmla="*/ 4492276 h 5524758"/>
              <a:gd name="connsiteX44" fmla="*/ 8467069 w 8698354"/>
              <a:gd name="connsiteY44" fmla="*/ 4483550 h 5524758"/>
              <a:gd name="connsiteX45" fmla="*/ 8368123 w 8698354"/>
              <a:gd name="connsiteY45" fmla="*/ 4426208 h 5524758"/>
              <a:gd name="connsiteX46" fmla="*/ 8338439 w 8698354"/>
              <a:gd name="connsiteY46" fmla="*/ 4336455 h 5524758"/>
              <a:gd name="connsiteX47" fmla="*/ 8349571 w 8698354"/>
              <a:gd name="connsiteY47" fmla="*/ 4274126 h 5524758"/>
              <a:gd name="connsiteX48" fmla="*/ 8381728 w 8698354"/>
              <a:gd name="connsiteY48" fmla="*/ 4225510 h 5524758"/>
              <a:gd name="connsiteX49" fmla="*/ 8439859 w 8698354"/>
              <a:gd name="connsiteY49" fmla="*/ 4189359 h 5524758"/>
              <a:gd name="connsiteX50" fmla="*/ 8496752 w 8698354"/>
              <a:gd name="connsiteY50" fmla="*/ 4180633 h 5524758"/>
              <a:gd name="connsiteX51" fmla="*/ 377493 w 8698354"/>
              <a:gd name="connsiteY51" fmla="*/ 4031896 h 5524758"/>
              <a:gd name="connsiteX52" fmla="*/ 456960 w 8698354"/>
              <a:gd name="connsiteY52" fmla="*/ 4031896 h 5524758"/>
              <a:gd name="connsiteX53" fmla="*/ 456960 w 8698354"/>
              <a:gd name="connsiteY53" fmla="*/ 4142802 h 5524758"/>
              <a:gd name="connsiteX54" fmla="*/ 665560 w 8698354"/>
              <a:gd name="connsiteY54" fmla="*/ 4207600 h 5524758"/>
              <a:gd name="connsiteX55" fmla="*/ 807111 w 8698354"/>
              <a:gd name="connsiteY55" fmla="*/ 4491718 h 5524758"/>
              <a:gd name="connsiteX56" fmla="*/ 592302 w 8698354"/>
              <a:gd name="connsiteY56" fmla="*/ 4491718 h 5524758"/>
              <a:gd name="connsiteX57" fmla="*/ 567469 w 8698354"/>
              <a:gd name="connsiteY57" fmla="*/ 4385797 h 5524758"/>
              <a:gd name="connsiteX58" fmla="*/ 456960 w 8698354"/>
              <a:gd name="connsiteY58" fmla="*/ 4320998 h 5524758"/>
              <a:gd name="connsiteX59" fmla="*/ 456960 w 8698354"/>
              <a:gd name="connsiteY59" fmla="*/ 4632530 h 5524758"/>
              <a:gd name="connsiteX60" fmla="*/ 716469 w 8698354"/>
              <a:gd name="connsiteY60" fmla="*/ 4750912 h 5524758"/>
              <a:gd name="connsiteX61" fmla="*/ 826977 w 8698354"/>
              <a:gd name="connsiteY61" fmla="*/ 4993907 h 5524758"/>
              <a:gd name="connsiteX62" fmla="*/ 675494 w 8698354"/>
              <a:gd name="connsiteY62" fmla="*/ 5292978 h 5524758"/>
              <a:gd name="connsiteX63" fmla="*/ 456960 w 8698354"/>
              <a:gd name="connsiteY63" fmla="*/ 5360269 h 5524758"/>
              <a:gd name="connsiteX64" fmla="*/ 456960 w 8698354"/>
              <a:gd name="connsiteY64" fmla="*/ 5524758 h 5524758"/>
              <a:gd name="connsiteX65" fmla="*/ 377493 w 8698354"/>
              <a:gd name="connsiteY65" fmla="*/ 5524758 h 5524758"/>
              <a:gd name="connsiteX66" fmla="*/ 377493 w 8698354"/>
              <a:gd name="connsiteY66" fmla="*/ 5361515 h 5524758"/>
              <a:gd name="connsiteX67" fmla="*/ 137850 w 8698354"/>
              <a:gd name="connsiteY67" fmla="*/ 5291732 h 5524758"/>
              <a:gd name="connsiteX68" fmla="*/ 25 w 8698354"/>
              <a:gd name="connsiteY68" fmla="*/ 4971477 h 5524758"/>
              <a:gd name="connsiteX69" fmla="*/ 221042 w 8698354"/>
              <a:gd name="connsiteY69" fmla="*/ 4971477 h 5524758"/>
              <a:gd name="connsiteX70" fmla="*/ 253326 w 8698354"/>
              <a:gd name="connsiteY70" fmla="*/ 5108551 h 5524758"/>
              <a:gd name="connsiteX71" fmla="*/ 377493 w 8698354"/>
              <a:gd name="connsiteY71" fmla="*/ 5180827 h 5524758"/>
              <a:gd name="connsiteX72" fmla="*/ 377493 w 8698354"/>
              <a:gd name="connsiteY72" fmla="*/ 4830665 h 5524758"/>
              <a:gd name="connsiteX73" fmla="*/ 311684 w 8698354"/>
              <a:gd name="connsiteY73" fmla="*/ 4810726 h 5524758"/>
              <a:gd name="connsiteX74" fmla="*/ 91908 w 8698354"/>
              <a:gd name="connsiteY74" fmla="*/ 4683621 h 5524758"/>
              <a:gd name="connsiteX75" fmla="*/ 28584 w 8698354"/>
              <a:gd name="connsiteY75" fmla="*/ 4486733 h 5524758"/>
              <a:gd name="connsiteX76" fmla="*/ 52175 w 8698354"/>
              <a:gd name="connsiteY76" fmla="*/ 4348413 h 5524758"/>
              <a:gd name="connsiteX77" fmla="*/ 121709 w 8698354"/>
              <a:gd name="connsiteY77" fmla="*/ 4241246 h 5524758"/>
              <a:gd name="connsiteX78" fmla="*/ 250842 w 8698354"/>
              <a:gd name="connsiteY78" fmla="*/ 4161494 h 5524758"/>
              <a:gd name="connsiteX79" fmla="*/ 377493 w 8698354"/>
              <a:gd name="connsiteY79" fmla="*/ 4140309 h 5524758"/>
              <a:gd name="connsiteX80" fmla="*/ 7526365 w 8698354"/>
              <a:gd name="connsiteY80" fmla="*/ 1567055 h 5524758"/>
              <a:gd name="connsiteX81" fmla="*/ 7526365 w 8698354"/>
              <a:gd name="connsiteY81" fmla="*/ 1887043 h 5524758"/>
              <a:gd name="connsiteX82" fmla="*/ 7619490 w 8698354"/>
              <a:gd name="connsiteY82" fmla="*/ 1857160 h 5524758"/>
              <a:gd name="connsiteX83" fmla="*/ 7669157 w 8698354"/>
              <a:gd name="connsiteY83" fmla="*/ 1727671 h 5524758"/>
              <a:gd name="connsiteX84" fmla="*/ 7621973 w 8698354"/>
              <a:gd name="connsiteY84" fmla="*/ 1615613 h 5524758"/>
              <a:gd name="connsiteX85" fmla="*/ 7526365 w 8698354"/>
              <a:gd name="connsiteY85" fmla="*/ 1567055 h 5524758"/>
              <a:gd name="connsiteX86" fmla="*/ 7446899 w 8698354"/>
              <a:gd name="connsiteY86" fmla="*/ 1031666 h 5524758"/>
              <a:gd name="connsiteX87" fmla="*/ 7341357 w 8698354"/>
              <a:gd name="connsiteY87" fmla="*/ 1070264 h 5524758"/>
              <a:gd name="connsiteX88" fmla="*/ 7307832 w 8698354"/>
              <a:gd name="connsiteY88" fmla="*/ 1169871 h 5524758"/>
              <a:gd name="connsiteX89" fmla="*/ 7358741 w 8698354"/>
              <a:gd name="connsiteY89" fmla="*/ 1279439 h 5524758"/>
              <a:gd name="connsiteX90" fmla="*/ 7446899 w 8698354"/>
              <a:gd name="connsiteY90" fmla="*/ 1319282 h 5524758"/>
              <a:gd name="connsiteX91" fmla="*/ 7446899 w 8698354"/>
              <a:gd name="connsiteY91" fmla="*/ 741560 h 5524758"/>
              <a:gd name="connsiteX92" fmla="*/ 7526365 w 8698354"/>
              <a:gd name="connsiteY92" fmla="*/ 741560 h 5524758"/>
              <a:gd name="connsiteX93" fmla="*/ 7526365 w 8698354"/>
              <a:gd name="connsiteY93" fmla="*/ 851128 h 5524758"/>
              <a:gd name="connsiteX94" fmla="*/ 7733723 w 8698354"/>
              <a:gd name="connsiteY94" fmla="*/ 917118 h 5524758"/>
              <a:gd name="connsiteX95" fmla="*/ 7876515 w 8698354"/>
              <a:gd name="connsiteY95" fmla="*/ 1200998 h 5524758"/>
              <a:gd name="connsiteX96" fmla="*/ 7661707 w 8698354"/>
              <a:gd name="connsiteY96" fmla="*/ 1200998 h 5524758"/>
              <a:gd name="connsiteX97" fmla="*/ 7636873 w 8698354"/>
              <a:gd name="connsiteY97" fmla="*/ 1095165 h 5524758"/>
              <a:gd name="connsiteX98" fmla="*/ 7526365 w 8698354"/>
              <a:gd name="connsiteY98" fmla="*/ 1030421 h 5524758"/>
              <a:gd name="connsiteX99" fmla="*/ 7526365 w 8698354"/>
              <a:gd name="connsiteY99" fmla="*/ 1341693 h 5524758"/>
              <a:gd name="connsiteX100" fmla="*/ 7785873 w 8698354"/>
              <a:gd name="connsiteY100" fmla="*/ 1461222 h 5524758"/>
              <a:gd name="connsiteX101" fmla="*/ 7896381 w 8698354"/>
              <a:gd name="connsiteY101" fmla="*/ 1702769 h 5524758"/>
              <a:gd name="connsiteX102" fmla="*/ 7744898 w 8698354"/>
              <a:gd name="connsiteY102" fmla="*/ 2002836 h 5524758"/>
              <a:gd name="connsiteX103" fmla="*/ 7526365 w 8698354"/>
              <a:gd name="connsiteY103" fmla="*/ 2070071 h 5524758"/>
              <a:gd name="connsiteX104" fmla="*/ 7526365 w 8698354"/>
              <a:gd name="connsiteY104" fmla="*/ 2234423 h 5524758"/>
              <a:gd name="connsiteX105" fmla="*/ 7446899 w 8698354"/>
              <a:gd name="connsiteY105" fmla="*/ 2234423 h 5524758"/>
              <a:gd name="connsiteX106" fmla="*/ 7446899 w 8698354"/>
              <a:gd name="connsiteY106" fmla="*/ 2071316 h 5524758"/>
              <a:gd name="connsiteX107" fmla="*/ 7207257 w 8698354"/>
              <a:gd name="connsiteY107" fmla="*/ 2000346 h 5524758"/>
              <a:gd name="connsiteX108" fmla="*/ 7069433 w 8698354"/>
              <a:gd name="connsiteY108" fmla="*/ 1680358 h 5524758"/>
              <a:gd name="connsiteX109" fmla="*/ 7290449 w 8698354"/>
              <a:gd name="connsiteY109" fmla="*/ 1680358 h 5524758"/>
              <a:gd name="connsiteX110" fmla="*/ 7321491 w 8698354"/>
              <a:gd name="connsiteY110" fmla="*/ 1818563 h 5524758"/>
              <a:gd name="connsiteX111" fmla="*/ 7446899 w 8698354"/>
              <a:gd name="connsiteY111" fmla="*/ 1889533 h 5524758"/>
              <a:gd name="connsiteX112" fmla="*/ 7446899 w 8698354"/>
              <a:gd name="connsiteY112" fmla="*/ 1539663 h 5524758"/>
              <a:gd name="connsiteX113" fmla="*/ 7381091 w 8698354"/>
              <a:gd name="connsiteY113" fmla="*/ 1520986 h 5524758"/>
              <a:gd name="connsiteX114" fmla="*/ 7161316 w 8698354"/>
              <a:gd name="connsiteY114" fmla="*/ 1392742 h 5524758"/>
              <a:gd name="connsiteX115" fmla="*/ 7096749 w 8698354"/>
              <a:gd name="connsiteY115" fmla="*/ 1196018 h 5524758"/>
              <a:gd name="connsiteX116" fmla="*/ 7121583 w 8698354"/>
              <a:gd name="connsiteY116" fmla="*/ 1057813 h 5524758"/>
              <a:gd name="connsiteX117" fmla="*/ 7191116 w 8698354"/>
              <a:gd name="connsiteY117" fmla="*/ 950735 h 5524758"/>
              <a:gd name="connsiteX118" fmla="*/ 7320249 w 8698354"/>
              <a:gd name="connsiteY118" fmla="*/ 869804 h 5524758"/>
              <a:gd name="connsiteX119" fmla="*/ 7446899 w 8698354"/>
              <a:gd name="connsiteY119" fmla="*/ 849883 h 5524758"/>
              <a:gd name="connsiteX120" fmla="*/ 2014854 w 8698354"/>
              <a:gd name="connsiteY120" fmla="*/ 373283 h 5524758"/>
              <a:gd name="connsiteX121" fmla="*/ 2014854 w 8698354"/>
              <a:gd name="connsiteY121" fmla="*/ 517619 h 5524758"/>
              <a:gd name="connsiteX122" fmla="*/ 2057383 w 8698354"/>
              <a:gd name="connsiteY122" fmla="*/ 505176 h 5524758"/>
              <a:gd name="connsiteX123" fmla="*/ 2079899 w 8698354"/>
              <a:gd name="connsiteY123" fmla="*/ 445451 h 5524758"/>
              <a:gd name="connsiteX124" fmla="*/ 2058634 w 8698354"/>
              <a:gd name="connsiteY124" fmla="*/ 395680 h 5524758"/>
              <a:gd name="connsiteX125" fmla="*/ 2014854 w 8698354"/>
              <a:gd name="connsiteY125" fmla="*/ 373283 h 5524758"/>
              <a:gd name="connsiteX126" fmla="*/ 1978579 w 8698354"/>
              <a:gd name="connsiteY126" fmla="*/ 130649 h 5524758"/>
              <a:gd name="connsiteX127" fmla="*/ 1929796 w 8698354"/>
              <a:gd name="connsiteY127" fmla="*/ 149313 h 5524758"/>
              <a:gd name="connsiteX128" fmla="*/ 1914785 w 8698354"/>
              <a:gd name="connsiteY128" fmla="*/ 194107 h 5524758"/>
              <a:gd name="connsiteX129" fmla="*/ 1938552 w 8698354"/>
              <a:gd name="connsiteY129" fmla="*/ 242634 h 5524758"/>
              <a:gd name="connsiteX130" fmla="*/ 1978579 w 8698354"/>
              <a:gd name="connsiteY130" fmla="*/ 261298 h 5524758"/>
              <a:gd name="connsiteX131" fmla="*/ 1978579 w 8698354"/>
              <a:gd name="connsiteY131" fmla="*/ 0 h 5524758"/>
              <a:gd name="connsiteX132" fmla="*/ 2014854 w 8698354"/>
              <a:gd name="connsiteY132" fmla="*/ 0 h 5524758"/>
              <a:gd name="connsiteX133" fmla="*/ 2014854 w 8698354"/>
              <a:gd name="connsiteY133" fmla="*/ 49771 h 5524758"/>
              <a:gd name="connsiteX134" fmla="*/ 2108669 w 8698354"/>
              <a:gd name="connsiteY134" fmla="*/ 78389 h 5524758"/>
              <a:gd name="connsiteX135" fmla="*/ 2173713 w 8698354"/>
              <a:gd name="connsiteY135" fmla="*/ 207794 h 5524758"/>
              <a:gd name="connsiteX136" fmla="*/ 2076146 w 8698354"/>
              <a:gd name="connsiteY136" fmla="*/ 207794 h 5524758"/>
              <a:gd name="connsiteX137" fmla="*/ 2066139 w 8698354"/>
              <a:gd name="connsiteY137" fmla="*/ 159267 h 5524758"/>
              <a:gd name="connsiteX138" fmla="*/ 2014854 w 8698354"/>
              <a:gd name="connsiteY138" fmla="*/ 130649 h 5524758"/>
              <a:gd name="connsiteX139" fmla="*/ 2014854 w 8698354"/>
              <a:gd name="connsiteY139" fmla="*/ 271252 h 5524758"/>
              <a:gd name="connsiteX140" fmla="*/ 2132435 w 8698354"/>
              <a:gd name="connsiteY140" fmla="*/ 324756 h 5524758"/>
              <a:gd name="connsiteX141" fmla="*/ 2183720 w 8698354"/>
              <a:gd name="connsiteY141" fmla="*/ 435497 h 5524758"/>
              <a:gd name="connsiteX142" fmla="*/ 2114923 w 8698354"/>
              <a:gd name="connsiteY142" fmla="*/ 569878 h 5524758"/>
              <a:gd name="connsiteX143" fmla="*/ 2014854 w 8698354"/>
              <a:gd name="connsiteY143" fmla="*/ 600985 h 5524758"/>
              <a:gd name="connsiteX144" fmla="*/ 2014854 w 8698354"/>
              <a:gd name="connsiteY144" fmla="*/ 674398 h 5524758"/>
              <a:gd name="connsiteX145" fmla="*/ 1978579 w 8698354"/>
              <a:gd name="connsiteY145" fmla="*/ 674398 h 5524758"/>
              <a:gd name="connsiteX146" fmla="*/ 1978579 w 8698354"/>
              <a:gd name="connsiteY146" fmla="*/ 600985 h 5524758"/>
              <a:gd name="connsiteX147" fmla="*/ 1869754 w 8698354"/>
              <a:gd name="connsiteY147" fmla="*/ 569878 h 5524758"/>
              <a:gd name="connsiteX148" fmla="*/ 1807211 w 8698354"/>
              <a:gd name="connsiteY148" fmla="*/ 424298 h 5524758"/>
              <a:gd name="connsiteX149" fmla="*/ 1907280 w 8698354"/>
              <a:gd name="connsiteY149" fmla="*/ 424298 h 5524758"/>
              <a:gd name="connsiteX150" fmla="*/ 1922290 w 8698354"/>
              <a:gd name="connsiteY150" fmla="*/ 486512 h 5524758"/>
              <a:gd name="connsiteX151" fmla="*/ 1978579 w 8698354"/>
              <a:gd name="connsiteY151" fmla="*/ 518863 h 5524758"/>
              <a:gd name="connsiteX152" fmla="*/ 1978579 w 8698354"/>
              <a:gd name="connsiteY152" fmla="*/ 360840 h 5524758"/>
              <a:gd name="connsiteX153" fmla="*/ 1948558 w 8698354"/>
              <a:gd name="connsiteY153" fmla="*/ 352130 h 5524758"/>
              <a:gd name="connsiteX154" fmla="*/ 1848490 w 8698354"/>
              <a:gd name="connsiteY154" fmla="*/ 293649 h 5524758"/>
              <a:gd name="connsiteX155" fmla="*/ 1819720 w 8698354"/>
              <a:gd name="connsiteY155" fmla="*/ 205305 h 5524758"/>
              <a:gd name="connsiteX156" fmla="*/ 1829727 w 8698354"/>
              <a:gd name="connsiteY156" fmla="*/ 143092 h 5524758"/>
              <a:gd name="connsiteX157" fmla="*/ 1862249 w 8698354"/>
              <a:gd name="connsiteY157" fmla="*/ 93321 h 5524758"/>
              <a:gd name="connsiteX158" fmla="*/ 1921039 w 8698354"/>
              <a:gd name="connsiteY158" fmla="*/ 58481 h 5524758"/>
              <a:gd name="connsiteX159" fmla="*/ 1978579 w 8698354"/>
              <a:gd name="connsiteY159" fmla="*/ 48527 h 5524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Lst>
            <a:rect l="l" t="t" r="r" b="b"/>
            <a:pathLst>
              <a:path w="8698354" h="5524758">
                <a:moveTo>
                  <a:pt x="456960" y="4856833"/>
                </a:moveTo>
                <a:lnTo>
                  <a:pt x="456960" y="5177088"/>
                </a:lnTo>
                <a:cubicBezTo>
                  <a:pt x="499177" y="5172104"/>
                  <a:pt x="530218" y="5162135"/>
                  <a:pt x="550085" y="5148427"/>
                </a:cubicBezTo>
                <a:cubicBezTo>
                  <a:pt x="583610" y="5123505"/>
                  <a:pt x="600994" y="5079890"/>
                  <a:pt x="600994" y="5018830"/>
                </a:cubicBezTo>
                <a:cubicBezTo>
                  <a:pt x="600994" y="4971477"/>
                  <a:pt x="584852" y="4934093"/>
                  <a:pt x="552568" y="4906678"/>
                </a:cubicBezTo>
                <a:cubicBezTo>
                  <a:pt x="533943" y="4891725"/>
                  <a:pt x="501660" y="4875525"/>
                  <a:pt x="456960" y="4856833"/>
                </a:cubicBezTo>
                <a:close/>
                <a:moveTo>
                  <a:pt x="8532620" y="4504742"/>
                </a:moveTo>
                <a:lnTo>
                  <a:pt x="8532620" y="4648098"/>
                </a:lnTo>
                <a:cubicBezTo>
                  <a:pt x="8551172" y="4645604"/>
                  <a:pt x="8566014" y="4641865"/>
                  <a:pt x="8573435" y="4635632"/>
                </a:cubicBezTo>
                <a:cubicBezTo>
                  <a:pt x="8589514" y="4624413"/>
                  <a:pt x="8596935" y="4604468"/>
                  <a:pt x="8596935" y="4575796"/>
                </a:cubicBezTo>
                <a:cubicBezTo>
                  <a:pt x="8596935" y="4554605"/>
                  <a:pt x="8589514" y="4538399"/>
                  <a:pt x="8575909" y="4525934"/>
                </a:cubicBezTo>
                <a:cubicBezTo>
                  <a:pt x="8567251" y="4519701"/>
                  <a:pt x="8552409" y="4512221"/>
                  <a:pt x="8532620" y="4504742"/>
                </a:cubicBezTo>
                <a:close/>
                <a:moveTo>
                  <a:pt x="377493" y="4322244"/>
                </a:moveTo>
                <a:cubicBezTo>
                  <a:pt x="330309" y="4324736"/>
                  <a:pt x="295543" y="4337198"/>
                  <a:pt x="271951" y="4360874"/>
                </a:cubicBezTo>
                <a:cubicBezTo>
                  <a:pt x="249601" y="4385797"/>
                  <a:pt x="238426" y="4419442"/>
                  <a:pt x="238426" y="4460564"/>
                </a:cubicBezTo>
                <a:cubicBezTo>
                  <a:pt x="238426" y="4506671"/>
                  <a:pt x="254568" y="4541563"/>
                  <a:pt x="290576" y="4568978"/>
                </a:cubicBezTo>
                <a:cubicBezTo>
                  <a:pt x="309201" y="4582685"/>
                  <a:pt x="337759" y="4596392"/>
                  <a:pt x="377493" y="4610100"/>
                </a:cubicBezTo>
                <a:close/>
                <a:moveTo>
                  <a:pt x="8496752" y="4261660"/>
                </a:moveTo>
                <a:cubicBezTo>
                  <a:pt x="8475726" y="4262907"/>
                  <a:pt x="8459648" y="4267893"/>
                  <a:pt x="8449753" y="4280359"/>
                </a:cubicBezTo>
                <a:cubicBezTo>
                  <a:pt x="8438622" y="4290331"/>
                  <a:pt x="8433674" y="4305290"/>
                  <a:pt x="8433674" y="4325235"/>
                </a:cubicBezTo>
                <a:cubicBezTo>
                  <a:pt x="8433674" y="4345181"/>
                  <a:pt x="8441095" y="4362633"/>
                  <a:pt x="8457174" y="4375098"/>
                </a:cubicBezTo>
                <a:cubicBezTo>
                  <a:pt x="8465832" y="4380085"/>
                  <a:pt x="8478200" y="4386317"/>
                  <a:pt x="8496752" y="4392550"/>
                </a:cubicBezTo>
                <a:close/>
                <a:moveTo>
                  <a:pt x="8496752" y="4130770"/>
                </a:moveTo>
                <a:lnTo>
                  <a:pt x="8532620" y="4130770"/>
                </a:lnTo>
                <a:lnTo>
                  <a:pt x="8532620" y="4180633"/>
                </a:lnTo>
                <a:cubicBezTo>
                  <a:pt x="8572198" y="4183126"/>
                  <a:pt x="8603119" y="4194345"/>
                  <a:pt x="8626619" y="4210551"/>
                </a:cubicBezTo>
                <a:cubicBezTo>
                  <a:pt x="8667434" y="4236729"/>
                  <a:pt x="8688460" y="4280359"/>
                  <a:pt x="8690933" y="4338948"/>
                </a:cubicBezTo>
                <a:lnTo>
                  <a:pt x="8593224" y="4338948"/>
                </a:lnTo>
                <a:cubicBezTo>
                  <a:pt x="8591988" y="4316509"/>
                  <a:pt x="8587040" y="4300304"/>
                  <a:pt x="8582093" y="4290331"/>
                </a:cubicBezTo>
                <a:cubicBezTo>
                  <a:pt x="8573435" y="4272879"/>
                  <a:pt x="8556120" y="4262907"/>
                  <a:pt x="8532620" y="4261660"/>
                </a:cubicBezTo>
                <a:lnTo>
                  <a:pt x="8532620" y="4402523"/>
                </a:lnTo>
                <a:cubicBezTo>
                  <a:pt x="8590751" y="4423715"/>
                  <a:pt x="8629092" y="4441167"/>
                  <a:pt x="8650118" y="4456126"/>
                </a:cubicBezTo>
                <a:cubicBezTo>
                  <a:pt x="8683512" y="4482304"/>
                  <a:pt x="8698354" y="4519701"/>
                  <a:pt x="8698354" y="4565824"/>
                </a:cubicBezTo>
                <a:cubicBezTo>
                  <a:pt x="8698354" y="4628152"/>
                  <a:pt x="8676091" y="4673029"/>
                  <a:pt x="8630329" y="4700454"/>
                </a:cubicBezTo>
                <a:cubicBezTo>
                  <a:pt x="8603119" y="4717906"/>
                  <a:pt x="8569725" y="4727878"/>
                  <a:pt x="8532620" y="4731618"/>
                </a:cubicBezTo>
                <a:lnTo>
                  <a:pt x="8532620" y="4805166"/>
                </a:lnTo>
                <a:lnTo>
                  <a:pt x="8496752" y="4805166"/>
                </a:lnTo>
                <a:lnTo>
                  <a:pt x="8496752" y="4731618"/>
                </a:lnTo>
                <a:cubicBezTo>
                  <a:pt x="8448516" y="4726632"/>
                  <a:pt x="8411412" y="4716659"/>
                  <a:pt x="8387912" y="4700454"/>
                </a:cubicBezTo>
                <a:cubicBezTo>
                  <a:pt x="8347097" y="4671782"/>
                  <a:pt x="8326071" y="4623166"/>
                  <a:pt x="8326071" y="4554605"/>
                </a:cubicBezTo>
                <a:lnTo>
                  <a:pt x="8426254" y="4554605"/>
                </a:lnTo>
                <a:cubicBezTo>
                  <a:pt x="8429964" y="4585769"/>
                  <a:pt x="8433674" y="4606961"/>
                  <a:pt x="8441095" y="4616933"/>
                </a:cubicBezTo>
                <a:cubicBezTo>
                  <a:pt x="8449753" y="4633139"/>
                  <a:pt x="8468305" y="4644358"/>
                  <a:pt x="8496752" y="4649344"/>
                </a:cubicBezTo>
                <a:lnTo>
                  <a:pt x="8496752" y="4492276"/>
                </a:lnTo>
                <a:lnTo>
                  <a:pt x="8467069" y="4483550"/>
                </a:lnTo>
                <a:cubicBezTo>
                  <a:pt x="8420069" y="4469838"/>
                  <a:pt x="8386675" y="4451139"/>
                  <a:pt x="8368123" y="4426208"/>
                </a:cubicBezTo>
                <a:cubicBezTo>
                  <a:pt x="8348334" y="4401276"/>
                  <a:pt x="8338439" y="4371359"/>
                  <a:pt x="8338439" y="4336455"/>
                </a:cubicBezTo>
                <a:cubicBezTo>
                  <a:pt x="8338439" y="4312770"/>
                  <a:pt x="8342150" y="4292825"/>
                  <a:pt x="8349571" y="4274126"/>
                </a:cubicBezTo>
                <a:cubicBezTo>
                  <a:pt x="8358228" y="4255427"/>
                  <a:pt x="8368123" y="4239222"/>
                  <a:pt x="8381728" y="4225510"/>
                </a:cubicBezTo>
                <a:cubicBezTo>
                  <a:pt x="8399043" y="4208058"/>
                  <a:pt x="8417596" y="4195592"/>
                  <a:pt x="8439859" y="4189359"/>
                </a:cubicBezTo>
                <a:cubicBezTo>
                  <a:pt x="8452227" y="4184373"/>
                  <a:pt x="8472016" y="4181880"/>
                  <a:pt x="8496752" y="4180633"/>
                </a:cubicBezTo>
                <a:close/>
                <a:moveTo>
                  <a:pt x="377493" y="4031896"/>
                </a:moveTo>
                <a:lnTo>
                  <a:pt x="456960" y="4031896"/>
                </a:lnTo>
                <a:lnTo>
                  <a:pt x="456960" y="4142802"/>
                </a:lnTo>
                <a:cubicBezTo>
                  <a:pt x="545119" y="4149032"/>
                  <a:pt x="614652" y="4171463"/>
                  <a:pt x="665560" y="4207600"/>
                </a:cubicBezTo>
                <a:cubicBezTo>
                  <a:pt x="756202" y="4266168"/>
                  <a:pt x="804627" y="4360874"/>
                  <a:pt x="807111" y="4491718"/>
                </a:cubicBezTo>
                <a:lnTo>
                  <a:pt x="592302" y="4491718"/>
                </a:lnTo>
                <a:cubicBezTo>
                  <a:pt x="588577" y="4443119"/>
                  <a:pt x="579885" y="4408227"/>
                  <a:pt x="567469" y="4385797"/>
                </a:cubicBezTo>
                <a:cubicBezTo>
                  <a:pt x="547602" y="4347167"/>
                  <a:pt x="511593" y="4325983"/>
                  <a:pt x="456960" y="4320998"/>
                </a:cubicBezTo>
                <a:lnTo>
                  <a:pt x="456960" y="4632530"/>
                </a:lnTo>
                <a:cubicBezTo>
                  <a:pt x="586094" y="4677391"/>
                  <a:pt x="673011" y="4716021"/>
                  <a:pt x="716469" y="4750912"/>
                </a:cubicBezTo>
                <a:cubicBezTo>
                  <a:pt x="790969" y="4808234"/>
                  <a:pt x="826977" y="4889233"/>
                  <a:pt x="826977" y="4993907"/>
                </a:cubicBezTo>
                <a:cubicBezTo>
                  <a:pt x="826977" y="5130981"/>
                  <a:pt x="776069" y="5230672"/>
                  <a:pt x="675494" y="5292978"/>
                </a:cubicBezTo>
                <a:cubicBezTo>
                  <a:pt x="614652" y="5331608"/>
                  <a:pt x="541393" y="5354038"/>
                  <a:pt x="456960" y="5360269"/>
                </a:cubicBezTo>
                <a:lnTo>
                  <a:pt x="456960" y="5524758"/>
                </a:lnTo>
                <a:lnTo>
                  <a:pt x="377493" y="5524758"/>
                </a:lnTo>
                <a:lnTo>
                  <a:pt x="377493" y="5361515"/>
                </a:lnTo>
                <a:cubicBezTo>
                  <a:pt x="270710" y="5350300"/>
                  <a:pt x="190001" y="5326624"/>
                  <a:pt x="137850" y="5291732"/>
                </a:cubicBezTo>
                <a:cubicBezTo>
                  <a:pt x="44725" y="5228179"/>
                  <a:pt x="-1217" y="5122259"/>
                  <a:pt x="25" y="4971477"/>
                </a:cubicBezTo>
                <a:lnTo>
                  <a:pt x="221042" y="4971477"/>
                </a:lnTo>
                <a:cubicBezTo>
                  <a:pt x="228492" y="5040014"/>
                  <a:pt x="239667" y="5084875"/>
                  <a:pt x="253326" y="5108551"/>
                </a:cubicBezTo>
                <a:cubicBezTo>
                  <a:pt x="274434" y="5145935"/>
                  <a:pt x="315410" y="5169611"/>
                  <a:pt x="377493" y="5180827"/>
                </a:cubicBezTo>
                <a:lnTo>
                  <a:pt x="377493" y="4830665"/>
                </a:lnTo>
                <a:lnTo>
                  <a:pt x="311684" y="4810726"/>
                </a:lnTo>
                <a:cubicBezTo>
                  <a:pt x="207384" y="4780819"/>
                  <a:pt x="134125" y="4737205"/>
                  <a:pt x="91908" y="4683621"/>
                </a:cubicBezTo>
                <a:cubicBezTo>
                  <a:pt x="49692" y="4628792"/>
                  <a:pt x="28584" y="4562747"/>
                  <a:pt x="28584" y="4486733"/>
                </a:cubicBezTo>
                <a:cubicBezTo>
                  <a:pt x="28584" y="4436888"/>
                  <a:pt x="36034" y="4390781"/>
                  <a:pt x="52175" y="4348413"/>
                </a:cubicBezTo>
                <a:cubicBezTo>
                  <a:pt x="69558" y="4307291"/>
                  <a:pt x="91908" y="4271153"/>
                  <a:pt x="121709" y="4241246"/>
                </a:cubicBezTo>
                <a:cubicBezTo>
                  <a:pt x="161442" y="4202616"/>
                  <a:pt x="204901" y="4176447"/>
                  <a:pt x="250842" y="4161494"/>
                </a:cubicBezTo>
                <a:cubicBezTo>
                  <a:pt x="280642" y="4152771"/>
                  <a:pt x="322859" y="4145294"/>
                  <a:pt x="377493" y="4140309"/>
                </a:cubicBezTo>
                <a:close/>
                <a:moveTo>
                  <a:pt x="7526365" y="1567055"/>
                </a:moveTo>
                <a:lnTo>
                  <a:pt x="7526365" y="1887043"/>
                </a:lnTo>
                <a:cubicBezTo>
                  <a:pt x="7568582" y="1882062"/>
                  <a:pt x="7599623" y="1872102"/>
                  <a:pt x="7619490" y="1857160"/>
                </a:cubicBezTo>
                <a:cubicBezTo>
                  <a:pt x="7653015" y="1832259"/>
                  <a:pt x="7669157" y="1788681"/>
                  <a:pt x="7669157" y="1727671"/>
                </a:cubicBezTo>
                <a:cubicBezTo>
                  <a:pt x="7669157" y="1680358"/>
                  <a:pt x="7654257" y="1643005"/>
                  <a:pt x="7621973" y="1615613"/>
                </a:cubicBezTo>
                <a:cubicBezTo>
                  <a:pt x="7603349" y="1600672"/>
                  <a:pt x="7571065" y="1584486"/>
                  <a:pt x="7526365" y="1567055"/>
                </a:cubicBezTo>
                <a:close/>
                <a:moveTo>
                  <a:pt x="7446899" y="1031666"/>
                </a:moveTo>
                <a:cubicBezTo>
                  <a:pt x="7399715" y="1032911"/>
                  <a:pt x="7364949" y="1045362"/>
                  <a:pt x="7341357" y="1070264"/>
                </a:cubicBezTo>
                <a:cubicBezTo>
                  <a:pt x="7319007" y="1095165"/>
                  <a:pt x="7307832" y="1127538"/>
                  <a:pt x="7307832" y="1169871"/>
                </a:cubicBezTo>
                <a:cubicBezTo>
                  <a:pt x="7307832" y="1215939"/>
                  <a:pt x="7323974" y="1252047"/>
                  <a:pt x="7358741" y="1279439"/>
                </a:cubicBezTo>
                <a:cubicBezTo>
                  <a:pt x="7378607" y="1293135"/>
                  <a:pt x="7407165" y="1306831"/>
                  <a:pt x="7446899" y="1319282"/>
                </a:cubicBezTo>
                <a:close/>
                <a:moveTo>
                  <a:pt x="7446899" y="741560"/>
                </a:moveTo>
                <a:lnTo>
                  <a:pt x="7526365" y="741560"/>
                </a:lnTo>
                <a:lnTo>
                  <a:pt x="7526365" y="851128"/>
                </a:lnTo>
                <a:cubicBezTo>
                  <a:pt x="7614523" y="858598"/>
                  <a:pt x="7684057" y="881010"/>
                  <a:pt x="7733723" y="917118"/>
                </a:cubicBezTo>
                <a:cubicBezTo>
                  <a:pt x="7825606" y="974392"/>
                  <a:pt x="7872790" y="1070264"/>
                  <a:pt x="7876515" y="1200998"/>
                </a:cubicBezTo>
                <a:lnTo>
                  <a:pt x="7661707" y="1200998"/>
                </a:lnTo>
                <a:cubicBezTo>
                  <a:pt x="7657982" y="1152440"/>
                  <a:pt x="7649290" y="1116332"/>
                  <a:pt x="7636873" y="1095165"/>
                </a:cubicBezTo>
                <a:cubicBezTo>
                  <a:pt x="7617007" y="1055323"/>
                  <a:pt x="7579757" y="1034156"/>
                  <a:pt x="7526365" y="1030421"/>
                </a:cubicBezTo>
                <a:lnTo>
                  <a:pt x="7526365" y="1341693"/>
                </a:lnTo>
                <a:cubicBezTo>
                  <a:pt x="7655498" y="1386516"/>
                  <a:pt x="7742415" y="1426359"/>
                  <a:pt x="7785873" y="1461222"/>
                </a:cubicBezTo>
                <a:cubicBezTo>
                  <a:pt x="7859131" y="1517251"/>
                  <a:pt x="7896381" y="1598182"/>
                  <a:pt x="7896381" y="1702769"/>
                </a:cubicBezTo>
                <a:cubicBezTo>
                  <a:pt x="7896381" y="1840974"/>
                  <a:pt x="7845473" y="1940581"/>
                  <a:pt x="7744898" y="2002836"/>
                </a:cubicBezTo>
                <a:cubicBezTo>
                  <a:pt x="7684057" y="2041434"/>
                  <a:pt x="7610798" y="2062600"/>
                  <a:pt x="7526365" y="2070071"/>
                </a:cubicBezTo>
                <a:lnTo>
                  <a:pt x="7526365" y="2234423"/>
                </a:lnTo>
                <a:lnTo>
                  <a:pt x="7446899" y="2234423"/>
                </a:lnTo>
                <a:lnTo>
                  <a:pt x="7446899" y="2071316"/>
                </a:lnTo>
                <a:cubicBezTo>
                  <a:pt x="7338874" y="2058865"/>
                  <a:pt x="7259407" y="2035208"/>
                  <a:pt x="7207257" y="2000346"/>
                </a:cubicBezTo>
                <a:cubicBezTo>
                  <a:pt x="7114133" y="1938091"/>
                  <a:pt x="7068191" y="1831014"/>
                  <a:pt x="7069433" y="1680358"/>
                </a:cubicBezTo>
                <a:lnTo>
                  <a:pt x="7290449" y="1680358"/>
                </a:lnTo>
                <a:cubicBezTo>
                  <a:pt x="7297899" y="1748838"/>
                  <a:pt x="7307832" y="1794906"/>
                  <a:pt x="7321491" y="1818563"/>
                </a:cubicBezTo>
                <a:cubicBezTo>
                  <a:pt x="7342599" y="1854670"/>
                  <a:pt x="7384815" y="1878327"/>
                  <a:pt x="7446899" y="1889533"/>
                </a:cubicBezTo>
                <a:lnTo>
                  <a:pt x="7446899" y="1539663"/>
                </a:lnTo>
                <a:lnTo>
                  <a:pt x="7381091" y="1520986"/>
                </a:lnTo>
                <a:cubicBezTo>
                  <a:pt x="7276791" y="1489859"/>
                  <a:pt x="7203532" y="1447526"/>
                  <a:pt x="7161316" y="1392742"/>
                </a:cubicBezTo>
                <a:cubicBezTo>
                  <a:pt x="7117858" y="1337958"/>
                  <a:pt x="7096749" y="1273213"/>
                  <a:pt x="7096749" y="1196018"/>
                </a:cubicBezTo>
                <a:cubicBezTo>
                  <a:pt x="7096749" y="1144969"/>
                  <a:pt x="7104199" y="1098901"/>
                  <a:pt x="7121583" y="1057813"/>
                </a:cubicBezTo>
                <a:cubicBezTo>
                  <a:pt x="7137724" y="1016725"/>
                  <a:pt x="7161316" y="980617"/>
                  <a:pt x="7191116" y="950735"/>
                </a:cubicBezTo>
                <a:cubicBezTo>
                  <a:pt x="7229607" y="912137"/>
                  <a:pt x="7273066" y="884745"/>
                  <a:pt x="7320249" y="869804"/>
                </a:cubicBezTo>
                <a:cubicBezTo>
                  <a:pt x="7348807" y="861089"/>
                  <a:pt x="7392265" y="853618"/>
                  <a:pt x="7446899" y="849883"/>
                </a:cubicBezTo>
                <a:close/>
                <a:moveTo>
                  <a:pt x="2014854" y="373283"/>
                </a:moveTo>
                <a:lnTo>
                  <a:pt x="2014854" y="517619"/>
                </a:lnTo>
                <a:cubicBezTo>
                  <a:pt x="2034868" y="515130"/>
                  <a:pt x="2048627" y="511397"/>
                  <a:pt x="2057383" y="505176"/>
                </a:cubicBezTo>
                <a:cubicBezTo>
                  <a:pt x="2072394" y="493978"/>
                  <a:pt x="2079899" y="474069"/>
                  <a:pt x="2079899" y="445451"/>
                </a:cubicBezTo>
                <a:cubicBezTo>
                  <a:pt x="2079899" y="424298"/>
                  <a:pt x="2072394" y="406878"/>
                  <a:pt x="2058634" y="395680"/>
                </a:cubicBezTo>
                <a:cubicBezTo>
                  <a:pt x="2049878" y="388214"/>
                  <a:pt x="2034868" y="380748"/>
                  <a:pt x="2014854" y="373283"/>
                </a:cubicBezTo>
                <a:close/>
                <a:moveTo>
                  <a:pt x="1978579" y="130649"/>
                </a:moveTo>
                <a:cubicBezTo>
                  <a:pt x="1957314" y="131893"/>
                  <a:pt x="1941053" y="136870"/>
                  <a:pt x="1929796" y="149313"/>
                </a:cubicBezTo>
                <a:cubicBezTo>
                  <a:pt x="1919789" y="159267"/>
                  <a:pt x="1914785" y="174199"/>
                  <a:pt x="1914785" y="194107"/>
                </a:cubicBezTo>
                <a:cubicBezTo>
                  <a:pt x="1914785" y="214015"/>
                  <a:pt x="1922290" y="230191"/>
                  <a:pt x="1938552" y="242634"/>
                </a:cubicBezTo>
                <a:cubicBezTo>
                  <a:pt x="1947308" y="248855"/>
                  <a:pt x="1961067" y="255076"/>
                  <a:pt x="1978579" y="261298"/>
                </a:cubicBezTo>
                <a:close/>
                <a:moveTo>
                  <a:pt x="1978579" y="0"/>
                </a:moveTo>
                <a:lnTo>
                  <a:pt x="2014854" y="0"/>
                </a:lnTo>
                <a:lnTo>
                  <a:pt x="2014854" y="49771"/>
                </a:lnTo>
                <a:cubicBezTo>
                  <a:pt x="2054882" y="52259"/>
                  <a:pt x="2086153" y="63458"/>
                  <a:pt x="2108669" y="78389"/>
                </a:cubicBezTo>
                <a:cubicBezTo>
                  <a:pt x="2151198" y="105763"/>
                  <a:pt x="2172463" y="148069"/>
                  <a:pt x="2173713" y="207794"/>
                </a:cubicBezTo>
                <a:lnTo>
                  <a:pt x="2076146" y="207794"/>
                </a:lnTo>
                <a:cubicBezTo>
                  <a:pt x="2073645" y="185397"/>
                  <a:pt x="2071143" y="169221"/>
                  <a:pt x="2066139" y="159267"/>
                </a:cubicBezTo>
                <a:cubicBezTo>
                  <a:pt x="2056133" y="141847"/>
                  <a:pt x="2038620" y="131893"/>
                  <a:pt x="2014854" y="130649"/>
                </a:cubicBezTo>
                <a:lnTo>
                  <a:pt x="2014854" y="271252"/>
                </a:lnTo>
                <a:cubicBezTo>
                  <a:pt x="2073645" y="292405"/>
                  <a:pt x="2113672" y="308580"/>
                  <a:pt x="2132435" y="324756"/>
                </a:cubicBezTo>
                <a:cubicBezTo>
                  <a:pt x="2166208" y="350886"/>
                  <a:pt x="2183720" y="386970"/>
                  <a:pt x="2183720" y="435497"/>
                </a:cubicBezTo>
                <a:cubicBezTo>
                  <a:pt x="2183720" y="496466"/>
                  <a:pt x="2159954" y="542504"/>
                  <a:pt x="2114923" y="569878"/>
                </a:cubicBezTo>
                <a:cubicBezTo>
                  <a:pt x="2086153" y="587298"/>
                  <a:pt x="2053631" y="597252"/>
                  <a:pt x="2014854" y="600985"/>
                </a:cubicBezTo>
                <a:lnTo>
                  <a:pt x="2014854" y="674398"/>
                </a:lnTo>
                <a:lnTo>
                  <a:pt x="1978579" y="674398"/>
                </a:lnTo>
                <a:lnTo>
                  <a:pt x="1978579" y="600985"/>
                </a:lnTo>
                <a:cubicBezTo>
                  <a:pt x="1929796" y="594764"/>
                  <a:pt x="1893521" y="584810"/>
                  <a:pt x="1869754" y="569878"/>
                </a:cubicBezTo>
                <a:cubicBezTo>
                  <a:pt x="1827225" y="541260"/>
                  <a:pt x="1805960" y="492733"/>
                  <a:pt x="1807211" y="424298"/>
                </a:cubicBezTo>
                <a:lnTo>
                  <a:pt x="1907280" y="424298"/>
                </a:lnTo>
                <a:cubicBezTo>
                  <a:pt x="1909782" y="455405"/>
                  <a:pt x="1916036" y="476558"/>
                  <a:pt x="1922290" y="486512"/>
                </a:cubicBezTo>
                <a:cubicBezTo>
                  <a:pt x="1931046" y="502687"/>
                  <a:pt x="1949809" y="513886"/>
                  <a:pt x="1978579" y="518863"/>
                </a:cubicBezTo>
                <a:lnTo>
                  <a:pt x="1978579" y="360840"/>
                </a:lnTo>
                <a:lnTo>
                  <a:pt x="1948558" y="352130"/>
                </a:lnTo>
                <a:cubicBezTo>
                  <a:pt x="1901026" y="338443"/>
                  <a:pt x="1867252" y="319779"/>
                  <a:pt x="1848490" y="293649"/>
                </a:cubicBezTo>
                <a:cubicBezTo>
                  <a:pt x="1828476" y="270008"/>
                  <a:pt x="1819720" y="240145"/>
                  <a:pt x="1819720" y="205305"/>
                </a:cubicBezTo>
                <a:cubicBezTo>
                  <a:pt x="1819720" y="181664"/>
                  <a:pt x="1823472" y="161756"/>
                  <a:pt x="1829727" y="143092"/>
                </a:cubicBezTo>
                <a:cubicBezTo>
                  <a:pt x="1837232" y="123183"/>
                  <a:pt x="1848490" y="107008"/>
                  <a:pt x="1862249" y="93321"/>
                </a:cubicBezTo>
                <a:cubicBezTo>
                  <a:pt x="1879761" y="77145"/>
                  <a:pt x="1899775" y="64702"/>
                  <a:pt x="1921039" y="58481"/>
                </a:cubicBezTo>
                <a:cubicBezTo>
                  <a:pt x="1933548" y="53504"/>
                  <a:pt x="1953562" y="51015"/>
                  <a:pt x="1978579" y="48527"/>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7" name="Freeform 20">
            <a:extLst>
              <a:ext uri="{FF2B5EF4-FFF2-40B4-BE49-F238E27FC236}">
                <a16:creationId xmlns:a16="http://schemas.microsoft.com/office/drawing/2014/main" id="{0893413E-E5CB-EE46-BD9F-E82D8DD0A420}"/>
              </a:ext>
            </a:extLst>
          </p:cNvPr>
          <p:cNvSpPr>
            <a:spLocks noChangeArrowheads="1"/>
          </p:cNvSpPr>
          <p:nvPr/>
        </p:nvSpPr>
        <p:spPr bwMode="auto">
          <a:xfrm>
            <a:off x="6838705" y="1925247"/>
            <a:ext cx="1175489" cy="1356785"/>
          </a:xfrm>
          <a:custGeom>
            <a:avLst/>
            <a:gdLst>
              <a:gd name="T0" fmla="*/ 615732 w 944"/>
              <a:gd name="T1" fmla="*/ 307789 h 1091"/>
              <a:gd name="T2" fmla="*/ 615732 w 944"/>
              <a:gd name="T3" fmla="*/ 307789 h 1091"/>
              <a:gd name="T4" fmla="*/ 307540 w 944"/>
              <a:gd name="T5" fmla="*/ 0 h 1091"/>
              <a:gd name="T6" fmla="*/ 307540 w 944"/>
              <a:gd name="T7" fmla="*/ 0 h 1091"/>
              <a:gd name="T8" fmla="*/ 0 w 944"/>
              <a:gd name="T9" fmla="*/ 307789 h 1091"/>
              <a:gd name="T10" fmla="*/ 0 w 944"/>
              <a:gd name="T11" fmla="*/ 307789 h 1091"/>
              <a:gd name="T12" fmla="*/ 307540 w 944"/>
              <a:gd name="T13" fmla="*/ 614926 h 1091"/>
              <a:gd name="T14" fmla="*/ 307540 w 944"/>
              <a:gd name="T15" fmla="*/ 614926 h 1091"/>
              <a:gd name="T16" fmla="*/ 411359 w 944"/>
              <a:gd name="T17" fmla="*/ 597319 h 1091"/>
              <a:gd name="T18" fmla="*/ 511913 w 944"/>
              <a:gd name="T19" fmla="*/ 710784 h 1091"/>
              <a:gd name="T20" fmla="*/ 490366 w 944"/>
              <a:gd name="T21" fmla="*/ 554281 h 1091"/>
              <a:gd name="T22" fmla="*/ 490366 w 944"/>
              <a:gd name="T23" fmla="*/ 554281 h 1091"/>
              <a:gd name="T24" fmla="*/ 615732 w 944"/>
              <a:gd name="T25" fmla="*/ 307789 h 109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4" h="1091">
                <a:moveTo>
                  <a:pt x="943" y="472"/>
                </a:moveTo>
                <a:lnTo>
                  <a:pt x="943" y="472"/>
                </a:lnTo>
                <a:cubicBezTo>
                  <a:pt x="943" y="211"/>
                  <a:pt x="732" y="0"/>
                  <a:pt x="471" y="0"/>
                </a:cubicBezTo>
                <a:cubicBezTo>
                  <a:pt x="211" y="0"/>
                  <a:pt x="0" y="211"/>
                  <a:pt x="0" y="472"/>
                </a:cubicBezTo>
                <a:cubicBezTo>
                  <a:pt x="0" y="732"/>
                  <a:pt x="211" y="943"/>
                  <a:pt x="471" y="943"/>
                </a:cubicBezTo>
                <a:cubicBezTo>
                  <a:pt x="527" y="943"/>
                  <a:pt x="580" y="933"/>
                  <a:pt x="630" y="916"/>
                </a:cubicBezTo>
                <a:lnTo>
                  <a:pt x="784" y="1090"/>
                </a:lnTo>
                <a:lnTo>
                  <a:pt x="751" y="850"/>
                </a:lnTo>
                <a:cubicBezTo>
                  <a:pt x="868" y="765"/>
                  <a:pt x="943" y="627"/>
                  <a:pt x="943" y="472"/>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17">
            <a:extLst>
              <a:ext uri="{FF2B5EF4-FFF2-40B4-BE49-F238E27FC236}">
                <a16:creationId xmlns:a16="http://schemas.microsoft.com/office/drawing/2014/main" id="{252CD360-8889-4545-B483-1AA9710025F1}"/>
              </a:ext>
            </a:extLst>
          </p:cNvPr>
          <p:cNvSpPr>
            <a:spLocks noChangeArrowheads="1"/>
          </p:cNvSpPr>
          <p:nvPr/>
        </p:nvSpPr>
        <p:spPr bwMode="auto">
          <a:xfrm>
            <a:off x="7041946" y="2072842"/>
            <a:ext cx="807141" cy="757519"/>
          </a:xfrm>
          <a:custGeom>
            <a:avLst/>
            <a:gdLst>
              <a:gd name="connsiteX0" fmla="*/ 0 w 807141"/>
              <a:gd name="connsiteY0" fmla="*/ 313820 h 757519"/>
              <a:gd name="connsiteX1" fmla="*/ 185514 w 807141"/>
              <a:gd name="connsiteY1" fmla="*/ 313820 h 757519"/>
              <a:gd name="connsiteX2" fmla="*/ 185514 w 807141"/>
              <a:gd name="connsiteY2" fmla="*/ 757512 h 757519"/>
              <a:gd name="connsiteX3" fmla="*/ 0 w 807141"/>
              <a:gd name="connsiteY3" fmla="*/ 757512 h 757519"/>
              <a:gd name="connsiteX4" fmla="*/ 385355 w 807141"/>
              <a:gd name="connsiteY4" fmla="*/ 191 h 757519"/>
              <a:gd name="connsiteX5" fmla="*/ 504684 w 807141"/>
              <a:gd name="connsiteY5" fmla="*/ 315537 h 757519"/>
              <a:gd name="connsiteX6" fmla="*/ 740858 w 807141"/>
              <a:gd name="connsiteY6" fmla="*/ 315537 h 757519"/>
              <a:gd name="connsiteX7" fmla="*/ 799280 w 807141"/>
              <a:gd name="connsiteY7" fmla="*/ 351541 h 757519"/>
              <a:gd name="connsiteX8" fmla="*/ 793065 w 807141"/>
              <a:gd name="connsiteY8" fmla="*/ 421067 h 757519"/>
              <a:gd name="connsiteX9" fmla="*/ 764475 w 807141"/>
              <a:gd name="connsiteY9" fmla="*/ 458312 h 757519"/>
              <a:gd name="connsiteX10" fmla="*/ 778149 w 807141"/>
              <a:gd name="connsiteY10" fmla="*/ 509215 h 757519"/>
              <a:gd name="connsiteX11" fmla="*/ 757017 w 807141"/>
              <a:gd name="connsiteY11" fmla="*/ 575015 h 757519"/>
              <a:gd name="connsiteX12" fmla="*/ 723456 w 807141"/>
              <a:gd name="connsiteY12" fmla="*/ 604812 h 757519"/>
              <a:gd name="connsiteX13" fmla="*/ 737129 w 807141"/>
              <a:gd name="connsiteY13" fmla="*/ 653231 h 757519"/>
              <a:gd name="connsiteX14" fmla="*/ 718484 w 807141"/>
              <a:gd name="connsiteY14" fmla="*/ 722756 h 757519"/>
              <a:gd name="connsiteX15" fmla="*/ 696109 w 807141"/>
              <a:gd name="connsiteY15" fmla="*/ 742620 h 757519"/>
              <a:gd name="connsiteX16" fmla="*/ 652604 w 807141"/>
              <a:gd name="connsiteY16" fmla="*/ 757519 h 757519"/>
              <a:gd name="connsiteX17" fmla="*/ 236192 w 807141"/>
              <a:gd name="connsiteY17" fmla="*/ 757519 h 757519"/>
              <a:gd name="connsiteX18" fmla="*/ 236192 w 807141"/>
              <a:gd name="connsiteY18" fmla="*/ 315537 h 757519"/>
              <a:gd name="connsiteX19" fmla="*/ 284670 w 807141"/>
              <a:gd name="connsiteY19" fmla="*/ 315537 h 757519"/>
              <a:gd name="connsiteX20" fmla="*/ 380382 w 807141"/>
              <a:gd name="connsiteY20" fmla="*/ 183936 h 757519"/>
              <a:gd name="connsiteX21" fmla="*/ 397785 w 807141"/>
              <a:gd name="connsiteY21" fmla="*/ 98271 h 757519"/>
              <a:gd name="connsiteX22" fmla="*/ 385355 w 807141"/>
              <a:gd name="connsiteY22" fmla="*/ 191 h 757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7141" h="757519">
                <a:moveTo>
                  <a:pt x="0" y="313820"/>
                </a:moveTo>
                <a:lnTo>
                  <a:pt x="185514" y="313820"/>
                </a:lnTo>
                <a:lnTo>
                  <a:pt x="185514" y="757512"/>
                </a:lnTo>
                <a:lnTo>
                  <a:pt x="0" y="757512"/>
                </a:lnTo>
                <a:close/>
                <a:moveTo>
                  <a:pt x="385355" y="191"/>
                </a:moveTo>
                <a:cubicBezTo>
                  <a:pt x="443776" y="-4775"/>
                  <a:pt x="554405" y="87098"/>
                  <a:pt x="504684" y="315537"/>
                </a:cubicBezTo>
                <a:lnTo>
                  <a:pt x="740858" y="315537"/>
                </a:lnTo>
                <a:cubicBezTo>
                  <a:pt x="766962" y="315537"/>
                  <a:pt x="789336" y="330436"/>
                  <a:pt x="799280" y="351541"/>
                </a:cubicBezTo>
                <a:cubicBezTo>
                  <a:pt x="811710" y="373889"/>
                  <a:pt x="809224" y="401202"/>
                  <a:pt x="793065" y="421067"/>
                </a:cubicBezTo>
                <a:lnTo>
                  <a:pt x="764475" y="458312"/>
                </a:lnTo>
                <a:lnTo>
                  <a:pt x="778149" y="509215"/>
                </a:lnTo>
                <a:cubicBezTo>
                  <a:pt x="785607" y="532803"/>
                  <a:pt x="776906" y="558875"/>
                  <a:pt x="757017" y="575015"/>
                </a:cubicBezTo>
                <a:lnTo>
                  <a:pt x="723456" y="604812"/>
                </a:lnTo>
                <a:lnTo>
                  <a:pt x="737129" y="653231"/>
                </a:lnTo>
                <a:cubicBezTo>
                  <a:pt x="744587" y="679303"/>
                  <a:pt x="737129" y="705375"/>
                  <a:pt x="718484" y="722756"/>
                </a:cubicBezTo>
                <a:lnTo>
                  <a:pt x="696109" y="742620"/>
                </a:lnTo>
                <a:cubicBezTo>
                  <a:pt x="683679" y="752553"/>
                  <a:pt x="668763" y="757519"/>
                  <a:pt x="652604" y="757519"/>
                </a:cubicBezTo>
                <a:lnTo>
                  <a:pt x="236192" y="757519"/>
                </a:lnTo>
                <a:lnTo>
                  <a:pt x="236192" y="315537"/>
                </a:lnTo>
                <a:lnTo>
                  <a:pt x="284670" y="315537"/>
                </a:lnTo>
                <a:lnTo>
                  <a:pt x="380382" y="183936"/>
                </a:lnTo>
                <a:cubicBezTo>
                  <a:pt x="397785" y="159106"/>
                  <a:pt x="405243" y="128068"/>
                  <a:pt x="397785" y="98271"/>
                </a:cubicBezTo>
                <a:cubicBezTo>
                  <a:pt x="386598" y="51094"/>
                  <a:pt x="361737" y="2674"/>
                  <a:pt x="385355" y="191"/>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9" name="Freeform 23">
            <a:extLst>
              <a:ext uri="{FF2B5EF4-FFF2-40B4-BE49-F238E27FC236}">
                <a16:creationId xmlns:a16="http://schemas.microsoft.com/office/drawing/2014/main" id="{B0F45383-3E23-314C-8CF9-72F38263AB7F}"/>
              </a:ext>
            </a:extLst>
          </p:cNvPr>
          <p:cNvSpPr>
            <a:spLocks noChangeArrowheads="1"/>
          </p:cNvSpPr>
          <p:nvPr/>
        </p:nvSpPr>
        <p:spPr bwMode="auto">
          <a:xfrm>
            <a:off x="1686331" y="8665216"/>
            <a:ext cx="1680839" cy="1939044"/>
          </a:xfrm>
          <a:custGeom>
            <a:avLst/>
            <a:gdLst>
              <a:gd name="T0" fmla="*/ 880720 w 1349"/>
              <a:gd name="T1" fmla="*/ 439198 h 1558"/>
              <a:gd name="T2" fmla="*/ 880720 w 1349"/>
              <a:gd name="T3" fmla="*/ 439198 h 1558"/>
              <a:gd name="T4" fmla="*/ 440360 w 1349"/>
              <a:gd name="T5" fmla="*/ 0 h 1558"/>
              <a:gd name="T6" fmla="*/ 440360 w 1349"/>
              <a:gd name="T7" fmla="*/ 0 h 1558"/>
              <a:gd name="T8" fmla="*/ 0 w 1349"/>
              <a:gd name="T9" fmla="*/ 439198 h 1558"/>
              <a:gd name="T10" fmla="*/ 0 w 1349"/>
              <a:gd name="T11" fmla="*/ 439198 h 1558"/>
              <a:gd name="T12" fmla="*/ 440360 w 1349"/>
              <a:gd name="T13" fmla="*/ 879048 h 1558"/>
              <a:gd name="T14" fmla="*/ 440360 w 1349"/>
              <a:gd name="T15" fmla="*/ 879048 h 1558"/>
              <a:gd name="T16" fmla="*/ 588671 w 1349"/>
              <a:gd name="T17" fmla="*/ 853597 h 1558"/>
              <a:gd name="T18" fmla="*/ 732409 w 1349"/>
              <a:gd name="T19" fmla="*/ 1016093 h 1558"/>
              <a:gd name="T20" fmla="*/ 702354 w 1349"/>
              <a:gd name="T21" fmla="*/ 792905 h 1558"/>
              <a:gd name="T22" fmla="*/ 702354 w 1349"/>
              <a:gd name="T23" fmla="*/ 792905 h 1558"/>
              <a:gd name="T24" fmla="*/ 880720 w 1349"/>
              <a:gd name="T25" fmla="*/ 439198 h 15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49" h="1558">
                <a:moveTo>
                  <a:pt x="1348" y="673"/>
                </a:moveTo>
                <a:lnTo>
                  <a:pt x="1348" y="673"/>
                </a:lnTo>
                <a:cubicBezTo>
                  <a:pt x="1348" y="301"/>
                  <a:pt x="1047" y="0"/>
                  <a:pt x="674" y="0"/>
                </a:cubicBezTo>
                <a:cubicBezTo>
                  <a:pt x="302" y="0"/>
                  <a:pt x="0" y="301"/>
                  <a:pt x="0" y="673"/>
                </a:cubicBezTo>
                <a:cubicBezTo>
                  <a:pt x="0" y="1045"/>
                  <a:pt x="302" y="1347"/>
                  <a:pt x="674" y="1347"/>
                </a:cubicBezTo>
                <a:cubicBezTo>
                  <a:pt x="754" y="1347"/>
                  <a:pt x="830" y="1333"/>
                  <a:pt x="901" y="1308"/>
                </a:cubicBezTo>
                <a:lnTo>
                  <a:pt x="1121" y="1557"/>
                </a:lnTo>
                <a:lnTo>
                  <a:pt x="1075" y="1215"/>
                </a:lnTo>
                <a:cubicBezTo>
                  <a:pt x="1241" y="1092"/>
                  <a:pt x="1348" y="895"/>
                  <a:pt x="1348" y="673"/>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25">
            <a:extLst>
              <a:ext uri="{FF2B5EF4-FFF2-40B4-BE49-F238E27FC236}">
                <a16:creationId xmlns:a16="http://schemas.microsoft.com/office/drawing/2014/main" id="{542ACA49-D3EB-B14A-9669-9BB210AFAECF}"/>
              </a:ext>
            </a:extLst>
          </p:cNvPr>
          <p:cNvSpPr>
            <a:spLocks noChangeArrowheads="1"/>
          </p:cNvSpPr>
          <p:nvPr/>
        </p:nvSpPr>
        <p:spPr bwMode="auto">
          <a:xfrm>
            <a:off x="9447851" y="8797049"/>
            <a:ext cx="983233" cy="889873"/>
          </a:xfrm>
          <a:custGeom>
            <a:avLst/>
            <a:gdLst>
              <a:gd name="T0" fmla="*/ 177289 w 791"/>
              <a:gd name="T1" fmla="*/ 465955 h 713"/>
              <a:gd name="T2" fmla="*/ 35197 w 791"/>
              <a:gd name="T3" fmla="*/ 213344 h 713"/>
              <a:gd name="T4" fmla="*/ 35197 w 791"/>
              <a:gd name="T5" fmla="*/ 213344 h 713"/>
              <a:gd name="T6" fmla="*/ 84734 w 791"/>
              <a:gd name="T7" fmla="*/ 35339 h 713"/>
              <a:gd name="T8" fmla="*/ 84734 w 791"/>
              <a:gd name="T9" fmla="*/ 35339 h 713"/>
              <a:gd name="T10" fmla="*/ 262023 w 791"/>
              <a:gd name="T11" fmla="*/ 85076 h 713"/>
              <a:gd name="T12" fmla="*/ 275711 w 791"/>
              <a:gd name="T13" fmla="*/ 110599 h 713"/>
              <a:gd name="T14" fmla="*/ 303087 w 791"/>
              <a:gd name="T15" fmla="*/ 95547 h 713"/>
              <a:gd name="T16" fmla="*/ 303087 w 791"/>
              <a:gd name="T17" fmla="*/ 95547 h 713"/>
              <a:gd name="T18" fmla="*/ 480376 w 791"/>
              <a:gd name="T19" fmla="*/ 145284 h 713"/>
              <a:gd name="T20" fmla="*/ 480376 w 791"/>
              <a:gd name="T21" fmla="*/ 145284 h 713"/>
              <a:gd name="T22" fmla="*/ 430187 w 791"/>
              <a:gd name="T23" fmla="*/ 322634 h 713"/>
              <a:gd name="T24" fmla="*/ 177289 w 791"/>
              <a:gd name="T25" fmla="*/ 465955 h 71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1" h="713">
                <a:moveTo>
                  <a:pt x="272" y="712"/>
                </a:moveTo>
                <a:lnTo>
                  <a:pt x="54" y="326"/>
                </a:lnTo>
                <a:cubicBezTo>
                  <a:pt x="0" y="230"/>
                  <a:pt x="34" y="108"/>
                  <a:pt x="130" y="54"/>
                </a:cubicBezTo>
                <a:cubicBezTo>
                  <a:pt x="226" y="0"/>
                  <a:pt x="348" y="34"/>
                  <a:pt x="402" y="130"/>
                </a:cubicBezTo>
                <a:lnTo>
                  <a:pt x="423" y="169"/>
                </a:lnTo>
                <a:lnTo>
                  <a:pt x="465" y="146"/>
                </a:lnTo>
                <a:cubicBezTo>
                  <a:pt x="560" y="91"/>
                  <a:pt x="682" y="126"/>
                  <a:pt x="737" y="222"/>
                </a:cubicBezTo>
                <a:cubicBezTo>
                  <a:pt x="790" y="318"/>
                  <a:pt x="756" y="439"/>
                  <a:pt x="660" y="493"/>
                </a:cubicBezTo>
                <a:lnTo>
                  <a:pt x="272" y="7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26">
            <a:extLst>
              <a:ext uri="{FF2B5EF4-FFF2-40B4-BE49-F238E27FC236}">
                <a16:creationId xmlns:a16="http://schemas.microsoft.com/office/drawing/2014/main" id="{D3B4201C-9AB6-A94B-88B7-B6288E3A6227}"/>
              </a:ext>
            </a:extLst>
          </p:cNvPr>
          <p:cNvSpPr>
            <a:spLocks noChangeArrowheads="1"/>
          </p:cNvSpPr>
          <p:nvPr/>
        </p:nvSpPr>
        <p:spPr bwMode="auto">
          <a:xfrm>
            <a:off x="2109288" y="4084017"/>
            <a:ext cx="983233" cy="889873"/>
          </a:xfrm>
          <a:custGeom>
            <a:avLst/>
            <a:gdLst>
              <a:gd name="T0" fmla="*/ 337407 w 790"/>
              <a:gd name="T1" fmla="*/ 465956 h 715"/>
              <a:gd name="T2" fmla="*/ 84841 w 790"/>
              <a:gd name="T3" fmla="*/ 324342 h 715"/>
              <a:gd name="T4" fmla="*/ 84841 w 790"/>
              <a:gd name="T5" fmla="*/ 324342 h 715"/>
              <a:gd name="T6" fmla="*/ 35242 w 790"/>
              <a:gd name="T7" fmla="*/ 146835 h 715"/>
              <a:gd name="T8" fmla="*/ 35242 w 790"/>
              <a:gd name="T9" fmla="*/ 146835 h 715"/>
              <a:gd name="T10" fmla="*/ 212103 w 790"/>
              <a:gd name="T11" fmla="*/ 97237 h 715"/>
              <a:gd name="T12" fmla="*/ 237555 w 790"/>
              <a:gd name="T13" fmla="*/ 111595 h 715"/>
              <a:gd name="T14" fmla="*/ 253218 w 790"/>
              <a:gd name="T15" fmla="*/ 84838 h 715"/>
              <a:gd name="T16" fmla="*/ 253218 w 790"/>
              <a:gd name="T17" fmla="*/ 84838 h 715"/>
              <a:gd name="T18" fmla="*/ 430079 w 790"/>
              <a:gd name="T19" fmla="*/ 34588 h 715"/>
              <a:gd name="T20" fmla="*/ 430079 w 790"/>
              <a:gd name="T21" fmla="*/ 34588 h 715"/>
              <a:gd name="T22" fmla="*/ 480331 w 790"/>
              <a:gd name="T23" fmla="*/ 212095 h 715"/>
              <a:gd name="T24" fmla="*/ 337407 w 790"/>
              <a:gd name="T25" fmla="*/ 465956 h 7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 h="715">
                <a:moveTo>
                  <a:pt x="517" y="714"/>
                </a:moveTo>
                <a:lnTo>
                  <a:pt x="130" y="497"/>
                </a:lnTo>
                <a:cubicBezTo>
                  <a:pt x="34" y="443"/>
                  <a:pt x="0" y="321"/>
                  <a:pt x="54" y="225"/>
                </a:cubicBezTo>
                <a:cubicBezTo>
                  <a:pt x="107" y="129"/>
                  <a:pt x="229" y="95"/>
                  <a:pt x="325" y="149"/>
                </a:cubicBezTo>
                <a:lnTo>
                  <a:pt x="364" y="171"/>
                </a:lnTo>
                <a:lnTo>
                  <a:pt x="388" y="130"/>
                </a:lnTo>
                <a:cubicBezTo>
                  <a:pt x="441" y="33"/>
                  <a:pt x="563" y="0"/>
                  <a:pt x="659" y="53"/>
                </a:cubicBezTo>
                <a:cubicBezTo>
                  <a:pt x="755" y="107"/>
                  <a:pt x="789" y="229"/>
                  <a:pt x="736" y="325"/>
                </a:cubicBezTo>
                <a:lnTo>
                  <a:pt x="517" y="71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21">
            <a:extLst>
              <a:ext uri="{FF2B5EF4-FFF2-40B4-BE49-F238E27FC236}">
                <a16:creationId xmlns:a16="http://schemas.microsoft.com/office/drawing/2014/main" id="{109DB503-1647-B04C-ADA8-13B3AE68B363}"/>
              </a:ext>
            </a:extLst>
          </p:cNvPr>
          <p:cNvSpPr>
            <a:spLocks noChangeArrowheads="1"/>
          </p:cNvSpPr>
          <p:nvPr/>
        </p:nvSpPr>
        <p:spPr bwMode="auto">
          <a:xfrm>
            <a:off x="1977458" y="8874470"/>
            <a:ext cx="1146135" cy="1091346"/>
          </a:xfrm>
          <a:custGeom>
            <a:avLst/>
            <a:gdLst>
              <a:gd name="connsiteX0" fmla="*/ 0 w 1146135"/>
              <a:gd name="connsiteY0" fmla="*/ 455402 h 1091346"/>
              <a:gd name="connsiteX1" fmla="*/ 267894 w 1146135"/>
              <a:gd name="connsiteY1" fmla="*/ 455402 h 1091346"/>
              <a:gd name="connsiteX2" fmla="*/ 267894 w 1146135"/>
              <a:gd name="connsiteY2" fmla="*/ 1091346 h 1091346"/>
              <a:gd name="connsiteX3" fmla="*/ 0 w 1146135"/>
              <a:gd name="connsiteY3" fmla="*/ 1091346 h 1091346"/>
              <a:gd name="connsiteX4" fmla="*/ 544571 w 1146135"/>
              <a:gd name="connsiteY4" fmla="*/ 214 h 1091346"/>
              <a:gd name="connsiteX5" fmla="*/ 713584 w 1146135"/>
              <a:gd name="connsiteY5" fmla="*/ 452152 h 1091346"/>
              <a:gd name="connsiteX6" fmla="*/ 1052854 w 1146135"/>
              <a:gd name="connsiteY6" fmla="*/ 452152 h 1091346"/>
              <a:gd name="connsiteX7" fmla="*/ 1136118 w 1146135"/>
              <a:gd name="connsiteY7" fmla="*/ 504443 h 1091346"/>
              <a:gd name="connsiteX8" fmla="*/ 1127419 w 1146135"/>
              <a:gd name="connsiteY8" fmla="*/ 604043 h 1091346"/>
              <a:gd name="connsiteX9" fmla="*/ 1086408 w 1146135"/>
              <a:gd name="connsiteY9" fmla="*/ 656334 h 1091346"/>
              <a:gd name="connsiteX10" fmla="*/ 1106292 w 1146135"/>
              <a:gd name="connsiteY10" fmla="*/ 729789 h 1091346"/>
              <a:gd name="connsiteX11" fmla="*/ 1076466 w 1146135"/>
              <a:gd name="connsiteY11" fmla="*/ 825655 h 1091346"/>
              <a:gd name="connsiteX12" fmla="*/ 1025513 w 1146135"/>
              <a:gd name="connsiteY12" fmla="*/ 866740 h 1091346"/>
              <a:gd name="connsiteX13" fmla="*/ 1046640 w 1146135"/>
              <a:gd name="connsiteY13" fmla="*/ 937706 h 1091346"/>
              <a:gd name="connsiteX14" fmla="*/ 1019300 w 1146135"/>
              <a:gd name="connsiteY14" fmla="*/ 1034817 h 1091346"/>
              <a:gd name="connsiteX15" fmla="*/ 988231 w 1146135"/>
              <a:gd name="connsiteY15" fmla="*/ 1063452 h 1091346"/>
              <a:gd name="connsiteX16" fmla="*/ 926094 w 1146135"/>
              <a:gd name="connsiteY16" fmla="*/ 1085862 h 1091346"/>
              <a:gd name="connsiteX17" fmla="*/ 329576 w 1146135"/>
              <a:gd name="connsiteY17" fmla="*/ 1085862 h 1091346"/>
              <a:gd name="connsiteX18" fmla="*/ 329576 w 1146135"/>
              <a:gd name="connsiteY18" fmla="*/ 452152 h 1091346"/>
              <a:gd name="connsiteX19" fmla="*/ 399170 w 1146135"/>
              <a:gd name="connsiteY19" fmla="*/ 452152 h 1091346"/>
              <a:gd name="connsiteX20" fmla="*/ 535872 w 1146135"/>
              <a:gd name="connsiteY20" fmla="*/ 262911 h 1091346"/>
              <a:gd name="connsiteX21" fmla="*/ 561969 w 1146135"/>
              <a:gd name="connsiteY21" fmla="*/ 140900 h 1091346"/>
              <a:gd name="connsiteX22" fmla="*/ 544571 w 1146135"/>
              <a:gd name="connsiteY22" fmla="*/ 214 h 109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46135" h="1091346">
                <a:moveTo>
                  <a:pt x="0" y="455402"/>
                </a:moveTo>
                <a:lnTo>
                  <a:pt x="267894" y="455402"/>
                </a:lnTo>
                <a:lnTo>
                  <a:pt x="267894" y="1091346"/>
                </a:lnTo>
                <a:lnTo>
                  <a:pt x="0" y="1091346"/>
                </a:lnTo>
                <a:close/>
                <a:moveTo>
                  <a:pt x="544571" y="214"/>
                </a:moveTo>
                <a:cubicBezTo>
                  <a:pt x="626592" y="-6011"/>
                  <a:pt x="784421" y="123470"/>
                  <a:pt x="713584" y="452152"/>
                </a:cubicBezTo>
                <a:lnTo>
                  <a:pt x="1052854" y="452152"/>
                </a:lnTo>
                <a:cubicBezTo>
                  <a:pt x="1087651" y="452152"/>
                  <a:pt x="1121205" y="473318"/>
                  <a:pt x="1136118" y="504443"/>
                </a:cubicBezTo>
                <a:cubicBezTo>
                  <a:pt x="1152273" y="535568"/>
                  <a:pt x="1148545" y="574163"/>
                  <a:pt x="1127419" y="604043"/>
                </a:cubicBezTo>
                <a:lnTo>
                  <a:pt x="1086408" y="656334"/>
                </a:lnTo>
                <a:lnTo>
                  <a:pt x="1106292" y="729789"/>
                </a:lnTo>
                <a:cubicBezTo>
                  <a:pt x="1114991" y="764650"/>
                  <a:pt x="1103806" y="802000"/>
                  <a:pt x="1076466" y="825655"/>
                </a:cubicBezTo>
                <a:lnTo>
                  <a:pt x="1025513" y="866740"/>
                </a:lnTo>
                <a:lnTo>
                  <a:pt x="1046640" y="937706"/>
                </a:lnTo>
                <a:cubicBezTo>
                  <a:pt x="1057825" y="972566"/>
                  <a:pt x="1046640" y="1011161"/>
                  <a:pt x="1019300" y="1034817"/>
                </a:cubicBezTo>
                <a:lnTo>
                  <a:pt x="988231" y="1063452"/>
                </a:lnTo>
                <a:cubicBezTo>
                  <a:pt x="970833" y="1078392"/>
                  <a:pt x="948463" y="1085862"/>
                  <a:pt x="926094" y="1085862"/>
                </a:cubicBezTo>
                <a:lnTo>
                  <a:pt x="329576" y="1085862"/>
                </a:lnTo>
                <a:lnTo>
                  <a:pt x="329576" y="452152"/>
                </a:lnTo>
                <a:lnTo>
                  <a:pt x="399170" y="452152"/>
                </a:lnTo>
                <a:lnTo>
                  <a:pt x="535872" y="262911"/>
                </a:lnTo>
                <a:cubicBezTo>
                  <a:pt x="561969" y="228051"/>
                  <a:pt x="570669" y="183230"/>
                  <a:pt x="561969" y="140900"/>
                </a:cubicBezTo>
                <a:cubicBezTo>
                  <a:pt x="545814" y="73670"/>
                  <a:pt x="508531" y="3949"/>
                  <a:pt x="544571" y="21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3" name="Freeform 28">
            <a:extLst>
              <a:ext uri="{FF2B5EF4-FFF2-40B4-BE49-F238E27FC236}">
                <a16:creationId xmlns:a16="http://schemas.microsoft.com/office/drawing/2014/main" id="{712B4D34-3220-434E-9CF1-AA179A1B769D}"/>
              </a:ext>
            </a:extLst>
          </p:cNvPr>
          <p:cNvSpPr>
            <a:spLocks noChangeArrowheads="1"/>
          </p:cNvSpPr>
          <p:nvPr/>
        </p:nvSpPr>
        <p:spPr bwMode="auto">
          <a:xfrm>
            <a:off x="4048291" y="3518229"/>
            <a:ext cx="4289985" cy="8157175"/>
          </a:xfrm>
          <a:custGeom>
            <a:avLst/>
            <a:gdLst>
              <a:gd name="T0" fmla="*/ 2113697 w 3445"/>
              <a:gd name="T1" fmla="*/ 4276597 h 6549"/>
              <a:gd name="T2" fmla="*/ 135167 w 3445"/>
              <a:gd name="T3" fmla="*/ 4276597 h 6549"/>
              <a:gd name="T4" fmla="*/ 135167 w 3445"/>
              <a:gd name="T5" fmla="*/ 4276597 h 6549"/>
              <a:gd name="T6" fmla="*/ 0 w 3445"/>
              <a:gd name="T7" fmla="*/ 4141402 h 6549"/>
              <a:gd name="T8" fmla="*/ 0 w 3445"/>
              <a:gd name="T9" fmla="*/ 134542 h 6549"/>
              <a:gd name="T10" fmla="*/ 0 w 3445"/>
              <a:gd name="T11" fmla="*/ 134542 h 6549"/>
              <a:gd name="T12" fmla="*/ 135167 w 3445"/>
              <a:gd name="T13" fmla="*/ 0 h 6549"/>
              <a:gd name="T14" fmla="*/ 2113697 w 3445"/>
              <a:gd name="T15" fmla="*/ 0 h 6549"/>
              <a:gd name="T16" fmla="*/ 2113697 w 3445"/>
              <a:gd name="T17" fmla="*/ 0 h 6549"/>
              <a:gd name="T18" fmla="*/ 2248864 w 3445"/>
              <a:gd name="T19" fmla="*/ 134542 h 6549"/>
              <a:gd name="T20" fmla="*/ 2248864 w 3445"/>
              <a:gd name="T21" fmla="*/ 4141402 h 6549"/>
              <a:gd name="T22" fmla="*/ 2248864 w 3445"/>
              <a:gd name="T23" fmla="*/ 4141402 h 6549"/>
              <a:gd name="T24" fmla="*/ 2113697 w 3445"/>
              <a:gd name="T25" fmla="*/ 4276597 h 65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445" h="6549">
                <a:moveTo>
                  <a:pt x="3237" y="6548"/>
                </a:moveTo>
                <a:lnTo>
                  <a:pt x="207" y="6548"/>
                </a:lnTo>
                <a:cubicBezTo>
                  <a:pt x="92" y="6548"/>
                  <a:pt x="0" y="6456"/>
                  <a:pt x="0" y="6341"/>
                </a:cubicBezTo>
                <a:lnTo>
                  <a:pt x="0" y="206"/>
                </a:lnTo>
                <a:cubicBezTo>
                  <a:pt x="0" y="92"/>
                  <a:pt x="92" y="0"/>
                  <a:pt x="207" y="0"/>
                </a:cubicBezTo>
                <a:lnTo>
                  <a:pt x="3237" y="0"/>
                </a:lnTo>
                <a:cubicBezTo>
                  <a:pt x="3352" y="0"/>
                  <a:pt x="3444" y="92"/>
                  <a:pt x="3444" y="206"/>
                </a:cubicBezTo>
                <a:lnTo>
                  <a:pt x="3444" y="6341"/>
                </a:lnTo>
                <a:cubicBezTo>
                  <a:pt x="3444" y="6456"/>
                  <a:pt x="3352" y="6548"/>
                  <a:pt x="3237" y="6548"/>
                </a:cubicBezTo>
              </a:path>
            </a:pathLst>
          </a:custGeom>
          <a:solidFill>
            <a:srgbClr val="011B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9">
            <a:extLst>
              <a:ext uri="{FF2B5EF4-FFF2-40B4-BE49-F238E27FC236}">
                <a16:creationId xmlns:a16="http://schemas.microsoft.com/office/drawing/2014/main" id="{048034E5-530F-6B40-9780-D322A96AFADF}"/>
              </a:ext>
            </a:extLst>
          </p:cNvPr>
          <p:cNvSpPr>
            <a:spLocks noChangeArrowheads="1"/>
          </p:cNvSpPr>
          <p:nvPr/>
        </p:nvSpPr>
        <p:spPr bwMode="auto">
          <a:xfrm>
            <a:off x="4229562" y="4116973"/>
            <a:ext cx="3921956" cy="6674050"/>
          </a:xfrm>
          <a:custGeom>
            <a:avLst/>
            <a:gdLst>
              <a:gd name="T0" fmla="*/ 2055883 w 3147"/>
              <a:gd name="T1" fmla="*/ 3498914 h 5358"/>
              <a:gd name="T2" fmla="*/ 0 w 3147"/>
              <a:gd name="T3" fmla="*/ 3498914 h 5358"/>
              <a:gd name="T4" fmla="*/ 0 w 3147"/>
              <a:gd name="T5" fmla="*/ 0 h 5358"/>
              <a:gd name="T6" fmla="*/ 2055883 w 3147"/>
              <a:gd name="T7" fmla="*/ 0 h 5358"/>
              <a:gd name="T8" fmla="*/ 2055883 w 3147"/>
              <a:gd name="T9" fmla="*/ 3498914 h 53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7" h="5358">
                <a:moveTo>
                  <a:pt x="3146" y="5357"/>
                </a:moveTo>
                <a:lnTo>
                  <a:pt x="0" y="5357"/>
                </a:lnTo>
                <a:lnTo>
                  <a:pt x="0" y="0"/>
                </a:lnTo>
                <a:lnTo>
                  <a:pt x="3146" y="0"/>
                </a:lnTo>
                <a:lnTo>
                  <a:pt x="3146" y="535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24">
            <a:extLst>
              <a:ext uri="{FF2B5EF4-FFF2-40B4-BE49-F238E27FC236}">
                <a16:creationId xmlns:a16="http://schemas.microsoft.com/office/drawing/2014/main" id="{B533A280-DA50-2644-BE48-ACBD6D8AF997}"/>
              </a:ext>
            </a:extLst>
          </p:cNvPr>
          <p:cNvSpPr>
            <a:spLocks noChangeArrowheads="1"/>
          </p:cNvSpPr>
          <p:nvPr/>
        </p:nvSpPr>
        <p:spPr bwMode="auto">
          <a:xfrm>
            <a:off x="4559135" y="4616839"/>
            <a:ext cx="3250572" cy="6107021"/>
          </a:xfrm>
          <a:custGeom>
            <a:avLst/>
            <a:gdLst>
              <a:gd name="connsiteX0" fmla="*/ 184224 w 3250572"/>
              <a:gd name="connsiteY0" fmla="*/ 4800924 h 6107021"/>
              <a:gd name="connsiteX1" fmla="*/ 3059611 w 3250572"/>
              <a:gd name="connsiteY1" fmla="*/ 4800924 h 6107021"/>
              <a:gd name="connsiteX2" fmla="*/ 3245079 w 3250572"/>
              <a:gd name="connsiteY2" fmla="*/ 4986797 h 6107021"/>
              <a:gd name="connsiteX3" fmla="*/ 3245079 w 3250572"/>
              <a:gd name="connsiteY3" fmla="*/ 5921149 h 6107021"/>
              <a:gd name="connsiteX4" fmla="*/ 3059611 w 3250572"/>
              <a:gd name="connsiteY4" fmla="*/ 6107021 h 6107021"/>
              <a:gd name="connsiteX5" fmla="*/ 184224 w 3250572"/>
              <a:gd name="connsiteY5" fmla="*/ 6107021 h 6107021"/>
              <a:gd name="connsiteX6" fmla="*/ 0 w 3250572"/>
              <a:gd name="connsiteY6" fmla="*/ 5921149 h 6107021"/>
              <a:gd name="connsiteX7" fmla="*/ 0 w 3250572"/>
              <a:gd name="connsiteY7" fmla="*/ 4986797 h 6107021"/>
              <a:gd name="connsiteX8" fmla="*/ 184224 w 3250572"/>
              <a:gd name="connsiteY8" fmla="*/ 4800924 h 6107021"/>
              <a:gd name="connsiteX9" fmla="*/ 184224 w 3250572"/>
              <a:gd name="connsiteY9" fmla="*/ 966776 h 6107021"/>
              <a:gd name="connsiteX10" fmla="*/ 3059611 w 3250572"/>
              <a:gd name="connsiteY10" fmla="*/ 966776 h 6107021"/>
              <a:gd name="connsiteX11" fmla="*/ 3245079 w 3250572"/>
              <a:gd name="connsiteY11" fmla="*/ 1151042 h 6107021"/>
              <a:gd name="connsiteX12" fmla="*/ 3245079 w 3250572"/>
              <a:gd name="connsiteY12" fmla="*/ 4368225 h 6107021"/>
              <a:gd name="connsiteX13" fmla="*/ 3059611 w 3250572"/>
              <a:gd name="connsiteY13" fmla="*/ 4552491 h 6107021"/>
              <a:gd name="connsiteX14" fmla="*/ 184224 w 3250572"/>
              <a:gd name="connsiteY14" fmla="*/ 4552491 h 6107021"/>
              <a:gd name="connsiteX15" fmla="*/ 0 w 3250572"/>
              <a:gd name="connsiteY15" fmla="*/ 4368225 h 6107021"/>
              <a:gd name="connsiteX16" fmla="*/ 0 w 3250572"/>
              <a:gd name="connsiteY16" fmla="*/ 1151042 h 6107021"/>
              <a:gd name="connsiteX17" fmla="*/ 184224 w 3250572"/>
              <a:gd name="connsiteY17" fmla="*/ 966776 h 6107021"/>
              <a:gd name="connsiteX18" fmla="*/ 1304332 w 3250572"/>
              <a:gd name="connsiteY18" fmla="*/ 0 h 6107021"/>
              <a:gd name="connsiteX19" fmla="*/ 3127219 w 3250572"/>
              <a:gd name="connsiteY19" fmla="*/ 0 h 6107021"/>
              <a:gd name="connsiteX20" fmla="*/ 3250572 w 3250572"/>
              <a:gd name="connsiteY20" fmla="*/ 123700 h 6107021"/>
              <a:gd name="connsiteX21" fmla="*/ 3250572 w 3250572"/>
              <a:gd name="connsiteY21" fmla="*/ 457314 h 6107021"/>
              <a:gd name="connsiteX22" fmla="*/ 3127219 w 3250572"/>
              <a:gd name="connsiteY22" fmla="*/ 581014 h 6107021"/>
              <a:gd name="connsiteX23" fmla="*/ 1304332 w 3250572"/>
              <a:gd name="connsiteY23" fmla="*/ 581014 h 6107021"/>
              <a:gd name="connsiteX24" fmla="*/ 1180979 w 3250572"/>
              <a:gd name="connsiteY24" fmla="*/ 457314 h 6107021"/>
              <a:gd name="connsiteX25" fmla="*/ 1180979 w 3250572"/>
              <a:gd name="connsiteY25" fmla="*/ 123700 h 6107021"/>
              <a:gd name="connsiteX26" fmla="*/ 1304332 w 3250572"/>
              <a:gd name="connsiteY26" fmla="*/ 0 h 6107021"/>
              <a:gd name="connsiteX27" fmla="*/ 439436 w 3250572"/>
              <a:gd name="connsiteY27" fmla="*/ 0 h 6107021"/>
              <a:gd name="connsiteX28" fmla="*/ 729312 w 3250572"/>
              <a:gd name="connsiteY28" fmla="*/ 291132 h 6107021"/>
              <a:gd name="connsiteX29" fmla="*/ 439436 w 3250572"/>
              <a:gd name="connsiteY29" fmla="*/ 581014 h 6107021"/>
              <a:gd name="connsiteX30" fmla="*/ 148311 w 3250572"/>
              <a:gd name="connsiteY30" fmla="*/ 291132 h 6107021"/>
              <a:gd name="connsiteX31" fmla="*/ 439436 w 3250572"/>
              <a:gd name="connsiteY31" fmla="*/ 0 h 6107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250572" h="6107021">
                <a:moveTo>
                  <a:pt x="184224" y="4800924"/>
                </a:moveTo>
                <a:lnTo>
                  <a:pt x="3059611" y="4800924"/>
                </a:lnTo>
                <a:cubicBezTo>
                  <a:pt x="3161681" y="4800924"/>
                  <a:pt x="3245079" y="4884504"/>
                  <a:pt x="3245079" y="4986797"/>
                </a:cubicBezTo>
                <a:lnTo>
                  <a:pt x="3245079" y="5921149"/>
                </a:lnTo>
                <a:cubicBezTo>
                  <a:pt x="3245079" y="6023441"/>
                  <a:pt x="3161681" y="6107021"/>
                  <a:pt x="3059611" y="6107021"/>
                </a:cubicBezTo>
                <a:lnTo>
                  <a:pt x="184224" y="6107021"/>
                </a:lnTo>
                <a:cubicBezTo>
                  <a:pt x="82154" y="6107021"/>
                  <a:pt x="0" y="6023441"/>
                  <a:pt x="0" y="5921149"/>
                </a:cubicBezTo>
                <a:lnTo>
                  <a:pt x="0" y="4986797"/>
                </a:lnTo>
                <a:cubicBezTo>
                  <a:pt x="0" y="4884504"/>
                  <a:pt x="82154" y="4800924"/>
                  <a:pt x="184224" y="4800924"/>
                </a:cubicBezTo>
                <a:close/>
                <a:moveTo>
                  <a:pt x="184224" y="966776"/>
                </a:moveTo>
                <a:lnTo>
                  <a:pt x="3059611" y="966776"/>
                </a:lnTo>
                <a:cubicBezTo>
                  <a:pt x="3161681" y="966776"/>
                  <a:pt x="3245079" y="1048949"/>
                  <a:pt x="3245079" y="1151042"/>
                </a:cubicBezTo>
                <a:lnTo>
                  <a:pt x="3245079" y="4368225"/>
                </a:lnTo>
                <a:cubicBezTo>
                  <a:pt x="3245079" y="4470318"/>
                  <a:pt x="3161681" y="4552491"/>
                  <a:pt x="3059611" y="4552491"/>
                </a:cubicBezTo>
                <a:lnTo>
                  <a:pt x="184224" y="4552491"/>
                </a:lnTo>
                <a:cubicBezTo>
                  <a:pt x="82154" y="4552491"/>
                  <a:pt x="0" y="4470318"/>
                  <a:pt x="0" y="4368225"/>
                </a:cubicBezTo>
                <a:lnTo>
                  <a:pt x="0" y="1151042"/>
                </a:lnTo>
                <a:cubicBezTo>
                  <a:pt x="0" y="1048949"/>
                  <a:pt x="82154" y="966776"/>
                  <a:pt x="184224" y="966776"/>
                </a:cubicBezTo>
                <a:close/>
                <a:moveTo>
                  <a:pt x="1304332" y="0"/>
                </a:moveTo>
                <a:lnTo>
                  <a:pt x="3127219" y="0"/>
                </a:lnTo>
                <a:cubicBezTo>
                  <a:pt x="3194503" y="0"/>
                  <a:pt x="3250572" y="54978"/>
                  <a:pt x="3250572" y="123700"/>
                </a:cubicBezTo>
                <a:lnTo>
                  <a:pt x="3250572" y="457314"/>
                </a:lnTo>
                <a:cubicBezTo>
                  <a:pt x="3250572" y="526036"/>
                  <a:pt x="3194503" y="581014"/>
                  <a:pt x="3127219" y="581014"/>
                </a:cubicBezTo>
                <a:lnTo>
                  <a:pt x="1304332" y="581014"/>
                </a:lnTo>
                <a:cubicBezTo>
                  <a:pt x="1235803" y="581014"/>
                  <a:pt x="1180979" y="526036"/>
                  <a:pt x="1180979" y="457314"/>
                </a:cubicBezTo>
                <a:lnTo>
                  <a:pt x="1180979" y="123700"/>
                </a:lnTo>
                <a:cubicBezTo>
                  <a:pt x="1180979" y="54978"/>
                  <a:pt x="1235803" y="0"/>
                  <a:pt x="1304332" y="0"/>
                </a:cubicBezTo>
                <a:close/>
                <a:moveTo>
                  <a:pt x="439436" y="0"/>
                </a:moveTo>
                <a:cubicBezTo>
                  <a:pt x="599368" y="0"/>
                  <a:pt x="729312" y="129947"/>
                  <a:pt x="729312" y="291132"/>
                </a:cubicBezTo>
                <a:cubicBezTo>
                  <a:pt x="729312" y="451067"/>
                  <a:pt x="599368" y="581014"/>
                  <a:pt x="439436" y="581014"/>
                </a:cubicBezTo>
                <a:cubicBezTo>
                  <a:pt x="278255" y="581014"/>
                  <a:pt x="148311" y="451067"/>
                  <a:pt x="148311" y="291132"/>
                </a:cubicBezTo>
                <a:cubicBezTo>
                  <a:pt x="148311" y="129947"/>
                  <a:pt x="278255" y="0"/>
                  <a:pt x="439436" y="0"/>
                </a:cubicBezTo>
                <a:close/>
              </a:path>
            </a:pathLst>
          </a:custGeom>
          <a:solidFill>
            <a:srgbClr val="A7DFEC">
              <a:alpha val="50000"/>
            </a:srgbClr>
          </a:solidFill>
          <a:ln>
            <a:noFill/>
          </a:ln>
          <a:effectLst/>
        </p:spPr>
        <p:txBody>
          <a:bodyPr wrap="square" anchor="ctr">
            <a:noAutofit/>
          </a:bodyPr>
          <a:lstStyle/>
          <a:p>
            <a:endParaRPr lang="en-US" sz="3599" dirty="0">
              <a:latin typeface="Poppins" pitchFamily="2" charset="77"/>
            </a:endParaRPr>
          </a:p>
        </p:txBody>
      </p:sp>
      <p:sp>
        <p:nvSpPr>
          <p:cNvPr id="26" name="Freeform 34">
            <a:extLst>
              <a:ext uri="{FF2B5EF4-FFF2-40B4-BE49-F238E27FC236}">
                <a16:creationId xmlns:a16="http://schemas.microsoft.com/office/drawing/2014/main" id="{103F0B25-44E3-694A-BD8D-D977BEA89827}"/>
              </a:ext>
            </a:extLst>
          </p:cNvPr>
          <p:cNvSpPr>
            <a:spLocks noChangeArrowheads="1"/>
          </p:cNvSpPr>
          <p:nvPr/>
        </p:nvSpPr>
        <p:spPr bwMode="auto">
          <a:xfrm>
            <a:off x="5926877" y="10911869"/>
            <a:ext cx="527322" cy="527332"/>
          </a:xfrm>
          <a:custGeom>
            <a:avLst/>
            <a:gdLst>
              <a:gd name="T0" fmla="*/ 275858 w 425"/>
              <a:gd name="T1" fmla="*/ 138580 h 425"/>
              <a:gd name="T2" fmla="*/ 275858 w 425"/>
              <a:gd name="T3" fmla="*/ 138580 h 425"/>
              <a:gd name="T4" fmla="*/ 137929 w 425"/>
              <a:gd name="T5" fmla="*/ 275858 h 425"/>
              <a:gd name="T6" fmla="*/ 137929 w 425"/>
              <a:gd name="T7" fmla="*/ 275858 h 425"/>
              <a:gd name="T8" fmla="*/ 0 w 425"/>
              <a:gd name="T9" fmla="*/ 138580 h 425"/>
              <a:gd name="T10" fmla="*/ 0 w 425"/>
              <a:gd name="T11" fmla="*/ 138580 h 425"/>
              <a:gd name="T12" fmla="*/ 137929 w 425"/>
              <a:gd name="T13" fmla="*/ 0 h 425"/>
              <a:gd name="T14" fmla="*/ 137929 w 425"/>
              <a:gd name="T15" fmla="*/ 0 h 425"/>
              <a:gd name="T16" fmla="*/ 275858 w 425"/>
              <a:gd name="T17" fmla="*/ 138580 h 4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5" h="425">
                <a:moveTo>
                  <a:pt x="424" y="213"/>
                </a:moveTo>
                <a:lnTo>
                  <a:pt x="424" y="213"/>
                </a:lnTo>
                <a:cubicBezTo>
                  <a:pt x="424" y="329"/>
                  <a:pt x="329" y="424"/>
                  <a:pt x="212" y="424"/>
                </a:cubicBezTo>
                <a:cubicBezTo>
                  <a:pt x="95" y="424"/>
                  <a:pt x="0" y="329"/>
                  <a:pt x="0" y="213"/>
                </a:cubicBezTo>
                <a:cubicBezTo>
                  <a:pt x="0" y="95"/>
                  <a:pt x="95" y="0"/>
                  <a:pt x="212" y="0"/>
                </a:cubicBezTo>
                <a:cubicBezTo>
                  <a:pt x="329" y="0"/>
                  <a:pt x="424" y="95"/>
                  <a:pt x="424" y="21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E1804980-B302-7E4D-AD13-31030CE93EEC}"/>
              </a:ext>
            </a:extLst>
          </p:cNvPr>
          <p:cNvSpPr>
            <a:spLocks noChangeArrowheads="1"/>
          </p:cNvSpPr>
          <p:nvPr/>
        </p:nvSpPr>
        <p:spPr bwMode="auto">
          <a:xfrm>
            <a:off x="5432512" y="3721474"/>
            <a:ext cx="1262126" cy="108598"/>
          </a:xfrm>
          <a:custGeom>
            <a:avLst/>
            <a:gdLst>
              <a:gd name="connsiteX0" fmla="*/ 252673 w 1262126"/>
              <a:gd name="connsiteY0" fmla="*/ 0 h 108598"/>
              <a:gd name="connsiteX1" fmla="*/ 1262126 w 1262126"/>
              <a:gd name="connsiteY1" fmla="*/ 0 h 108598"/>
              <a:gd name="connsiteX2" fmla="*/ 1262126 w 1262126"/>
              <a:gd name="connsiteY2" fmla="*/ 108598 h 108598"/>
              <a:gd name="connsiteX3" fmla="*/ 252673 w 1262126"/>
              <a:gd name="connsiteY3" fmla="*/ 108598 h 108598"/>
              <a:gd name="connsiteX4" fmla="*/ 54298 w 1262126"/>
              <a:gd name="connsiteY4" fmla="*/ 0 h 108598"/>
              <a:gd name="connsiteX5" fmla="*/ 108596 w 1262126"/>
              <a:gd name="connsiteY5" fmla="*/ 54299 h 108598"/>
              <a:gd name="connsiteX6" fmla="*/ 54298 w 1262126"/>
              <a:gd name="connsiteY6" fmla="*/ 108598 h 108598"/>
              <a:gd name="connsiteX7" fmla="*/ 0 w 1262126"/>
              <a:gd name="connsiteY7" fmla="*/ 54299 h 108598"/>
              <a:gd name="connsiteX8" fmla="*/ 54298 w 1262126"/>
              <a:gd name="connsiteY8" fmla="*/ 0 h 108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2126" h="108598">
                <a:moveTo>
                  <a:pt x="252673" y="0"/>
                </a:moveTo>
                <a:lnTo>
                  <a:pt x="1262126" y="0"/>
                </a:lnTo>
                <a:lnTo>
                  <a:pt x="1262126" y="108598"/>
                </a:lnTo>
                <a:lnTo>
                  <a:pt x="252673" y="108598"/>
                </a:lnTo>
                <a:close/>
                <a:moveTo>
                  <a:pt x="54298" y="0"/>
                </a:moveTo>
                <a:cubicBezTo>
                  <a:pt x="84604" y="0"/>
                  <a:pt x="108596" y="25256"/>
                  <a:pt x="108596" y="54299"/>
                </a:cubicBezTo>
                <a:cubicBezTo>
                  <a:pt x="108596" y="84606"/>
                  <a:pt x="84604" y="108598"/>
                  <a:pt x="54298" y="108598"/>
                </a:cubicBezTo>
                <a:cubicBezTo>
                  <a:pt x="23992" y="108598"/>
                  <a:pt x="0" y="84606"/>
                  <a:pt x="0" y="54299"/>
                </a:cubicBezTo>
                <a:cubicBezTo>
                  <a:pt x="0" y="25256"/>
                  <a:pt x="23992" y="0"/>
                  <a:pt x="54298"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8" name="Freeform 37">
            <a:extLst>
              <a:ext uri="{FF2B5EF4-FFF2-40B4-BE49-F238E27FC236}">
                <a16:creationId xmlns:a16="http://schemas.microsoft.com/office/drawing/2014/main" id="{0B5567AB-C538-6C4F-BB36-CB3F68463AD8}"/>
              </a:ext>
            </a:extLst>
          </p:cNvPr>
          <p:cNvSpPr>
            <a:spLocks noChangeArrowheads="1"/>
          </p:cNvSpPr>
          <p:nvPr/>
        </p:nvSpPr>
        <p:spPr bwMode="auto">
          <a:xfrm>
            <a:off x="4707445" y="6319684"/>
            <a:ext cx="2944214" cy="2120316"/>
          </a:xfrm>
          <a:custGeom>
            <a:avLst/>
            <a:gdLst>
              <a:gd name="T0" fmla="*/ 1543189 w 2365"/>
              <a:gd name="T1" fmla="*/ 1111144 h 1703"/>
              <a:gd name="T2" fmla="*/ 0 w 2365"/>
              <a:gd name="T3" fmla="*/ 1111144 h 1703"/>
              <a:gd name="T4" fmla="*/ 0 w 2365"/>
              <a:gd name="T5" fmla="*/ 0 h 1703"/>
              <a:gd name="T6" fmla="*/ 1543189 w 2365"/>
              <a:gd name="T7" fmla="*/ 0 h 1703"/>
              <a:gd name="T8" fmla="*/ 1543189 w 2365"/>
              <a:gd name="T9" fmla="*/ 1111144 h 17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5" h="1703">
                <a:moveTo>
                  <a:pt x="2364" y="1702"/>
                </a:moveTo>
                <a:lnTo>
                  <a:pt x="0" y="1702"/>
                </a:lnTo>
                <a:lnTo>
                  <a:pt x="0" y="0"/>
                </a:lnTo>
                <a:lnTo>
                  <a:pt x="2364" y="0"/>
                </a:lnTo>
                <a:lnTo>
                  <a:pt x="2364" y="170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38">
            <a:extLst>
              <a:ext uri="{FF2B5EF4-FFF2-40B4-BE49-F238E27FC236}">
                <a16:creationId xmlns:a16="http://schemas.microsoft.com/office/drawing/2014/main" id="{47985EDE-6079-9F4A-8B89-3C893D016B1D}"/>
              </a:ext>
            </a:extLst>
          </p:cNvPr>
          <p:cNvSpPr>
            <a:spLocks noChangeArrowheads="1"/>
          </p:cNvSpPr>
          <p:nvPr/>
        </p:nvSpPr>
        <p:spPr bwMode="auto">
          <a:xfrm>
            <a:off x="6679410" y="7594072"/>
            <a:ext cx="631686" cy="499868"/>
          </a:xfrm>
          <a:custGeom>
            <a:avLst/>
            <a:gdLst>
              <a:gd name="T0" fmla="*/ 330581 w 507"/>
              <a:gd name="T1" fmla="*/ 0 h 401"/>
              <a:gd name="T2" fmla="*/ 41159 w 507"/>
              <a:gd name="T3" fmla="*/ 261454 h 401"/>
              <a:gd name="T4" fmla="*/ 0 w 507"/>
              <a:gd name="T5" fmla="*/ 175828 h 401"/>
              <a:gd name="T6" fmla="*/ 330581 w 507"/>
              <a:gd name="T7" fmla="*/ 0 h 40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07" h="401">
                <a:moveTo>
                  <a:pt x="506" y="0"/>
                </a:moveTo>
                <a:lnTo>
                  <a:pt x="63" y="400"/>
                </a:lnTo>
                <a:lnTo>
                  <a:pt x="0" y="269"/>
                </a:lnTo>
                <a:lnTo>
                  <a:pt x="506" y="0"/>
                </a:lnTo>
              </a:path>
            </a:pathLst>
          </a:custGeom>
          <a:solidFill>
            <a:srgbClr val="E867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39">
            <a:extLst>
              <a:ext uri="{FF2B5EF4-FFF2-40B4-BE49-F238E27FC236}">
                <a16:creationId xmlns:a16="http://schemas.microsoft.com/office/drawing/2014/main" id="{2702C4EC-E435-5742-A11A-EC1FAC26E350}"/>
              </a:ext>
            </a:extLst>
          </p:cNvPr>
          <p:cNvSpPr>
            <a:spLocks noChangeArrowheads="1"/>
          </p:cNvSpPr>
          <p:nvPr/>
        </p:nvSpPr>
        <p:spPr bwMode="auto">
          <a:xfrm>
            <a:off x="7124339" y="8720147"/>
            <a:ext cx="208731" cy="98874"/>
          </a:xfrm>
          <a:custGeom>
            <a:avLst/>
            <a:gdLst>
              <a:gd name="T0" fmla="*/ 0 w 169"/>
              <a:gd name="T1" fmla="*/ 0 h 80"/>
              <a:gd name="T2" fmla="*/ 35620 w 169"/>
              <a:gd name="T3" fmla="*/ 51197 h 80"/>
              <a:gd name="T4" fmla="*/ 108803 w 169"/>
              <a:gd name="T5" fmla="*/ 0 h 80"/>
              <a:gd name="T6" fmla="*/ 0 w 169"/>
              <a:gd name="T7" fmla="*/ 0 h 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9" h="80">
                <a:moveTo>
                  <a:pt x="0" y="0"/>
                </a:moveTo>
                <a:lnTo>
                  <a:pt x="55" y="79"/>
                </a:lnTo>
                <a:lnTo>
                  <a:pt x="168" y="0"/>
                </a:lnTo>
                <a:lnTo>
                  <a:pt x="0" y="0"/>
                </a:lnTo>
              </a:path>
            </a:pathLst>
          </a:custGeom>
          <a:solidFill>
            <a:srgbClr val="E867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40">
            <a:extLst>
              <a:ext uri="{FF2B5EF4-FFF2-40B4-BE49-F238E27FC236}">
                <a16:creationId xmlns:a16="http://schemas.microsoft.com/office/drawing/2014/main" id="{6AD86132-172E-A740-9851-5C669DAC3210}"/>
              </a:ext>
            </a:extLst>
          </p:cNvPr>
          <p:cNvSpPr>
            <a:spLocks noChangeArrowheads="1"/>
          </p:cNvSpPr>
          <p:nvPr/>
        </p:nvSpPr>
        <p:spPr bwMode="auto">
          <a:xfrm>
            <a:off x="6910114" y="8209292"/>
            <a:ext cx="477883" cy="450430"/>
          </a:xfrm>
          <a:custGeom>
            <a:avLst/>
            <a:gdLst>
              <a:gd name="T0" fmla="*/ 0 w 383"/>
              <a:gd name="T1" fmla="*/ 105335 h 361"/>
              <a:gd name="T2" fmla="*/ 211983 w 383"/>
              <a:gd name="T3" fmla="*/ 0 h 361"/>
              <a:gd name="T4" fmla="*/ 249931 w 383"/>
              <a:gd name="T5" fmla="*/ 79819 h 361"/>
              <a:gd name="T6" fmla="*/ 62810 w 383"/>
              <a:gd name="T7" fmla="*/ 235531 h 361"/>
              <a:gd name="T8" fmla="*/ 0 w 383"/>
              <a:gd name="T9" fmla="*/ 105335 h 3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3" h="361">
                <a:moveTo>
                  <a:pt x="0" y="161"/>
                </a:moveTo>
                <a:lnTo>
                  <a:pt x="324" y="0"/>
                </a:lnTo>
                <a:lnTo>
                  <a:pt x="382" y="122"/>
                </a:lnTo>
                <a:lnTo>
                  <a:pt x="96" y="360"/>
                </a:lnTo>
                <a:lnTo>
                  <a:pt x="0" y="161"/>
                </a:lnTo>
              </a:path>
            </a:pathLst>
          </a:custGeom>
          <a:solidFill>
            <a:srgbClr val="E867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41">
            <a:extLst>
              <a:ext uri="{FF2B5EF4-FFF2-40B4-BE49-F238E27FC236}">
                <a16:creationId xmlns:a16="http://schemas.microsoft.com/office/drawing/2014/main" id="{890B2741-E096-6E41-8644-B511849561D4}"/>
              </a:ext>
            </a:extLst>
          </p:cNvPr>
          <p:cNvSpPr>
            <a:spLocks noChangeArrowheads="1"/>
          </p:cNvSpPr>
          <p:nvPr/>
        </p:nvSpPr>
        <p:spPr bwMode="auto">
          <a:xfrm>
            <a:off x="6789270" y="7956610"/>
            <a:ext cx="648167" cy="395500"/>
          </a:xfrm>
          <a:custGeom>
            <a:avLst/>
            <a:gdLst>
              <a:gd name="T0" fmla="*/ 0 w 520"/>
              <a:gd name="T1" fmla="*/ 103035 h 316"/>
              <a:gd name="T2" fmla="*/ 339222 w 520"/>
              <a:gd name="T3" fmla="*/ 0 h 316"/>
              <a:gd name="T4" fmla="*/ 49021 w 520"/>
              <a:gd name="T5" fmla="*/ 206726 h 316"/>
              <a:gd name="T6" fmla="*/ 0 w 520"/>
              <a:gd name="T7" fmla="*/ 103035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0" h="316">
                <a:moveTo>
                  <a:pt x="0" y="157"/>
                </a:moveTo>
                <a:lnTo>
                  <a:pt x="519" y="0"/>
                </a:lnTo>
                <a:lnTo>
                  <a:pt x="75" y="315"/>
                </a:lnTo>
                <a:lnTo>
                  <a:pt x="0" y="157"/>
                </a:lnTo>
              </a:path>
            </a:pathLst>
          </a:custGeom>
          <a:solidFill>
            <a:srgbClr val="E867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42">
            <a:extLst>
              <a:ext uri="{FF2B5EF4-FFF2-40B4-BE49-F238E27FC236}">
                <a16:creationId xmlns:a16="http://schemas.microsoft.com/office/drawing/2014/main" id="{40B9F5E4-E29B-6840-B1EA-B187DEDC2CDC}"/>
              </a:ext>
            </a:extLst>
          </p:cNvPr>
          <p:cNvSpPr>
            <a:spLocks noChangeArrowheads="1"/>
          </p:cNvSpPr>
          <p:nvPr/>
        </p:nvSpPr>
        <p:spPr bwMode="auto">
          <a:xfrm>
            <a:off x="5372093" y="7813792"/>
            <a:ext cx="1741259" cy="2114824"/>
          </a:xfrm>
          <a:custGeom>
            <a:avLst/>
            <a:gdLst>
              <a:gd name="T0" fmla="*/ 374235 w 1398"/>
              <a:gd name="T1" fmla="*/ 159256 h 1699"/>
              <a:gd name="T2" fmla="*/ 656381 w 1398"/>
              <a:gd name="T3" fmla="*/ 0 h 1699"/>
              <a:gd name="T4" fmla="*/ 912402 w 1398"/>
              <a:gd name="T5" fmla="*/ 533246 h 1699"/>
              <a:gd name="T6" fmla="*/ 912402 w 1398"/>
              <a:gd name="T7" fmla="*/ 533246 h 1699"/>
              <a:gd name="T8" fmla="*/ 0 w 1398"/>
              <a:gd name="T9" fmla="*/ 755160 h 1699"/>
              <a:gd name="T10" fmla="*/ 16328 w 1398"/>
              <a:gd name="T11" fmla="*/ 662478 h 1699"/>
              <a:gd name="T12" fmla="*/ 16328 w 1398"/>
              <a:gd name="T13" fmla="*/ 662478 h 1699"/>
              <a:gd name="T14" fmla="*/ 374235 w 1398"/>
              <a:gd name="T15" fmla="*/ 159256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98" h="1699">
                <a:moveTo>
                  <a:pt x="573" y="244"/>
                </a:moveTo>
                <a:lnTo>
                  <a:pt x="1005" y="0"/>
                </a:lnTo>
                <a:lnTo>
                  <a:pt x="1397" y="817"/>
                </a:lnTo>
                <a:cubicBezTo>
                  <a:pt x="798" y="1698"/>
                  <a:pt x="0" y="1157"/>
                  <a:pt x="0" y="1157"/>
                </a:cubicBezTo>
                <a:lnTo>
                  <a:pt x="25" y="1015"/>
                </a:lnTo>
                <a:cubicBezTo>
                  <a:pt x="83" y="689"/>
                  <a:pt x="284" y="406"/>
                  <a:pt x="573" y="244"/>
                </a:cubicBezTo>
              </a:path>
            </a:pathLst>
          </a:custGeom>
          <a:solidFill>
            <a:srgbClr val="E867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43">
            <a:extLst>
              <a:ext uri="{FF2B5EF4-FFF2-40B4-BE49-F238E27FC236}">
                <a16:creationId xmlns:a16="http://schemas.microsoft.com/office/drawing/2014/main" id="{C41F462A-6B00-3049-B4CF-4F5AEA12F670}"/>
              </a:ext>
            </a:extLst>
          </p:cNvPr>
          <p:cNvSpPr>
            <a:spLocks noChangeArrowheads="1"/>
          </p:cNvSpPr>
          <p:nvPr/>
        </p:nvSpPr>
        <p:spPr bwMode="auto">
          <a:xfrm>
            <a:off x="5904905" y="7275473"/>
            <a:ext cx="1362248" cy="2224685"/>
          </a:xfrm>
          <a:custGeom>
            <a:avLst/>
            <a:gdLst>
              <a:gd name="T0" fmla="*/ 459203 w 1092"/>
              <a:gd name="T1" fmla="*/ 479527 h 1788"/>
              <a:gd name="T2" fmla="*/ 677683 w 1092"/>
              <a:gd name="T3" fmla="*/ 810955 h 1788"/>
              <a:gd name="T4" fmla="*/ 677683 w 1092"/>
              <a:gd name="T5" fmla="*/ 810955 h 1788"/>
              <a:gd name="T6" fmla="*/ 652172 w 1092"/>
              <a:gd name="T7" fmla="*/ 979279 h 1788"/>
              <a:gd name="T8" fmla="*/ 493218 w 1092"/>
              <a:gd name="T9" fmla="*/ 1110415 h 1788"/>
              <a:gd name="T10" fmla="*/ 493218 w 1092"/>
              <a:gd name="T11" fmla="*/ 1110415 h 1788"/>
              <a:gd name="T12" fmla="*/ 291744 w 1092"/>
              <a:gd name="T13" fmla="*/ 1054307 h 1788"/>
              <a:gd name="T14" fmla="*/ 132789 w 1092"/>
              <a:gd name="T15" fmla="*/ 609358 h 1788"/>
              <a:gd name="T16" fmla="*/ 0 w 1092"/>
              <a:gd name="T17" fmla="*/ 176153 h 1788"/>
              <a:gd name="T18" fmla="*/ 365661 w 1092"/>
              <a:gd name="T19" fmla="*/ 0 h 1788"/>
              <a:gd name="T20" fmla="*/ 459203 w 1092"/>
              <a:gd name="T21" fmla="*/ 479527 h 178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2" h="1788">
                <a:moveTo>
                  <a:pt x="702" y="735"/>
                </a:moveTo>
                <a:lnTo>
                  <a:pt x="1036" y="1243"/>
                </a:lnTo>
                <a:cubicBezTo>
                  <a:pt x="1091" y="1326"/>
                  <a:pt x="1075" y="1438"/>
                  <a:pt x="997" y="1501"/>
                </a:cubicBezTo>
                <a:lnTo>
                  <a:pt x="754" y="1702"/>
                </a:lnTo>
                <a:cubicBezTo>
                  <a:pt x="649" y="1787"/>
                  <a:pt x="491" y="1743"/>
                  <a:pt x="446" y="1616"/>
                </a:cubicBezTo>
                <a:lnTo>
                  <a:pt x="203" y="934"/>
                </a:lnTo>
                <a:lnTo>
                  <a:pt x="0" y="270"/>
                </a:lnTo>
                <a:lnTo>
                  <a:pt x="559" y="0"/>
                </a:lnTo>
                <a:lnTo>
                  <a:pt x="702" y="735"/>
                </a:lnTo>
              </a:path>
            </a:pathLst>
          </a:custGeom>
          <a:solidFill>
            <a:srgbClr val="000B4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4">
            <a:extLst>
              <a:ext uri="{FF2B5EF4-FFF2-40B4-BE49-F238E27FC236}">
                <a16:creationId xmlns:a16="http://schemas.microsoft.com/office/drawing/2014/main" id="{B973C96A-24E4-734D-A679-9CC50611FE93}"/>
              </a:ext>
            </a:extLst>
          </p:cNvPr>
          <p:cNvSpPr>
            <a:spLocks noChangeArrowheads="1"/>
          </p:cNvSpPr>
          <p:nvPr/>
        </p:nvSpPr>
        <p:spPr bwMode="auto">
          <a:xfrm>
            <a:off x="6599581" y="7378310"/>
            <a:ext cx="892189" cy="1498907"/>
          </a:xfrm>
          <a:custGeom>
            <a:avLst/>
            <a:gdLst>
              <a:gd name="connsiteX0" fmla="*/ 705931 w 892189"/>
              <a:gd name="connsiteY0" fmla="*/ 1117372 h 1498907"/>
              <a:gd name="connsiteX1" fmla="*/ 733289 w 892189"/>
              <a:gd name="connsiteY1" fmla="*/ 1119392 h 1498907"/>
              <a:gd name="connsiteX2" fmla="*/ 738279 w 892189"/>
              <a:gd name="connsiteY2" fmla="*/ 1347024 h 1498907"/>
              <a:gd name="connsiteX3" fmla="*/ 485049 w 892189"/>
              <a:gd name="connsiteY3" fmla="*/ 1393300 h 1498907"/>
              <a:gd name="connsiteX4" fmla="*/ 279221 w 892189"/>
              <a:gd name="connsiteY4" fmla="*/ 1490857 h 1498907"/>
              <a:gd name="connsiteX5" fmla="*/ 164457 w 892189"/>
              <a:gd name="connsiteY5" fmla="*/ 1450834 h 1498907"/>
              <a:gd name="connsiteX6" fmla="*/ 191900 w 892189"/>
              <a:gd name="connsiteY6" fmla="*/ 1340770 h 1498907"/>
              <a:gd name="connsiteX7" fmla="*/ 365294 w 892189"/>
              <a:gd name="connsiteY7" fmla="*/ 1219450 h 1498907"/>
              <a:gd name="connsiteX8" fmla="*/ 426419 w 892189"/>
              <a:gd name="connsiteY8" fmla="*/ 1188182 h 1498907"/>
              <a:gd name="connsiteX9" fmla="*/ 705931 w 892189"/>
              <a:gd name="connsiteY9" fmla="*/ 1117372 h 1498907"/>
              <a:gd name="connsiteX10" fmla="*/ 724293 w 892189"/>
              <a:gd name="connsiteY10" fmla="*/ 735325 h 1498907"/>
              <a:gd name="connsiteX11" fmla="*/ 787942 w 892189"/>
              <a:gd name="connsiteY11" fmla="*/ 980448 h 1498907"/>
              <a:gd name="connsiteX12" fmla="*/ 465956 w 892189"/>
              <a:gd name="connsiteY12" fmla="*/ 1057594 h 1498907"/>
              <a:gd name="connsiteX13" fmla="*/ 227586 w 892189"/>
              <a:gd name="connsiteY13" fmla="*/ 1153404 h 1498907"/>
              <a:gd name="connsiteX14" fmla="*/ 80321 w 892189"/>
              <a:gd name="connsiteY14" fmla="*/ 1089945 h 1498907"/>
              <a:gd name="connsiteX15" fmla="*/ 141473 w 892189"/>
              <a:gd name="connsiteY15" fmla="*/ 945608 h 1498907"/>
              <a:gd name="connsiteX16" fmla="*/ 362371 w 892189"/>
              <a:gd name="connsiteY16" fmla="*/ 852287 h 1498907"/>
              <a:gd name="connsiteX17" fmla="*/ 724293 w 892189"/>
              <a:gd name="connsiteY17" fmla="*/ 735325 h 1498907"/>
              <a:gd name="connsiteX18" fmla="*/ 572054 w 892189"/>
              <a:gd name="connsiteY18" fmla="*/ 1991 h 1498907"/>
              <a:gd name="connsiteX19" fmla="*/ 708652 w 892189"/>
              <a:gd name="connsiteY19" fmla="*/ 216321 h 1498907"/>
              <a:gd name="connsiteX20" fmla="*/ 647261 w 892189"/>
              <a:gd name="connsiteY20" fmla="*/ 281762 h 1498907"/>
              <a:gd name="connsiteX21" fmla="*/ 644733 w 892189"/>
              <a:gd name="connsiteY21" fmla="*/ 283199 h 1498907"/>
              <a:gd name="connsiteX22" fmla="*/ 644817 w 892189"/>
              <a:gd name="connsiteY22" fmla="*/ 283159 h 1498907"/>
              <a:gd name="connsiteX23" fmla="*/ 711104 w 892189"/>
              <a:gd name="connsiteY23" fmla="*/ 267288 h 1498907"/>
              <a:gd name="connsiteX24" fmla="*/ 871643 w 892189"/>
              <a:gd name="connsiteY24" fmla="*/ 368015 h 1498907"/>
              <a:gd name="connsiteX25" fmla="*/ 877874 w 892189"/>
              <a:gd name="connsiteY25" fmla="*/ 382990 h 1498907"/>
              <a:gd name="connsiteX26" fmla="*/ 770693 w 892189"/>
              <a:gd name="connsiteY26" fmla="*/ 612600 h 1498907"/>
              <a:gd name="connsiteX27" fmla="*/ 552591 w 892189"/>
              <a:gd name="connsiteY27" fmla="*/ 676242 h 1498907"/>
              <a:gd name="connsiteX28" fmla="*/ 242263 w 892189"/>
              <a:gd name="connsiteY28" fmla="*/ 802278 h 1498907"/>
              <a:gd name="connsiteX29" fmla="*/ 61549 w 892189"/>
              <a:gd name="connsiteY29" fmla="*/ 731149 h 1498907"/>
              <a:gd name="connsiteX30" fmla="*/ 122618 w 892189"/>
              <a:gd name="connsiteY30" fmla="*/ 548958 h 1498907"/>
              <a:gd name="connsiteX31" fmla="*/ 398050 w 892189"/>
              <a:gd name="connsiteY31" fmla="*/ 400460 h 1498907"/>
              <a:gd name="connsiteX32" fmla="*/ 497747 w 892189"/>
              <a:gd name="connsiteY32" fmla="*/ 353069 h 1498907"/>
              <a:gd name="connsiteX33" fmla="*/ 483285 w 892189"/>
              <a:gd name="connsiteY33" fmla="*/ 358711 h 1498907"/>
              <a:gd name="connsiteX34" fmla="*/ 389510 w 892189"/>
              <a:gd name="connsiteY34" fmla="*/ 389531 h 1498907"/>
              <a:gd name="connsiteX35" fmla="*/ 208207 w 892189"/>
              <a:gd name="connsiteY35" fmla="*/ 481743 h 1498907"/>
              <a:gd name="connsiteX36" fmla="*/ 16969 w 892189"/>
              <a:gd name="connsiteY36" fmla="*/ 418191 h 1498907"/>
              <a:gd name="connsiteX37" fmla="*/ 74092 w 892189"/>
              <a:gd name="connsiteY37" fmla="*/ 243736 h 1498907"/>
              <a:gd name="connsiteX38" fmla="*/ 244219 w 892189"/>
              <a:gd name="connsiteY38" fmla="*/ 154016 h 1498907"/>
              <a:gd name="connsiteX39" fmla="*/ 572054 w 892189"/>
              <a:gd name="connsiteY39" fmla="*/ 1991 h 1498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92189" h="1498907">
                <a:moveTo>
                  <a:pt x="705931" y="1117372"/>
                </a:moveTo>
                <a:cubicBezTo>
                  <a:pt x="716546" y="1117066"/>
                  <a:pt x="725805" y="1117672"/>
                  <a:pt x="733289" y="1119392"/>
                </a:cubicBezTo>
                <a:cubicBezTo>
                  <a:pt x="786929" y="1130648"/>
                  <a:pt x="798156" y="1307000"/>
                  <a:pt x="738279" y="1347024"/>
                </a:cubicBezTo>
                <a:cubicBezTo>
                  <a:pt x="664680" y="1395802"/>
                  <a:pt x="485049" y="1393300"/>
                  <a:pt x="485049" y="1393300"/>
                </a:cubicBezTo>
                <a:lnTo>
                  <a:pt x="279221" y="1490857"/>
                </a:lnTo>
                <a:cubicBezTo>
                  <a:pt x="235561" y="1510868"/>
                  <a:pt x="184416" y="1492107"/>
                  <a:pt x="164457" y="1450834"/>
                </a:cubicBezTo>
                <a:cubicBezTo>
                  <a:pt x="145745" y="1412061"/>
                  <a:pt x="156972" y="1364534"/>
                  <a:pt x="191900" y="1340770"/>
                </a:cubicBezTo>
                <a:lnTo>
                  <a:pt x="365294" y="1219450"/>
                </a:lnTo>
                <a:cubicBezTo>
                  <a:pt x="384006" y="1206943"/>
                  <a:pt x="405213" y="1195686"/>
                  <a:pt x="426419" y="1188182"/>
                </a:cubicBezTo>
                <a:cubicBezTo>
                  <a:pt x="490818" y="1166294"/>
                  <a:pt x="631623" y="1119509"/>
                  <a:pt x="705931" y="1117372"/>
                </a:cubicBezTo>
                <a:close/>
                <a:moveTo>
                  <a:pt x="724293" y="735325"/>
                </a:moveTo>
                <a:cubicBezTo>
                  <a:pt x="785446" y="741546"/>
                  <a:pt x="864070" y="918234"/>
                  <a:pt x="787942" y="980448"/>
                </a:cubicBezTo>
                <a:cubicBezTo>
                  <a:pt x="718053" y="1037685"/>
                  <a:pt x="465956" y="1057594"/>
                  <a:pt x="465956" y="1057594"/>
                </a:cubicBezTo>
                <a:lnTo>
                  <a:pt x="227586" y="1153404"/>
                </a:lnTo>
                <a:cubicBezTo>
                  <a:pt x="168930" y="1175801"/>
                  <a:pt x="102785" y="1148427"/>
                  <a:pt x="80321" y="1089945"/>
                </a:cubicBezTo>
                <a:cubicBezTo>
                  <a:pt x="57857" y="1032708"/>
                  <a:pt x="85313" y="969250"/>
                  <a:pt x="141473" y="945608"/>
                </a:cubicBezTo>
                <a:lnTo>
                  <a:pt x="362371" y="852287"/>
                </a:lnTo>
                <a:cubicBezTo>
                  <a:pt x="362371" y="852287"/>
                  <a:pt x="641925" y="726615"/>
                  <a:pt x="724293" y="735325"/>
                </a:cubicBezTo>
                <a:close/>
                <a:moveTo>
                  <a:pt x="572054" y="1991"/>
                </a:moveTo>
                <a:cubicBezTo>
                  <a:pt x="651529" y="20682"/>
                  <a:pt x="732246" y="137817"/>
                  <a:pt x="708652" y="216321"/>
                </a:cubicBezTo>
                <a:cubicBezTo>
                  <a:pt x="701822" y="239063"/>
                  <a:pt x="678461" y="261259"/>
                  <a:pt x="647261" y="281762"/>
                </a:cubicBezTo>
                <a:lnTo>
                  <a:pt x="644733" y="283199"/>
                </a:lnTo>
                <a:lnTo>
                  <a:pt x="644817" y="283159"/>
                </a:lnTo>
                <a:cubicBezTo>
                  <a:pt x="666315" y="273176"/>
                  <a:pt x="688827" y="268029"/>
                  <a:pt x="711104" y="267288"/>
                </a:cubicBezTo>
                <a:cubicBezTo>
                  <a:pt x="777937" y="265065"/>
                  <a:pt x="842666" y="302501"/>
                  <a:pt x="871643" y="368015"/>
                </a:cubicBezTo>
                <a:lnTo>
                  <a:pt x="877874" y="382990"/>
                </a:lnTo>
                <a:cubicBezTo>
                  <a:pt x="919002" y="475333"/>
                  <a:pt x="867904" y="583899"/>
                  <a:pt x="770693" y="612600"/>
                </a:cubicBezTo>
                <a:lnTo>
                  <a:pt x="552591" y="676242"/>
                </a:lnTo>
                <a:lnTo>
                  <a:pt x="242263" y="802278"/>
                </a:lnTo>
                <a:cubicBezTo>
                  <a:pt x="172470" y="829732"/>
                  <a:pt x="93953" y="799783"/>
                  <a:pt x="61549" y="731149"/>
                </a:cubicBezTo>
                <a:cubicBezTo>
                  <a:pt x="30392" y="663763"/>
                  <a:pt x="57810" y="583899"/>
                  <a:pt x="122618" y="548958"/>
                </a:cubicBezTo>
                <a:lnTo>
                  <a:pt x="398050" y="400460"/>
                </a:lnTo>
                <a:lnTo>
                  <a:pt x="497747" y="353069"/>
                </a:lnTo>
                <a:lnTo>
                  <a:pt x="483285" y="358711"/>
                </a:lnTo>
                <a:cubicBezTo>
                  <a:pt x="430547" y="377965"/>
                  <a:pt x="389510" y="389531"/>
                  <a:pt x="389510" y="389531"/>
                </a:cubicBezTo>
                <a:lnTo>
                  <a:pt x="208207" y="481743"/>
                </a:lnTo>
                <a:cubicBezTo>
                  <a:pt x="137424" y="516634"/>
                  <a:pt x="51739" y="489219"/>
                  <a:pt x="16969" y="418191"/>
                </a:cubicBezTo>
                <a:cubicBezTo>
                  <a:pt x="-19043" y="347163"/>
                  <a:pt x="3309" y="278627"/>
                  <a:pt x="74092" y="243736"/>
                </a:cubicBezTo>
                <a:lnTo>
                  <a:pt x="244219" y="154016"/>
                </a:lnTo>
                <a:cubicBezTo>
                  <a:pt x="244219" y="154016"/>
                  <a:pt x="485128" y="-20439"/>
                  <a:pt x="572054" y="1991"/>
                </a:cubicBezTo>
                <a:close/>
              </a:path>
            </a:pathLst>
          </a:custGeom>
          <a:solidFill>
            <a:srgbClr val="FF939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6" name="Freeform 49">
            <a:extLst>
              <a:ext uri="{FF2B5EF4-FFF2-40B4-BE49-F238E27FC236}">
                <a16:creationId xmlns:a16="http://schemas.microsoft.com/office/drawing/2014/main" id="{0CE33453-ED24-5643-AF56-C4F3A18A4D9A}"/>
              </a:ext>
            </a:extLst>
          </p:cNvPr>
          <p:cNvSpPr>
            <a:spLocks noChangeArrowheads="1"/>
          </p:cNvSpPr>
          <p:nvPr/>
        </p:nvSpPr>
        <p:spPr bwMode="auto">
          <a:xfrm>
            <a:off x="5053502" y="9258464"/>
            <a:ext cx="1180979" cy="1538053"/>
          </a:xfrm>
          <a:custGeom>
            <a:avLst/>
            <a:gdLst>
              <a:gd name="T0" fmla="*/ 618611 w 949"/>
              <a:gd name="T1" fmla="*/ 100647 h 1234"/>
              <a:gd name="T2" fmla="*/ 167704 w 949"/>
              <a:gd name="T3" fmla="*/ 0 h 1234"/>
              <a:gd name="T4" fmla="*/ 0 w 949"/>
              <a:gd name="T5" fmla="*/ 805831 h 1234"/>
              <a:gd name="T6" fmla="*/ 618611 w 949"/>
              <a:gd name="T7" fmla="*/ 805831 h 1234"/>
              <a:gd name="T8" fmla="*/ 618611 w 949"/>
              <a:gd name="T9" fmla="*/ 100647 h 12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9" h="1234">
                <a:moveTo>
                  <a:pt x="948" y="154"/>
                </a:moveTo>
                <a:lnTo>
                  <a:pt x="257" y="0"/>
                </a:lnTo>
                <a:lnTo>
                  <a:pt x="0" y="1233"/>
                </a:lnTo>
                <a:lnTo>
                  <a:pt x="948" y="1233"/>
                </a:lnTo>
                <a:lnTo>
                  <a:pt x="948" y="154"/>
                </a:lnTo>
              </a:path>
            </a:pathLst>
          </a:custGeom>
          <a:solidFill>
            <a:srgbClr val="FF939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A7F88A39-9E61-2C45-9999-0D8BD71922D4}"/>
              </a:ext>
            </a:extLst>
          </p:cNvPr>
          <p:cNvSpPr>
            <a:spLocks noChangeArrowheads="1"/>
          </p:cNvSpPr>
          <p:nvPr/>
        </p:nvSpPr>
        <p:spPr bwMode="auto">
          <a:xfrm>
            <a:off x="6657438" y="7627111"/>
            <a:ext cx="339161" cy="1190685"/>
          </a:xfrm>
          <a:custGeom>
            <a:avLst/>
            <a:gdLst>
              <a:gd name="connsiteX0" fmla="*/ 278579 w 339161"/>
              <a:gd name="connsiteY0" fmla="*/ 1033988 h 1190685"/>
              <a:gd name="connsiteX1" fmla="*/ 300985 w 339161"/>
              <a:gd name="connsiteY1" fmla="*/ 1037511 h 1190685"/>
              <a:gd name="connsiteX2" fmla="*/ 314871 w 339161"/>
              <a:gd name="connsiteY2" fmla="*/ 1106133 h 1190685"/>
              <a:gd name="connsiteX3" fmla="*/ 198736 w 339161"/>
              <a:gd name="connsiteY3" fmla="*/ 1190685 h 1190685"/>
              <a:gd name="connsiteX4" fmla="*/ 131832 w 339161"/>
              <a:gd name="connsiteY4" fmla="*/ 1123288 h 1190685"/>
              <a:gd name="connsiteX5" fmla="*/ 258066 w 339161"/>
              <a:gd name="connsiteY5" fmla="*/ 1038736 h 1190685"/>
              <a:gd name="connsiteX6" fmla="*/ 278579 w 339161"/>
              <a:gd name="connsiteY6" fmla="*/ 1033988 h 1190685"/>
              <a:gd name="connsiteX7" fmla="*/ 194622 w 339161"/>
              <a:gd name="connsiteY7" fmla="*/ 709216 h 1190685"/>
              <a:gd name="connsiteX8" fmla="*/ 262337 w 339161"/>
              <a:gd name="connsiteY8" fmla="*/ 742639 h 1190685"/>
              <a:gd name="connsiteX9" fmla="*/ 241407 w 339161"/>
              <a:gd name="connsiteY9" fmla="*/ 813198 h 1190685"/>
              <a:gd name="connsiteX10" fmla="*/ 107207 w 339161"/>
              <a:gd name="connsiteY10" fmla="*/ 877567 h 1190685"/>
              <a:gd name="connsiteX11" fmla="*/ 60422 w 339161"/>
              <a:gd name="connsiteY11" fmla="*/ 763683 h 1190685"/>
              <a:gd name="connsiteX12" fmla="*/ 290771 w 339161"/>
              <a:gd name="connsiteY12" fmla="*/ 291805 h 1190685"/>
              <a:gd name="connsiteX13" fmla="*/ 329222 w 339161"/>
              <a:gd name="connsiteY13" fmla="*/ 323895 h 1190685"/>
              <a:gd name="connsiteX14" fmla="*/ 299454 w 339161"/>
              <a:gd name="connsiteY14" fmla="*/ 425331 h 1190685"/>
              <a:gd name="connsiteX15" fmla="*/ 109681 w 339161"/>
              <a:gd name="connsiteY15" fmla="*/ 520505 h 1190685"/>
              <a:gd name="connsiteX16" fmla="*/ 43943 w 339161"/>
              <a:gd name="connsiteY16" fmla="*/ 371482 h 1190685"/>
              <a:gd name="connsiteX17" fmla="*/ 241158 w 339161"/>
              <a:gd name="connsiteY17" fmla="*/ 292588 h 1190685"/>
              <a:gd name="connsiteX18" fmla="*/ 290771 w 339161"/>
              <a:gd name="connsiteY18" fmla="*/ 291805 h 1190685"/>
              <a:gd name="connsiteX19" fmla="*/ 165523 w 339161"/>
              <a:gd name="connsiteY19" fmla="*/ 3074 h 1190685"/>
              <a:gd name="connsiteX20" fmla="*/ 237167 w 339161"/>
              <a:gd name="connsiteY20" fmla="*/ 29011 h 1190685"/>
              <a:gd name="connsiteX21" fmla="*/ 214933 w 339161"/>
              <a:gd name="connsiteY21" fmla="*/ 117940 h 1190685"/>
              <a:gd name="connsiteX22" fmla="*/ 79055 w 339161"/>
              <a:gd name="connsiteY22" fmla="*/ 201928 h 1190685"/>
              <a:gd name="connsiteX23" fmla="*/ 0 w 339161"/>
              <a:gd name="connsiteY23" fmla="*/ 56184 h 119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39161" h="1190685">
                <a:moveTo>
                  <a:pt x="278579" y="1033988"/>
                </a:moveTo>
                <a:cubicBezTo>
                  <a:pt x="286468" y="1033835"/>
                  <a:pt x="294673" y="1035060"/>
                  <a:pt x="300985" y="1037511"/>
                </a:cubicBezTo>
                <a:cubicBezTo>
                  <a:pt x="324970" y="1048539"/>
                  <a:pt x="333806" y="1086526"/>
                  <a:pt x="314871" y="1106133"/>
                </a:cubicBezTo>
                <a:lnTo>
                  <a:pt x="198736" y="1190685"/>
                </a:lnTo>
                <a:lnTo>
                  <a:pt x="131832" y="1123288"/>
                </a:lnTo>
                <a:lnTo>
                  <a:pt x="258066" y="1038736"/>
                </a:lnTo>
                <a:cubicBezTo>
                  <a:pt x="263115" y="1035673"/>
                  <a:pt x="270689" y="1034141"/>
                  <a:pt x="278579" y="1033988"/>
                </a:cubicBezTo>
                <a:close/>
                <a:moveTo>
                  <a:pt x="194622" y="709216"/>
                </a:moveTo>
                <a:cubicBezTo>
                  <a:pt x="221708" y="703027"/>
                  <a:pt x="251257" y="716643"/>
                  <a:pt x="262337" y="742639"/>
                </a:cubicBezTo>
                <a:cubicBezTo>
                  <a:pt x="273418" y="768634"/>
                  <a:pt x="264800" y="798343"/>
                  <a:pt x="241407" y="813198"/>
                </a:cubicBezTo>
                <a:lnTo>
                  <a:pt x="107207" y="877567"/>
                </a:lnTo>
                <a:lnTo>
                  <a:pt x="60422" y="763683"/>
                </a:lnTo>
                <a:close/>
                <a:moveTo>
                  <a:pt x="290771" y="291805"/>
                </a:moveTo>
                <a:cubicBezTo>
                  <a:pt x="306586" y="297284"/>
                  <a:pt x="320540" y="308242"/>
                  <a:pt x="329222" y="323895"/>
                </a:cubicBezTo>
                <a:cubicBezTo>
                  <a:pt x="350308" y="360212"/>
                  <a:pt x="336664" y="407799"/>
                  <a:pt x="299454" y="425331"/>
                </a:cubicBezTo>
                <a:lnTo>
                  <a:pt x="109681" y="520505"/>
                </a:lnTo>
                <a:lnTo>
                  <a:pt x="43943" y="371482"/>
                </a:lnTo>
                <a:lnTo>
                  <a:pt x="241158" y="292588"/>
                </a:lnTo>
                <a:cubicBezTo>
                  <a:pt x="257282" y="286326"/>
                  <a:pt x="274957" y="286326"/>
                  <a:pt x="290771" y="291805"/>
                </a:cubicBezTo>
                <a:close/>
                <a:moveTo>
                  <a:pt x="165523" y="3074"/>
                </a:moveTo>
                <a:cubicBezTo>
                  <a:pt x="192698" y="-5572"/>
                  <a:pt x="222344" y="4309"/>
                  <a:pt x="237167" y="29011"/>
                </a:cubicBezTo>
                <a:cubicBezTo>
                  <a:pt x="256931" y="58654"/>
                  <a:pt x="247049" y="99413"/>
                  <a:pt x="214933" y="117940"/>
                </a:cubicBezTo>
                <a:lnTo>
                  <a:pt x="79055" y="201928"/>
                </a:lnTo>
                <a:lnTo>
                  <a:pt x="0" y="56184"/>
                </a:lnTo>
                <a:close/>
              </a:path>
            </a:pathLst>
          </a:custGeom>
          <a:solidFill>
            <a:srgbClr val="FEB3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37">
            <a:extLst>
              <a:ext uri="{FF2B5EF4-FFF2-40B4-BE49-F238E27FC236}">
                <a16:creationId xmlns:a16="http://schemas.microsoft.com/office/drawing/2014/main" id="{1C4B4FF7-EAAA-4745-92CD-70EF5742EF0E}"/>
              </a:ext>
            </a:extLst>
          </p:cNvPr>
          <p:cNvSpPr>
            <a:spLocks noChangeArrowheads="1"/>
          </p:cNvSpPr>
          <p:nvPr/>
        </p:nvSpPr>
        <p:spPr bwMode="auto">
          <a:xfrm>
            <a:off x="6599581" y="7378308"/>
            <a:ext cx="892189" cy="1498908"/>
          </a:xfrm>
          <a:custGeom>
            <a:avLst/>
            <a:gdLst>
              <a:gd name="connsiteX0" fmla="*/ 705931 w 892189"/>
              <a:gd name="connsiteY0" fmla="*/ 1117373 h 1498908"/>
              <a:gd name="connsiteX1" fmla="*/ 733289 w 892189"/>
              <a:gd name="connsiteY1" fmla="*/ 1119393 h 1498908"/>
              <a:gd name="connsiteX2" fmla="*/ 738279 w 892189"/>
              <a:gd name="connsiteY2" fmla="*/ 1347025 h 1498908"/>
              <a:gd name="connsiteX3" fmla="*/ 485049 w 892189"/>
              <a:gd name="connsiteY3" fmla="*/ 1393301 h 1498908"/>
              <a:gd name="connsiteX4" fmla="*/ 279221 w 892189"/>
              <a:gd name="connsiteY4" fmla="*/ 1490858 h 1498908"/>
              <a:gd name="connsiteX5" fmla="*/ 164457 w 892189"/>
              <a:gd name="connsiteY5" fmla="*/ 1450835 h 1498908"/>
              <a:gd name="connsiteX6" fmla="*/ 191900 w 892189"/>
              <a:gd name="connsiteY6" fmla="*/ 1340771 h 1498908"/>
              <a:gd name="connsiteX7" fmla="*/ 365294 w 892189"/>
              <a:gd name="connsiteY7" fmla="*/ 1219451 h 1498908"/>
              <a:gd name="connsiteX8" fmla="*/ 426419 w 892189"/>
              <a:gd name="connsiteY8" fmla="*/ 1188183 h 1498908"/>
              <a:gd name="connsiteX9" fmla="*/ 705931 w 892189"/>
              <a:gd name="connsiteY9" fmla="*/ 1117373 h 1498908"/>
              <a:gd name="connsiteX10" fmla="*/ 724293 w 892189"/>
              <a:gd name="connsiteY10" fmla="*/ 735326 h 1498908"/>
              <a:gd name="connsiteX11" fmla="*/ 787942 w 892189"/>
              <a:gd name="connsiteY11" fmla="*/ 980450 h 1498908"/>
              <a:gd name="connsiteX12" fmla="*/ 465956 w 892189"/>
              <a:gd name="connsiteY12" fmla="*/ 1057595 h 1498908"/>
              <a:gd name="connsiteX13" fmla="*/ 227586 w 892189"/>
              <a:gd name="connsiteY13" fmla="*/ 1153405 h 1498908"/>
              <a:gd name="connsiteX14" fmla="*/ 80321 w 892189"/>
              <a:gd name="connsiteY14" fmla="*/ 1089946 h 1498908"/>
              <a:gd name="connsiteX15" fmla="*/ 141474 w 892189"/>
              <a:gd name="connsiteY15" fmla="*/ 945610 h 1498908"/>
              <a:gd name="connsiteX16" fmla="*/ 362371 w 892189"/>
              <a:gd name="connsiteY16" fmla="*/ 852289 h 1498908"/>
              <a:gd name="connsiteX17" fmla="*/ 724293 w 892189"/>
              <a:gd name="connsiteY17" fmla="*/ 735326 h 1498908"/>
              <a:gd name="connsiteX18" fmla="*/ 572054 w 892189"/>
              <a:gd name="connsiteY18" fmla="*/ 1992 h 1498908"/>
              <a:gd name="connsiteX19" fmla="*/ 708652 w 892189"/>
              <a:gd name="connsiteY19" fmla="*/ 216323 h 1498908"/>
              <a:gd name="connsiteX20" fmla="*/ 647261 w 892189"/>
              <a:gd name="connsiteY20" fmla="*/ 281763 h 1498908"/>
              <a:gd name="connsiteX21" fmla="*/ 644733 w 892189"/>
              <a:gd name="connsiteY21" fmla="*/ 283201 h 1498908"/>
              <a:gd name="connsiteX22" fmla="*/ 644817 w 892189"/>
              <a:gd name="connsiteY22" fmla="*/ 283161 h 1498908"/>
              <a:gd name="connsiteX23" fmla="*/ 871643 w 892189"/>
              <a:gd name="connsiteY23" fmla="*/ 368017 h 1498908"/>
              <a:gd name="connsiteX24" fmla="*/ 877874 w 892189"/>
              <a:gd name="connsiteY24" fmla="*/ 382991 h 1498908"/>
              <a:gd name="connsiteX25" fmla="*/ 770693 w 892189"/>
              <a:gd name="connsiteY25" fmla="*/ 612602 h 1498908"/>
              <a:gd name="connsiteX26" fmla="*/ 552591 w 892189"/>
              <a:gd name="connsiteY26" fmla="*/ 676244 h 1498908"/>
              <a:gd name="connsiteX27" fmla="*/ 242263 w 892189"/>
              <a:gd name="connsiteY27" fmla="*/ 802280 h 1498908"/>
              <a:gd name="connsiteX28" fmla="*/ 61550 w 892189"/>
              <a:gd name="connsiteY28" fmla="*/ 731151 h 1498908"/>
              <a:gd name="connsiteX29" fmla="*/ 122618 w 892189"/>
              <a:gd name="connsiteY29" fmla="*/ 548960 h 1498908"/>
              <a:gd name="connsiteX30" fmla="*/ 398050 w 892189"/>
              <a:gd name="connsiteY30" fmla="*/ 400462 h 1498908"/>
              <a:gd name="connsiteX31" fmla="*/ 497747 w 892189"/>
              <a:gd name="connsiteY31" fmla="*/ 353071 h 1498908"/>
              <a:gd name="connsiteX32" fmla="*/ 483285 w 892189"/>
              <a:gd name="connsiteY32" fmla="*/ 358713 h 1498908"/>
              <a:gd name="connsiteX33" fmla="*/ 389510 w 892189"/>
              <a:gd name="connsiteY33" fmla="*/ 389532 h 1498908"/>
              <a:gd name="connsiteX34" fmla="*/ 208207 w 892189"/>
              <a:gd name="connsiteY34" fmla="*/ 481744 h 1498908"/>
              <a:gd name="connsiteX35" fmla="*/ 16969 w 892189"/>
              <a:gd name="connsiteY35" fmla="*/ 418193 h 1498908"/>
              <a:gd name="connsiteX36" fmla="*/ 74092 w 892189"/>
              <a:gd name="connsiteY36" fmla="*/ 243737 h 1498908"/>
              <a:gd name="connsiteX37" fmla="*/ 244219 w 892189"/>
              <a:gd name="connsiteY37" fmla="*/ 154017 h 1498908"/>
              <a:gd name="connsiteX38" fmla="*/ 572054 w 892189"/>
              <a:gd name="connsiteY38" fmla="*/ 1992 h 1498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892189" h="1498908">
                <a:moveTo>
                  <a:pt x="705931" y="1117373"/>
                </a:moveTo>
                <a:cubicBezTo>
                  <a:pt x="716546" y="1117067"/>
                  <a:pt x="725805" y="1117673"/>
                  <a:pt x="733289" y="1119393"/>
                </a:cubicBezTo>
                <a:cubicBezTo>
                  <a:pt x="786929" y="1130649"/>
                  <a:pt x="798156" y="1307001"/>
                  <a:pt x="738279" y="1347025"/>
                </a:cubicBezTo>
                <a:cubicBezTo>
                  <a:pt x="664680" y="1395803"/>
                  <a:pt x="485049" y="1393301"/>
                  <a:pt x="485049" y="1393301"/>
                </a:cubicBezTo>
                <a:lnTo>
                  <a:pt x="279221" y="1490858"/>
                </a:lnTo>
                <a:cubicBezTo>
                  <a:pt x="235561" y="1510869"/>
                  <a:pt x="184416" y="1492108"/>
                  <a:pt x="164457" y="1450835"/>
                </a:cubicBezTo>
                <a:cubicBezTo>
                  <a:pt x="145745" y="1412062"/>
                  <a:pt x="156972" y="1364535"/>
                  <a:pt x="191900" y="1340771"/>
                </a:cubicBezTo>
                <a:lnTo>
                  <a:pt x="365294" y="1219451"/>
                </a:lnTo>
                <a:cubicBezTo>
                  <a:pt x="384006" y="1206944"/>
                  <a:pt x="405213" y="1195687"/>
                  <a:pt x="426419" y="1188183"/>
                </a:cubicBezTo>
                <a:cubicBezTo>
                  <a:pt x="490818" y="1166295"/>
                  <a:pt x="631623" y="1119510"/>
                  <a:pt x="705931" y="1117373"/>
                </a:cubicBezTo>
                <a:close/>
                <a:moveTo>
                  <a:pt x="724293" y="735326"/>
                </a:moveTo>
                <a:cubicBezTo>
                  <a:pt x="785446" y="741548"/>
                  <a:pt x="864070" y="918236"/>
                  <a:pt x="787942" y="980450"/>
                </a:cubicBezTo>
                <a:cubicBezTo>
                  <a:pt x="718053" y="1037686"/>
                  <a:pt x="465956" y="1057595"/>
                  <a:pt x="465956" y="1057595"/>
                </a:cubicBezTo>
                <a:lnTo>
                  <a:pt x="227586" y="1153405"/>
                </a:lnTo>
                <a:cubicBezTo>
                  <a:pt x="168930" y="1175802"/>
                  <a:pt x="102786" y="1148428"/>
                  <a:pt x="80321" y="1089946"/>
                </a:cubicBezTo>
                <a:cubicBezTo>
                  <a:pt x="57857" y="1032709"/>
                  <a:pt x="85313" y="969251"/>
                  <a:pt x="141474" y="945610"/>
                </a:cubicBezTo>
                <a:lnTo>
                  <a:pt x="362371" y="852289"/>
                </a:lnTo>
                <a:cubicBezTo>
                  <a:pt x="362371" y="852289"/>
                  <a:pt x="641925" y="726616"/>
                  <a:pt x="724293" y="735326"/>
                </a:cubicBezTo>
                <a:close/>
                <a:moveTo>
                  <a:pt x="572054" y="1992"/>
                </a:moveTo>
                <a:cubicBezTo>
                  <a:pt x="651529" y="20684"/>
                  <a:pt x="732246" y="137818"/>
                  <a:pt x="708652" y="216323"/>
                </a:cubicBezTo>
                <a:cubicBezTo>
                  <a:pt x="701822" y="239064"/>
                  <a:pt x="678461" y="261261"/>
                  <a:pt x="647261" y="281763"/>
                </a:cubicBezTo>
                <a:lnTo>
                  <a:pt x="644733" y="283201"/>
                </a:lnTo>
                <a:lnTo>
                  <a:pt x="644817" y="283161"/>
                </a:lnTo>
                <a:cubicBezTo>
                  <a:pt x="730811" y="243228"/>
                  <a:pt x="833007" y="280665"/>
                  <a:pt x="871643" y="368017"/>
                </a:cubicBezTo>
                <a:lnTo>
                  <a:pt x="877874" y="382991"/>
                </a:lnTo>
                <a:cubicBezTo>
                  <a:pt x="919002" y="475335"/>
                  <a:pt x="867904" y="583900"/>
                  <a:pt x="770693" y="612602"/>
                </a:cubicBezTo>
                <a:lnTo>
                  <a:pt x="552591" y="676244"/>
                </a:lnTo>
                <a:lnTo>
                  <a:pt x="242263" y="802280"/>
                </a:lnTo>
                <a:cubicBezTo>
                  <a:pt x="172470" y="829733"/>
                  <a:pt x="93953" y="799784"/>
                  <a:pt x="61550" y="731151"/>
                </a:cubicBezTo>
                <a:cubicBezTo>
                  <a:pt x="30392" y="663765"/>
                  <a:pt x="57811" y="583900"/>
                  <a:pt x="122618" y="548960"/>
                </a:cubicBezTo>
                <a:lnTo>
                  <a:pt x="398050" y="400462"/>
                </a:lnTo>
                <a:lnTo>
                  <a:pt x="497747" y="353071"/>
                </a:lnTo>
                <a:lnTo>
                  <a:pt x="483285" y="358713"/>
                </a:lnTo>
                <a:cubicBezTo>
                  <a:pt x="430547" y="377967"/>
                  <a:pt x="389510" y="389532"/>
                  <a:pt x="389510" y="389532"/>
                </a:cubicBezTo>
                <a:lnTo>
                  <a:pt x="208207" y="481744"/>
                </a:lnTo>
                <a:cubicBezTo>
                  <a:pt x="137424" y="516635"/>
                  <a:pt x="51740" y="489221"/>
                  <a:pt x="16969" y="418193"/>
                </a:cubicBezTo>
                <a:cubicBezTo>
                  <a:pt x="-19043" y="347164"/>
                  <a:pt x="3310" y="278628"/>
                  <a:pt x="74092" y="243737"/>
                </a:cubicBezTo>
                <a:lnTo>
                  <a:pt x="244219" y="154017"/>
                </a:lnTo>
                <a:cubicBezTo>
                  <a:pt x="244219" y="154017"/>
                  <a:pt x="485128" y="-20438"/>
                  <a:pt x="572054" y="1992"/>
                </a:cubicBezTo>
                <a:close/>
              </a:path>
            </a:pathLst>
          </a:custGeom>
          <a:solidFill>
            <a:srgbClr val="E86768">
              <a:alpha val="30000"/>
            </a:srgbClr>
          </a:solidFill>
          <a:ln>
            <a:noFill/>
          </a:ln>
          <a:effectLst/>
        </p:spPr>
        <p:txBody>
          <a:bodyPr wrap="square" anchor="ctr">
            <a:noAutofit/>
          </a:bodyPr>
          <a:lstStyle/>
          <a:p>
            <a:endParaRPr lang="en-US" sz="3599" dirty="0">
              <a:latin typeface="Poppins" pitchFamily="2" charset="77"/>
            </a:endParaRPr>
          </a:p>
        </p:txBody>
      </p:sp>
      <p:sp>
        <p:nvSpPr>
          <p:cNvPr id="39" name="Freeform 57">
            <a:extLst>
              <a:ext uri="{FF2B5EF4-FFF2-40B4-BE49-F238E27FC236}">
                <a16:creationId xmlns:a16="http://schemas.microsoft.com/office/drawing/2014/main" id="{43FA10E1-8B52-1547-99E9-0F3F7B8F7EF6}"/>
              </a:ext>
            </a:extLst>
          </p:cNvPr>
          <p:cNvSpPr>
            <a:spLocks noChangeArrowheads="1"/>
          </p:cNvSpPr>
          <p:nvPr/>
        </p:nvSpPr>
        <p:spPr bwMode="auto">
          <a:xfrm>
            <a:off x="5372091" y="7583084"/>
            <a:ext cx="1603937" cy="1675380"/>
          </a:xfrm>
          <a:custGeom>
            <a:avLst/>
            <a:gdLst>
              <a:gd name="T0" fmla="*/ 365673 w 1288"/>
              <a:gd name="T1" fmla="*/ 679133 h 1344"/>
              <a:gd name="T2" fmla="*/ 365673 w 1288"/>
              <a:gd name="T3" fmla="*/ 679133 h 1344"/>
              <a:gd name="T4" fmla="*/ 471457 w 1288"/>
              <a:gd name="T5" fmla="*/ 284334 h 1344"/>
              <a:gd name="T6" fmla="*/ 559610 w 1288"/>
              <a:gd name="T7" fmla="*/ 207204 h 1344"/>
              <a:gd name="T8" fmla="*/ 559610 w 1288"/>
              <a:gd name="T9" fmla="*/ 207204 h 1344"/>
              <a:gd name="T10" fmla="*/ 840395 w 1288"/>
              <a:gd name="T11" fmla="*/ 79091 h 1344"/>
              <a:gd name="T12" fmla="*/ 559610 w 1288"/>
              <a:gd name="T13" fmla="*/ 19609 h 1344"/>
              <a:gd name="T14" fmla="*/ 559610 w 1288"/>
              <a:gd name="T15" fmla="*/ 19609 h 1344"/>
              <a:gd name="T16" fmla="*/ 300374 w 1288"/>
              <a:gd name="T17" fmla="*/ 91510 h 1344"/>
              <a:gd name="T18" fmla="*/ 147575 w 1288"/>
              <a:gd name="T19" fmla="*/ 232696 h 1344"/>
              <a:gd name="T20" fmla="*/ 147575 w 1288"/>
              <a:gd name="T21" fmla="*/ 232696 h 1344"/>
              <a:gd name="T22" fmla="*/ 0 w 1288"/>
              <a:gd name="T23" fmla="*/ 571936 h 1344"/>
              <a:gd name="T24" fmla="*/ 0 w 1288"/>
              <a:gd name="T25" fmla="*/ 877839 h 1344"/>
              <a:gd name="T26" fmla="*/ 365673 w 1288"/>
              <a:gd name="T27" fmla="*/ 679133 h 134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88" h="1344">
                <a:moveTo>
                  <a:pt x="560" y="1039"/>
                </a:moveTo>
                <a:lnTo>
                  <a:pt x="560" y="1039"/>
                </a:lnTo>
                <a:cubicBezTo>
                  <a:pt x="757" y="917"/>
                  <a:pt x="722" y="435"/>
                  <a:pt x="722" y="435"/>
                </a:cubicBezTo>
                <a:lnTo>
                  <a:pt x="857" y="317"/>
                </a:lnTo>
                <a:cubicBezTo>
                  <a:pt x="1262" y="427"/>
                  <a:pt x="1287" y="121"/>
                  <a:pt x="1287" y="121"/>
                </a:cubicBezTo>
                <a:lnTo>
                  <a:pt x="857" y="30"/>
                </a:lnTo>
                <a:cubicBezTo>
                  <a:pt x="715" y="0"/>
                  <a:pt x="567" y="41"/>
                  <a:pt x="460" y="140"/>
                </a:cubicBezTo>
                <a:lnTo>
                  <a:pt x="226" y="356"/>
                </a:lnTo>
                <a:cubicBezTo>
                  <a:pt x="82" y="490"/>
                  <a:pt x="0" y="679"/>
                  <a:pt x="0" y="875"/>
                </a:cubicBezTo>
                <a:lnTo>
                  <a:pt x="0" y="1343"/>
                </a:lnTo>
                <a:lnTo>
                  <a:pt x="560" y="1039"/>
                </a:lnTo>
              </a:path>
            </a:pathLst>
          </a:custGeom>
          <a:solidFill>
            <a:srgbClr val="FF939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58">
            <a:extLst>
              <a:ext uri="{FF2B5EF4-FFF2-40B4-BE49-F238E27FC236}">
                <a16:creationId xmlns:a16="http://schemas.microsoft.com/office/drawing/2014/main" id="{DDB59239-CABB-CA46-8AA5-BADBBF48DE5F}"/>
              </a:ext>
            </a:extLst>
          </p:cNvPr>
          <p:cNvSpPr>
            <a:spLocks noChangeArrowheads="1"/>
          </p:cNvSpPr>
          <p:nvPr/>
        </p:nvSpPr>
        <p:spPr bwMode="auto">
          <a:xfrm>
            <a:off x="6624481" y="7692944"/>
            <a:ext cx="302110" cy="109861"/>
          </a:xfrm>
          <a:custGeom>
            <a:avLst/>
            <a:gdLst>
              <a:gd name="T0" fmla="*/ 157761 w 242"/>
              <a:gd name="T1" fmla="*/ 25530 h 88"/>
              <a:gd name="T2" fmla="*/ 22911 w 242"/>
              <a:gd name="T3" fmla="*/ 0 h 88"/>
              <a:gd name="T4" fmla="*/ 22911 w 242"/>
              <a:gd name="T5" fmla="*/ 0 h 88"/>
              <a:gd name="T6" fmla="*/ 53678 w 242"/>
              <a:gd name="T7" fmla="*/ 46478 h 88"/>
              <a:gd name="T8" fmla="*/ 53678 w 242"/>
              <a:gd name="T9" fmla="*/ 46478 h 88"/>
              <a:gd name="T10" fmla="*/ 145324 w 242"/>
              <a:gd name="T11" fmla="*/ 56951 h 88"/>
              <a:gd name="T12" fmla="*/ 157761 w 242"/>
              <a:gd name="T13" fmla="*/ 25530 h 8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2" h="88">
                <a:moveTo>
                  <a:pt x="241" y="39"/>
                </a:moveTo>
                <a:lnTo>
                  <a:pt x="35" y="0"/>
                </a:lnTo>
                <a:cubicBezTo>
                  <a:pt x="35" y="0"/>
                  <a:pt x="0" y="55"/>
                  <a:pt x="82" y="71"/>
                </a:cubicBezTo>
                <a:cubicBezTo>
                  <a:pt x="164" y="86"/>
                  <a:pt x="222" y="87"/>
                  <a:pt x="222" y="87"/>
                </a:cubicBezTo>
                <a:lnTo>
                  <a:pt x="241" y="39"/>
                </a:lnTo>
              </a:path>
            </a:pathLst>
          </a:custGeom>
          <a:solidFill>
            <a:srgbClr val="FEB3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40">
            <a:extLst>
              <a:ext uri="{FF2B5EF4-FFF2-40B4-BE49-F238E27FC236}">
                <a16:creationId xmlns:a16="http://schemas.microsoft.com/office/drawing/2014/main" id="{B6D652C2-0929-2C44-9B56-BAB20170CAF1}"/>
              </a:ext>
            </a:extLst>
          </p:cNvPr>
          <p:cNvSpPr>
            <a:spLocks noChangeArrowheads="1"/>
          </p:cNvSpPr>
          <p:nvPr/>
        </p:nvSpPr>
        <p:spPr bwMode="auto">
          <a:xfrm>
            <a:off x="8546784" y="4149283"/>
            <a:ext cx="1662600" cy="2620926"/>
          </a:xfrm>
          <a:custGeom>
            <a:avLst/>
            <a:gdLst>
              <a:gd name="connsiteX0" fmla="*/ 833213 w 1662600"/>
              <a:gd name="connsiteY0" fmla="*/ 2437789 h 2620926"/>
              <a:gd name="connsiteX1" fmla="*/ 1433022 w 1662600"/>
              <a:gd name="connsiteY1" fmla="*/ 2525855 h 2620926"/>
              <a:gd name="connsiteX2" fmla="*/ 1472843 w 1662600"/>
              <a:gd name="connsiteY2" fmla="*/ 2580432 h 2620926"/>
              <a:gd name="connsiteX3" fmla="*/ 1418089 w 1662600"/>
              <a:gd name="connsiteY3" fmla="*/ 2620123 h 2620926"/>
              <a:gd name="connsiteX4" fmla="*/ 819524 w 1662600"/>
              <a:gd name="connsiteY4" fmla="*/ 2532057 h 2620926"/>
              <a:gd name="connsiteX5" fmla="*/ 778458 w 1662600"/>
              <a:gd name="connsiteY5" fmla="*/ 2478721 h 2620926"/>
              <a:gd name="connsiteX6" fmla="*/ 833213 w 1662600"/>
              <a:gd name="connsiteY6" fmla="*/ 2437789 h 2620926"/>
              <a:gd name="connsiteX7" fmla="*/ 1389936 w 1662600"/>
              <a:gd name="connsiteY7" fmla="*/ 1809102 h 2620926"/>
              <a:gd name="connsiteX8" fmla="*/ 1441120 w 1662600"/>
              <a:gd name="connsiteY8" fmla="*/ 1853875 h 2620926"/>
              <a:gd name="connsiteX9" fmla="*/ 1394929 w 1662600"/>
              <a:gd name="connsiteY9" fmla="*/ 1903624 h 2620926"/>
              <a:gd name="connsiteX10" fmla="*/ 810682 w 1662600"/>
              <a:gd name="connsiteY10" fmla="*/ 1937204 h 2620926"/>
              <a:gd name="connsiteX11" fmla="*/ 759498 w 1662600"/>
              <a:gd name="connsiteY11" fmla="*/ 1892430 h 2620926"/>
              <a:gd name="connsiteX12" fmla="*/ 805689 w 1662600"/>
              <a:gd name="connsiteY12" fmla="*/ 1842682 h 2620926"/>
              <a:gd name="connsiteX13" fmla="*/ 1620133 w 1662600"/>
              <a:gd name="connsiteY13" fmla="*/ 1017052 h 2620926"/>
              <a:gd name="connsiteX14" fmla="*/ 1660105 w 1662600"/>
              <a:gd name="connsiteY14" fmla="*/ 1049975 h 2620926"/>
              <a:gd name="connsiteX15" fmla="*/ 1627691 w 1662600"/>
              <a:gd name="connsiteY15" fmla="*/ 1109750 h 2620926"/>
              <a:gd name="connsiteX16" fmla="*/ 627828 w 1662600"/>
              <a:gd name="connsiteY16" fmla="*/ 1402398 h 2620926"/>
              <a:gd name="connsiteX17" fmla="*/ 569233 w 1662600"/>
              <a:gd name="connsiteY17" fmla="*/ 1370020 h 2620926"/>
              <a:gd name="connsiteX18" fmla="*/ 601647 w 1662600"/>
              <a:gd name="connsiteY18" fmla="*/ 1311490 h 2620926"/>
              <a:gd name="connsiteX19" fmla="*/ 1601510 w 1662600"/>
              <a:gd name="connsiteY19" fmla="*/ 1018842 h 2620926"/>
              <a:gd name="connsiteX20" fmla="*/ 1620133 w 1662600"/>
              <a:gd name="connsiteY20" fmla="*/ 1017052 h 2620926"/>
              <a:gd name="connsiteX21" fmla="*/ 886208 w 1662600"/>
              <a:gd name="connsiteY21" fmla="*/ 447755 h 2620926"/>
              <a:gd name="connsiteX22" fmla="*/ 935566 w 1662600"/>
              <a:gd name="connsiteY22" fmla="*/ 468866 h 2620926"/>
              <a:gd name="connsiteX23" fmla="*/ 921875 w 1662600"/>
              <a:gd name="connsiteY23" fmla="*/ 535170 h 2620926"/>
              <a:gd name="connsiteX24" fmla="*/ 366760 w 1662600"/>
              <a:gd name="connsiteY24" fmla="*/ 901721 h 2620926"/>
              <a:gd name="connsiteX25" fmla="*/ 300794 w 1662600"/>
              <a:gd name="connsiteY25" fmla="*/ 887960 h 2620926"/>
              <a:gd name="connsiteX26" fmla="*/ 314485 w 1662600"/>
              <a:gd name="connsiteY26" fmla="*/ 821655 h 2620926"/>
              <a:gd name="connsiteX27" fmla="*/ 868355 w 1662600"/>
              <a:gd name="connsiteY27" fmla="*/ 455105 h 2620926"/>
              <a:gd name="connsiteX28" fmla="*/ 886208 w 1662600"/>
              <a:gd name="connsiteY28" fmla="*/ 447755 h 2620926"/>
              <a:gd name="connsiteX29" fmla="*/ 467485 w 1662600"/>
              <a:gd name="connsiteY29" fmla="*/ 4 h 2620926"/>
              <a:gd name="connsiteX30" fmla="*/ 500909 w 1662600"/>
              <a:gd name="connsiteY30" fmla="*/ 13924 h 2620926"/>
              <a:gd name="connsiteX31" fmla="*/ 503397 w 1662600"/>
              <a:gd name="connsiteY31" fmla="*/ 81492 h 2620926"/>
              <a:gd name="connsiteX32" fmla="*/ 81788 w 1662600"/>
              <a:gd name="connsiteY32" fmla="*/ 523188 h 2620926"/>
              <a:gd name="connsiteX33" fmla="*/ 14629 w 1662600"/>
              <a:gd name="connsiteY33" fmla="*/ 523188 h 2620926"/>
              <a:gd name="connsiteX34" fmla="*/ 13385 w 1662600"/>
              <a:gd name="connsiteY34" fmla="*/ 456871 h 2620926"/>
              <a:gd name="connsiteX35" fmla="*/ 434994 w 1662600"/>
              <a:gd name="connsiteY35" fmla="*/ 15175 h 2620926"/>
              <a:gd name="connsiteX36" fmla="*/ 467485 w 1662600"/>
              <a:gd name="connsiteY36" fmla="*/ 4 h 262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662600" h="2620926">
                <a:moveTo>
                  <a:pt x="833213" y="2437789"/>
                </a:moveTo>
                <a:lnTo>
                  <a:pt x="1433022" y="2525855"/>
                </a:lnTo>
                <a:cubicBezTo>
                  <a:pt x="1457910" y="2530817"/>
                  <a:pt x="1476577" y="2554384"/>
                  <a:pt x="1472843" y="2580432"/>
                </a:cubicBezTo>
                <a:cubicBezTo>
                  <a:pt x="1469110" y="2606479"/>
                  <a:pt x="1444222" y="2625085"/>
                  <a:pt x="1418089" y="2620123"/>
                </a:cubicBezTo>
                <a:lnTo>
                  <a:pt x="819524" y="2532057"/>
                </a:lnTo>
                <a:cubicBezTo>
                  <a:pt x="793391" y="2528336"/>
                  <a:pt x="774725" y="2503529"/>
                  <a:pt x="778458" y="2478721"/>
                </a:cubicBezTo>
                <a:cubicBezTo>
                  <a:pt x="782192" y="2451433"/>
                  <a:pt x="807080" y="2434068"/>
                  <a:pt x="833213" y="2437789"/>
                </a:cubicBezTo>
                <a:close/>
                <a:moveTo>
                  <a:pt x="1389936" y="1809102"/>
                </a:moveTo>
                <a:cubicBezTo>
                  <a:pt x="1417400" y="1807858"/>
                  <a:pt x="1439871" y="1827758"/>
                  <a:pt x="1441120" y="1853875"/>
                </a:cubicBezTo>
                <a:cubicBezTo>
                  <a:pt x="1443617" y="1879993"/>
                  <a:pt x="1422394" y="1902380"/>
                  <a:pt x="1394929" y="1903624"/>
                </a:cubicBezTo>
                <a:lnTo>
                  <a:pt x="810682" y="1937204"/>
                </a:lnTo>
                <a:cubicBezTo>
                  <a:pt x="784466" y="1938448"/>
                  <a:pt x="760747" y="1919792"/>
                  <a:pt x="759498" y="1892430"/>
                </a:cubicBezTo>
                <a:cubicBezTo>
                  <a:pt x="758250" y="1866313"/>
                  <a:pt x="778224" y="1843926"/>
                  <a:pt x="805689" y="1842682"/>
                </a:cubicBezTo>
                <a:close/>
                <a:moveTo>
                  <a:pt x="1620133" y="1017052"/>
                </a:moveTo>
                <a:cubicBezTo>
                  <a:pt x="1638366" y="1018920"/>
                  <a:pt x="1654495" y="1031295"/>
                  <a:pt x="1660105" y="1049975"/>
                </a:cubicBezTo>
                <a:cubicBezTo>
                  <a:pt x="1668832" y="1076126"/>
                  <a:pt x="1653872" y="1102278"/>
                  <a:pt x="1627691" y="1109750"/>
                </a:cubicBezTo>
                <a:lnTo>
                  <a:pt x="627828" y="1402398"/>
                </a:lnTo>
                <a:cubicBezTo>
                  <a:pt x="602894" y="1411115"/>
                  <a:pt x="576713" y="1396171"/>
                  <a:pt x="569233" y="1370020"/>
                </a:cubicBezTo>
                <a:cubicBezTo>
                  <a:pt x="560506" y="1345113"/>
                  <a:pt x="576713" y="1318962"/>
                  <a:pt x="601647" y="1311490"/>
                </a:cubicBezTo>
                <a:lnTo>
                  <a:pt x="1601510" y="1018842"/>
                </a:lnTo>
                <a:cubicBezTo>
                  <a:pt x="1607743" y="1016974"/>
                  <a:pt x="1614055" y="1016429"/>
                  <a:pt x="1620133" y="1017052"/>
                </a:cubicBezTo>
                <a:close/>
                <a:moveTo>
                  <a:pt x="886208" y="447755"/>
                </a:moveTo>
                <a:cubicBezTo>
                  <a:pt x="904761" y="444236"/>
                  <a:pt x="924364" y="451977"/>
                  <a:pt x="935566" y="468866"/>
                </a:cubicBezTo>
                <a:cubicBezTo>
                  <a:pt x="949257" y="490133"/>
                  <a:pt x="943034" y="520158"/>
                  <a:pt x="921875" y="535170"/>
                </a:cubicBezTo>
                <a:lnTo>
                  <a:pt x="366760" y="901721"/>
                </a:lnTo>
                <a:cubicBezTo>
                  <a:pt x="344357" y="916733"/>
                  <a:pt x="315730" y="910478"/>
                  <a:pt x="300794" y="887960"/>
                </a:cubicBezTo>
                <a:cubicBezTo>
                  <a:pt x="285858" y="865441"/>
                  <a:pt x="292081" y="835417"/>
                  <a:pt x="314485" y="821655"/>
                </a:cubicBezTo>
                <a:lnTo>
                  <a:pt x="868355" y="455105"/>
                </a:lnTo>
                <a:cubicBezTo>
                  <a:pt x="873956" y="451352"/>
                  <a:pt x="880024" y="448928"/>
                  <a:pt x="886208" y="447755"/>
                </a:cubicBezTo>
                <a:close/>
                <a:moveTo>
                  <a:pt x="467485" y="4"/>
                </a:moveTo>
                <a:cubicBezTo>
                  <a:pt x="479456" y="-153"/>
                  <a:pt x="491582" y="4540"/>
                  <a:pt x="500909" y="13924"/>
                </a:cubicBezTo>
                <a:cubicBezTo>
                  <a:pt x="520808" y="31442"/>
                  <a:pt x="520808" y="62723"/>
                  <a:pt x="503397" y="81492"/>
                </a:cubicBezTo>
                <a:lnTo>
                  <a:pt x="81788" y="523188"/>
                </a:lnTo>
                <a:cubicBezTo>
                  <a:pt x="63133" y="541957"/>
                  <a:pt x="33284" y="543208"/>
                  <a:pt x="14629" y="523188"/>
                </a:cubicBezTo>
                <a:cubicBezTo>
                  <a:pt x="-4026" y="505670"/>
                  <a:pt x="-5270" y="475640"/>
                  <a:pt x="13385" y="456871"/>
                </a:cubicBezTo>
                <a:lnTo>
                  <a:pt x="434994" y="15175"/>
                </a:lnTo>
                <a:cubicBezTo>
                  <a:pt x="443700" y="5165"/>
                  <a:pt x="455515" y="160"/>
                  <a:pt x="467485" y="4"/>
                </a:cubicBezTo>
                <a:close/>
              </a:path>
            </a:pathLst>
          </a:custGeom>
          <a:solidFill>
            <a:srgbClr val="0336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2" name="Freeform 64">
            <a:extLst>
              <a:ext uri="{FF2B5EF4-FFF2-40B4-BE49-F238E27FC236}">
                <a16:creationId xmlns:a16="http://schemas.microsoft.com/office/drawing/2014/main" id="{D0CF5F02-5760-2045-8B8D-0B7CEDF8BB1F}"/>
              </a:ext>
            </a:extLst>
          </p:cNvPr>
          <p:cNvSpPr>
            <a:spLocks noChangeArrowheads="1"/>
          </p:cNvSpPr>
          <p:nvPr/>
        </p:nvSpPr>
        <p:spPr bwMode="auto">
          <a:xfrm>
            <a:off x="5987302" y="5660517"/>
            <a:ext cx="752531" cy="1010721"/>
          </a:xfrm>
          <a:custGeom>
            <a:avLst/>
            <a:gdLst>
              <a:gd name="T0" fmla="*/ 393950 w 606"/>
              <a:gd name="T1" fmla="*/ 284568 h 812"/>
              <a:gd name="T2" fmla="*/ 393950 w 606"/>
              <a:gd name="T3" fmla="*/ 284568 h 812"/>
              <a:gd name="T4" fmla="*/ 345113 w 606"/>
              <a:gd name="T5" fmla="*/ 131189 h 812"/>
              <a:gd name="T6" fmla="*/ 345113 w 606"/>
              <a:gd name="T7" fmla="*/ 131189 h 812"/>
              <a:gd name="T8" fmla="*/ 313858 w 606"/>
              <a:gd name="T9" fmla="*/ 0 h 812"/>
              <a:gd name="T10" fmla="*/ 0 w 606"/>
              <a:gd name="T11" fmla="*/ 352447 h 812"/>
              <a:gd name="T12" fmla="*/ 85302 w 606"/>
              <a:gd name="T13" fmla="*/ 529323 h 812"/>
              <a:gd name="T14" fmla="*/ 393950 w 606"/>
              <a:gd name="T15" fmla="*/ 284568 h 8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06" h="812">
                <a:moveTo>
                  <a:pt x="605" y="436"/>
                </a:moveTo>
                <a:lnTo>
                  <a:pt x="605" y="436"/>
                </a:lnTo>
                <a:cubicBezTo>
                  <a:pt x="577" y="359"/>
                  <a:pt x="552" y="281"/>
                  <a:pt x="530" y="201"/>
                </a:cubicBezTo>
                <a:cubicBezTo>
                  <a:pt x="510" y="131"/>
                  <a:pt x="495" y="64"/>
                  <a:pt x="482" y="0"/>
                </a:cubicBezTo>
                <a:lnTo>
                  <a:pt x="0" y="540"/>
                </a:lnTo>
                <a:lnTo>
                  <a:pt x="131" y="811"/>
                </a:lnTo>
                <a:lnTo>
                  <a:pt x="605" y="436"/>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68">
            <a:extLst>
              <a:ext uri="{FF2B5EF4-FFF2-40B4-BE49-F238E27FC236}">
                <a16:creationId xmlns:a16="http://schemas.microsoft.com/office/drawing/2014/main" id="{B70136A8-CB7F-0645-98B0-3B9A194F62FD}"/>
              </a:ext>
            </a:extLst>
          </p:cNvPr>
          <p:cNvSpPr>
            <a:spLocks noChangeArrowheads="1"/>
          </p:cNvSpPr>
          <p:nvPr/>
        </p:nvSpPr>
        <p:spPr bwMode="auto">
          <a:xfrm>
            <a:off x="6706874" y="4435573"/>
            <a:ext cx="1340277" cy="1351289"/>
          </a:xfrm>
          <a:custGeom>
            <a:avLst/>
            <a:gdLst>
              <a:gd name="T0" fmla="*/ 292504 w 1074"/>
              <a:gd name="T1" fmla="*/ 696777 h 1083"/>
              <a:gd name="T2" fmla="*/ 292504 w 1074"/>
              <a:gd name="T3" fmla="*/ 696777 h 1083"/>
              <a:gd name="T4" fmla="*/ 295776 w 1074"/>
              <a:gd name="T5" fmla="*/ 707900 h 1083"/>
              <a:gd name="T6" fmla="*/ 702140 w 1074"/>
              <a:gd name="T7" fmla="*/ 386662 h 1083"/>
              <a:gd name="T8" fmla="*/ 509755 w 1074"/>
              <a:gd name="T9" fmla="*/ 0 h 1083"/>
              <a:gd name="T10" fmla="*/ 0 w 1074"/>
              <a:gd name="T11" fmla="*/ 572470 h 1083"/>
              <a:gd name="T12" fmla="*/ 228375 w 1074"/>
              <a:gd name="T13" fmla="*/ 315349 h 1083"/>
              <a:gd name="T14" fmla="*/ 228375 w 1074"/>
              <a:gd name="T15" fmla="*/ 315349 h 1083"/>
              <a:gd name="T16" fmla="*/ 292504 w 1074"/>
              <a:gd name="T17" fmla="*/ 696777 h 108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4" h="1083">
                <a:moveTo>
                  <a:pt x="447" y="1065"/>
                </a:moveTo>
                <a:lnTo>
                  <a:pt x="447" y="1065"/>
                </a:lnTo>
                <a:cubicBezTo>
                  <a:pt x="449" y="1070"/>
                  <a:pt x="450" y="1076"/>
                  <a:pt x="452" y="1082"/>
                </a:cubicBezTo>
                <a:lnTo>
                  <a:pt x="1073" y="591"/>
                </a:lnTo>
                <a:lnTo>
                  <a:pt x="779" y="0"/>
                </a:lnTo>
                <a:lnTo>
                  <a:pt x="0" y="875"/>
                </a:lnTo>
                <a:lnTo>
                  <a:pt x="349" y="482"/>
                </a:lnTo>
                <a:cubicBezTo>
                  <a:pt x="357" y="618"/>
                  <a:pt x="381" y="828"/>
                  <a:pt x="447" y="1065"/>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43">
            <a:extLst>
              <a:ext uri="{FF2B5EF4-FFF2-40B4-BE49-F238E27FC236}">
                <a16:creationId xmlns:a16="http://schemas.microsoft.com/office/drawing/2014/main" id="{D2F2A753-9C3F-9C42-A7A8-131A9A85C038}"/>
              </a:ext>
            </a:extLst>
          </p:cNvPr>
          <p:cNvSpPr>
            <a:spLocks noChangeArrowheads="1"/>
          </p:cNvSpPr>
          <p:nvPr/>
        </p:nvSpPr>
        <p:spPr bwMode="auto">
          <a:xfrm>
            <a:off x="5399555" y="6374612"/>
            <a:ext cx="3596629" cy="1272634"/>
          </a:xfrm>
          <a:custGeom>
            <a:avLst/>
            <a:gdLst>
              <a:gd name="connsiteX0" fmla="*/ 482258 w 3596629"/>
              <a:gd name="connsiteY0" fmla="*/ 856915 h 1272634"/>
              <a:gd name="connsiteX1" fmla="*/ 635931 w 3596629"/>
              <a:gd name="connsiteY1" fmla="*/ 1174865 h 1272634"/>
              <a:gd name="connsiteX2" fmla="*/ 517240 w 3596629"/>
              <a:gd name="connsiteY2" fmla="*/ 1232447 h 1272634"/>
              <a:gd name="connsiteX3" fmla="*/ 0 w 3596629"/>
              <a:gd name="connsiteY3" fmla="*/ 1082234 h 1272634"/>
              <a:gd name="connsiteX4" fmla="*/ 1637862 w 3596629"/>
              <a:gd name="connsiteY4" fmla="*/ 450430 h 1272634"/>
              <a:gd name="connsiteX5" fmla="*/ 1948752 w 3596629"/>
              <a:gd name="connsiteY5" fmla="*/ 874278 h 1272634"/>
              <a:gd name="connsiteX6" fmla="*/ 1072042 w 3596629"/>
              <a:gd name="connsiteY6" fmla="*/ 960042 h 1272634"/>
              <a:gd name="connsiteX7" fmla="*/ 922815 w 3596629"/>
              <a:gd name="connsiteY7" fmla="*/ 650546 h 1272634"/>
              <a:gd name="connsiteX8" fmla="*/ 3243089 w 3596629"/>
              <a:gd name="connsiteY8" fmla="*/ 0 h 1272634"/>
              <a:gd name="connsiteX9" fmla="*/ 3596629 w 3596629"/>
              <a:gd name="connsiteY9" fmla="*/ 715346 h 1272634"/>
              <a:gd name="connsiteX10" fmla="*/ 2783737 w 3596629"/>
              <a:gd name="connsiteY10" fmla="*/ 795245 h 1272634"/>
              <a:gd name="connsiteX11" fmla="*/ 2279569 w 3596629"/>
              <a:gd name="connsiteY11" fmla="*/ 270908 h 1272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96629" h="1272634">
                <a:moveTo>
                  <a:pt x="482258" y="856915"/>
                </a:moveTo>
                <a:lnTo>
                  <a:pt x="635931" y="1174865"/>
                </a:lnTo>
                <a:lnTo>
                  <a:pt x="517240" y="1232447"/>
                </a:lnTo>
                <a:cubicBezTo>
                  <a:pt x="329835" y="1322574"/>
                  <a:pt x="106197" y="1256231"/>
                  <a:pt x="0" y="1082234"/>
                </a:cubicBezTo>
                <a:close/>
                <a:moveTo>
                  <a:pt x="1637862" y="450430"/>
                </a:moveTo>
                <a:cubicBezTo>
                  <a:pt x="1731129" y="599585"/>
                  <a:pt x="1834344" y="742524"/>
                  <a:pt x="1948752" y="874278"/>
                </a:cubicBezTo>
                <a:lnTo>
                  <a:pt x="1072042" y="960042"/>
                </a:lnTo>
                <a:lnTo>
                  <a:pt x="922815" y="650546"/>
                </a:lnTo>
                <a:close/>
                <a:moveTo>
                  <a:pt x="3243089" y="0"/>
                </a:moveTo>
                <a:lnTo>
                  <a:pt x="3596629" y="715346"/>
                </a:lnTo>
                <a:lnTo>
                  <a:pt x="2783737" y="795245"/>
                </a:lnTo>
                <a:cubicBezTo>
                  <a:pt x="2589539" y="645435"/>
                  <a:pt x="2421483" y="471904"/>
                  <a:pt x="2279569" y="270908"/>
                </a:cubicBezTo>
                <a:close/>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5" name="Freeform 44">
            <a:extLst>
              <a:ext uri="{FF2B5EF4-FFF2-40B4-BE49-F238E27FC236}">
                <a16:creationId xmlns:a16="http://schemas.microsoft.com/office/drawing/2014/main" id="{B664E615-0855-9144-B626-E1783F756E7D}"/>
              </a:ext>
            </a:extLst>
          </p:cNvPr>
          <p:cNvSpPr>
            <a:spLocks noChangeArrowheads="1"/>
          </p:cNvSpPr>
          <p:nvPr/>
        </p:nvSpPr>
        <p:spPr bwMode="auto">
          <a:xfrm>
            <a:off x="5229274" y="5171638"/>
            <a:ext cx="3409868" cy="2278375"/>
          </a:xfrm>
          <a:custGeom>
            <a:avLst/>
            <a:gdLst>
              <a:gd name="connsiteX0" fmla="*/ 480594 w 3409868"/>
              <a:gd name="connsiteY0" fmla="*/ 1702847 h 2278375"/>
              <a:gd name="connsiteX1" fmla="*/ 652413 w 3409868"/>
              <a:gd name="connsiteY1" fmla="*/ 2055110 h 2278375"/>
              <a:gd name="connsiteX2" fmla="*/ 171819 w 3409868"/>
              <a:gd name="connsiteY2" fmla="*/ 2278375 h 2278375"/>
              <a:gd name="connsiteX3" fmla="*/ 150653 w 3409868"/>
              <a:gd name="connsiteY3" fmla="*/ 2241164 h 2278375"/>
              <a:gd name="connsiteX4" fmla="*/ 16186 w 3409868"/>
              <a:gd name="connsiteY4" fmla="*/ 1962083 h 2278375"/>
              <a:gd name="connsiteX5" fmla="*/ 0 w 3409868"/>
              <a:gd name="connsiteY5" fmla="*/ 1924872 h 2278375"/>
              <a:gd name="connsiteX6" fmla="*/ 1513561 w 3409868"/>
              <a:gd name="connsiteY6" fmla="*/ 1032695 h 2278375"/>
              <a:gd name="connsiteX7" fmla="*/ 1811426 w 3409868"/>
              <a:gd name="connsiteY7" fmla="*/ 1654407 h 2278375"/>
              <a:gd name="connsiteX8" fmla="*/ 1094805 w 3409868"/>
              <a:gd name="connsiteY8" fmla="*/ 1855403 h 2278375"/>
              <a:gd name="connsiteX9" fmla="*/ 922816 w 3409868"/>
              <a:gd name="connsiteY9" fmla="*/ 1500852 h 2278375"/>
              <a:gd name="connsiteX10" fmla="*/ 2811726 w 3409868"/>
              <a:gd name="connsiteY10" fmla="*/ 0 h 2278375"/>
              <a:gd name="connsiteX11" fmla="*/ 3409868 w 3409868"/>
              <a:gd name="connsiteY11" fmla="*/ 1200625 h 2278375"/>
              <a:gd name="connsiteX12" fmla="*/ 2445364 w 3409868"/>
              <a:gd name="connsiteY12" fmla="*/ 1470890 h 2278375"/>
              <a:gd name="connsiteX13" fmla="*/ 2037879 w 3409868"/>
              <a:gd name="connsiteY13" fmla="*/ 611522 h 2278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09868" h="2278375">
                <a:moveTo>
                  <a:pt x="480594" y="1702847"/>
                </a:moveTo>
                <a:lnTo>
                  <a:pt x="652413" y="2055110"/>
                </a:lnTo>
                <a:lnTo>
                  <a:pt x="171819" y="2278375"/>
                </a:lnTo>
                <a:cubicBezTo>
                  <a:pt x="164349" y="2265971"/>
                  <a:pt x="156878" y="2253568"/>
                  <a:pt x="150653" y="2241164"/>
                </a:cubicBezTo>
                <a:lnTo>
                  <a:pt x="16186" y="1962083"/>
                </a:lnTo>
                <a:cubicBezTo>
                  <a:pt x="9961" y="1949679"/>
                  <a:pt x="4981" y="1937276"/>
                  <a:pt x="0" y="1924872"/>
                </a:cubicBezTo>
                <a:close/>
                <a:moveTo>
                  <a:pt x="1513561" y="1032695"/>
                </a:moveTo>
                <a:cubicBezTo>
                  <a:pt x="1593324" y="1253665"/>
                  <a:pt x="1693028" y="1462151"/>
                  <a:pt x="1811426" y="1654407"/>
                </a:cubicBezTo>
                <a:lnTo>
                  <a:pt x="1094805" y="1855403"/>
                </a:lnTo>
                <a:lnTo>
                  <a:pt x="922816" y="1500852"/>
                </a:lnTo>
                <a:close/>
                <a:moveTo>
                  <a:pt x="2811726" y="0"/>
                </a:moveTo>
                <a:lnTo>
                  <a:pt x="3409868" y="1200625"/>
                </a:lnTo>
                <a:lnTo>
                  <a:pt x="2445364" y="1470890"/>
                </a:lnTo>
                <a:cubicBezTo>
                  <a:pt x="2268413" y="1223043"/>
                  <a:pt x="2131339" y="935342"/>
                  <a:pt x="2037879" y="611522"/>
                </a:cubicBezTo>
                <a:close/>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6" name="Freeform 77">
            <a:extLst>
              <a:ext uri="{FF2B5EF4-FFF2-40B4-BE49-F238E27FC236}">
                <a16:creationId xmlns:a16="http://schemas.microsoft.com/office/drawing/2014/main" id="{C4C88E57-E7A5-E540-A555-C3381A75D97D}"/>
              </a:ext>
            </a:extLst>
          </p:cNvPr>
          <p:cNvSpPr>
            <a:spLocks noChangeArrowheads="1"/>
          </p:cNvSpPr>
          <p:nvPr/>
        </p:nvSpPr>
        <p:spPr bwMode="auto">
          <a:xfrm>
            <a:off x="5157866" y="6544900"/>
            <a:ext cx="549293" cy="554797"/>
          </a:xfrm>
          <a:custGeom>
            <a:avLst/>
            <a:gdLst>
              <a:gd name="T0" fmla="*/ 203507 w 443"/>
              <a:gd name="T1" fmla="*/ 0 h 446"/>
              <a:gd name="T2" fmla="*/ 142390 w 443"/>
              <a:gd name="T3" fmla="*/ 30004 h 446"/>
              <a:gd name="T4" fmla="*/ 142390 w 443"/>
              <a:gd name="T5" fmla="*/ 30004 h 446"/>
              <a:gd name="T6" fmla="*/ 36410 w 443"/>
              <a:gd name="T7" fmla="*/ 290258 h 446"/>
              <a:gd name="T8" fmla="*/ 287380 w 443"/>
              <a:gd name="T9" fmla="*/ 172850 h 446"/>
              <a:gd name="T10" fmla="*/ 203507 w 443"/>
              <a:gd name="T11" fmla="*/ 0 h 4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3" h="446">
                <a:moveTo>
                  <a:pt x="313" y="0"/>
                </a:moveTo>
                <a:lnTo>
                  <a:pt x="219" y="46"/>
                </a:lnTo>
                <a:cubicBezTo>
                  <a:pt x="69" y="118"/>
                  <a:pt x="0" y="291"/>
                  <a:pt x="56" y="445"/>
                </a:cubicBezTo>
                <a:lnTo>
                  <a:pt x="442" y="265"/>
                </a:lnTo>
                <a:lnTo>
                  <a:pt x="313"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46">
            <a:extLst>
              <a:ext uri="{FF2B5EF4-FFF2-40B4-BE49-F238E27FC236}">
                <a16:creationId xmlns:a16="http://schemas.microsoft.com/office/drawing/2014/main" id="{AE3FB525-9B69-C748-A026-CC2DF2F97A8B}"/>
              </a:ext>
            </a:extLst>
          </p:cNvPr>
          <p:cNvSpPr>
            <a:spLocks noChangeArrowheads="1"/>
          </p:cNvSpPr>
          <p:nvPr/>
        </p:nvSpPr>
        <p:spPr bwMode="auto">
          <a:xfrm>
            <a:off x="5547867" y="5034311"/>
            <a:ext cx="1718044" cy="1838930"/>
          </a:xfrm>
          <a:custGeom>
            <a:avLst/>
            <a:gdLst>
              <a:gd name="connsiteX0" fmla="*/ 439434 w 1718044"/>
              <a:gd name="connsiteY0" fmla="*/ 1296360 h 1838930"/>
              <a:gd name="connsiteX1" fmla="*/ 602974 w 1718044"/>
              <a:gd name="connsiteY1" fmla="*/ 1633600 h 1838930"/>
              <a:gd name="connsiteX2" fmla="*/ 600477 w 1718044"/>
              <a:gd name="connsiteY2" fmla="*/ 1634844 h 1838930"/>
              <a:gd name="connsiteX3" fmla="*/ 161043 w 1718044"/>
              <a:gd name="connsiteY3" fmla="*/ 1838930 h 1838930"/>
              <a:gd name="connsiteX4" fmla="*/ 0 w 1718044"/>
              <a:gd name="connsiteY4" fmla="*/ 1507913 h 1838930"/>
              <a:gd name="connsiteX5" fmla="*/ 1590255 w 1718044"/>
              <a:gd name="connsiteY5" fmla="*/ 0 h 1838930"/>
              <a:gd name="connsiteX6" fmla="*/ 1711840 w 1718044"/>
              <a:gd name="connsiteY6" fmla="*/ 727208 h 1838930"/>
              <a:gd name="connsiteX7" fmla="*/ 1718044 w 1718044"/>
              <a:gd name="connsiteY7" fmla="*/ 748413 h 1838930"/>
              <a:gd name="connsiteX8" fmla="*/ 1190763 w 1718044"/>
              <a:gd name="connsiteY8" fmla="*/ 1168772 h 1838930"/>
              <a:gd name="connsiteX9" fmla="*/ 1097713 w 1718044"/>
              <a:gd name="connsiteY9" fmla="*/ 875644 h 1838930"/>
              <a:gd name="connsiteX10" fmla="*/ 1038161 w 1718044"/>
              <a:gd name="connsiteY10" fmla="*/ 624925 h 1838930"/>
              <a:gd name="connsiteX11" fmla="*/ 1157265 w 1718044"/>
              <a:gd name="connsiteY11" fmla="*/ 490211 h 1838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18044" h="1838930">
                <a:moveTo>
                  <a:pt x="439434" y="1296360"/>
                </a:moveTo>
                <a:lnTo>
                  <a:pt x="602974" y="1633600"/>
                </a:lnTo>
                <a:lnTo>
                  <a:pt x="600477" y="1634844"/>
                </a:lnTo>
                <a:lnTo>
                  <a:pt x="161043" y="1838930"/>
                </a:lnTo>
                <a:lnTo>
                  <a:pt x="0" y="1507913"/>
                </a:lnTo>
                <a:close/>
                <a:moveTo>
                  <a:pt x="1590255" y="0"/>
                </a:moveTo>
                <a:cubicBezTo>
                  <a:pt x="1600181" y="169640"/>
                  <a:pt x="1629957" y="431585"/>
                  <a:pt x="1711840" y="727208"/>
                </a:cubicBezTo>
                <a:cubicBezTo>
                  <a:pt x="1714322" y="733445"/>
                  <a:pt x="1715562" y="740929"/>
                  <a:pt x="1718044" y="748413"/>
                </a:cubicBezTo>
                <a:lnTo>
                  <a:pt x="1190763" y="1168772"/>
                </a:lnTo>
                <a:cubicBezTo>
                  <a:pt x="1156024" y="1072726"/>
                  <a:pt x="1125008" y="975432"/>
                  <a:pt x="1097713" y="875644"/>
                </a:cubicBezTo>
                <a:cubicBezTo>
                  <a:pt x="1072900" y="788329"/>
                  <a:pt x="1054290" y="704756"/>
                  <a:pt x="1038161" y="624925"/>
                </a:cubicBezTo>
                <a:lnTo>
                  <a:pt x="1157265" y="490211"/>
                </a:lnTo>
                <a:close/>
              </a:path>
            </a:pathLst>
          </a:custGeom>
          <a:solidFill>
            <a:srgbClr val="0336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BD39E050-4C77-694B-A067-D5BBDA5E41C2}"/>
              </a:ext>
            </a:extLst>
          </p:cNvPr>
          <p:cNvSpPr>
            <a:spLocks noChangeArrowheads="1"/>
          </p:cNvSpPr>
          <p:nvPr/>
        </p:nvSpPr>
        <p:spPr bwMode="auto">
          <a:xfrm>
            <a:off x="5707159" y="5781367"/>
            <a:ext cx="1970721" cy="1448917"/>
          </a:xfrm>
          <a:custGeom>
            <a:avLst/>
            <a:gdLst>
              <a:gd name="connsiteX0" fmla="*/ 441753 w 1970721"/>
              <a:gd name="connsiteY0" fmla="*/ 889871 h 1448917"/>
              <a:gd name="connsiteX1" fmla="*/ 613961 w 1970721"/>
              <a:gd name="connsiteY1" fmla="*/ 1243477 h 1448917"/>
              <a:gd name="connsiteX2" fmla="*/ 172209 w 1970721"/>
              <a:gd name="connsiteY2" fmla="*/ 1448917 h 1448917"/>
              <a:gd name="connsiteX3" fmla="*/ 0 w 1970721"/>
              <a:gd name="connsiteY3" fmla="*/ 1095311 h 1448917"/>
              <a:gd name="connsiteX4" fmla="*/ 439257 w 1970721"/>
              <a:gd name="connsiteY4" fmla="*/ 891116 h 1448917"/>
              <a:gd name="connsiteX5" fmla="*/ 1562820 w 1970721"/>
              <a:gd name="connsiteY5" fmla="*/ 0 h 1448917"/>
              <a:gd name="connsiteX6" fmla="*/ 1970721 w 1970721"/>
              <a:gd name="connsiteY6" fmla="*/ 861409 h 1448917"/>
              <a:gd name="connsiteX7" fmla="*/ 1330803 w 1970721"/>
              <a:gd name="connsiteY7" fmla="*/ 1042430 h 1448917"/>
              <a:gd name="connsiteX8" fmla="*/ 1032673 w 1970721"/>
              <a:gd name="connsiteY8" fmla="*/ 420717 h 1448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0721" h="1448917">
                <a:moveTo>
                  <a:pt x="441753" y="889871"/>
                </a:moveTo>
                <a:lnTo>
                  <a:pt x="613961" y="1243477"/>
                </a:lnTo>
                <a:lnTo>
                  <a:pt x="172209" y="1448917"/>
                </a:lnTo>
                <a:lnTo>
                  <a:pt x="0" y="1095311"/>
                </a:lnTo>
                <a:lnTo>
                  <a:pt x="439257" y="891116"/>
                </a:lnTo>
                <a:close/>
                <a:moveTo>
                  <a:pt x="1562820" y="0"/>
                </a:moveTo>
                <a:cubicBezTo>
                  <a:pt x="1656375" y="324589"/>
                  <a:pt x="1793589" y="612973"/>
                  <a:pt x="1970721" y="861409"/>
                </a:cubicBezTo>
                <a:lnTo>
                  <a:pt x="1330803" y="1042430"/>
                </a:lnTo>
                <a:cubicBezTo>
                  <a:pt x="1212299" y="850173"/>
                  <a:pt x="1112507" y="641687"/>
                  <a:pt x="1032673" y="420717"/>
                </a:cubicBezTo>
                <a:close/>
              </a:path>
            </a:pathLst>
          </a:custGeom>
          <a:solidFill>
            <a:srgbClr val="01226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EB3151B0-F3C3-A54C-9500-F109AA4D7C5D}"/>
              </a:ext>
            </a:extLst>
          </p:cNvPr>
          <p:cNvSpPr>
            <a:spLocks noChangeArrowheads="1"/>
          </p:cNvSpPr>
          <p:nvPr/>
        </p:nvSpPr>
        <p:spPr bwMode="auto">
          <a:xfrm>
            <a:off x="5882932" y="6643776"/>
            <a:ext cx="2294805" cy="899619"/>
          </a:xfrm>
          <a:custGeom>
            <a:avLst/>
            <a:gdLst>
              <a:gd name="connsiteX0" fmla="*/ 442119 w 2294805"/>
              <a:gd name="connsiteY0" fmla="*/ 379019 h 899619"/>
              <a:gd name="connsiteX1" fmla="*/ 591989 w 2294805"/>
              <a:gd name="connsiteY1" fmla="*/ 688397 h 899619"/>
              <a:gd name="connsiteX2" fmla="*/ 153618 w 2294805"/>
              <a:gd name="connsiteY2" fmla="*/ 899619 h 899619"/>
              <a:gd name="connsiteX3" fmla="*/ 0 w 2294805"/>
              <a:gd name="connsiteY3" fmla="*/ 584029 h 899619"/>
              <a:gd name="connsiteX4" fmla="*/ 1791296 w 2294805"/>
              <a:gd name="connsiteY4" fmla="*/ 0 h 899619"/>
              <a:gd name="connsiteX5" fmla="*/ 2294805 w 2294805"/>
              <a:gd name="connsiteY5" fmla="*/ 521106 h 899619"/>
              <a:gd name="connsiteX6" fmla="*/ 1464325 w 2294805"/>
              <a:gd name="connsiteY6" fmla="*/ 602994 h 899619"/>
              <a:gd name="connsiteX7" fmla="*/ 1153517 w 2294805"/>
              <a:gd name="connsiteY7" fmla="*/ 179905 h 899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4805" h="899619">
                <a:moveTo>
                  <a:pt x="442119" y="379019"/>
                </a:moveTo>
                <a:lnTo>
                  <a:pt x="591989" y="688397"/>
                </a:lnTo>
                <a:lnTo>
                  <a:pt x="153618" y="899619"/>
                </a:lnTo>
                <a:lnTo>
                  <a:pt x="0" y="584029"/>
                </a:lnTo>
                <a:close/>
                <a:moveTo>
                  <a:pt x="1791296" y="0"/>
                </a:moveTo>
                <a:cubicBezTo>
                  <a:pt x="1933024" y="199757"/>
                  <a:pt x="2100861" y="372218"/>
                  <a:pt x="2294805" y="521106"/>
                </a:cubicBezTo>
                <a:lnTo>
                  <a:pt x="1464325" y="602994"/>
                </a:lnTo>
                <a:cubicBezTo>
                  <a:pt x="1349948" y="471477"/>
                  <a:pt x="1246760" y="328793"/>
                  <a:pt x="1153517" y="179905"/>
                </a:cubicBezTo>
                <a:close/>
              </a:path>
            </a:pathLst>
          </a:custGeom>
          <a:solidFill>
            <a:srgbClr val="011B5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32CDB6E2-AFBF-0C4C-9FC6-A3F97DE8435C}"/>
              </a:ext>
            </a:extLst>
          </p:cNvPr>
          <p:cNvSpPr>
            <a:spLocks noChangeArrowheads="1"/>
          </p:cNvSpPr>
          <p:nvPr/>
        </p:nvSpPr>
        <p:spPr bwMode="auto">
          <a:xfrm>
            <a:off x="5203318" y="4435572"/>
            <a:ext cx="2842584" cy="2662880"/>
          </a:xfrm>
          <a:custGeom>
            <a:avLst/>
            <a:gdLst>
              <a:gd name="connsiteX0" fmla="*/ 342648 w 2842584"/>
              <a:gd name="connsiteY0" fmla="*/ 2109327 h 2662880"/>
              <a:gd name="connsiteX1" fmla="*/ 502600 w 2842584"/>
              <a:gd name="connsiteY1" fmla="*/ 2438971 h 2662880"/>
              <a:gd name="connsiteX2" fmla="*/ 23984 w 2842584"/>
              <a:gd name="connsiteY2" fmla="*/ 2662880 h 2662880"/>
              <a:gd name="connsiteX3" fmla="*/ 226094 w 2842584"/>
              <a:gd name="connsiteY3" fmla="*/ 2166548 h 2662880"/>
              <a:gd name="connsiteX4" fmla="*/ 1382531 w 2842584"/>
              <a:gd name="connsiteY4" fmla="*/ 1224944 h 2662880"/>
              <a:gd name="connsiteX5" fmla="*/ 1442137 w 2842584"/>
              <a:gd name="connsiteY5" fmla="*/ 1475135 h 2662880"/>
              <a:gd name="connsiteX6" fmla="*/ 1535272 w 2842584"/>
              <a:gd name="connsiteY6" fmla="*/ 1767646 h 2662880"/>
              <a:gd name="connsiteX7" fmla="*/ 946659 w 2842584"/>
              <a:gd name="connsiteY7" fmla="*/ 2234420 h 2662880"/>
              <a:gd name="connsiteX8" fmla="*/ 783983 w 2842584"/>
              <a:gd name="connsiteY8" fmla="*/ 1897098 h 2662880"/>
              <a:gd name="connsiteX9" fmla="*/ 1939083 w 2842584"/>
              <a:gd name="connsiteY9" fmla="*/ 601404 h 2662880"/>
              <a:gd name="connsiteX10" fmla="*/ 1939163 w 2842584"/>
              <a:gd name="connsiteY10" fmla="*/ 602551 h 2662880"/>
              <a:gd name="connsiteX11" fmla="*/ 1503555 w 2842584"/>
              <a:gd name="connsiteY11" fmla="*/ 1091761 h 2662880"/>
              <a:gd name="connsiteX12" fmla="*/ 2475693 w 2842584"/>
              <a:gd name="connsiteY12" fmla="*/ 0 h 2662880"/>
              <a:gd name="connsiteX13" fmla="*/ 2842584 w 2842584"/>
              <a:gd name="connsiteY13" fmla="*/ 737407 h 2662880"/>
              <a:gd name="connsiteX14" fmla="*/ 2067620 w 2842584"/>
              <a:gd name="connsiteY14" fmla="*/ 1350041 h 2662880"/>
              <a:gd name="connsiteX15" fmla="*/ 2061380 w 2842584"/>
              <a:gd name="connsiteY15" fmla="*/ 1328830 h 2662880"/>
              <a:gd name="connsiteX16" fmla="*/ 1943826 w 2842584"/>
              <a:gd name="connsiteY16" fmla="*/ 669252 h 2662880"/>
              <a:gd name="connsiteX17" fmla="*/ 1939163 w 2842584"/>
              <a:gd name="connsiteY17" fmla="*/ 602551 h 266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42584" h="2662880">
                <a:moveTo>
                  <a:pt x="342648" y="2109327"/>
                </a:moveTo>
                <a:lnTo>
                  <a:pt x="502600" y="2438971"/>
                </a:lnTo>
                <a:lnTo>
                  <a:pt x="23984" y="2662880"/>
                </a:lnTo>
                <a:cubicBezTo>
                  <a:pt x="-45453" y="2471314"/>
                  <a:pt x="40103" y="2256112"/>
                  <a:pt x="226094" y="2166548"/>
                </a:cubicBezTo>
                <a:close/>
                <a:moveTo>
                  <a:pt x="1382531" y="1224944"/>
                </a:moveTo>
                <a:cubicBezTo>
                  <a:pt x="1398674" y="1304606"/>
                  <a:pt x="1417301" y="1388003"/>
                  <a:pt x="1442137" y="1475135"/>
                </a:cubicBezTo>
                <a:cubicBezTo>
                  <a:pt x="1469457" y="1574713"/>
                  <a:pt x="1500502" y="1671802"/>
                  <a:pt x="1535272" y="1767646"/>
                </a:cubicBezTo>
                <a:lnTo>
                  <a:pt x="946659" y="2234420"/>
                </a:lnTo>
                <a:lnTo>
                  <a:pt x="783983" y="1897098"/>
                </a:lnTo>
                <a:close/>
                <a:moveTo>
                  <a:pt x="1939083" y="601404"/>
                </a:moveTo>
                <a:lnTo>
                  <a:pt x="1939163" y="602551"/>
                </a:lnTo>
                <a:lnTo>
                  <a:pt x="1503555" y="1091761"/>
                </a:lnTo>
                <a:close/>
                <a:moveTo>
                  <a:pt x="2475693" y="0"/>
                </a:moveTo>
                <a:lnTo>
                  <a:pt x="2842584" y="737407"/>
                </a:lnTo>
                <a:lnTo>
                  <a:pt x="2067620" y="1350041"/>
                </a:lnTo>
                <a:cubicBezTo>
                  <a:pt x="2065124" y="1342555"/>
                  <a:pt x="2063876" y="1335068"/>
                  <a:pt x="2061380" y="1328830"/>
                </a:cubicBezTo>
                <a:cubicBezTo>
                  <a:pt x="1989312" y="1070082"/>
                  <a:pt x="1957373" y="837127"/>
                  <a:pt x="1943826" y="669252"/>
                </a:cubicBezTo>
                <a:lnTo>
                  <a:pt x="1939163" y="602551"/>
                </a:lnTo>
                <a:close/>
              </a:path>
            </a:pathLst>
          </a:custGeom>
          <a:solidFill>
            <a:srgbClr val="FFFFFF">
              <a:alpha val="10000"/>
            </a:srgbClr>
          </a:solidFill>
          <a:ln>
            <a:noFill/>
          </a:ln>
          <a:effectLst/>
        </p:spPr>
        <p:txBody>
          <a:bodyPr wrap="square" anchor="ctr">
            <a:noAutofit/>
          </a:bodyPr>
          <a:lstStyle/>
          <a:p>
            <a:endParaRPr lang="en-US" sz="3599" dirty="0">
              <a:latin typeface="Poppins" pitchFamily="2" charset="77"/>
            </a:endParaRPr>
          </a:p>
        </p:txBody>
      </p:sp>
      <p:sp>
        <p:nvSpPr>
          <p:cNvPr id="51" name="Freeform 84">
            <a:extLst>
              <a:ext uri="{FF2B5EF4-FFF2-40B4-BE49-F238E27FC236}">
                <a16:creationId xmlns:a16="http://schemas.microsoft.com/office/drawing/2014/main" id="{83CD7248-81DD-454D-8595-1AB9A805980D}"/>
              </a:ext>
            </a:extLst>
          </p:cNvPr>
          <p:cNvSpPr>
            <a:spLocks noChangeArrowheads="1"/>
          </p:cNvSpPr>
          <p:nvPr/>
        </p:nvSpPr>
        <p:spPr bwMode="auto">
          <a:xfrm>
            <a:off x="7420957" y="4309229"/>
            <a:ext cx="1812669" cy="2905823"/>
          </a:xfrm>
          <a:custGeom>
            <a:avLst/>
            <a:gdLst>
              <a:gd name="T0" fmla="*/ 709280 w 1454"/>
              <a:gd name="T1" fmla="*/ 645816 h 2331"/>
              <a:gd name="T2" fmla="*/ 709280 w 1454"/>
              <a:gd name="T3" fmla="*/ 645816 h 2331"/>
              <a:gd name="T4" fmla="*/ 820411 w 1454"/>
              <a:gd name="T5" fmla="*/ 1458969 h 2331"/>
              <a:gd name="T6" fmla="*/ 820411 w 1454"/>
              <a:gd name="T7" fmla="*/ 1458969 h 2331"/>
              <a:gd name="T8" fmla="*/ 239913 w 1454"/>
              <a:gd name="T9" fmla="*/ 877865 h 2331"/>
              <a:gd name="T10" fmla="*/ 239913 w 1454"/>
              <a:gd name="T11" fmla="*/ 877865 h 2331"/>
              <a:gd name="T12" fmla="*/ 129435 w 1454"/>
              <a:gd name="T13" fmla="*/ 64059 h 2331"/>
              <a:gd name="T14" fmla="*/ 129435 w 1454"/>
              <a:gd name="T15" fmla="*/ 64059 h 2331"/>
              <a:gd name="T16" fmla="*/ 709280 w 1454"/>
              <a:gd name="T17" fmla="*/ 645816 h 23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4" h="2331">
                <a:moveTo>
                  <a:pt x="1085" y="988"/>
                </a:moveTo>
                <a:lnTo>
                  <a:pt x="1085" y="988"/>
                </a:lnTo>
                <a:cubicBezTo>
                  <a:pt x="1377" y="1577"/>
                  <a:pt x="1453" y="2133"/>
                  <a:pt x="1255" y="2232"/>
                </a:cubicBezTo>
                <a:cubicBezTo>
                  <a:pt x="1057" y="2330"/>
                  <a:pt x="659" y="1933"/>
                  <a:pt x="367" y="1343"/>
                </a:cubicBezTo>
                <a:cubicBezTo>
                  <a:pt x="76" y="754"/>
                  <a:pt x="0" y="196"/>
                  <a:pt x="198" y="98"/>
                </a:cubicBezTo>
                <a:cubicBezTo>
                  <a:pt x="396" y="0"/>
                  <a:pt x="793" y="398"/>
                  <a:pt x="1085" y="988"/>
                </a:cubicBezTo>
              </a:path>
            </a:pathLst>
          </a:custGeom>
          <a:solidFill>
            <a:srgbClr val="0336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85">
            <a:extLst>
              <a:ext uri="{FF2B5EF4-FFF2-40B4-BE49-F238E27FC236}">
                <a16:creationId xmlns:a16="http://schemas.microsoft.com/office/drawing/2014/main" id="{7498FF63-C6B2-6543-AC9D-3E208DFF0677}"/>
              </a:ext>
            </a:extLst>
          </p:cNvPr>
          <p:cNvSpPr>
            <a:spLocks noChangeArrowheads="1"/>
          </p:cNvSpPr>
          <p:nvPr/>
        </p:nvSpPr>
        <p:spPr bwMode="auto">
          <a:xfrm>
            <a:off x="7580254" y="4468529"/>
            <a:ext cx="1565485" cy="2576237"/>
          </a:xfrm>
          <a:custGeom>
            <a:avLst/>
            <a:gdLst>
              <a:gd name="T0" fmla="*/ 591299 w 1255"/>
              <a:gd name="T1" fmla="*/ 585853 h 2066"/>
              <a:gd name="T2" fmla="*/ 591299 w 1255"/>
              <a:gd name="T3" fmla="*/ 585853 h 2066"/>
              <a:gd name="T4" fmla="*/ 720155 w 1255"/>
              <a:gd name="T5" fmla="*/ 1300514 h 2066"/>
              <a:gd name="T6" fmla="*/ 720155 w 1255"/>
              <a:gd name="T7" fmla="*/ 1300514 h 2066"/>
              <a:gd name="T8" fmla="*/ 228278 w 1255"/>
              <a:gd name="T9" fmla="*/ 765662 h 2066"/>
              <a:gd name="T10" fmla="*/ 228278 w 1255"/>
              <a:gd name="T11" fmla="*/ 765662 h 2066"/>
              <a:gd name="T12" fmla="*/ 100076 w 1255"/>
              <a:gd name="T13" fmla="*/ 49693 h 2066"/>
              <a:gd name="T14" fmla="*/ 100076 w 1255"/>
              <a:gd name="T15" fmla="*/ 49693 h 2066"/>
              <a:gd name="T16" fmla="*/ 591299 w 1255"/>
              <a:gd name="T17" fmla="*/ 585853 h 20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55" h="2066">
                <a:moveTo>
                  <a:pt x="904" y="896"/>
                </a:moveTo>
                <a:lnTo>
                  <a:pt x="904" y="896"/>
                </a:lnTo>
                <a:cubicBezTo>
                  <a:pt x="1166" y="1424"/>
                  <a:pt x="1254" y="1915"/>
                  <a:pt x="1101" y="1989"/>
                </a:cubicBezTo>
                <a:cubicBezTo>
                  <a:pt x="947" y="2065"/>
                  <a:pt x="611" y="1699"/>
                  <a:pt x="349" y="1171"/>
                </a:cubicBezTo>
                <a:cubicBezTo>
                  <a:pt x="87" y="642"/>
                  <a:pt x="0" y="152"/>
                  <a:pt x="153" y="76"/>
                </a:cubicBezTo>
                <a:cubicBezTo>
                  <a:pt x="306" y="0"/>
                  <a:pt x="643" y="367"/>
                  <a:pt x="904" y="896"/>
                </a:cubicBezTo>
              </a:path>
            </a:pathLst>
          </a:custGeom>
          <a:solidFill>
            <a:srgbClr val="000B4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86">
            <a:extLst>
              <a:ext uri="{FF2B5EF4-FFF2-40B4-BE49-F238E27FC236}">
                <a16:creationId xmlns:a16="http://schemas.microsoft.com/office/drawing/2014/main" id="{DCAFBC2B-A53A-1247-BB4F-DDEB63A96634}"/>
              </a:ext>
            </a:extLst>
          </p:cNvPr>
          <p:cNvSpPr>
            <a:spLocks noChangeArrowheads="1"/>
          </p:cNvSpPr>
          <p:nvPr/>
        </p:nvSpPr>
        <p:spPr bwMode="auto">
          <a:xfrm>
            <a:off x="7778000" y="5210089"/>
            <a:ext cx="801968" cy="1181007"/>
          </a:xfrm>
          <a:custGeom>
            <a:avLst/>
            <a:gdLst>
              <a:gd name="T0" fmla="*/ 344777 w 644"/>
              <a:gd name="T1" fmla="*/ 242095 h 949"/>
              <a:gd name="T2" fmla="*/ 344777 w 644"/>
              <a:gd name="T3" fmla="*/ 242095 h 949"/>
              <a:gd name="T4" fmla="*/ 35261 w 644"/>
              <a:gd name="T5" fmla="*/ 46983 h 949"/>
              <a:gd name="T6" fmla="*/ 35261 w 644"/>
              <a:gd name="T7" fmla="*/ 46983 h 949"/>
              <a:gd name="T8" fmla="*/ 0 w 644"/>
              <a:gd name="T9" fmla="*/ 72433 h 949"/>
              <a:gd name="T10" fmla="*/ 0 w 644"/>
              <a:gd name="T11" fmla="*/ 72433 h 949"/>
              <a:gd name="T12" fmla="*/ 124068 w 644"/>
              <a:gd name="T13" fmla="*/ 376519 h 949"/>
              <a:gd name="T14" fmla="*/ 124068 w 644"/>
              <a:gd name="T15" fmla="*/ 376519 h 949"/>
              <a:gd name="T16" fmla="*/ 262501 w 644"/>
              <a:gd name="T17" fmla="*/ 618613 h 949"/>
              <a:gd name="T18" fmla="*/ 262501 w 644"/>
              <a:gd name="T19" fmla="*/ 618613 h 949"/>
              <a:gd name="T20" fmla="*/ 305598 w 644"/>
              <a:gd name="T21" fmla="*/ 606868 h 949"/>
              <a:gd name="T22" fmla="*/ 305598 w 644"/>
              <a:gd name="T23" fmla="*/ 606868 h 949"/>
              <a:gd name="T24" fmla="*/ 344777 w 644"/>
              <a:gd name="T25" fmla="*/ 242095 h 9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44" h="949">
                <a:moveTo>
                  <a:pt x="528" y="371"/>
                </a:moveTo>
                <a:lnTo>
                  <a:pt x="528" y="371"/>
                </a:lnTo>
                <a:cubicBezTo>
                  <a:pt x="414" y="134"/>
                  <a:pt x="201" y="0"/>
                  <a:pt x="54" y="72"/>
                </a:cubicBezTo>
                <a:cubicBezTo>
                  <a:pt x="34" y="82"/>
                  <a:pt x="16" y="94"/>
                  <a:pt x="0" y="111"/>
                </a:cubicBezTo>
                <a:cubicBezTo>
                  <a:pt x="46" y="255"/>
                  <a:pt x="109" y="414"/>
                  <a:pt x="190" y="577"/>
                </a:cubicBezTo>
                <a:cubicBezTo>
                  <a:pt x="257" y="713"/>
                  <a:pt x="329" y="838"/>
                  <a:pt x="402" y="948"/>
                </a:cubicBezTo>
                <a:cubicBezTo>
                  <a:pt x="426" y="946"/>
                  <a:pt x="448" y="939"/>
                  <a:pt x="468" y="930"/>
                </a:cubicBezTo>
                <a:cubicBezTo>
                  <a:pt x="616" y="858"/>
                  <a:pt x="643" y="608"/>
                  <a:pt x="528" y="371"/>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87">
            <a:extLst>
              <a:ext uri="{FF2B5EF4-FFF2-40B4-BE49-F238E27FC236}">
                <a16:creationId xmlns:a16="http://schemas.microsoft.com/office/drawing/2014/main" id="{913E61C5-042D-7247-A616-45A0B2A106E6}"/>
              </a:ext>
            </a:extLst>
          </p:cNvPr>
          <p:cNvSpPr>
            <a:spLocks noChangeArrowheads="1"/>
          </p:cNvSpPr>
          <p:nvPr/>
        </p:nvSpPr>
        <p:spPr bwMode="auto">
          <a:xfrm>
            <a:off x="14858389" y="1518761"/>
            <a:ext cx="1867599" cy="1867636"/>
          </a:xfrm>
          <a:custGeom>
            <a:avLst/>
            <a:gdLst>
              <a:gd name="T0" fmla="*/ 978650 w 1500"/>
              <a:gd name="T1" fmla="*/ 489325 h 1499"/>
              <a:gd name="T2" fmla="*/ 978650 w 1500"/>
              <a:gd name="T3" fmla="*/ 489325 h 1499"/>
              <a:gd name="T4" fmla="*/ 488999 w 1500"/>
              <a:gd name="T5" fmla="*/ 978650 h 1499"/>
              <a:gd name="T6" fmla="*/ 488999 w 1500"/>
              <a:gd name="T7" fmla="*/ 978650 h 1499"/>
              <a:gd name="T8" fmla="*/ 0 w 1500"/>
              <a:gd name="T9" fmla="*/ 489325 h 1499"/>
              <a:gd name="T10" fmla="*/ 0 w 1500"/>
              <a:gd name="T11" fmla="*/ 489325 h 1499"/>
              <a:gd name="T12" fmla="*/ 488999 w 1500"/>
              <a:gd name="T13" fmla="*/ 0 h 1499"/>
              <a:gd name="T14" fmla="*/ 488999 w 1500"/>
              <a:gd name="T15" fmla="*/ 0 h 1499"/>
              <a:gd name="T16" fmla="*/ 978650 w 1500"/>
              <a:gd name="T17" fmla="*/ 489325 h 14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00" h="1499">
                <a:moveTo>
                  <a:pt x="1499" y="749"/>
                </a:moveTo>
                <a:lnTo>
                  <a:pt x="1499" y="749"/>
                </a:lnTo>
                <a:cubicBezTo>
                  <a:pt x="1499" y="1163"/>
                  <a:pt x="1163" y="1498"/>
                  <a:pt x="749" y="1498"/>
                </a:cubicBezTo>
                <a:cubicBezTo>
                  <a:pt x="335" y="1498"/>
                  <a:pt x="0" y="1163"/>
                  <a:pt x="0" y="749"/>
                </a:cubicBezTo>
                <a:cubicBezTo>
                  <a:pt x="0" y="335"/>
                  <a:pt x="335" y="0"/>
                  <a:pt x="749" y="0"/>
                </a:cubicBezTo>
                <a:cubicBezTo>
                  <a:pt x="1163" y="0"/>
                  <a:pt x="1499" y="335"/>
                  <a:pt x="1499" y="749"/>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55" name="Freeform 88">
            <a:extLst>
              <a:ext uri="{FF2B5EF4-FFF2-40B4-BE49-F238E27FC236}">
                <a16:creationId xmlns:a16="http://schemas.microsoft.com/office/drawing/2014/main" id="{C9A7C33C-6DCE-2645-87AA-99AAF26DF448}"/>
              </a:ext>
            </a:extLst>
          </p:cNvPr>
          <p:cNvSpPr>
            <a:spLocks noChangeArrowheads="1"/>
          </p:cNvSpPr>
          <p:nvPr/>
        </p:nvSpPr>
        <p:spPr bwMode="auto">
          <a:xfrm>
            <a:off x="20175552" y="1518761"/>
            <a:ext cx="1867599" cy="1867636"/>
          </a:xfrm>
          <a:custGeom>
            <a:avLst/>
            <a:gdLst>
              <a:gd name="T0" fmla="*/ 978650 w 1499"/>
              <a:gd name="T1" fmla="*/ 489325 h 1499"/>
              <a:gd name="T2" fmla="*/ 978650 w 1499"/>
              <a:gd name="T3" fmla="*/ 489325 h 1499"/>
              <a:gd name="T4" fmla="*/ 489325 w 1499"/>
              <a:gd name="T5" fmla="*/ 978650 h 1499"/>
              <a:gd name="T6" fmla="*/ 489325 w 1499"/>
              <a:gd name="T7" fmla="*/ 978650 h 1499"/>
              <a:gd name="T8" fmla="*/ 0 w 1499"/>
              <a:gd name="T9" fmla="*/ 489325 h 1499"/>
              <a:gd name="T10" fmla="*/ 0 w 1499"/>
              <a:gd name="T11" fmla="*/ 489325 h 1499"/>
              <a:gd name="T12" fmla="*/ 489325 w 1499"/>
              <a:gd name="T13" fmla="*/ 0 h 1499"/>
              <a:gd name="T14" fmla="*/ 489325 w 1499"/>
              <a:gd name="T15" fmla="*/ 0 h 1499"/>
              <a:gd name="T16" fmla="*/ 978650 w 1499"/>
              <a:gd name="T17" fmla="*/ 489325 h 14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9" h="1499">
                <a:moveTo>
                  <a:pt x="1498" y="749"/>
                </a:moveTo>
                <a:lnTo>
                  <a:pt x="1498" y="749"/>
                </a:lnTo>
                <a:cubicBezTo>
                  <a:pt x="1498" y="1163"/>
                  <a:pt x="1163" y="1498"/>
                  <a:pt x="749" y="1498"/>
                </a:cubicBezTo>
                <a:cubicBezTo>
                  <a:pt x="335" y="1498"/>
                  <a:pt x="0" y="1163"/>
                  <a:pt x="0" y="749"/>
                </a:cubicBezTo>
                <a:cubicBezTo>
                  <a:pt x="0" y="335"/>
                  <a:pt x="335" y="0"/>
                  <a:pt x="749" y="0"/>
                </a:cubicBezTo>
                <a:cubicBezTo>
                  <a:pt x="1163" y="0"/>
                  <a:pt x="1498" y="335"/>
                  <a:pt x="1498" y="749"/>
                </a:cubicBez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56" name="Freeform 89">
            <a:extLst>
              <a:ext uri="{FF2B5EF4-FFF2-40B4-BE49-F238E27FC236}">
                <a16:creationId xmlns:a16="http://schemas.microsoft.com/office/drawing/2014/main" id="{B2221F44-0270-834E-A918-EECD5B4158DD}"/>
              </a:ext>
            </a:extLst>
          </p:cNvPr>
          <p:cNvSpPr>
            <a:spLocks noChangeArrowheads="1"/>
          </p:cNvSpPr>
          <p:nvPr/>
        </p:nvSpPr>
        <p:spPr bwMode="auto">
          <a:xfrm>
            <a:off x="14605714" y="3710489"/>
            <a:ext cx="2378443" cy="71408"/>
          </a:xfrm>
          <a:custGeom>
            <a:avLst/>
            <a:gdLst>
              <a:gd name="T0" fmla="*/ 1246518 w 1908"/>
              <a:gd name="T1" fmla="*/ 0 h 59"/>
              <a:gd name="T2" fmla="*/ 0 w 1908"/>
              <a:gd name="T3" fmla="*/ 0 h 59"/>
              <a:gd name="T4" fmla="*/ 0 w 1908"/>
              <a:gd name="T5" fmla="*/ 36808 h 59"/>
              <a:gd name="T6" fmla="*/ 1246518 w 1908"/>
              <a:gd name="T7" fmla="*/ 36808 h 59"/>
              <a:gd name="T8" fmla="*/ 1246518 w 1908"/>
              <a:gd name="T9" fmla="*/ 0 h 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8" h="59">
                <a:moveTo>
                  <a:pt x="1907" y="0"/>
                </a:moveTo>
                <a:lnTo>
                  <a:pt x="0" y="0"/>
                </a:lnTo>
                <a:lnTo>
                  <a:pt x="0" y="58"/>
                </a:lnTo>
                <a:lnTo>
                  <a:pt x="1907" y="58"/>
                </a:lnTo>
                <a:lnTo>
                  <a:pt x="1907" y="0"/>
                </a:ln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57" name="Freeform 90">
            <a:extLst>
              <a:ext uri="{FF2B5EF4-FFF2-40B4-BE49-F238E27FC236}">
                <a16:creationId xmlns:a16="http://schemas.microsoft.com/office/drawing/2014/main" id="{6608FA20-ABEA-0149-80C6-14B5DEC0FF08}"/>
              </a:ext>
            </a:extLst>
          </p:cNvPr>
          <p:cNvSpPr>
            <a:spLocks noChangeArrowheads="1"/>
          </p:cNvSpPr>
          <p:nvPr/>
        </p:nvSpPr>
        <p:spPr bwMode="auto">
          <a:xfrm>
            <a:off x="19922877" y="3710489"/>
            <a:ext cx="2378443" cy="71408"/>
          </a:xfrm>
          <a:custGeom>
            <a:avLst/>
            <a:gdLst>
              <a:gd name="T0" fmla="*/ 1246518 w 1908"/>
              <a:gd name="T1" fmla="*/ 0 h 59"/>
              <a:gd name="T2" fmla="*/ 0 w 1908"/>
              <a:gd name="T3" fmla="*/ 0 h 59"/>
              <a:gd name="T4" fmla="*/ 0 w 1908"/>
              <a:gd name="T5" fmla="*/ 36808 h 59"/>
              <a:gd name="T6" fmla="*/ 1246518 w 1908"/>
              <a:gd name="T7" fmla="*/ 36808 h 59"/>
              <a:gd name="T8" fmla="*/ 1246518 w 1908"/>
              <a:gd name="T9" fmla="*/ 0 h 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8" h="59">
                <a:moveTo>
                  <a:pt x="1907" y="0"/>
                </a:moveTo>
                <a:lnTo>
                  <a:pt x="0" y="0"/>
                </a:lnTo>
                <a:lnTo>
                  <a:pt x="0" y="58"/>
                </a:lnTo>
                <a:lnTo>
                  <a:pt x="1907" y="58"/>
                </a:lnTo>
                <a:lnTo>
                  <a:pt x="1907" y="0"/>
                </a:ln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58" name="Freeform 203">
            <a:extLst>
              <a:ext uri="{FF2B5EF4-FFF2-40B4-BE49-F238E27FC236}">
                <a16:creationId xmlns:a16="http://schemas.microsoft.com/office/drawing/2014/main" id="{7703EA2E-21C7-D44A-B45A-7EE34F036FE9}"/>
              </a:ext>
            </a:extLst>
          </p:cNvPr>
          <p:cNvSpPr>
            <a:spLocks noChangeArrowheads="1"/>
          </p:cNvSpPr>
          <p:nvPr/>
        </p:nvSpPr>
        <p:spPr bwMode="auto">
          <a:xfrm>
            <a:off x="14858389" y="7412800"/>
            <a:ext cx="1867599" cy="1867636"/>
          </a:xfrm>
          <a:custGeom>
            <a:avLst/>
            <a:gdLst>
              <a:gd name="T0" fmla="*/ 978650 w 1500"/>
              <a:gd name="T1" fmla="*/ 489651 h 1500"/>
              <a:gd name="T2" fmla="*/ 978650 w 1500"/>
              <a:gd name="T3" fmla="*/ 489651 h 1500"/>
              <a:gd name="T4" fmla="*/ 488999 w 1500"/>
              <a:gd name="T5" fmla="*/ 978650 h 1500"/>
              <a:gd name="T6" fmla="*/ 488999 w 1500"/>
              <a:gd name="T7" fmla="*/ 978650 h 1500"/>
              <a:gd name="T8" fmla="*/ 0 w 1500"/>
              <a:gd name="T9" fmla="*/ 489651 h 1500"/>
              <a:gd name="T10" fmla="*/ 0 w 1500"/>
              <a:gd name="T11" fmla="*/ 489651 h 1500"/>
              <a:gd name="T12" fmla="*/ 488999 w 1500"/>
              <a:gd name="T13" fmla="*/ 0 h 1500"/>
              <a:gd name="T14" fmla="*/ 488999 w 1500"/>
              <a:gd name="T15" fmla="*/ 0 h 1500"/>
              <a:gd name="T16" fmla="*/ 978650 w 1500"/>
              <a:gd name="T17" fmla="*/ 489651 h 15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00" h="1500">
                <a:moveTo>
                  <a:pt x="1499" y="750"/>
                </a:moveTo>
                <a:lnTo>
                  <a:pt x="1499" y="750"/>
                </a:lnTo>
                <a:cubicBezTo>
                  <a:pt x="1499" y="1163"/>
                  <a:pt x="1163" y="1499"/>
                  <a:pt x="749" y="1499"/>
                </a:cubicBezTo>
                <a:cubicBezTo>
                  <a:pt x="335" y="1499"/>
                  <a:pt x="0" y="1163"/>
                  <a:pt x="0" y="750"/>
                </a:cubicBezTo>
                <a:cubicBezTo>
                  <a:pt x="0" y="336"/>
                  <a:pt x="335" y="0"/>
                  <a:pt x="749" y="0"/>
                </a:cubicBezTo>
                <a:cubicBezTo>
                  <a:pt x="1163" y="0"/>
                  <a:pt x="1499" y="336"/>
                  <a:pt x="1499" y="750"/>
                </a:cubicBez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59" name="Freeform 204">
            <a:extLst>
              <a:ext uri="{FF2B5EF4-FFF2-40B4-BE49-F238E27FC236}">
                <a16:creationId xmlns:a16="http://schemas.microsoft.com/office/drawing/2014/main" id="{6FD3CEC1-0575-C343-A85B-52052E8B3693}"/>
              </a:ext>
            </a:extLst>
          </p:cNvPr>
          <p:cNvSpPr>
            <a:spLocks noChangeArrowheads="1"/>
          </p:cNvSpPr>
          <p:nvPr/>
        </p:nvSpPr>
        <p:spPr bwMode="auto">
          <a:xfrm>
            <a:off x="20175552" y="7412800"/>
            <a:ext cx="1867599" cy="1867636"/>
          </a:xfrm>
          <a:custGeom>
            <a:avLst/>
            <a:gdLst>
              <a:gd name="T0" fmla="*/ 978650 w 1499"/>
              <a:gd name="T1" fmla="*/ 489651 h 1500"/>
              <a:gd name="T2" fmla="*/ 978650 w 1499"/>
              <a:gd name="T3" fmla="*/ 489651 h 1500"/>
              <a:gd name="T4" fmla="*/ 489325 w 1499"/>
              <a:gd name="T5" fmla="*/ 978650 h 1500"/>
              <a:gd name="T6" fmla="*/ 489325 w 1499"/>
              <a:gd name="T7" fmla="*/ 978650 h 1500"/>
              <a:gd name="T8" fmla="*/ 0 w 1499"/>
              <a:gd name="T9" fmla="*/ 489651 h 1500"/>
              <a:gd name="T10" fmla="*/ 0 w 1499"/>
              <a:gd name="T11" fmla="*/ 489651 h 1500"/>
              <a:gd name="T12" fmla="*/ 489325 w 1499"/>
              <a:gd name="T13" fmla="*/ 0 h 1500"/>
              <a:gd name="T14" fmla="*/ 489325 w 1499"/>
              <a:gd name="T15" fmla="*/ 0 h 1500"/>
              <a:gd name="T16" fmla="*/ 978650 w 1499"/>
              <a:gd name="T17" fmla="*/ 489651 h 15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9" h="1500">
                <a:moveTo>
                  <a:pt x="1498" y="750"/>
                </a:moveTo>
                <a:lnTo>
                  <a:pt x="1498" y="750"/>
                </a:lnTo>
                <a:cubicBezTo>
                  <a:pt x="1498" y="1163"/>
                  <a:pt x="1163" y="1499"/>
                  <a:pt x="749" y="1499"/>
                </a:cubicBezTo>
                <a:cubicBezTo>
                  <a:pt x="335" y="1499"/>
                  <a:pt x="0" y="1163"/>
                  <a:pt x="0" y="750"/>
                </a:cubicBezTo>
                <a:cubicBezTo>
                  <a:pt x="0" y="336"/>
                  <a:pt x="335" y="0"/>
                  <a:pt x="749" y="0"/>
                </a:cubicBezTo>
                <a:cubicBezTo>
                  <a:pt x="1163" y="0"/>
                  <a:pt x="1498" y="336"/>
                  <a:pt x="1498" y="750"/>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60" name="Freeform 205">
            <a:extLst>
              <a:ext uri="{FF2B5EF4-FFF2-40B4-BE49-F238E27FC236}">
                <a16:creationId xmlns:a16="http://schemas.microsoft.com/office/drawing/2014/main" id="{CCFE77EF-04DA-F44A-8307-4FBE56C96681}"/>
              </a:ext>
            </a:extLst>
          </p:cNvPr>
          <p:cNvSpPr>
            <a:spLocks noChangeArrowheads="1"/>
          </p:cNvSpPr>
          <p:nvPr/>
        </p:nvSpPr>
        <p:spPr bwMode="auto">
          <a:xfrm>
            <a:off x="14605714" y="9604524"/>
            <a:ext cx="2378443" cy="71412"/>
          </a:xfrm>
          <a:custGeom>
            <a:avLst/>
            <a:gdLst>
              <a:gd name="T0" fmla="*/ 1246518 w 1908"/>
              <a:gd name="T1" fmla="*/ 0 h 59"/>
              <a:gd name="T2" fmla="*/ 0 w 1908"/>
              <a:gd name="T3" fmla="*/ 0 h 59"/>
              <a:gd name="T4" fmla="*/ 0 w 1908"/>
              <a:gd name="T5" fmla="*/ 36810 h 59"/>
              <a:gd name="T6" fmla="*/ 1246518 w 1908"/>
              <a:gd name="T7" fmla="*/ 36810 h 59"/>
              <a:gd name="T8" fmla="*/ 1246518 w 1908"/>
              <a:gd name="T9" fmla="*/ 0 h 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8" h="59">
                <a:moveTo>
                  <a:pt x="1907" y="0"/>
                </a:moveTo>
                <a:lnTo>
                  <a:pt x="0" y="0"/>
                </a:lnTo>
                <a:lnTo>
                  <a:pt x="0" y="58"/>
                </a:lnTo>
                <a:lnTo>
                  <a:pt x="1907" y="58"/>
                </a:lnTo>
                <a:lnTo>
                  <a:pt x="1907" y="0"/>
                </a:ln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61" name="Freeform 206">
            <a:extLst>
              <a:ext uri="{FF2B5EF4-FFF2-40B4-BE49-F238E27FC236}">
                <a16:creationId xmlns:a16="http://schemas.microsoft.com/office/drawing/2014/main" id="{101E77C4-92FE-2042-A481-5DBFE55D6F67}"/>
              </a:ext>
            </a:extLst>
          </p:cNvPr>
          <p:cNvSpPr>
            <a:spLocks noChangeArrowheads="1"/>
          </p:cNvSpPr>
          <p:nvPr/>
        </p:nvSpPr>
        <p:spPr bwMode="auto">
          <a:xfrm>
            <a:off x="19922877" y="9604524"/>
            <a:ext cx="2378443" cy="71412"/>
          </a:xfrm>
          <a:custGeom>
            <a:avLst/>
            <a:gdLst>
              <a:gd name="T0" fmla="*/ 1246518 w 1908"/>
              <a:gd name="T1" fmla="*/ 0 h 59"/>
              <a:gd name="T2" fmla="*/ 0 w 1908"/>
              <a:gd name="T3" fmla="*/ 0 h 59"/>
              <a:gd name="T4" fmla="*/ 0 w 1908"/>
              <a:gd name="T5" fmla="*/ 36810 h 59"/>
              <a:gd name="T6" fmla="*/ 1246518 w 1908"/>
              <a:gd name="T7" fmla="*/ 36810 h 59"/>
              <a:gd name="T8" fmla="*/ 1246518 w 1908"/>
              <a:gd name="T9" fmla="*/ 0 h 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8" h="59">
                <a:moveTo>
                  <a:pt x="1907" y="0"/>
                </a:moveTo>
                <a:lnTo>
                  <a:pt x="0" y="0"/>
                </a:lnTo>
                <a:lnTo>
                  <a:pt x="0" y="58"/>
                </a:lnTo>
                <a:lnTo>
                  <a:pt x="1907" y="58"/>
                </a:lnTo>
                <a:lnTo>
                  <a:pt x="1907" y="0"/>
                </a:ln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75FE73FF-434D-BB46-8E02-EEB3C022435E}"/>
              </a:ext>
            </a:extLst>
          </p:cNvPr>
          <p:cNvSpPr>
            <a:spLocks noChangeArrowheads="1"/>
          </p:cNvSpPr>
          <p:nvPr/>
        </p:nvSpPr>
        <p:spPr bwMode="auto">
          <a:xfrm>
            <a:off x="15233156" y="7791818"/>
            <a:ext cx="1112589" cy="1113845"/>
          </a:xfrm>
          <a:custGeom>
            <a:avLst/>
            <a:gdLst>
              <a:gd name="connsiteX0" fmla="*/ 64973 w 1112589"/>
              <a:gd name="connsiteY0" fmla="*/ 892223 h 1113845"/>
              <a:gd name="connsiteX1" fmla="*/ 33992 w 1112589"/>
              <a:gd name="connsiteY1" fmla="*/ 923277 h 1113845"/>
              <a:gd name="connsiteX2" fmla="*/ 33992 w 1112589"/>
              <a:gd name="connsiteY2" fmla="*/ 1058670 h 1113845"/>
              <a:gd name="connsiteX3" fmla="*/ 53820 w 1112589"/>
              <a:gd name="connsiteY3" fmla="*/ 1078544 h 1113845"/>
              <a:gd name="connsiteX4" fmla="*/ 156677 w 1112589"/>
              <a:gd name="connsiteY4" fmla="*/ 1078544 h 1113845"/>
              <a:gd name="connsiteX5" fmla="*/ 176505 w 1112589"/>
              <a:gd name="connsiteY5" fmla="*/ 1058670 h 1113845"/>
              <a:gd name="connsiteX6" fmla="*/ 176505 w 1112589"/>
              <a:gd name="connsiteY6" fmla="*/ 923277 h 1113845"/>
              <a:gd name="connsiteX7" fmla="*/ 145524 w 1112589"/>
              <a:gd name="connsiteY7" fmla="*/ 892223 h 1113845"/>
              <a:gd name="connsiteX8" fmla="*/ 64973 w 1112589"/>
              <a:gd name="connsiteY8" fmla="*/ 862412 h 1113845"/>
              <a:gd name="connsiteX9" fmla="*/ 145524 w 1112589"/>
              <a:gd name="connsiteY9" fmla="*/ 862412 h 1113845"/>
              <a:gd name="connsiteX10" fmla="*/ 206247 w 1112589"/>
              <a:gd name="connsiteY10" fmla="*/ 923277 h 1113845"/>
              <a:gd name="connsiteX11" fmla="*/ 206247 w 1112589"/>
              <a:gd name="connsiteY11" fmla="*/ 1058670 h 1113845"/>
              <a:gd name="connsiteX12" fmla="*/ 156677 w 1112589"/>
              <a:gd name="connsiteY12" fmla="*/ 1108356 h 1113845"/>
              <a:gd name="connsiteX13" fmla="*/ 53820 w 1112589"/>
              <a:gd name="connsiteY13" fmla="*/ 1108356 h 1113845"/>
              <a:gd name="connsiteX14" fmla="*/ 4250 w 1112589"/>
              <a:gd name="connsiteY14" fmla="*/ 1058670 h 1113845"/>
              <a:gd name="connsiteX15" fmla="*/ 4250 w 1112589"/>
              <a:gd name="connsiteY15" fmla="*/ 923277 h 1113845"/>
              <a:gd name="connsiteX16" fmla="*/ 64973 w 1112589"/>
              <a:gd name="connsiteY16" fmla="*/ 862412 h 1113845"/>
              <a:gd name="connsiteX17" fmla="*/ 366714 w 1112589"/>
              <a:gd name="connsiteY17" fmla="*/ 635539 h 1113845"/>
              <a:gd name="connsiteX18" fmla="*/ 337152 w 1112589"/>
              <a:gd name="connsiteY18" fmla="*/ 666842 h 1113845"/>
              <a:gd name="connsiteX19" fmla="*/ 337152 w 1112589"/>
              <a:gd name="connsiteY19" fmla="*/ 1063756 h 1113845"/>
              <a:gd name="connsiteX20" fmla="*/ 356860 w 1112589"/>
              <a:gd name="connsiteY20" fmla="*/ 1083790 h 1113845"/>
              <a:gd name="connsiteX21" fmla="*/ 457864 w 1112589"/>
              <a:gd name="connsiteY21" fmla="*/ 1083790 h 1113845"/>
              <a:gd name="connsiteX22" fmla="*/ 477572 w 1112589"/>
              <a:gd name="connsiteY22" fmla="*/ 1063756 h 1113845"/>
              <a:gd name="connsiteX23" fmla="*/ 477572 w 1112589"/>
              <a:gd name="connsiteY23" fmla="*/ 666842 h 1113845"/>
              <a:gd name="connsiteX24" fmla="*/ 446778 w 1112589"/>
              <a:gd name="connsiteY24" fmla="*/ 635539 h 1113845"/>
              <a:gd name="connsiteX25" fmla="*/ 366714 w 1112589"/>
              <a:gd name="connsiteY25" fmla="*/ 604237 h 1113845"/>
              <a:gd name="connsiteX26" fmla="*/ 446778 w 1112589"/>
              <a:gd name="connsiteY26" fmla="*/ 604237 h 1113845"/>
              <a:gd name="connsiteX27" fmla="*/ 508366 w 1112589"/>
              <a:gd name="connsiteY27" fmla="*/ 666842 h 1113845"/>
              <a:gd name="connsiteX28" fmla="*/ 508366 w 1112589"/>
              <a:gd name="connsiteY28" fmla="*/ 1063756 h 1113845"/>
              <a:gd name="connsiteX29" fmla="*/ 457864 w 1112589"/>
              <a:gd name="connsiteY29" fmla="*/ 1113840 h 1113845"/>
              <a:gd name="connsiteX30" fmla="*/ 356860 w 1112589"/>
              <a:gd name="connsiteY30" fmla="*/ 1113840 h 1113845"/>
              <a:gd name="connsiteX31" fmla="*/ 306358 w 1112589"/>
              <a:gd name="connsiteY31" fmla="*/ 1063756 h 1113845"/>
              <a:gd name="connsiteX32" fmla="*/ 306358 w 1112589"/>
              <a:gd name="connsiteY32" fmla="*/ 666842 h 1113845"/>
              <a:gd name="connsiteX33" fmla="*/ 366714 w 1112589"/>
              <a:gd name="connsiteY33" fmla="*/ 604237 h 1113845"/>
              <a:gd name="connsiteX34" fmla="*/ 670061 w 1112589"/>
              <a:gd name="connsiteY34" fmla="*/ 333293 h 1113845"/>
              <a:gd name="connsiteX35" fmla="*/ 639267 w 1112589"/>
              <a:gd name="connsiteY35" fmla="*/ 364466 h 1113845"/>
              <a:gd name="connsiteX36" fmla="*/ 639267 w 1112589"/>
              <a:gd name="connsiteY36" fmla="*/ 1063970 h 1113845"/>
              <a:gd name="connsiteX37" fmla="*/ 658975 w 1112589"/>
              <a:gd name="connsiteY37" fmla="*/ 1083920 h 1113845"/>
              <a:gd name="connsiteX38" fmla="*/ 759977 w 1112589"/>
              <a:gd name="connsiteY38" fmla="*/ 1083920 h 1113845"/>
              <a:gd name="connsiteX39" fmla="*/ 779685 w 1112589"/>
              <a:gd name="connsiteY39" fmla="*/ 1063970 h 1113845"/>
              <a:gd name="connsiteX40" fmla="*/ 779685 w 1112589"/>
              <a:gd name="connsiteY40" fmla="*/ 364466 h 1113845"/>
              <a:gd name="connsiteX41" fmla="*/ 750123 w 1112589"/>
              <a:gd name="connsiteY41" fmla="*/ 333293 h 1113845"/>
              <a:gd name="connsiteX42" fmla="*/ 670061 w 1112589"/>
              <a:gd name="connsiteY42" fmla="*/ 302121 h 1113845"/>
              <a:gd name="connsiteX43" fmla="*/ 750123 w 1112589"/>
              <a:gd name="connsiteY43" fmla="*/ 302121 h 1113845"/>
              <a:gd name="connsiteX44" fmla="*/ 810478 w 1112589"/>
              <a:gd name="connsiteY44" fmla="*/ 364466 h 1113845"/>
              <a:gd name="connsiteX45" fmla="*/ 810478 w 1112589"/>
              <a:gd name="connsiteY45" fmla="*/ 1063970 h 1113845"/>
              <a:gd name="connsiteX46" fmla="*/ 759977 w 1112589"/>
              <a:gd name="connsiteY46" fmla="*/ 1113845 h 1113845"/>
              <a:gd name="connsiteX47" fmla="*/ 658975 w 1112589"/>
              <a:gd name="connsiteY47" fmla="*/ 1113845 h 1113845"/>
              <a:gd name="connsiteX48" fmla="*/ 608474 w 1112589"/>
              <a:gd name="connsiteY48" fmla="*/ 1063970 h 1113845"/>
              <a:gd name="connsiteX49" fmla="*/ 608474 w 1112589"/>
              <a:gd name="connsiteY49" fmla="*/ 364466 h 1113845"/>
              <a:gd name="connsiteX50" fmla="*/ 670061 w 1112589"/>
              <a:gd name="connsiteY50" fmla="*/ 302121 h 1113845"/>
              <a:gd name="connsiteX51" fmla="*/ 972169 w 1112589"/>
              <a:gd name="connsiteY51" fmla="*/ 69555 h 1113845"/>
              <a:gd name="connsiteX52" fmla="*/ 941375 w 1112589"/>
              <a:gd name="connsiteY52" fmla="*/ 99413 h 1113845"/>
              <a:gd name="connsiteX53" fmla="*/ 941375 w 1112589"/>
              <a:gd name="connsiteY53" fmla="*/ 1058588 h 1113845"/>
              <a:gd name="connsiteX54" fmla="*/ 961083 w 1112589"/>
              <a:gd name="connsiteY54" fmla="*/ 1078493 h 1113845"/>
              <a:gd name="connsiteX55" fmla="*/ 1063319 w 1112589"/>
              <a:gd name="connsiteY55" fmla="*/ 1078493 h 1113845"/>
              <a:gd name="connsiteX56" fmla="*/ 1081795 w 1112589"/>
              <a:gd name="connsiteY56" fmla="*/ 1058588 h 1113845"/>
              <a:gd name="connsiteX57" fmla="*/ 1081795 w 1112589"/>
              <a:gd name="connsiteY57" fmla="*/ 99413 h 1113845"/>
              <a:gd name="connsiteX58" fmla="*/ 1052233 w 1112589"/>
              <a:gd name="connsiteY58" fmla="*/ 69555 h 1113845"/>
              <a:gd name="connsiteX59" fmla="*/ 972169 w 1112589"/>
              <a:gd name="connsiteY59" fmla="*/ 38453 h 1113845"/>
              <a:gd name="connsiteX60" fmla="*/ 1052233 w 1112589"/>
              <a:gd name="connsiteY60" fmla="*/ 38453 h 1113845"/>
              <a:gd name="connsiteX61" fmla="*/ 1112589 w 1112589"/>
              <a:gd name="connsiteY61" fmla="*/ 99413 h 1113845"/>
              <a:gd name="connsiteX62" fmla="*/ 1112589 w 1112589"/>
              <a:gd name="connsiteY62" fmla="*/ 1058588 h 1113845"/>
              <a:gd name="connsiteX63" fmla="*/ 1063319 w 1112589"/>
              <a:gd name="connsiteY63" fmla="*/ 1108351 h 1113845"/>
              <a:gd name="connsiteX64" fmla="*/ 961083 w 1112589"/>
              <a:gd name="connsiteY64" fmla="*/ 1108351 h 1113845"/>
              <a:gd name="connsiteX65" fmla="*/ 910581 w 1112589"/>
              <a:gd name="connsiteY65" fmla="*/ 1058588 h 1113845"/>
              <a:gd name="connsiteX66" fmla="*/ 910581 w 1112589"/>
              <a:gd name="connsiteY66" fmla="*/ 99413 h 1113845"/>
              <a:gd name="connsiteX67" fmla="*/ 972169 w 1112589"/>
              <a:gd name="connsiteY67" fmla="*/ 38453 h 1113845"/>
              <a:gd name="connsiteX68" fmla="*/ 708219 w 1112589"/>
              <a:gd name="connsiteY68" fmla="*/ 0 h 1113845"/>
              <a:gd name="connsiteX69" fmla="*/ 794253 w 1112589"/>
              <a:gd name="connsiteY69" fmla="*/ 0 h 1113845"/>
              <a:gd name="connsiteX70" fmla="*/ 800487 w 1112589"/>
              <a:gd name="connsiteY70" fmla="*/ 0 h 1113845"/>
              <a:gd name="connsiteX71" fmla="*/ 809215 w 1112589"/>
              <a:gd name="connsiteY71" fmla="*/ 8742 h 1113845"/>
              <a:gd name="connsiteX72" fmla="*/ 810462 w 1112589"/>
              <a:gd name="connsiteY72" fmla="*/ 14986 h 1113845"/>
              <a:gd name="connsiteX73" fmla="*/ 810462 w 1112589"/>
              <a:gd name="connsiteY73" fmla="*/ 102402 h 1113845"/>
              <a:gd name="connsiteX74" fmla="*/ 794253 w 1112589"/>
              <a:gd name="connsiteY74" fmla="*/ 117388 h 1113845"/>
              <a:gd name="connsiteX75" fmla="*/ 779291 w 1112589"/>
              <a:gd name="connsiteY75" fmla="*/ 102402 h 1113845"/>
              <a:gd name="connsiteX76" fmla="*/ 779291 w 1112589"/>
              <a:gd name="connsiteY76" fmla="*/ 52450 h 1113845"/>
              <a:gd name="connsiteX77" fmla="*/ 26185 w 1112589"/>
              <a:gd name="connsiteY77" fmla="*/ 806727 h 1113845"/>
              <a:gd name="connsiteX78" fmla="*/ 14963 w 1112589"/>
              <a:gd name="connsiteY78" fmla="*/ 811722 h 1113845"/>
              <a:gd name="connsiteX79" fmla="*/ 3741 w 1112589"/>
              <a:gd name="connsiteY79" fmla="*/ 806727 h 1113845"/>
              <a:gd name="connsiteX80" fmla="*/ 3741 w 1112589"/>
              <a:gd name="connsiteY80" fmla="*/ 784248 h 1113845"/>
              <a:gd name="connsiteX81" fmla="*/ 758094 w 1112589"/>
              <a:gd name="connsiteY81" fmla="*/ 29972 h 1113845"/>
              <a:gd name="connsiteX82" fmla="*/ 708219 w 1112589"/>
              <a:gd name="connsiteY82" fmla="*/ 29972 h 1113845"/>
              <a:gd name="connsiteX83" fmla="*/ 693257 w 1112589"/>
              <a:gd name="connsiteY83" fmla="*/ 14986 h 1113845"/>
              <a:gd name="connsiteX84" fmla="*/ 708219 w 1112589"/>
              <a:gd name="connsiteY84" fmla="*/ 0 h 111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112589" h="1113845">
                <a:moveTo>
                  <a:pt x="64973" y="892223"/>
                </a:moveTo>
                <a:cubicBezTo>
                  <a:pt x="47624" y="892223"/>
                  <a:pt x="33992" y="905887"/>
                  <a:pt x="33992" y="923277"/>
                </a:cubicBezTo>
                <a:lnTo>
                  <a:pt x="33992" y="1058670"/>
                </a:lnTo>
                <a:cubicBezTo>
                  <a:pt x="33992" y="1068607"/>
                  <a:pt x="43906" y="1078544"/>
                  <a:pt x="53820" y="1078544"/>
                </a:cubicBezTo>
                <a:lnTo>
                  <a:pt x="156677" y="1078544"/>
                </a:lnTo>
                <a:cubicBezTo>
                  <a:pt x="166591" y="1078544"/>
                  <a:pt x="176505" y="1068607"/>
                  <a:pt x="176505" y="1058670"/>
                </a:cubicBezTo>
                <a:lnTo>
                  <a:pt x="176505" y="923277"/>
                </a:lnTo>
                <a:cubicBezTo>
                  <a:pt x="176505" y="905887"/>
                  <a:pt x="162873" y="892223"/>
                  <a:pt x="145524" y="892223"/>
                </a:cubicBezTo>
                <a:close/>
                <a:moveTo>
                  <a:pt x="64973" y="862412"/>
                </a:moveTo>
                <a:lnTo>
                  <a:pt x="145524" y="862412"/>
                </a:lnTo>
                <a:cubicBezTo>
                  <a:pt x="178983" y="862412"/>
                  <a:pt x="206247" y="889739"/>
                  <a:pt x="206247" y="923277"/>
                </a:cubicBezTo>
                <a:lnTo>
                  <a:pt x="206247" y="1058670"/>
                </a:lnTo>
                <a:cubicBezTo>
                  <a:pt x="206247" y="1085997"/>
                  <a:pt x="183940" y="1108356"/>
                  <a:pt x="156677" y="1108356"/>
                </a:cubicBezTo>
                <a:lnTo>
                  <a:pt x="53820" y="1108356"/>
                </a:lnTo>
                <a:cubicBezTo>
                  <a:pt x="26556" y="1108356"/>
                  <a:pt x="4250" y="1085997"/>
                  <a:pt x="4250" y="1058670"/>
                </a:cubicBezTo>
                <a:lnTo>
                  <a:pt x="4250" y="923277"/>
                </a:lnTo>
                <a:cubicBezTo>
                  <a:pt x="4250" y="889739"/>
                  <a:pt x="31513" y="862412"/>
                  <a:pt x="64973" y="862412"/>
                </a:cubicBezTo>
                <a:close/>
                <a:moveTo>
                  <a:pt x="366714" y="635539"/>
                </a:moveTo>
                <a:cubicBezTo>
                  <a:pt x="350701" y="635539"/>
                  <a:pt x="337152" y="650565"/>
                  <a:pt x="337152" y="666842"/>
                </a:cubicBezTo>
                <a:lnTo>
                  <a:pt x="337152" y="1063756"/>
                </a:lnTo>
                <a:cubicBezTo>
                  <a:pt x="337152" y="1073773"/>
                  <a:pt x="345774" y="1083790"/>
                  <a:pt x="356860" y="1083790"/>
                </a:cubicBezTo>
                <a:lnTo>
                  <a:pt x="457864" y="1083790"/>
                </a:lnTo>
                <a:cubicBezTo>
                  <a:pt x="468950" y="1083790"/>
                  <a:pt x="477572" y="1073773"/>
                  <a:pt x="477572" y="1063756"/>
                </a:cubicBezTo>
                <a:lnTo>
                  <a:pt x="477572" y="666842"/>
                </a:lnTo>
                <a:cubicBezTo>
                  <a:pt x="477572" y="650565"/>
                  <a:pt x="464023" y="635539"/>
                  <a:pt x="446778" y="635539"/>
                </a:cubicBezTo>
                <a:close/>
                <a:moveTo>
                  <a:pt x="366714" y="604237"/>
                </a:moveTo>
                <a:lnTo>
                  <a:pt x="446778" y="604237"/>
                </a:lnTo>
                <a:cubicBezTo>
                  <a:pt x="481268" y="604237"/>
                  <a:pt x="508366" y="631783"/>
                  <a:pt x="508366" y="666842"/>
                </a:cubicBezTo>
                <a:lnTo>
                  <a:pt x="508366" y="1063756"/>
                </a:lnTo>
                <a:cubicBezTo>
                  <a:pt x="508366" y="1091302"/>
                  <a:pt x="484963" y="1113840"/>
                  <a:pt x="457864" y="1113840"/>
                </a:cubicBezTo>
                <a:lnTo>
                  <a:pt x="356860" y="1113840"/>
                </a:lnTo>
                <a:cubicBezTo>
                  <a:pt x="328530" y="1113840"/>
                  <a:pt x="306358" y="1091302"/>
                  <a:pt x="306358" y="1063756"/>
                </a:cubicBezTo>
                <a:lnTo>
                  <a:pt x="306358" y="666842"/>
                </a:lnTo>
                <a:cubicBezTo>
                  <a:pt x="306358" y="631783"/>
                  <a:pt x="333457" y="604237"/>
                  <a:pt x="366714" y="604237"/>
                </a:cubicBezTo>
                <a:close/>
                <a:moveTo>
                  <a:pt x="670061" y="333293"/>
                </a:moveTo>
                <a:cubicBezTo>
                  <a:pt x="652816" y="333293"/>
                  <a:pt x="639267" y="347009"/>
                  <a:pt x="639267" y="364466"/>
                </a:cubicBezTo>
                <a:lnTo>
                  <a:pt x="639267" y="1063970"/>
                </a:lnTo>
                <a:cubicBezTo>
                  <a:pt x="639267" y="1073945"/>
                  <a:pt x="647889" y="1083920"/>
                  <a:pt x="658975" y="1083920"/>
                </a:cubicBezTo>
                <a:lnTo>
                  <a:pt x="759977" y="1083920"/>
                </a:lnTo>
                <a:cubicBezTo>
                  <a:pt x="771063" y="1083920"/>
                  <a:pt x="779685" y="1073945"/>
                  <a:pt x="779685" y="1063970"/>
                </a:cubicBezTo>
                <a:lnTo>
                  <a:pt x="779685" y="364466"/>
                </a:lnTo>
                <a:cubicBezTo>
                  <a:pt x="779685" y="347009"/>
                  <a:pt x="766136" y="333293"/>
                  <a:pt x="750123" y="333293"/>
                </a:cubicBezTo>
                <a:close/>
                <a:moveTo>
                  <a:pt x="670061" y="302121"/>
                </a:moveTo>
                <a:lnTo>
                  <a:pt x="750123" y="302121"/>
                </a:lnTo>
                <a:cubicBezTo>
                  <a:pt x="782148" y="302121"/>
                  <a:pt x="810478" y="330800"/>
                  <a:pt x="810478" y="364466"/>
                </a:cubicBezTo>
                <a:lnTo>
                  <a:pt x="810478" y="1063970"/>
                </a:lnTo>
                <a:cubicBezTo>
                  <a:pt x="810478" y="1091401"/>
                  <a:pt x="788307" y="1113845"/>
                  <a:pt x="759977" y="1113845"/>
                </a:cubicBezTo>
                <a:lnTo>
                  <a:pt x="658975" y="1113845"/>
                </a:lnTo>
                <a:cubicBezTo>
                  <a:pt x="631877" y="1113845"/>
                  <a:pt x="608474" y="1091401"/>
                  <a:pt x="608474" y="1063970"/>
                </a:cubicBezTo>
                <a:lnTo>
                  <a:pt x="608474" y="364466"/>
                </a:lnTo>
                <a:cubicBezTo>
                  <a:pt x="608474" y="330800"/>
                  <a:pt x="635572" y="302121"/>
                  <a:pt x="670061" y="302121"/>
                </a:cubicBezTo>
                <a:close/>
                <a:moveTo>
                  <a:pt x="972169" y="69555"/>
                </a:moveTo>
                <a:cubicBezTo>
                  <a:pt x="954924" y="69555"/>
                  <a:pt x="941375" y="83240"/>
                  <a:pt x="941375" y="99413"/>
                </a:cubicBezTo>
                <a:lnTo>
                  <a:pt x="941375" y="1058588"/>
                </a:lnTo>
                <a:cubicBezTo>
                  <a:pt x="941375" y="1068541"/>
                  <a:pt x="949997" y="1078493"/>
                  <a:pt x="961083" y="1078493"/>
                </a:cubicBezTo>
                <a:lnTo>
                  <a:pt x="1063319" y="1078493"/>
                </a:lnTo>
                <a:cubicBezTo>
                  <a:pt x="1073173" y="1078493"/>
                  <a:pt x="1081795" y="1068541"/>
                  <a:pt x="1081795" y="1058588"/>
                </a:cubicBezTo>
                <a:lnTo>
                  <a:pt x="1081795" y="99413"/>
                </a:lnTo>
                <a:cubicBezTo>
                  <a:pt x="1081795" y="83240"/>
                  <a:pt x="1068246" y="69555"/>
                  <a:pt x="1052233" y="69555"/>
                </a:cubicBezTo>
                <a:close/>
                <a:moveTo>
                  <a:pt x="972169" y="38453"/>
                </a:moveTo>
                <a:lnTo>
                  <a:pt x="1052233" y="38453"/>
                </a:lnTo>
                <a:cubicBezTo>
                  <a:pt x="1085491" y="38453"/>
                  <a:pt x="1112589" y="65823"/>
                  <a:pt x="1112589" y="99413"/>
                </a:cubicBezTo>
                <a:lnTo>
                  <a:pt x="1112589" y="1058588"/>
                </a:lnTo>
                <a:cubicBezTo>
                  <a:pt x="1112589" y="1085958"/>
                  <a:pt x="1090418" y="1108351"/>
                  <a:pt x="1063319" y="1108351"/>
                </a:cubicBezTo>
                <a:lnTo>
                  <a:pt x="961083" y="1108351"/>
                </a:lnTo>
                <a:cubicBezTo>
                  <a:pt x="932753" y="1108351"/>
                  <a:pt x="910581" y="1085958"/>
                  <a:pt x="910581" y="1058588"/>
                </a:cubicBezTo>
                <a:lnTo>
                  <a:pt x="910581" y="99413"/>
                </a:lnTo>
                <a:cubicBezTo>
                  <a:pt x="910581" y="65823"/>
                  <a:pt x="938911" y="38453"/>
                  <a:pt x="972169" y="38453"/>
                </a:cubicBezTo>
                <a:close/>
                <a:moveTo>
                  <a:pt x="708219" y="0"/>
                </a:moveTo>
                <a:lnTo>
                  <a:pt x="794253" y="0"/>
                </a:lnTo>
                <a:cubicBezTo>
                  <a:pt x="796747" y="0"/>
                  <a:pt x="797994" y="0"/>
                  <a:pt x="800487" y="0"/>
                </a:cubicBezTo>
                <a:cubicBezTo>
                  <a:pt x="804228" y="1249"/>
                  <a:pt x="807968" y="4995"/>
                  <a:pt x="809215" y="8742"/>
                </a:cubicBezTo>
                <a:cubicBezTo>
                  <a:pt x="809215" y="11239"/>
                  <a:pt x="810462" y="12488"/>
                  <a:pt x="810462" y="14986"/>
                </a:cubicBezTo>
                <a:lnTo>
                  <a:pt x="810462" y="102402"/>
                </a:lnTo>
                <a:cubicBezTo>
                  <a:pt x="810462" y="109895"/>
                  <a:pt x="804228" y="117388"/>
                  <a:pt x="794253" y="117388"/>
                </a:cubicBezTo>
                <a:cubicBezTo>
                  <a:pt x="786772" y="117388"/>
                  <a:pt x="779291" y="109895"/>
                  <a:pt x="779291" y="102402"/>
                </a:cubicBezTo>
                <a:lnTo>
                  <a:pt x="779291" y="52450"/>
                </a:lnTo>
                <a:lnTo>
                  <a:pt x="26185" y="806727"/>
                </a:lnTo>
                <a:cubicBezTo>
                  <a:pt x="22444" y="810473"/>
                  <a:pt x="18704" y="811722"/>
                  <a:pt x="14963" y="811722"/>
                </a:cubicBezTo>
                <a:cubicBezTo>
                  <a:pt x="11223" y="811722"/>
                  <a:pt x="6235" y="810473"/>
                  <a:pt x="3741" y="806727"/>
                </a:cubicBezTo>
                <a:cubicBezTo>
                  <a:pt x="-1246" y="800483"/>
                  <a:pt x="-1246" y="790493"/>
                  <a:pt x="3741" y="784248"/>
                </a:cubicBezTo>
                <a:lnTo>
                  <a:pt x="758094" y="29972"/>
                </a:lnTo>
                <a:lnTo>
                  <a:pt x="708219" y="29972"/>
                </a:lnTo>
                <a:cubicBezTo>
                  <a:pt x="699491" y="29972"/>
                  <a:pt x="693257" y="23728"/>
                  <a:pt x="693257" y="14986"/>
                </a:cubicBezTo>
                <a:cubicBezTo>
                  <a:pt x="693257" y="6244"/>
                  <a:pt x="699491" y="0"/>
                  <a:pt x="708219"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63" name="Freeform 62">
            <a:extLst>
              <a:ext uri="{FF2B5EF4-FFF2-40B4-BE49-F238E27FC236}">
                <a16:creationId xmlns:a16="http://schemas.microsoft.com/office/drawing/2014/main" id="{60E518CF-4FB3-4148-94FD-8B821DB6127E}"/>
              </a:ext>
            </a:extLst>
          </p:cNvPr>
          <p:cNvSpPr>
            <a:spLocks noChangeArrowheads="1"/>
          </p:cNvSpPr>
          <p:nvPr/>
        </p:nvSpPr>
        <p:spPr bwMode="auto">
          <a:xfrm>
            <a:off x="20521607" y="7758861"/>
            <a:ext cx="1179734" cy="1179760"/>
          </a:xfrm>
          <a:custGeom>
            <a:avLst/>
            <a:gdLst>
              <a:gd name="connsiteX0" fmla="*/ 586478 w 1179734"/>
              <a:gd name="connsiteY0" fmla="*/ 933817 h 1179760"/>
              <a:gd name="connsiteX1" fmla="*/ 602958 w 1179734"/>
              <a:gd name="connsiteY1" fmla="*/ 949686 h 1179760"/>
              <a:gd name="connsiteX2" fmla="*/ 602958 w 1179734"/>
              <a:gd name="connsiteY2" fmla="*/ 1005837 h 1179760"/>
              <a:gd name="connsiteX3" fmla="*/ 586478 w 1179734"/>
              <a:gd name="connsiteY3" fmla="*/ 1020485 h 1179760"/>
              <a:gd name="connsiteX4" fmla="*/ 571268 w 1179734"/>
              <a:gd name="connsiteY4" fmla="*/ 1005837 h 1179760"/>
              <a:gd name="connsiteX5" fmla="*/ 571268 w 1179734"/>
              <a:gd name="connsiteY5" fmla="*/ 949686 h 1179760"/>
              <a:gd name="connsiteX6" fmla="*/ 586478 w 1179734"/>
              <a:gd name="connsiteY6" fmla="*/ 933817 h 1179760"/>
              <a:gd name="connsiteX7" fmla="*/ 321294 w 1179734"/>
              <a:gd name="connsiteY7" fmla="*/ 828797 h 1179760"/>
              <a:gd name="connsiteX8" fmla="*/ 343986 w 1179734"/>
              <a:gd name="connsiteY8" fmla="*/ 828797 h 1179760"/>
              <a:gd name="connsiteX9" fmla="*/ 343986 w 1179734"/>
              <a:gd name="connsiteY9" fmla="*/ 850584 h 1179760"/>
              <a:gd name="connsiteX10" fmla="*/ 303644 w 1179734"/>
              <a:gd name="connsiteY10" fmla="*/ 889316 h 1179760"/>
              <a:gd name="connsiteX11" fmla="*/ 291038 w 1179734"/>
              <a:gd name="connsiteY11" fmla="*/ 894158 h 1179760"/>
              <a:gd name="connsiteX12" fmla="*/ 280952 w 1179734"/>
              <a:gd name="connsiteY12" fmla="*/ 889316 h 1179760"/>
              <a:gd name="connsiteX13" fmla="*/ 280952 w 1179734"/>
              <a:gd name="connsiteY13" fmla="*/ 868740 h 1179760"/>
              <a:gd name="connsiteX14" fmla="*/ 841434 w 1179734"/>
              <a:gd name="connsiteY14" fmla="*/ 825166 h 1179760"/>
              <a:gd name="connsiteX15" fmla="*/ 851676 w 1179734"/>
              <a:gd name="connsiteY15" fmla="*/ 828797 h 1179760"/>
              <a:gd name="connsiteX16" fmla="*/ 893278 w 1179734"/>
              <a:gd name="connsiteY16" fmla="*/ 868740 h 1179760"/>
              <a:gd name="connsiteX17" fmla="*/ 893278 w 1179734"/>
              <a:gd name="connsiteY17" fmla="*/ 889316 h 1179760"/>
              <a:gd name="connsiteX18" fmla="*/ 881932 w 1179734"/>
              <a:gd name="connsiteY18" fmla="*/ 894158 h 1179760"/>
              <a:gd name="connsiteX19" fmla="*/ 871848 w 1179734"/>
              <a:gd name="connsiteY19" fmla="*/ 889316 h 1179760"/>
              <a:gd name="connsiteX20" fmla="*/ 830246 w 1179734"/>
              <a:gd name="connsiteY20" fmla="*/ 850584 h 1179760"/>
              <a:gd name="connsiteX21" fmla="*/ 830246 w 1179734"/>
              <a:gd name="connsiteY21" fmla="*/ 828797 h 1179760"/>
              <a:gd name="connsiteX22" fmla="*/ 841434 w 1179734"/>
              <a:gd name="connsiteY22" fmla="*/ 825166 h 1179760"/>
              <a:gd name="connsiteX23" fmla="*/ 943160 w 1179734"/>
              <a:gd name="connsiteY23" fmla="*/ 571278 h 1179760"/>
              <a:gd name="connsiteX24" fmla="*/ 1000100 w 1179734"/>
              <a:gd name="connsiteY24" fmla="*/ 571278 h 1179760"/>
              <a:gd name="connsiteX25" fmla="*/ 1014954 w 1179734"/>
              <a:gd name="connsiteY25" fmla="*/ 587758 h 1179760"/>
              <a:gd name="connsiteX26" fmla="*/ 1000100 w 1179734"/>
              <a:gd name="connsiteY26" fmla="*/ 602970 h 1179760"/>
              <a:gd name="connsiteX27" fmla="*/ 943160 w 1179734"/>
              <a:gd name="connsiteY27" fmla="*/ 602970 h 1179760"/>
              <a:gd name="connsiteX28" fmla="*/ 928304 w 1179734"/>
              <a:gd name="connsiteY28" fmla="*/ 587758 h 1179760"/>
              <a:gd name="connsiteX29" fmla="*/ 943160 w 1179734"/>
              <a:gd name="connsiteY29" fmla="*/ 571278 h 1179760"/>
              <a:gd name="connsiteX30" fmla="*/ 169670 w 1179734"/>
              <a:gd name="connsiteY30" fmla="*/ 571278 h 1179760"/>
              <a:gd name="connsiteX31" fmla="*/ 225820 w 1179734"/>
              <a:gd name="connsiteY31" fmla="*/ 571278 h 1179760"/>
              <a:gd name="connsiteX32" fmla="*/ 240468 w 1179734"/>
              <a:gd name="connsiteY32" fmla="*/ 587758 h 1179760"/>
              <a:gd name="connsiteX33" fmla="*/ 225820 w 1179734"/>
              <a:gd name="connsiteY33" fmla="*/ 602970 h 1179760"/>
              <a:gd name="connsiteX34" fmla="*/ 169670 w 1179734"/>
              <a:gd name="connsiteY34" fmla="*/ 602970 h 1179760"/>
              <a:gd name="connsiteX35" fmla="*/ 153802 w 1179734"/>
              <a:gd name="connsiteY35" fmla="*/ 587758 h 1179760"/>
              <a:gd name="connsiteX36" fmla="*/ 169670 w 1179734"/>
              <a:gd name="connsiteY36" fmla="*/ 571278 h 1179760"/>
              <a:gd name="connsiteX37" fmla="*/ 585618 w 1179734"/>
              <a:gd name="connsiteY37" fmla="*/ 560716 h 1179760"/>
              <a:gd name="connsiteX38" fmla="*/ 558330 w 1179734"/>
              <a:gd name="connsiteY38" fmla="*/ 589454 h 1179760"/>
              <a:gd name="connsiteX39" fmla="*/ 585618 w 1179734"/>
              <a:gd name="connsiteY39" fmla="*/ 616942 h 1179760"/>
              <a:gd name="connsiteX40" fmla="*/ 612904 w 1179734"/>
              <a:gd name="connsiteY40" fmla="*/ 589454 h 1179760"/>
              <a:gd name="connsiteX41" fmla="*/ 585618 w 1179734"/>
              <a:gd name="connsiteY41" fmla="*/ 560716 h 1179760"/>
              <a:gd name="connsiteX42" fmla="*/ 585618 w 1179734"/>
              <a:gd name="connsiteY42" fmla="*/ 357050 h 1179760"/>
              <a:gd name="connsiteX43" fmla="*/ 601742 w 1179734"/>
              <a:gd name="connsiteY43" fmla="*/ 373293 h 1179760"/>
              <a:gd name="connsiteX44" fmla="*/ 601742 w 1179734"/>
              <a:gd name="connsiteY44" fmla="*/ 531978 h 1179760"/>
              <a:gd name="connsiteX45" fmla="*/ 641432 w 1179734"/>
              <a:gd name="connsiteY45" fmla="*/ 573210 h 1179760"/>
              <a:gd name="connsiteX46" fmla="*/ 857250 w 1179734"/>
              <a:gd name="connsiteY46" fmla="*/ 573210 h 1179760"/>
              <a:gd name="connsiteX47" fmla="*/ 872134 w 1179734"/>
              <a:gd name="connsiteY47" fmla="*/ 589454 h 1179760"/>
              <a:gd name="connsiteX48" fmla="*/ 857250 w 1179734"/>
              <a:gd name="connsiteY48" fmla="*/ 604447 h 1179760"/>
              <a:gd name="connsiteX49" fmla="*/ 641432 w 1179734"/>
              <a:gd name="connsiteY49" fmla="*/ 604447 h 1179760"/>
              <a:gd name="connsiteX50" fmla="*/ 585618 w 1179734"/>
              <a:gd name="connsiteY50" fmla="*/ 646930 h 1179760"/>
              <a:gd name="connsiteX51" fmla="*/ 527322 w 1179734"/>
              <a:gd name="connsiteY51" fmla="*/ 589454 h 1179760"/>
              <a:gd name="connsiteX52" fmla="*/ 570734 w 1179734"/>
              <a:gd name="connsiteY52" fmla="*/ 531978 h 1179760"/>
              <a:gd name="connsiteX53" fmla="*/ 570734 w 1179734"/>
              <a:gd name="connsiteY53" fmla="*/ 373293 h 1179760"/>
              <a:gd name="connsiteX54" fmla="*/ 585618 w 1179734"/>
              <a:gd name="connsiteY54" fmla="*/ 357050 h 1179760"/>
              <a:gd name="connsiteX55" fmla="*/ 871848 w 1179734"/>
              <a:gd name="connsiteY55" fmla="*/ 284989 h 1179760"/>
              <a:gd name="connsiteX56" fmla="*/ 893278 w 1179734"/>
              <a:gd name="connsiteY56" fmla="*/ 284989 h 1179760"/>
              <a:gd name="connsiteX57" fmla="*/ 893278 w 1179734"/>
              <a:gd name="connsiteY57" fmla="*/ 306774 h 1179760"/>
              <a:gd name="connsiteX58" fmla="*/ 851676 w 1179734"/>
              <a:gd name="connsiteY58" fmla="*/ 346715 h 1179760"/>
              <a:gd name="connsiteX59" fmla="*/ 841592 w 1179734"/>
              <a:gd name="connsiteY59" fmla="*/ 350345 h 1179760"/>
              <a:gd name="connsiteX60" fmla="*/ 830246 w 1179734"/>
              <a:gd name="connsiteY60" fmla="*/ 346715 h 1179760"/>
              <a:gd name="connsiteX61" fmla="*/ 830246 w 1179734"/>
              <a:gd name="connsiteY61" fmla="*/ 324929 h 1179760"/>
              <a:gd name="connsiteX62" fmla="*/ 280952 w 1179734"/>
              <a:gd name="connsiteY62" fmla="*/ 284989 h 1179760"/>
              <a:gd name="connsiteX63" fmla="*/ 303644 w 1179734"/>
              <a:gd name="connsiteY63" fmla="*/ 284989 h 1179760"/>
              <a:gd name="connsiteX64" fmla="*/ 343986 w 1179734"/>
              <a:gd name="connsiteY64" fmla="*/ 324929 h 1179760"/>
              <a:gd name="connsiteX65" fmla="*/ 343986 w 1179734"/>
              <a:gd name="connsiteY65" fmla="*/ 346715 h 1179760"/>
              <a:gd name="connsiteX66" fmla="*/ 333900 w 1179734"/>
              <a:gd name="connsiteY66" fmla="*/ 350345 h 1179760"/>
              <a:gd name="connsiteX67" fmla="*/ 321294 w 1179734"/>
              <a:gd name="connsiteY67" fmla="*/ 346715 h 1179760"/>
              <a:gd name="connsiteX68" fmla="*/ 280952 w 1179734"/>
              <a:gd name="connsiteY68" fmla="*/ 306774 h 1179760"/>
              <a:gd name="connsiteX69" fmla="*/ 280952 w 1179734"/>
              <a:gd name="connsiteY69" fmla="*/ 284989 h 1179760"/>
              <a:gd name="connsiteX70" fmla="*/ 586478 w 1179734"/>
              <a:gd name="connsiteY70" fmla="*/ 159299 h 1179760"/>
              <a:gd name="connsiteX71" fmla="*/ 602958 w 1179734"/>
              <a:gd name="connsiteY71" fmla="*/ 173947 h 1179760"/>
              <a:gd name="connsiteX72" fmla="*/ 602958 w 1179734"/>
              <a:gd name="connsiteY72" fmla="*/ 231319 h 1179760"/>
              <a:gd name="connsiteX73" fmla="*/ 586478 w 1179734"/>
              <a:gd name="connsiteY73" fmla="*/ 245967 h 1179760"/>
              <a:gd name="connsiteX74" fmla="*/ 571268 w 1179734"/>
              <a:gd name="connsiteY74" fmla="*/ 231319 h 1179760"/>
              <a:gd name="connsiteX75" fmla="*/ 571268 w 1179734"/>
              <a:gd name="connsiteY75" fmla="*/ 173947 h 1179760"/>
              <a:gd name="connsiteX76" fmla="*/ 586478 w 1179734"/>
              <a:gd name="connsiteY76" fmla="*/ 159299 h 1179760"/>
              <a:gd name="connsiteX77" fmla="*/ 586502 w 1179734"/>
              <a:gd name="connsiteY77" fmla="*/ 128731 h 1179760"/>
              <a:gd name="connsiteX78" fmla="*/ 128728 w 1179734"/>
              <a:gd name="connsiteY78" fmla="*/ 587758 h 1179760"/>
              <a:gd name="connsiteX79" fmla="*/ 586502 w 1179734"/>
              <a:gd name="connsiteY79" fmla="*/ 1044296 h 1179760"/>
              <a:gd name="connsiteX80" fmla="*/ 1044274 w 1179734"/>
              <a:gd name="connsiteY80" fmla="*/ 587758 h 1179760"/>
              <a:gd name="connsiteX81" fmla="*/ 586502 w 1179734"/>
              <a:gd name="connsiteY81" fmla="*/ 128731 h 1179760"/>
              <a:gd name="connsiteX82" fmla="*/ 586502 w 1179734"/>
              <a:gd name="connsiteY82" fmla="*/ 98876 h 1179760"/>
              <a:gd name="connsiteX83" fmla="*/ 1075374 w 1179734"/>
              <a:gd name="connsiteY83" fmla="*/ 587758 h 1179760"/>
              <a:gd name="connsiteX84" fmla="*/ 586502 w 1179734"/>
              <a:gd name="connsiteY84" fmla="*/ 1075395 h 1179760"/>
              <a:gd name="connsiteX85" fmla="*/ 98874 w 1179734"/>
              <a:gd name="connsiteY85" fmla="*/ 587758 h 1179760"/>
              <a:gd name="connsiteX86" fmla="*/ 586502 w 1179734"/>
              <a:gd name="connsiteY86" fmla="*/ 98876 h 1179760"/>
              <a:gd name="connsiteX87" fmla="*/ 589244 w 1179734"/>
              <a:gd name="connsiteY87" fmla="*/ 31177 h 1179760"/>
              <a:gd name="connsiteX88" fmla="*/ 29900 w 1179734"/>
              <a:gd name="connsiteY88" fmla="*/ 591127 h 1179760"/>
              <a:gd name="connsiteX89" fmla="*/ 589244 w 1179734"/>
              <a:gd name="connsiteY89" fmla="*/ 1149829 h 1179760"/>
              <a:gd name="connsiteX90" fmla="*/ 1148590 w 1179734"/>
              <a:gd name="connsiteY90" fmla="*/ 591127 h 1179760"/>
              <a:gd name="connsiteX91" fmla="*/ 589244 w 1179734"/>
              <a:gd name="connsiteY91" fmla="*/ 31177 h 1179760"/>
              <a:gd name="connsiteX92" fmla="*/ 589244 w 1179734"/>
              <a:gd name="connsiteY92" fmla="*/ 0 h 1179760"/>
              <a:gd name="connsiteX93" fmla="*/ 1179734 w 1179734"/>
              <a:gd name="connsiteY93" fmla="*/ 591127 h 1179760"/>
              <a:gd name="connsiteX94" fmla="*/ 589244 w 1179734"/>
              <a:gd name="connsiteY94" fmla="*/ 1179760 h 1179760"/>
              <a:gd name="connsiteX95" fmla="*/ 0 w 1179734"/>
              <a:gd name="connsiteY95" fmla="*/ 591127 h 1179760"/>
              <a:gd name="connsiteX96" fmla="*/ 589244 w 1179734"/>
              <a:gd name="connsiteY96" fmla="*/ 0 h 1179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1179734" h="1179760">
                <a:moveTo>
                  <a:pt x="586478" y="933817"/>
                </a:moveTo>
                <a:cubicBezTo>
                  <a:pt x="595352" y="933817"/>
                  <a:pt x="602958" y="941141"/>
                  <a:pt x="602958" y="949686"/>
                </a:cubicBezTo>
                <a:lnTo>
                  <a:pt x="602958" y="1005837"/>
                </a:lnTo>
                <a:cubicBezTo>
                  <a:pt x="602958" y="1013161"/>
                  <a:pt x="595352" y="1020485"/>
                  <a:pt x="586478" y="1020485"/>
                </a:cubicBezTo>
                <a:cubicBezTo>
                  <a:pt x="577606" y="1020485"/>
                  <a:pt x="571268" y="1013161"/>
                  <a:pt x="571268" y="1005837"/>
                </a:cubicBezTo>
                <a:lnTo>
                  <a:pt x="571268" y="949686"/>
                </a:lnTo>
                <a:cubicBezTo>
                  <a:pt x="571268" y="941141"/>
                  <a:pt x="577606" y="933817"/>
                  <a:pt x="586478" y="933817"/>
                </a:cubicBezTo>
                <a:close/>
                <a:moveTo>
                  <a:pt x="321294" y="828797"/>
                </a:moveTo>
                <a:cubicBezTo>
                  <a:pt x="327598" y="823956"/>
                  <a:pt x="337682" y="823956"/>
                  <a:pt x="343986" y="828797"/>
                </a:cubicBezTo>
                <a:cubicBezTo>
                  <a:pt x="350290" y="834849"/>
                  <a:pt x="350290" y="844532"/>
                  <a:pt x="343986" y="850584"/>
                </a:cubicBezTo>
                <a:lnTo>
                  <a:pt x="303644" y="889316"/>
                </a:lnTo>
                <a:cubicBezTo>
                  <a:pt x="299862" y="892947"/>
                  <a:pt x="296080" y="894158"/>
                  <a:pt x="291038" y="894158"/>
                </a:cubicBezTo>
                <a:cubicBezTo>
                  <a:pt x="288516" y="894158"/>
                  <a:pt x="283474" y="892947"/>
                  <a:pt x="280952" y="889316"/>
                </a:cubicBezTo>
                <a:cubicBezTo>
                  <a:pt x="274648" y="883264"/>
                  <a:pt x="274648" y="874792"/>
                  <a:pt x="280952" y="868740"/>
                </a:cubicBezTo>
                <a:close/>
                <a:moveTo>
                  <a:pt x="841434" y="825166"/>
                </a:moveTo>
                <a:cubicBezTo>
                  <a:pt x="845372" y="825166"/>
                  <a:pt x="849154" y="826376"/>
                  <a:pt x="851676" y="828797"/>
                </a:cubicBezTo>
                <a:lnTo>
                  <a:pt x="893278" y="868740"/>
                </a:lnTo>
                <a:cubicBezTo>
                  <a:pt x="899582" y="874792"/>
                  <a:pt x="899582" y="883264"/>
                  <a:pt x="893278" y="889316"/>
                </a:cubicBezTo>
                <a:cubicBezTo>
                  <a:pt x="890758" y="892947"/>
                  <a:pt x="885714" y="894158"/>
                  <a:pt x="881932" y="894158"/>
                </a:cubicBezTo>
                <a:cubicBezTo>
                  <a:pt x="878150" y="894158"/>
                  <a:pt x="874368" y="892947"/>
                  <a:pt x="871848" y="889316"/>
                </a:cubicBezTo>
                <a:lnTo>
                  <a:pt x="830246" y="850584"/>
                </a:lnTo>
                <a:cubicBezTo>
                  <a:pt x="823942" y="844532"/>
                  <a:pt x="823942" y="834849"/>
                  <a:pt x="830246" y="828797"/>
                </a:cubicBezTo>
                <a:cubicBezTo>
                  <a:pt x="833398" y="826376"/>
                  <a:pt x="837494" y="825166"/>
                  <a:pt x="841434" y="825166"/>
                </a:cubicBezTo>
                <a:close/>
                <a:moveTo>
                  <a:pt x="943160" y="571278"/>
                </a:moveTo>
                <a:lnTo>
                  <a:pt x="1000100" y="571278"/>
                </a:lnTo>
                <a:cubicBezTo>
                  <a:pt x="1008764" y="571278"/>
                  <a:pt x="1014954" y="577617"/>
                  <a:pt x="1014954" y="587758"/>
                </a:cubicBezTo>
                <a:cubicBezTo>
                  <a:pt x="1014954" y="596631"/>
                  <a:pt x="1008764" y="602970"/>
                  <a:pt x="1000100" y="602970"/>
                </a:cubicBezTo>
                <a:lnTo>
                  <a:pt x="943160" y="602970"/>
                </a:lnTo>
                <a:cubicBezTo>
                  <a:pt x="935732" y="602970"/>
                  <a:pt x="928304" y="596631"/>
                  <a:pt x="928304" y="587758"/>
                </a:cubicBezTo>
                <a:cubicBezTo>
                  <a:pt x="928304" y="577617"/>
                  <a:pt x="935732" y="571278"/>
                  <a:pt x="943160" y="571278"/>
                </a:cubicBezTo>
                <a:close/>
                <a:moveTo>
                  <a:pt x="169670" y="571278"/>
                </a:moveTo>
                <a:lnTo>
                  <a:pt x="225820" y="571278"/>
                </a:lnTo>
                <a:cubicBezTo>
                  <a:pt x="234366" y="571278"/>
                  <a:pt x="240468" y="577617"/>
                  <a:pt x="240468" y="587758"/>
                </a:cubicBezTo>
                <a:cubicBezTo>
                  <a:pt x="240468" y="596631"/>
                  <a:pt x="234366" y="602970"/>
                  <a:pt x="225820" y="602970"/>
                </a:cubicBezTo>
                <a:lnTo>
                  <a:pt x="169670" y="602970"/>
                </a:lnTo>
                <a:cubicBezTo>
                  <a:pt x="161126" y="602970"/>
                  <a:pt x="153802" y="596631"/>
                  <a:pt x="153802" y="587758"/>
                </a:cubicBezTo>
                <a:cubicBezTo>
                  <a:pt x="153802" y="577617"/>
                  <a:pt x="161126" y="571278"/>
                  <a:pt x="169670" y="571278"/>
                </a:cubicBezTo>
                <a:close/>
                <a:moveTo>
                  <a:pt x="585618" y="560716"/>
                </a:moveTo>
                <a:cubicBezTo>
                  <a:pt x="570734" y="560716"/>
                  <a:pt x="558330" y="573210"/>
                  <a:pt x="558330" y="589454"/>
                </a:cubicBezTo>
                <a:cubicBezTo>
                  <a:pt x="558330" y="604447"/>
                  <a:pt x="570734" y="616942"/>
                  <a:pt x="585618" y="616942"/>
                </a:cubicBezTo>
                <a:cubicBezTo>
                  <a:pt x="601742" y="616942"/>
                  <a:pt x="612904" y="604447"/>
                  <a:pt x="612904" y="589454"/>
                </a:cubicBezTo>
                <a:cubicBezTo>
                  <a:pt x="612904" y="573210"/>
                  <a:pt x="601742" y="560716"/>
                  <a:pt x="585618" y="560716"/>
                </a:cubicBezTo>
                <a:close/>
                <a:moveTo>
                  <a:pt x="585618" y="357050"/>
                </a:moveTo>
                <a:cubicBezTo>
                  <a:pt x="594300" y="357050"/>
                  <a:pt x="601742" y="364547"/>
                  <a:pt x="601742" y="373293"/>
                </a:cubicBezTo>
                <a:lnTo>
                  <a:pt x="601742" y="531978"/>
                </a:lnTo>
                <a:cubicBezTo>
                  <a:pt x="620348" y="538225"/>
                  <a:pt x="636472" y="553219"/>
                  <a:pt x="641432" y="573210"/>
                </a:cubicBezTo>
                <a:lnTo>
                  <a:pt x="857250" y="573210"/>
                </a:lnTo>
                <a:cubicBezTo>
                  <a:pt x="865932" y="573210"/>
                  <a:pt x="872134" y="579458"/>
                  <a:pt x="872134" y="589454"/>
                </a:cubicBezTo>
                <a:cubicBezTo>
                  <a:pt x="872134" y="598200"/>
                  <a:pt x="865932" y="604447"/>
                  <a:pt x="857250" y="604447"/>
                </a:cubicBezTo>
                <a:lnTo>
                  <a:pt x="641432" y="604447"/>
                </a:lnTo>
                <a:cubicBezTo>
                  <a:pt x="635232" y="628188"/>
                  <a:pt x="611664" y="646930"/>
                  <a:pt x="585618" y="646930"/>
                </a:cubicBezTo>
                <a:cubicBezTo>
                  <a:pt x="553368" y="646930"/>
                  <a:pt x="527322" y="620691"/>
                  <a:pt x="527322" y="589454"/>
                </a:cubicBezTo>
                <a:cubicBezTo>
                  <a:pt x="527322" y="561965"/>
                  <a:pt x="545928" y="539474"/>
                  <a:pt x="570734" y="531978"/>
                </a:cubicBezTo>
                <a:lnTo>
                  <a:pt x="570734" y="373293"/>
                </a:lnTo>
                <a:cubicBezTo>
                  <a:pt x="570734" y="364547"/>
                  <a:pt x="576936" y="357050"/>
                  <a:pt x="585618" y="357050"/>
                </a:cubicBezTo>
                <a:close/>
                <a:moveTo>
                  <a:pt x="871848" y="284989"/>
                </a:moveTo>
                <a:cubicBezTo>
                  <a:pt x="878150" y="280148"/>
                  <a:pt x="886976" y="280148"/>
                  <a:pt x="893278" y="284989"/>
                </a:cubicBezTo>
                <a:cubicBezTo>
                  <a:pt x="899582" y="291040"/>
                  <a:pt x="899582" y="300723"/>
                  <a:pt x="893278" y="306774"/>
                </a:cubicBezTo>
                <a:lnTo>
                  <a:pt x="851676" y="346715"/>
                </a:lnTo>
                <a:cubicBezTo>
                  <a:pt x="849156" y="349135"/>
                  <a:pt x="845374" y="350345"/>
                  <a:pt x="841592" y="350345"/>
                </a:cubicBezTo>
                <a:cubicBezTo>
                  <a:pt x="837810" y="350345"/>
                  <a:pt x="834028" y="349135"/>
                  <a:pt x="830246" y="346715"/>
                </a:cubicBezTo>
                <a:cubicBezTo>
                  <a:pt x="823942" y="340663"/>
                  <a:pt x="823942" y="330981"/>
                  <a:pt x="830246" y="324929"/>
                </a:cubicBezTo>
                <a:close/>
                <a:moveTo>
                  <a:pt x="280952" y="284989"/>
                </a:moveTo>
                <a:cubicBezTo>
                  <a:pt x="287256" y="280148"/>
                  <a:pt x="297342" y="280148"/>
                  <a:pt x="303644" y="284989"/>
                </a:cubicBezTo>
                <a:lnTo>
                  <a:pt x="343986" y="324929"/>
                </a:lnTo>
                <a:cubicBezTo>
                  <a:pt x="350290" y="330981"/>
                  <a:pt x="350290" y="340663"/>
                  <a:pt x="343986" y="346715"/>
                </a:cubicBezTo>
                <a:cubicBezTo>
                  <a:pt x="341464" y="349135"/>
                  <a:pt x="337682" y="350345"/>
                  <a:pt x="333900" y="350345"/>
                </a:cubicBezTo>
                <a:cubicBezTo>
                  <a:pt x="328858" y="350345"/>
                  <a:pt x="325076" y="349135"/>
                  <a:pt x="321294" y="346715"/>
                </a:cubicBezTo>
                <a:lnTo>
                  <a:pt x="280952" y="306774"/>
                </a:lnTo>
                <a:cubicBezTo>
                  <a:pt x="274648" y="300723"/>
                  <a:pt x="274648" y="291040"/>
                  <a:pt x="280952" y="284989"/>
                </a:cubicBezTo>
                <a:close/>
                <a:moveTo>
                  <a:pt x="586478" y="159299"/>
                </a:moveTo>
                <a:cubicBezTo>
                  <a:pt x="595352" y="159299"/>
                  <a:pt x="602958" y="165402"/>
                  <a:pt x="602958" y="173947"/>
                </a:cubicBezTo>
                <a:lnTo>
                  <a:pt x="602958" y="231319"/>
                </a:lnTo>
                <a:cubicBezTo>
                  <a:pt x="602958" y="238643"/>
                  <a:pt x="595352" y="245967"/>
                  <a:pt x="586478" y="245967"/>
                </a:cubicBezTo>
                <a:cubicBezTo>
                  <a:pt x="577606" y="245967"/>
                  <a:pt x="571268" y="238643"/>
                  <a:pt x="571268" y="231319"/>
                </a:cubicBezTo>
                <a:lnTo>
                  <a:pt x="571268" y="173947"/>
                </a:lnTo>
                <a:cubicBezTo>
                  <a:pt x="571268" y="165402"/>
                  <a:pt x="577606" y="159299"/>
                  <a:pt x="586478" y="159299"/>
                </a:cubicBezTo>
                <a:close/>
                <a:moveTo>
                  <a:pt x="586502" y="128731"/>
                </a:moveTo>
                <a:cubicBezTo>
                  <a:pt x="333980" y="128731"/>
                  <a:pt x="128728" y="335231"/>
                  <a:pt x="128728" y="587758"/>
                </a:cubicBezTo>
                <a:cubicBezTo>
                  <a:pt x="128728" y="839040"/>
                  <a:pt x="333980" y="1044296"/>
                  <a:pt x="586502" y="1044296"/>
                </a:cubicBezTo>
                <a:cubicBezTo>
                  <a:pt x="839022" y="1044296"/>
                  <a:pt x="1044274" y="839040"/>
                  <a:pt x="1044274" y="587758"/>
                </a:cubicBezTo>
                <a:cubicBezTo>
                  <a:pt x="1044274" y="335231"/>
                  <a:pt x="839022" y="128731"/>
                  <a:pt x="586502" y="128731"/>
                </a:cubicBezTo>
                <a:close/>
                <a:moveTo>
                  <a:pt x="586502" y="98876"/>
                </a:moveTo>
                <a:cubicBezTo>
                  <a:pt x="856438" y="98876"/>
                  <a:pt x="1075374" y="317815"/>
                  <a:pt x="1075374" y="587758"/>
                </a:cubicBezTo>
                <a:cubicBezTo>
                  <a:pt x="1075374" y="856456"/>
                  <a:pt x="856438" y="1075395"/>
                  <a:pt x="586502" y="1075395"/>
                </a:cubicBezTo>
                <a:cubicBezTo>
                  <a:pt x="317808" y="1075395"/>
                  <a:pt x="98874" y="856456"/>
                  <a:pt x="98874" y="587758"/>
                </a:cubicBezTo>
                <a:cubicBezTo>
                  <a:pt x="98874" y="317815"/>
                  <a:pt x="317808" y="98876"/>
                  <a:pt x="586502" y="98876"/>
                </a:cubicBezTo>
                <a:close/>
                <a:moveTo>
                  <a:pt x="589244" y="31177"/>
                </a:moveTo>
                <a:cubicBezTo>
                  <a:pt x="280296" y="31177"/>
                  <a:pt x="29900" y="281845"/>
                  <a:pt x="29900" y="591127"/>
                </a:cubicBezTo>
                <a:cubicBezTo>
                  <a:pt x="29900" y="899162"/>
                  <a:pt x="280296" y="1149829"/>
                  <a:pt x="589244" y="1149829"/>
                </a:cubicBezTo>
                <a:cubicBezTo>
                  <a:pt x="896948" y="1149829"/>
                  <a:pt x="1148590" y="899162"/>
                  <a:pt x="1148590" y="591127"/>
                </a:cubicBezTo>
                <a:cubicBezTo>
                  <a:pt x="1148590" y="281845"/>
                  <a:pt x="896948" y="31177"/>
                  <a:pt x="589244" y="31177"/>
                </a:cubicBezTo>
                <a:close/>
                <a:moveTo>
                  <a:pt x="589244" y="0"/>
                </a:moveTo>
                <a:cubicBezTo>
                  <a:pt x="914388" y="0"/>
                  <a:pt x="1179734" y="264386"/>
                  <a:pt x="1179734" y="591127"/>
                </a:cubicBezTo>
                <a:cubicBezTo>
                  <a:pt x="1179734" y="915374"/>
                  <a:pt x="914388" y="1179760"/>
                  <a:pt x="589244" y="1179760"/>
                </a:cubicBezTo>
                <a:cubicBezTo>
                  <a:pt x="264102" y="1179760"/>
                  <a:pt x="0" y="915374"/>
                  <a:pt x="0" y="591127"/>
                </a:cubicBezTo>
                <a:cubicBezTo>
                  <a:pt x="0" y="264386"/>
                  <a:pt x="264102" y="0"/>
                  <a:pt x="589244"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64" name="Freeform 63">
            <a:extLst>
              <a:ext uri="{FF2B5EF4-FFF2-40B4-BE49-F238E27FC236}">
                <a16:creationId xmlns:a16="http://schemas.microsoft.com/office/drawing/2014/main" id="{3D695B59-20D8-1C43-AE70-CE4FE8A09C38}"/>
              </a:ext>
            </a:extLst>
          </p:cNvPr>
          <p:cNvSpPr>
            <a:spLocks noChangeArrowheads="1"/>
          </p:cNvSpPr>
          <p:nvPr/>
        </p:nvSpPr>
        <p:spPr bwMode="auto">
          <a:xfrm>
            <a:off x="20554567" y="1925247"/>
            <a:ext cx="1113816" cy="1113846"/>
          </a:xfrm>
          <a:custGeom>
            <a:avLst/>
            <a:gdLst>
              <a:gd name="connsiteX0" fmla="*/ 822706 w 1113816"/>
              <a:gd name="connsiteY0" fmla="*/ 494374 h 1113846"/>
              <a:gd name="connsiteX1" fmla="*/ 837504 w 1113816"/>
              <a:gd name="connsiteY1" fmla="*/ 510243 h 1113846"/>
              <a:gd name="connsiteX2" fmla="*/ 837504 w 1113816"/>
              <a:gd name="connsiteY2" fmla="*/ 539540 h 1113846"/>
              <a:gd name="connsiteX3" fmla="*/ 868332 w 1113816"/>
              <a:gd name="connsiteY3" fmla="*/ 539540 h 1113846"/>
              <a:gd name="connsiteX4" fmla="*/ 883128 w 1113816"/>
              <a:gd name="connsiteY4" fmla="*/ 554188 h 1113846"/>
              <a:gd name="connsiteX5" fmla="*/ 868332 w 1113816"/>
              <a:gd name="connsiteY5" fmla="*/ 568836 h 1113846"/>
              <a:gd name="connsiteX6" fmla="*/ 837504 w 1113816"/>
              <a:gd name="connsiteY6" fmla="*/ 568836 h 1113846"/>
              <a:gd name="connsiteX7" fmla="*/ 837504 w 1113816"/>
              <a:gd name="connsiteY7" fmla="*/ 598133 h 1113846"/>
              <a:gd name="connsiteX8" fmla="*/ 822706 w 1113816"/>
              <a:gd name="connsiteY8" fmla="*/ 614001 h 1113846"/>
              <a:gd name="connsiteX9" fmla="*/ 807910 w 1113816"/>
              <a:gd name="connsiteY9" fmla="*/ 598133 h 1113846"/>
              <a:gd name="connsiteX10" fmla="*/ 807910 w 1113816"/>
              <a:gd name="connsiteY10" fmla="*/ 568836 h 1113846"/>
              <a:gd name="connsiteX11" fmla="*/ 778314 w 1113816"/>
              <a:gd name="connsiteY11" fmla="*/ 568836 h 1113846"/>
              <a:gd name="connsiteX12" fmla="*/ 763516 w 1113816"/>
              <a:gd name="connsiteY12" fmla="*/ 554188 h 1113846"/>
              <a:gd name="connsiteX13" fmla="*/ 778314 w 1113816"/>
              <a:gd name="connsiteY13" fmla="*/ 539540 h 1113846"/>
              <a:gd name="connsiteX14" fmla="*/ 807910 w 1113816"/>
              <a:gd name="connsiteY14" fmla="*/ 539540 h 1113846"/>
              <a:gd name="connsiteX15" fmla="*/ 807910 w 1113816"/>
              <a:gd name="connsiteY15" fmla="*/ 510243 h 1113846"/>
              <a:gd name="connsiteX16" fmla="*/ 822706 w 1113816"/>
              <a:gd name="connsiteY16" fmla="*/ 494374 h 1113846"/>
              <a:gd name="connsiteX17" fmla="*/ 714516 w 1113816"/>
              <a:gd name="connsiteY17" fmla="*/ 287203 h 1113846"/>
              <a:gd name="connsiteX18" fmla="*/ 725662 w 1113816"/>
              <a:gd name="connsiteY18" fmla="*/ 291895 h 1113846"/>
              <a:gd name="connsiteX19" fmla="*/ 761578 w 1113816"/>
              <a:gd name="connsiteY19" fmla="*/ 328184 h 1113846"/>
              <a:gd name="connsiteX20" fmla="*/ 761578 w 1113816"/>
              <a:gd name="connsiteY20" fmla="*/ 350708 h 1113846"/>
              <a:gd name="connsiteX21" fmla="*/ 751670 w 1113816"/>
              <a:gd name="connsiteY21" fmla="*/ 354461 h 1113846"/>
              <a:gd name="connsiteX22" fmla="*/ 740524 w 1113816"/>
              <a:gd name="connsiteY22" fmla="*/ 350708 h 1113846"/>
              <a:gd name="connsiteX23" fmla="*/ 728140 w 1113816"/>
              <a:gd name="connsiteY23" fmla="*/ 338194 h 1113846"/>
              <a:gd name="connsiteX24" fmla="*/ 475492 w 1113816"/>
              <a:gd name="connsiteY24" fmla="*/ 608480 h 1113846"/>
              <a:gd name="connsiteX25" fmla="*/ 316968 w 1113816"/>
              <a:gd name="connsiteY25" fmla="*/ 608480 h 1113846"/>
              <a:gd name="connsiteX26" fmla="*/ 302108 w 1113816"/>
              <a:gd name="connsiteY26" fmla="*/ 593464 h 1113846"/>
              <a:gd name="connsiteX27" fmla="*/ 316968 w 1113816"/>
              <a:gd name="connsiteY27" fmla="*/ 578448 h 1113846"/>
              <a:gd name="connsiteX28" fmla="*/ 475492 w 1113816"/>
              <a:gd name="connsiteY28" fmla="*/ 578448 h 1113846"/>
              <a:gd name="connsiteX29" fmla="*/ 697178 w 1113816"/>
              <a:gd name="connsiteY29" fmla="*/ 340697 h 1113846"/>
              <a:gd name="connsiteX30" fmla="*/ 688508 w 1113816"/>
              <a:gd name="connsiteY30" fmla="*/ 350708 h 1113846"/>
              <a:gd name="connsiteX31" fmla="*/ 667454 w 1113816"/>
              <a:gd name="connsiteY31" fmla="*/ 350708 h 1113846"/>
              <a:gd name="connsiteX32" fmla="*/ 667454 w 1113816"/>
              <a:gd name="connsiteY32" fmla="*/ 328184 h 1113846"/>
              <a:gd name="connsiteX33" fmla="*/ 703370 w 1113816"/>
              <a:gd name="connsiteY33" fmla="*/ 291895 h 1113846"/>
              <a:gd name="connsiteX34" fmla="*/ 714516 w 1113816"/>
              <a:gd name="connsiteY34" fmla="*/ 287203 h 1113846"/>
              <a:gd name="connsiteX35" fmla="*/ 353050 w 1113816"/>
              <a:gd name="connsiteY35" fmla="*/ 285639 h 1113846"/>
              <a:gd name="connsiteX36" fmla="*/ 369202 w 1113816"/>
              <a:gd name="connsiteY36" fmla="*/ 300549 h 1113846"/>
              <a:gd name="connsiteX37" fmla="*/ 369202 w 1113816"/>
              <a:gd name="connsiteY37" fmla="*/ 321671 h 1113846"/>
              <a:gd name="connsiteX38" fmla="*/ 389082 w 1113816"/>
              <a:gd name="connsiteY38" fmla="*/ 321671 h 1113846"/>
              <a:gd name="connsiteX39" fmla="*/ 405234 w 1113816"/>
              <a:gd name="connsiteY39" fmla="*/ 336581 h 1113846"/>
              <a:gd name="connsiteX40" fmla="*/ 389082 w 1113816"/>
              <a:gd name="connsiteY40" fmla="*/ 352734 h 1113846"/>
              <a:gd name="connsiteX41" fmla="*/ 369202 w 1113816"/>
              <a:gd name="connsiteY41" fmla="*/ 352734 h 1113846"/>
              <a:gd name="connsiteX42" fmla="*/ 369202 w 1113816"/>
              <a:gd name="connsiteY42" fmla="*/ 372614 h 1113846"/>
              <a:gd name="connsiteX43" fmla="*/ 353050 w 1113816"/>
              <a:gd name="connsiteY43" fmla="*/ 388766 h 1113846"/>
              <a:gd name="connsiteX44" fmla="*/ 338140 w 1113816"/>
              <a:gd name="connsiteY44" fmla="*/ 372614 h 1113846"/>
              <a:gd name="connsiteX45" fmla="*/ 338140 w 1113816"/>
              <a:gd name="connsiteY45" fmla="*/ 352734 h 1113846"/>
              <a:gd name="connsiteX46" fmla="*/ 317018 w 1113816"/>
              <a:gd name="connsiteY46" fmla="*/ 352734 h 1113846"/>
              <a:gd name="connsiteX47" fmla="*/ 302108 w 1113816"/>
              <a:gd name="connsiteY47" fmla="*/ 336581 h 1113846"/>
              <a:gd name="connsiteX48" fmla="*/ 317018 w 1113816"/>
              <a:gd name="connsiteY48" fmla="*/ 321671 h 1113846"/>
              <a:gd name="connsiteX49" fmla="*/ 338140 w 1113816"/>
              <a:gd name="connsiteY49" fmla="*/ 321671 h 1113846"/>
              <a:gd name="connsiteX50" fmla="*/ 338140 w 1113816"/>
              <a:gd name="connsiteY50" fmla="*/ 300549 h 1113846"/>
              <a:gd name="connsiteX51" fmla="*/ 353050 w 1113816"/>
              <a:gd name="connsiteY51" fmla="*/ 285639 h 1113846"/>
              <a:gd name="connsiteX52" fmla="*/ 208434 w 1113816"/>
              <a:gd name="connsiteY52" fmla="*/ 285639 h 1113846"/>
              <a:gd name="connsiteX53" fmla="*/ 224618 w 1113816"/>
              <a:gd name="connsiteY53" fmla="*/ 300542 h 1113846"/>
              <a:gd name="connsiteX54" fmla="*/ 224618 w 1113816"/>
              <a:gd name="connsiteY54" fmla="*/ 683049 h 1113846"/>
              <a:gd name="connsiteX55" fmla="*/ 895642 w 1113816"/>
              <a:gd name="connsiteY55" fmla="*/ 683049 h 1113846"/>
              <a:gd name="connsiteX56" fmla="*/ 910582 w 1113816"/>
              <a:gd name="connsiteY56" fmla="*/ 697952 h 1113846"/>
              <a:gd name="connsiteX57" fmla="*/ 895642 w 1113816"/>
              <a:gd name="connsiteY57" fmla="*/ 712855 h 1113846"/>
              <a:gd name="connsiteX58" fmla="*/ 208434 w 1113816"/>
              <a:gd name="connsiteY58" fmla="*/ 712855 h 1113846"/>
              <a:gd name="connsiteX59" fmla="*/ 192250 w 1113816"/>
              <a:gd name="connsiteY59" fmla="*/ 697952 h 1113846"/>
              <a:gd name="connsiteX60" fmla="*/ 192250 w 1113816"/>
              <a:gd name="connsiteY60" fmla="*/ 300542 h 1113846"/>
              <a:gd name="connsiteX61" fmla="*/ 208434 w 1113816"/>
              <a:gd name="connsiteY61" fmla="*/ 285639 h 1113846"/>
              <a:gd name="connsiteX62" fmla="*/ 119604 w 1113816"/>
              <a:gd name="connsiteY62" fmla="*/ 210089 h 1113846"/>
              <a:gd name="connsiteX63" fmla="*/ 119604 w 1113816"/>
              <a:gd name="connsiteY63" fmla="*/ 794361 h 1113846"/>
              <a:gd name="connsiteX64" fmla="*/ 994212 w 1113816"/>
              <a:gd name="connsiteY64" fmla="*/ 794361 h 1113846"/>
              <a:gd name="connsiteX65" fmla="*/ 994212 w 1113816"/>
              <a:gd name="connsiteY65" fmla="*/ 664998 h 1113846"/>
              <a:gd name="connsiteX66" fmla="*/ 994212 w 1113816"/>
              <a:gd name="connsiteY66" fmla="*/ 210089 h 1113846"/>
              <a:gd name="connsiteX67" fmla="*/ 630576 w 1113816"/>
              <a:gd name="connsiteY67" fmla="*/ 210089 h 1113846"/>
              <a:gd name="connsiteX68" fmla="*/ 85964 w 1113816"/>
              <a:gd name="connsiteY68" fmla="*/ 101937 h 1113846"/>
              <a:gd name="connsiteX69" fmla="*/ 47342 w 1113816"/>
              <a:gd name="connsiteY69" fmla="*/ 141717 h 1113846"/>
              <a:gd name="connsiteX70" fmla="*/ 85964 w 1113816"/>
              <a:gd name="connsiteY70" fmla="*/ 180254 h 1113846"/>
              <a:gd name="connsiteX71" fmla="*/ 89702 w 1113816"/>
              <a:gd name="connsiteY71" fmla="*/ 180254 h 1113846"/>
              <a:gd name="connsiteX72" fmla="*/ 606726 w 1113816"/>
              <a:gd name="connsiteY72" fmla="*/ 180254 h 1113846"/>
              <a:gd name="connsiteX73" fmla="*/ 1025358 w 1113816"/>
              <a:gd name="connsiteY73" fmla="*/ 180254 h 1113846"/>
              <a:gd name="connsiteX74" fmla="*/ 1027850 w 1113816"/>
              <a:gd name="connsiteY74" fmla="*/ 180254 h 1113846"/>
              <a:gd name="connsiteX75" fmla="*/ 1066472 w 1113816"/>
              <a:gd name="connsiteY75" fmla="*/ 141717 h 1113846"/>
              <a:gd name="connsiteX76" fmla="*/ 1027850 w 1113816"/>
              <a:gd name="connsiteY76" fmla="*/ 101937 h 1113846"/>
              <a:gd name="connsiteX77" fmla="*/ 544122 w 1113816"/>
              <a:gd name="connsiteY77" fmla="*/ 101937 h 1113846"/>
              <a:gd name="connsiteX78" fmla="*/ 556908 w 1113816"/>
              <a:gd name="connsiteY78" fmla="*/ 29835 h 1113846"/>
              <a:gd name="connsiteX79" fmla="*/ 518286 w 1113816"/>
              <a:gd name="connsiteY79" fmla="*/ 69615 h 1113846"/>
              <a:gd name="connsiteX80" fmla="*/ 518286 w 1113816"/>
              <a:gd name="connsiteY80" fmla="*/ 72102 h 1113846"/>
              <a:gd name="connsiteX81" fmla="*/ 520274 w 1113816"/>
              <a:gd name="connsiteY81" fmla="*/ 72102 h 1113846"/>
              <a:gd name="connsiteX82" fmla="*/ 595530 w 1113816"/>
              <a:gd name="connsiteY82" fmla="*/ 72102 h 1113846"/>
              <a:gd name="connsiteX83" fmla="*/ 595530 w 1113816"/>
              <a:gd name="connsiteY83" fmla="*/ 69615 h 1113846"/>
              <a:gd name="connsiteX84" fmla="*/ 556908 w 1113816"/>
              <a:gd name="connsiteY84" fmla="*/ 29835 h 1113846"/>
              <a:gd name="connsiteX85" fmla="*/ 556908 w 1113816"/>
              <a:gd name="connsiteY85" fmla="*/ 0 h 1113846"/>
              <a:gd name="connsiteX86" fmla="*/ 626676 w 1113816"/>
              <a:gd name="connsiteY86" fmla="*/ 69615 h 1113846"/>
              <a:gd name="connsiteX87" fmla="*/ 626676 w 1113816"/>
              <a:gd name="connsiteY87" fmla="*/ 72102 h 1113846"/>
              <a:gd name="connsiteX88" fmla="*/ 1027850 w 1113816"/>
              <a:gd name="connsiteY88" fmla="*/ 72102 h 1113846"/>
              <a:gd name="connsiteX89" fmla="*/ 1097620 w 1113816"/>
              <a:gd name="connsiteY89" fmla="*/ 141717 h 1113846"/>
              <a:gd name="connsiteX90" fmla="*/ 1027850 w 1113816"/>
              <a:gd name="connsiteY90" fmla="*/ 210089 h 1113846"/>
              <a:gd name="connsiteX91" fmla="*/ 1025358 w 1113816"/>
              <a:gd name="connsiteY91" fmla="*/ 210089 h 1113846"/>
              <a:gd name="connsiteX92" fmla="*/ 1025358 w 1113816"/>
              <a:gd name="connsiteY92" fmla="*/ 703962 h 1113846"/>
              <a:gd name="connsiteX93" fmla="*/ 1025358 w 1113816"/>
              <a:gd name="connsiteY93" fmla="*/ 794361 h 1113846"/>
              <a:gd name="connsiteX94" fmla="*/ 1097620 w 1113816"/>
              <a:gd name="connsiteY94" fmla="*/ 794361 h 1113846"/>
              <a:gd name="connsiteX95" fmla="*/ 1113816 w 1113816"/>
              <a:gd name="connsiteY95" fmla="*/ 809279 h 1113846"/>
              <a:gd name="connsiteX96" fmla="*/ 1097620 w 1113816"/>
              <a:gd name="connsiteY96" fmla="*/ 825440 h 1113846"/>
              <a:gd name="connsiteX97" fmla="*/ 1025358 w 1113816"/>
              <a:gd name="connsiteY97" fmla="*/ 825440 h 1113846"/>
              <a:gd name="connsiteX98" fmla="*/ 731330 w 1113816"/>
              <a:gd name="connsiteY98" fmla="*/ 825440 h 1113846"/>
              <a:gd name="connsiteX99" fmla="*/ 797362 w 1113816"/>
              <a:gd name="connsiteY99" fmla="*/ 1095199 h 1113846"/>
              <a:gd name="connsiteX100" fmla="*/ 787396 w 1113816"/>
              <a:gd name="connsiteY100" fmla="*/ 1112603 h 1113846"/>
              <a:gd name="connsiteX101" fmla="*/ 783658 w 1113816"/>
              <a:gd name="connsiteY101" fmla="*/ 1113846 h 1113846"/>
              <a:gd name="connsiteX102" fmla="*/ 768708 w 1113816"/>
              <a:gd name="connsiteY102" fmla="*/ 1102658 h 1113846"/>
              <a:gd name="connsiteX103" fmla="*/ 698938 w 1113816"/>
              <a:gd name="connsiteY103" fmla="*/ 825440 h 1113846"/>
              <a:gd name="connsiteX104" fmla="*/ 406156 w 1113816"/>
              <a:gd name="connsiteY104" fmla="*/ 825440 h 1113846"/>
              <a:gd name="connsiteX105" fmla="*/ 337632 w 1113816"/>
              <a:gd name="connsiteY105" fmla="*/ 1102658 h 1113846"/>
              <a:gd name="connsiteX106" fmla="*/ 321436 w 1113816"/>
              <a:gd name="connsiteY106" fmla="*/ 1113846 h 1113846"/>
              <a:gd name="connsiteX107" fmla="*/ 317698 w 1113816"/>
              <a:gd name="connsiteY107" fmla="*/ 1112603 h 1113846"/>
              <a:gd name="connsiteX108" fmla="*/ 306486 w 1113816"/>
              <a:gd name="connsiteY108" fmla="*/ 1095199 h 1113846"/>
              <a:gd name="connsiteX109" fmla="*/ 373764 w 1113816"/>
              <a:gd name="connsiteY109" fmla="*/ 825440 h 1113846"/>
              <a:gd name="connsiteX110" fmla="*/ 89702 w 1113816"/>
              <a:gd name="connsiteY110" fmla="*/ 825440 h 1113846"/>
              <a:gd name="connsiteX111" fmla="*/ 14950 w 1113816"/>
              <a:gd name="connsiteY111" fmla="*/ 825440 h 1113846"/>
              <a:gd name="connsiteX112" fmla="*/ 0 w 1113816"/>
              <a:gd name="connsiteY112" fmla="*/ 809279 h 1113846"/>
              <a:gd name="connsiteX113" fmla="*/ 14950 w 1113816"/>
              <a:gd name="connsiteY113" fmla="*/ 794361 h 1113846"/>
              <a:gd name="connsiteX114" fmla="*/ 89702 w 1113816"/>
              <a:gd name="connsiteY114" fmla="*/ 794361 h 1113846"/>
              <a:gd name="connsiteX115" fmla="*/ 89702 w 1113816"/>
              <a:gd name="connsiteY115" fmla="*/ 210089 h 1113846"/>
              <a:gd name="connsiteX116" fmla="*/ 85964 w 1113816"/>
              <a:gd name="connsiteY116" fmla="*/ 210089 h 1113846"/>
              <a:gd name="connsiteX117" fmla="*/ 17442 w 1113816"/>
              <a:gd name="connsiteY117" fmla="*/ 141717 h 1113846"/>
              <a:gd name="connsiteX118" fmla="*/ 85964 w 1113816"/>
              <a:gd name="connsiteY118" fmla="*/ 72102 h 1113846"/>
              <a:gd name="connsiteX119" fmla="*/ 488384 w 1113816"/>
              <a:gd name="connsiteY119" fmla="*/ 72102 h 1113846"/>
              <a:gd name="connsiteX120" fmla="*/ 487138 w 1113816"/>
              <a:gd name="connsiteY120" fmla="*/ 69615 h 1113846"/>
              <a:gd name="connsiteX121" fmla="*/ 556908 w 1113816"/>
              <a:gd name="connsiteY121" fmla="*/ 0 h 1113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113816" h="1113846">
                <a:moveTo>
                  <a:pt x="822706" y="494374"/>
                </a:moveTo>
                <a:cubicBezTo>
                  <a:pt x="831338" y="494374"/>
                  <a:pt x="837504" y="501698"/>
                  <a:pt x="837504" y="510243"/>
                </a:cubicBezTo>
                <a:lnTo>
                  <a:pt x="837504" y="539540"/>
                </a:lnTo>
                <a:lnTo>
                  <a:pt x="868332" y="539540"/>
                </a:lnTo>
                <a:cubicBezTo>
                  <a:pt x="875730" y="539540"/>
                  <a:pt x="883128" y="545643"/>
                  <a:pt x="883128" y="554188"/>
                </a:cubicBezTo>
                <a:cubicBezTo>
                  <a:pt x="883128" y="562733"/>
                  <a:pt x="875730" y="568836"/>
                  <a:pt x="868332" y="568836"/>
                </a:cubicBezTo>
                <a:lnTo>
                  <a:pt x="837504" y="568836"/>
                </a:lnTo>
                <a:lnTo>
                  <a:pt x="837504" y="598133"/>
                </a:lnTo>
                <a:cubicBezTo>
                  <a:pt x="837504" y="606677"/>
                  <a:pt x="831338" y="614001"/>
                  <a:pt x="822706" y="614001"/>
                </a:cubicBezTo>
                <a:cubicBezTo>
                  <a:pt x="814074" y="614001"/>
                  <a:pt x="807910" y="606677"/>
                  <a:pt x="807910" y="598133"/>
                </a:cubicBezTo>
                <a:lnTo>
                  <a:pt x="807910" y="568836"/>
                </a:lnTo>
                <a:lnTo>
                  <a:pt x="778314" y="568836"/>
                </a:lnTo>
                <a:cubicBezTo>
                  <a:pt x="769682" y="568836"/>
                  <a:pt x="763516" y="562733"/>
                  <a:pt x="763516" y="554188"/>
                </a:cubicBezTo>
                <a:cubicBezTo>
                  <a:pt x="763516" y="545643"/>
                  <a:pt x="769682" y="539540"/>
                  <a:pt x="778314" y="539540"/>
                </a:cubicBezTo>
                <a:lnTo>
                  <a:pt x="807910" y="539540"/>
                </a:lnTo>
                <a:lnTo>
                  <a:pt x="807910" y="510243"/>
                </a:lnTo>
                <a:cubicBezTo>
                  <a:pt x="807910" y="501698"/>
                  <a:pt x="814074" y="494374"/>
                  <a:pt x="822706" y="494374"/>
                </a:cubicBezTo>
                <a:close/>
                <a:moveTo>
                  <a:pt x="714516" y="287203"/>
                </a:moveTo>
                <a:cubicBezTo>
                  <a:pt x="718542" y="287203"/>
                  <a:pt x="722566" y="288767"/>
                  <a:pt x="725662" y="291895"/>
                </a:cubicBezTo>
                <a:lnTo>
                  <a:pt x="761578" y="328184"/>
                </a:lnTo>
                <a:cubicBezTo>
                  <a:pt x="767770" y="334440"/>
                  <a:pt x="767770" y="344451"/>
                  <a:pt x="761578" y="350708"/>
                </a:cubicBezTo>
                <a:cubicBezTo>
                  <a:pt x="759102" y="353210"/>
                  <a:pt x="755386" y="354461"/>
                  <a:pt x="751670" y="354461"/>
                </a:cubicBezTo>
                <a:cubicBezTo>
                  <a:pt x="747956" y="354461"/>
                  <a:pt x="744240" y="353210"/>
                  <a:pt x="740524" y="350708"/>
                </a:cubicBezTo>
                <a:lnTo>
                  <a:pt x="728140" y="338194"/>
                </a:lnTo>
                <a:cubicBezTo>
                  <a:pt x="728140" y="493358"/>
                  <a:pt x="619154" y="608480"/>
                  <a:pt x="475492" y="608480"/>
                </a:cubicBezTo>
                <a:lnTo>
                  <a:pt x="316968" y="608480"/>
                </a:lnTo>
                <a:cubicBezTo>
                  <a:pt x="308300" y="608480"/>
                  <a:pt x="302108" y="602223"/>
                  <a:pt x="302108" y="593464"/>
                </a:cubicBezTo>
                <a:cubicBezTo>
                  <a:pt x="302108" y="584705"/>
                  <a:pt x="308300" y="578448"/>
                  <a:pt x="316968" y="578448"/>
                </a:cubicBezTo>
                <a:lnTo>
                  <a:pt x="475492" y="578448"/>
                </a:lnTo>
                <a:cubicBezTo>
                  <a:pt x="601816" y="578448"/>
                  <a:pt x="697178" y="477091"/>
                  <a:pt x="697178" y="340697"/>
                </a:cubicBezTo>
                <a:lnTo>
                  <a:pt x="688508" y="350708"/>
                </a:lnTo>
                <a:cubicBezTo>
                  <a:pt x="682316" y="356964"/>
                  <a:pt x="673648" y="356964"/>
                  <a:pt x="667454" y="350708"/>
                </a:cubicBezTo>
                <a:cubicBezTo>
                  <a:pt x="661262" y="344451"/>
                  <a:pt x="661262" y="334440"/>
                  <a:pt x="667454" y="328184"/>
                </a:cubicBezTo>
                <a:lnTo>
                  <a:pt x="703370" y="291895"/>
                </a:lnTo>
                <a:cubicBezTo>
                  <a:pt x="706466" y="288767"/>
                  <a:pt x="710492" y="287203"/>
                  <a:pt x="714516" y="287203"/>
                </a:cubicBezTo>
                <a:close/>
                <a:moveTo>
                  <a:pt x="353050" y="285639"/>
                </a:moveTo>
                <a:cubicBezTo>
                  <a:pt x="361748" y="285639"/>
                  <a:pt x="369202" y="291851"/>
                  <a:pt x="369202" y="300549"/>
                </a:cubicBezTo>
                <a:lnTo>
                  <a:pt x="369202" y="321671"/>
                </a:lnTo>
                <a:lnTo>
                  <a:pt x="389082" y="321671"/>
                </a:lnTo>
                <a:cubicBezTo>
                  <a:pt x="397780" y="321671"/>
                  <a:pt x="405234" y="329126"/>
                  <a:pt x="405234" y="336581"/>
                </a:cubicBezTo>
                <a:cubicBezTo>
                  <a:pt x="405234" y="345279"/>
                  <a:pt x="397780" y="352734"/>
                  <a:pt x="389082" y="352734"/>
                </a:cubicBezTo>
                <a:lnTo>
                  <a:pt x="369202" y="352734"/>
                </a:lnTo>
                <a:lnTo>
                  <a:pt x="369202" y="372614"/>
                </a:lnTo>
                <a:cubicBezTo>
                  <a:pt x="369202" y="382554"/>
                  <a:pt x="361748" y="388766"/>
                  <a:pt x="353050" y="388766"/>
                </a:cubicBezTo>
                <a:cubicBezTo>
                  <a:pt x="344354" y="388766"/>
                  <a:pt x="338140" y="382554"/>
                  <a:pt x="338140" y="372614"/>
                </a:cubicBezTo>
                <a:lnTo>
                  <a:pt x="338140" y="352734"/>
                </a:lnTo>
                <a:lnTo>
                  <a:pt x="317018" y="352734"/>
                </a:lnTo>
                <a:cubicBezTo>
                  <a:pt x="308322" y="352734"/>
                  <a:pt x="302108" y="345279"/>
                  <a:pt x="302108" y="336581"/>
                </a:cubicBezTo>
                <a:cubicBezTo>
                  <a:pt x="302108" y="329126"/>
                  <a:pt x="308322" y="321671"/>
                  <a:pt x="317018" y="321671"/>
                </a:cubicBezTo>
                <a:lnTo>
                  <a:pt x="338140" y="321671"/>
                </a:lnTo>
                <a:lnTo>
                  <a:pt x="338140" y="300549"/>
                </a:lnTo>
                <a:cubicBezTo>
                  <a:pt x="338140" y="291851"/>
                  <a:pt x="344354" y="285639"/>
                  <a:pt x="353050" y="285639"/>
                </a:cubicBezTo>
                <a:close/>
                <a:moveTo>
                  <a:pt x="208434" y="285639"/>
                </a:moveTo>
                <a:cubicBezTo>
                  <a:pt x="217148" y="285639"/>
                  <a:pt x="224618" y="291848"/>
                  <a:pt x="224618" y="300542"/>
                </a:cubicBezTo>
                <a:lnTo>
                  <a:pt x="224618" y="683049"/>
                </a:lnTo>
                <a:lnTo>
                  <a:pt x="895642" y="683049"/>
                </a:lnTo>
                <a:cubicBezTo>
                  <a:pt x="904358" y="683049"/>
                  <a:pt x="910582" y="689259"/>
                  <a:pt x="910582" y="697952"/>
                </a:cubicBezTo>
                <a:cubicBezTo>
                  <a:pt x="910582" y="706646"/>
                  <a:pt x="904358" y="712855"/>
                  <a:pt x="895642" y="712855"/>
                </a:cubicBezTo>
                <a:lnTo>
                  <a:pt x="208434" y="712855"/>
                </a:lnTo>
                <a:cubicBezTo>
                  <a:pt x="199720" y="712855"/>
                  <a:pt x="192250" y="706646"/>
                  <a:pt x="192250" y="697952"/>
                </a:cubicBezTo>
                <a:lnTo>
                  <a:pt x="192250" y="300542"/>
                </a:lnTo>
                <a:cubicBezTo>
                  <a:pt x="192250" y="291848"/>
                  <a:pt x="199720" y="285639"/>
                  <a:pt x="208434" y="285639"/>
                </a:cubicBezTo>
                <a:close/>
                <a:moveTo>
                  <a:pt x="119604" y="210089"/>
                </a:moveTo>
                <a:lnTo>
                  <a:pt x="119604" y="794361"/>
                </a:lnTo>
                <a:lnTo>
                  <a:pt x="994212" y="794361"/>
                </a:lnTo>
                <a:lnTo>
                  <a:pt x="994212" y="664998"/>
                </a:lnTo>
                <a:lnTo>
                  <a:pt x="994212" y="210089"/>
                </a:lnTo>
                <a:lnTo>
                  <a:pt x="630576" y="210089"/>
                </a:lnTo>
                <a:close/>
                <a:moveTo>
                  <a:pt x="85964" y="101937"/>
                </a:moveTo>
                <a:cubicBezTo>
                  <a:pt x="64784" y="101937"/>
                  <a:pt x="47342" y="119341"/>
                  <a:pt x="47342" y="141717"/>
                </a:cubicBezTo>
                <a:cubicBezTo>
                  <a:pt x="47342" y="162850"/>
                  <a:pt x="64784" y="180254"/>
                  <a:pt x="85964" y="180254"/>
                </a:cubicBezTo>
                <a:lnTo>
                  <a:pt x="89702" y="180254"/>
                </a:lnTo>
                <a:lnTo>
                  <a:pt x="606726" y="180254"/>
                </a:lnTo>
                <a:lnTo>
                  <a:pt x="1025358" y="180254"/>
                </a:lnTo>
                <a:lnTo>
                  <a:pt x="1027850" y="180254"/>
                </a:lnTo>
                <a:cubicBezTo>
                  <a:pt x="1049030" y="180254"/>
                  <a:pt x="1066472" y="162850"/>
                  <a:pt x="1066472" y="141717"/>
                </a:cubicBezTo>
                <a:cubicBezTo>
                  <a:pt x="1066472" y="119341"/>
                  <a:pt x="1049030" y="101937"/>
                  <a:pt x="1027850" y="101937"/>
                </a:cubicBezTo>
                <a:lnTo>
                  <a:pt x="544122" y="101937"/>
                </a:lnTo>
                <a:close/>
                <a:moveTo>
                  <a:pt x="556908" y="29835"/>
                </a:moveTo>
                <a:cubicBezTo>
                  <a:pt x="535728" y="29835"/>
                  <a:pt x="518286" y="47239"/>
                  <a:pt x="518286" y="69615"/>
                </a:cubicBezTo>
                <a:cubicBezTo>
                  <a:pt x="518286" y="69615"/>
                  <a:pt x="518286" y="70858"/>
                  <a:pt x="518286" y="72102"/>
                </a:cubicBezTo>
                <a:lnTo>
                  <a:pt x="520274" y="72102"/>
                </a:lnTo>
                <a:lnTo>
                  <a:pt x="595530" y="72102"/>
                </a:lnTo>
                <a:cubicBezTo>
                  <a:pt x="595530" y="70858"/>
                  <a:pt x="595530" y="69615"/>
                  <a:pt x="595530" y="69615"/>
                </a:cubicBezTo>
                <a:cubicBezTo>
                  <a:pt x="595530" y="47239"/>
                  <a:pt x="578088" y="29835"/>
                  <a:pt x="556908" y="29835"/>
                </a:cubicBezTo>
                <a:close/>
                <a:moveTo>
                  <a:pt x="556908" y="0"/>
                </a:moveTo>
                <a:cubicBezTo>
                  <a:pt x="595530" y="0"/>
                  <a:pt x="626676" y="31078"/>
                  <a:pt x="626676" y="69615"/>
                </a:cubicBezTo>
                <a:cubicBezTo>
                  <a:pt x="626676" y="69615"/>
                  <a:pt x="626676" y="70858"/>
                  <a:pt x="626676" y="72102"/>
                </a:cubicBezTo>
                <a:lnTo>
                  <a:pt x="1027850" y="72102"/>
                </a:lnTo>
                <a:cubicBezTo>
                  <a:pt x="1066472" y="72102"/>
                  <a:pt x="1097620" y="103180"/>
                  <a:pt x="1097620" y="141717"/>
                </a:cubicBezTo>
                <a:cubicBezTo>
                  <a:pt x="1097620" y="180254"/>
                  <a:pt x="1066472" y="210089"/>
                  <a:pt x="1027850" y="210089"/>
                </a:cubicBezTo>
                <a:lnTo>
                  <a:pt x="1025358" y="210089"/>
                </a:lnTo>
                <a:lnTo>
                  <a:pt x="1025358" y="703962"/>
                </a:lnTo>
                <a:lnTo>
                  <a:pt x="1025358" y="794361"/>
                </a:lnTo>
                <a:lnTo>
                  <a:pt x="1097620" y="794361"/>
                </a:lnTo>
                <a:cubicBezTo>
                  <a:pt x="1107586" y="794361"/>
                  <a:pt x="1113816" y="801820"/>
                  <a:pt x="1113816" y="809279"/>
                </a:cubicBezTo>
                <a:cubicBezTo>
                  <a:pt x="1113816" y="817981"/>
                  <a:pt x="1107586" y="825440"/>
                  <a:pt x="1097620" y="825440"/>
                </a:cubicBezTo>
                <a:lnTo>
                  <a:pt x="1025358" y="825440"/>
                </a:lnTo>
                <a:lnTo>
                  <a:pt x="731330" y="825440"/>
                </a:lnTo>
                <a:lnTo>
                  <a:pt x="797362" y="1095199"/>
                </a:lnTo>
                <a:cubicBezTo>
                  <a:pt x="799854" y="1102658"/>
                  <a:pt x="796116" y="1111360"/>
                  <a:pt x="787396" y="1112603"/>
                </a:cubicBezTo>
                <a:cubicBezTo>
                  <a:pt x="786150" y="1113846"/>
                  <a:pt x="783658" y="1113846"/>
                  <a:pt x="783658" y="1113846"/>
                </a:cubicBezTo>
                <a:cubicBezTo>
                  <a:pt x="776182" y="1113846"/>
                  <a:pt x="769954" y="1108874"/>
                  <a:pt x="768708" y="1102658"/>
                </a:cubicBezTo>
                <a:lnTo>
                  <a:pt x="698938" y="825440"/>
                </a:lnTo>
                <a:lnTo>
                  <a:pt x="406156" y="825440"/>
                </a:lnTo>
                <a:lnTo>
                  <a:pt x="337632" y="1102658"/>
                </a:lnTo>
                <a:cubicBezTo>
                  <a:pt x="335140" y="1108874"/>
                  <a:pt x="328912" y="1113846"/>
                  <a:pt x="321436" y="1113846"/>
                </a:cubicBezTo>
                <a:cubicBezTo>
                  <a:pt x="320190" y="1113846"/>
                  <a:pt x="318944" y="1113846"/>
                  <a:pt x="317698" y="1112603"/>
                </a:cubicBezTo>
                <a:cubicBezTo>
                  <a:pt x="308978" y="1111360"/>
                  <a:pt x="305240" y="1102658"/>
                  <a:pt x="306486" y="1095199"/>
                </a:cubicBezTo>
                <a:lnTo>
                  <a:pt x="373764" y="825440"/>
                </a:lnTo>
                <a:lnTo>
                  <a:pt x="89702" y="825440"/>
                </a:lnTo>
                <a:lnTo>
                  <a:pt x="14950" y="825440"/>
                </a:lnTo>
                <a:cubicBezTo>
                  <a:pt x="7474" y="825440"/>
                  <a:pt x="0" y="817981"/>
                  <a:pt x="0" y="809279"/>
                </a:cubicBezTo>
                <a:cubicBezTo>
                  <a:pt x="0" y="801820"/>
                  <a:pt x="7474" y="794361"/>
                  <a:pt x="14950" y="794361"/>
                </a:cubicBezTo>
                <a:lnTo>
                  <a:pt x="89702" y="794361"/>
                </a:lnTo>
                <a:lnTo>
                  <a:pt x="89702" y="210089"/>
                </a:lnTo>
                <a:lnTo>
                  <a:pt x="85964" y="210089"/>
                </a:lnTo>
                <a:cubicBezTo>
                  <a:pt x="48588" y="210089"/>
                  <a:pt x="17442" y="180254"/>
                  <a:pt x="17442" y="141717"/>
                </a:cubicBezTo>
                <a:cubicBezTo>
                  <a:pt x="17442" y="103180"/>
                  <a:pt x="48588" y="72102"/>
                  <a:pt x="85964" y="72102"/>
                </a:cubicBezTo>
                <a:lnTo>
                  <a:pt x="488384" y="72102"/>
                </a:lnTo>
                <a:cubicBezTo>
                  <a:pt x="488384" y="70858"/>
                  <a:pt x="487138" y="69615"/>
                  <a:pt x="487138" y="69615"/>
                </a:cubicBezTo>
                <a:cubicBezTo>
                  <a:pt x="487138" y="31078"/>
                  <a:pt x="518286" y="0"/>
                  <a:pt x="556908"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65" name="Freeform 64">
            <a:extLst>
              <a:ext uri="{FF2B5EF4-FFF2-40B4-BE49-F238E27FC236}">
                <a16:creationId xmlns:a16="http://schemas.microsoft.com/office/drawing/2014/main" id="{21DB487F-02D8-8341-85D5-8AD237ACCFB9}"/>
              </a:ext>
            </a:extLst>
          </p:cNvPr>
          <p:cNvSpPr>
            <a:spLocks noChangeArrowheads="1"/>
          </p:cNvSpPr>
          <p:nvPr/>
        </p:nvSpPr>
        <p:spPr bwMode="auto">
          <a:xfrm>
            <a:off x="15253881" y="1941728"/>
            <a:ext cx="1075370" cy="1075393"/>
          </a:xfrm>
          <a:custGeom>
            <a:avLst/>
            <a:gdLst>
              <a:gd name="connsiteX0" fmla="*/ 738073 w 1075370"/>
              <a:gd name="connsiteY0" fmla="*/ 836693 h 1075393"/>
              <a:gd name="connsiteX1" fmla="*/ 624810 w 1075370"/>
              <a:gd name="connsiteY1" fmla="*/ 1039339 h 1075393"/>
              <a:gd name="connsiteX2" fmla="*/ 888674 w 1075370"/>
              <a:gd name="connsiteY2" fmla="*/ 907557 h 1075393"/>
              <a:gd name="connsiteX3" fmla="*/ 738073 w 1075370"/>
              <a:gd name="connsiteY3" fmla="*/ 836693 h 1075393"/>
              <a:gd name="connsiteX4" fmla="*/ 338543 w 1075370"/>
              <a:gd name="connsiteY4" fmla="*/ 836693 h 1075393"/>
              <a:gd name="connsiteX5" fmla="*/ 187941 w 1075370"/>
              <a:gd name="connsiteY5" fmla="*/ 907557 h 1075393"/>
              <a:gd name="connsiteX6" fmla="*/ 451805 w 1075370"/>
              <a:gd name="connsiteY6" fmla="*/ 1039339 h 1075393"/>
              <a:gd name="connsiteX7" fmla="*/ 338543 w 1075370"/>
              <a:gd name="connsiteY7" fmla="*/ 836693 h 1075393"/>
              <a:gd name="connsiteX8" fmla="*/ 537685 w 1075370"/>
              <a:gd name="connsiteY8" fmla="*/ 806856 h 1075393"/>
              <a:gd name="connsiteX9" fmla="*/ 365925 w 1075370"/>
              <a:gd name="connsiteY9" fmla="*/ 827990 h 1075393"/>
              <a:gd name="connsiteX10" fmla="*/ 537685 w 1075370"/>
              <a:gd name="connsiteY10" fmla="*/ 1048042 h 1075393"/>
              <a:gd name="connsiteX11" fmla="*/ 709446 w 1075370"/>
              <a:gd name="connsiteY11" fmla="*/ 827990 h 1075393"/>
              <a:gd name="connsiteX12" fmla="*/ 537685 w 1075370"/>
              <a:gd name="connsiteY12" fmla="*/ 806856 h 1075393"/>
              <a:gd name="connsiteX13" fmla="*/ 776656 w 1075370"/>
              <a:gd name="connsiteY13" fmla="*/ 538318 h 1075393"/>
              <a:gd name="connsiteX14" fmla="*/ 745540 w 1075370"/>
              <a:gd name="connsiteY14" fmla="*/ 809342 h 1075393"/>
              <a:gd name="connsiteX15" fmla="*/ 908588 w 1075370"/>
              <a:gd name="connsiteY15" fmla="*/ 887665 h 1075393"/>
              <a:gd name="connsiteX16" fmla="*/ 1046744 w 1075370"/>
              <a:gd name="connsiteY16" fmla="*/ 568156 h 1075393"/>
              <a:gd name="connsiteX17" fmla="*/ 776656 w 1075370"/>
              <a:gd name="connsiteY17" fmla="*/ 538318 h 1075393"/>
              <a:gd name="connsiteX18" fmla="*/ 299959 w 1075370"/>
              <a:gd name="connsiteY18" fmla="*/ 538318 h 1075393"/>
              <a:gd name="connsiteX19" fmla="*/ 28627 w 1075370"/>
              <a:gd name="connsiteY19" fmla="*/ 568156 h 1075393"/>
              <a:gd name="connsiteX20" fmla="*/ 168027 w 1075370"/>
              <a:gd name="connsiteY20" fmla="*/ 887665 h 1075393"/>
              <a:gd name="connsiteX21" fmla="*/ 331075 w 1075370"/>
              <a:gd name="connsiteY21" fmla="*/ 809342 h 1075393"/>
              <a:gd name="connsiteX22" fmla="*/ 299959 w 1075370"/>
              <a:gd name="connsiteY22" fmla="*/ 538318 h 1075393"/>
              <a:gd name="connsiteX23" fmla="*/ 537685 w 1075370"/>
              <a:gd name="connsiteY23" fmla="*/ 533345 h 1075393"/>
              <a:gd name="connsiteX24" fmla="*/ 327341 w 1075370"/>
              <a:gd name="connsiteY24" fmla="*/ 537075 h 1075393"/>
              <a:gd name="connsiteX25" fmla="*/ 327341 w 1075370"/>
              <a:gd name="connsiteY25" fmla="*/ 538318 h 1075393"/>
              <a:gd name="connsiteX26" fmla="*/ 359701 w 1075370"/>
              <a:gd name="connsiteY26" fmla="*/ 800639 h 1075393"/>
              <a:gd name="connsiteX27" fmla="*/ 537685 w 1075370"/>
              <a:gd name="connsiteY27" fmla="*/ 778261 h 1075393"/>
              <a:gd name="connsiteX28" fmla="*/ 716914 w 1075370"/>
              <a:gd name="connsiteY28" fmla="*/ 800639 h 1075393"/>
              <a:gd name="connsiteX29" fmla="*/ 748030 w 1075370"/>
              <a:gd name="connsiteY29" fmla="*/ 538318 h 1075393"/>
              <a:gd name="connsiteX30" fmla="*/ 748030 w 1075370"/>
              <a:gd name="connsiteY30" fmla="*/ 537075 h 1075393"/>
              <a:gd name="connsiteX31" fmla="*/ 537685 w 1075370"/>
              <a:gd name="connsiteY31" fmla="*/ 533345 h 1075393"/>
              <a:gd name="connsiteX32" fmla="*/ 359701 w 1075370"/>
              <a:gd name="connsiteY32" fmla="*/ 274754 h 1075393"/>
              <a:gd name="connsiteX33" fmla="*/ 328585 w 1075370"/>
              <a:gd name="connsiteY33" fmla="*/ 509724 h 1075393"/>
              <a:gd name="connsiteX34" fmla="*/ 537685 w 1075370"/>
              <a:gd name="connsiteY34" fmla="*/ 504751 h 1075393"/>
              <a:gd name="connsiteX35" fmla="*/ 748030 w 1075370"/>
              <a:gd name="connsiteY35" fmla="*/ 509724 h 1075393"/>
              <a:gd name="connsiteX36" fmla="*/ 716914 w 1075370"/>
              <a:gd name="connsiteY36" fmla="*/ 274754 h 1075393"/>
              <a:gd name="connsiteX37" fmla="*/ 537685 w 1075370"/>
              <a:gd name="connsiteY37" fmla="*/ 298375 h 1075393"/>
              <a:gd name="connsiteX38" fmla="*/ 359701 w 1075370"/>
              <a:gd name="connsiteY38" fmla="*/ 274754 h 1075393"/>
              <a:gd name="connsiteX39" fmla="*/ 776656 w 1075370"/>
              <a:gd name="connsiteY39" fmla="*/ 254862 h 1075393"/>
              <a:gd name="connsiteX40" fmla="*/ 744296 w 1075370"/>
              <a:gd name="connsiteY40" fmla="*/ 267294 h 1075393"/>
              <a:gd name="connsiteX41" fmla="*/ 776656 w 1075370"/>
              <a:gd name="connsiteY41" fmla="*/ 509724 h 1075393"/>
              <a:gd name="connsiteX42" fmla="*/ 898631 w 1075370"/>
              <a:gd name="connsiteY42" fmla="*/ 517183 h 1075393"/>
              <a:gd name="connsiteX43" fmla="*/ 1047988 w 1075370"/>
              <a:gd name="connsiteY43" fmla="*/ 538318 h 1075393"/>
              <a:gd name="connsiteX44" fmla="*/ 1037899 w 1075370"/>
              <a:gd name="connsiteY44" fmla="*/ 436771 h 1075393"/>
              <a:gd name="connsiteX45" fmla="*/ 1037875 w 1075370"/>
              <a:gd name="connsiteY45" fmla="*/ 436529 h 1075393"/>
              <a:gd name="connsiteX46" fmla="*/ 1008160 w 1075370"/>
              <a:gd name="connsiteY46" fmla="*/ 339402 h 1075393"/>
              <a:gd name="connsiteX47" fmla="*/ 934726 w 1075370"/>
              <a:gd name="connsiteY47" fmla="*/ 466211 h 1075393"/>
              <a:gd name="connsiteX48" fmla="*/ 912322 w 1075370"/>
              <a:gd name="connsiteY48" fmla="*/ 478643 h 1075393"/>
              <a:gd name="connsiteX49" fmla="*/ 899876 w 1075370"/>
              <a:gd name="connsiteY49" fmla="*/ 476157 h 1075393"/>
              <a:gd name="connsiteX50" fmla="*/ 896142 w 1075370"/>
              <a:gd name="connsiteY50" fmla="*/ 474913 h 1075393"/>
              <a:gd name="connsiteX51" fmla="*/ 894897 w 1075370"/>
              <a:gd name="connsiteY51" fmla="*/ 472427 h 1075393"/>
              <a:gd name="connsiteX52" fmla="*/ 893653 w 1075370"/>
              <a:gd name="connsiteY52" fmla="*/ 472427 h 1075393"/>
              <a:gd name="connsiteX53" fmla="*/ 889919 w 1075370"/>
              <a:gd name="connsiteY53" fmla="*/ 466211 h 1075393"/>
              <a:gd name="connsiteX54" fmla="*/ 782880 w 1075370"/>
              <a:gd name="connsiteY54" fmla="*/ 269781 h 1075393"/>
              <a:gd name="connsiteX55" fmla="*/ 777901 w 1075370"/>
              <a:gd name="connsiteY55" fmla="*/ 258592 h 1075393"/>
              <a:gd name="connsiteX56" fmla="*/ 776656 w 1075370"/>
              <a:gd name="connsiteY56" fmla="*/ 254862 h 1075393"/>
              <a:gd name="connsiteX57" fmla="*/ 168027 w 1075370"/>
              <a:gd name="connsiteY57" fmla="*/ 188971 h 1075393"/>
              <a:gd name="connsiteX58" fmla="*/ 28627 w 1075370"/>
              <a:gd name="connsiteY58" fmla="*/ 538318 h 1075393"/>
              <a:gd name="connsiteX59" fmla="*/ 176739 w 1075370"/>
              <a:gd name="connsiteY59" fmla="*/ 517183 h 1075393"/>
              <a:gd name="connsiteX60" fmla="*/ 299959 w 1075370"/>
              <a:gd name="connsiteY60" fmla="*/ 509724 h 1075393"/>
              <a:gd name="connsiteX61" fmla="*/ 331075 w 1075370"/>
              <a:gd name="connsiteY61" fmla="*/ 267294 h 1075393"/>
              <a:gd name="connsiteX62" fmla="*/ 168027 w 1075370"/>
              <a:gd name="connsiteY62" fmla="*/ 188971 h 1075393"/>
              <a:gd name="connsiteX63" fmla="*/ 908471 w 1075370"/>
              <a:gd name="connsiteY63" fmla="*/ 116315 h 1075393"/>
              <a:gd name="connsiteX64" fmla="*/ 863119 w 1075370"/>
              <a:gd name="connsiteY64" fmla="*/ 160808 h 1075393"/>
              <a:gd name="connsiteX65" fmla="*/ 908471 w 1075370"/>
              <a:gd name="connsiteY65" fmla="*/ 206537 h 1075393"/>
              <a:gd name="connsiteX66" fmla="*/ 953822 w 1075370"/>
              <a:gd name="connsiteY66" fmla="*/ 160808 h 1075393"/>
              <a:gd name="connsiteX67" fmla="*/ 908471 w 1075370"/>
              <a:gd name="connsiteY67" fmla="*/ 116315 h 1075393"/>
              <a:gd name="connsiteX68" fmla="*/ 908471 w 1075370"/>
              <a:gd name="connsiteY68" fmla="*/ 87889 h 1075393"/>
              <a:gd name="connsiteX69" fmla="*/ 982013 w 1075370"/>
              <a:gd name="connsiteY69" fmla="*/ 160808 h 1075393"/>
              <a:gd name="connsiteX70" fmla="*/ 908471 w 1075370"/>
              <a:gd name="connsiteY70" fmla="*/ 234963 h 1075393"/>
              <a:gd name="connsiteX71" fmla="*/ 834928 w 1075370"/>
              <a:gd name="connsiteY71" fmla="*/ 160808 h 1075393"/>
              <a:gd name="connsiteX72" fmla="*/ 908471 w 1075370"/>
              <a:gd name="connsiteY72" fmla="*/ 87889 h 1075393"/>
              <a:gd name="connsiteX73" fmla="*/ 624810 w 1075370"/>
              <a:gd name="connsiteY73" fmla="*/ 36054 h 1075393"/>
              <a:gd name="connsiteX74" fmla="*/ 658610 w 1075370"/>
              <a:gd name="connsiteY74" fmla="*/ 72107 h 1075393"/>
              <a:gd name="connsiteX75" fmla="*/ 687224 w 1075370"/>
              <a:gd name="connsiteY75" fmla="*/ 115842 h 1075393"/>
              <a:gd name="connsiteX76" fmla="*/ 688909 w 1075370"/>
              <a:gd name="connsiteY76" fmla="*/ 118418 h 1075393"/>
              <a:gd name="connsiteX77" fmla="*/ 714416 w 1075370"/>
              <a:gd name="connsiteY77" fmla="*/ 172282 h 1075393"/>
              <a:gd name="connsiteX78" fmla="*/ 715475 w 1075370"/>
              <a:gd name="connsiteY78" fmla="*/ 174518 h 1075393"/>
              <a:gd name="connsiteX79" fmla="*/ 738073 w 1075370"/>
              <a:gd name="connsiteY79" fmla="*/ 239943 h 1075393"/>
              <a:gd name="connsiteX80" fmla="*/ 766699 w 1075370"/>
              <a:gd name="connsiteY80" fmla="*/ 228754 h 1075393"/>
              <a:gd name="connsiteX81" fmla="*/ 765455 w 1075370"/>
              <a:gd name="connsiteY81" fmla="*/ 225025 h 1075393"/>
              <a:gd name="connsiteX82" fmla="*/ 759231 w 1075370"/>
              <a:gd name="connsiteY82" fmla="*/ 205133 h 1075393"/>
              <a:gd name="connsiteX83" fmla="*/ 751764 w 1075370"/>
              <a:gd name="connsiteY83" fmla="*/ 162863 h 1075393"/>
              <a:gd name="connsiteX84" fmla="*/ 751764 w 1075370"/>
              <a:gd name="connsiteY84" fmla="*/ 149188 h 1075393"/>
              <a:gd name="connsiteX85" fmla="*/ 753008 w 1075370"/>
              <a:gd name="connsiteY85" fmla="*/ 145458 h 1075393"/>
              <a:gd name="connsiteX86" fmla="*/ 753077 w 1075370"/>
              <a:gd name="connsiteY86" fmla="*/ 144698 h 1075393"/>
              <a:gd name="connsiteX87" fmla="*/ 754253 w 1075370"/>
              <a:gd name="connsiteY87" fmla="*/ 131782 h 1075393"/>
              <a:gd name="connsiteX88" fmla="*/ 755497 w 1075370"/>
              <a:gd name="connsiteY88" fmla="*/ 129296 h 1075393"/>
              <a:gd name="connsiteX89" fmla="*/ 757987 w 1075370"/>
              <a:gd name="connsiteY89" fmla="*/ 116864 h 1075393"/>
              <a:gd name="connsiteX90" fmla="*/ 759231 w 1075370"/>
              <a:gd name="connsiteY90" fmla="*/ 114377 h 1075393"/>
              <a:gd name="connsiteX91" fmla="*/ 762965 w 1075370"/>
              <a:gd name="connsiteY91" fmla="*/ 101945 h 1075393"/>
              <a:gd name="connsiteX92" fmla="*/ 765455 w 1075370"/>
              <a:gd name="connsiteY92" fmla="*/ 99458 h 1075393"/>
              <a:gd name="connsiteX93" fmla="*/ 770433 w 1075370"/>
              <a:gd name="connsiteY93" fmla="*/ 88269 h 1075393"/>
              <a:gd name="connsiteX94" fmla="*/ 771678 w 1075370"/>
              <a:gd name="connsiteY94" fmla="*/ 85783 h 1075393"/>
              <a:gd name="connsiteX95" fmla="*/ 624810 w 1075370"/>
              <a:gd name="connsiteY95" fmla="*/ 36054 h 1075393"/>
              <a:gd name="connsiteX96" fmla="*/ 451805 w 1075370"/>
              <a:gd name="connsiteY96" fmla="*/ 36054 h 1075393"/>
              <a:gd name="connsiteX97" fmla="*/ 187941 w 1075370"/>
              <a:gd name="connsiteY97" fmla="*/ 169079 h 1075393"/>
              <a:gd name="connsiteX98" fmla="*/ 338543 w 1075370"/>
              <a:gd name="connsiteY98" fmla="*/ 239943 h 1075393"/>
              <a:gd name="connsiteX99" fmla="*/ 451805 w 1075370"/>
              <a:gd name="connsiteY99" fmla="*/ 36054 h 1075393"/>
              <a:gd name="connsiteX100" fmla="*/ 912322 w 1075370"/>
              <a:gd name="connsiteY100" fmla="*/ 31081 h 1075393"/>
              <a:gd name="connsiteX101" fmla="*/ 802794 w 1075370"/>
              <a:gd name="connsiteY101" fmla="*/ 88269 h 1075393"/>
              <a:gd name="connsiteX102" fmla="*/ 801549 w 1075370"/>
              <a:gd name="connsiteY102" fmla="*/ 90756 h 1075393"/>
              <a:gd name="connsiteX103" fmla="*/ 796571 w 1075370"/>
              <a:gd name="connsiteY103" fmla="*/ 98215 h 1075393"/>
              <a:gd name="connsiteX104" fmla="*/ 795326 w 1075370"/>
              <a:gd name="connsiteY104" fmla="*/ 101945 h 1075393"/>
              <a:gd name="connsiteX105" fmla="*/ 790347 w 1075370"/>
              <a:gd name="connsiteY105" fmla="*/ 109404 h 1075393"/>
              <a:gd name="connsiteX106" fmla="*/ 789103 w 1075370"/>
              <a:gd name="connsiteY106" fmla="*/ 113134 h 1075393"/>
              <a:gd name="connsiteX107" fmla="*/ 787070 w 1075370"/>
              <a:gd name="connsiteY107" fmla="*/ 120445 h 1075393"/>
              <a:gd name="connsiteX108" fmla="*/ 782880 w 1075370"/>
              <a:gd name="connsiteY108" fmla="*/ 135512 h 1075393"/>
              <a:gd name="connsiteX109" fmla="*/ 781635 w 1075370"/>
              <a:gd name="connsiteY109" fmla="*/ 139242 h 1075393"/>
              <a:gd name="connsiteX110" fmla="*/ 780390 w 1075370"/>
              <a:gd name="connsiteY110" fmla="*/ 146701 h 1075393"/>
              <a:gd name="connsiteX111" fmla="*/ 780390 w 1075370"/>
              <a:gd name="connsiteY111" fmla="*/ 150431 h 1075393"/>
              <a:gd name="connsiteX112" fmla="*/ 779146 w 1075370"/>
              <a:gd name="connsiteY112" fmla="*/ 162863 h 1075393"/>
              <a:gd name="connsiteX113" fmla="*/ 912322 w 1075370"/>
              <a:gd name="connsiteY113" fmla="*/ 450049 h 1075393"/>
              <a:gd name="connsiteX114" fmla="*/ 993224 w 1075370"/>
              <a:gd name="connsiteY114" fmla="*/ 305834 h 1075393"/>
              <a:gd name="connsiteX115" fmla="*/ 1045499 w 1075370"/>
              <a:gd name="connsiteY115" fmla="*/ 162863 h 1075393"/>
              <a:gd name="connsiteX116" fmla="*/ 912322 w 1075370"/>
              <a:gd name="connsiteY116" fmla="*/ 31081 h 1075393"/>
              <a:gd name="connsiteX117" fmla="*/ 537685 w 1075370"/>
              <a:gd name="connsiteY117" fmla="*/ 28594 h 1075393"/>
              <a:gd name="connsiteX118" fmla="*/ 399239 w 1075370"/>
              <a:gd name="connsiteY118" fmla="*/ 158143 h 1075393"/>
              <a:gd name="connsiteX119" fmla="*/ 373330 w 1075370"/>
              <a:gd name="connsiteY119" fmla="*/ 227562 h 1075393"/>
              <a:gd name="connsiteX120" fmla="*/ 365925 w 1075370"/>
              <a:gd name="connsiteY120" fmla="*/ 247403 h 1075393"/>
              <a:gd name="connsiteX121" fmla="*/ 537685 w 1075370"/>
              <a:gd name="connsiteY121" fmla="*/ 269781 h 1075393"/>
              <a:gd name="connsiteX122" fmla="*/ 581719 w 1075370"/>
              <a:gd name="connsiteY122" fmla="*/ 266958 h 1075393"/>
              <a:gd name="connsiteX123" fmla="*/ 624965 w 1075370"/>
              <a:gd name="connsiteY123" fmla="*/ 264186 h 1075393"/>
              <a:gd name="connsiteX124" fmla="*/ 709446 w 1075370"/>
              <a:gd name="connsiteY124" fmla="*/ 247403 h 1075393"/>
              <a:gd name="connsiteX125" fmla="*/ 688798 w 1075370"/>
              <a:gd name="connsiteY125" fmla="*/ 190560 h 1075393"/>
              <a:gd name="connsiteX126" fmla="*/ 676833 w 1075370"/>
              <a:gd name="connsiteY126" fmla="*/ 157618 h 1075393"/>
              <a:gd name="connsiteX127" fmla="*/ 658291 w 1075370"/>
              <a:gd name="connsiteY127" fmla="*/ 126139 h 1075393"/>
              <a:gd name="connsiteX128" fmla="*/ 636168 w 1075370"/>
              <a:gd name="connsiteY128" fmla="*/ 88580 h 1075393"/>
              <a:gd name="connsiteX129" fmla="*/ 537685 w 1075370"/>
              <a:gd name="connsiteY129" fmla="*/ 28594 h 1075393"/>
              <a:gd name="connsiteX130" fmla="*/ 537685 w 1075370"/>
              <a:gd name="connsiteY130" fmla="*/ 0 h 1075393"/>
              <a:gd name="connsiteX131" fmla="*/ 787858 w 1075370"/>
              <a:gd name="connsiteY131" fmla="*/ 62161 h 1075393"/>
              <a:gd name="connsiteX132" fmla="*/ 912322 w 1075370"/>
              <a:gd name="connsiteY132" fmla="*/ 2487 h 1075393"/>
              <a:gd name="connsiteX133" fmla="*/ 1072881 w 1075370"/>
              <a:gd name="connsiteY133" fmla="*/ 162863 h 1075393"/>
              <a:gd name="connsiteX134" fmla="*/ 1024340 w 1075370"/>
              <a:gd name="connsiteY134" fmla="*/ 307078 h 1075393"/>
              <a:gd name="connsiteX135" fmla="*/ 1075370 w 1075370"/>
              <a:gd name="connsiteY135" fmla="*/ 538318 h 1075393"/>
              <a:gd name="connsiteX136" fmla="*/ 1075370 w 1075370"/>
              <a:gd name="connsiteY136" fmla="*/ 559453 h 1075393"/>
              <a:gd name="connsiteX137" fmla="*/ 1075370 w 1075370"/>
              <a:gd name="connsiteY137" fmla="*/ 564426 h 1075393"/>
              <a:gd name="connsiteX138" fmla="*/ 537685 w 1075370"/>
              <a:gd name="connsiteY138" fmla="*/ 1075393 h 1075393"/>
              <a:gd name="connsiteX139" fmla="*/ 1245 w 1075370"/>
              <a:gd name="connsiteY139" fmla="*/ 564426 h 1075393"/>
              <a:gd name="connsiteX140" fmla="*/ 0 w 1075370"/>
              <a:gd name="connsiteY140" fmla="*/ 564426 h 1075393"/>
              <a:gd name="connsiteX141" fmla="*/ 1245 w 1075370"/>
              <a:gd name="connsiteY141" fmla="*/ 559453 h 1075393"/>
              <a:gd name="connsiteX142" fmla="*/ 0 w 1075370"/>
              <a:gd name="connsiteY142" fmla="*/ 538318 h 1075393"/>
              <a:gd name="connsiteX143" fmla="*/ 537685 w 1075370"/>
              <a:gd name="connsiteY143" fmla="*/ 0 h 1075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1075370" h="1075393">
                <a:moveTo>
                  <a:pt x="738073" y="836693"/>
                </a:moveTo>
                <a:cubicBezTo>
                  <a:pt x="710690" y="928692"/>
                  <a:pt x="672107" y="999556"/>
                  <a:pt x="624810" y="1039339"/>
                </a:cubicBezTo>
                <a:cubicBezTo>
                  <a:pt x="725626" y="1021934"/>
                  <a:pt x="816485" y="975935"/>
                  <a:pt x="888674" y="907557"/>
                </a:cubicBezTo>
                <a:cubicBezTo>
                  <a:pt x="841378" y="876476"/>
                  <a:pt x="790347" y="854098"/>
                  <a:pt x="738073" y="836693"/>
                </a:cubicBezTo>
                <a:close/>
                <a:moveTo>
                  <a:pt x="338543" y="836693"/>
                </a:moveTo>
                <a:cubicBezTo>
                  <a:pt x="285023" y="854098"/>
                  <a:pt x="233993" y="876476"/>
                  <a:pt x="187941" y="907557"/>
                </a:cubicBezTo>
                <a:cubicBezTo>
                  <a:pt x="260130" y="975935"/>
                  <a:pt x="349744" y="1021934"/>
                  <a:pt x="451805" y="1039339"/>
                </a:cubicBezTo>
                <a:cubicBezTo>
                  <a:pt x="404509" y="999556"/>
                  <a:pt x="365925" y="928692"/>
                  <a:pt x="338543" y="836693"/>
                </a:cubicBezTo>
                <a:close/>
                <a:moveTo>
                  <a:pt x="537685" y="806856"/>
                </a:moveTo>
                <a:cubicBezTo>
                  <a:pt x="479187" y="806856"/>
                  <a:pt x="421933" y="814315"/>
                  <a:pt x="365925" y="827990"/>
                </a:cubicBezTo>
                <a:cubicBezTo>
                  <a:pt x="404509" y="959773"/>
                  <a:pt x="467985" y="1048042"/>
                  <a:pt x="537685" y="1048042"/>
                </a:cubicBezTo>
                <a:cubicBezTo>
                  <a:pt x="608630" y="1048042"/>
                  <a:pt x="672107" y="959773"/>
                  <a:pt x="709446" y="827990"/>
                </a:cubicBezTo>
                <a:cubicBezTo>
                  <a:pt x="654681" y="814315"/>
                  <a:pt x="597428" y="806856"/>
                  <a:pt x="537685" y="806856"/>
                </a:cubicBezTo>
                <a:close/>
                <a:moveTo>
                  <a:pt x="776656" y="538318"/>
                </a:moveTo>
                <a:cubicBezTo>
                  <a:pt x="776656" y="637776"/>
                  <a:pt x="765455" y="731019"/>
                  <a:pt x="745540" y="809342"/>
                </a:cubicBezTo>
                <a:cubicBezTo>
                  <a:pt x="802794" y="827990"/>
                  <a:pt x="857558" y="854098"/>
                  <a:pt x="908588" y="887665"/>
                </a:cubicBezTo>
                <a:cubicBezTo>
                  <a:pt x="988245" y="803126"/>
                  <a:pt x="1039276" y="691235"/>
                  <a:pt x="1046744" y="568156"/>
                </a:cubicBezTo>
                <a:cubicBezTo>
                  <a:pt x="1025585" y="555723"/>
                  <a:pt x="928503" y="544534"/>
                  <a:pt x="776656" y="538318"/>
                </a:cubicBezTo>
                <a:close/>
                <a:moveTo>
                  <a:pt x="299959" y="538318"/>
                </a:moveTo>
                <a:cubicBezTo>
                  <a:pt x="148112" y="544534"/>
                  <a:pt x="51030" y="555723"/>
                  <a:pt x="28627" y="568156"/>
                </a:cubicBezTo>
                <a:cubicBezTo>
                  <a:pt x="37339" y="691235"/>
                  <a:pt x="87125" y="803126"/>
                  <a:pt x="168027" y="887665"/>
                </a:cubicBezTo>
                <a:cubicBezTo>
                  <a:pt x="217812" y="854098"/>
                  <a:pt x="273821" y="827990"/>
                  <a:pt x="331075" y="809342"/>
                </a:cubicBezTo>
                <a:cubicBezTo>
                  <a:pt x="311160" y="731019"/>
                  <a:pt x="299959" y="637776"/>
                  <a:pt x="299959" y="538318"/>
                </a:cubicBezTo>
                <a:close/>
                <a:moveTo>
                  <a:pt x="537685" y="533345"/>
                </a:moveTo>
                <a:cubicBezTo>
                  <a:pt x="460517" y="533345"/>
                  <a:pt x="389573" y="534588"/>
                  <a:pt x="327341" y="537075"/>
                </a:cubicBezTo>
                <a:lnTo>
                  <a:pt x="327341" y="538318"/>
                </a:lnTo>
                <a:cubicBezTo>
                  <a:pt x="327341" y="634047"/>
                  <a:pt x="339787" y="724802"/>
                  <a:pt x="359701" y="800639"/>
                </a:cubicBezTo>
                <a:cubicBezTo>
                  <a:pt x="416955" y="785721"/>
                  <a:pt x="476698" y="778261"/>
                  <a:pt x="537685" y="778261"/>
                </a:cubicBezTo>
                <a:cubicBezTo>
                  <a:pt x="599917" y="778261"/>
                  <a:pt x="659660" y="785721"/>
                  <a:pt x="716914" y="800639"/>
                </a:cubicBezTo>
                <a:cubicBezTo>
                  <a:pt x="736828" y="724802"/>
                  <a:pt x="748030" y="634047"/>
                  <a:pt x="748030" y="538318"/>
                </a:cubicBezTo>
                <a:lnTo>
                  <a:pt x="748030" y="537075"/>
                </a:lnTo>
                <a:cubicBezTo>
                  <a:pt x="685798" y="534588"/>
                  <a:pt x="616098" y="533345"/>
                  <a:pt x="537685" y="533345"/>
                </a:cubicBezTo>
                <a:close/>
                <a:moveTo>
                  <a:pt x="359701" y="274754"/>
                </a:moveTo>
                <a:cubicBezTo>
                  <a:pt x="341032" y="344374"/>
                  <a:pt x="331075" y="423941"/>
                  <a:pt x="328585" y="509724"/>
                </a:cubicBezTo>
                <a:cubicBezTo>
                  <a:pt x="393307" y="507237"/>
                  <a:pt x="464251" y="504751"/>
                  <a:pt x="537685" y="504751"/>
                </a:cubicBezTo>
                <a:cubicBezTo>
                  <a:pt x="612364" y="504751"/>
                  <a:pt x="683308" y="507237"/>
                  <a:pt x="748030" y="509724"/>
                </a:cubicBezTo>
                <a:cubicBezTo>
                  <a:pt x="745540" y="423941"/>
                  <a:pt x="735583" y="344374"/>
                  <a:pt x="716914" y="274754"/>
                </a:cubicBezTo>
                <a:cubicBezTo>
                  <a:pt x="659660" y="289672"/>
                  <a:pt x="599917" y="298375"/>
                  <a:pt x="537685" y="298375"/>
                </a:cubicBezTo>
                <a:cubicBezTo>
                  <a:pt x="476698" y="298375"/>
                  <a:pt x="416955" y="289672"/>
                  <a:pt x="359701" y="274754"/>
                </a:cubicBezTo>
                <a:close/>
                <a:moveTo>
                  <a:pt x="776656" y="254862"/>
                </a:moveTo>
                <a:cubicBezTo>
                  <a:pt x="766699" y="258592"/>
                  <a:pt x="755497" y="262321"/>
                  <a:pt x="744296" y="267294"/>
                </a:cubicBezTo>
                <a:cubicBezTo>
                  <a:pt x="762965" y="338158"/>
                  <a:pt x="774167" y="420211"/>
                  <a:pt x="776656" y="509724"/>
                </a:cubicBezTo>
                <a:cubicBezTo>
                  <a:pt x="821463" y="510967"/>
                  <a:pt x="862537" y="513454"/>
                  <a:pt x="898631" y="517183"/>
                </a:cubicBezTo>
                <a:cubicBezTo>
                  <a:pt x="979533" y="523399"/>
                  <a:pt x="1024340" y="530859"/>
                  <a:pt x="1047988" y="538318"/>
                </a:cubicBezTo>
                <a:lnTo>
                  <a:pt x="1037899" y="436771"/>
                </a:lnTo>
                <a:lnTo>
                  <a:pt x="1037875" y="436529"/>
                </a:lnTo>
                <a:cubicBezTo>
                  <a:pt x="1031186" y="403428"/>
                  <a:pt x="1021229" y="371104"/>
                  <a:pt x="1008160" y="339402"/>
                </a:cubicBezTo>
                <a:cubicBezTo>
                  <a:pt x="978288" y="396590"/>
                  <a:pt x="947172" y="446319"/>
                  <a:pt x="934726" y="466211"/>
                </a:cubicBezTo>
                <a:cubicBezTo>
                  <a:pt x="929747" y="474913"/>
                  <a:pt x="921035" y="478643"/>
                  <a:pt x="912322" y="478643"/>
                </a:cubicBezTo>
                <a:cubicBezTo>
                  <a:pt x="908588" y="478643"/>
                  <a:pt x="903610" y="477400"/>
                  <a:pt x="899876" y="476157"/>
                </a:cubicBezTo>
                <a:cubicBezTo>
                  <a:pt x="898631" y="474913"/>
                  <a:pt x="897387" y="474913"/>
                  <a:pt x="896142" y="474913"/>
                </a:cubicBezTo>
                <a:cubicBezTo>
                  <a:pt x="896142" y="473670"/>
                  <a:pt x="894897" y="472427"/>
                  <a:pt x="894897" y="472427"/>
                </a:cubicBezTo>
                <a:cubicBezTo>
                  <a:pt x="893653" y="472427"/>
                  <a:pt x="893653" y="472427"/>
                  <a:pt x="893653" y="472427"/>
                </a:cubicBezTo>
                <a:cubicBezTo>
                  <a:pt x="892408" y="469941"/>
                  <a:pt x="889919" y="468697"/>
                  <a:pt x="889919" y="466211"/>
                </a:cubicBezTo>
                <a:cubicBezTo>
                  <a:pt x="871249" y="438860"/>
                  <a:pt x="817730" y="348104"/>
                  <a:pt x="782880" y="269781"/>
                </a:cubicBezTo>
                <a:cubicBezTo>
                  <a:pt x="781635" y="266051"/>
                  <a:pt x="779146" y="262321"/>
                  <a:pt x="777901" y="258592"/>
                </a:cubicBezTo>
                <a:cubicBezTo>
                  <a:pt x="777901" y="257348"/>
                  <a:pt x="776656" y="256105"/>
                  <a:pt x="776656" y="254862"/>
                </a:cubicBezTo>
                <a:close/>
                <a:moveTo>
                  <a:pt x="168027" y="188971"/>
                </a:moveTo>
                <a:cubicBezTo>
                  <a:pt x="80902" y="279727"/>
                  <a:pt x="28627" y="402806"/>
                  <a:pt x="28627" y="538318"/>
                </a:cubicBezTo>
                <a:cubicBezTo>
                  <a:pt x="52275" y="530859"/>
                  <a:pt x="97082" y="523399"/>
                  <a:pt x="176739" y="517183"/>
                </a:cubicBezTo>
                <a:cubicBezTo>
                  <a:pt x="212834" y="513454"/>
                  <a:pt x="255152" y="510967"/>
                  <a:pt x="299959" y="509724"/>
                </a:cubicBezTo>
                <a:cubicBezTo>
                  <a:pt x="302448" y="420211"/>
                  <a:pt x="312405" y="338158"/>
                  <a:pt x="331075" y="267294"/>
                </a:cubicBezTo>
                <a:cubicBezTo>
                  <a:pt x="273821" y="248646"/>
                  <a:pt x="217812" y="222538"/>
                  <a:pt x="168027" y="188971"/>
                </a:cubicBezTo>
                <a:close/>
                <a:moveTo>
                  <a:pt x="908471" y="116315"/>
                </a:moveTo>
                <a:cubicBezTo>
                  <a:pt x="883956" y="116315"/>
                  <a:pt x="863119" y="136090"/>
                  <a:pt x="863119" y="160808"/>
                </a:cubicBezTo>
                <a:cubicBezTo>
                  <a:pt x="863119" y="186762"/>
                  <a:pt x="883956" y="206537"/>
                  <a:pt x="908471" y="206537"/>
                </a:cubicBezTo>
                <a:cubicBezTo>
                  <a:pt x="934211" y="206537"/>
                  <a:pt x="953822" y="186762"/>
                  <a:pt x="953822" y="160808"/>
                </a:cubicBezTo>
                <a:cubicBezTo>
                  <a:pt x="953822" y="136090"/>
                  <a:pt x="934211" y="116315"/>
                  <a:pt x="908471" y="116315"/>
                </a:cubicBezTo>
                <a:close/>
                <a:moveTo>
                  <a:pt x="908471" y="87889"/>
                </a:moveTo>
                <a:cubicBezTo>
                  <a:pt x="948919" y="87889"/>
                  <a:pt x="982013" y="120023"/>
                  <a:pt x="982013" y="160808"/>
                </a:cubicBezTo>
                <a:cubicBezTo>
                  <a:pt x="982013" y="201593"/>
                  <a:pt x="948919" y="234963"/>
                  <a:pt x="908471" y="234963"/>
                </a:cubicBezTo>
                <a:cubicBezTo>
                  <a:pt x="868022" y="234963"/>
                  <a:pt x="834928" y="201593"/>
                  <a:pt x="834928" y="160808"/>
                </a:cubicBezTo>
                <a:cubicBezTo>
                  <a:pt x="834928" y="120023"/>
                  <a:pt x="868022" y="87889"/>
                  <a:pt x="908471" y="87889"/>
                </a:cubicBezTo>
                <a:close/>
                <a:moveTo>
                  <a:pt x="624810" y="36054"/>
                </a:moveTo>
                <a:cubicBezTo>
                  <a:pt x="636634" y="46310"/>
                  <a:pt x="647914" y="58354"/>
                  <a:pt x="658610" y="72107"/>
                </a:cubicBezTo>
                <a:lnTo>
                  <a:pt x="687224" y="115842"/>
                </a:lnTo>
                <a:lnTo>
                  <a:pt x="688909" y="118418"/>
                </a:lnTo>
                <a:lnTo>
                  <a:pt x="714416" y="172282"/>
                </a:lnTo>
                <a:lnTo>
                  <a:pt x="715475" y="174518"/>
                </a:lnTo>
                <a:cubicBezTo>
                  <a:pt x="723681" y="194798"/>
                  <a:pt x="731227" y="216633"/>
                  <a:pt x="738073" y="239943"/>
                </a:cubicBezTo>
                <a:cubicBezTo>
                  <a:pt x="746785" y="236214"/>
                  <a:pt x="757987" y="233727"/>
                  <a:pt x="766699" y="228754"/>
                </a:cubicBezTo>
                <a:cubicBezTo>
                  <a:pt x="766699" y="227511"/>
                  <a:pt x="765455" y="227511"/>
                  <a:pt x="765455" y="225025"/>
                </a:cubicBezTo>
                <a:cubicBezTo>
                  <a:pt x="762965" y="218808"/>
                  <a:pt x="760476" y="211349"/>
                  <a:pt x="759231" y="205133"/>
                </a:cubicBezTo>
                <a:cubicBezTo>
                  <a:pt x="754253" y="188971"/>
                  <a:pt x="751764" y="175295"/>
                  <a:pt x="751764" y="162863"/>
                </a:cubicBezTo>
                <a:cubicBezTo>
                  <a:pt x="751764" y="157890"/>
                  <a:pt x="751764" y="152917"/>
                  <a:pt x="751764" y="149188"/>
                </a:cubicBezTo>
                <a:cubicBezTo>
                  <a:pt x="751764" y="146701"/>
                  <a:pt x="751764" y="146701"/>
                  <a:pt x="753008" y="145458"/>
                </a:cubicBezTo>
                <a:lnTo>
                  <a:pt x="753077" y="144698"/>
                </a:lnTo>
                <a:lnTo>
                  <a:pt x="754253" y="131782"/>
                </a:lnTo>
                <a:cubicBezTo>
                  <a:pt x="755497" y="130539"/>
                  <a:pt x="755497" y="129296"/>
                  <a:pt x="755497" y="129296"/>
                </a:cubicBezTo>
                <a:cubicBezTo>
                  <a:pt x="755497" y="125566"/>
                  <a:pt x="757987" y="120593"/>
                  <a:pt x="757987" y="116864"/>
                </a:cubicBezTo>
                <a:cubicBezTo>
                  <a:pt x="759231" y="115620"/>
                  <a:pt x="759231" y="115620"/>
                  <a:pt x="759231" y="114377"/>
                </a:cubicBezTo>
                <a:cubicBezTo>
                  <a:pt x="760476" y="110647"/>
                  <a:pt x="761721" y="105675"/>
                  <a:pt x="762965" y="101945"/>
                </a:cubicBezTo>
                <a:cubicBezTo>
                  <a:pt x="764210" y="100702"/>
                  <a:pt x="764210" y="99458"/>
                  <a:pt x="765455" y="99458"/>
                </a:cubicBezTo>
                <a:cubicBezTo>
                  <a:pt x="766699" y="95729"/>
                  <a:pt x="767944" y="91999"/>
                  <a:pt x="770433" y="88269"/>
                </a:cubicBezTo>
                <a:cubicBezTo>
                  <a:pt x="770433" y="87026"/>
                  <a:pt x="771678" y="85783"/>
                  <a:pt x="771678" y="85783"/>
                </a:cubicBezTo>
                <a:cubicBezTo>
                  <a:pt x="725626" y="60918"/>
                  <a:pt x="675840" y="46000"/>
                  <a:pt x="624810" y="36054"/>
                </a:cubicBezTo>
                <a:close/>
                <a:moveTo>
                  <a:pt x="451805" y="36054"/>
                </a:moveTo>
                <a:cubicBezTo>
                  <a:pt x="349744" y="53459"/>
                  <a:pt x="260130" y="100702"/>
                  <a:pt x="187941" y="169079"/>
                </a:cubicBezTo>
                <a:cubicBezTo>
                  <a:pt x="233993" y="198917"/>
                  <a:pt x="285023" y="222538"/>
                  <a:pt x="338543" y="239943"/>
                </a:cubicBezTo>
                <a:cubicBezTo>
                  <a:pt x="365925" y="146701"/>
                  <a:pt x="404509" y="77080"/>
                  <a:pt x="451805" y="36054"/>
                </a:cubicBezTo>
                <a:close/>
                <a:moveTo>
                  <a:pt x="912322" y="31081"/>
                </a:moveTo>
                <a:cubicBezTo>
                  <a:pt x="867515" y="31081"/>
                  <a:pt x="826442" y="53459"/>
                  <a:pt x="802794" y="88269"/>
                </a:cubicBezTo>
                <a:cubicBezTo>
                  <a:pt x="802794" y="89513"/>
                  <a:pt x="801549" y="90756"/>
                  <a:pt x="801549" y="90756"/>
                </a:cubicBezTo>
                <a:cubicBezTo>
                  <a:pt x="799060" y="93242"/>
                  <a:pt x="797815" y="96972"/>
                  <a:pt x="796571" y="98215"/>
                </a:cubicBezTo>
                <a:cubicBezTo>
                  <a:pt x="795326" y="99458"/>
                  <a:pt x="795326" y="100702"/>
                  <a:pt x="795326" y="101945"/>
                </a:cubicBezTo>
                <a:cubicBezTo>
                  <a:pt x="792837" y="104431"/>
                  <a:pt x="792837" y="106918"/>
                  <a:pt x="790347" y="109404"/>
                </a:cubicBezTo>
                <a:cubicBezTo>
                  <a:pt x="790347" y="110647"/>
                  <a:pt x="790347" y="111891"/>
                  <a:pt x="789103" y="113134"/>
                </a:cubicBezTo>
                <a:lnTo>
                  <a:pt x="787070" y="120445"/>
                </a:lnTo>
                <a:lnTo>
                  <a:pt x="782880" y="135512"/>
                </a:lnTo>
                <a:cubicBezTo>
                  <a:pt x="782880" y="136755"/>
                  <a:pt x="782880" y="137998"/>
                  <a:pt x="781635" y="139242"/>
                </a:cubicBezTo>
                <a:cubicBezTo>
                  <a:pt x="781635" y="141728"/>
                  <a:pt x="781635" y="144215"/>
                  <a:pt x="780390" y="146701"/>
                </a:cubicBezTo>
                <a:cubicBezTo>
                  <a:pt x="780390" y="149188"/>
                  <a:pt x="780390" y="149188"/>
                  <a:pt x="780390" y="150431"/>
                </a:cubicBezTo>
                <a:cubicBezTo>
                  <a:pt x="779146" y="155404"/>
                  <a:pt x="779146" y="159133"/>
                  <a:pt x="779146" y="162863"/>
                </a:cubicBezTo>
                <a:cubicBezTo>
                  <a:pt x="779146" y="220052"/>
                  <a:pt x="867515" y="380428"/>
                  <a:pt x="912322" y="450049"/>
                </a:cubicBezTo>
                <a:cubicBezTo>
                  <a:pt x="929747" y="422698"/>
                  <a:pt x="963353" y="364266"/>
                  <a:pt x="993224" y="305834"/>
                </a:cubicBezTo>
                <a:cubicBezTo>
                  <a:pt x="1021851" y="248646"/>
                  <a:pt x="1045499" y="191457"/>
                  <a:pt x="1045499" y="162863"/>
                </a:cubicBezTo>
                <a:cubicBezTo>
                  <a:pt x="1045499" y="90756"/>
                  <a:pt x="985756" y="31081"/>
                  <a:pt x="912322" y="31081"/>
                </a:cubicBezTo>
                <a:close/>
                <a:moveTo>
                  <a:pt x="537685" y="28594"/>
                </a:moveTo>
                <a:cubicBezTo>
                  <a:pt x="485410" y="28594"/>
                  <a:pt x="436636" y="78246"/>
                  <a:pt x="399239" y="158143"/>
                </a:cubicBezTo>
                <a:lnTo>
                  <a:pt x="373330" y="227562"/>
                </a:lnTo>
                <a:lnTo>
                  <a:pt x="365925" y="247403"/>
                </a:lnTo>
                <a:cubicBezTo>
                  <a:pt x="421933" y="262321"/>
                  <a:pt x="479187" y="269781"/>
                  <a:pt x="537685" y="269781"/>
                </a:cubicBezTo>
                <a:lnTo>
                  <a:pt x="581719" y="266958"/>
                </a:lnTo>
                <a:lnTo>
                  <a:pt x="624965" y="264186"/>
                </a:lnTo>
                <a:cubicBezTo>
                  <a:pt x="653748" y="260457"/>
                  <a:pt x="682063" y="254862"/>
                  <a:pt x="709446" y="247403"/>
                </a:cubicBezTo>
                <a:lnTo>
                  <a:pt x="688798" y="190560"/>
                </a:lnTo>
                <a:lnTo>
                  <a:pt x="676833" y="157618"/>
                </a:lnTo>
                <a:lnTo>
                  <a:pt x="658291" y="126139"/>
                </a:lnTo>
                <a:lnTo>
                  <a:pt x="636168" y="88580"/>
                </a:lnTo>
                <a:cubicBezTo>
                  <a:pt x="606763" y="50351"/>
                  <a:pt x="573158" y="28594"/>
                  <a:pt x="537685" y="28594"/>
                </a:cubicBezTo>
                <a:close/>
                <a:moveTo>
                  <a:pt x="537685" y="0"/>
                </a:moveTo>
                <a:cubicBezTo>
                  <a:pt x="624810" y="0"/>
                  <a:pt x="710690" y="21135"/>
                  <a:pt x="787858" y="62161"/>
                </a:cubicBezTo>
                <a:cubicBezTo>
                  <a:pt x="816485" y="26108"/>
                  <a:pt x="861292" y="2487"/>
                  <a:pt x="912322" y="2487"/>
                </a:cubicBezTo>
                <a:cubicBezTo>
                  <a:pt x="1000692" y="2487"/>
                  <a:pt x="1072881" y="74594"/>
                  <a:pt x="1072881" y="162863"/>
                </a:cubicBezTo>
                <a:cubicBezTo>
                  <a:pt x="1072881" y="196430"/>
                  <a:pt x="1050477" y="252376"/>
                  <a:pt x="1024340" y="307078"/>
                </a:cubicBezTo>
                <a:cubicBezTo>
                  <a:pt x="1057945" y="380428"/>
                  <a:pt x="1075370" y="457508"/>
                  <a:pt x="1075370" y="538318"/>
                </a:cubicBezTo>
                <a:cubicBezTo>
                  <a:pt x="1075370" y="544534"/>
                  <a:pt x="1075370" y="553237"/>
                  <a:pt x="1075370" y="559453"/>
                </a:cubicBezTo>
                <a:cubicBezTo>
                  <a:pt x="1075370" y="560696"/>
                  <a:pt x="1075370" y="561940"/>
                  <a:pt x="1075370" y="564426"/>
                </a:cubicBezTo>
                <a:cubicBezTo>
                  <a:pt x="1061679" y="847882"/>
                  <a:pt x="826442" y="1075393"/>
                  <a:pt x="537685" y="1075393"/>
                </a:cubicBezTo>
                <a:cubicBezTo>
                  <a:pt x="250173" y="1075393"/>
                  <a:pt x="14936" y="847882"/>
                  <a:pt x="1245" y="564426"/>
                </a:cubicBezTo>
                <a:lnTo>
                  <a:pt x="0" y="564426"/>
                </a:lnTo>
                <a:cubicBezTo>
                  <a:pt x="0" y="561940"/>
                  <a:pt x="1245" y="560696"/>
                  <a:pt x="1245" y="559453"/>
                </a:cubicBezTo>
                <a:cubicBezTo>
                  <a:pt x="1245" y="553237"/>
                  <a:pt x="0" y="544534"/>
                  <a:pt x="0" y="538318"/>
                </a:cubicBezTo>
                <a:cubicBezTo>
                  <a:pt x="0" y="241186"/>
                  <a:pt x="241460" y="0"/>
                  <a:pt x="537685" y="0"/>
                </a:cubicBezTo>
                <a:close/>
              </a:path>
            </a:pathLst>
          </a:custGeom>
          <a:solidFill>
            <a:schemeClr val="bg1"/>
          </a:solidFill>
          <a:ln>
            <a:noFill/>
          </a:ln>
          <a:effectLst/>
        </p:spPr>
        <p:txBody>
          <a:bodyPr wrap="square" anchor="ctr">
            <a:noAutofit/>
          </a:bodyPr>
          <a:lstStyle/>
          <a:p>
            <a:endParaRPr lang="en-US" sz="3599" dirty="0">
              <a:latin typeface="Poppins" pitchFamily="2" charset="77"/>
            </a:endParaRPr>
          </a:p>
        </p:txBody>
      </p:sp>
      <p:sp>
        <p:nvSpPr>
          <p:cNvPr id="4" name="TextBox 3">
            <a:extLst>
              <a:ext uri="{FF2B5EF4-FFF2-40B4-BE49-F238E27FC236}">
                <a16:creationId xmlns:a16="http://schemas.microsoft.com/office/drawing/2014/main" id="{21F91AC4-7975-1A4A-876D-637A747BB3D6}"/>
              </a:ext>
            </a:extLst>
          </p:cNvPr>
          <p:cNvSpPr txBox="1"/>
          <p:nvPr/>
        </p:nvSpPr>
        <p:spPr>
          <a:xfrm>
            <a:off x="14149074" y="4142869"/>
            <a:ext cx="328722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01</a:t>
            </a:r>
          </a:p>
        </p:txBody>
      </p:sp>
      <p:sp>
        <p:nvSpPr>
          <p:cNvPr id="6" name="TextBox 5">
            <a:extLst>
              <a:ext uri="{FF2B5EF4-FFF2-40B4-BE49-F238E27FC236}">
                <a16:creationId xmlns:a16="http://schemas.microsoft.com/office/drawing/2014/main" id="{3282FB1E-8F00-7A44-8D40-18B4A8BAECE1}"/>
              </a:ext>
            </a:extLst>
          </p:cNvPr>
          <p:cNvSpPr txBox="1"/>
          <p:nvPr/>
        </p:nvSpPr>
        <p:spPr>
          <a:xfrm>
            <a:off x="19460361" y="4142869"/>
            <a:ext cx="3287224"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02</a:t>
            </a:r>
          </a:p>
        </p:txBody>
      </p:sp>
      <p:sp>
        <p:nvSpPr>
          <p:cNvPr id="8" name="TextBox 7">
            <a:extLst>
              <a:ext uri="{FF2B5EF4-FFF2-40B4-BE49-F238E27FC236}">
                <a16:creationId xmlns:a16="http://schemas.microsoft.com/office/drawing/2014/main" id="{4027D29E-DFC8-7841-98D6-6B833B5CB117}"/>
              </a:ext>
            </a:extLst>
          </p:cNvPr>
          <p:cNvSpPr txBox="1"/>
          <p:nvPr/>
        </p:nvSpPr>
        <p:spPr>
          <a:xfrm>
            <a:off x="14149075" y="10028130"/>
            <a:ext cx="3287228"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03</a:t>
            </a:r>
          </a:p>
        </p:txBody>
      </p:sp>
      <p:sp>
        <p:nvSpPr>
          <p:cNvPr id="10" name="TextBox 9">
            <a:extLst>
              <a:ext uri="{FF2B5EF4-FFF2-40B4-BE49-F238E27FC236}">
                <a16:creationId xmlns:a16="http://schemas.microsoft.com/office/drawing/2014/main" id="{1359CC34-9194-9048-9DD6-1EC2DE983855}"/>
              </a:ext>
            </a:extLst>
          </p:cNvPr>
          <p:cNvSpPr txBox="1"/>
          <p:nvPr/>
        </p:nvSpPr>
        <p:spPr>
          <a:xfrm>
            <a:off x="19460360" y="10028130"/>
            <a:ext cx="3287226" cy="615553"/>
          </a:xfrm>
          <a:prstGeom prst="rect">
            <a:avLst/>
          </a:prstGeom>
          <a:noFill/>
        </p:spPr>
        <p:txBody>
          <a:bodyPr wrap="square" rtlCol="0" anchor="b">
            <a:spAutoFit/>
          </a:bodyPr>
          <a:lstStyle/>
          <a:p>
            <a:pPr algn="ctr"/>
            <a:r>
              <a:rPr lang="en-US" sz="3400" b="1" spc="-30" dirty="0">
                <a:solidFill>
                  <a:schemeClr val="tx2"/>
                </a:solidFill>
                <a:latin typeface="Poppins" pitchFamily="2" charset="77"/>
                <a:cs typeface="Poppins" pitchFamily="2" charset="77"/>
              </a:rPr>
              <a:t>YOUR TITLE 04</a:t>
            </a:r>
          </a:p>
        </p:txBody>
      </p:sp>
      <p:sp>
        <p:nvSpPr>
          <p:cNvPr id="66" name="TextBox 65">
            <a:extLst>
              <a:ext uri="{FF2B5EF4-FFF2-40B4-BE49-F238E27FC236}">
                <a16:creationId xmlns:a16="http://schemas.microsoft.com/office/drawing/2014/main" id="{BAD1159D-9AC4-B74A-AB53-9D7A95059C13}"/>
              </a:ext>
            </a:extLst>
          </p:cNvPr>
          <p:cNvSpPr txBox="1"/>
          <p:nvPr/>
        </p:nvSpPr>
        <p:spPr>
          <a:xfrm>
            <a:off x="13551074" y="4841841"/>
            <a:ext cx="4328429" cy="1569660"/>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67" name="TextBox 66">
            <a:extLst>
              <a:ext uri="{FF2B5EF4-FFF2-40B4-BE49-F238E27FC236}">
                <a16:creationId xmlns:a16="http://schemas.microsoft.com/office/drawing/2014/main" id="{99BC0660-2E02-404E-8FAA-8AACEA64AAA6}"/>
              </a:ext>
            </a:extLst>
          </p:cNvPr>
          <p:cNvSpPr txBox="1"/>
          <p:nvPr/>
        </p:nvSpPr>
        <p:spPr>
          <a:xfrm>
            <a:off x="18763873" y="4796606"/>
            <a:ext cx="4328429" cy="1569660"/>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68" name="TextBox 67">
            <a:extLst>
              <a:ext uri="{FF2B5EF4-FFF2-40B4-BE49-F238E27FC236}">
                <a16:creationId xmlns:a16="http://schemas.microsoft.com/office/drawing/2014/main" id="{32A642E1-FF4E-AB4E-9C24-374CC56B5FFE}"/>
              </a:ext>
            </a:extLst>
          </p:cNvPr>
          <p:cNvSpPr txBox="1"/>
          <p:nvPr/>
        </p:nvSpPr>
        <p:spPr>
          <a:xfrm>
            <a:off x="13703474" y="10779216"/>
            <a:ext cx="4328429" cy="1569660"/>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
        <p:nvSpPr>
          <p:cNvPr id="69" name="TextBox 68">
            <a:extLst>
              <a:ext uri="{FF2B5EF4-FFF2-40B4-BE49-F238E27FC236}">
                <a16:creationId xmlns:a16="http://schemas.microsoft.com/office/drawing/2014/main" id="{9E0929E3-D5D9-7340-9B89-486D699C4B5C}"/>
              </a:ext>
            </a:extLst>
          </p:cNvPr>
          <p:cNvSpPr txBox="1"/>
          <p:nvPr/>
        </p:nvSpPr>
        <p:spPr>
          <a:xfrm>
            <a:off x="18916273" y="10733981"/>
            <a:ext cx="4328429" cy="1569660"/>
          </a:xfrm>
          <a:prstGeom prst="rect">
            <a:avLst/>
          </a:prstGeom>
          <a:noFill/>
        </p:spPr>
        <p:txBody>
          <a:bodyPr wrap="square" rtlCol="0" anchor="t">
            <a:spAutoFit/>
          </a:bodyPr>
          <a:lstStyle/>
          <a:p>
            <a:pPr algn="ctr"/>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1612088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2">
            <a:extLst>
              <a:ext uri="{FF2B5EF4-FFF2-40B4-BE49-F238E27FC236}">
                <a16:creationId xmlns:a16="http://schemas.microsoft.com/office/drawing/2014/main" id="{0F31BA06-4DE8-614B-99D7-2B97F7364F18}"/>
              </a:ext>
            </a:extLst>
          </p:cNvPr>
          <p:cNvSpPr>
            <a:spLocks noChangeArrowheads="1"/>
          </p:cNvSpPr>
          <p:nvPr/>
        </p:nvSpPr>
        <p:spPr bwMode="auto">
          <a:xfrm>
            <a:off x="7113352" y="4188381"/>
            <a:ext cx="10716720" cy="7778153"/>
          </a:xfrm>
          <a:custGeom>
            <a:avLst/>
            <a:gdLst>
              <a:gd name="T0" fmla="*/ 5320959 w 8603"/>
              <a:gd name="T1" fmla="*/ 2565966 h 6245"/>
              <a:gd name="T2" fmla="*/ 5320959 w 8603"/>
              <a:gd name="T3" fmla="*/ 2565966 h 6245"/>
              <a:gd name="T4" fmla="*/ 4757902 w 8603"/>
              <a:gd name="T5" fmla="*/ 1412620 h 6245"/>
              <a:gd name="T6" fmla="*/ 4757902 w 8603"/>
              <a:gd name="T7" fmla="*/ 1412620 h 6245"/>
              <a:gd name="T8" fmla="*/ 4237302 w 8603"/>
              <a:gd name="T9" fmla="*/ 367686 h 6245"/>
              <a:gd name="T10" fmla="*/ 4237302 w 8603"/>
              <a:gd name="T11" fmla="*/ 367686 h 6245"/>
              <a:gd name="T12" fmla="*/ 2375032 w 8603"/>
              <a:gd name="T13" fmla="*/ 981585 h 6245"/>
              <a:gd name="T14" fmla="*/ 2375032 w 8603"/>
              <a:gd name="T15" fmla="*/ 981585 h 6245"/>
              <a:gd name="T16" fmla="*/ 2253537 w 8603"/>
              <a:gd name="T17" fmla="*/ 1208858 h 6245"/>
              <a:gd name="T18" fmla="*/ 2253537 w 8603"/>
              <a:gd name="T19" fmla="*/ 1208858 h 6245"/>
              <a:gd name="T20" fmla="*/ 2005974 w 8603"/>
              <a:gd name="T21" fmla="*/ 1024035 h 6245"/>
              <a:gd name="T22" fmla="*/ 2005974 w 8603"/>
              <a:gd name="T23" fmla="*/ 1024035 h 6245"/>
              <a:gd name="T24" fmla="*/ 313536 w 8603"/>
              <a:gd name="T25" fmla="*/ 1052118 h 6245"/>
              <a:gd name="T26" fmla="*/ 313536 w 8603"/>
              <a:gd name="T27" fmla="*/ 1052118 h 6245"/>
              <a:gd name="T28" fmla="*/ 580041 w 8603"/>
              <a:gd name="T29" fmla="*/ 2396817 h 6245"/>
              <a:gd name="T30" fmla="*/ 580041 w 8603"/>
              <a:gd name="T31" fmla="*/ 2396817 h 6245"/>
              <a:gd name="T32" fmla="*/ 0 w 8603"/>
              <a:gd name="T33" fmla="*/ 3309175 h 6245"/>
              <a:gd name="T34" fmla="*/ 0 w 8603"/>
              <a:gd name="T35" fmla="*/ 3309175 h 6245"/>
              <a:gd name="T36" fmla="*/ 1317502 w 8603"/>
              <a:gd name="T37" fmla="*/ 4077855 h 6245"/>
              <a:gd name="T38" fmla="*/ 1317502 w 8603"/>
              <a:gd name="T39" fmla="*/ 4077855 h 6245"/>
              <a:gd name="T40" fmla="*/ 1875334 w 8603"/>
              <a:gd name="T41" fmla="*/ 4006016 h 6245"/>
              <a:gd name="T42" fmla="*/ 1875334 w 8603"/>
              <a:gd name="T43" fmla="*/ 4006016 h 6245"/>
              <a:gd name="T44" fmla="*/ 2775443 w 8603"/>
              <a:gd name="T45" fmla="*/ 3974668 h 6245"/>
              <a:gd name="T46" fmla="*/ 2775443 w 8603"/>
              <a:gd name="T47" fmla="*/ 3974668 h 6245"/>
              <a:gd name="T48" fmla="*/ 3565813 w 8603"/>
              <a:gd name="T49" fmla="*/ 4049772 h 6245"/>
              <a:gd name="T50" fmla="*/ 3565813 w 8603"/>
              <a:gd name="T51" fmla="*/ 4049772 h 6245"/>
              <a:gd name="T52" fmla="*/ 5618818 w 8603"/>
              <a:gd name="T53" fmla="*/ 3073412 h 6245"/>
              <a:gd name="T54" fmla="*/ 5618818 w 8603"/>
              <a:gd name="T55" fmla="*/ 3073412 h 6245"/>
              <a:gd name="T56" fmla="*/ 5320959 w 8603"/>
              <a:gd name="T57" fmla="*/ 2565966 h 624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8603" h="6245">
                <a:moveTo>
                  <a:pt x="8146" y="3929"/>
                </a:moveTo>
                <a:lnTo>
                  <a:pt x="8146" y="3929"/>
                </a:lnTo>
                <a:cubicBezTo>
                  <a:pt x="7602" y="3503"/>
                  <a:pt x="7278" y="2854"/>
                  <a:pt x="7284" y="2163"/>
                </a:cubicBezTo>
                <a:cubicBezTo>
                  <a:pt x="7290" y="1501"/>
                  <a:pt x="7015" y="897"/>
                  <a:pt x="6487" y="563"/>
                </a:cubicBezTo>
                <a:cubicBezTo>
                  <a:pt x="5595" y="0"/>
                  <a:pt x="4318" y="421"/>
                  <a:pt x="3636" y="1503"/>
                </a:cubicBezTo>
                <a:cubicBezTo>
                  <a:pt x="3565" y="1617"/>
                  <a:pt x="3502" y="1733"/>
                  <a:pt x="3450" y="1851"/>
                </a:cubicBezTo>
                <a:cubicBezTo>
                  <a:pt x="3334" y="1750"/>
                  <a:pt x="3208" y="1655"/>
                  <a:pt x="3071" y="1568"/>
                </a:cubicBezTo>
                <a:cubicBezTo>
                  <a:pt x="2068" y="925"/>
                  <a:pt x="908" y="944"/>
                  <a:pt x="480" y="1611"/>
                </a:cubicBezTo>
                <a:cubicBezTo>
                  <a:pt x="62" y="2261"/>
                  <a:pt x="969" y="3128"/>
                  <a:pt x="888" y="3670"/>
                </a:cubicBezTo>
                <a:cubicBezTo>
                  <a:pt x="827" y="4070"/>
                  <a:pt x="0" y="4531"/>
                  <a:pt x="0" y="5067"/>
                </a:cubicBezTo>
                <a:cubicBezTo>
                  <a:pt x="0" y="5717"/>
                  <a:pt x="903" y="6244"/>
                  <a:pt x="2017" y="6244"/>
                </a:cubicBezTo>
                <a:cubicBezTo>
                  <a:pt x="2322" y="6244"/>
                  <a:pt x="2611" y="6205"/>
                  <a:pt x="2871" y="6134"/>
                </a:cubicBezTo>
                <a:cubicBezTo>
                  <a:pt x="3321" y="6011"/>
                  <a:pt x="3794" y="5996"/>
                  <a:pt x="4249" y="6086"/>
                </a:cubicBezTo>
                <a:cubicBezTo>
                  <a:pt x="4622" y="6160"/>
                  <a:pt x="5030" y="6201"/>
                  <a:pt x="5459" y="6201"/>
                </a:cubicBezTo>
                <a:cubicBezTo>
                  <a:pt x="7195" y="6201"/>
                  <a:pt x="8602" y="5532"/>
                  <a:pt x="8602" y="4706"/>
                </a:cubicBezTo>
                <a:cubicBezTo>
                  <a:pt x="8602" y="4421"/>
                  <a:pt x="8436" y="4155"/>
                  <a:pt x="8146" y="3929"/>
                </a:cubicBezTo>
              </a:path>
            </a:pathLst>
          </a:custGeom>
          <a:solidFill>
            <a:schemeClr val="accent6">
              <a:alpha val="55000"/>
            </a:schemeClr>
          </a:solidFill>
          <a:ln>
            <a:noFill/>
          </a:ln>
          <a:effectLst/>
        </p:spPr>
        <p:txBody>
          <a:bodyPr wrap="none" anchor="ctr"/>
          <a:lstStyle/>
          <a:p>
            <a:endParaRPr lang="en-US" sz="3599" dirty="0">
              <a:latin typeface="Poppins" pitchFamily="2" charset="77"/>
            </a:endParaRPr>
          </a:p>
        </p:txBody>
      </p:sp>
      <p:sp>
        <p:nvSpPr>
          <p:cNvPr id="19" name="Freeform 3">
            <a:extLst>
              <a:ext uri="{FF2B5EF4-FFF2-40B4-BE49-F238E27FC236}">
                <a16:creationId xmlns:a16="http://schemas.microsoft.com/office/drawing/2014/main" id="{C9937490-8FC9-B540-960E-A980283DDDBC}"/>
              </a:ext>
            </a:extLst>
          </p:cNvPr>
          <p:cNvSpPr>
            <a:spLocks noChangeArrowheads="1"/>
          </p:cNvSpPr>
          <p:nvPr/>
        </p:nvSpPr>
        <p:spPr bwMode="auto">
          <a:xfrm>
            <a:off x="7113350" y="11510613"/>
            <a:ext cx="11189113" cy="571276"/>
          </a:xfrm>
          <a:custGeom>
            <a:avLst/>
            <a:gdLst>
              <a:gd name="T0" fmla="*/ 5866524 w 8983"/>
              <a:gd name="T1" fmla="*/ 149449 h 459"/>
              <a:gd name="T2" fmla="*/ 5866524 w 8983"/>
              <a:gd name="T3" fmla="*/ 149449 h 459"/>
              <a:gd name="T4" fmla="*/ 2933262 w 8983"/>
              <a:gd name="T5" fmla="*/ 298898 h 459"/>
              <a:gd name="T6" fmla="*/ 2933262 w 8983"/>
              <a:gd name="T7" fmla="*/ 298898 h 459"/>
              <a:gd name="T8" fmla="*/ 0 w 8983"/>
              <a:gd name="T9" fmla="*/ 149449 h 459"/>
              <a:gd name="T10" fmla="*/ 0 w 8983"/>
              <a:gd name="T11" fmla="*/ 149449 h 459"/>
              <a:gd name="T12" fmla="*/ 2933262 w 8983"/>
              <a:gd name="T13" fmla="*/ 0 h 459"/>
              <a:gd name="T14" fmla="*/ 2933262 w 8983"/>
              <a:gd name="T15" fmla="*/ 0 h 459"/>
              <a:gd name="T16" fmla="*/ 5866524 w 8983"/>
              <a:gd name="T17" fmla="*/ 149449 h 45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83" h="459">
                <a:moveTo>
                  <a:pt x="8982" y="229"/>
                </a:moveTo>
                <a:lnTo>
                  <a:pt x="8982" y="229"/>
                </a:lnTo>
                <a:cubicBezTo>
                  <a:pt x="8982" y="356"/>
                  <a:pt x="6971" y="458"/>
                  <a:pt x="4491" y="458"/>
                </a:cubicBezTo>
                <a:cubicBezTo>
                  <a:pt x="2011" y="458"/>
                  <a:pt x="0" y="356"/>
                  <a:pt x="0" y="229"/>
                </a:cubicBezTo>
                <a:cubicBezTo>
                  <a:pt x="0" y="103"/>
                  <a:pt x="2011" y="0"/>
                  <a:pt x="4491" y="0"/>
                </a:cubicBezTo>
                <a:cubicBezTo>
                  <a:pt x="6971" y="0"/>
                  <a:pt x="8982" y="103"/>
                  <a:pt x="8982" y="229"/>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20" name="Freeform 19">
            <a:extLst>
              <a:ext uri="{FF2B5EF4-FFF2-40B4-BE49-F238E27FC236}">
                <a16:creationId xmlns:a16="http://schemas.microsoft.com/office/drawing/2014/main" id="{A4E77302-F484-6644-BCAB-750DC0122695}"/>
              </a:ext>
            </a:extLst>
          </p:cNvPr>
          <p:cNvSpPr>
            <a:spLocks noChangeArrowheads="1"/>
          </p:cNvSpPr>
          <p:nvPr/>
        </p:nvSpPr>
        <p:spPr bwMode="auto">
          <a:xfrm>
            <a:off x="15951487" y="7033780"/>
            <a:ext cx="548025" cy="130566"/>
          </a:xfrm>
          <a:custGeom>
            <a:avLst/>
            <a:gdLst>
              <a:gd name="connsiteX0" fmla="*/ 417463 w 548025"/>
              <a:gd name="connsiteY0" fmla="*/ 0 h 130566"/>
              <a:gd name="connsiteX1" fmla="*/ 548025 w 548025"/>
              <a:gd name="connsiteY1" fmla="*/ 0 h 130566"/>
              <a:gd name="connsiteX2" fmla="*/ 548025 w 548025"/>
              <a:gd name="connsiteY2" fmla="*/ 130566 h 130566"/>
              <a:gd name="connsiteX3" fmla="*/ 417463 w 548025"/>
              <a:gd name="connsiteY3" fmla="*/ 130566 h 130566"/>
              <a:gd name="connsiteX4" fmla="*/ 208731 w 548025"/>
              <a:gd name="connsiteY4" fmla="*/ 0 h 130566"/>
              <a:gd name="connsiteX5" fmla="*/ 339293 w 548025"/>
              <a:gd name="connsiteY5" fmla="*/ 0 h 130566"/>
              <a:gd name="connsiteX6" fmla="*/ 339293 w 548025"/>
              <a:gd name="connsiteY6" fmla="*/ 130566 h 130566"/>
              <a:gd name="connsiteX7" fmla="*/ 208731 w 548025"/>
              <a:gd name="connsiteY7" fmla="*/ 130566 h 130566"/>
              <a:gd name="connsiteX8" fmla="*/ 0 w 548025"/>
              <a:gd name="connsiteY8" fmla="*/ 0 h 130566"/>
              <a:gd name="connsiteX9" fmla="*/ 130562 w 548025"/>
              <a:gd name="connsiteY9" fmla="*/ 0 h 130566"/>
              <a:gd name="connsiteX10" fmla="*/ 130562 w 548025"/>
              <a:gd name="connsiteY10" fmla="*/ 130566 h 130566"/>
              <a:gd name="connsiteX11" fmla="*/ 0 w 548025"/>
              <a:gd name="connsiteY11" fmla="*/ 130566 h 130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8025" h="130566">
                <a:moveTo>
                  <a:pt x="417463" y="0"/>
                </a:moveTo>
                <a:lnTo>
                  <a:pt x="548025" y="0"/>
                </a:lnTo>
                <a:lnTo>
                  <a:pt x="548025" y="130566"/>
                </a:lnTo>
                <a:lnTo>
                  <a:pt x="417463" y="130566"/>
                </a:lnTo>
                <a:close/>
                <a:moveTo>
                  <a:pt x="208731" y="0"/>
                </a:moveTo>
                <a:lnTo>
                  <a:pt x="339293" y="0"/>
                </a:lnTo>
                <a:lnTo>
                  <a:pt x="339293" y="130566"/>
                </a:lnTo>
                <a:lnTo>
                  <a:pt x="208731" y="130566"/>
                </a:lnTo>
                <a:close/>
                <a:moveTo>
                  <a:pt x="0" y="0"/>
                </a:moveTo>
                <a:lnTo>
                  <a:pt x="130562" y="0"/>
                </a:lnTo>
                <a:lnTo>
                  <a:pt x="130562" y="130566"/>
                </a:lnTo>
                <a:lnTo>
                  <a:pt x="0" y="130566"/>
                </a:lnTo>
                <a:close/>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1" name="Freeform 7">
            <a:extLst>
              <a:ext uri="{FF2B5EF4-FFF2-40B4-BE49-F238E27FC236}">
                <a16:creationId xmlns:a16="http://schemas.microsoft.com/office/drawing/2014/main" id="{C7D02E72-A565-AE4D-AF2C-214F2568CB4D}"/>
              </a:ext>
            </a:extLst>
          </p:cNvPr>
          <p:cNvSpPr>
            <a:spLocks noChangeArrowheads="1"/>
          </p:cNvSpPr>
          <p:nvPr/>
        </p:nvSpPr>
        <p:spPr bwMode="auto">
          <a:xfrm>
            <a:off x="17132466" y="6907439"/>
            <a:ext cx="324085" cy="521838"/>
          </a:xfrm>
          <a:custGeom>
            <a:avLst/>
            <a:gdLst>
              <a:gd name="T0" fmla="*/ 84970 w 262"/>
              <a:gd name="T1" fmla="*/ 66116 h 418"/>
              <a:gd name="T2" fmla="*/ 84970 w 262"/>
              <a:gd name="T3" fmla="*/ 66116 h 418"/>
              <a:gd name="T4" fmla="*/ 90158 w 262"/>
              <a:gd name="T5" fmla="*/ 28803 h 418"/>
              <a:gd name="T6" fmla="*/ 9729 w 262"/>
              <a:gd name="T7" fmla="*/ 0 h 418"/>
              <a:gd name="T8" fmla="*/ 9729 w 262"/>
              <a:gd name="T9" fmla="*/ 0 h 418"/>
              <a:gd name="T10" fmla="*/ 0 w 262"/>
              <a:gd name="T11" fmla="*/ 66116 h 418"/>
              <a:gd name="T12" fmla="*/ 0 w 262"/>
              <a:gd name="T13" fmla="*/ 66116 h 418"/>
              <a:gd name="T14" fmla="*/ 142697 w 262"/>
              <a:gd name="T15" fmla="*/ 272973 h 418"/>
              <a:gd name="T16" fmla="*/ 169290 w 262"/>
              <a:gd name="T17" fmla="*/ 190492 h 418"/>
              <a:gd name="T18" fmla="*/ 169290 w 262"/>
              <a:gd name="T19" fmla="*/ 190492 h 418"/>
              <a:gd name="T20" fmla="*/ 84970 w 262"/>
              <a:gd name="T21" fmla="*/ 66116 h 4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418">
                <a:moveTo>
                  <a:pt x="131" y="101"/>
                </a:moveTo>
                <a:lnTo>
                  <a:pt x="131" y="101"/>
                </a:lnTo>
                <a:cubicBezTo>
                  <a:pt x="131" y="81"/>
                  <a:pt x="134" y="62"/>
                  <a:pt x="139" y="44"/>
                </a:cubicBezTo>
                <a:lnTo>
                  <a:pt x="15" y="0"/>
                </a:lnTo>
                <a:cubicBezTo>
                  <a:pt x="5" y="32"/>
                  <a:pt x="0" y="66"/>
                  <a:pt x="0" y="101"/>
                </a:cubicBezTo>
                <a:cubicBezTo>
                  <a:pt x="0" y="245"/>
                  <a:pt x="91" y="369"/>
                  <a:pt x="220" y="417"/>
                </a:cubicBezTo>
                <a:lnTo>
                  <a:pt x="261" y="291"/>
                </a:lnTo>
                <a:cubicBezTo>
                  <a:pt x="185" y="261"/>
                  <a:pt x="131" y="187"/>
                  <a:pt x="131" y="101"/>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2" name="Freeform 8">
            <a:extLst>
              <a:ext uri="{FF2B5EF4-FFF2-40B4-BE49-F238E27FC236}">
                <a16:creationId xmlns:a16="http://schemas.microsoft.com/office/drawing/2014/main" id="{D1F9E587-29F2-7540-8ACA-B896391E88CD}"/>
              </a:ext>
            </a:extLst>
          </p:cNvPr>
          <p:cNvSpPr>
            <a:spLocks noChangeArrowheads="1"/>
          </p:cNvSpPr>
          <p:nvPr/>
        </p:nvSpPr>
        <p:spPr bwMode="auto">
          <a:xfrm>
            <a:off x="17159932" y="6616308"/>
            <a:ext cx="373520" cy="318598"/>
          </a:xfrm>
          <a:custGeom>
            <a:avLst/>
            <a:gdLst>
              <a:gd name="T0" fmla="*/ 195212 w 302"/>
              <a:gd name="T1" fmla="*/ 86139 h 256"/>
              <a:gd name="T2" fmla="*/ 195212 w 302"/>
              <a:gd name="T3" fmla="*/ 0 h 256"/>
              <a:gd name="T4" fmla="*/ 195212 w 302"/>
              <a:gd name="T5" fmla="*/ 0 h 256"/>
              <a:gd name="T6" fmla="*/ 0 w 302"/>
              <a:gd name="T7" fmla="*/ 138345 h 256"/>
              <a:gd name="T8" fmla="*/ 80420 w 302"/>
              <a:gd name="T9" fmla="*/ 166405 h 256"/>
              <a:gd name="T10" fmla="*/ 80420 w 302"/>
              <a:gd name="T11" fmla="*/ 166405 h 256"/>
              <a:gd name="T12" fmla="*/ 195212 w 302"/>
              <a:gd name="T13" fmla="*/ 86139 h 2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2" h="256">
                <a:moveTo>
                  <a:pt x="301" y="132"/>
                </a:moveTo>
                <a:lnTo>
                  <a:pt x="301" y="0"/>
                </a:lnTo>
                <a:cubicBezTo>
                  <a:pt x="164" y="5"/>
                  <a:pt x="48" y="92"/>
                  <a:pt x="0" y="212"/>
                </a:cubicBezTo>
                <a:lnTo>
                  <a:pt x="124" y="255"/>
                </a:lnTo>
                <a:cubicBezTo>
                  <a:pt x="154" y="187"/>
                  <a:pt x="221" y="137"/>
                  <a:pt x="301" y="132"/>
                </a:cubicBezTo>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9">
            <a:extLst>
              <a:ext uri="{FF2B5EF4-FFF2-40B4-BE49-F238E27FC236}">
                <a16:creationId xmlns:a16="http://schemas.microsoft.com/office/drawing/2014/main" id="{484F87CB-145C-FE46-AFF7-B05BA6DC8D81}"/>
              </a:ext>
            </a:extLst>
          </p:cNvPr>
          <p:cNvSpPr>
            <a:spLocks noChangeArrowheads="1"/>
          </p:cNvSpPr>
          <p:nvPr/>
        </p:nvSpPr>
        <p:spPr bwMode="auto">
          <a:xfrm>
            <a:off x="17434578" y="7099695"/>
            <a:ext cx="521828" cy="351554"/>
          </a:xfrm>
          <a:custGeom>
            <a:avLst/>
            <a:gdLst>
              <a:gd name="T0" fmla="*/ 59938 w 420"/>
              <a:gd name="T1" fmla="*/ 98358 h 283"/>
              <a:gd name="T2" fmla="*/ 59938 w 420"/>
              <a:gd name="T3" fmla="*/ 98358 h 283"/>
              <a:gd name="T4" fmla="*/ 26060 w 420"/>
              <a:gd name="T5" fmla="*/ 93798 h 283"/>
              <a:gd name="T6" fmla="*/ 0 w 420"/>
              <a:gd name="T7" fmla="*/ 175220 h 283"/>
              <a:gd name="T8" fmla="*/ 0 w 420"/>
              <a:gd name="T9" fmla="*/ 175220 h 283"/>
              <a:gd name="T10" fmla="*/ 59938 w 420"/>
              <a:gd name="T11" fmla="*/ 183688 h 283"/>
              <a:gd name="T12" fmla="*/ 59938 w 420"/>
              <a:gd name="T13" fmla="*/ 183688 h 283"/>
              <a:gd name="T14" fmla="*/ 272977 w 420"/>
              <a:gd name="T15" fmla="*/ 17587 h 283"/>
              <a:gd name="T16" fmla="*/ 188934 w 420"/>
              <a:gd name="T17" fmla="*/ 0 h 283"/>
              <a:gd name="T18" fmla="*/ 188934 w 420"/>
              <a:gd name="T19" fmla="*/ 0 h 283"/>
              <a:gd name="T20" fmla="*/ 59938 w 420"/>
              <a:gd name="T21" fmla="*/ 98358 h 2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0" h="283">
                <a:moveTo>
                  <a:pt x="92" y="151"/>
                </a:moveTo>
                <a:lnTo>
                  <a:pt x="92" y="151"/>
                </a:lnTo>
                <a:cubicBezTo>
                  <a:pt x="74" y="151"/>
                  <a:pt x="57" y="148"/>
                  <a:pt x="40" y="144"/>
                </a:cubicBezTo>
                <a:lnTo>
                  <a:pt x="0" y="269"/>
                </a:lnTo>
                <a:cubicBezTo>
                  <a:pt x="29" y="278"/>
                  <a:pt x="60" y="282"/>
                  <a:pt x="92" y="282"/>
                </a:cubicBezTo>
                <a:cubicBezTo>
                  <a:pt x="250" y="282"/>
                  <a:pt x="382" y="174"/>
                  <a:pt x="419" y="27"/>
                </a:cubicBezTo>
                <a:lnTo>
                  <a:pt x="290" y="0"/>
                </a:lnTo>
                <a:cubicBezTo>
                  <a:pt x="266" y="87"/>
                  <a:pt x="186" y="151"/>
                  <a:pt x="92" y="151"/>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10">
            <a:extLst>
              <a:ext uri="{FF2B5EF4-FFF2-40B4-BE49-F238E27FC236}">
                <a16:creationId xmlns:a16="http://schemas.microsoft.com/office/drawing/2014/main" id="{44E49F25-DBA4-0E48-BF1A-6FC8F6266F84}"/>
              </a:ext>
            </a:extLst>
          </p:cNvPr>
          <p:cNvSpPr>
            <a:spLocks noChangeArrowheads="1"/>
          </p:cNvSpPr>
          <p:nvPr/>
        </p:nvSpPr>
        <p:spPr bwMode="auto">
          <a:xfrm>
            <a:off x="17566412" y="6616310"/>
            <a:ext cx="406477" cy="494374"/>
          </a:xfrm>
          <a:custGeom>
            <a:avLst/>
            <a:gdLst>
              <a:gd name="T0" fmla="*/ 126839 w 326"/>
              <a:gd name="T1" fmla="*/ 220507 h 395"/>
              <a:gd name="T2" fmla="*/ 126839 w 326"/>
              <a:gd name="T3" fmla="*/ 220507 h 395"/>
              <a:gd name="T4" fmla="*/ 124878 w 326"/>
              <a:gd name="T5" fmla="*/ 240195 h 395"/>
              <a:gd name="T6" fmla="*/ 209219 w 326"/>
              <a:gd name="T7" fmla="*/ 258571 h 395"/>
              <a:gd name="T8" fmla="*/ 209219 w 326"/>
              <a:gd name="T9" fmla="*/ 258571 h 395"/>
              <a:gd name="T10" fmla="*/ 212488 w 326"/>
              <a:gd name="T11" fmla="*/ 220507 h 395"/>
              <a:gd name="T12" fmla="*/ 212488 w 326"/>
              <a:gd name="T13" fmla="*/ 220507 h 395"/>
              <a:gd name="T14" fmla="*/ 0 w 326"/>
              <a:gd name="T15" fmla="*/ 0 h 395"/>
              <a:gd name="T16" fmla="*/ 0 w 326"/>
              <a:gd name="T17" fmla="*/ 86628 h 395"/>
              <a:gd name="T18" fmla="*/ 0 w 326"/>
              <a:gd name="T19" fmla="*/ 86628 h 395"/>
              <a:gd name="T20" fmla="*/ 126839 w 326"/>
              <a:gd name="T21" fmla="*/ 220507 h 3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26" h="395">
                <a:moveTo>
                  <a:pt x="194" y="336"/>
                </a:moveTo>
                <a:lnTo>
                  <a:pt x="194" y="336"/>
                </a:lnTo>
                <a:cubicBezTo>
                  <a:pt x="194" y="346"/>
                  <a:pt x="192" y="356"/>
                  <a:pt x="191" y="366"/>
                </a:cubicBezTo>
                <a:lnTo>
                  <a:pt x="320" y="394"/>
                </a:lnTo>
                <a:cubicBezTo>
                  <a:pt x="323" y="375"/>
                  <a:pt x="325" y="356"/>
                  <a:pt x="325" y="336"/>
                </a:cubicBezTo>
                <a:cubicBezTo>
                  <a:pt x="325" y="155"/>
                  <a:pt x="181" y="7"/>
                  <a:pt x="0" y="0"/>
                </a:cubicBezTo>
                <a:lnTo>
                  <a:pt x="0" y="132"/>
                </a:lnTo>
                <a:cubicBezTo>
                  <a:pt x="108" y="138"/>
                  <a:pt x="194" y="227"/>
                  <a:pt x="194" y="336"/>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11">
            <a:extLst>
              <a:ext uri="{FF2B5EF4-FFF2-40B4-BE49-F238E27FC236}">
                <a16:creationId xmlns:a16="http://schemas.microsoft.com/office/drawing/2014/main" id="{90A8926A-755B-CE4E-B36D-88377B32F46E}"/>
              </a:ext>
            </a:extLst>
          </p:cNvPr>
          <p:cNvSpPr>
            <a:spLocks noChangeArrowheads="1"/>
          </p:cNvSpPr>
          <p:nvPr/>
        </p:nvSpPr>
        <p:spPr bwMode="auto">
          <a:xfrm>
            <a:off x="15687827" y="4457544"/>
            <a:ext cx="801968" cy="801984"/>
          </a:xfrm>
          <a:custGeom>
            <a:avLst/>
            <a:gdLst>
              <a:gd name="T0" fmla="*/ 419871 w 644"/>
              <a:gd name="T1" fmla="*/ 209609 h 644"/>
              <a:gd name="T2" fmla="*/ 419871 w 644"/>
              <a:gd name="T3" fmla="*/ 209609 h 644"/>
              <a:gd name="T4" fmla="*/ 209609 w 644"/>
              <a:gd name="T5" fmla="*/ 419871 h 644"/>
              <a:gd name="T6" fmla="*/ 209609 w 644"/>
              <a:gd name="T7" fmla="*/ 419871 h 644"/>
              <a:gd name="T8" fmla="*/ 0 w 644"/>
              <a:gd name="T9" fmla="*/ 209609 h 644"/>
              <a:gd name="T10" fmla="*/ 0 w 644"/>
              <a:gd name="T11" fmla="*/ 209609 h 644"/>
              <a:gd name="T12" fmla="*/ 209609 w 644"/>
              <a:gd name="T13" fmla="*/ 0 h 644"/>
              <a:gd name="T14" fmla="*/ 209609 w 644"/>
              <a:gd name="T15" fmla="*/ 0 h 644"/>
              <a:gd name="T16" fmla="*/ 419871 w 644"/>
              <a:gd name="T17" fmla="*/ 209609 h 6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4" h="644">
                <a:moveTo>
                  <a:pt x="643" y="321"/>
                </a:moveTo>
                <a:lnTo>
                  <a:pt x="643" y="321"/>
                </a:lnTo>
                <a:cubicBezTo>
                  <a:pt x="643" y="498"/>
                  <a:pt x="498" y="643"/>
                  <a:pt x="321" y="643"/>
                </a:cubicBezTo>
                <a:cubicBezTo>
                  <a:pt x="144" y="643"/>
                  <a:pt x="0" y="498"/>
                  <a:pt x="0" y="321"/>
                </a:cubicBezTo>
                <a:cubicBezTo>
                  <a:pt x="0" y="144"/>
                  <a:pt x="144" y="0"/>
                  <a:pt x="321" y="0"/>
                </a:cubicBezTo>
                <a:cubicBezTo>
                  <a:pt x="498" y="0"/>
                  <a:pt x="643" y="144"/>
                  <a:pt x="643" y="321"/>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12">
            <a:extLst>
              <a:ext uri="{FF2B5EF4-FFF2-40B4-BE49-F238E27FC236}">
                <a16:creationId xmlns:a16="http://schemas.microsoft.com/office/drawing/2014/main" id="{52A181BC-CB56-634E-BA16-0360FE6C9779}"/>
              </a:ext>
            </a:extLst>
          </p:cNvPr>
          <p:cNvSpPr>
            <a:spLocks noChangeArrowheads="1"/>
          </p:cNvSpPr>
          <p:nvPr/>
        </p:nvSpPr>
        <p:spPr bwMode="auto">
          <a:xfrm>
            <a:off x="15880079" y="4710223"/>
            <a:ext cx="455915" cy="335075"/>
          </a:xfrm>
          <a:custGeom>
            <a:avLst/>
            <a:gdLst>
              <a:gd name="T0" fmla="*/ 77942 w 365"/>
              <a:gd name="T1" fmla="*/ 175042 h 268"/>
              <a:gd name="T2" fmla="*/ 0 w 365"/>
              <a:gd name="T3" fmla="*/ 98994 h 268"/>
              <a:gd name="T4" fmla="*/ 14409 w 365"/>
              <a:gd name="T5" fmla="*/ 83915 h 268"/>
              <a:gd name="T6" fmla="*/ 77287 w 365"/>
              <a:gd name="T7" fmla="*/ 144885 h 268"/>
              <a:gd name="T8" fmla="*/ 222692 w 365"/>
              <a:gd name="T9" fmla="*/ 0 h 268"/>
              <a:gd name="T10" fmla="*/ 238411 w 365"/>
              <a:gd name="T11" fmla="*/ 15079 h 268"/>
              <a:gd name="T12" fmla="*/ 77942 w 365"/>
              <a:gd name="T13" fmla="*/ 175042 h 2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5" h="268">
                <a:moveTo>
                  <a:pt x="119" y="267"/>
                </a:moveTo>
                <a:lnTo>
                  <a:pt x="0" y="151"/>
                </a:lnTo>
                <a:lnTo>
                  <a:pt x="22" y="128"/>
                </a:lnTo>
                <a:lnTo>
                  <a:pt x="118" y="221"/>
                </a:lnTo>
                <a:lnTo>
                  <a:pt x="340" y="0"/>
                </a:lnTo>
                <a:lnTo>
                  <a:pt x="364" y="23"/>
                </a:lnTo>
                <a:lnTo>
                  <a:pt x="119" y="26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55B9EE9A-55BB-A04F-8DE7-544CCE70355C}"/>
              </a:ext>
            </a:extLst>
          </p:cNvPr>
          <p:cNvSpPr>
            <a:spLocks noChangeArrowheads="1"/>
          </p:cNvSpPr>
          <p:nvPr/>
        </p:nvSpPr>
        <p:spPr bwMode="auto">
          <a:xfrm>
            <a:off x="7058421" y="5435302"/>
            <a:ext cx="1580723" cy="1388510"/>
          </a:xfrm>
          <a:custGeom>
            <a:avLst/>
            <a:gdLst>
              <a:gd name="connsiteX0" fmla="*/ 0 w 1580723"/>
              <a:gd name="connsiteY0" fmla="*/ 1307345 h 1388510"/>
              <a:gd name="connsiteX1" fmla="*/ 1580721 w 1580723"/>
              <a:gd name="connsiteY1" fmla="*/ 1307345 h 1388510"/>
              <a:gd name="connsiteX2" fmla="*/ 1580721 w 1580723"/>
              <a:gd name="connsiteY2" fmla="*/ 1388510 h 1388510"/>
              <a:gd name="connsiteX3" fmla="*/ 0 w 1580723"/>
              <a:gd name="connsiteY3" fmla="*/ 1388510 h 1388510"/>
              <a:gd name="connsiteX4" fmla="*/ 450423 w 1580723"/>
              <a:gd name="connsiteY4" fmla="*/ 1043680 h 1388510"/>
              <a:gd name="connsiteX5" fmla="*/ 1580723 w 1580723"/>
              <a:gd name="connsiteY5" fmla="*/ 1043680 h 1388510"/>
              <a:gd name="connsiteX6" fmla="*/ 1580723 w 1580723"/>
              <a:gd name="connsiteY6" fmla="*/ 1124863 h 1388510"/>
              <a:gd name="connsiteX7" fmla="*/ 450423 w 1580723"/>
              <a:gd name="connsiteY7" fmla="*/ 1124863 h 1388510"/>
              <a:gd name="connsiteX8" fmla="*/ 785493 w 1580723"/>
              <a:gd name="connsiteY8" fmla="*/ 785507 h 1388510"/>
              <a:gd name="connsiteX9" fmla="*/ 1580723 w 1580723"/>
              <a:gd name="connsiteY9" fmla="*/ 785507 h 1388510"/>
              <a:gd name="connsiteX10" fmla="*/ 1580723 w 1580723"/>
              <a:gd name="connsiteY10" fmla="*/ 866674 h 1388510"/>
              <a:gd name="connsiteX11" fmla="*/ 785493 w 1580723"/>
              <a:gd name="connsiteY11" fmla="*/ 866674 h 1388510"/>
              <a:gd name="connsiteX12" fmla="*/ 1032672 w 1580723"/>
              <a:gd name="connsiteY12" fmla="*/ 521840 h 1388510"/>
              <a:gd name="connsiteX13" fmla="*/ 1580719 w 1580723"/>
              <a:gd name="connsiteY13" fmla="*/ 521840 h 1388510"/>
              <a:gd name="connsiteX14" fmla="*/ 1580719 w 1580723"/>
              <a:gd name="connsiteY14" fmla="*/ 603007 h 1388510"/>
              <a:gd name="connsiteX15" fmla="*/ 1032672 w 1580723"/>
              <a:gd name="connsiteY15" fmla="*/ 603007 h 1388510"/>
              <a:gd name="connsiteX16" fmla="*/ 785493 w 1580723"/>
              <a:gd name="connsiteY16" fmla="*/ 263667 h 1388510"/>
              <a:gd name="connsiteX17" fmla="*/ 1580723 w 1580723"/>
              <a:gd name="connsiteY17" fmla="*/ 263667 h 1388510"/>
              <a:gd name="connsiteX18" fmla="*/ 1580723 w 1580723"/>
              <a:gd name="connsiteY18" fmla="*/ 344832 h 1388510"/>
              <a:gd name="connsiteX19" fmla="*/ 785493 w 1580723"/>
              <a:gd name="connsiteY19" fmla="*/ 344832 h 1388510"/>
              <a:gd name="connsiteX20" fmla="*/ 785493 w 1580723"/>
              <a:gd name="connsiteY20" fmla="*/ 0 h 1388510"/>
              <a:gd name="connsiteX21" fmla="*/ 1580723 w 1580723"/>
              <a:gd name="connsiteY21" fmla="*/ 0 h 1388510"/>
              <a:gd name="connsiteX22" fmla="*/ 1580723 w 1580723"/>
              <a:gd name="connsiteY22" fmla="*/ 81165 h 1388510"/>
              <a:gd name="connsiteX23" fmla="*/ 785493 w 1580723"/>
              <a:gd name="connsiteY23" fmla="*/ 81165 h 1388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80723" h="1388510">
                <a:moveTo>
                  <a:pt x="0" y="1307345"/>
                </a:moveTo>
                <a:lnTo>
                  <a:pt x="1580721" y="1307345"/>
                </a:lnTo>
                <a:lnTo>
                  <a:pt x="1580721" y="1388510"/>
                </a:lnTo>
                <a:lnTo>
                  <a:pt x="0" y="1388510"/>
                </a:lnTo>
                <a:close/>
                <a:moveTo>
                  <a:pt x="450423" y="1043680"/>
                </a:moveTo>
                <a:lnTo>
                  <a:pt x="1580723" y="1043680"/>
                </a:lnTo>
                <a:lnTo>
                  <a:pt x="1580723" y="1124863"/>
                </a:lnTo>
                <a:lnTo>
                  <a:pt x="450423" y="1124863"/>
                </a:lnTo>
                <a:close/>
                <a:moveTo>
                  <a:pt x="785493" y="785507"/>
                </a:moveTo>
                <a:lnTo>
                  <a:pt x="1580723" y="785507"/>
                </a:lnTo>
                <a:lnTo>
                  <a:pt x="1580723" y="866674"/>
                </a:lnTo>
                <a:lnTo>
                  <a:pt x="785493" y="866674"/>
                </a:lnTo>
                <a:close/>
                <a:moveTo>
                  <a:pt x="1032672" y="521840"/>
                </a:moveTo>
                <a:lnTo>
                  <a:pt x="1580719" y="521840"/>
                </a:lnTo>
                <a:lnTo>
                  <a:pt x="1580719" y="603007"/>
                </a:lnTo>
                <a:lnTo>
                  <a:pt x="1032672" y="603007"/>
                </a:lnTo>
                <a:close/>
                <a:moveTo>
                  <a:pt x="785493" y="263667"/>
                </a:moveTo>
                <a:lnTo>
                  <a:pt x="1580723" y="263667"/>
                </a:lnTo>
                <a:lnTo>
                  <a:pt x="1580723" y="344832"/>
                </a:lnTo>
                <a:lnTo>
                  <a:pt x="785493" y="344832"/>
                </a:lnTo>
                <a:close/>
                <a:moveTo>
                  <a:pt x="785493" y="0"/>
                </a:moveTo>
                <a:lnTo>
                  <a:pt x="1580723" y="0"/>
                </a:lnTo>
                <a:lnTo>
                  <a:pt x="1580723" y="81165"/>
                </a:lnTo>
                <a:lnTo>
                  <a:pt x="785493" y="81165"/>
                </a:lnTo>
                <a:close/>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8" name="Freeform 19">
            <a:extLst>
              <a:ext uri="{FF2B5EF4-FFF2-40B4-BE49-F238E27FC236}">
                <a16:creationId xmlns:a16="http://schemas.microsoft.com/office/drawing/2014/main" id="{03AAD171-9341-5145-A0AE-C223940DE16F}"/>
              </a:ext>
            </a:extLst>
          </p:cNvPr>
          <p:cNvSpPr>
            <a:spLocks noChangeArrowheads="1"/>
          </p:cNvSpPr>
          <p:nvPr/>
        </p:nvSpPr>
        <p:spPr bwMode="auto">
          <a:xfrm>
            <a:off x="8629401" y="5435305"/>
            <a:ext cx="21971" cy="1384247"/>
          </a:xfrm>
          <a:custGeom>
            <a:avLst/>
            <a:gdLst>
              <a:gd name="T0" fmla="*/ 10843 w 17"/>
              <a:gd name="T1" fmla="*/ 725184 h 1113"/>
              <a:gd name="T2" fmla="*/ 0 w 17"/>
              <a:gd name="T3" fmla="*/ 725184 h 1113"/>
              <a:gd name="T4" fmla="*/ 0 w 17"/>
              <a:gd name="T5" fmla="*/ 0 h 1113"/>
              <a:gd name="T6" fmla="*/ 10843 w 17"/>
              <a:gd name="T7" fmla="*/ 0 h 1113"/>
              <a:gd name="T8" fmla="*/ 10843 w 17"/>
              <a:gd name="T9" fmla="*/ 725184 h 11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1113">
                <a:moveTo>
                  <a:pt x="16" y="1112"/>
                </a:moveTo>
                <a:lnTo>
                  <a:pt x="0" y="1112"/>
                </a:lnTo>
                <a:lnTo>
                  <a:pt x="0" y="0"/>
                </a:lnTo>
                <a:lnTo>
                  <a:pt x="16" y="0"/>
                </a:lnTo>
                <a:lnTo>
                  <a:pt x="16" y="1112"/>
                </a:ln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20">
            <a:extLst>
              <a:ext uri="{FF2B5EF4-FFF2-40B4-BE49-F238E27FC236}">
                <a16:creationId xmlns:a16="http://schemas.microsoft.com/office/drawing/2014/main" id="{906AE944-F17D-584F-97ED-655D2100A83C}"/>
              </a:ext>
            </a:extLst>
          </p:cNvPr>
          <p:cNvSpPr>
            <a:spLocks noChangeArrowheads="1"/>
          </p:cNvSpPr>
          <p:nvPr/>
        </p:nvSpPr>
        <p:spPr bwMode="auto">
          <a:xfrm>
            <a:off x="6075189" y="7088712"/>
            <a:ext cx="1702811" cy="1027200"/>
          </a:xfrm>
          <a:custGeom>
            <a:avLst/>
            <a:gdLst>
              <a:gd name="T0" fmla="*/ 892240 w 1366"/>
              <a:gd name="T1" fmla="*/ 381548 h 823"/>
              <a:gd name="T2" fmla="*/ 892240 w 1366"/>
              <a:gd name="T3" fmla="*/ 0 h 823"/>
              <a:gd name="T4" fmla="*/ 0 w 1366"/>
              <a:gd name="T5" fmla="*/ 0 h 823"/>
              <a:gd name="T6" fmla="*/ 0 w 1366"/>
              <a:gd name="T7" fmla="*/ 381548 h 823"/>
              <a:gd name="T8" fmla="*/ 606593 w 1366"/>
              <a:gd name="T9" fmla="*/ 381548 h 823"/>
              <a:gd name="T10" fmla="*/ 606593 w 1366"/>
              <a:gd name="T11" fmla="*/ 381548 h 823"/>
              <a:gd name="T12" fmla="*/ 768699 w 1366"/>
              <a:gd name="T13" fmla="*/ 537963 h 823"/>
              <a:gd name="T14" fmla="*/ 768699 w 1366"/>
              <a:gd name="T15" fmla="*/ 537963 h 823"/>
              <a:gd name="T16" fmla="*/ 736670 w 1366"/>
              <a:gd name="T17" fmla="*/ 381548 h 823"/>
              <a:gd name="T18" fmla="*/ 892240 w 1366"/>
              <a:gd name="T19" fmla="*/ 381548 h 8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6" h="823">
                <a:moveTo>
                  <a:pt x="1365" y="583"/>
                </a:moveTo>
                <a:lnTo>
                  <a:pt x="1365" y="0"/>
                </a:lnTo>
                <a:lnTo>
                  <a:pt x="0" y="0"/>
                </a:lnTo>
                <a:lnTo>
                  <a:pt x="0" y="583"/>
                </a:lnTo>
                <a:lnTo>
                  <a:pt x="928" y="583"/>
                </a:lnTo>
                <a:cubicBezTo>
                  <a:pt x="937" y="653"/>
                  <a:pt x="980" y="822"/>
                  <a:pt x="1176" y="822"/>
                </a:cubicBezTo>
                <a:cubicBezTo>
                  <a:pt x="1176" y="822"/>
                  <a:pt x="1046" y="745"/>
                  <a:pt x="1127" y="583"/>
                </a:cubicBezTo>
                <a:lnTo>
                  <a:pt x="1365" y="583"/>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21">
            <a:extLst>
              <a:ext uri="{FF2B5EF4-FFF2-40B4-BE49-F238E27FC236}">
                <a16:creationId xmlns:a16="http://schemas.microsoft.com/office/drawing/2014/main" id="{5677D2DC-4FD7-8947-AE54-71D1BAF4B771}"/>
              </a:ext>
            </a:extLst>
          </p:cNvPr>
          <p:cNvSpPr>
            <a:spLocks noChangeArrowheads="1"/>
          </p:cNvSpPr>
          <p:nvPr/>
        </p:nvSpPr>
        <p:spPr bwMode="auto">
          <a:xfrm>
            <a:off x="6141103" y="7154625"/>
            <a:ext cx="1565485" cy="598744"/>
          </a:xfrm>
          <a:custGeom>
            <a:avLst/>
            <a:gdLst>
              <a:gd name="T0" fmla="*/ 820231 w 1256"/>
              <a:gd name="T1" fmla="*/ 313303 h 482"/>
              <a:gd name="T2" fmla="*/ 0 w 1256"/>
              <a:gd name="T3" fmla="*/ 313303 h 482"/>
              <a:gd name="T4" fmla="*/ 0 w 1256"/>
              <a:gd name="T5" fmla="*/ 0 h 482"/>
              <a:gd name="T6" fmla="*/ 820231 w 1256"/>
              <a:gd name="T7" fmla="*/ 0 h 482"/>
              <a:gd name="T8" fmla="*/ 820231 w 1256"/>
              <a:gd name="T9" fmla="*/ 313303 h 4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6" h="482">
                <a:moveTo>
                  <a:pt x="1255" y="481"/>
                </a:moveTo>
                <a:lnTo>
                  <a:pt x="0" y="481"/>
                </a:lnTo>
                <a:lnTo>
                  <a:pt x="0" y="0"/>
                </a:lnTo>
                <a:lnTo>
                  <a:pt x="1255" y="0"/>
                </a:lnTo>
                <a:lnTo>
                  <a:pt x="1255" y="48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30">
            <a:extLst>
              <a:ext uri="{FF2B5EF4-FFF2-40B4-BE49-F238E27FC236}">
                <a16:creationId xmlns:a16="http://schemas.microsoft.com/office/drawing/2014/main" id="{1A07BD79-70D7-264A-88EB-6EA1048BE78F}"/>
              </a:ext>
            </a:extLst>
          </p:cNvPr>
          <p:cNvSpPr>
            <a:spLocks noChangeArrowheads="1"/>
          </p:cNvSpPr>
          <p:nvPr/>
        </p:nvSpPr>
        <p:spPr bwMode="auto">
          <a:xfrm>
            <a:off x="6207019" y="7258997"/>
            <a:ext cx="1410437" cy="372307"/>
          </a:xfrm>
          <a:custGeom>
            <a:avLst/>
            <a:gdLst>
              <a:gd name="connsiteX0" fmla="*/ 0 w 1410437"/>
              <a:gd name="connsiteY0" fmla="*/ 340568 h 372307"/>
              <a:gd name="connsiteX1" fmla="*/ 1410437 w 1410437"/>
              <a:gd name="connsiteY1" fmla="*/ 340568 h 372307"/>
              <a:gd name="connsiteX2" fmla="*/ 1410437 w 1410437"/>
              <a:gd name="connsiteY2" fmla="*/ 372307 h 372307"/>
              <a:gd name="connsiteX3" fmla="*/ 0 w 1410437"/>
              <a:gd name="connsiteY3" fmla="*/ 372307 h 372307"/>
              <a:gd name="connsiteX4" fmla="*/ 0 w 1410437"/>
              <a:gd name="connsiteY4" fmla="*/ 170282 h 372307"/>
              <a:gd name="connsiteX5" fmla="*/ 1410437 w 1410437"/>
              <a:gd name="connsiteY5" fmla="*/ 170282 h 372307"/>
              <a:gd name="connsiteX6" fmla="*/ 1410437 w 1410437"/>
              <a:gd name="connsiteY6" fmla="*/ 201973 h 372307"/>
              <a:gd name="connsiteX7" fmla="*/ 0 w 1410437"/>
              <a:gd name="connsiteY7" fmla="*/ 201973 h 372307"/>
              <a:gd name="connsiteX8" fmla="*/ 0 w 1410437"/>
              <a:gd name="connsiteY8" fmla="*/ 0 h 372307"/>
              <a:gd name="connsiteX9" fmla="*/ 1410437 w 1410437"/>
              <a:gd name="connsiteY9" fmla="*/ 0 h 372307"/>
              <a:gd name="connsiteX10" fmla="*/ 1410437 w 1410437"/>
              <a:gd name="connsiteY10" fmla="*/ 31691 h 372307"/>
              <a:gd name="connsiteX11" fmla="*/ 0 w 1410437"/>
              <a:gd name="connsiteY11" fmla="*/ 31691 h 372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10437" h="372307">
                <a:moveTo>
                  <a:pt x="0" y="340568"/>
                </a:moveTo>
                <a:lnTo>
                  <a:pt x="1410437" y="340568"/>
                </a:lnTo>
                <a:lnTo>
                  <a:pt x="1410437" y="372307"/>
                </a:lnTo>
                <a:lnTo>
                  <a:pt x="0" y="372307"/>
                </a:lnTo>
                <a:close/>
                <a:moveTo>
                  <a:pt x="0" y="170282"/>
                </a:moveTo>
                <a:lnTo>
                  <a:pt x="1410437" y="170282"/>
                </a:lnTo>
                <a:lnTo>
                  <a:pt x="1410437" y="201973"/>
                </a:lnTo>
                <a:lnTo>
                  <a:pt x="0" y="201973"/>
                </a:lnTo>
                <a:close/>
                <a:moveTo>
                  <a:pt x="0" y="0"/>
                </a:moveTo>
                <a:lnTo>
                  <a:pt x="1410437" y="0"/>
                </a:lnTo>
                <a:lnTo>
                  <a:pt x="1410437" y="31691"/>
                </a:lnTo>
                <a:lnTo>
                  <a:pt x="0" y="31691"/>
                </a:lnTo>
                <a:close/>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2" name="Freeform 25">
            <a:extLst>
              <a:ext uri="{FF2B5EF4-FFF2-40B4-BE49-F238E27FC236}">
                <a16:creationId xmlns:a16="http://schemas.microsoft.com/office/drawing/2014/main" id="{B0E29471-BB2C-A045-BBF0-08D32C51C759}"/>
              </a:ext>
            </a:extLst>
          </p:cNvPr>
          <p:cNvSpPr>
            <a:spLocks noChangeArrowheads="1"/>
          </p:cNvSpPr>
          <p:nvPr/>
        </p:nvSpPr>
        <p:spPr bwMode="auto">
          <a:xfrm>
            <a:off x="15226419" y="6083485"/>
            <a:ext cx="1516049" cy="911845"/>
          </a:xfrm>
          <a:custGeom>
            <a:avLst/>
            <a:gdLst>
              <a:gd name="T0" fmla="*/ 0 w 1216"/>
              <a:gd name="T1" fmla="*/ 339002 h 732"/>
              <a:gd name="T2" fmla="*/ 0 w 1216"/>
              <a:gd name="T3" fmla="*/ 0 h 732"/>
              <a:gd name="T4" fmla="*/ 794309 w 1216"/>
              <a:gd name="T5" fmla="*/ 0 h 732"/>
              <a:gd name="T6" fmla="*/ 794309 w 1216"/>
              <a:gd name="T7" fmla="*/ 339002 h 732"/>
              <a:gd name="T8" fmla="*/ 253656 w 1216"/>
              <a:gd name="T9" fmla="*/ 339002 h 732"/>
              <a:gd name="T10" fmla="*/ 253656 w 1216"/>
              <a:gd name="T11" fmla="*/ 339002 h 732"/>
              <a:gd name="T12" fmla="*/ 109177 w 1216"/>
              <a:gd name="T13" fmla="*/ 477477 h 732"/>
              <a:gd name="T14" fmla="*/ 109177 w 1216"/>
              <a:gd name="T15" fmla="*/ 477477 h 732"/>
              <a:gd name="T16" fmla="*/ 137942 w 1216"/>
              <a:gd name="T17" fmla="*/ 339002 h 732"/>
              <a:gd name="T18" fmla="*/ 0 w 1216"/>
              <a:gd name="T19" fmla="*/ 339002 h 7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16" h="732">
                <a:moveTo>
                  <a:pt x="0" y="519"/>
                </a:moveTo>
                <a:lnTo>
                  <a:pt x="0" y="0"/>
                </a:lnTo>
                <a:lnTo>
                  <a:pt x="1215" y="0"/>
                </a:lnTo>
                <a:lnTo>
                  <a:pt x="1215" y="519"/>
                </a:lnTo>
                <a:lnTo>
                  <a:pt x="388" y="519"/>
                </a:lnTo>
                <a:cubicBezTo>
                  <a:pt x="380" y="581"/>
                  <a:pt x="342" y="731"/>
                  <a:pt x="167" y="731"/>
                </a:cubicBezTo>
                <a:cubicBezTo>
                  <a:pt x="167" y="731"/>
                  <a:pt x="283" y="662"/>
                  <a:pt x="211" y="519"/>
                </a:cubicBezTo>
                <a:lnTo>
                  <a:pt x="0" y="519"/>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26">
            <a:extLst>
              <a:ext uri="{FF2B5EF4-FFF2-40B4-BE49-F238E27FC236}">
                <a16:creationId xmlns:a16="http://schemas.microsoft.com/office/drawing/2014/main" id="{7DA47CBC-B5EC-1B46-B375-1CF1311B60E3}"/>
              </a:ext>
            </a:extLst>
          </p:cNvPr>
          <p:cNvSpPr>
            <a:spLocks noChangeArrowheads="1"/>
          </p:cNvSpPr>
          <p:nvPr/>
        </p:nvSpPr>
        <p:spPr bwMode="auto">
          <a:xfrm>
            <a:off x="15292335" y="6143906"/>
            <a:ext cx="1395206" cy="538319"/>
          </a:xfrm>
          <a:custGeom>
            <a:avLst/>
            <a:gdLst>
              <a:gd name="T0" fmla="*/ 0 w 1118"/>
              <a:gd name="T1" fmla="*/ 281614 h 430"/>
              <a:gd name="T2" fmla="*/ 730943 w 1118"/>
              <a:gd name="T3" fmla="*/ 281614 h 430"/>
              <a:gd name="T4" fmla="*/ 730943 w 1118"/>
              <a:gd name="T5" fmla="*/ 0 h 430"/>
              <a:gd name="T6" fmla="*/ 0 w 1118"/>
              <a:gd name="T7" fmla="*/ 0 h 430"/>
              <a:gd name="T8" fmla="*/ 0 w 1118"/>
              <a:gd name="T9" fmla="*/ 281614 h 4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18" h="430">
                <a:moveTo>
                  <a:pt x="0" y="429"/>
                </a:moveTo>
                <a:lnTo>
                  <a:pt x="1117" y="429"/>
                </a:lnTo>
                <a:lnTo>
                  <a:pt x="1117" y="0"/>
                </a:lnTo>
                <a:lnTo>
                  <a:pt x="0" y="0"/>
                </a:lnTo>
                <a:lnTo>
                  <a:pt x="0" y="42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33">
            <a:extLst>
              <a:ext uri="{FF2B5EF4-FFF2-40B4-BE49-F238E27FC236}">
                <a16:creationId xmlns:a16="http://schemas.microsoft.com/office/drawing/2014/main" id="{F6795DC3-89B3-FA4E-869D-0D2288044370}"/>
              </a:ext>
            </a:extLst>
          </p:cNvPr>
          <p:cNvSpPr>
            <a:spLocks noChangeArrowheads="1"/>
          </p:cNvSpPr>
          <p:nvPr/>
        </p:nvSpPr>
        <p:spPr bwMode="auto">
          <a:xfrm>
            <a:off x="15363741" y="6231795"/>
            <a:ext cx="1256637" cy="333883"/>
          </a:xfrm>
          <a:custGeom>
            <a:avLst/>
            <a:gdLst>
              <a:gd name="connsiteX0" fmla="*/ 0 w 1256637"/>
              <a:gd name="connsiteY0" fmla="*/ 307611 h 333883"/>
              <a:gd name="connsiteX1" fmla="*/ 1256637 w 1256637"/>
              <a:gd name="connsiteY1" fmla="*/ 307611 h 333883"/>
              <a:gd name="connsiteX2" fmla="*/ 1256637 w 1256637"/>
              <a:gd name="connsiteY2" fmla="*/ 333883 h 333883"/>
              <a:gd name="connsiteX3" fmla="*/ 0 w 1256637"/>
              <a:gd name="connsiteY3" fmla="*/ 333883 h 333883"/>
              <a:gd name="connsiteX4" fmla="*/ 0 w 1256637"/>
              <a:gd name="connsiteY4" fmla="*/ 153805 h 333883"/>
              <a:gd name="connsiteX5" fmla="*/ 1256637 w 1256637"/>
              <a:gd name="connsiteY5" fmla="*/ 153805 h 333883"/>
              <a:gd name="connsiteX6" fmla="*/ 1256637 w 1256637"/>
              <a:gd name="connsiteY6" fmla="*/ 180077 h 333883"/>
              <a:gd name="connsiteX7" fmla="*/ 0 w 1256637"/>
              <a:gd name="connsiteY7" fmla="*/ 180077 h 333883"/>
              <a:gd name="connsiteX8" fmla="*/ 0 w 1256637"/>
              <a:gd name="connsiteY8" fmla="*/ 0 h 333883"/>
              <a:gd name="connsiteX9" fmla="*/ 1256637 w 1256637"/>
              <a:gd name="connsiteY9" fmla="*/ 0 h 333883"/>
              <a:gd name="connsiteX10" fmla="*/ 1256637 w 1256637"/>
              <a:gd name="connsiteY10" fmla="*/ 26272 h 333883"/>
              <a:gd name="connsiteX11" fmla="*/ 0 w 1256637"/>
              <a:gd name="connsiteY11" fmla="*/ 26272 h 333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56637" h="333883">
                <a:moveTo>
                  <a:pt x="0" y="307611"/>
                </a:moveTo>
                <a:lnTo>
                  <a:pt x="1256637" y="307611"/>
                </a:lnTo>
                <a:lnTo>
                  <a:pt x="1256637" y="333883"/>
                </a:lnTo>
                <a:lnTo>
                  <a:pt x="0" y="333883"/>
                </a:lnTo>
                <a:close/>
                <a:moveTo>
                  <a:pt x="0" y="153805"/>
                </a:moveTo>
                <a:lnTo>
                  <a:pt x="1256637" y="153805"/>
                </a:lnTo>
                <a:lnTo>
                  <a:pt x="1256637" y="180077"/>
                </a:lnTo>
                <a:lnTo>
                  <a:pt x="0" y="180077"/>
                </a:lnTo>
                <a:close/>
                <a:moveTo>
                  <a:pt x="0" y="0"/>
                </a:moveTo>
                <a:lnTo>
                  <a:pt x="1256637" y="0"/>
                </a:lnTo>
                <a:lnTo>
                  <a:pt x="1256637" y="26272"/>
                </a:lnTo>
                <a:lnTo>
                  <a:pt x="0" y="26272"/>
                </a:lnTo>
                <a:close/>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5" name="Freeform 30">
            <a:extLst>
              <a:ext uri="{FF2B5EF4-FFF2-40B4-BE49-F238E27FC236}">
                <a16:creationId xmlns:a16="http://schemas.microsoft.com/office/drawing/2014/main" id="{A3F684F1-5C22-9F49-816D-9BFFA8C8F93F}"/>
              </a:ext>
            </a:extLst>
          </p:cNvPr>
          <p:cNvSpPr>
            <a:spLocks noChangeArrowheads="1"/>
          </p:cNvSpPr>
          <p:nvPr/>
        </p:nvSpPr>
        <p:spPr bwMode="auto">
          <a:xfrm>
            <a:off x="17269790" y="9730866"/>
            <a:ext cx="285633" cy="1488614"/>
          </a:xfrm>
          <a:custGeom>
            <a:avLst/>
            <a:gdLst>
              <a:gd name="T0" fmla="*/ 40072 w 228"/>
              <a:gd name="T1" fmla="*/ 103377 h 1193"/>
              <a:gd name="T2" fmla="*/ 74231 w 228"/>
              <a:gd name="T3" fmla="*/ 0 h 1193"/>
              <a:gd name="T4" fmla="*/ 109047 w 228"/>
              <a:gd name="T5" fmla="*/ 103377 h 1193"/>
              <a:gd name="T6" fmla="*/ 109047 w 228"/>
              <a:gd name="T7" fmla="*/ 103377 h 1193"/>
              <a:gd name="T8" fmla="*/ 139922 w 228"/>
              <a:gd name="T9" fmla="*/ 380139 h 1193"/>
              <a:gd name="T10" fmla="*/ 100508 w 228"/>
              <a:gd name="T11" fmla="*/ 779907 h 1193"/>
              <a:gd name="T12" fmla="*/ 47955 w 228"/>
              <a:gd name="T13" fmla="*/ 779907 h 1193"/>
              <a:gd name="T14" fmla="*/ 9197 w 228"/>
              <a:gd name="T15" fmla="*/ 380139 h 1193"/>
              <a:gd name="T16" fmla="*/ 9197 w 228"/>
              <a:gd name="T17" fmla="*/ 380139 h 1193"/>
              <a:gd name="T18" fmla="*/ 40072 w 228"/>
              <a:gd name="T19" fmla="*/ 103377 h 11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8" h="1193">
                <a:moveTo>
                  <a:pt x="61" y="158"/>
                </a:moveTo>
                <a:lnTo>
                  <a:pt x="113" y="0"/>
                </a:lnTo>
                <a:lnTo>
                  <a:pt x="166" y="158"/>
                </a:lnTo>
                <a:cubicBezTo>
                  <a:pt x="210" y="294"/>
                  <a:pt x="227" y="438"/>
                  <a:pt x="213" y="581"/>
                </a:cubicBezTo>
                <a:lnTo>
                  <a:pt x="153" y="1192"/>
                </a:lnTo>
                <a:lnTo>
                  <a:pt x="73" y="1192"/>
                </a:lnTo>
                <a:lnTo>
                  <a:pt x="14" y="581"/>
                </a:lnTo>
                <a:cubicBezTo>
                  <a:pt x="0" y="438"/>
                  <a:pt x="16" y="294"/>
                  <a:pt x="61" y="158"/>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31">
            <a:extLst>
              <a:ext uri="{FF2B5EF4-FFF2-40B4-BE49-F238E27FC236}">
                <a16:creationId xmlns:a16="http://schemas.microsoft.com/office/drawing/2014/main" id="{DF6F4BE8-EF25-3F4B-823F-4BBB3F17B88A}"/>
              </a:ext>
            </a:extLst>
          </p:cNvPr>
          <p:cNvSpPr>
            <a:spLocks noChangeArrowheads="1"/>
          </p:cNvSpPr>
          <p:nvPr/>
        </p:nvSpPr>
        <p:spPr bwMode="auto">
          <a:xfrm>
            <a:off x="17407113" y="9835233"/>
            <a:ext cx="10987" cy="1323826"/>
          </a:xfrm>
          <a:custGeom>
            <a:avLst/>
            <a:gdLst>
              <a:gd name="T0" fmla="*/ 2560 w 9"/>
              <a:gd name="T1" fmla="*/ 693500 h 1062"/>
              <a:gd name="T2" fmla="*/ 2560 w 9"/>
              <a:gd name="T3" fmla="*/ 693500 h 1062"/>
              <a:gd name="T4" fmla="*/ 0 w 9"/>
              <a:gd name="T5" fmla="*/ 690232 h 1062"/>
              <a:gd name="T6" fmla="*/ 0 w 9"/>
              <a:gd name="T7" fmla="*/ 2615 h 1062"/>
              <a:gd name="T8" fmla="*/ 0 w 9"/>
              <a:gd name="T9" fmla="*/ 2615 h 1062"/>
              <a:gd name="T10" fmla="*/ 2560 w 9"/>
              <a:gd name="T11" fmla="*/ 0 h 1062"/>
              <a:gd name="T12" fmla="*/ 2560 w 9"/>
              <a:gd name="T13" fmla="*/ 0 h 1062"/>
              <a:gd name="T14" fmla="*/ 5121 w 9"/>
              <a:gd name="T15" fmla="*/ 2615 h 1062"/>
              <a:gd name="T16" fmla="*/ 5121 w 9"/>
              <a:gd name="T17" fmla="*/ 690232 h 1062"/>
              <a:gd name="T18" fmla="*/ 5121 w 9"/>
              <a:gd name="T19" fmla="*/ 690232 h 1062"/>
              <a:gd name="T20" fmla="*/ 2560 w 9"/>
              <a:gd name="T21" fmla="*/ 693500 h 10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 h="1062">
                <a:moveTo>
                  <a:pt x="4" y="1061"/>
                </a:moveTo>
                <a:lnTo>
                  <a:pt x="4" y="1061"/>
                </a:lnTo>
                <a:cubicBezTo>
                  <a:pt x="2" y="1061"/>
                  <a:pt x="0" y="1059"/>
                  <a:pt x="0" y="1056"/>
                </a:cubicBezTo>
                <a:lnTo>
                  <a:pt x="0" y="4"/>
                </a:lnTo>
                <a:cubicBezTo>
                  <a:pt x="0" y="2"/>
                  <a:pt x="2" y="0"/>
                  <a:pt x="4" y="0"/>
                </a:cubicBezTo>
                <a:cubicBezTo>
                  <a:pt x="7" y="0"/>
                  <a:pt x="8" y="2"/>
                  <a:pt x="8" y="4"/>
                </a:cubicBezTo>
                <a:lnTo>
                  <a:pt x="8" y="1056"/>
                </a:lnTo>
                <a:cubicBezTo>
                  <a:pt x="8" y="1059"/>
                  <a:pt x="7" y="1061"/>
                  <a:pt x="4" y="1061"/>
                </a:cubicBezTo>
              </a:path>
            </a:pathLst>
          </a:custGeom>
          <a:solidFill>
            <a:srgbClr val="6EB8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32">
            <a:extLst>
              <a:ext uri="{FF2B5EF4-FFF2-40B4-BE49-F238E27FC236}">
                <a16:creationId xmlns:a16="http://schemas.microsoft.com/office/drawing/2014/main" id="{FACEDEEC-61E6-7641-9F9D-47EA9EE7B70A}"/>
              </a:ext>
            </a:extLst>
          </p:cNvPr>
          <p:cNvSpPr>
            <a:spLocks noChangeArrowheads="1"/>
          </p:cNvSpPr>
          <p:nvPr/>
        </p:nvSpPr>
        <p:spPr bwMode="auto">
          <a:xfrm>
            <a:off x="17445567" y="10263689"/>
            <a:ext cx="313095" cy="950298"/>
          </a:xfrm>
          <a:custGeom>
            <a:avLst/>
            <a:gdLst>
              <a:gd name="T0" fmla="*/ 163519 w 250"/>
              <a:gd name="T1" fmla="*/ 0 h 763"/>
              <a:gd name="T2" fmla="*/ 48596 w 250"/>
              <a:gd name="T3" fmla="*/ 0 h 763"/>
              <a:gd name="T4" fmla="*/ 0 w 250"/>
              <a:gd name="T5" fmla="*/ 497640 h 763"/>
              <a:gd name="T6" fmla="*/ 43999 w 250"/>
              <a:gd name="T7" fmla="*/ 497640 h 763"/>
              <a:gd name="T8" fmla="*/ 163519 w 250"/>
              <a:gd name="T9" fmla="*/ 0 h 7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0" h="763">
                <a:moveTo>
                  <a:pt x="249" y="0"/>
                </a:moveTo>
                <a:lnTo>
                  <a:pt x="74" y="0"/>
                </a:lnTo>
                <a:lnTo>
                  <a:pt x="0" y="762"/>
                </a:lnTo>
                <a:lnTo>
                  <a:pt x="67" y="762"/>
                </a:lnTo>
                <a:lnTo>
                  <a:pt x="249" y="0"/>
                </a:lnTo>
              </a:path>
            </a:pathLst>
          </a:custGeom>
          <a:solidFill>
            <a:srgbClr val="6EB8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33">
            <a:extLst>
              <a:ext uri="{FF2B5EF4-FFF2-40B4-BE49-F238E27FC236}">
                <a16:creationId xmlns:a16="http://schemas.microsoft.com/office/drawing/2014/main" id="{C8BEA9D1-F059-4249-843E-14933C49F22A}"/>
              </a:ext>
            </a:extLst>
          </p:cNvPr>
          <p:cNvSpPr>
            <a:spLocks noChangeArrowheads="1"/>
          </p:cNvSpPr>
          <p:nvPr/>
        </p:nvSpPr>
        <p:spPr bwMode="auto">
          <a:xfrm>
            <a:off x="17484013" y="10340593"/>
            <a:ext cx="175775" cy="878887"/>
          </a:xfrm>
          <a:custGeom>
            <a:avLst/>
            <a:gdLst>
              <a:gd name="T0" fmla="*/ 3315 w 139"/>
              <a:gd name="T1" fmla="*/ 460196 h 707"/>
              <a:gd name="T2" fmla="*/ 3315 w 139"/>
              <a:gd name="T3" fmla="*/ 460196 h 707"/>
              <a:gd name="T4" fmla="*/ 5968 w 139"/>
              <a:gd name="T5" fmla="*/ 458241 h 707"/>
              <a:gd name="T6" fmla="*/ 90844 w 139"/>
              <a:gd name="T7" fmla="*/ 3259 h 707"/>
              <a:gd name="T8" fmla="*/ 90844 w 139"/>
              <a:gd name="T9" fmla="*/ 3259 h 707"/>
              <a:gd name="T10" fmla="*/ 89518 w 139"/>
              <a:gd name="T11" fmla="*/ 0 h 707"/>
              <a:gd name="T12" fmla="*/ 89518 w 139"/>
              <a:gd name="T13" fmla="*/ 0 h 707"/>
              <a:gd name="T14" fmla="*/ 86202 w 139"/>
              <a:gd name="T15" fmla="*/ 2607 h 707"/>
              <a:gd name="T16" fmla="*/ 663 w 139"/>
              <a:gd name="T17" fmla="*/ 456937 h 707"/>
              <a:gd name="T18" fmla="*/ 663 w 139"/>
              <a:gd name="T19" fmla="*/ 456937 h 707"/>
              <a:gd name="T20" fmla="*/ 2652 w 139"/>
              <a:gd name="T21" fmla="*/ 460196 h 707"/>
              <a:gd name="T22" fmla="*/ 2652 w 139"/>
              <a:gd name="T23" fmla="*/ 460196 h 707"/>
              <a:gd name="T24" fmla="*/ 3315 w 139"/>
              <a:gd name="T25" fmla="*/ 460196 h 7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9" h="707">
                <a:moveTo>
                  <a:pt x="5" y="706"/>
                </a:moveTo>
                <a:lnTo>
                  <a:pt x="5" y="706"/>
                </a:lnTo>
                <a:cubicBezTo>
                  <a:pt x="7" y="706"/>
                  <a:pt x="9" y="705"/>
                  <a:pt x="9" y="703"/>
                </a:cubicBezTo>
                <a:lnTo>
                  <a:pt x="137" y="5"/>
                </a:lnTo>
                <a:cubicBezTo>
                  <a:pt x="138" y="3"/>
                  <a:pt x="136" y="1"/>
                  <a:pt x="135" y="0"/>
                </a:cubicBezTo>
                <a:cubicBezTo>
                  <a:pt x="132" y="0"/>
                  <a:pt x="130" y="1"/>
                  <a:pt x="130" y="4"/>
                </a:cubicBezTo>
                <a:lnTo>
                  <a:pt x="1" y="701"/>
                </a:lnTo>
                <a:cubicBezTo>
                  <a:pt x="0" y="703"/>
                  <a:pt x="2" y="706"/>
                  <a:pt x="4" y="706"/>
                </a:cubicBezTo>
                <a:lnTo>
                  <a:pt x="5" y="706"/>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34">
            <a:extLst>
              <a:ext uri="{FF2B5EF4-FFF2-40B4-BE49-F238E27FC236}">
                <a16:creationId xmlns:a16="http://schemas.microsoft.com/office/drawing/2014/main" id="{B823EB82-468E-1F4D-B666-475B3069DBCF}"/>
              </a:ext>
            </a:extLst>
          </p:cNvPr>
          <p:cNvSpPr>
            <a:spLocks noChangeArrowheads="1"/>
          </p:cNvSpPr>
          <p:nvPr/>
        </p:nvSpPr>
        <p:spPr bwMode="auto">
          <a:xfrm>
            <a:off x="17544439" y="10263691"/>
            <a:ext cx="274647" cy="719592"/>
          </a:xfrm>
          <a:custGeom>
            <a:avLst/>
            <a:gdLst>
              <a:gd name="T0" fmla="*/ 119904 w 221"/>
              <a:gd name="T1" fmla="*/ 376666 h 576"/>
              <a:gd name="T2" fmla="*/ 134892 w 221"/>
              <a:gd name="T3" fmla="*/ 233205 h 576"/>
              <a:gd name="T4" fmla="*/ 134892 w 221"/>
              <a:gd name="T5" fmla="*/ 233205 h 576"/>
              <a:gd name="T6" fmla="*/ 110129 w 221"/>
              <a:gd name="T7" fmla="*/ 0 h 576"/>
              <a:gd name="T8" fmla="*/ 0 w 221"/>
              <a:gd name="T9" fmla="*/ 0 h 576"/>
              <a:gd name="T10" fmla="*/ 18246 w 221"/>
              <a:gd name="T11" fmla="*/ 30133 h 576"/>
              <a:gd name="T12" fmla="*/ 18246 w 221"/>
              <a:gd name="T13" fmla="*/ 30133 h 576"/>
              <a:gd name="T14" fmla="*/ 90580 w 221"/>
              <a:gd name="T15" fmla="*/ 218794 h 576"/>
              <a:gd name="T16" fmla="*/ 119904 w 221"/>
              <a:gd name="T17" fmla="*/ 376666 h 5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1" h="576">
                <a:moveTo>
                  <a:pt x="184" y="575"/>
                </a:moveTo>
                <a:lnTo>
                  <a:pt x="207" y="356"/>
                </a:lnTo>
                <a:cubicBezTo>
                  <a:pt x="220" y="236"/>
                  <a:pt x="207" y="115"/>
                  <a:pt x="169" y="0"/>
                </a:cubicBezTo>
                <a:lnTo>
                  <a:pt x="0" y="0"/>
                </a:lnTo>
                <a:lnTo>
                  <a:pt x="28" y="46"/>
                </a:lnTo>
                <a:cubicBezTo>
                  <a:pt x="83" y="134"/>
                  <a:pt x="120" y="232"/>
                  <a:pt x="139" y="334"/>
                </a:cubicBezTo>
                <a:lnTo>
                  <a:pt x="184" y="575"/>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35">
            <a:extLst>
              <a:ext uri="{FF2B5EF4-FFF2-40B4-BE49-F238E27FC236}">
                <a16:creationId xmlns:a16="http://schemas.microsoft.com/office/drawing/2014/main" id="{08DC0943-9433-0347-8A25-F476F485B56F}"/>
              </a:ext>
            </a:extLst>
          </p:cNvPr>
          <p:cNvSpPr>
            <a:spLocks noChangeArrowheads="1"/>
          </p:cNvSpPr>
          <p:nvPr/>
        </p:nvSpPr>
        <p:spPr bwMode="auto">
          <a:xfrm>
            <a:off x="17643311" y="10263691"/>
            <a:ext cx="137322" cy="516346"/>
          </a:xfrm>
          <a:custGeom>
            <a:avLst/>
            <a:gdLst>
              <a:gd name="T0" fmla="*/ 68734 w 110"/>
              <a:gd name="T1" fmla="*/ 270094 h 414"/>
              <a:gd name="T2" fmla="*/ 68734 w 110"/>
              <a:gd name="T3" fmla="*/ 270094 h 414"/>
              <a:gd name="T4" fmla="*/ 71352 w 110"/>
              <a:gd name="T5" fmla="*/ 267478 h 414"/>
              <a:gd name="T6" fmla="*/ 71352 w 110"/>
              <a:gd name="T7" fmla="*/ 267478 h 414"/>
              <a:gd name="T8" fmla="*/ 4582 w 110"/>
              <a:gd name="T9" fmla="*/ 654 h 414"/>
              <a:gd name="T10" fmla="*/ 4582 w 110"/>
              <a:gd name="T11" fmla="*/ 654 h 414"/>
              <a:gd name="T12" fmla="*/ 655 w 110"/>
              <a:gd name="T13" fmla="*/ 654 h 414"/>
              <a:gd name="T14" fmla="*/ 655 w 110"/>
              <a:gd name="T15" fmla="*/ 654 h 414"/>
              <a:gd name="T16" fmla="*/ 1309 w 110"/>
              <a:gd name="T17" fmla="*/ 4578 h 414"/>
              <a:gd name="T18" fmla="*/ 1309 w 110"/>
              <a:gd name="T19" fmla="*/ 4578 h 414"/>
              <a:gd name="T20" fmla="*/ 33385 w 110"/>
              <a:gd name="T21" fmla="*/ 60166 h 414"/>
              <a:gd name="T22" fmla="*/ 33385 w 110"/>
              <a:gd name="T23" fmla="*/ 60166 h 414"/>
              <a:gd name="T24" fmla="*/ 66116 w 110"/>
              <a:gd name="T25" fmla="*/ 267478 h 414"/>
              <a:gd name="T26" fmla="*/ 66116 w 110"/>
              <a:gd name="T27" fmla="*/ 267478 h 414"/>
              <a:gd name="T28" fmla="*/ 68734 w 110"/>
              <a:gd name="T29" fmla="*/ 270094 h 4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0" h="414">
                <a:moveTo>
                  <a:pt x="105" y="413"/>
                </a:moveTo>
                <a:lnTo>
                  <a:pt x="105" y="413"/>
                </a:lnTo>
                <a:cubicBezTo>
                  <a:pt x="107" y="413"/>
                  <a:pt x="109" y="411"/>
                  <a:pt x="109" y="409"/>
                </a:cubicBezTo>
                <a:cubicBezTo>
                  <a:pt x="109" y="98"/>
                  <a:pt x="12" y="5"/>
                  <a:pt x="7" y="1"/>
                </a:cubicBezTo>
                <a:cubicBezTo>
                  <a:pt x="6" y="0"/>
                  <a:pt x="3" y="0"/>
                  <a:pt x="1" y="1"/>
                </a:cubicBezTo>
                <a:cubicBezTo>
                  <a:pt x="0" y="3"/>
                  <a:pt x="0" y="5"/>
                  <a:pt x="2" y="7"/>
                </a:cubicBezTo>
                <a:cubicBezTo>
                  <a:pt x="2" y="7"/>
                  <a:pt x="27" y="31"/>
                  <a:pt x="51" y="92"/>
                </a:cubicBezTo>
                <a:cubicBezTo>
                  <a:pt x="74" y="148"/>
                  <a:pt x="101" y="249"/>
                  <a:pt x="101" y="409"/>
                </a:cubicBezTo>
                <a:cubicBezTo>
                  <a:pt x="101" y="411"/>
                  <a:pt x="103" y="413"/>
                  <a:pt x="105" y="413"/>
                </a:cubicBezTo>
              </a:path>
            </a:pathLst>
          </a:custGeom>
          <a:solidFill>
            <a:srgbClr val="6EB8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36">
            <a:extLst>
              <a:ext uri="{FF2B5EF4-FFF2-40B4-BE49-F238E27FC236}">
                <a16:creationId xmlns:a16="http://schemas.microsoft.com/office/drawing/2014/main" id="{99087E6E-4571-284A-BF71-2C0C3F281354}"/>
              </a:ext>
            </a:extLst>
          </p:cNvPr>
          <p:cNvSpPr>
            <a:spLocks noChangeArrowheads="1"/>
          </p:cNvSpPr>
          <p:nvPr/>
        </p:nvSpPr>
        <p:spPr bwMode="auto">
          <a:xfrm>
            <a:off x="17066550" y="10263689"/>
            <a:ext cx="313099" cy="950298"/>
          </a:xfrm>
          <a:custGeom>
            <a:avLst/>
            <a:gdLst>
              <a:gd name="T0" fmla="*/ 0 w 250"/>
              <a:gd name="T1" fmla="*/ 0 h 763"/>
              <a:gd name="T2" fmla="*/ 114925 w 250"/>
              <a:gd name="T3" fmla="*/ 0 h 763"/>
              <a:gd name="T4" fmla="*/ 163521 w 250"/>
              <a:gd name="T5" fmla="*/ 497640 h 763"/>
              <a:gd name="T6" fmla="*/ 119522 w 250"/>
              <a:gd name="T7" fmla="*/ 497640 h 763"/>
              <a:gd name="T8" fmla="*/ 0 w 250"/>
              <a:gd name="T9" fmla="*/ 0 h 7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0" h="763">
                <a:moveTo>
                  <a:pt x="0" y="0"/>
                </a:moveTo>
                <a:lnTo>
                  <a:pt x="175" y="0"/>
                </a:lnTo>
                <a:lnTo>
                  <a:pt x="249" y="762"/>
                </a:lnTo>
                <a:lnTo>
                  <a:pt x="182" y="762"/>
                </a:lnTo>
                <a:lnTo>
                  <a:pt x="0" y="0"/>
                </a:lnTo>
              </a:path>
            </a:pathLst>
          </a:custGeom>
          <a:solidFill>
            <a:srgbClr val="6EB8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37">
            <a:extLst>
              <a:ext uri="{FF2B5EF4-FFF2-40B4-BE49-F238E27FC236}">
                <a16:creationId xmlns:a16="http://schemas.microsoft.com/office/drawing/2014/main" id="{2960BB23-B8CB-EA45-B1E7-F29954348C29}"/>
              </a:ext>
            </a:extLst>
          </p:cNvPr>
          <p:cNvSpPr>
            <a:spLocks noChangeArrowheads="1"/>
          </p:cNvSpPr>
          <p:nvPr/>
        </p:nvSpPr>
        <p:spPr bwMode="auto">
          <a:xfrm>
            <a:off x="17170918" y="10340593"/>
            <a:ext cx="170278" cy="878887"/>
          </a:xfrm>
          <a:custGeom>
            <a:avLst/>
            <a:gdLst>
              <a:gd name="T0" fmla="*/ 86053 w 138"/>
              <a:gd name="T1" fmla="*/ 460196 h 707"/>
              <a:gd name="T2" fmla="*/ 86053 w 138"/>
              <a:gd name="T3" fmla="*/ 460196 h 707"/>
              <a:gd name="T4" fmla="*/ 83465 w 138"/>
              <a:gd name="T5" fmla="*/ 458241 h 707"/>
              <a:gd name="T6" fmla="*/ 0 w 138"/>
              <a:gd name="T7" fmla="*/ 3259 h 707"/>
              <a:gd name="T8" fmla="*/ 0 w 138"/>
              <a:gd name="T9" fmla="*/ 3259 h 707"/>
              <a:gd name="T10" fmla="*/ 2588 w 138"/>
              <a:gd name="T11" fmla="*/ 0 h 707"/>
              <a:gd name="T12" fmla="*/ 2588 w 138"/>
              <a:gd name="T13" fmla="*/ 0 h 707"/>
              <a:gd name="T14" fmla="*/ 5176 w 138"/>
              <a:gd name="T15" fmla="*/ 2607 h 707"/>
              <a:gd name="T16" fmla="*/ 88641 w 138"/>
              <a:gd name="T17" fmla="*/ 456937 h 707"/>
              <a:gd name="T18" fmla="*/ 88641 w 138"/>
              <a:gd name="T19" fmla="*/ 456937 h 707"/>
              <a:gd name="T20" fmla="*/ 86700 w 138"/>
              <a:gd name="T21" fmla="*/ 460196 h 707"/>
              <a:gd name="T22" fmla="*/ 86700 w 138"/>
              <a:gd name="T23" fmla="*/ 460196 h 707"/>
              <a:gd name="T24" fmla="*/ 86053 w 138"/>
              <a:gd name="T25" fmla="*/ 460196 h 7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8" h="707">
                <a:moveTo>
                  <a:pt x="133" y="706"/>
                </a:moveTo>
                <a:lnTo>
                  <a:pt x="133" y="706"/>
                </a:lnTo>
                <a:cubicBezTo>
                  <a:pt x="131" y="706"/>
                  <a:pt x="129" y="705"/>
                  <a:pt x="129" y="703"/>
                </a:cubicBezTo>
                <a:lnTo>
                  <a:pt x="0" y="5"/>
                </a:lnTo>
                <a:cubicBezTo>
                  <a:pt x="0" y="3"/>
                  <a:pt x="2" y="1"/>
                  <a:pt x="4" y="0"/>
                </a:cubicBezTo>
                <a:cubicBezTo>
                  <a:pt x="6" y="0"/>
                  <a:pt x="8" y="1"/>
                  <a:pt x="8" y="4"/>
                </a:cubicBezTo>
                <a:lnTo>
                  <a:pt x="137" y="701"/>
                </a:lnTo>
                <a:cubicBezTo>
                  <a:pt x="137" y="703"/>
                  <a:pt x="136" y="706"/>
                  <a:pt x="134" y="706"/>
                </a:cubicBezTo>
                <a:lnTo>
                  <a:pt x="133" y="706"/>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38">
            <a:extLst>
              <a:ext uri="{FF2B5EF4-FFF2-40B4-BE49-F238E27FC236}">
                <a16:creationId xmlns:a16="http://schemas.microsoft.com/office/drawing/2014/main" id="{7A0F1D95-4291-5947-9DFB-397FB90502D6}"/>
              </a:ext>
            </a:extLst>
          </p:cNvPr>
          <p:cNvSpPr>
            <a:spLocks noChangeArrowheads="1"/>
          </p:cNvSpPr>
          <p:nvPr/>
        </p:nvSpPr>
        <p:spPr bwMode="auto">
          <a:xfrm>
            <a:off x="17000636" y="10263691"/>
            <a:ext cx="274647" cy="719592"/>
          </a:xfrm>
          <a:custGeom>
            <a:avLst/>
            <a:gdLst>
              <a:gd name="T0" fmla="*/ 23566 w 220"/>
              <a:gd name="T1" fmla="*/ 376666 h 576"/>
              <a:gd name="T2" fmla="*/ 8510 w 220"/>
              <a:gd name="T3" fmla="*/ 233205 h 576"/>
              <a:gd name="T4" fmla="*/ 8510 w 220"/>
              <a:gd name="T5" fmla="*/ 233205 h 576"/>
              <a:gd name="T6" fmla="*/ 33385 w 220"/>
              <a:gd name="T7" fmla="*/ 0 h 576"/>
              <a:gd name="T8" fmla="*/ 143360 w 220"/>
              <a:gd name="T9" fmla="*/ 0 h 576"/>
              <a:gd name="T10" fmla="*/ 125031 w 220"/>
              <a:gd name="T11" fmla="*/ 30133 h 576"/>
              <a:gd name="T12" fmla="*/ 125031 w 220"/>
              <a:gd name="T13" fmla="*/ 30133 h 576"/>
              <a:gd name="T14" fmla="*/ 52369 w 220"/>
              <a:gd name="T15" fmla="*/ 218794 h 576"/>
              <a:gd name="T16" fmla="*/ 23566 w 220"/>
              <a:gd name="T17" fmla="*/ 376666 h 5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0" h="576">
                <a:moveTo>
                  <a:pt x="36" y="575"/>
                </a:moveTo>
                <a:lnTo>
                  <a:pt x="13" y="356"/>
                </a:lnTo>
                <a:cubicBezTo>
                  <a:pt x="0" y="236"/>
                  <a:pt x="13" y="115"/>
                  <a:pt x="51" y="0"/>
                </a:cubicBezTo>
                <a:lnTo>
                  <a:pt x="219" y="0"/>
                </a:lnTo>
                <a:lnTo>
                  <a:pt x="191" y="46"/>
                </a:lnTo>
                <a:cubicBezTo>
                  <a:pt x="137" y="134"/>
                  <a:pt x="100" y="232"/>
                  <a:pt x="80" y="334"/>
                </a:cubicBezTo>
                <a:lnTo>
                  <a:pt x="36" y="575"/>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39">
            <a:extLst>
              <a:ext uri="{FF2B5EF4-FFF2-40B4-BE49-F238E27FC236}">
                <a16:creationId xmlns:a16="http://schemas.microsoft.com/office/drawing/2014/main" id="{5CE88EC4-C2ED-F04C-BFD8-ADC3B88ACFD8}"/>
              </a:ext>
            </a:extLst>
          </p:cNvPr>
          <p:cNvSpPr>
            <a:spLocks noChangeArrowheads="1"/>
          </p:cNvSpPr>
          <p:nvPr/>
        </p:nvSpPr>
        <p:spPr bwMode="auto">
          <a:xfrm>
            <a:off x="17044579" y="10263691"/>
            <a:ext cx="137324" cy="516346"/>
          </a:xfrm>
          <a:custGeom>
            <a:avLst/>
            <a:gdLst>
              <a:gd name="T0" fmla="*/ 2618 w 110"/>
              <a:gd name="T1" fmla="*/ 270094 h 414"/>
              <a:gd name="T2" fmla="*/ 2618 w 110"/>
              <a:gd name="T3" fmla="*/ 270094 h 414"/>
              <a:gd name="T4" fmla="*/ 0 w 110"/>
              <a:gd name="T5" fmla="*/ 267478 h 414"/>
              <a:gd name="T6" fmla="*/ 0 w 110"/>
              <a:gd name="T7" fmla="*/ 267478 h 414"/>
              <a:gd name="T8" fmla="*/ 66771 w 110"/>
              <a:gd name="T9" fmla="*/ 654 h 414"/>
              <a:gd name="T10" fmla="*/ 66771 w 110"/>
              <a:gd name="T11" fmla="*/ 654 h 414"/>
              <a:gd name="T12" fmla="*/ 70699 w 110"/>
              <a:gd name="T13" fmla="*/ 654 h 414"/>
              <a:gd name="T14" fmla="*/ 70699 w 110"/>
              <a:gd name="T15" fmla="*/ 654 h 414"/>
              <a:gd name="T16" fmla="*/ 70044 w 110"/>
              <a:gd name="T17" fmla="*/ 4578 h 414"/>
              <a:gd name="T18" fmla="*/ 70044 w 110"/>
              <a:gd name="T19" fmla="*/ 4578 h 414"/>
              <a:gd name="T20" fmla="*/ 37968 w 110"/>
              <a:gd name="T21" fmla="*/ 60166 h 414"/>
              <a:gd name="T22" fmla="*/ 37968 w 110"/>
              <a:gd name="T23" fmla="*/ 60166 h 414"/>
              <a:gd name="T24" fmla="*/ 5892 w 110"/>
              <a:gd name="T25" fmla="*/ 267478 h 414"/>
              <a:gd name="T26" fmla="*/ 5892 w 110"/>
              <a:gd name="T27" fmla="*/ 267478 h 414"/>
              <a:gd name="T28" fmla="*/ 2618 w 110"/>
              <a:gd name="T29" fmla="*/ 270094 h 4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0" h="414">
                <a:moveTo>
                  <a:pt x="4" y="413"/>
                </a:moveTo>
                <a:lnTo>
                  <a:pt x="4" y="413"/>
                </a:lnTo>
                <a:cubicBezTo>
                  <a:pt x="2" y="413"/>
                  <a:pt x="0" y="411"/>
                  <a:pt x="0" y="409"/>
                </a:cubicBezTo>
                <a:cubicBezTo>
                  <a:pt x="0" y="98"/>
                  <a:pt x="97" y="5"/>
                  <a:pt x="102" y="1"/>
                </a:cubicBezTo>
                <a:cubicBezTo>
                  <a:pt x="103" y="0"/>
                  <a:pt x="106" y="0"/>
                  <a:pt x="108" y="1"/>
                </a:cubicBezTo>
                <a:cubicBezTo>
                  <a:pt x="109" y="3"/>
                  <a:pt x="109" y="5"/>
                  <a:pt x="107" y="7"/>
                </a:cubicBezTo>
                <a:cubicBezTo>
                  <a:pt x="107" y="7"/>
                  <a:pt x="83" y="31"/>
                  <a:pt x="58" y="92"/>
                </a:cubicBezTo>
                <a:cubicBezTo>
                  <a:pt x="36" y="148"/>
                  <a:pt x="9" y="249"/>
                  <a:pt x="9" y="409"/>
                </a:cubicBezTo>
                <a:cubicBezTo>
                  <a:pt x="9" y="411"/>
                  <a:pt x="7" y="413"/>
                  <a:pt x="4" y="413"/>
                </a:cubicBezTo>
              </a:path>
            </a:pathLst>
          </a:custGeom>
          <a:solidFill>
            <a:srgbClr val="6EB8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44">
            <a:extLst>
              <a:ext uri="{FF2B5EF4-FFF2-40B4-BE49-F238E27FC236}">
                <a16:creationId xmlns:a16="http://schemas.microsoft.com/office/drawing/2014/main" id="{9E0A9F0D-2FCF-0241-8D58-870A5EB3E665}"/>
              </a:ext>
            </a:extLst>
          </p:cNvPr>
          <p:cNvSpPr>
            <a:spLocks noChangeArrowheads="1"/>
          </p:cNvSpPr>
          <p:nvPr/>
        </p:nvSpPr>
        <p:spPr bwMode="auto">
          <a:xfrm>
            <a:off x="17220356" y="11192017"/>
            <a:ext cx="405236" cy="548065"/>
          </a:xfrm>
          <a:custGeom>
            <a:avLst/>
            <a:gdLst>
              <a:gd name="connsiteX0" fmla="*/ 0 w 405236"/>
              <a:gd name="connsiteY0" fmla="*/ 137325 h 548065"/>
              <a:gd name="connsiteX1" fmla="*/ 405236 w 405236"/>
              <a:gd name="connsiteY1" fmla="*/ 137325 h 548065"/>
              <a:gd name="connsiteX2" fmla="*/ 405236 w 405236"/>
              <a:gd name="connsiteY2" fmla="*/ 387988 h 548065"/>
              <a:gd name="connsiteX3" fmla="*/ 245372 w 405236"/>
              <a:gd name="connsiteY3" fmla="*/ 548065 h 548065"/>
              <a:gd name="connsiteX4" fmla="*/ 159864 w 405236"/>
              <a:gd name="connsiteY4" fmla="*/ 548065 h 548065"/>
              <a:gd name="connsiteX5" fmla="*/ 0 w 405236"/>
              <a:gd name="connsiteY5" fmla="*/ 387988 h 548065"/>
              <a:gd name="connsiteX6" fmla="*/ 0 w 405236"/>
              <a:gd name="connsiteY6" fmla="*/ 0 h 548065"/>
              <a:gd name="connsiteX7" fmla="*/ 405236 w 405236"/>
              <a:gd name="connsiteY7" fmla="*/ 0 h 548065"/>
              <a:gd name="connsiteX8" fmla="*/ 405236 w 405236"/>
              <a:gd name="connsiteY8" fmla="*/ 70155 h 548065"/>
              <a:gd name="connsiteX9" fmla="*/ 0 w 405236"/>
              <a:gd name="connsiteY9" fmla="*/ 70155 h 548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5236" h="548065">
                <a:moveTo>
                  <a:pt x="0" y="137325"/>
                </a:moveTo>
                <a:lnTo>
                  <a:pt x="405236" y="137325"/>
                </a:lnTo>
                <a:lnTo>
                  <a:pt x="405236" y="387988"/>
                </a:lnTo>
                <a:cubicBezTo>
                  <a:pt x="405236" y="476093"/>
                  <a:pt x="334598" y="548065"/>
                  <a:pt x="245372" y="548065"/>
                </a:cubicBezTo>
                <a:lnTo>
                  <a:pt x="159864" y="548065"/>
                </a:lnTo>
                <a:cubicBezTo>
                  <a:pt x="71876" y="548065"/>
                  <a:pt x="0" y="476093"/>
                  <a:pt x="0" y="387988"/>
                </a:cubicBezTo>
                <a:close/>
                <a:moveTo>
                  <a:pt x="0" y="0"/>
                </a:moveTo>
                <a:lnTo>
                  <a:pt x="405236" y="0"/>
                </a:lnTo>
                <a:lnTo>
                  <a:pt x="405236" y="70155"/>
                </a:lnTo>
                <a:lnTo>
                  <a:pt x="0" y="70155"/>
                </a:lnTo>
                <a:close/>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6" name="Freeform 42">
            <a:extLst>
              <a:ext uri="{FF2B5EF4-FFF2-40B4-BE49-F238E27FC236}">
                <a16:creationId xmlns:a16="http://schemas.microsoft.com/office/drawing/2014/main" id="{8496432A-3F7C-9E42-9424-C876D83B1484}"/>
              </a:ext>
            </a:extLst>
          </p:cNvPr>
          <p:cNvSpPr>
            <a:spLocks noChangeArrowheads="1"/>
          </p:cNvSpPr>
          <p:nvPr/>
        </p:nvSpPr>
        <p:spPr bwMode="auto">
          <a:xfrm>
            <a:off x="17220355" y="11263423"/>
            <a:ext cx="406477" cy="65917"/>
          </a:xfrm>
          <a:custGeom>
            <a:avLst/>
            <a:gdLst>
              <a:gd name="T0" fmla="*/ 212492 w 328"/>
              <a:gd name="T1" fmla="*/ 0 h 55"/>
              <a:gd name="T2" fmla="*/ 0 w 328"/>
              <a:gd name="T3" fmla="*/ 0 h 55"/>
              <a:gd name="T4" fmla="*/ 0 w 328"/>
              <a:gd name="T5" fmla="*/ 33936 h 55"/>
              <a:gd name="T6" fmla="*/ 212492 w 328"/>
              <a:gd name="T7" fmla="*/ 33936 h 55"/>
              <a:gd name="T8" fmla="*/ 212492 w 328"/>
              <a:gd name="T9" fmla="*/ 0 h 55"/>
              <a:gd name="T10" fmla="*/ 207294 w 328"/>
              <a:gd name="T11" fmla="*/ 28908 h 55"/>
              <a:gd name="T12" fmla="*/ 5199 w 328"/>
              <a:gd name="T13" fmla="*/ 28908 h 55"/>
              <a:gd name="T14" fmla="*/ 5199 w 328"/>
              <a:gd name="T15" fmla="*/ 4399 h 55"/>
              <a:gd name="T16" fmla="*/ 207294 w 328"/>
              <a:gd name="T17" fmla="*/ 4399 h 55"/>
              <a:gd name="T18" fmla="*/ 207294 w 328"/>
              <a:gd name="T19" fmla="*/ 28908 h 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28" h="55">
                <a:moveTo>
                  <a:pt x="327" y="0"/>
                </a:moveTo>
                <a:lnTo>
                  <a:pt x="0" y="0"/>
                </a:lnTo>
                <a:lnTo>
                  <a:pt x="0" y="54"/>
                </a:lnTo>
                <a:lnTo>
                  <a:pt x="327" y="54"/>
                </a:lnTo>
                <a:lnTo>
                  <a:pt x="327" y="0"/>
                </a:lnTo>
                <a:close/>
                <a:moveTo>
                  <a:pt x="319" y="46"/>
                </a:moveTo>
                <a:lnTo>
                  <a:pt x="8" y="46"/>
                </a:lnTo>
                <a:lnTo>
                  <a:pt x="8" y="7"/>
                </a:lnTo>
                <a:lnTo>
                  <a:pt x="319" y="7"/>
                </a:lnTo>
                <a:lnTo>
                  <a:pt x="319" y="46"/>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43">
            <a:extLst>
              <a:ext uri="{FF2B5EF4-FFF2-40B4-BE49-F238E27FC236}">
                <a16:creationId xmlns:a16="http://schemas.microsoft.com/office/drawing/2014/main" id="{3C1D751B-F422-7944-AF96-4F2578DDF0C0}"/>
              </a:ext>
            </a:extLst>
          </p:cNvPr>
          <p:cNvSpPr>
            <a:spLocks noChangeArrowheads="1"/>
          </p:cNvSpPr>
          <p:nvPr/>
        </p:nvSpPr>
        <p:spPr bwMode="auto">
          <a:xfrm>
            <a:off x="17220355" y="11268920"/>
            <a:ext cx="406477" cy="49436"/>
          </a:xfrm>
          <a:custGeom>
            <a:avLst/>
            <a:gdLst>
              <a:gd name="T0" fmla="*/ 0 w 328"/>
              <a:gd name="T1" fmla="*/ 0 h 40"/>
              <a:gd name="T2" fmla="*/ 212492 w 328"/>
              <a:gd name="T3" fmla="*/ 0 h 40"/>
              <a:gd name="T4" fmla="*/ 212492 w 328"/>
              <a:gd name="T5" fmla="*/ 25274 h 40"/>
              <a:gd name="T6" fmla="*/ 0 w 328"/>
              <a:gd name="T7" fmla="*/ 25274 h 40"/>
              <a:gd name="T8" fmla="*/ 0 w 328"/>
              <a:gd name="T9" fmla="*/ 0 h 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40">
                <a:moveTo>
                  <a:pt x="0" y="0"/>
                </a:moveTo>
                <a:lnTo>
                  <a:pt x="327" y="0"/>
                </a:lnTo>
                <a:lnTo>
                  <a:pt x="327" y="39"/>
                </a:lnTo>
                <a:lnTo>
                  <a:pt x="0" y="39"/>
                </a:lnTo>
                <a:lnTo>
                  <a:pt x="0" y="0"/>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44">
            <a:extLst>
              <a:ext uri="{FF2B5EF4-FFF2-40B4-BE49-F238E27FC236}">
                <a16:creationId xmlns:a16="http://schemas.microsoft.com/office/drawing/2014/main" id="{EB00DCE5-491D-744E-9971-03DA55F3BDD8}"/>
              </a:ext>
            </a:extLst>
          </p:cNvPr>
          <p:cNvSpPr>
            <a:spLocks noChangeArrowheads="1"/>
          </p:cNvSpPr>
          <p:nvPr/>
        </p:nvSpPr>
        <p:spPr bwMode="auto">
          <a:xfrm>
            <a:off x="11068265" y="4149934"/>
            <a:ext cx="1653376" cy="1653405"/>
          </a:xfrm>
          <a:custGeom>
            <a:avLst/>
            <a:gdLst>
              <a:gd name="T0" fmla="*/ 433813 w 1327"/>
              <a:gd name="T1" fmla="*/ 670971 h 1327"/>
              <a:gd name="T2" fmla="*/ 433813 w 1327"/>
              <a:gd name="T3" fmla="*/ 670971 h 1327"/>
              <a:gd name="T4" fmla="*/ 195346 w 1327"/>
              <a:gd name="T5" fmla="*/ 433158 h 1327"/>
              <a:gd name="T6" fmla="*/ 195346 w 1327"/>
              <a:gd name="T7" fmla="*/ 433158 h 1327"/>
              <a:gd name="T8" fmla="*/ 433813 w 1327"/>
              <a:gd name="T9" fmla="*/ 194693 h 1327"/>
              <a:gd name="T10" fmla="*/ 433813 w 1327"/>
              <a:gd name="T11" fmla="*/ 194693 h 1327"/>
              <a:gd name="T12" fmla="*/ 670319 w 1327"/>
              <a:gd name="T13" fmla="*/ 433158 h 1327"/>
              <a:gd name="T14" fmla="*/ 670319 w 1327"/>
              <a:gd name="T15" fmla="*/ 433158 h 1327"/>
              <a:gd name="T16" fmla="*/ 433813 w 1327"/>
              <a:gd name="T17" fmla="*/ 670971 h 1327"/>
              <a:gd name="T18" fmla="*/ 866319 w 1327"/>
              <a:gd name="T19" fmla="*/ 484771 h 1327"/>
              <a:gd name="T20" fmla="*/ 866319 w 1327"/>
              <a:gd name="T21" fmla="*/ 381545 h 1327"/>
              <a:gd name="T22" fmla="*/ 755906 w 1327"/>
              <a:gd name="T23" fmla="*/ 369785 h 1327"/>
              <a:gd name="T24" fmla="*/ 755906 w 1327"/>
              <a:gd name="T25" fmla="*/ 369785 h 1327"/>
              <a:gd name="T26" fmla="*/ 706252 w 1327"/>
              <a:gd name="T27" fmla="*/ 249572 h 1327"/>
              <a:gd name="T28" fmla="*/ 775505 w 1327"/>
              <a:gd name="T29" fmla="*/ 163333 h 1327"/>
              <a:gd name="T30" fmla="*/ 702986 w 1327"/>
              <a:gd name="T31" fmla="*/ 90160 h 1327"/>
              <a:gd name="T32" fmla="*/ 616092 w 1327"/>
              <a:gd name="T33" fmla="*/ 159413 h 1327"/>
              <a:gd name="T34" fmla="*/ 616092 w 1327"/>
              <a:gd name="T35" fmla="*/ 159413 h 1327"/>
              <a:gd name="T36" fmla="*/ 497186 w 1327"/>
              <a:gd name="T37" fmla="*/ 109760 h 1327"/>
              <a:gd name="T38" fmla="*/ 485426 w 1327"/>
              <a:gd name="T39" fmla="*/ 0 h 1327"/>
              <a:gd name="T40" fmla="*/ 382199 w 1327"/>
              <a:gd name="T41" fmla="*/ 0 h 1327"/>
              <a:gd name="T42" fmla="*/ 369786 w 1327"/>
              <a:gd name="T43" fmla="*/ 109760 h 1327"/>
              <a:gd name="T44" fmla="*/ 369786 w 1327"/>
              <a:gd name="T45" fmla="*/ 109760 h 1327"/>
              <a:gd name="T46" fmla="*/ 250226 w 1327"/>
              <a:gd name="T47" fmla="*/ 159413 h 1327"/>
              <a:gd name="T48" fmla="*/ 163333 w 1327"/>
              <a:gd name="T49" fmla="*/ 90160 h 1327"/>
              <a:gd name="T50" fmla="*/ 90160 w 1327"/>
              <a:gd name="T51" fmla="*/ 163333 h 1327"/>
              <a:gd name="T52" fmla="*/ 160066 w 1327"/>
              <a:gd name="T53" fmla="*/ 249572 h 1327"/>
              <a:gd name="T54" fmla="*/ 160066 w 1327"/>
              <a:gd name="T55" fmla="*/ 249572 h 1327"/>
              <a:gd name="T56" fmla="*/ 110413 w 1327"/>
              <a:gd name="T57" fmla="*/ 369785 h 1327"/>
              <a:gd name="T58" fmla="*/ 0 w 1327"/>
              <a:gd name="T59" fmla="*/ 381545 h 1327"/>
              <a:gd name="T60" fmla="*/ 0 w 1327"/>
              <a:gd name="T61" fmla="*/ 484771 h 1327"/>
              <a:gd name="T62" fmla="*/ 110413 w 1327"/>
              <a:gd name="T63" fmla="*/ 497185 h 1327"/>
              <a:gd name="T64" fmla="*/ 110413 w 1327"/>
              <a:gd name="T65" fmla="*/ 497185 h 1327"/>
              <a:gd name="T66" fmla="*/ 160066 w 1327"/>
              <a:gd name="T67" fmla="*/ 616744 h 1327"/>
              <a:gd name="T68" fmla="*/ 90160 w 1327"/>
              <a:gd name="T69" fmla="*/ 702984 h 1327"/>
              <a:gd name="T70" fmla="*/ 163333 w 1327"/>
              <a:gd name="T71" fmla="*/ 775504 h 1327"/>
              <a:gd name="T72" fmla="*/ 250226 w 1327"/>
              <a:gd name="T73" fmla="*/ 706904 h 1327"/>
              <a:gd name="T74" fmla="*/ 250226 w 1327"/>
              <a:gd name="T75" fmla="*/ 706904 h 1327"/>
              <a:gd name="T76" fmla="*/ 369786 w 1327"/>
              <a:gd name="T77" fmla="*/ 756557 h 1327"/>
              <a:gd name="T78" fmla="*/ 382199 w 1327"/>
              <a:gd name="T79" fmla="*/ 866317 h 1327"/>
              <a:gd name="T80" fmla="*/ 485426 w 1327"/>
              <a:gd name="T81" fmla="*/ 866317 h 1327"/>
              <a:gd name="T82" fmla="*/ 497186 w 1327"/>
              <a:gd name="T83" fmla="*/ 756557 h 1327"/>
              <a:gd name="T84" fmla="*/ 497186 w 1327"/>
              <a:gd name="T85" fmla="*/ 756557 h 1327"/>
              <a:gd name="T86" fmla="*/ 616092 w 1327"/>
              <a:gd name="T87" fmla="*/ 706904 h 1327"/>
              <a:gd name="T88" fmla="*/ 702986 w 1327"/>
              <a:gd name="T89" fmla="*/ 775504 h 1327"/>
              <a:gd name="T90" fmla="*/ 775505 w 1327"/>
              <a:gd name="T91" fmla="*/ 702984 h 1327"/>
              <a:gd name="T92" fmla="*/ 706252 w 1327"/>
              <a:gd name="T93" fmla="*/ 616744 h 1327"/>
              <a:gd name="T94" fmla="*/ 706252 w 1327"/>
              <a:gd name="T95" fmla="*/ 616744 h 1327"/>
              <a:gd name="T96" fmla="*/ 755906 w 1327"/>
              <a:gd name="T97" fmla="*/ 497185 h 1327"/>
              <a:gd name="T98" fmla="*/ 866319 w 1327"/>
              <a:gd name="T99" fmla="*/ 484771 h 132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327" h="1327">
                <a:moveTo>
                  <a:pt x="664" y="1027"/>
                </a:moveTo>
                <a:lnTo>
                  <a:pt x="664" y="1027"/>
                </a:lnTo>
                <a:cubicBezTo>
                  <a:pt x="462" y="1027"/>
                  <a:pt x="299" y="864"/>
                  <a:pt x="299" y="663"/>
                </a:cubicBezTo>
                <a:cubicBezTo>
                  <a:pt x="299" y="462"/>
                  <a:pt x="462" y="298"/>
                  <a:pt x="664" y="298"/>
                </a:cubicBezTo>
                <a:cubicBezTo>
                  <a:pt x="864" y="298"/>
                  <a:pt x="1026" y="462"/>
                  <a:pt x="1026" y="663"/>
                </a:cubicBezTo>
                <a:cubicBezTo>
                  <a:pt x="1026" y="864"/>
                  <a:pt x="864" y="1027"/>
                  <a:pt x="664" y="1027"/>
                </a:cubicBezTo>
                <a:close/>
                <a:moveTo>
                  <a:pt x="1326" y="742"/>
                </a:moveTo>
                <a:lnTo>
                  <a:pt x="1326" y="584"/>
                </a:lnTo>
                <a:lnTo>
                  <a:pt x="1157" y="566"/>
                </a:lnTo>
                <a:cubicBezTo>
                  <a:pt x="1144" y="499"/>
                  <a:pt x="1118" y="437"/>
                  <a:pt x="1081" y="382"/>
                </a:cubicBezTo>
                <a:lnTo>
                  <a:pt x="1187" y="250"/>
                </a:lnTo>
                <a:lnTo>
                  <a:pt x="1076" y="138"/>
                </a:lnTo>
                <a:lnTo>
                  <a:pt x="943" y="244"/>
                </a:lnTo>
                <a:cubicBezTo>
                  <a:pt x="889" y="208"/>
                  <a:pt x="828" y="181"/>
                  <a:pt x="761" y="168"/>
                </a:cubicBezTo>
                <a:lnTo>
                  <a:pt x="743" y="0"/>
                </a:lnTo>
                <a:lnTo>
                  <a:pt x="585" y="0"/>
                </a:lnTo>
                <a:lnTo>
                  <a:pt x="566" y="168"/>
                </a:lnTo>
                <a:cubicBezTo>
                  <a:pt x="499" y="181"/>
                  <a:pt x="437" y="208"/>
                  <a:pt x="383" y="244"/>
                </a:cubicBezTo>
                <a:lnTo>
                  <a:pt x="250" y="138"/>
                </a:lnTo>
                <a:lnTo>
                  <a:pt x="138" y="250"/>
                </a:lnTo>
                <a:lnTo>
                  <a:pt x="245" y="382"/>
                </a:lnTo>
                <a:cubicBezTo>
                  <a:pt x="208" y="437"/>
                  <a:pt x="182" y="499"/>
                  <a:pt x="169" y="566"/>
                </a:cubicBezTo>
                <a:lnTo>
                  <a:pt x="0" y="584"/>
                </a:lnTo>
                <a:lnTo>
                  <a:pt x="0" y="742"/>
                </a:lnTo>
                <a:lnTo>
                  <a:pt x="169" y="761"/>
                </a:lnTo>
                <a:cubicBezTo>
                  <a:pt x="182" y="827"/>
                  <a:pt x="208" y="889"/>
                  <a:pt x="245" y="944"/>
                </a:cubicBezTo>
                <a:lnTo>
                  <a:pt x="138" y="1076"/>
                </a:lnTo>
                <a:lnTo>
                  <a:pt x="250" y="1187"/>
                </a:lnTo>
                <a:lnTo>
                  <a:pt x="383" y="1082"/>
                </a:lnTo>
                <a:cubicBezTo>
                  <a:pt x="437" y="1118"/>
                  <a:pt x="499" y="1145"/>
                  <a:pt x="566" y="1158"/>
                </a:cubicBezTo>
                <a:lnTo>
                  <a:pt x="585" y="1326"/>
                </a:lnTo>
                <a:lnTo>
                  <a:pt x="743" y="1326"/>
                </a:lnTo>
                <a:lnTo>
                  <a:pt x="761" y="1158"/>
                </a:lnTo>
                <a:cubicBezTo>
                  <a:pt x="828" y="1145"/>
                  <a:pt x="889" y="1118"/>
                  <a:pt x="943" y="1082"/>
                </a:cubicBezTo>
                <a:lnTo>
                  <a:pt x="1076" y="1187"/>
                </a:lnTo>
                <a:lnTo>
                  <a:pt x="1187" y="1076"/>
                </a:lnTo>
                <a:lnTo>
                  <a:pt x="1081" y="944"/>
                </a:lnTo>
                <a:cubicBezTo>
                  <a:pt x="1118" y="889"/>
                  <a:pt x="1144" y="827"/>
                  <a:pt x="1157" y="761"/>
                </a:cubicBezTo>
                <a:lnTo>
                  <a:pt x="1326" y="742"/>
                </a:lnTo>
                <a:close/>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9" name="Freeform 45">
            <a:extLst>
              <a:ext uri="{FF2B5EF4-FFF2-40B4-BE49-F238E27FC236}">
                <a16:creationId xmlns:a16="http://schemas.microsoft.com/office/drawing/2014/main" id="{118942B3-6C77-2F4F-9F14-33B6471DD9B9}"/>
              </a:ext>
            </a:extLst>
          </p:cNvPr>
          <p:cNvSpPr>
            <a:spLocks noChangeArrowheads="1"/>
          </p:cNvSpPr>
          <p:nvPr/>
        </p:nvSpPr>
        <p:spPr bwMode="auto">
          <a:xfrm>
            <a:off x="9508272" y="4979379"/>
            <a:ext cx="5641246" cy="3762738"/>
          </a:xfrm>
          <a:custGeom>
            <a:avLst/>
            <a:gdLst>
              <a:gd name="T0" fmla="*/ 2957418 w 4527"/>
              <a:gd name="T1" fmla="*/ 1972354 h 3019"/>
              <a:gd name="T2" fmla="*/ 0 w 4527"/>
              <a:gd name="T3" fmla="*/ 1972354 h 3019"/>
              <a:gd name="T4" fmla="*/ 0 w 4527"/>
              <a:gd name="T5" fmla="*/ 0 h 3019"/>
              <a:gd name="T6" fmla="*/ 2957418 w 4527"/>
              <a:gd name="T7" fmla="*/ 0 h 3019"/>
              <a:gd name="T8" fmla="*/ 2957418 w 4527"/>
              <a:gd name="T9" fmla="*/ 1972354 h 30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27" h="3019">
                <a:moveTo>
                  <a:pt x="4526" y="3018"/>
                </a:moveTo>
                <a:lnTo>
                  <a:pt x="0" y="3018"/>
                </a:lnTo>
                <a:lnTo>
                  <a:pt x="0" y="0"/>
                </a:lnTo>
                <a:lnTo>
                  <a:pt x="4526" y="0"/>
                </a:lnTo>
                <a:lnTo>
                  <a:pt x="4526" y="3018"/>
                </a:lnTo>
              </a:path>
            </a:pathLst>
          </a:custGeom>
          <a:solidFill>
            <a:schemeClr val="accent1"/>
          </a:solidFill>
          <a:ln>
            <a:noFill/>
          </a:ln>
          <a:effectLst/>
        </p:spPr>
        <p:txBody>
          <a:bodyPr wrap="none" anchor="ctr"/>
          <a:lstStyle/>
          <a:p>
            <a:endParaRPr lang="en-US" sz="3599" dirty="0">
              <a:latin typeface="Poppins" pitchFamily="2" charset="77"/>
            </a:endParaRPr>
          </a:p>
        </p:txBody>
      </p:sp>
      <p:sp>
        <p:nvSpPr>
          <p:cNvPr id="50" name="Freeform 46">
            <a:extLst>
              <a:ext uri="{FF2B5EF4-FFF2-40B4-BE49-F238E27FC236}">
                <a16:creationId xmlns:a16="http://schemas.microsoft.com/office/drawing/2014/main" id="{881EE364-34B1-3F4A-8824-E8D24B08B085}"/>
              </a:ext>
            </a:extLst>
          </p:cNvPr>
          <p:cNvSpPr>
            <a:spLocks noChangeArrowheads="1"/>
          </p:cNvSpPr>
          <p:nvPr/>
        </p:nvSpPr>
        <p:spPr bwMode="auto">
          <a:xfrm>
            <a:off x="9618131" y="5067268"/>
            <a:ext cx="5421529" cy="3581466"/>
          </a:xfrm>
          <a:custGeom>
            <a:avLst/>
            <a:gdLst>
              <a:gd name="T0" fmla="*/ 2842206 w 4352"/>
              <a:gd name="T1" fmla="*/ 1877304 h 2876"/>
              <a:gd name="T2" fmla="*/ 0 w 4352"/>
              <a:gd name="T3" fmla="*/ 1877304 h 2876"/>
              <a:gd name="T4" fmla="*/ 0 w 4352"/>
              <a:gd name="T5" fmla="*/ 0 h 2876"/>
              <a:gd name="T6" fmla="*/ 2842206 w 4352"/>
              <a:gd name="T7" fmla="*/ 0 h 2876"/>
              <a:gd name="T8" fmla="*/ 2842206 w 4352"/>
              <a:gd name="T9" fmla="*/ 1877304 h 28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52" h="2876">
                <a:moveTo>
                  <a:pt x="4351" y="2875"/>
                </a:moveTo>
                <a:lnTo>
                  <a:pt x="0" y="2875"/>
                </a:lnTo>
                <a:lnTo>
                  <a:pt x="0" y="0"/>
                </a:lnTo>
                <a:lnTo>
                  <a:pt x="4351" y="0"/>
                </a:lnTo>
                <a:lnTo>
                  <a:pt x="4351" y="287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1" name="Freeform 47">
            <a:extLst>
              <a:ext uri="{FF2B5EF4-FFF2-40B4-BE49-F238E27FC236}">
                <a16:creationId xmlns:a16="http://schemas.microsoft.com/office/drawing/2014/main" id="{DF98B216-8B8A-574E-A38E-DD1BCE524031}"/>
              </a:ext>
            </a:extLst>
          </p:cNvPr>
          <p:cNvSpPr>
            <a:spLocks noChangeArrowheads="1"/>
          </p:cNvSpPr>
          <p:nvPr/>
        </p:nvSpPr>
        <p:spPr bwMode="auto">
          <a:xfrm>
            <a:off x="11969105" y="7319418"/>
            <a:ext cx="307605" cy="214231"/>
          </a:xfrm>
          <a:custGeom>
            <a:avLst/>
            <a:gdLst>
              <a:gd name="T0" fmla="*/ 160644 w 247"/>
              <a:gd name="T1" fmla="*/ 55842 h 173"/>
              <a:gd name="T2" fmla="*/ 160644 w 247"/>
              <a:gd name="T3" fmla="*/ 55842 h 173"/>
              <a:gd name="T4" fmla="*/ 80322 w 247"/>
              <a:gd name="T5" fmla="*/ 111684 h 173"/>
              <a:gd name="T6" fmla="*/ 80322 w 247"/>
              <a:gd name="T7" fmla="*/ 111684 h 173"/>
              <a:gd name="T8" fmla="*/ 0 w 247"/>
              <a:gd name="T9" fmla="*/ 55842 h 173"/>
              <a:gd name="T10" fmla="*/ 0 w 247"/>
              <a:gd name="T11" fmla="*/ 55842 h 173"/>
              <a:gd name="T12" fmla="*/ 80322 w 247"/>
              <a:gd name="T13" fmla="*/ 0 h 173"/>
              <a:gd name="T14" fmla="*/ 80322 w 247"/>
              <a:gd name="T15" fmla="*/ 0 h 173"/>
              <a:gd name="T16" fmla="*/ 160644 w 247"/>
              <a:gd name="T17" fmla="*/ 55842 h 17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47" h="173">
                <a:moveTo>
                  <a:pt x="246" y="86"/>
                </a:moveTo>
                <a:lnTo>
                  <a:pt x="246" y="86"/>
                </a:lnTo>
                <a:cubicBezTo>
                  <a:pt x="246" y="133"/>
                  <a:pt x="191" y="172"/>
                  <a:pt x="123" y="172"/>
                </a:cubicBezTo>
                <a:cubicBezTo>
                  <a:pt x="55" y="172"/>
                  <a:pt x="0" y="133"/>
                  <a:pt x="0" y="86"/>
                </a:cubicBezTo>
                <a:cubicBezTo>
                  <a:pt x="0" y="38"/>
                  <a:pt x="55" y="0"/>
                  <a:pt x="123" y="0"/>
                </a:cubicBezTo>
                <a:cubicBezTo>
                  <a:pt x="191" y="0"/>
                  <a:pt x="246" y="38"/>
                  <a:pt x="246" y="86"/>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48">
            <a:extLst>
              <a:ext uri="{FF2B5EF4-FFF2-40B4-BE49-F238E27FC236}">
                <a16:creationId xmlns:a16="http://schemas.microsoft.com/office/drawing/2014/main" id="{32823326-B108-1045-9013-F00C4B008AA8}"/>
              </a:ext>
            </a:extLst>
          </p:cNvPr>
          <p:cNvSpPr>
            <a:spLocks noChangeArrowheads="1"/>
          </p:cNvSpPr>
          <p:nvPr/>
        </p:nvSpPr>
        <p:spPr bwMode="auto">
          <a:xfrm>
            <a:off x="11590098" y="6012073"/>
            <a:ext cx="1043657" cy="1224950"/>
          </a:xfrm>
          <a:custGeom>
            <a:avLst/>
            <a:gdLst>
              <a:gd name="T0" fmla="*/ 546604 w 838"/>
              <a:gd name="T1" fmla="*/ 273878 h 985"/>
              <a:gd name="T2" fmla="*/ 546604 w 838"/>
              <a:gd name="T3" fmla="*/ 273878 h 985"/>
              <a:gd name="T4" fmla="*/ 272975 w 838"/>
              <a:gd name="T5" fmla="*/ 0 h 985"/>
              <a:gd name="T6" fmla="*/ 272975 w 838"/>
              <a:gd name="T7" fmla="*/ 0 h 985"/>
              <a:gd name="T8" fmla="*/ 0 w 838"/>
              <a:gd name="T9" fmla="*/ 273878 h 985"/>
              <a:gd name="T10" fmla="*/ 0 w 838"/>
              <a:gd name="T11" fmla="*/ 273878 h 985"/>
              <a:gd name="T12" fmla="*/ 114937 w 838"/>
              <a:gd name="T13" fmla="*/ 495588 h 985"/>
              <a:gd name="T14" fmla="*/ 126039 w 838"/>
              <a:gd name="T15" fmla="*/ 603835 h 985"/>
              <a:gd name="T16" fmla="*/ 126039 w 838"/>
              <a:gd name="T17" fmla="*/ 603835 h 985"/>
              <a:gd name="T18" fmla="*/ 272975 w 838"/>
              <a:gd name="T19" fmla="*/ 641004 h 985"/>
              <a:gd name="T20" fmla="*/ 272975 w 838"/>
              <a:gd name="T21" fmla="*/ 641004 h 985"/>
              <a:gd name="T22" fmla="*/ 420565 w 838"/>
              <a:gd name="T23" fmla="*/ 608399 h 985"/>
              <a:gd name="T24" fmla="*/ 432320 w 838"/>
              <a:gd name="T25" fmla="*/ 494936 h 985"/>
              <a:gd name="T26" fmla="*/ 432320 w 838"/>
              <a:gd name="T27" fmla="*/ 494936 h 985"/>
              <a:gd name="T28" fmla="*/ 546604 w 838"/>
              <a:gd name="T29" fmla="*/ 273878 h 98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38" h="985">
                <a:moveTo>
                  <a:pt x="837" y="420"/>
                </a:moveTo>
                <a:lnTo>
                  <a:pt x="837" y="420"/>
                </a:lnTo>
                <a:cubicBezTo>
                  <a:pt x="837" y="188"/>
                  <a:pt x="649" y="0"/>
                  <a:pt x="418" y="0"/>
                </a:cubicBezTo>
                <a:cubicBezTo>
                  <a:pt x="187" y="0"/>
                  <a:pt x="0" y="188"/>
                  <a:pt x="0" y="420"/>
                </a:cubicBezTo>
                <a:cubicBezTo>
                  <a:pt x="0" y="560"/>
                  <a:pt x="69" y="684"/>
                  <a:pt x="176" y="760"/>
                </a:cubicBezTo>
                <a:lnTo>
                  <a:pt x="193" y="926"/>
                </a:lnTo>
                <a:cubicBezTo>
                  <a:pt x="226" y="948"/>
                  <a:pt x="298" y="983"/>
                  <a:pt x="418" y="983"/>
                </a:cubicBezTo>
                <a:cubicBezTo>
                  <a:pt x="532" y="984"/>
                  <a:pt x="606" y="954"/>
                  <a:pt x="644" y="933"/>
                </a:cubicBezTo>
                <a:lnTo>
                  <a:pt x="662" y="759"/>
                </a:lnTo>
                <a:cubicBezTo>
                  <a:pt x="767" y="683"/>
                  <a:pt x="837" y="560"/>
                  <a:pt x="837" y="420"/>
                </a:cubicBezTo>
              </a:path>
            </a:pathLst>
          </a:custGeom>
          <a:solidFill>
            <a:srgbClr val="ECD8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3" name="Freeform 49">
            <a:extLst>
              <a:ext uri="{FF2B5EF4-FFF2-40B4-BE49-F238E27FC236}">
                <a16:creationId xmlns:a16="http://schemas.microsoft.com/office/drawing/2014/main" id="{7E36F013-D04F-B248-9C53-121A45393543}"/>
              </a:ext>
            </a:extLst>
          </p:cNvPr>
          <p:cNvSpPr>
            <a:spLocks noChangeArrowheads="1"/>
          </p:cNvSpPr>
          <p:nvPr/>
        </p:nvSpPr>
        <p:spPr bwMode="auto">
          <a:xfrm>
            <a:off x="11683474" y="6121934"/>
            <a:ext cx="856898" cy="1005229"/>
          </a:xfrm>
          <a:custGeom>
            <a:avLst/>
            <a:gdLst>
              <a:gd name="T0" fmla="*/ 448675 w 689"/>
              <a:gd name="T1" fmla="*/ 224781 h 809"/>
              <a:gd name="T2" fmla="*/ 448675 w 689"/>
              <a:gd name="T3" fmla="*/ 224781 h 809"/>
              <a:gd name="T4" fmla="*/ 224337 w 689"/>
              <a:gd name="T5" fmla="*/ 0 h 809"/>
              <a:gd name="T6" fmla="*/ 224337 w 689"/>
              <a:gd name="T7" fmla="*/ 0 h 809"/>
              <a:gd name="T8" fmla="*/ 0 w 689"/>
              <a:gd name="T9" fmla="*/ 224781 h 809"/>
              <a:gd name="T10" fmla="*/ 0 w 689"/>
              <a:gd name="T11" fmla="*/ 224781 h 809"/>
              <a:gd name="T12" fmla="*/ 94561 w 689"/>
              <a:gd name="T13" fmla="*/ 406561 h 809"/>
              <a:gd name="T14" fmla="*/ 103691 w 689"/>
              <a:gd name="T15" fmla="*/ 495822 h 809"/>
              <a:gd name="T16" fmla="*/ 103691 w 689"/>
              <a:gd name="T17" fmla="*/ 495822 h 809"/>
              <a:gd name="T18" fmla="*/ 224337 w 689"/>
              <a:gd name="T19" fmla="*/ 526444 h 809"/>
              <a:gd name="T20" fmla="*/ 224337 w 689"/>
              <a:gd name="T21" fmla="*/ 526444 h 809"/>
              <a:gd name="T22" fmla="*/ 345636 w 689"/>
              <a:gd name="T23" fmla="*/ 499080 h 809"/>
              <a:gd name="T24" fmla="*/ 354766 w 689"/>
              <a:gd name="T25" fmla="*/ 406561 h 809"/>
              <a:gd name="T26" fmla="*/ 354766 w 689"/>
              <a:gd name="T27" fmla="*/ 406561 h 809"/>
              <a:gd name="T28" fmla="*/ 448675 w 689"/>
              <a:gd name="T29" fmla="*/ 224781 h 80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89" h="809">
                <a:moveTo>
                  <a:pt x="688" y="345"/>
                </a:moveTo>
                <a:lnTo>
                  <a:pt x="688" y="345"/>
                </a:lnTo>
                <a:cubicBezTo>
                  <a:pt x="688" y="154"/>
                  <a:pt x="534" y="0"/>
                  <a:pt x="344" y="0"/>
                </a:cubicBezTo>
                <a:cubicBezTo>
                  <a:pt x="154" y="0"/>
                  <a:pt x="0" y="154"/>
                  <a:pt x="0" y="345"/>
                </a:cubicBezTo>
                <a:cubicBezTo>
                  <a:pt x="0" y="460"/>
                  <a:pt x="58" y="563"/>
                  <a:pt x="145" y="624"/>
                </a:cubicBezTo>
                <a:lnTo>
                  <a:pt x="159" y="761"/>
                </a:lnTo>
                <a:cubicBezTo>
                  <a:pt x="186" y="778"/>
                  <a:pt x="245" y="808"/>
                  <a:pt x="344" y="808"/>
                </a:cubicBezTo>
                <a:cubicBezTo>
                  <a:pt x="438" y="808"/>
                  <a:pt x="498" y="784"/>
                  <a:pt x="530" y="766"/>
                </a:cubicBezTo>
                <a:lnTo>
                  <a:pt x="544" y="624"/>
                </a:lnTo>
                <a:cubicBezTo>
                  <a:pt x="632" y="562"/>
                  <a:pt x="688" y="460"/>
                  <a:pt x="688" y="345"/>
                </a:cubicBezTo>
              </a:path>
            </a:pathLst>
          </a:custGeom>
          <a:solidFill>
            <a:srgbClr val="FAEE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50">
            <a:extLst>
              <a:ext uri="{FF2B5EF4-FFF2-40B4-BE49-F238E27FC236}">
                <a16:creationId xmlns:a16="http://schemas.microsoft.com/office/drawing/2014/main" id="{EC6182A2-B7C5-2C4D-885C-C991BF3798CB}"/>
              </a:ext>
            </a:extLst>
          </p:cNvPr>
          <p:cNvSpPr>
            <a:spLocks noChangeArrowheads="1"/>
          </p:cNvSpPr>
          <p:nvPr/>
        </p:nvSpPr>
        <p:spPr bwMode="auto">
          <a:xfrm>
            <a:off x="11831785" y="7165614"/>
            <a:ext cx="565770" cy="296624"/>
          </a:xfrm>
          <a:custGeom>
            <a:avLst/>
            <a:gdLst>
              <a:gd name="T0" fmla="*/ 0 w 452"/>
              <a:gd name="T1" fmla="*/ 0 h 236"/>
              <a:gd name="T2" fmla="*/ 10502 w 452"/>
              <a:gd name="T3" fmla="*/ 104130 h 236"/>
              <a:gd name="T4" fmla="*/ 10502 w 452"/>
              <a:gd name="T5" fmla="*/ 104130 h 236"/>
              <a:gd name="T6" fmla="*/ 148335 w 452"/>
              <a:gd name="T7" fmla="*/ 154877 h 236"/>
              <a:gd name="T8" fmla="*/ 148335 w 452"/>
              <a:gd name="T9" fmla="*/ 154877 h 236"/>
              <a:gd name="T10" fmla="*/ 285512 w 452"/>
              <a:gd name="T11" fmla="*/ 104130 h 236"/>
              <a:gd name="T12" fmla="*/ 296014 w 452"/>
              <a:gd name="T13" fmla="*/ 4613 h 236"/>
              <a:gd name="T14" fmla="*/ 296014 w 452"/>
              <a:gd name="T15" fmla="*/ 4613 h 236"/>
              <a:gd name="T16" fmla="*/ 147679 w 452"/>
              <a:gd name="T17" fmla="*/ 37566 h 236"/>
              <a:gd name="T18" fmla="*/ 147679 w 452"/>
              <a:gd name="T19" fmla="*/ 37566 h 236"/>
              <a:gd name="T20" fmla="*/ 0 w 452"/>
              <a:gd name="T21" fmla="*/ 0 h 2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2" h="236">
                <a:moveTo>
                  <a:pt x="0" y="0"/>
                </a:moveTo>
                <a:lnTo>
                  <a:pt x="16" y="158"/>
                </a:lnTo>
                <a:cubicBezTo>
                  <a:pt x="16" y="158"/>
                  <a:pt x="81" y="235"/>
                  <a:pt x="226" y="235"/>
                </a:cubicBezTo>
                <a:cubicBezTo>
                  <a:pt x="371" y="235"/>
                  <a:pt x="435" y="158"/>
                  <a:pt x="435" y="158"/>
                </a:cubicBezTo>
                <a:lnTo>
                  <a:pt x="451" y="7"/>
                </a:lnTo>
                <a:cubicBezTo>
                  <a:pt x="413" y="28"/>
                  <a:pt x="339" y="58"/>
                  <a:pt x="225" y="57"/>
                </a:cubicBezTo>
                <a:cubicBezTo>
                  <a:pt x="105" y="57"/>
                  <a:pt x="33" y="22"/>
                  <a:pt x="0" y="0"/>
                </a:cubicBezTo>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51">
            <a:extLst>
              <a:ext uri="{FF2B5EF4-FFF2-40B4-BE49-F238E27FC236}">
                <a16:creationId xmlns:a16="http://schemas.microsoft.com/office/drawing/2014/main" id="{81BF5F2E-3DF3-5C4A-BB9D-1287884E8C9F}"/>
              </a:ext>
            </a:extLst>
          </p:cNvPr>
          <p:cNvSpPr>
            <a:spLocks noChangeArrowheads="1"/>
          </p:cNvSpPr>
          <p:nvPr/>
        </p:nvSpPr>
        <p:spPr bwMode="auto">
          <a:xfrm>
            <a:off x="13018258" y="5418824"/>
            <a:ext cx="1779711" cy="856915"/>
          </a:xfrm>
          <a:custGeom>
            <a:avLst/>
            <a:gdLst>
              <a:gd name="T0" fmla="*/ 498631 w 1428"/>
              <a:gd name="T1" fmla="*/ 5240 h 686"/>
              <a:gd name="T2" fmla="*/ 535228 w 1428"/>
              <a:gd name="T3" fmla="*/ 26200 h 686"/>
              <a:gd name="T4" fmla="*/ 443736 w 1428"/>
              <a:gd name="T5" fmla="*/ 39955 h 686"/>
              <a:gd name="T6" fmla="*/ 475105 w 1428"/>
              <a:gd name="T7" fmla="*/ 10480 h 686"/>
              <a:gd name="T8" fmla="*/ 899889 w 1428"/>
              <a:gd name="T9" fmla="*/ 45850 h 686"/>
              <a:gd name="T10" fmla="*/ 932564 w 1428"/>
              <a:gd name="T11" fmla="*/ 35370 h 686"/>
              <a:gd name="T12" fmla="*/ 899889 w 1428"/>
              <a:gd name="T13" fmla="*/ 45850 h 686"/>
              <a:gd name="T14" fmla="*/ 843033 w 1428"/>
              <a:gd name="T15" fmla="*/ 84494 h 686"/>
              <a:gd name="T16" fmla="*/ 877016 w 1428"/>
              <a:gd name="T17" fmla="*/ 57640 h 686"/>
              <a:gd name="T18" fmla="*/ 567250 w 1428"/>
              <a:gd name="T19" fmla="*/ 89734 h 686"/>
              <a:gd name="T20" fmla="*/ 550912 w 1428"/>
              <a:gd name="T21" fmla="*/ 49125 h 686"/>
              <a:gd name="T22" fmla="*/ 419556 w 1428"/>
              <a:gd name="T23" fmla="*/ 106764 h 686"/>
              <a:gd name="T24" fmla="*/ 431319 w 1428"/>
              <a:gd name="T25" fmla="*/ 64845 h 686"/>
              <a:gd name="T26" fmla="*/ 419556 w 1428"/>
              <a:gd name="T27" fmla="*/ 106764 h 686"/>
              <a:gd name="T28" fmla="*/ 812318 w 1428"/>
              <a:gd name="T29" fmla="*/ 148684 h 686"/>
              <a:gd name="T30" fmla="*/ 833884 w 1428"/>
              <a:gd name="T31" fmla="*/ 110694 h 686"/>
              <a:gd name="T32" fmla="*/ 591430 w 1428"/>
              <a:gd name="T33" fmla="*/ 138204 h 686"/>
              <a:gd name="T34" fmla="*/ 584895 w 1428"/>
              <a:gd name="T35" fmla="*/ 111349 h 686"/>
              <a:gd name="T36" fmla="*/ 603193 w 1428"/>
              <a:gd name="T37" fmla="*/ 150649 h 686"/>
              <a:gd name="T38" fmla="*/ 390801 w 1428"/>
              <a:gd name="T39" fmla="*/ 171609 h 686"/>
              <a:gd name="T40" fmla="*/ 409753 w 1428"/>
              <a:gd name="T41" fmla="*/ 132309 h 686"/>
              <a:gd name="T42" fmla="*/ 148348 w 1428"/>
              <a:gd name="T43" fmla="*/ 212874 h 686"/>
              <a:gd name="T44" fmla="*/ 118286 w 1428"/>
              <a:gd name="T45" fmla="*/ 195844 h 686"/>
              <a:gd name="T46" fmla="*/ 112404 w 1428"/>
              <a:gd name="T47" fmla="*/ 190604 h 686"/>
              <a:gd name="T48" fmla="*/ 152269 w 1428"/>
              <a:gd name="T49" fmla="*/ 209599 h 686"/>
              <a:gd name="T50" fmla="*/ 631295 w 1428"/>
              <a:gd name="T51" fmla="*/ 216149 h 686"/>
              <a:gd name="T52" fmla="*/ 615610 w 1428"/>
              <a:gd name="T53" fmla="*/ 175539 h 686"/>
              <a:gd name="T54" fmla="*/ 794673 w 1428"/>
              <a:gd name="T55" fmla="*/ 217459 h 686"/>
              <a:gd name="T56" fmla="*/ 799901 w 1428"/>
              <a:gd name="T57" fmla="*/ 185364 h 686"/>
              <a:gd name="T58" fmla="*/ 805129 w 1428"/>
              <a:gd name="T59" fmla="*/ 187329 h 686"/>
              <a:gd name="T60" fmla="*/ 373156 w 1428"/>
              <a:gd name="T61" fmla="*/ 240383 h 686"/>
              <a:gd name="T62" fmla="*/ 382306 w 1428"/>
              <a:gd name="T63" fmla="*/ 197154 h 686"/>
              <a:gd name="T64" fmla="*/ 373156 w 1428"/>
              <a:gd name="T65" fmla="*/ 240383 h 686"/>
              <a:gd name="T66" fmla="*/ 67312 w 1428"/>
              <a:gd name="T67" fmla="*/ 245623 h 686"/>
              <a:gd name="T68" fmla="*/ 94106 w 1428"/>
              <a:gd name="T69" fmla="*/ 210909 h 686"/>
              <a:gd name="T70" fmla="*/ 188212 w 1428"/>
              <a:gd name="T71" fmla="*/ 270513 h 686"/>
              <a:gd name="T72" fmla="*/ 169260 w 1428"/>
              <a:gd name="T73" fmla="*/ 231213 h 686"/>
              <a:gd name="T74" fmla="*/ 672466 w 1428"/>
              <a:gd name="T75" fmla="*/ 273788 h 686"/>
              <a:gd name="T76" fmla="*/ 649593 w 1428"/>
              <a:gd name="T77" fmla="*/ 236453 h 686"/>
              <a:gd name="T78" fmla="*/ 672466 w 1428"/>
              <a:gd name="T79" fmla="*/ 273788 h 686"/>
              <a:gd name="T80" fmla="*/ 757423 w 1428"/>
              <a:gd name="T81" fmla="*/ 277063 h 686"/>
              <a:gd name="T82" fmla="*/ 784217 w 1428"/>
              <a:gd name="T83" fmla="*/ 243003 h 686"/>
              <a:gd name="T84" fmla="*/ 722133 w 1428"/>
              <a:gd name="T85" fmla="*/ 298023 h 686"/>
              <a:gd name="T86" fmla="*/ 696646 w 1428"/>
              <a:gd name="T87" fmla="*/ 286233 h 686"/>
              <a:gd name="T88" fmla="*/ 737817 w 1428"/>
              <a:gd name="T89" fmla="*/ 296058 h 686"/>
              <a:gd name="T90" fmla="*/ 343095 w 1428"/>
              <a:gd name="T91" fmla="*/ 304573 h 686"/>
              <a:gd name="T92" fmla="*/ 363354 w 1428"/>
              <a:gd name="T93" fmla="*/ 265928 h 686"/>
              <a:gd name="T94" fmla="*/ 45092 w 1428"/>
              <a:gd name="T95" fmla="*/ 313088 h 686"/>
              <a:gd name="T96" fmla="*/ 55549 w 1428"/>
              <a:gd name="T97" fmla="*/ 270513 h 686"/>
              <a:gd name="T98" fmla="*/ 45092 w 1428"/>
              <a:gd name="T99" fmla="*/ 313088 h 686"/>
              <a:gd name="T100" fmla="*/ 201936 w 1428"/>
              <a:gd name="T101" fmla="*/ 293438 h 686"/>
              <a:gd name="T102" fmla="*/ 230690 w 1428"/>
              <a:gd name="T103" fmla="*/ 326843 h 686"/>
              <a:gd name="T104" fmla="*/ 305845 w 1428"/>
              <a:gd name="T105" fmla="*/ 362868 h 686"/>
              <a:gd name="T106" fmla="*/ 335906 w 1428"/>
              <a:gd name="T107" fmla="*/ 331428 h 686"/>
              <a:gd name="T108" fmla="*/ 282318 w 1428"/>
              <a:gd name="T109" fmla="*/ 374003 h 686"/>
              <a:gd name="T110" fmla="*/ 248335 w 1428"/>
              <a:gd name="T111" fmla="*/ 347148 h 686"/>
              <a:gd name="T112" fmla="*/ 282318 w 1428"/>
              <a:gd name="T113" fmla="*/ 374003 h 686"/>
              <a:gd name="T114" fmla="*/ 18952 w 1428"/>
              <a:gd name="T115" fmla="*/ 379242 h 686"/>
              <a:gd name="T116" fmla="*/ 36597 w 1428"/>
              <a:gd name="T117" fmla="*/ 338633 h 686"/>
              <a:gd name="T118" fmla="*/ 0 w 1428"/>
              <a:gd name="T119" fmla="*/ 447362 h 686"/>
              <a:gd name="T120" fmla="*/ 16338 w 1428"/>
              <a:gd name="T121" fmla="*/ 406752 h 68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428" h="686">
                <a:moveTo>
                  <a:pt x="812" y="45"/>
                </a:moveTo>
                <a:lnTo>
                  <a:pt x="812" y="45"/>
                </a:lnTo>
                <a:cubicBezTo>
                  <a:pt x="795" y="24"/>
                  <a:pt x="779" y="12"/>
                  <a:pt x="763" y="8"/>
                </a:cubicBezTo>
                <a:lnTo>
                  <a:pt x="764" y="0"/>
                </a:lnTo>
                <a:cubicBezTo>
                  <a:pt x="782" y="4"/>
                  <a:pt x="800" y="18"/>
                  <a:pt x="819" y="40"/>
                </a:cubicBezTo>
                <a:lnTo>
                  <a:pt x="812" y="45"/>
                </a:lnTo>
                <a:close/>
                <a:moveTo>
                  <a:pt x="687" y="65"/>
                </a:moveTo>
                <a:lnTo>
                  <a:pt x="679" y="61"/>
                </a:lnTo>
                <a:cubicBezTo>
                  <a:pt x="694" y="36"/>
                  <a:pt x="708" y="19"/>
                  <a:pt x="722" y="9"/>
                </a:cubicBezTo>
                <a:lnTo>
                  <a:pt x="727" y="16"/>
                </a:lnTo>
                <a:cubicBezTo>
                  <a:pt x="714" y="25"/>
                  <a:pt x="700" y="42"/>
                  <a:pt x="687" y="65"/>
                </a:cubicBezTo>
                <a:close/>
                <a:moveTo>
                  <a:pt x="1377" y="70"/>
                </a:moveTo>
                <a:lnTo>
                  <a:pt x="1375" y="62"/>
                </a:lnTo>
                <a:cubicBezTo>
                  <a:pt x="1391" y="56"/>
                  <a:pt x="1408" y="54"/>
                  <a:pt x="1427" y="54"/>
                </a:cubicBezTo>
                <a:lnTo>
                  <a:pt x="1427" y="63"/>
                </a:lnTo>
                <a:cubicBezTo>
                  <a:pt x="1409" y="63"/>
                  <a:pt x="1393" y="65"/>
                  <a:pt x="1377" y="70"/>
                </a:cubicBezTo>
                <a:close/>
                <a:moveTo>
                  <a:pt x="1297" y="133"/>
                </a:moveTo>
                <a:lnTo>
                  <a:pt x="1290" y="129"/>
                </a:lnTo>
                <a:cubicBezTo>
                  <a:pt x="1304" y="108"/>
                  <a:pt x="1320" y="92"/>
                  <a:pt x="1337" y="81"/>
                </a:cubicBezTo>
                <a:lnTo>
                  <a:pt x="1342" y="88"/>
                </a:lnTo>
                <a:cubicBezTo>
                  <a:pt x="1325" y="99"/>
                  <a:pt x="1311" y="114"/>
                  <a:pt x="1297" y="133"/>
                </a:cubicBezTo>
                <a:close/>
                <a:moveTo>
                  <a:pt x="868" y="137"/>
                </a:moveTo>
                <a:lnTo>
                  <a:pt x="868" y="137"/>
                </a:lnTo>
                <a:cubicBezTo>
                  <a:pt x="857" y="114"/>
                  <a:pt x="846" y="95"/>
                  <a:pt x="836" y="79"/>
                </a:cubicBezTo>
                <a:lnTo>
                  <a:pt x="843" y="75"/>
                </a:lnTo>
                <a:cubicBezTo>
                  <a:pt x="853" y="91"/>
                  <a:pt x="864" y="110"/>
                  <a:pt x="876" y="133"/>
                </a:cubicBezTo>
                <a:lnTo>
                  <a:pt x="868" y="137"/>
                </a:lnTo>
                <a:close/>
                <a:moveTo>
                  <a:pt x="642" y="163"/>
                </a:moveTo>
                <a:lnTo>
                  <a:pt x="634" y="160"/>
                </a:lnTo>
                <a:cubicBezTo>
                  <a:pt x="643" y="136"/>
                  <a:pt x="652" y="116"/>
                  <a:pt x="660" y="99"/>
                </a:cubicBezTo>
                <a:lnTo>
                  <a:pt x="668" y="102"/>
                </a:lnTo>
                <a:cubicBezTo>
                  <a:pt x="659" y="119"/>
                  <a:pt x="651" y="139"/>
                  <a:pt x="642" y="163"/>
                </a:cubicBezTo>
                <a:close/>
                <a:moveTo>
                  <a:pt x="1251" y="229"/>
                </a:moveTo>
                <a:lnTo>
                  <a:pt x="1243" y="227"/>
                </a:lnTo>
                <a:cubicBezTo>
                  <a:pt x="1252" y="203"/>
                  <a:pt x="1260" y="183"/>
                  <a:pt x="1269" y="165"/>
                </a:cubicBezTo>
                <a:lnTo>
                  <a:pt x="1276" y="169"/>
                </a:lnTo>
                <a:cubicBezTo>
                  <a:pt x="1268" y="186"/>
                  <a:pt x="1260" y="206"/>
                  <a:pt x="1251" y="229"/>
                </a:cubicBezTo>
                <a:close/>
                <a:moveTo>
                  <a:pt x="916" y="234"/>
                </a:moveTo>
                <a:lnTo>
                  <a:pt x="905" y="211"/>
                </a:lnTo>
                <a:cubicBezTo>
                  <a:pt x="899" y="198"/>
                  <a:pt x="893" y="186"/>
                  <a:pt x="887" y="174"/>
                </a:cubicBezTo>
                <a:lnTo>
                  <a:pt x="895" y="170"/>
                </a:lnTo>
                <a:cubicBezTo>
                  <a:pt x="900" y="182"/>
                  <a:pt x="906" y="195"/>
                  <a:pt x="912" y="207"/>
                </a:cubicBezTo>
                <a:lnTo>
                  <a:pt x="923" y="230"/>
                </a:lnTo>
                <a:lnTo>
                  <a:pt x="916" y="234"/>
                </a:lnTo>
                <a:close/>
                <a:moveTo>
                  <a:pt x="606" y="264"/>
                </a:moveTo>
                <a:lnTo>
                  <a:pt x="598" y="262"/>
                </a:lnTo>
                <a:cubicBezTo>
                  <a:pt x="607" y="237"/>
                  <a:pt x="613" y="217"/>
                  <a:pt x="619" y="199"/>
                </a:cubicBezTo>
                <a:lnTo>
                  <a:pt x="627" y="202"/>
                </a:lnTo>
                <a:cubicBezTo>
                  <a:pt x="621" y="220"/>
                  <a:pt x="614" y="239"/>
                  <a:pt x="606" y="264"/>
                </a:cubicBezTo>
                <a:close/>
                <a:moveTo>
                  <a:pt x="227" y="325"/>
                </a:moveTo>
                <a:lnTo>
                  <a:pt x="227" y="325"/>
                </a:lnTo>
                <a:cubicBezTo>
                  <a:pt x="210" y="307"/>
                  <a:pt x="195" y="299"/>
                  <a:pt x="181" y="299"/>
                </a:cubicBezTo>
                <a:cubicBezTo>
                  <a:pt x="178" y="299"/>
                  <a:pt x="177" y="299"/>
                  <a:pt x="174" y="299"/>
                </a:cubicBezTo>
                <a:lnTo>
                  <a:pt x="172" y="291"/>
                </a:lnTo>
                <a:cubicBezTo>
                  <a:pt x="175" y="291"/>
                  <a:pt x="178" y="290"/>
                  <a:pt x="181" y="290"/>
                </a:cubicBezTo>
                <a:cubicBezTo>
                  <a:pt x="198" y="290"/>
                  <a:pt x="215" y="300"/>
                  <a:pt x="233" y="320"/>
                </a:cubicBezTo>
                <a:lnTo>
                  <a:pt x="227" y="325"/>
                </a:lnTo>
                <a:close/>
                <a:moveTo>
                  <a:pt x="966" y="330"/>
                </a:moveTo>
                <a:lnTo>
                  <a:pt x="966" y="330"/>
                </a:lnTo>
                <a:cubicBezTo>
                  <a:pt x="956" y="313"/>
                  <a:pt x="946" y="294"/>
                  <a:pt x="934" y="271"/>
                </a:cubicBezTo>
                <a:lnTo>
                  <a:pt x="942" y="268"/>
                </a:lnTo>
                <a:cubicBezTo>
                  <a:pt x="953" y="290"/>
                  <a:pt x="963" y="309"/>
                  <a:pt x="973" y="326"/>
                </a:cubicBezTo>
                <a:lnTo>
                  <a:pt x="966" y="330"/>
                </a:lnTo>
                <a:close/>
                <a:moveTo>
                  <a:pt x="1216" y="332"/>
                </a:moveTo>
                <a:lnTo>
                  <a:pt x="1209" y="329"/>
                </a:lnTo>
                <a:cubicBezTo>
                  <a:pt x="1213" y="315"/>
                  <a:pt x="1219" y="299"/>
                  <a:pt x="1224" y="283"/>
                </a:cubicBezTo>
                <a:lnTo>
                  <a:pt x="1229" y="266"/>
                </a:lnTo>
                <a:lnTo>
                  <a:pt x="1237" y="269"/>
                </a:lnTo>
                <a:lnTo>
                  <a:pt x="1232" y="286"/>
                </a:lnTo>
                <a:cubicBezTo>
                  <a:pt x="1226" y="302"/>
                  <a:pt x="1221" y="317"/>
                  <a:pt x="1216" y="332"/>
                </a:cubicBezTo>
                <a:close/>
                <a:moveTo>
                  <a:pt x="571" y="367"/>
                </a:moveTo>
                <a:lnTo>
                  <a:pt x="563" y="364"/>
                </a:lnTo>
                <a:cubicBezTo>
                  <a:pt x="570" y="344"/>
                  <a:pt x="577" y="322"/>
                  <a:pt x="585" y="301"/>
                </a:cubicBezTo>
                <a:lnTo>
                  <a:pt x="592" y="304"/>
                </a:lnTo>
                <a:cubicBezTo>
                  <a:pt x="585" y="325"/>
                  <a:pt x="578" y="346"/>
                  <a:pt x="571" y="367"/>
                </a:cubicBezTo>
                <a:close/>
                <a:moveTo>
                  <a:pt x="110" y="378"/>
                </a:moveTo>
                <a:lnTo>
                  <a:pt x="103" y="375"/>
                </a:lnTo>
                <a:cubicBezTo>
                  <a:pt x="115" y="350"/>
                  <a:pt x="126" y="331"/>
                  <a:pt x="137" y="318"/>
                </a:cubicBezTo>
                <a:lnTo>
                  <a:pt x="144" y="322"/>
                </a:lnTo>
                <a:cubicBezTo>
                  <a:pt x="133" y="336"/>
                  <a:pt x="122" y="355"/>
                  <a:pt x="110" y="378"/>
                </a:cubicBezTo>
                <a:lnTo>
                  <a:pt x="288" y="413"/>
                </a:lnTo>
                <a:cubicBezTo>
                  <a:pt x="276" y="394"/>
                  <a:pt x="264" y="374"/>
                  <a:pt x="252" y="357"/>
                </a:cubicBezTo>
                <a:lnTo>
                  <a:pt x="259" y="353"/>
                </a:lnTo>
                <a:cubicBezTo>
                  <a:pt x="272" y="370"/>
                  <a:pt x="284" y="390"/>
                  <a:pt x="295" y="409"/>
                </a:cubicBezTo>
                <a:lnTo>
                  <a:pt x="110" y="378"/>
                </a:lnTo>
                <a:close/>
                <a:moveTo>
                  <a:pt x="1029" y="418"/>
                </a:moveTo>
                <a:lnTo>
                  <a:pt x="1029" y="418"/>
                </a:lnTo>
                <a:cubicBezTo>
                  <a:pt x="1016" y="405"/>
                  <a:pt x="1002" y="387"/>
                  <a:pt x="988" y="365"/>
                </a:cubicBezTo>
                <a:lnTo>
                  <a:pt x="994" y="361"/>
                </a:lnTo>
                <a:cubicBezTo>
                  <a:pt x="1008" y="383"/>
                  <a:pt x="1022" y="399"/>
                  <a:pt x="1035" y="412"/>
                </a:cubicBezTo>
                <a:lnTo>
                  <a:pt x="1029" y="418"/>
                </a:lnTo>
                <a:close/>
                <a:moveTo>
                  <a:pt x="1165" y="428"/>
                </a:moveTo>
                <a:lnTo>
                  <a:pt x="1159" y="423"/>
                </a:lnTo>
                <a:cubicBezTo>
                  <a:pt x="1172" y="410"/>
                  <a:pt x="1183" y="392"/>
                  <a:pt x="1193" y="368"/>
                </a:cubicBezTo>
                <a:lnTo>
                  <a:pt x="1200" y="371"/>
                </a:lnTo>
                <a:cubicBezTo>
                  <a:pt x="1189" y="396"/>
                  <a:pt x="1178" y="415"/>
                  <a:pt x="1165" y="428"/>
                </a:cubicBezTo>
                <a:close/>
                <a:moveTo>
                  <a:pt x="1105" y="455"/>
                </a:moveTo>
                <a:lnTo>
                  <a:pt x="1105" y="455"/>
                </a:lnTo>
                <a:cubicBezTo>
                  <a:pt x="1091" y="455"/>
                  <a:pt x="1077" y="452"/>
                  <a:pt x="1063" y="444"/>
                </a:cubicBezTo>
                <a:lnTo>
                  <a:pt x="1066" y="437"/>
                </a:lnTo>
                <a:cubicBezTo>
                  <a:pt x="1087" y="448"/>
                  <a:pt x="1109" y="450"/>
                  <a:pt x="1127" y="444"/>
                </a:cubicBezTo>
                <a:lnTo>
                  <a:pt x="1129" y="452"/>
                </a:lnTo>
                <a:cubicBezTo>
                  <a:pt x="1122" y="454"/>
                  <a:pt x="1113" y="455"/>
                  <a:pt x="1105" y="455"/>
                </a:cubicBezTo>
                <a:close/>
                <a:moveTo>
                  <a:pt x="532" y="468"/>
                </a:moveTo>
                <a:lnTo>
                  <a:pt x="525" y="465"/>
                </a:lnTo>
                <a:cubicBezTo>
                  <a:pt x="532" y="447"/>
                  <a:pt x="540" y="427"/>
                  <a:pt x="549" y="403"/>
                </a:cubicBezTo>
                <a:lnTo>
                  <a:pt x="556" y="406"/>
                </a:lnTo>
                <a:cubicBezTo>
                  <a:pt x="548" y="430"/>
                  <a:pt x="540" y="450"/>
                  <a:pt x="532" y="468"/>
                </a:cubicBezTo>
                <a:close/>
                <a:moveTo>
                  <a:pt x="69" y="478"/>
                </a:moveTo>
                <a:lnTo>
                  <a:pt x="62" y="475"/>
                </a:lnTo>
                <a:cubicBezTo>
                  <a:pt x="70" y="453"/>
                  <a:pt x="78" y="431"/>
                  <a:pt x="85" y="413"/>
                </a:cubicBezTo>
                <a:lnTo>
                  <a:pt x="93" y="416"/>
                </a:lnTo>
                <a:cubicBezTo>
                  <a:pt x="85" y="434"/>
                  <a:pt x="77" y="455"/>
                  <a:pt x="69" y="478"/>
                </a:cubicBezTo>
                <a:close/>
                <a:moveTo>
                  <a:pt x="347" y="504"/>
                </a:moveTo>
                <a:lnTo>
                  <a:pt x="347" y="504"/>
                </a:lnTo>
                <a:cubicBezTo>
                  <a:pt x="336" y="489"/>
                  <a:pt x="324" y="472"/>
                  <a:pt x="309" y="448"/>
                </a:cubicBezTo>
                <a:lnTo>
                  <a:pt x="317" y="444"/>
                </a:lnTo>
                <a:cubicBezTo>
                  <a:pt x="331" y="468"/>
                  <a:pt x="342" y="485"/>
                  <a:pt x="353" y="499"/>
                </a:cubicBezTo>
                <a:lnTo>
                  <a:pt x="347" y="504"/>
                </a:lnTo>
                <a:close/>
                <a:moveTo>
                  <a:pt x="474" y="560"/>
                </a:moveTo>
                <a:lnTo>
                  <a:pt x="468" y="554"/>
                </a:lnTo>
                <a:cubicBezTo>
                  <a:pt x="481" y="544"/>
                  <a:pt x="493" y="527"/>
                  <a:pt x="507" y="502"/>
                </a:cubicBezTo>
                <a:lnTo>
                  <a:pt x="514" y="506"/>
                </a:lnTo>
                <a:cubicBezTo>
                  <a:pt x="500" y="532"/>
                  <a:pt x="487" y="549"/>
                  <a:pt x="474" y="560"/>
                </a:cubicBezTo>
                <a:close/>
                <a:moveTo>
                  <a:pt x="432" y="571"/>
                </a:moveTo>
                <a:lnTo>
                  <a:pt x="432" y="571"/>
                </a:lnTo>
                <a:cubicBezTo>
                  <a:pt x="413" y="567"/>
                  <a:pt x="394" y="556"/>
                  <a:pt x="374" y="536"/>
                </a:cubicBezTo>
                <a:lnTo>
                  <a:pt x="380" y="530"/>
                </a:lnTo>
                <a:cubicBezTo>
                  <a:pt x="399" y="549"/>
                  <a:pt x="417" y="559"/>
                  <a:pt x="434" y="563"/>
                </a:cubicBezTo>
                <a:lnTo>
                  <a:pt x="432" y="571"/>
                </a:lnTo>
                <a:close/>
                <a:moveTo>
                  <a:pt x="37" y="580"/>
                </a:moveTo>
                <a:lnTo>
                  <a:pt x="29" y="579"/>
                </a:lnTo>
                <a:cubicBezTo>
                  <a:pt x="35" y="556"/>
                  <a:pt x="42" y="535"/>
                  <a:pt x="48" y="515"/>
                </a:cubicBezTo>
                <a:lnTo>
                  <a:pt x="56" y="517"/>
                </a:lnTo>
                <a:cubicBezTo>
                  <a:pt x="50" y="537"/>
                  <a:pt x="43" y="559"/>
                  <a:pt x="37" y="580"/>
                </a:cubicBezTo>
                <a:close/>
                <a:moveTo>
                  <a:pt x="9" y="685"/>
                </a:moveTo>
                <a:lnTo>
                  <a:pt x="0" y="683"/>
                </a:lnTo>
                <a:cubicBezTo>
                  <a:pt x="0" y="683"/>
                  <a:pt x="7" y="657"/>
                  <a:pt x="17" y="619"/>
                </a:cubicBezTo>
                <a:lnTo>
                  <a:pt x="25" y="621"/>
                </a:lnTo>
                <a:cubicBezTo>
                  <a:pt x="15" y="659"/>
                  <a:pt x="9" y="685"/>
                  <a:pt x="9" y="685"/>
                </a:cubicBezTo>
                <a:close/>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52">
            <a:extLst>
              <a:ext uri="{FF2B5EF4-FFF2-40B4-BE49-F238E27FC236}">
                <a16:creationId xmlns:a16="http://schemas.microsoft.com/office/drawing/2014/main" id="{3FFAF4F6-A460-7A4B-B07D-226F2CB26608}"/>
              </a:ext>
            </a:extLst>
          </p:cNvPr>
          <p:cNvSpPr>
            <a:spLocks noChangeArrowheads="1"/>
          </p:cNvSpPr>
          <p:nvPr/>
        </p:nvSpPr>
        <p:spPr bwMode="auto">
          <a:xfrm>
            <a:off x="13012764" y="5347416"/>
            <a:ext cx="1785206" cy="994240"/>
          </a:xfrm>
          <a:custGeom>
            <a:avLst/>
            <a:gdLst>
              <a:gd name="T0" fmla="*/ 4570 w 1434"/>
              <a:gd name="T1" fmla="*/ 520682 h 800"/>
              <a:gd name="T2" fmla="*/ 0 w 1434"/>
              <a:gd name="T3" fmla="*/ 518727 h 800"/>
              <a:gd name="T4" fmla="*/ 0 w 1434"/>
              <a:gd name="T5" fmla="*/ 518727 h 800"/>
              <a:gd name="T6" fmla="*/ 122724 w 1434"/>
              <a:gd name="T7" fmla="*/ 301070 h 800"/>
              <a:gd name="T8" fmla="*/ 122724 w 1434"/>
              <a:gd name="T9" fmla="*/ 301070 h 800"/>
              <a:gd name="T10" fmla="*/ 201059 w 1434"/>
              <a:gd name="T11" fmla="*/ 251544 h 800"/>
              <a:gd name="T12" fmla="*/ 201059 w 1434"/>
              <a:gd name="T13" fmla="*/ 251544 h 800"/>
              <a:gd name="T14" fmla="*/ 242837 w 1434"/>
              <a:gd name="T15" fmla="*/ 351249 h 800"/>
              <a:gd name="T16" fmla="*/ 242837 w 1434"/>
              <a:gd name="T17" fmla="*/ 351249 h 800"/>
              <a:gd name="T18" fmla="*/ 298977 w 1434"/>
              <a:gd name="T19" fmla="*/ 506346 h 800"/>
              <a:gd name="T20" fmla="*/ 298977 w 1434"/>
              <a:gd name="T21" fmla="*/ 506346 h 800"/>
              <a:gd name="T22" fmla="*/ 342714 w 1434"/>
              <a:gd name="T23" fmla="*/ 488751 h 800"/>
              <a:gd name="T24" fmla="*/ 342714 w 1434"/>
              <a:gd name="T25" fmla="*/ 488751 h 800"/>
              <a:gd name="T26" fmla="*/ 498731 w 1434"/>
              <a:gd name="T27" fmla="*/ 173344 h 800"/>
              <a:gd name="T28" fmla="*/ 498731 w 1434"/>
              <a:gd name="T29" fmla="*/ 173344 h 800"/>
              <a:gd name="T30" fmla="*/ 599913 w 1434"/>
              <a:gd name="T31" fmla="*/ 0 h 800"/>
              <a:gd name="T32" fmla="*/ 599913 w 1434"/>
              <a:gd name="T33" fmla="*/ 0 h 800"/>
              <a:gd name="T34" fmla="*/ 674984 w 1434"/>
              <a:gd name="T35" fmla="*/ 242420 h 800"/>
              <a:gd name="T36" fmla="*/ 674984 w 1434"/>
              <a:gd name="T37" fmla="*/ 242420 h 800"/>
              <a:gd name="T38" fmla="*/ 744832 w 1434"/>
              <a:gd name="T39" fmla="*/ 482886 h 800"/>
              <a:gd name="T40" fmla="*/ 744832 w 1434"/>
              <a:gd name="T41" fmla="*/ 482886 h 800"/>
              <a:gd name="T42" fmla="*/ 846014 w 1434"/>
              <a:gd name="T43" fmla="*/ 362979 h 800"/>
              <a:gd name="T44" fmla="*/ 846014 w 1434"/>
              <a:gd name="T45" fmla="*/ 362979 h 800"/>
              <a:gd name="T46" fmla="*/ 935446 w 1434"/>
              <a:gd name="T47" fmla="*/ 250892 h 800"/>
              <a:gd name="T48" fmla="*/ 935446 w 1434"/>
              <a:gd name="T49" fmla="*/ 256757 h 800"/>
              <a:gd name="T50" fmla="*/ 935446 w 1434"/>
              <a:gd name="T51" fmla="*/ 256757 h 800"/>
              <a:gd name="T52" fmla="*/ 850584 w 1434"/>
              <a:gd name="T53" fmla="*/ 364934 h 800"/>
              <a:gd name="T54" fmla="*/ 850584 w 1434"/>
              <a:gd name="T55" fmla="*/ 364934 h 800"/>
              <a:gd name="T56" fmla="*/ 744179 w 1434"/>
              <a:gd name="T57" fmla="*/ 488099 h 800"/>
              <a:gd name="T58" fmla="*/ 744179 w 1434"/>
              <a:gd name="T59" fmla="*/ 488099 h 800"/>
              <a:gd name="T60" fmla="*/ 669761 w 1434"/>
              <a:gd name="T61" fmla="*/ 243072 h 800"/>
              <a:gd name="T62" fmla="*/ 669761 w 1434"/>
              <a:gd name="T63" fmla="*/ 243072 h 800"/>
              <a:gd name="T64" fmla="*/ 599913 w 1434"/>
              <a:gd name="T65" fmla="*/ 5213 h 800"/>
              <a:gd name="T66" fmla="*/ 599913 w 1434"/>
              <a:gd name="T67" fmla="*/ 5213 h 800"/>
              <a:gd name="T68" fmla="*/ 503953 w 1434"/>
              <a:gd name="T69" fmla="*/ 175299 h 800"/>
              <a:gd name="T70" fmla="*/ 503953 w 1434"/>
              <a:gd name="T71" fmla="*/ 175299 h 800"/>
              <a:gd name="T72" fmla="*/ 346631 w 1434"/>
              <a:gd name="T73" fmla="*/ 492009 h 800"/>
              <a:gd name="T74" fmla="*/ 346631 w 1434"/>
              <a:gd name="T75" fmla="*/ 492009 h 800"/>
              <a:gd name="T76" fmla="*/ 297019 w 1434"/>
              <a:gd name="T77" fmla="*/ 511559 h 800"/>
              <a:gd name="T78" fmla="*/ 297019 w 1434"/>
              <a:gd name="T79" fmla="*/ 511559 h 800"/>
              <a:gd name="T80" fmla="*/ 237615 w 1434"/>
              <a:gd name="T81" fmla="*/ 351249 h 800"/>
              <a:gd name="T82" fmla="*/ 237615 w 1434"/>
              <a:gd name="T83" fmla="*/ 351249 h 800"/>
              <a:gd name="T84" fmla="*/ 199101 w 1434"/>
              <a:gd name="T85" fmla="*/ 256105 h 800"/>
              <a:gd name="T86" fmla="*/ 199101 w 1434"/>
              <a:gd name="T87" fmla="*/ 256105 h 800"/>
              <a:gd name="T88" fmla="*/ 127294 w 1434"/>
              <a:gd name="T89" fmla="*/ 304329 h 800"/>
              <a:gd name="T90" fmla="*/ 127294 w 1434"/>
              <a:gd name="T91" fmla="*/ 304329 h 800"/>
              <a:gd name="T92" fmla="*/ 4570 w 1434"/>
              <a:gd name="T93" fmla="*/ 520682 h 8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434" h="800">
                <a:moveTo>
                  <a:pt x="7" y="799"/>
                </a:moveTo>
                <a:lnTo>
                  <a:pt x="0" y="796"/>
                </a:lnTo>
                <a:cubicBezTo>
                  <a:pt x="0" y="793"/>
                  <a:pt x="115" y="567"/>
                  <a:pt x="188" y="462"/>
                </a:cubicBezTo>
                <a:cubicBezTo>
                  <a:pt x="229" y="404"/>
                  <a:pt x="273" y="376"/>
                  <a:pt x="308" y="386"/>
                </a:cubicBezTo>
                <a:cubicBezTo>
                  <a:pt x="333" y="393"/>
                  <a:pt x="366" y="426"/>
                  <a:pt x="372" y="539"/>
                </a:cubicBezTo>
                <a:cubicBezTo>
                  <a:pt x="380" y="670"/>
                  <a:pt x="413" y="762"/>
                  <a:pt x="458" y="777"/>
                </a:cubicBezTo>
                <a:cubicBezTo>
                  <a:pt x="479" y="785"/>
                  <a:pt x="502" y="775"/>
                  <a:pt x="525" y="750"/>
                </a:cubicBezTo>
                <a:cubicBezTo>
                  <a:pt x="643" y="618"/>
                  <a:pt x="710" y="423"/>
                  <a:pt x="764" y="266"/>
                </a:cubicBezTo>
                <a:cubicBezTo>
                  <a:pt x="815" y="118"/>
                  <a:pt x="855" y="0"/>
                  <a:pt x="919" y="0"/>
                </a:cubicBezTo>
                <a:cubicBezTo>
                  <a:pt x="1002" y="0"/>
                  <a:pt x="1017" y="181"/>
                  <a:pt x="1034" y="372"/>
                </a:cubicBezTo>
                <a:cubicBezTo>
                  <a:pt x="1050" y="552"/>
                  <a:pt x="1066" y="738"/>
                  <a:pt x="1141" y="741"/>
                </a:cubicBezTo>
                <a:cubicBezTo>
                  <a:pt x="1220" y="745"/>
                  <a:pt x="1258" y="649"/>
                  <a:pt x="1296" y="557"/>
                </a:cubicBezTo>
                <a:cubicBezTo>
                  <a:pt x="1331" y="469"/>
                  <a:pt x="1365" y="385"/>
                  <a:pt x="1433" y="385"/>
                </a:cubicBezTo>
                <a:lnTo>
                  <a:pt x="1433" y="394"/>
                </a:lnTo>
                <a:cubicBezTo>
                  <a:pt x="1371" y="394"/>
                  <a:pt x="1338" y="475"/>
                  <a:pt x="1303" y="560"/>
                </a:cubicBezTo>
                <a:cubicBezTo>
                  <a:pt x="1265" y="655"/>
                  <a:pt x="1226" y="753"/>
                  <a:pt x="1140" y="749"/>
                </a:cubicBezTo>
                <a:cubicBezTo>
                  <a:pt x="1059" y="746"/>
                  <a:pt x="1043" y="564"/>
                  <a:pt x="1026" y="373"/>
                </a:cubicBezTo>
                <a:cubicBezTo>
                  <a:pt x="1010" y="193"/>
                  <a:pt x="994" y="8"/>
                  <a:pt x="919" y="8"/>
                </a:cubicBezTo>
                <a:cubicBezTo>
                  <a:pt x="861" y="8"/>
                  <a:pt x="822" y="123"/>
                  <a:pt x="772" y="269"/>
                </a:cubicBezTo>
                <a:cubicBezTo>
                  <a:pt x="718" y="426"/>
                  <a:pt x="651" y="622"/>
                  <a:pt x="531" y="755"/>
                </a:cubicBezTo>
                <a:cubicBezTo>
                  <a:pt x="499" y="791"/>
                  <a:pt x="472" y="791"/>
                  <a:pt x="455" y="785"/>
                </a:cubicBezTo>
                <a:cubicBezTo>
                  <a:pt x="406" y="768"/>
                  <a:pt x="372" y="676"/>
                  <a:pt x="364" y="539"/>
                </a:cubicBezTo>
                <a:cubicBezTo>
                  <a:pt x="358" y="431"/>
                  <a:pt x="328" y="400"/>
                  <a:pt x="305" y="393"/>
                </a:cubicBezTo>
                <a:cubicBezTo>
                  <a:pt x="274" y="385"/>
                  <a:pt x="232" y="413"/>
                  <a:pt x="195" y="467"/>
                </a:cubicBezTo>
                <a:cubicBezTo>
                  <a:pt x="122" y="571"/>
                  <a:pt x="8" y="797"/>
                  <a:pt x="7" y="799"/>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53">
            <a:extLst>
              <a:ext uri="{FF2B5EF4-FFF2-40B4-BE49-F238E27FC236}">
                <a16:creationId xmlns:a16="http://schemas.microsoft.com/office/drawing/2014/main" id="{3737F9FC-F05F-9A41-8191-44B0D9DEAA77}"/>
              </a:ext>
            </a:extLst>
          </p:cNvPr>
          <p:cNvSpPr>
            <a:spLocks noChangeArrowheads="1"/>
          </p:cNvSpPr>
          <p:nvPr/>
        </p:nvSpPr>
        <p:spPr bwMode="auto">
          <a:xfrm>
            <a:off x="13045722" y="5254035"/>
            <a:ext cx="1757740" cy="1224950"/>
          </a:xfrm>
          <a:custGeom>
            <a:avLst/>
            <a:gdLst>
              <a:gd name="T0" fmla="*/ 917131 w 1413"/>
              <a:gd name="T1" fmla="*/ 501170 h 983"/>
              <a:gd name="T2" fmla="*/ 600766 w 1413"/>
              <a:gd name="T3" fmla="*/ 344350 h 983"/>
              <a:gd name="T4" fmla="*/ 600766 w 1413"/>
              <a:gd name="T5" fmla="*/ 501170 h 983"/>
              <a:gd name="T6" fmla="*/ 596853 w 1413"/>
              <a:gd name="T7" fmla="*/ 344350 h 983"/>
              <a:gd name="T8" fmla="*/ 440953 w 1413"/>
              <a:gd name="T9" fmla="*/ 344350 h 983"/>
              <a:gd name="T10" fmla="*/ 436387 w 1413"/>
              <a:gd name="T11" fmla="*/ 501170 h 983"/>
              <a:gd name="T12" fmla="*/ 120023 w 1413"/>
              <a:gd name="T13" fmla="*/ 344350 h 983"/>
              <a:gd name="T14" fmla="*/ 120023 w 1413"/>
              <a:gd name="T15" fmla="*/ 501170 h 983"/>
              <a:gd name="T16" fmla="*/ 276574 w 1413"/>
              <a:gd name="T17" fmla="*/ 184263 h 983"/>
              <a:gd name="T18" fmla="*/ 120023 w 1413"/>
              <a:gd name="T19" fmla="*/ 184263 h 983"/>
              <a:gd name="T20" fmla="*/ 276574 w 1413"/>
              <a:gd name="T21" fmla="*/ 180343 h 983"/>
              <a:gd name="T22" fmla="*/ 436387 w 1413"/>
              <a:gd name="T23" fmla="*/ 180343 h 983"/>
              <a:gd name="T24" fmla="*/ 436387 w 1413"/>
              <a:gd name="T25" fmla="*/ 24176 h 983"/>
              <a:gd name="T26" fmla="*/ 440953 w 1413"/>
              <a:gd name="T27" fmla="*/ 180343 h 983"/>
              <a:gd name="T28" fmla="*/ 596853 w 1413"/>
              <a:gd name="T29" fmla="*/ 180343 h 983"/>
              <a:gd name="T30" fmla="*/ 600766 w 1413"/>
              <a:gd name="T31" fmla="*/ 24176 h 983"/>
              <a:gd name="T32" fmla="*/ 761232 w 1413"/>
              <a:gd name="T33" fmla="*/ 184263 h 983"/>
              <a:gd name="T34" fmla="*/ 761232 w 1413"/>
              <a:gd name="T35" fmla="*/ 340430 h 983"/>
              <a:gd name="T36" fmla="*/ 756666 w 1413"/>
              <a:gd name="T37" fmla="*/ 184263 h 983"/>
              <a:gd name="T38" fmla="*/ 600766 w 1413"/>
              <a:gd name="T39" fmla="*/ 184263 h 983"/>
              <a:gd name="T40" fmla="*/ 280488 w 1413"/>
              <a:gd name="T41" fmla="*/ 184263 h 983"/>
              <a:gd name="T42" fmla="*/ 440953 w 1413"/>
              <a:gd name="T43" fmla="*/ 184263 h 983"/>
              <a:gd name="T44" fmla="*/ 440953 w 1413"/>
              <a:gd name="T45" fmla="*/ 340430 h 983"/>
              <a:gd name="T46" fmla="*/ 761232 w 1413"/>
              <a:gd name="T47" fmla="*/ 180343 h 983"/>
              <a:gd name="T48" fmla="*/ 917131 w 1413"/>
              <a:gd name="T49" fmla="*/ 180343 h 983"/>
              <a:gd name="T50" fmla="*/ 761232 w 1413"/>
              <a:gd name="T51" fmla="*/ 20256 h 983"/>
              <a:gd name="T52" fmla="*/ 756666 w 1413"/>
              <a:gd name="T53" fmla="*/ 20256 h 983"/>
              <a:gd name="T54" fmla="*/ 596853 w 1413"/>
              <a:gd name="T55" fmla="*/ 0 h 983"/>
              <a:gd name="T56" fmla="*/ 440953 w 1413"/>
              <a:gd name="T57" fmla="*/ 0 h 983"/>
              <a:gd name="T58" fmla="*/ 280488 w 1413"/>
              <a:gd name="T59" fmla="*/ 20256 h 983"/>
              <a:gd name="T60" fmla="*/ 276574 w 1413"/>
              <a:gd name="T61" fmla="*/ 20256 h 983"/>
              <a:gd name="T62" fmla="*/ 116109 w 1413"/>
              <a:gd name="T63" fmla="*/ 0 h 983"/>
              <a:gd name="T64" fmla="*/ 0 w 1413"/>
              <a:gd name="T65" fmla="*/ 24176 h 983"/>
              <a:gd name="T66" fmla="*/ 0 w 1413"/>
              <a:gd name="T67" fmla="*/ 180343 h 983"/>
              <a:gd name="T68" fmla="*/ 116109 w 1413"/>
              <a:gd name="T69" fmla="*/ 340430 h 983"/>
              <a:gd name="T70" fmla="*/ 116109 w 1413"/>
              <a:gd name="T71" fmla="*/ 344350 h 983"/>
              <a:gd name="T72" fmla="*/ 0 w 1413"/>
              <a:gd name="T73" fmla="*/ 505091 h 983"/>
              <a:gd name="T74" fmla="*/ 120023 w 1413"/>
              <a:gd name="T75" fmla="*/ 641655 h 983"/>
              <a:gd name="T76" fmla="*/ 276574 w 1413"/>
              <a:gd name="T77" fmla="*/ 641655 h 983"/>
              <a:gd name="T78" fmla="*/ 436387 w 1413"/>
              <a:gd name="T79" fmla="*/ 505091 h 983"/>
              <a:gd name="T80" fmla="*/ 440953 w 1413"/>
              <a:gd name="T81" fmla="*/ 505091 h 983"/>
              <a:gd name="T82" fmla="*/ 600766 w 1413"/>
              <a:gd name="T83" fmla="*/ 641655 h 983"/>
              <a:gd name="T84" fmla="*/ 756666 w 1413"/>
              <a:gd name="T85" fmla="*/ 641655 h 983"/>
              <a:gd name="T86" fmla="*/ 917131 w 1413"/>
              <a:gd name="T87" fmla="*/ 505091 h 983"/>
              <a:gd name="T88" fmla="*/ 921045 w 1413"/>
              <a:gd name="T89" fmla="*/ 0 h 98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413" h="983">
                <a:moveTo>
                  <a:pt x="1167" y="527"/>
                </a:moveTo>
                <a:lnTo>
                  <a:pt x="1406" y="527"/>
                </a:lnTo>
                <a:lnTo>
                  <a:pt x="1406" y="767"/>
                </a:lnTo>
                <a:lnTo>
                  <a:pt x="1167" y="767"/>
                </a:lnTo>
                <a:lnTo>
                  <a:pt x="1167" y="527"/>
                </a:lnTo>
                <a:close/>
                <a:moveTo>
                  <a:pt x="921" y="527"/>
                </a:moveTo>
                <a:lnTo>
                  <a:pt x="1160" y="527"/>
                </a:lnTo>
                <a:lnTo>
                  <a:pt x="1160" y="767"/>
                </a:lnTo>
                <a:lnTo>
                  <a:pt x="921" y="767"/>
                </a:lnTo>
                <a:lnTo>
                  <a:pt x="921" y="527"/>
                </a:lnTo>
                <a:close/>
                <a:moveTo>
                  <a:pt x="676" y="527"/>
                </a:moveTo>
                <a:lnTo>
                  <a:pt x="915" y="527"/>
                </a:lnTo>
                <a:lnTo>
                  <a:pt x="915" y="767"/>
                </a:lnTo>
                <a:lnTo>
                  <a:pt x="676" y="767"/>
                </a:lnTo>
                <a:lnTo>
                  <a:pt x="676" y="527"/>
                </a:lnTo>
                <a:close/>
                <a:moveTo>
                  <a:pt x="430" y="527"/>
                </a:moveTo>
                <a:lnTo>
                  <a:pt x="669" y="527"/>
                </a:lnTo>
                <a:lnTo>
                  <a:pt x="669" y="767"/>
                </a:lnTo>
                <a:lnTo>
                  <a:pt x="430" y="767"/>
                </a:lnTo>
                <a:lnTo>
                  <a:pt x="430" y="527"/>
                </a:lnTo>
                <a:close/>
                <a:moveTo>
                  <a:pt x="184" y="527"/>
                </a:moveTo>
                <a:lnTo>
                  <a:pt x="424" y="527"/>
                </a:lnTo>
                <a:lnTo>
                  <a:pt x="424" y="767"/>
                </a:lnTo>
                <a:lnTo>
                  <a:pt x="184" y="767"/>
                </a:lnTo>
                <a:lnTo>
                  <a:pt x="184" y="527"/>
                </a:lnTo>
                <a:close/>
                <a:moveTo>
                  <a:pt x="184" y="282"/>
                </a:moveTo>
                <a:lnTo>
                  <a:pt x="424" y="282"/>
                </a:lnTo>
                <a:lnTo>
                  <a:pt x="424" y="521"/>
                </a:lnTo>
                <a:lnTo>
                  <a:pt x="184" y="521"/>
                </a:lnTo>
                <a:lnTo>
                  <a:pt x="184" y="282"/>
                </a:lnTo>
                <a:close/>
                <a:moveTo>
                  <a:pt x="184" y="37"/>
                </a:moveTo>
                <a:lnTo>
                  <a:pt x="424" y="37"/>
                </a:lnTo>
                <a:lnTo>
                  <a:pt x="424" y="276"/>
                </a:lnTo>
                <a:lnTo>
                  <a:pt x="184" y="276"/>
                </a:lnTo>
                <a:lnTo>
                  <a:pt x="184" y="37"/>
                </a:lnTo>
                <a:close/>
                <a:moveTo>
                  <a:pt x="669" y="276"/>
                </a:moveTo>
                <a:lnTo>
                  <a:pt x="430" y="276"/>
                </a:lnTo>
                <a:lnTo>
                  <a:pt x="430" y="37"/>
                </a:lnTo>
                <a:lnTo>
                  <a:pt x="669" y="37"/>
                </a:lnTo>
                <a:lnTo>
                  <a:pt x="669" y="276"/>
                </a:lnTo>
                <a:close/>
                <a:moveTo>
                  <a:pt x="915" y="276"/>
                </a:moveTo>
                <a:lnTo>
                  <a:pt x="676" y="276"/>
                </a:lnTo>
                <a:lnTo>
                  <a:pt x="676" y="37"/>
                </a:lnTo>
                <a:lnTo>
                  <a:pt x="915" y="37"/>
                </a:lnTo>
                <a:lnTo>
                  <a:pt x="915" y="276"/>
                </a:lnTo>
                <a:close/>
                <a:moveTo>
                  <a:pt x="1160" y="276"/>
                </a:moveTo>
                <a:lnTo>
                  <a:pt x="921" y="276"/>
                </a:lnTo>
                <a:lnTo>
                  <a:pt x="921" y="37"/>
                </a:lnTo>
                <a:lnTo>
                  <a:pt x="1160" y="37"/>
                </a:lnTo>
                <a:lnTo>
                  <a:pt x="1160" y="276"/>
                </a:lnTo>
                <a:close/>
                <a:moveTo>
                  <a:pt x="1167" y="282"/>
                </a:moveTo>
                <a:lnTo>
                  <a:pt x="1406" y="282"/>
                </a:lnTo>
                <a:lnTo>
                  <a:pt x="1406" y="521"/>
                </a:lnTo>
                <a:lnTo>
                  <a:pt x="1167" y="521"/>
                </a:lnTo>
                <a:lnTo>
                  <a:pt x="1167" y="282"/>
                </a:lnTo>
                <a:close/>
                <a:moveTo>
                  <a:pt x="921" y="282"/>
                </a:moveTo>
                <a:lnTo>
                  <a:pt x="1160" y="282"/>
                </a:lnTo>
                <a:lnTo>
                  <a:pt x="1160" y="521"/>
                </a:lnTo>
                <a:lnTo>
                  <a:pt x="921" y="521"/>
                </a:lnTo>
                <a:lnTo>
                  <a:pt x="921" y="282"/>
                </a:lnTo>
                <a:close/>
                <a:moveTo>
                  <a:pt x="669" y="521"/>
                </a:moveTo>
                <a:lnTo>
                  <a:pt x="430" y="521"/>
                </a:lnTo>
                <a:lnTo>
                  <a:pt x="430" y="282"/>
                </a:lnTo>
                <a:lnTo>
                  <a:pt x="669" y="282"/>
                </a:lnTo>
                <a:lnTo>
                  <a:pt x="669" y="521"/>
                </a:lnTo>
                <a:close/>
                <a:moveTo>
                  <a:pt x="676" y="282"/>
                </a:moveTo>
                <a:lnTo>
                  <a:pt x="915" y="282"/>
                </a:lnTo>
                <a:lnTo>
                  <a:pt x="915" y="521"/>
                </a:lnTo>
                <a:lnTo>
                  <a:pt x="676" y="521"/>
                </a:lnTo>
                <a:lnTo>
                  <a:pt x="676" y="282"/>
                </a:lnTo>
                <a:close/>
                <a:moveTo>
                  <a:pt x="1406" y="276"/>
                </a:moveTo>
                <a:lnTo>
                  <a:pt x="1167" y="276"/>
                </a:lnTo>
                <a:lnTo>
                  <a:pt x="1167" y="37"/>
                </a:lnTo>
                <a:lnTo>
                  <a:pt x="1406" y="37"/>
                </a:lnTo>
                <a:lnTo>
                  <a:pt x="1406" y="276"/>
                </a:lnTo>
                <a:close/>
                <a:moveTo>
                  <a:pt x="1406" y="0"/>
                </a:moveTo>
                <a:lnTo>
                  <a:pt x="1406" y="31"/>
                </a:lnTo>
                <a:lnTo>
                  <a:pt x="1167" y="31"/>
                </a:lnTo>
                <a:lnTo>
                  <a:pt x="1167" y="0"/>
                </a:lnTo>
                <a:lnTo>
                  <a:pt x="1160" y="0"/>
                </a:lnTo>
                <a:lnTo>
                  <a:pt x="1160" y="31"/>
                </a:lnTo>
                <a:lnTo>
                  <a:pt x="921" y="31"/>
                </a:lnTo>
                <a:lnTo>
                  <a:pt x="921" y="0"/>
                </a:lnTo>
                <a:lnTo>
                  <a:pt x="915" y="0"/>
                </a:lnTo>
                <a:lnTo>
                  <a:pt x="915" y="31"/>
                </a:lnTo>
                <a:lnTo>
                  <a:pt x="676" y="31"/>
                </a:lnTo>
                <a:lnTo>
                  <a:pt x="676" y="0"/>
                </a:lnTo>
                <a:lnTo>
                  <a:pt x="669" y="0"/>
                </a:lnTo>
                <a:lnTo>
                  <a:pt x="669" y="31"/>
                </a:lnTo>
                <a:lnTo>
                  <a:pt x="430" y="31"/>
                </a:lnTo>
                <a:lnTo>
                  <a:pt x="430" y="0"/>
                </a:lnTo>
                <a:lnTo>
                  <a:pt x="424" y="0"/>
                </a:lnTo>
                <a:lnTo>
                  <a:pt x="424" y="31"/>
                </a:lnTo>
                <a:lnTo>
                  <a:pt x="184" y="31"/>
                </a:lnTo>
                <a:lnTo>
                  <a:pt x="184" y="0"/>
                </a:lnTo>
                <a:lnTo>
                  <a:pt x="178" y="0"/>
                </a:lnTo>
                <a:lnTo>
                  <a:pt x="178" y="31"/>
                </a:lnTo>
                <a:lnTo>
                  <a:pt x="0" y="31"/>
                </a:lnTo>
                <a:lnTo>
                  <a:pt x="0" y="37"/>
                </a:lnTo>
                <a:lnTo>
                  <a:pt x="178" y="37"/>
                </a:lnTo>
                <a:lnTo>
                  <a:pt x="178" y="276"/>
                </a:lnTo>
                <a:lnTo>
                  <a:pt x="0" y="276"/>
                </a:lnTo>
                <a:lnTo>
                  <a:pt x="0" y="282"/>
                </a:lnTo>
                <a:lnTo>
                  <a:pt x="178" y="282"/>
                </a:lnTo>
                <a:lnTo>
                  <a:pt x="178" y="521"/>
                </a:lnTo>
                <a:lnTo>
                  <a:pt x="0" y="521"/>
                </a:lnTo>
                <a:lnTo>
                  <a:pt x="0" y="527"/>
                </a:lnTo>
                <a:lnTo>
                  <a:pt x="178" y="527"/>
                </a:lnTo>
                <a:lnTo>
                  <a:pt x="178" y="767"/>
                </a:lnTo>
                <a:lnTo>
                  <a:pt x="0" y="767"/>
                </a:lnTo>
                <a:lnTo>
                  <a:pt x="0" y="773"/>
                </a:lnTo>
                <a:lnTo>
                  <a:pt x="178" y="773"/>
                </a:lnTo>
                <a:lnTo>
                  <a:pt x="178" y="982"/>
                </a:lnTo>
                <a:lnTo>
                  <a:pt x="184" y="982"/>
                </a:lnTo>
                <a:lnTo>
                  <a:pt x="184" y="773"/>
                </a:lnTo>
                <a:lnTo>
                  <a:pt x="424" y="773"/>
                </a:lnTo>
                <a:lnTo>
                  <a:pt x="424" y="982"/>
                </a:lnTo>
                <a:lnTo>
                  <a:pt x="430" y="982"/>
                </a:lnTo>
                <a:lnTo>
                  <a:pt x="430" y="773"/>
                </a:lnTo>
                <a:lnTo>
                  <a:pt x="669" y="773"/>
                </a:lnTo>
                <a:lnTo>
                  <a:pt x="669" y="982"/>
                </a:lnTo>
                <a:lnTo>
                  <a:pt x="676" y="982"/>
                </a:lnTo>
                <a:lnTo>
                  <a:pt x="676" y="773"/>
                </a:lnTo>
                <a:lnTo>
                  <a:pt x="915" y="773"/>
                </a:lnTo>
                <a:lnTo>
                  <a:pt x="915" y="982"/>
                </a:lnTo>
                <a:lnTo>
                  <a:pt x="921" y="982"/>
                </a:lnTo>
                <a:lnTo>
                  <a:pt x="921" y="773"/>
                </a:lnTo>
                <a:lnTo>
                  <a:pt x="1160" y="773"/>
                </a:lnTo>
                <a:lnTo>
                  <a:pt x="1160" y="982"/>
                </a:lnTo>
                <a:lnTo>
                  <a:pt x="1167" y="982"/>
                </a:lnTo>
                <a:lnTo>
                  <a:pt x="1167" y="773"/>
                </a:lnTo>
                <a:lnTo>
                  <a:pt x="1406" y="773"/>
                </a:lnTo>
                <a:lnTo>
                  <a:pt x="1406" y="982"/>
                </a:lnTo>
                <a:lnTo>
                  <a:pt x="1412" y="982"/>
                </a:lnTo>
                <a:lnTo>
                  <a:pt x="1412" y="0"/>
                </a:lnTo>
                <a:lnTo>
                  <a:pt x="1406" y="0"/>
                </a:lnTo>
                <a:close/>
              </a:path>
            </a:pathLst>
          </a:custGeom>
          <a:solidFill>
            <a:srgbClr val="2F3C5F">
              <a:alpha val="20000"/>
            </a:srgbClr>
          </a:solidFill>
          <a:ln>
            <a:noFill/>
          </a:ln>
          <a:effectLst/>
        </p:spPr>
        <p:txBody>
          <a:bodyPr wrap="none" anchor="ctr"/>
          <a:lstStyle/>
          <a:p>
            <a:endParaRPr lang="en-US" sz="3599" dirty="0">
              <a:latin typeface="Poppins" pitchFamily="2" charset="77"/>
            </a:endParaRPr>
          </a:p>
        </p:txBody>
      </p:sp>
      <p:sp>
        <p:nvSpPr>
          <p:cNvPr id="58" name="Freeform 54">
            <a:extLst>
              <a:ext uri="{FF2B5EF4-FFF2-40B4-BE49-F238E27FC236}">
                <a16:creationId xmlns:a16="http://schemas.microsoft.com/office/drawing/2014/main" id="{EB89E556-178F-6F4B-89A8-06D2DB0A8DF6}"/>
              </a:ext>
            </a:extLst>
          </p:cNvPr>
          <p:cNvSpPr>
            <a:spLocks noChangeArrowheads="1"/>
          </p:cNvSpPr>
          <p:nvPr/>
        </p:nvSpPr>
        <p:spPr bwMode="auto">
          <a:xfrm>
            <a:off x="12941357" y="5292486"/>
            <a:ext cx="1867599" cy="1268892"/>
          </a:xfrm>
          <a:custGeom>
            <a:avLst/>
            <a:gdLst>
              <a:gd name="T0" fmla="*/ 970151 w 1498"/>
              <a:gd name="T1" fmla="*/ 649694 h 1020"/>
              <a:gd name="T2" fmla="*/ 820444 w 1498"/>
              <a:gd name="T3" fmla="*/ 641214 h 1020"/>
              <a:gd name="T4" fmla="*/ 811945 w 1498"/>
              <a:gd name="T5" fmla="*/ 649694 h 1020"/>
              <a:gd name="T6" fmla="*/ 659624 w 1498"/>
              <a:gd name="T7" fmla="*/ 641214 h 1020"/>
              <a:gd name="T8" fmla="*/ 651779 w 1498"/>
              <a:gd name="T9" fmla="*/ 649694 h 1020"/>
              <a:gd name="T10" fmla="*/ 498804 w 1498"/>
              <a:gd name="T11" fmla="*/ 641214 h 1020"/>
              <a:gd name="T12" fmla="*/ 490959 w 1498"/>
              <a:gd name="T13" fmla="*/ 649694 h 1020"/>
              <a:gd name="T14" fmla="*/ 338637 w 1498"/>
              <a:gd name="T15" fmla="*/ 641214 h 1020"/>
              <a:gd name="T16" fmla="*/ 330793 w 1498"/>
              <a:gd name="T17" fmla="*/ 649694 h 1020"/>
              <a:gd name="T18" fmla="*/ 178471 w 1498"/>
              <a:gd name="T19" fmla="*/ 641214 h 1020"/>
              <a:gd name="T20" fmla="*/ 169972 w 1498"/>
              <a:gd name="T21" fmla="*/ 649694 h 1020"/>
              <a:gd name="T22" fmla="*/ 15690 w 1498"/>
              <a:gd name="T23" fmla="*/ 487923 h 1020"/>
              <a:gd name="T24" fmla="*/ 22227 w 1498"/>
              <a:gd name="T25" fmla="*/ 480095 h 1020"/>
              <a:gd name="T26" fmla="*/ 15690 w 1498"/>
              <a:gd name="T27" fmla="*/ 328108 h 1020"/>
              <a:gd name="T28" fmla="*/ 22227 w 1498"/>
              <a:gd name="T29" fmla="*/ 319628 h 1020"/>
              <a:gd name="T30" fmla="*/ 15690 w 1498"/>
              <a:gd name="T31" fmla="*/ 167642 h 1020"/>
              <a:gd name="T32" fmla="*/ 22227 w 1498"/>
              <a:gd name="T33" fmla="*/ 159814 h 1020"/>
              <a:gd name="T34" fmla="*/ 15690 w 1498"/>
              <a:gd name="T35" fmla="*/ 7828 h 1020"/>
              <a:gd name="T36" fmla="*/ 22227 w 1498"/>
              <a:gd name="T37" fmla="*/ 0 h 1020"/>
              <a:gd name="T38" fmla="*/ 0 w 1498"/>
              <a:gd name="T39" fmla="*/ 7828 h 1020"/>
              <a:gd name="T40" fmla="*/ 7845 w 1498"/>
              <a:gd name="T41" fmla="*/ 159814 h 1020"/>
              <a:gd name="T42" fmla="*/ 0 w 1498"/>
              <a:gd name="T43" fmla="*/ 167642 h 1020"/>
              <a:gd name="T44" fmla="*/ 7845 w 1498"/>
              <a:gd name="T45" fmla="*/ 319628 h 1020"/>
              <a:gd name="T46" fmla="*/ 0 w 1498"/>
              <a:gd name="T47" fmla="*/ 328108 h 1020"/>
              <a:gd name="T48" fmla="*/ 7845 w 1498"/>
              <a:gd name="T49" fmla="*/ 480095 h 1020"/>
              <a:gd name="T50" fmla="*/ 0 w 1498"/>
              <a:gd name="T51" fmla="*/ 487923 h 1020"/>
              <a:gd name="T52" fmla="*/ 7845 w 1498"/>
              <a:gd name="T53" fmla="*/ 657521 h 1020"/>
              <a:gd name="T54" fmla="*/ 169972 w 1498"/>
              <a:gd name="T55" fmla="*/ 664697 h 1020"/>
              <a:gd name="T56" fmla="*/ 178471 w 1498"/>
              <a:gd name="T57" fmla="*/ 657521 h 1020"/>
              <a:gd name="T58" fmla="*/ 330793 w 1498"/>
              <a:gd name="T59" fmla="*/ 664697 h 1020"/>
              <a:gd name="T60" fmla="*/ 338637 w 1498"/>
              <a:gd name="T61" fmla="*/ 657521 h 1020"/>
              <a:gd name="T62" fmla="*/ 490959 w 1498"/>
              <a:gd name="T63" fmla="*/ 664697 h 1020"/>
              <a:gd name="T64" fmla="*/ 498804 w 1498"/>
              <a:gd name="T65" fmla="*/ 657521 h 1020"/>
              <a:gd name="T66" fmla="*/ 651779 w 1498"/>
              <a:gd name="T67" fmla="*/ 664697 h 1020"/>
              <a:gd name="T68" fmla="*/ 659624 w 1498"/>
              <a:gd name="T69" fmla="*/ 657521 h 1020"/>
              <a:gd name="T70" fmla="*/ 811945 w 1498"/>
              <a:gd name="T71" fmla="*/ 664697 h 1020"/>
              <a:gd name="T72" fmla="*/ 820444 w 1498"/>
              <a:gd name="T73" fmla="*/ 657521 h 1020"/>
              <a:gd name="T74" fmla="*/ 970151 w 1498"/>
              <a:gd name="T75" fmla="*/ 664697 h 1020"/>
              <a:gd name="T76" fmla="*/ 978649 w 1498"/>
              <a:gd name="T77" fmla="*/ 641214 h 102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498" h="1020">
                <a:moveTo>
                  <a:pt x="1484" y="983"/>
                </a:moveTo>
                <a:lnTo>
                  <a:pt x="1484" y="996"/>
                </a:lnTo>
                <a:lnTo>
                  <a:pt x="1255" y="996"/>
                </a:lnTo>
                <a:lnTo>
                  <a:pt x="1255" y="983"/>
                </a:lnTo>
                <a:lnTo>
                  <a:pt x="1242" y="983"/>
                </a:lnTo>
                <a:lnTo>
                  <a:pt x="1242" y="996"/>
                </a:lnTo>
                <a:lnTo>
                  <a:pt x="1009" y="996"/>
                </a:lnTo>
                <a:lnTo>
                  <a:pt x="1009" y="983"/>
                </a:lnTo>
                <a:lnTo>
                  <a:pt x="997" y="983"/>
                </a:lnTo>
                <a:lnTo>
                  <a:pt x="997" y="996"/>
                </a:lnTo>
                <a:lnTo>
                  <a:pt x="763" y="996"/>
                </a:lnTo>
                <a:lnTo>
                  <a:pt x="763" y="983"/>
                </a:lnTo>
                <a:lnTo>
                  <a:pt x="751" y="983"/>
                </a:lnTo>
                <a:lnTo>
                  <a:pt x="751" y="996"/>
                </a:lnTo>
                <a:lnTo>
                  <a:pt x="518" y="996"/>
                </a:lnTo>
                <a:lnTo>
                  <a:pt x="518" y="983"/>
                </a:lnTo>
                <a:lnTo>
                  <a:pt x="506" y="983"/>
                </a:lnTo>
                <a:lnTo>
                  <a:pt x="506" y="996"/>
                </a:lnTo>
                <a:lnTo>
                  <a:pt x="273" y="996"/>
                </a:lnTo>
                <a:lnTo>
                  <a:pt x="273" y="983"/>
                </a:lnTo>
                <a:lnTo>
                  <a:pt x="260" y="983"/>
                </a:lnTo>
                <a:lnTo>
                  <a:pt x="260" y="996"/>
                </a:lnTo>
                <a:lnTo>
                  <a:pt x="24" y="996"/>
                </a:lnTo>
                <a:lnTo>
                  <a:pt x="24" y="748"/>
                </a:lnTo>
                <a:lnTo>
                  <a:pt x="34" y="748"/>
                </a:lnTo>
                <a:lnTo>
                  <a:pt x="34" y="736"/>
                </a:lnTo>
                <a:lnTo>
                  <a:pt x="24" y="736"/>
                </a:lnTo>
                <a:lnTo>
                  <a:pt x="24" y="503"/>
                </a:lnTo>
                <a:lnTo>
                  <a:pt x="34" y="503"/>
                </a:lnTo>
                <a:lnTo>
                  <a:pt x="34" y="490"/>
                </a:lnTo>
                <a:lnTo>
                  <a:pt x="24" y="490"/>
                </a:lnTo>
                <a:lnTo>
                  <a:pt x="24" y="257"/>
                </a:lnTo>
                <a:lnTo>
                  <a:pt x="34" y="257"/>
                </a:lnTo>
                <a:lnTo>
                  <a:pt x="34" y="245"/>
                </a:lnTo>
                <a:lnTo>
                  <a:pt x="24" y="245"/>
                </a:lnTo>
                <a:lnTo>
                  <a:pt x="24" y="12"/>
                </a:lnTo>
                <a:lnTo>
                  <a:pt x="34" y="12"/>
                </a:lnTo>
                <a:lnTo>
                  <a:pt x="34" y="0"/>
                </a:lnTo>
                <a:lnTo>
                  <a:pt x="0" y="0"/>
                </a:lnTo>
                <a:lnTo>
                  <a:pt x="0" y="12"/>
                </a:lnTo>
                <a:lnTo>
                  <a:pt x="12" y="12"/>
                </a:lnTo>
                <a:lnTo>
                  <a:pt x="12" y="245"/>
                </a:lnTo>
                <a:lnTo>
                  <a:pt x="0" y="245"/>
                </a:lnTo>
                <a:lnTo>
                  <a:pt x="0" y="257"/>
                </a:lnTo>
                <a:lnTo>
                  <a:pt x="12" y="257"/>
                </a:lnTo>
                <a:lnTo>
                  <a:pt x="12" y="490"/>
                </a:lnTo>
                <a:lnTo>
                  <a:pt x="0" y="490"/>
                </a:lnTo>
                <a:lnTo>
                  <a:pt x="0" y="503"/>
                </a:lnTo>
                <a:lnTo>
                  <a:pt x="12" y="503"/>
                </a:lnTo>
                <a:lnTo>
                  <a:pt x="12" y="736"/>
                </a:lnTo>
                <a:lnTo>
                  <a:pt x="0" y="736"/>
                </a:lnTo>
                <a:lnTo>
                  <a:pt x="0" y="748"/>
                </a:lnTo>
                <a:lnTo>
                  <a:pt x="12" y="748"/>
                </a:lnTo>
                <a:lnTo>
                  <a:pt x="12" y="1008"/>
                </a:lnTo>
                <a:lnTo>
                  <a:pt x="260" y="1008"/>
                </a:lnTo>
                <a:lnTo>
                  <a:pt x="260" y="1019"/>
                </a:lnTo>
                <a:lnTo>
                  <a:pt x="273" y="1019"/>
                </a:lnTo>
                <a:lnTo>
                  <a:pt x="273" y="1008"/>
                </a:lnTo>
                <a:lnTo>
                  <a:pt x="506" y="1008"/>
                </a:lnTo>
                <a:lnTo>
                  <a:pt x="506" y="1019"/>
                </a:lnTo>
                <a:lnTo>
                  <a:pt x="518" y="1019"/>
                </a:lnTo>
                <a:lnTo>
                  <a:pt x="518" y="1008"/>
                </a:lnTo>
                <a:lnTo>
                  <a:pt x="751" y="1008"/>
                </a:lnTo>
                <a:lnTo>
                  <a:pt x="751" y="1019"/>
                </a:lnTo>
                <a:lnTo>
                  <a:pt x="763" y="1019"/>
                </a:lnTo>
                <a:lnTo>
                  <a:pt x="763" y="1008"/>
                </a:lnTo>
                <a:lnTo>
                  <a:pt x="997" y="1008"/>
                </a:lnTo>
                <a:lnTo>
                  <a:pt x="997" y="1019"/>
                </a:lnTo>
                <a:lnTo>
                  <a:pt x="1009" y="1019"/>
                </a:lnTo>
                <a:lnTo>
                  <a:pt x="1009" y="1008"/>
                </a:lnTo>
                <a:lnTo>
                  <a:pt x="1242" y="1008"/>
                </a:lnTo>
                <a:lnTo>
                  <a:pt x="1242" y="1019"/>
                </a:lnTo>
                <a:lnTo>
                  <a:pt x="1255" y="1019"/>
                </a:lnTo>
                <a:lnTo>
                  <a:pt x="1255" y="1008"/>
                </a:lnTo>
                <a:lnTo>
                  <a:pt x="1484" y="1008"/>
                </a:lnTo>
                <a:lnTo>
                  <a:pt x="1484" y="1019"/>
                </a:lnTo>
                <a:lnTo>
                  <a:pt x="1497" y="1019"/>
                </a:lnTo>
                <a:lnTo>
                  <a:pt x="1497" y="983"/>
                </a:lnTo>
                <a:lnTo>
                  <a:pt x="1484" y="983"/>
                </a:ln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55">
            <a:extLst>
              <a:ext uri="{FF2B5EF4-FFF2-40B4-BE49-F238E27FC236}">
                <a16:creationId xmlns:a16="http://schemas.microsoft.com/office/drawing/2014/main" id="{241E274C-9C8B-8A4A-93D7-FFBBB0C35233}"/>
              </a:ext>
            </a:extLst>
          </p:cNvPr>
          <p:cNvSpPr>
            <a:spLocks noChangeArrowheads="1"/>
          </p:cNvSpPr>
          <p:nvPr/>
        </p:nvSpPr>
        <p:spPr bwMode="auto">
          <a:xfrm>
            <a:off x="10167422" y="5462767"/>
            <a:ext cx="444929" cy="444938"/>
          </a:xfrm>
          <a:custGeom>
            <a:avLst/>
            <a:gdLst>
              <a:gd name="T0" fmla="*/ 232650 w 356"/>
              <a:gd name="T1" fmla="*/ 0 h 356"/>
              <a:gd name="T2" fmla="*/ 232650 w 356"/>
              <a:gd name="T3" fmla="*/ 0 h 356"/>
              <a:gd name="T4" fmla="*/ 0 w 356"/>
              <a:gd name="T5" fmla="*/ 232650 h 356"/>
              <a:gd name="T6" fmla="*/ 232650 w 356"/>
              <a:gd name="T7" fmla="*/ 232650 h 356"/>
              <a:gd name="T8" fmla="*/ 232650 w 356"/>
              <a:gd name="T9" fmla="*/ 0 h 3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56">
                <a:moveTo>
                  <a:pt x="355" y="0"/>
                </a:moveTo>
                <a:lnTo>
                  <a:pt x="355" y="0"/>
                </a:lnTo>
                <a:cubicBezTo>
                  <a:pt x="159" y="0"/>
                  <a:pt x="0" y="159"/>
                  <a:pt x="0" y="355"/>
                </a:cubicBezTo>
                <a:lnTo>
                  <a:pt x="355" y="355"/>
                </a:lnTo>
                <a:lnTo>
                  <a:pt x="355" y="0"/>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56">
            <a:extLst>
              <a:ext uri="{FF2B5EF4-FFF2-40B4-BE49-F238E27FC236}">
                <a16:creationId xmlns:a16="http://schemas.microsoft.com/office/drawing/2014/main" id="{FEEA9604-8FC0-0C4F-ABDB-7AAB842FD7CF}"/>
              </a:ext>
            </a:extLst>
          </p:cNvPr>
          <p:cNvSpPr>
            <a:spLocks noChangeArrowheads="1"/>
          </p:cNvSpPr>
          <p:nvPr/>
        </p:nvSpPr>
        <p:spPr bwMode="auto">
          <a:xfrm>
            <a:off x="10167422" y="5902211"/>
            <a:ext cx="444929" cy="444938"/>
          </a:xfrm>
          <a:custGeom>
            <a:avLst/>
            <a:gdLst>
              <a:gd name="T0" fmla="*/ 0 w 356"/>
              <a:gd name="T1" fmla="*/ 0 h 355"/>
              <a:gd name="T2" fmla="*/ 0 w 356"/>
              <a:gd name="T3" fmla="*/ 0 h 355"/>
              <a:gd name="T4" fmla="*/ 232650 w 356"/>
              <a:gd name="T5" fmla="*/ 232648 h 355"/>
              <a:gd name="T6" fmla="*/ 232650 w 356"/>
              <a:gd name="T7" fmla="*/ 0 h 355"/>
              <a:gd name="T8" fmla="*/ 0 w 356"/>
              <a:gd name="T9" fmla="*/ 0 h 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55">
                <a:moveTo>
                  <a:pt x="0" y="0"/>
                </a:moveTo>
                <a:lnTo>
                  <a:pt x="0" y="0"/>
                </a:lnTo>
                <a:cubicBezTo>
                  <a:pt x="0" y="195"/>
                  <a:pt x="159" y="354"/>
                  <a:pt x="355" y="354"/>
                </a:cubicBezTo>
                <a:lnTo>
                  <a:pt x="355" y="0"/>
                </a:lnTo>
                <a:lnTo>
                  <a:pt x="0" y="0"/>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57">
            <a:extLst>
              <a:ext uri="{FF2B5EF4-FFF2-40B4-BE49-F238E27FC236}">
                <a16:creationId xmlns:a16="http://schemas.microsoft.com/office/drawing/2014/main" id="{463084C3-4AAC-8843-B590-8051D5098FC1}"/>
              </a:ext>
            </a:extLst>
          </p:cNvPr>
          <p:cNvSpPr>
            <a:spLocks noChangeArrowheads="1"/>
          </p:cNvSpPr>
          <p:nvPr/>
        </p:nvSpPr>
        <p:spPr bwMode="auto">
          <a:xfrm>
            <a:off x="10639815" y="5358403"/>
            <a:ext cx="307605" cy="444936"/>
          </a:xfrm>
          <a:custGeom>
            <a:avLst/>
            <a:gdLst>
              <a:gd name="T0" fmla="*/ 0 w 247"/>
              <a:gd name="T1" fmla="*/ 0 h 355"/>
              <a:gd name="T2" fmla="*/ 0 w 247"/>
              <a:gd name="T3" fmla="*/ 232647 h 355"/>
              <a:gd name="T4" fmla="*/ 160644 w 247"/>
              <a:gd name="T5" fmla="*/ 65719 h 355"/>
              <a:gd name="T6" fmla="*/ 160644 w 247"/>
              <a:gd name="T7" fmla="*/ 65719 h 355"/>
              <a:gd name="T8" fmla="*/ 0 w 247"/>
              <a:gd name="T9" fmla="*/ 0 h 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7" h="355">
                <a:moveTo>
                  <a:pt x="0" y="0"/>
                </a:moveTo>
                <a:lnTo>
                  <a:pt x="0" y="354"/>
                </a:lnTo>
                <a:lnTo>
                  <a:pt x="246" y="100"/>
                </a:lnTo>
                <a:cubicBezTo>
                  <a:pt x="182" y="38"/>
                  <a:pt x="95" y="0"/>
                  <a:pt x="0" y="0"/>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58">
            <a:extLst>
              <a:ext uri="{FF2B5EF4-FFF2-40B4-BE49-F238E27FC236}">
                <a16:creationId xmlns:a16="http://schemas.microsoft.com/office/drawing/2014/main" id="{603FAA11-17AD-084C-8768-7F4FFB90C485}"/>
              </a:ext>
            </a:extLst>
          </p:cNvPr>
          <p:cNvSpPr>
            <a:spLocks noChangeArrowheads="1"/>
          </p:cNvSpPr>
          <p:nvPr/>
        </p:nvSpPr>
        <p:spPr bwMode="auto">
          <a:xfrm>
            <a:off x="10606859" y="5583615"/>
            <a:ext cx="444929" cy="318598"/>
          </a:xfrm>
          <a:custGeom>
            <a:avLst/>
            <a:gdLst>
              <a:gd name="T0" fmla="*/ 232648 w 355"/>
              <a:gd name="T1" fmla="*/ 166405 h 256"/>
              <a:gd name="T2" fmla="*/ 232648 w 355"/>
              <a:gd name="T3" fmla="*/ 166405 h 256"/>
              <a:gd name="T4" fmla="*/ 161671 w 355"/>
              <a:gd name="T5" fmla="*/ 0 h 256"/>
              <a:gd name="T6" fmla="*/ 0 w 355"/>
              <a:gd name="T7" fmla="*/ 165753 h 256"/>
              <a:gd name="T8" fmla="*/ 0 w 355"/>
              <a:gd name="T9" fmla="*/ 166405 h 256"/>
              <a:gd name="T10" fmla="*/ 232648 w 355"/>
              <a:gd name="T11" fmla="*/ 166405 h 2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5" h="256">
                <a:moveTo>
                  <a:pt x="354" y="255"/>
                </a:moveTo>
                <a:lnTo>
                  <a:pt x="354" y="255"/>
                </a:lnTo>
                <a:cubicBezTo>
                  <a:pt x="354" y="154"/>
                  <a:pt x="312" y="64"/>
                  <a:pt x="246" y="0"/>
                </a:cubicBezTo>
                <a:lnTo>
                  <a:pt x="0" y="254"/>
                </a:lnTo>
                <a:lnTo>
                  <a:pt x="0" y="255"/>
                </a:lnTo>
                <a:lnTo>
                  <a:pt x="354" y="255"/>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3" name="Freeform 59">
            <a:extLst>
              <a:ext uri="{FF2B5EF4-FFF2-40B4-BE49-F238E27FC236}">
                <a16:creationId xmlns:a16="http://schemas.microsoft.com/office/drawing/2014/main" id="{1DC63FFF-A045-7148-ACFF-D3A4687DE08E}"/>
              </a:ext>
            </a:extLst>
          </p:cNvPr>
          <p:cNvSpPr>
            <a:spLocks noChangeArrowheads="1"/>
          </p:cNvSpPr>
          <p:nvPr/>
        </p:nvSpPr>
        <p:spPr bwMode="auto">
          <a:xfrm>
            <a:off x="10606859" y="5902211"/>
            <a:ext cx="318591" cy="444938"/>
          </a:xfrm>
          <a:custGeom>
            <a:avLst/>
            <a:gdLst>
              <a:gd name="T0" fmla="*/ 0 w 255"/>
              <a:gd name="T1" fmla="*/ 0 h 355"/>
              <a:gd name="T2" fmla="*/ 0 w 255"/>
              <a:gd name="T3" fmla="*/ 232648 h 355"/>
              <a:gd name="T4" fmla="*/ 0 w 255"/>
              <a:gd name="T5" fmla="*/ 232648 h 355"/>
              <a:gd name="T6" fmla="*/ 166403 w 255"/>
              <a:gd name="T7" fmla="*/ 161671 h 355"/>
              <a:gd name="T8" fmla="*/ 0 w 255"/>
              <a:gd name="T9" fmla="*/ 0 h 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5" h="355">
                <a:moveTo>
                  <a:pt x="0" y="0"/>
                </a:moveTo>
                <a:lnTo>
                  <a:pt x="0" y="354"/>
                </a:lnTo>
                <a:cubicBezTo>
                  <a:pt x="99" y="354"/>
                  <a:pt x="189" y="313"/>
                  <a:pt x="254" y="246"/>
                </a:cubicBezTo>
                <a:lnTo>
                  <a:pt x="0" y="0"/>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60">
            <a:extLst>
              <a:ext uri="{FF2B5EF4-FFF2-40B4-BE49-F238E27FC236}">
                <a16:creationId xmlns:a16="http://schemas.microsoft.com/office/drawing/2014/main" id="{7B9C9A04-17B9-AA44-AD13-DB7EB3C735BD}"/>
              </a:ext>
            </a:extLst>
          </p:cNvPr>
          <p:cNvSpPr>
            <a:spLocks noChangeArrowheads="1"/>
          </p:cNvSpPr>
          <p:nvPr/>
        </p:nvSpPr>
        <p:spPr bwMode="auto">
          <a:xfrm>
            <a:off x="10727702" y="5951651"/>
            <a:ext cx="444929" cy="307611"/>
          </a:xfrm>
          <a:custGeom>
            <a:avLst/>
            <a:gdLst>
              <a:gd name="T0" fmla="*/ 0 w 355"/>
              <a:gd name="T1" fmla="*/ 0 h 248"/>
              <a:gd name="T2" fmla="*/ 167585 w 355"/>
              <a:gd name="T3" fmla="*/ 160647 h 248"/>
              <a:gd name="T4" fmla="*/ 167585 w 355"/>
              <a:gd name="T5" fmla="*/ 160647 h 248"/>
              <a:gd name="T6" fmla="*/ 232648 w 355"/>
              <a:gd name="T7" fmla="*/ 0 h 248"/>
              <a:gd name="T8" fmla="*/ 0 w 355"/>
              <a:gd name="T9" fmla="*/ 0 h 2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5" h="248">
                <a:moveTo>
                  <a:pt x="0" y="0"/>
                </a:moveTo>
                <a:lnTo>
                  <a:pt x="255" y="247"/>
                </a:lnTo>
                <a:cubicBezTo>
                  <a:pt x="316" y="183"/>
                  <a:pt x="354" y="96"/>
                  <a:pt x="354" y="0"/>
                </a:cubicBezTo>
                <a:lnTo>
                  <a:pt x="0"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64">
            <a:extLst>
              <a:ext uri="{FF2B5EF4-FFF2-40B4-BE49-F238E27FC236}">
                <a16:creationId xmlns:a16="http://schemas.microsoft.com/office/drawing/2014/main" id="{F0BEC2F4-0A15-A245-A49B-3CFB1D018230}"/>
              </a:ext>
            </a:extLst>
          </p:cNvPr>
          <p:cNvSpPr>
            <a:spLocks noChangeArrowheads="1"/>
          </p:cNvSpPr>
          <p:nvPr/>
        </p:nvSpPr>
        <p:spPr bwMode="auto">
          <a:xfrm>
            <a:off x="9870806" y="6830539"/>
            <a:ext cx="4662256" cy="811741"/>
          </a:xfrm>
          <a:custGeom>
            <a:avLst/>
            <a:gdLst>
              <a:gd name="connsiteX0" fmla="*/ 3109002 w 4662256"/>
              <a:gd name="connsiteY0" fmla="*/ 719586 h 811741"/>
              <a:gd name="connsiteX1" fmla="*/ 4662256 w 4662256"/>
              <a:gd name="connsiteY1" fmla="*/ 719586 h 811741"/>
              <a:gd name="connsiteX2" fmla="*/ 4662256 w 4662256"/>
              <a:gd name="connsiteY2" fmla="*/ 811741 h 811741"/>
              <a:gd name="connsiteX3" fmla="*/ 3109002 w 4662256"/>
              <a:gd name="connsiteY3" fmla="*/ 811741 h 811741"/>
              <a:gd name="connsiteX4" fmla="*/ 0 w 4662256"/>
              <a:gd name="connsiteY4" fmla="*/ 719586 h 811741"/>
              <a:gd name="connsiteX5" fmla="*/ 1553255 w 4662256"/>
              <a:gd name="connsiteY5" fmla="*/ 719586 h 811741"/>
              <a:gd name="connsiteX6" fmla="*/ 1553255 w 4662256"/>
              <a:gd name="connsiteY6" fmla="*/ 811741 h 811741"/>
              <a:gd name="connsiteX7" fmla="*/ 0 w 4662256"/>
              <a:gd name="connsiteY7" fmla="*/ 811741 h 811741"/>
              <a:gd name="connsiteX8" fmla="*/ 3109002 w 4662256"/>
              <a:gd name="connsiteY8" fmla="*/ 477895 h 811741"/>
              <a:gd name="connsiteX9" fmla="*/ 4662256 w 4662256"/>
              <a:gd name="connsiteY9" fmla="*/ 477895 h 811741"/>
              <a:gd name="connsiteX10" fmla="*/ 4662256 w 4662256"/>
              <a:gd name="connsiteY10" fmla="*/ 575501 h 811741"/>
              <a:gd name="connsiteX11" fmla="*/ 3109002 w 4662256"/>
              <a:gd name="connsiteY11" fmla="*/ 575501 h 811741"/>
              <a:gd name="connsiteX12" fmla="*/ 0 w 4662256"/>
              <a:gd name="connsiteY12" fmla="*/ 477895 h 811741"/>
              <a:gd name="connsiteX13" fmla="*/ 1553255 w 4662256"/>
              <a:gd name="connsiteY13" fmla="*/ 477895 h 811741"/>
              <a:gd name="connsiteX14" fmla="*/ 1553255 w 4662256"/>
              <a:gd name="connsiteY14" fmla="*/ 575501 h 811741"/>
              <a:gd name="connsiteX15" fmla="*/ 0 w 4662256"/>
              <a:gd name="connsiteY15" fmla="*/ 575501 h 811741"/>
              <a:gd name="connsiteX16" fmla="*/ 3109002 w 4662256"/>
              <a:gd name="connsiteY16" fmla="*/ 236197 h 811741"/>
              <a:gd name="connsiteX17" fmla="*/ 4662256 w 4662256"/>
              <a:gd name="connsiteY17" fmla="*/ 236197 h 811741"/>
              <a:gd name="connsiteX18" fmla="*/ 4662256 w 4662256"/>
              <a:gd name="connsiteY18" fmla="*/ 328367 h 811741"/>
              <a:gd name="connsiteX19" fmla="*/ 3109002 w 4662256"/>
              <a:gd name="connsiteY19" fmla="*/ 328367 h 811741"/>
              <a:gd name="connsiteX20" fmla="*/ 0 w 4662256"/>
              <a:gd name="connsiteY20" fmla="*/ 236197 h 811741"/>
              <a:gd name="connsiteX21" fmla="*/ 1553255 w 4662256"/>
              <a:gd name="connsiteY21" fmla="*/ 236197 h 811741"/>
              <a:gd name="connsiteX22" fmla="*/ 1553255 w 4662256"/>
              <a:gd name="connsiteY22" fmla="*/ 328367 h 811741"/>
              <a:gd name="connsiteX23" fmla="*/ 0 w 4662256"/>
              <a:gd name="connsiteY23" fmla="*/ 328367 h 811741"/>
              <a:gd name="connsiteX24" fmla="*/ 3109002 w 4662256"/>
              <a:gd name="connsiteY24" fmla="*/ 0 h 811741"/>
              <a:gd name="connsiteX25" fmla="*/ 4662256 w 4662256"/>
              <a:gd name="connsiteY25" fmla="*/ 0 h 811741"/>
              <a:gd name="connsiteX26" fmla="*/ 4662256 w 4662256"/>
              <a:gd name="connsiteY26" fmla="*/ 92151 h 811741"/>
              <a:gd name="connsiteX27" fmla="*/ 3109002 w 4662256"/>
              <a:gd name="connsiteY27" fmla="*/ 92151 h 811741"/>
              <a:gd name="connsiteX28" fmla="*/ 0 w 4662256"/>
              <a:gd name="connsiteY28" fmla="*/ 0 h 811741"/>
              <a:gd name="connsiteX29" fmla="*/ 1553255 w 4662256"/>
              <a:gd name="connsiteY29" fmla="*/ 0 h 811741"/>
              <a:gd name="connsiteX30" fmla="*/ 1553255 w 4662256"/>
              <a:gd name="connsiteY30" fmla="*/ 92152 h 811741"/>
              <a:gd name="connsiteX31" fmla="*/ 0 w 4662256"/>
              <a:gd name="connsiteY31" fmla="*/ 92152 h 81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662256" h="811741">
                <a:moveTo>
                  <a:pt x="3109002" y="719586"/>
                </a:moveTo>
                <a:lnTo>
                  <a:pt x="4662256" y="719586"/>
                </a:lnTo>
                <a:lnTo>
                  <a:pt x="4662256" y="811741"/>
                </a:lnTo>
                <a:lnTo>
                  <a:pt x="3109002" y="811741"/>
                </a:lnTo>
                <a:close/>
                <a:moveTo>
                  <a:pt x="0" y="719586"/>
                </a:moveTo>
                <a:lnTo>
                  <a:pt x="1553255" y="719586"/>
                </a:lnTo>
                <a:lnTo>
                  <a:pt x="1553255" y="811741"/>
                </a:lnTo>
                <a:lnTo>
                  <a:pt x="0" y="811741"/>
                </a:lnTo>
                <a:close/>
                <a:moveTo>
                  <a:pt x="3109002" y="477895"/>
                </a:moveTo>
                <a:lnTo>
                  <a:pt x="4662256" y="477895"/>
                </a:lnTo>
                <a:lnTo>
                  <a:pt x="4662256" y="575501"/>
                </a:lnTo>
                <a:lnTo>
                  <a:pt x="3109002" y="575501"/>
                </a:lnTo>
                <a:close/>
                <a:moveTo>
                  <a:pt x="0" y="477895"/>
                </a:moveTo>
                <a:lnTo>
                  <a:pt x="1553255" y="477895"/>
                </a:lnTo>
                <a:lnTo>
                  <a:pt x="1553255" y="575501"/>
                </a:lnTo>
                <a:lnTo>
                  <a:pt x="0" y="575501"/>
                </a:lnTo>
                <a:close/>
                <a:moveTo>
                  <a:pt x="3109002" y="236197"/>
                </a:moveTo>
                <a:lnTo>
                  <a:pt x="4662256" y="236197"/>
                </a:lnTo>
                <a:lnTo>
                  <a:pt x="4662256" y="328367"/>
                </a:lnTo>
                <a:lnTo>
                  <a:pt x="3109002" y="328367"/>
                </a:lnTo>
                <a:close/>
                <a:moveTo>
                  <a:pt x="0" y="236197"/>
                </a:moveTo>
                <a:lnTo>
                  <a:pt x="1553255" y="236197"/>
                </a:lnTo>
                <a:lnTo>
                  <a:pt x="1553255" y="328367"/>
                </a:lnTo>
                <a:lnTo>
                  <a:pt x="0" y="328367"/>
                </a:lnTo>
                <a:close/>
                <a:moveTo>
                  <a:pt x="3109002" y="0"/>
                </a:moveTo>
                <a:lnTo>
                  <a:pt x="4662256" y="0"/>
                </a:lnTo>
                <a:lnTo>
                  <a:pt x="4662256" y="92151"/>
                </a:lnTo>
                <a:lnTo>
                  <a:pt x="3109002" y="92151"/>
                </a:lnTo>
                <a:close/>
                <a:moveTo>
                  <a:pt x="0" y="0"/>
                </a:moveTo>
                <a:lnTo>
                  <a:pt x="1553255" y="0"/>
                </a:lnTo>
                <a:lnTo>
                  <a:pt x="1553255" y="92152"/>
                </a:lnTo>
                <a:lnTo>
                  <a:pt x="0" y="92152"/>
                </a:lnTo>
                <a:close/>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6" name="Freeform 69">
            <a:extLst>
              <a:ext uri="{FF2B5EF4-FFF2-40B4-BE49-F238E27FC236}">
                <a16:creationId xmlns:a16="http://schemas.microsoft.com/office/drawing/2014/main" id="{C2CA16DD-9151-CE49-A2C2-94252CD01459}"/>
              </a:ext>
            </a:extLst>
          </p:cNvPr>
          <p:cNvSpPr>
            <a:spLocks noChangeArrowheads="1"/>
          </p:cNvSpPr>
          <p:nvPr/>
        </p:nvSpPr>
        <p:spPr bwMode="auto">
          <a:xfrm>
            <a:off x="13139105" y="5578125"/>
            <a:ext cx="1658866" cy="708601"/>
          </a:xfrm>
          <a:custGeom>
            <a:avLst/>
            <a:gdLst>
              <a:gd name="T0" fmla="*/ 299971 w 1331"/>
              <a:gd name="T1" fmla="*/ 370906 h 570"/>
              <a:gd name="T2" fmla="*/ 299971 w 1331"/>
              <a:gd name="T3" fmla="*/ 370906 h 570"/>
              <a:gd name="T4" fmla="*/ 196060 w 1331"/>
              <a:gd name="T5" fmla="*/ 190994 h 570"/>
              <a:gd name="T6" fmla="*/ 196060 w 1331"/>
              <a:gd name="T7" fmla="*/ 190994 h 570"/>
              <a:gd name="T8" fmla="*/ 138549 w 1331"/>
              <a:gd name="T9" fmla="*/ 68445 h 570"/>
              <a:gd name="T10" fmla="*/ 138549 w 1331"/>
              <a:gd name="T11" fmla="*/ 68445 h 570"/>
              <a:gd name="T12" fmla="*/ 5228 w 1331"/>
              <a:gd name="T13" fmla="*/ 333098 h 570"/>
              <a:gd name="T14" fmla="*/ 0 w 1331"/>
              <a:gd name="T15" fmla="*/ 331795 h 570"/>
              <a:gd name="T16" fmla="*/ 0 w 1331"/>
              <a:gd name="T17" fmla="*/ 331795 h 570"/>
              <a:gd name="T18" fmla="*/ 138549 w 1331"/>
              <a:gd name="T19" fmla="*/ 63230 h 570"/>
              <a:gd name="T20" fmla="*/ 138549 w 1331"/>
              <a:gd name="T21" fmla="*/ 63230 h 570"/>
              <a:gd name="T22" fmla="*/ 201288 w 1331"/>
              <a:gd name="T23" fmla="*/ 189690 h 570"/>
              <a:gd name="T24" fmla="*/ 201288 w 1331"/>
              <a:gd name="T25" fmla="*/ 189690 h 570"/>
              <a:gd name="T26" fmla="*/ 299971 w 1331"/>
              <a:gd name="T27" fmla="*/ 366343 h 570"/>
              <a:gd name="T28" fmla="*/ 299971 w 1331"/>
              <a:gd name="T29" fmla="*/ 366343 h 570"/>
              <a:gd name="T30" fmla="*/ 428717 w 1331"/>
              <a:gd name="T31" fmla="*/ 162312 h 570"/>
              <a:gd name="T32" fmla="*/ 428717 w 1331"/>
              <a:gd name="T33" fmla="*/ 162312 h 570"/>
              <a:gd name="T34" fmla="*/ 525440 w 1331"/>
              <a:gd name="T35" fmla="*/ 0 h 570"/>
              <a:gd name="T36" fmla="*/ 525440 w 1331"/>
              <a:gd name="T37" fmla="*/ 0 h 570"/>
              <a:gd name="T38" fmla="*/ 580990 w 1331"/>
              <a:gd name="T39" fmla="*/ 143408 h 570"/>
              <a:gd name="T40" fmla="*/ 580990 w 1331"/>
              <a:gd name="T41" fmla="*/ 143408 h 570"/>
              <a:gd name="T42" fmla="*/ 661374 w 1331"/>
              <a:gd name="T43" fmla="*/ 329839 h 570"/>
              <a:gd name="T44" fmla="*/ 661374 w 1331"/>
              <a:gd name="T45" fmla="*/ 329839 h 570"/>
              <a:gd name="T46" fmla="*/ 759404 w 1331"/>
              <a:gd name="T47" fmla="*/ 192949 h 570"/>
              <a:gd name="T48" fmla="*/ 759404 w 1331"/>
              <a:gd name="T49" fmla="*/ 192949 h 570"/>
              <a:gd name="T50" fmla="*/ 869197 w 1331"/>
              <a:gd name="T51" fmla="*/ 46934 h 570"/>
              <a:gd name="T52" fmla="*/ 869197 w 1331"/>
              <a:gd name="T53" fmla="*/ 52148 h 570"/>
              <a:gd name="T54" fmla="*/ 869197 w 1331"/>
              <a:gd name="T55" fmla="*/ 52148 h 570"/>
              <a:gd name="T56" fmla="*/ 764632 w 1331"/>
              <a:gd name="T57" fmla="*/ 194905 h 570"/>
              <a:gd name="T58" fmla="*/ 764632 w 1331"/>
              <a:gd name="T59" fmla="*/ 194905 h 570"/>
              <a:gd name="T60" fmla="*/ 661374 w 1331"/>
              <a:gd name="T61" fmla="*/ 335054 h 570"/>
              <a:gd name="T62" fmla="*/ 661374 w 1331"/>
              <a:gd name="T63" fmla="*/ 335054 h 570"/>
              <a:gd name="T64" fmla="*/ 576415 w 1331"/>
              <a:gd name="T65" fmla="*/ 144712 h 570"/>
              <a:gd name="T66" fmla="*/ 576415 w 1331"/>
              <a:gd name="T67" fmla="*/ 144712 h 570"/>
              <a:gd name="T68" fmla="*/ 525440 w 1331"/>
              <a:gd name="T69" fmla="*/ 5215 h 570"/>
              <a:gd name="T70" fmla="*/ 525440 w 1331"/>
              <a:gd name="T71" fmla="*/ 5215 h 570"/>
              <a:gd name="T72" fmla="*/ 433292 w 1331"/>
              <a:gd name="T73" fmla="*/ 164268 h 570"/>
              <a:gd name="T74" fmla="*/ 433292 w 1331"/>
              <a:gd name="T75" fmla="*/ 164268 h 570"/>
              <a:gd name="T76" fmla="*/ 299971 w 1331"/>
              <a:gd name="T77" fmla="*/ 370906 h 5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331" h="570">
                <a:moveTo>
                  <a:pt x="459" y="569"/>
                </a:moveTo>
                <a:lnTo>
                  <a:pt x="459" y="569"/>
                </a:lnTo>
                <a:cubicBezTo>
                  <a:pt x="381" y="569"/>
                  <a:pt x="338" y="423"/>
                  <a:pt x="300" y="293"/>
                </a:cubicBezTo>
                <a:cubicBezTo>
                  <a:pt x="272" y="196"/>
                  <a:pt x="245" y="105"/>
                  <a:pt x="212" y="105"/>
                </a:cubicBezTo>
                <a:cubicBezTo>
                  <a:pt x="146" y="105"/>
                  <a:pt x="42" y="398"/>
                  <a:pt x="8" y="511"/>
                </a:cubicBezTo>
                <a:lnTo>
                  <a:pt x="0" y="509"/>
                </a:lnTo>
                <a:cubicBezTo>
                  <a:pt x="4" y="492"/>
                  <a:pt x="127" y="97"/>
                  <a:pt x="212" y="97"/>
                </a:cubicBezTo>
                <a:cubicBezTo>
                  <a:pt x="252" y="97"/>
                  <a:pt x="277" y="187"/>
                  <a:pt x="308" y="291"/>
                </a:cubicBezTo>
                <a:cubicBezTo>
                  <a:pt x="345" y="418"/>
                  <a:pt x="387" y="562"/>
                  <a:pt x="459" y="562"/>
                </a:cubicBezTo>
                <a:cubicBezTo>
                  <a:pt x="528" y="562"/>
                  <a:pt x="596" y="396"/>
                  <a:pt x="656" y="249"/>
                </a:cubicBezTo>
                <a:cubicBezTo>
                  <a:pt x="710" y="115"/>
                  <a:pt x="757" y="0"/>
                  <a:pt x="804" y="0"/>
                </a:cubicBezTo>
                <a:cubicBezTo>
                  <a:pt x="851" y="0"/>
                  <a:pt x="869" y="102"/>
                  <a:pt x="889" y="220"/>
                </a:cubicBezTo>
                <a:cubicBezTo>
                  <a:pt x="912" y="354"/>
                  <a:pt x="938" y="506"/>
                  <a:pt x="1012" y="506"/>
                </a:cubicBezTo>
                <a:cubicBezTo>
                  <a:pt x="1079" y="506"/>
                  <a:pt x="1122" y="399"/>
                  <a:pt x="1162" y="296"/>
                </a:cubicBezTo>
                <a:cubicBezTo>
                  <a:pt x="1206" y="185"/>
                  <a:pt x="1251" y="72"/>
                  <a:pt x="1330" y="72"/>
                </a:cubicBezTo>
                <a:lnTo>
                  <a:pt x="1330" y="80"/>
                </a:lnTo>
                <a:cubicBezTo>
                  <a:pt x="1256" y="80"/>
                  <a:pt x="1212" y="191"/>
                  <a:pt x="1170" y="299"/>
                </a:cubicBezTo>
                <a:cubicBezTo>
                  <a:pt x="1126" y="409"/>
                  <a:pt x="1085" y="514"/>
                  <a:pt x="1012" y="514"/>
                </a:cubicBezTo>
                <a:cubicBezTo>
                  <a:pt x="931" y="514"/>
                  <a:pt x="905" y="359"/>
                  <a:pt x="882" y="222"/>
                </a:cubicBezTo>
                <a:cubicBezTo>
                  <a:pt x="862" y="112"/>
                  <a:pt x="845" y="8"/>
                  <a:pt x="804" y="8"/>
                </a:cubicBezTo>
                <a:cubicBezTo>
                  <a:pt x="762" y="8"/>
                  <a:pt x="712" y="132"/>
                  <a:pt x="663" y="252"/>
                </a:cubicBezTo>
                <a:cubicBezTo>
                  <a:pt x="600" y="409"/>
                  <a:pt x="535" y="569"/>
                  <a:pt x="459" y="569"/>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66">
            <a:extLst>
              <a:ext uri="{FF2B5EF4-FFF2-40B4-BE49-F238E27FC236}">
                <a16:creationId xmlns:a16="http://schemas.microsoft.com/office/drawing/2014/main" id="{4A22730E-2F92-E240-B929-2002B3F73037}"/>
              </a:ext>
            </a:extLst>
          </p:cNvPr>
          <p:cNvSpPr>
            <a:spLocks noChangeArrowheads="1"/>
          </p:cNvSpPr>
          <p:nvPr/>
        </p:nvSpPr>
        <p:spPr bwMode="auto">
          <a:xfrm>
            <a:off x="11881220" y="6462502"/>
            <a:ext cx="475142" cy="696372"/>
          </a:xfrm>
          <a:custGeom>
            <a:avLst/>
            <a:gdLst>
              <a:gd name="connsiteX0" fmla="*/ 459486 w 475142"/>
              <a:gd name="connsiteY0" fmla="*/ 95882 h 696372"/>
              <a:gd name="connsiteX1" fmla="*/ 465666 w 475142"/>
              <a:gd name="connsiteY1" fmla="*/ 104621 h 696372"/>
              <a:gd name="connsiteX2" fmla="*/ 333422 w 475142"/>
              <a:gd name="connsiteY2" fmla="*/ 690130 h 696372"/>
              <a:gd name="connsiteX3" fmla="*/ 326007 w 475142"/>
              <a:gd name="connsiteY3" fmla="*/ 696372 h 696372"/>
              <a:gd name="connsiteX4" fmla="*/ 324771 w 475142"/>
              <a:gd name="connsiteY4" fmla="*/ 696372 h 696372"/>
              <a:gd name="connsiteX5" fmla="*/ 318591 w 475142"/>
              <a:gd name="connsiteY5" fmla="*/ 687633 h 696372"/>
              <a:gd name="connsiteX6" fmla="*/ 449599 w 475142"/>
              <a:gd name="connsiteY6" fmla="*/ 100876 h 696372"/>
              <a:gd name="connsiteX7" fmla="*/ 459486 w 475142"/>
              <a:gd name="connsiteY7" fmla="*/ 95882 h 696372"/>
              <a:gd name="connsiteX8" fmla="*/ 6129 w 475142"/>
              <a:gd name="connsiteY8" fmla="*/ 95882 h 696372"/>
              <a:gd name="connsiteX9" fmla="*/ 14709 w 475142"/>
              <a:gd name="connsiteY9" fmla="*/ 100876 h 696372"/>
              <a:gd name="connsiteX10" fmla="*/ 145860 w 475142"/>
              <a:gd name="connsiteY10" fmla="*/ 687633 h 696372"/>
              <a:gd name="connsiteX11" fmla="*/ 139731 w 475142"/>
              <a:gd name="connsiteY11" fmla="*/ 696372 h 696372"/>
              <a:gd name="connsiteX12" fmla="*/ 138505 w 475142"/>
              <a:gd name="connsiteY12" fmla="*/ 696372 h 696372"/>
              <a:gd name="connsiteX13" fmla="*/ 131151 w 475142"/>
              <a:gd name="connsiteY13" fmla="*/ 690130 h 696372"/>
              <a:gd name="connsiteX14" fmla="*/ 0 w 475142"/>
              <a:gd name="connsiteY14" fmla="*/ 104621 h 696372"/>
              <a:gd name="connsiteX15" fmla="*/ 6129 w 475142"/>
              <a:gd name="connsiteY15" fmla="*/ 95882 h 696372"/>
              <a:gd name="connsiteX16" fmla="*/ 42535 w 475142"/>
              <a:gd name="connsiteY16" fmla="*/ 0 h 696372"/>
              <a:gd name="connsiteX17" fmla="*/ 50042 w 475142"/>
              <a:gd name="connsiteY17" fmla="*/ 4988 h 696372"/>
              <a:gd name="connsiteX18" fmla="*/ 103835 w 475142"/>
              <a:gd name="connsiteY18" fmla="*/ 167084 h 696372"/>
              <a:gd name="connsiteX19" fmla="*/ 135110 w 475142"/>
              <a:gd name="connsiteY19" fmla="*/ 36160 h 696372"/>
              <a:gd name="connsiteX20" fmla="*/ 141365 w 475142"/>
              <a:gd name="connsiteY20" fmla="*/ 31173 h 696372"/>
              <a:gd name="connsiteX21" fmla="*/ 148872 w 475142"/>
              <a:gd name="connsiteY21" fmla="*/ 36160 h 696372"/>
              <a:gd name="connsiteX22" fmla="*/ 191406 w 475142"/>
              <a:gd name="connsiteY22" fmla="*/ 169578 h 696372"/>
              <a:gd name="connsiteX23" fmla="*/ 237693 w 475142"/>
              <a:gd name="connsiteY23" fmla="*/ 32420 h 696372"/>
              <a:gd name="connsiteX24" fmla="*/ 245200 w 475142"/>
              <a:gd name="connsiteY24" fmla="*/ 27432 h 696372"/>
              <a:gd name="connsiteX25" fmla="*/ 252706 w 475142"/>
              <a:gd name="connsiteY25" fmla="*/ 32420 h 696372"/>
              <a:gd name="connsiteX26" fmla="*/ 298993 w 475142"/>
              <a:gd name="connsiteY26" fmla="*/ 168331 h 696372"/>
              <a:gd name="connsiteX27" fmla="*/ 335272 w 475142"/>
              <a:gd name="connsiteY27" fmla="*/ 31173 h 696372"/>
              <a:gd name="connsiteX28" fmla="*/ 342779 w 475142"/>
              <a:gd name="connsiteY28" fmla="*/ 24938 h 696372"/>
              <a:gd name="connsiteX29" fmla="*/ 350285 w 475142"/>
              <a:gd name="connsiteY29" fmla="*/ 31173 h 696372"/>
              <a:gd name="connsiteX30" fmla="*/ 380309 w 475142"/>
              <a:gd name="connsiteY30" fmla="*/ 162097 h 696372"/>
              <a:gd name="connsiteX31" fmla="*/ 421592 w 475142"/>
              <a:gd name="connsiteY31" fmla="*/ 4988 h 696372"/>
              <a:gd name="connsiteX32" fmla="*/ 427847 w 475142"/>
              <a:gd name="connsiteY32" fmla="*/ 0 h 696372"/>
              <a:gd name="connsiteX33" fmla="*/ 435354 w 475142"/>
              <a:gd name="connsiteY33" fmla="*/ 3741 h 696372"/>
              <a:gd name="connsiteX34" fmla="*/ 474135 w 475142"/>
              <a:gd name="connsiteY34" fmla="*/ 74814 h 696372"/>
              <a:gd name="connsiteX35" fmla="*/ 470382 w 475142"/>
              <a:gd name="connsiteY35" fmla="*/ 86036 h 696372"/>
              <a:gd name="connsiteX36" fmla="*/ 460374 w 475142"/>
              <a:gd name="connsiteY36" fmla="*/ 82295 h 696372"/>
              <a:gd name="connsiteX37" fmla="*/ 431601 w 475142"/>
              <a:gd name="connsiteY37" fmla="*/ 27432 h 696372"/>
              <a:gd name="connsiteX38" fmla="*/ 387815 w 475142"/>
              <a:gd name="connsiteY38" fmla="*/ 195763 h 696372"/>
              <a:gd name="connsiteX39" fmla="*/ 380309 w 475142"/>
              <a:gd name="connsiteY39" fmla="*/ 201997 h 696372"/>
              <a:gd name="connsiteX40" fmla="*/ 372803 w 475142"/>
              <a:gd name="connsiteY40" fmla="*/ 195763 h 696372"/>
              <a:gd name="connsiteX41" fmla="*/ 342779 w 475142"/>
              <a:gd name="connsiteY41" fmla="*/ 64839 h 696372"/>
              <a:gd name="connsiteX42" fmla="*/ 307750 w 475142"/>
              <a:gd name="connsiteY42" fmla="*/ 195763 h 696372"/>
              <a:gd name="connsiteX43" fmla="*/ 300244 w 475142"/>
              <a:gd name="connsiteY43" fmla="*/ 201997 h 696372"/>
              <a:gd name="connsiteX44" fmla="*/ 292738 w 475142"/>
              <a:gd name="connsiteY44" fmla="*/ 197010 h 696372"/>
              <a:gd name="connsiteX45" fmla="*/ 245200 w 475142"/>
              <a:gd name="connsiteY45" fmla="*/ 58604 h 696372"/>
              <a:gd name="connsiteX46" fmla="*/ 197661 w 475142"/>
              <a:gd name="connsiteY46" fmla="*/ 197010 h 696372"/>
              <a:gd name="connsiteX47" fmla="*/ 190155 w 475142"/>
              <a:gd name="connsiteY47" fmla="*/ 201997 h 696372"/>
              <a:gd name="connsiteX48" fmla="*/ 183900 w 475142"/>
              <a:gd name="connsiteY48" fmla="*/ 197010 h 696372"/>
              <a:gd name="connsiteX49" fmla="*/ 142616 w 475142"/>
              <a:gd name="connsiteY49" fmla="*/ 67333 h 696372"/>
              <a:gd name="connsiteX50" fmla="*/ 113843 w 475142"/>
              <a:gd name="connsiteY50" fmla="*/ 195763 h 696372"/>
              <a:gd name="connsiteX51" fmla="*/ 106337 w 475142"/>
              <a:gd name="connsiteY51" fmla="*/ 201997 h 696372"/>
              <a:gd name="connsiteX52" fmla="*/ 97580 w 475142"/>
              <a:gd name="connsiteY52" fmla="*/ 197010 h 696372"/>
              <a:gd name="connsiteX53" fmla="*/ 41284 w 475142"/>
              <a:gd name="connsiteY53" fmla="*/ 28679 h 696372"/>
              <a:gd name="connsiteX54" fmla="*/ 16264 w 475142"/>
              <a:gd name="connsiteY54" fmla="*/ 83542 h 696372"/>
              <a:gd name="connsiteX55" fmla="*/ 5005 w 475142"/>
              <a:gd name="connsiteY55" fmla="*/ 87283 h 696372"/>
              <a:gd name="connsiteX56" fmla="*/ 1252 w 475142"/>
              <a:gd name="connsiteY56" fmla="*/ 76061 h 696372"/>
              <a:gd name="connsiteX57" fmla="*/ 35029 w 475142"/>
              <a:gd name="connsiteY57" fmla="*/ 3741 h 696372"/>
              <a:gd name="connsiteX58" fmla="*/ 42535 w 475142"/>
              <a:gd name="connsiteY58" fmla="*/ 0 h 69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475142" h="696372">
                <a:moveTo>
                  <a:pt x="459486" y="95882"/>
                </a:moveTo>
                <a:cubicBezTo>
                  <a:pt x="463194" y="95882"/>
                  <a:pt x="465666" y="99627"/>
                  <a:pt x="465666" y="104621"/>
                </a:cubicBezTo>
                <a:lnTo>
                  <a:pt x="333422" y="690130"/>
                </a:lnTo>
                <a:cubicBezTo>
                  <a:pt x="333422" y="693875"/>
                  <a:pt x="329714" y="696372"/>
                  <a:pt x="326007" y="696372"/>
                </a:cubicBezTo>
                <a:cubicBezTo>
                  <a:pt x="326007" y="696372"/>
                  <a:pt x="326007" y="696372"/>
                  <a:pt x="324771" y="696372"/>
                </a:cubicBezTo>
                <a:cubicBezTo>
                  <a:pt x="319827" y="696372"/>
                  <a:pt x="318591" y="691378"/>
                  <a:pt x="318591" y="687633"/>
                </a:cubicBezTo>
                <a:lnTo>
                  <a:pt x="449599" y="100876"/>
                </a:lnTo>
                <a:cubicBezTo>
                  <a:pt x="452071" y="97131"/>
                  <a:pt x="455779" y="93385"/>
                  <a:pt x="459486" y="95882"/>
                </a:cubicBezTo>
                <a:close/>
                <a:moveTo>
                  <a:pt x="6129" y="95882"/>
                </a:moveTo>
                <a:cubicBezTo>
                  <a:pt x="9806" y="93385"/>
                  <a:pt x="13483" y="97131"/>
                  <a:pt x="14709" y="100876"/>
                </a:cubicBezTo>
                <a:lnTo>
                  <a:pt x="145860" y="687633"/>
                </a:lnTo>
                <a:cubicBezTo>
                  <a:pt x="147085" y="691378"/>
                  <a:pt x="143408" y="696372"/>
                  <a:pt x="139731" y="696372"/>
                </a:cubicBezTo>
                <a:cubicBezTo>
                  <a:pt x="138505" y="696372"/>
                  <a:pt x="138505" y="696372"/>
                  <a:pt x="138505" y="696372"/>
                </a:cubicBezTo>
                <a:cubicBezTo>
                  <a:pt x="134828" y="696372"/>
                  <a:pt x="131151" y="693875"/>
                  <a:pt x="131151" y="690130"/>
                </a:cubicBezTo>
                <a:lnTo>
                  <a:pt x="0" y="104621"/>
                </a:lnTo>
                <a:cubicBezTo>
                  <a:pt x="0" y="99627"/>
                  <a:pt x="1226" y="95882"/>
                  <a:pt x="6129" y="95882"/>
                </a:cubicBezTo>
                <a:close/>
                <a:moveTo>
                  <a:pt x="42535" y="0"/>
                </a:moveTo>
                <a:cubicBezTo>
                  <a:pt x="46288" y="0"/>
                  <a:pt x="48791" y="1247"/>
                  <a:pt x="50042" y="4988"/>
                </a:cubicBezTo>
                <a:lnTo>
                  <a:pt x="103835" y="167084"/>
                </a:lnTo>
                <a:lnTo>
                  <a:pt x="135110" y="36160"/>
                </a:lnTo>
                <a:cubicBezTo>
                  <a:pt x="135110" y="32420"/>
                  <a:pt x="138863" y="31173"/>
                  <a:pt x="141365" y="31173"/>
                </a:cubicBezTo>
                <a:cubicBezTo>
                  <a:pt x="145119" y="29926"/>
                  <a:pt x="148872" y="32420"/>
                  <a:pt x="148872" y="36160"/>
                </a:cubicBezTo>
                <a:lnTo>
                  <a:pt x="191406" y="169578"/>
                </a:lnTo>
                <a:lnTo>
                  <a:pt x="237693" y="32420"/>
                </a:lnTo>
                <a:cubicBezTo>
                  <a:pt x="238944" y="29926"/>
                  <a:pt x="241447" y="27432"/>
                  <a:pt x="245200" y="27432"/>
                </a:cubicBezTo>
                <a:cubicBezTo>
                  <a:pt x="248953" y="27432"/>
                  <a:pt x="251455" y="29926"/>
                  <a:pt x="252706" y="32420"/>
                </a:cubicBezTo>
                <a:lnTo>
                  <a:pt x="298993" y="168331"/>
                </a:lnTo>
                <a:lnTo>
                  <a:pt x="335272" y="31173"/>
                </a:lnTo>
                <a:cubicBezTo>
                  <a:pt x="336524" y="27432"/>
                  <a:pt x="339026" y="24938"/>
                  <a:pt x="342779" y="24938"/>
                </a:cubicBezTo>
                <a:cubicBezTo>
                  <a:pt x="346532" y="24938"/>
                  <a:pt x="349034" y="27432"/>
                  <a:pt x="350285" y="31173"/>
                </a:cubicBezTo>
                <a:lnTo>
                  <a:pt x="380309" y="162097"/>
                </a:lnTo>
                <a:lnTo>
                  <a:pt x="421592" y="4988"/>
                </a:lnTo>
                <a:cubicBezTo>
                  <a:pt x="421592" y="2494"/>
                  <a:pt x="424094" y="0"/>
                  <a:pt x="427847" y="0"/>
                </a:cubicBezTo>
                <a:cubicBezTo>
                  <a:pt x="430350" y="0"/>
                  <a:pt x="432852" y="1247"/>
                  <a:pt x="435354" y="3741"/>
                </a:cubicBezTo>
                <a:lnTo>
                  <a:pt x="474135" y="74814"/>
                </a:lnTo>
                <a:cubicBezTo>
                  <a:pt x="476637" y="78555"/>
                  <a:pt x="474135" y="83542"/>
                  <a:pt x="470382" y="86036"/>
                </a:cubicBezTo>
                <a:cubicBezTo>
                  <a:pt x="467880" y="87283"/>
                  <a:pt x="462876" y="86036"/>
                  <a:pt x="460374" y="82295"/>
                </a:cubicBezTo>
                <a:lnTo>
                  <a:pt x="431601" y="27432"/>
                </a:lnTo>
                <a:lnTo>
                  <a:pt x="387815" y="195763"/>
                </a:lnTo>
                <a:cubicBezTo>
                  <a:pt x="386564" y="200750"/>
                  <a:pt x="384062" y="201997"/>
                  <a:pt x="380309" y="201997"/>
                </a:cubicBezTo>
                <a:cubicBezTo>
                  <a:pt x="375305" y="201997"/>
                  <a:pt x="372803" y="200750"/>
                  <a:pt x="372803" y="195763"/>
                </a:cubicBezTo>
                <a:lnTo>
                  <a:pt x="342779" y="64839"/>
                </a:lnTo>
                <a:lnTo>
                  <a:pt x="307750" y="195763"/>
                </a:lnTo>
                <a:cubicBezTo>
                  <a:pt x="306499" y="200750"/>
                  <a:pt x="303997" y="201997"/>
                  <a:pt x="300244" y="201997"/>
                </a:cubicBezTo>
                <a:cubicBezTo>
                  <a:pt x="296491" y="201997"/>
                  <a:pt x="293989" y="200750"/>
                  <a:pt x="292738" y="197010"/>
                </a:cubicBezTo>
                <a:lnTo>
                  <a:pt x="245200" y="58604"/>
                </a:lnTo>
                <a:lnTo>
                  <a:pt x="197661" y="197010"/>
                </a:lnTo>
                <a:cubicBezTo>
                  <a:pt x="196410" y="200750"/>
                  <a:pt x="193908" y="201997"/>
                  <a:pt x="190155" y="201997"/>
                </a:cubicBezTo>
                <a:cubicBezTo>
                  <a:pt x="187653" y="201997"/>
                  <a:pt x="183900" y="200750"/>
                  <a:pt x="183900" y="197010"/>
                </a:cubicBezTo>
                <a:lnTo>
                  <a:pt x="142616" y="67333"/>
                </a:lnTo>
                <a:lnTo>
                  <a:pt x="113843" y="195763"/>
                </a:lnTo>
                <a:cubicBezTo>
                  <a:pt x="112592" y="200750"/>
                  <a:pt x="108839" y="201997"/>
                  <a:pt x="106337" y="201997"/>
                </a:cubicBezTo>
                <a:cubicBezTo>
                  <a:pt x="102584" y="201997"/>
                  <a:pt x="100082" y="200750"/>
                  <a:pt x="97580" y="197010"/>
                </a:cubicBezTo>
                <a:lnTo>
                  <a:pt x="41284" y="28679"/>
                </a:lnTo>
                <a:lnTo>
                  <a:pt x="16264" y="83542"/>
                </a:lnTo>
                <a:cubicBezTo>
                  <a:pt x="13762" y="87283"/>
                  <a:pt x="8758" y="88530"/>
                  <a:pt x="5005" y="87283"/>
                </a:cubicBezTo>
                <a:cubicBezTo>
                  <a:pt x="1252" y="84789"/>
                  <a:pt x="1" y="79802"/>
                  <a:pt x="1252" y="76061"/>
                </a:cubicBezTo>
                <a:lnTo>
                  <a:pt x="35029" y="3741"/>
                </a:lnTo>
                <a:cubicBezTo>
                  <a:pt x="36280" y="1247"/>
                  <a:pt x="40033" y="0"/>
                  <a:pt x="42535" y="0"/>
                </a:cubicBezTo>
                <a:close/>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8" name="Freeform 67">
            <a:extLst>
              <a:ext uri="{FF2B5EF4-FFF2-40B4-BE49-F238E27FC236}">
                <a16:creationId xmlns:a16="http://schemas.microsoft.com/office/drawing/2014/main" id="{25709386-92CC-EB49-8D0D-575CF4584B73}"/>
              </a:ext>
            </a:extLst>
          </p:cNvPr>
          <p:cNvSpPr>
            <a:spLocks noChangeArrowheads="1"/>
          </p:cNvSpPr>
          <p:nvPr/>
        </p:nvSpPr>
        <p:spPr bwMode="auto">
          <a:xfrm>
            <a:off x="14566653" y="7038332"/>
            <a:ext cx="1117301" cy="1394928"/>
          </a:xfrm>
          <a:custGeom>
            <a:avLst/>
            <a:gdLst>
              <a:gd name="connsiteX0" fmla="*/ 466731 w 1117301"/>
              <a:gd name="connsiteY0" fmla="*/ 1142 h 1394928"/>
              <a:gd name="connsiteX1" fmla="*/ 887026 w 1117301"/>
              <a:gd name="connsiteY1" fmla="*/ 135904 h 1394928"/>
              <a:gd name="connsiteX2" fmla="*/ 1116679 w 1117301"/>
              <a:gd name="connsiteY2" fmla="*/ 612880 h 1394928"/>
              <a:gd name="connsiteX3" fmla="*/ 918229 w 1117301"/>
              <a:gd name="connsiteY3" fmla="*/ 982754 h 1394928"/>
              <a:gd name="connsiteX4" fmla="*/ 805899 w 1117301"/>
              <a:gd name="connsiteY4" fmla="*/ 1116009 h 1394928"/>
              <a:gd name="connsiteX5" fmla="*/ 832109 w 1117301"/>
              <a:gd name="connsiteY5" fmla="*/ 1200694 h 1394928"/>
              <a:gd name="connsiteX6" fmla="*/ 832109 w 1117301"/>
              <a:gd name="connsiteY6" fmla="*/ 1208166 h 1394928"/>
              <a:gd name="connsiteX7" fmla="*/ 828365 w 1117301"/>
              <a:gd name="connsiteY7" fmla="*/ 1208166 h 1394928"/>
              <a:gd name="connsiteX8" fmla="*/ 824621 w 1117301"/>
              <a:gd name="connsiteY8" fmla="*/ 1206920 h 1394928"/>
              <a:gd name="connsiteX9" fmla="*/ 795914 w 1117301"/>
              <a:gd name="connsiteY9" fmla="*/ 1116009 h 1394928"/>
              <a:gd name="connsiteX10" fmla="*/ 911988 w 1117301"/>
              <a:gd name="connsiteY10" fmla="*/ 974037 h 1394928"/>
              <a:gd name="connsiteX11" fmla="*/ 1106694 w 1117301"/>
              <a:gd name="connsiteY11" fmla="*/ 611635 h 1394928"/>
              <a:gd name="connsiteX12" fmla="*/ 882034 w 1117301"/>
              <a:gd name="connsiteY12" fmla="*/ 144622 h 1394928"/>
              <a:gd name="connsiteX13" fmla="*/ 77114 w 1117301"/>
              <a:gd name="connsiteY13" fmla="*/ 53965 h 1394928"/>
              <a:gd name="connsiteX14" fmla="*/ 53525 w 1117301"/>
              <a:gd name="connsiteY14" fmla="*/ 60254 h 1394928"/>
              <a:gd name="connsiteX15" fmla="*/ 233493 w 1117301"/>
              <a:gd name="connsiteY15" fmla="*/ 38010 h 1394928"/>
              <a:gd name="connsiteX16" fmla="*/ 888892 w 1117301"/>
              <a:gd name="connsiteY16" fmla="*/ 939624 h 1394928"/>
              <a:gd name="connsiteX17" fmla="*/ 870218 w 1117301"/>
              <a:gd name="connsiteY17" fmla="*/ 1394928 h 1394928"/>
              <a:gd name="connsiteX18" fmla="*/ 326183 w 1117301"/>
              <a:gd name="connsiteY18" fmla="*/ 814883 h 1394928"/>
              <a:gd name="connsiteX19" fmla="*/ 22098 w 1117301"/>
              <a:gd name="connsiteY19" fmla="*/ 70569 h 1394928"/>
              <a:gd name="connsiteX20" fmla="*/ 22802 w 1117301"/>
              <a:gd name="connsiteY20" fmla="*/ 67590 h 1394928"/>
              <a:gd name="connsiteX21" fmla="*/ 18339 w 1117301"/>
              <a:gd name="connsiteY21" fmla="*/ 64918 h 1394928"/>
              <a:gd name="connsiteX22" fmla="*/ 20835 w 1117301"/>
              <a:gd name="connsiteY22" fmla="*/ 58691 h 1394928"/>
              <a:gd name="connsiteX23" fmla="*/ 466731 w 1117301"/>
              <a:gd name="connsiteY23" fmla="*/ 1142 h 139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17301" h="1394928">
                <a:moveTo>
                  <a:pt x="466731" y="1142"/>
                </a:moveTo>
                <a:cubicBezTo>
                  <a:pt x="608541" y="7534"/>
                  <a:pt x="761123" y="42035"/>
                  <a:pt x="887026" y="135904"/>
                </a:cubicBezTo>
                <a:cubicBezTo>
                  <a:pt x="1041792" y="251723"/>
                  <a:pt x="1125416" y="424829"/>
                  <a:pt x="1116679" y="612880"/>
                </a:cubicBezTo>
                <a:cubicBezTo>
                  <a:pt x="1109190" y="772287"/>
                  <a:pt x="1034304" y="910523"/>
                  <a:pt x="918229" y="982754"/>
                </a:cubicBezTo>
                <a:cubicBezTo>
                  <a:pt x="849583" y="1025097"/>
                  <a:pt x="812139" y="1069930"/>
                  <a:pt x="805899" y="1116009"/>
                </a:cubicBezTo>
                <a:cubicBezTo>
                  <a:pt x="799658" y="1165823"/>
                  <a:pt x="832109" y="1200694"/>
                  <a:pt x="832109" y="1200694"/>
                </a:cubicBezTo>
                <a:cubicBezTo>
                  <a:pt x="833357" y="1201939"/>
                  <a:pt x="833357" y="1205675"/>
                  <a:pt x="832109" y="1208166"/>
                </a:cubicBezTo>
                <a:cubicBezTo>
                  <a:pt x="830861" y="1208166"/>
                  <a:pt x="829613" y="1208166"/>
                  <a:pt x="828365" y="1208166"/>
                </a:cubicBezTo>
                <a:cubicBezTo>
                  <a:pt x="827117" y="1208166"/>
                  <a:pt x="825869" y="1208166"/>
                  <a:pt x="824621" y="1206920"/>
                </a:cubicBezTo>
                <a:cubicBezTo>
                  <a:pt x="823372" y="1205675"/>
                  <a:pt x="788425" y="1169559"/>
                  <a:pt x="795914" y="1116009"/>
                </a:cubicBezTo>
                <a:cubicBezTo>
                  <a:pt x="803403" y="1064949"/>
                  <a:pt x="842094" y="1017625"/>
                  <a:pt x="911988" y="974037"/>
                </a:cubicBezTo>
                <a:cubicBezTo>
                  <a:pt x="1026815" y="904296"/>
                  <a:pt x="1099205" y="768551"/>
                  <a:pt x="1106694" y="611635"/>
                </a:cubicBezTo>
                <a:cubicBezTo>
                  <a:pt x="1114183" y="428566"/>
                  <a:pt x="1033055" y="257950"/>
                  <a:pt x="882034" y="144622"/>
                </a:cubicBezTo>
                <a:cubicBezTo>
                  <a:pt x="612285" y="-56738"/>
                  <a:pt x="218120" y="18139"/>
                  <a:pt x="77114" y="53965"/>
                </a:cubicBezTo>
                <a:lnTo>
                  <a:pt x="53525" y="60254"/>
                </a:lnTo>
                <a:lnTo>
                  <a:pt x="233493" y="38010"/>
                </a:lnTo>
                <a:cubicBezTo>
                  <a:pt x="1212550" y="-30649"/>
                  <a:pt x="1158497" y="781749"/>
                  <a:pt x="888892" y="939624"/>
                </a:cubicBezTo>
                <a:cubicBezTo>
                  <a:pt x="581394" y="1119251"/>
                  <a:pt x="870218" y="1394928"/>
                  <a:pt x="870218" y="1394928"/>
                </a:cubicBezTo>
                <a:cubicBezTo>
                  <a:pt x="225344" y="1348774"/>
                  <a:pt x="534087" y="889728"/>
                  <a:pt x="326183" y="814883"/>
                </a:cubicBezTo>
                <a:cubicBezTo>
                  <a:pt x="-97483" y="660517"/>
                  <a:pt x="7340" y="135582"/>
                  <a:pt x="22098" y="70569"/>
                </a:cubicBezTo>
                <a:lnTo>
                  <a:pt x="22802" y="67590"/>
                </a:lnTo>
                <a:lnTo>
                  <a:pt x="18339" y="64918"/>
                </a:lnTo>
                <a:cubicBezTo>
                  <a:pt x="17091" y="62427"/>
                  <a:pt x="18339" y="59937"/>
                  <a:pt x="20835" y="58691"/>
                </a:cubicBezTo>
                <a:cubicBezTo>
                  <a:pt x="23956" y="57913"/>
                  <a:pt x="230382" y="-9512"/>
                  <a:pt x="466731" y="1142"/>
                </a:cubicBezTo>
                <a:close/>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9" name="Freeform 75">
            <a:extLst>
              <a:ext uri="{FF2B5EF4-FFF2-40B4-BE49-F238E27FC236}">
                <a16:creationId xmlns:a16="http://schemas.microsoft.com/office/drawing/2014/main" id="{899B3D5C-5BCC-004C-8F0D-51ABA0E2D5D2}"/>
              </a:ext>
            </a:extLst>
          </p:cNvPr>
          <p:cNvSpPr>
            <a:spLocks noChangeArrowheads="1"/>
          </p:cNvSpPr>
          <p:nvPr/>
        </p:nvSpPr>
        <p:spPr bwMode="auto">
          <a:xfrm>
            <a:off x="13369807" y="7352375"/>
            <a:ext cx="818445" cy="944804"/>
          </a:xfrm>
          <a:custGeom>
            <a:avLst/>
            <a:gdLst>
              <a:gd name="T0" fmla="*/ 178057 w 658"/>
              <a:gd name="T1" fmla="*/ 268975 h 757"/>
              <a:gd name="T2" fmla="*/ 178057 w 658"/>
              <a:gd name="T3" fmla="*/ 268975 h 757"/>
              <a:gd name="T4" fmla="*/ 133054 w 658"/>
              <a:gd name="T5" fmla="*/ 268975 h 757"/>
              <a:gd name="T6" fmla="*/ 103704 w 658"/>
              <a:gd name="T7" fmla="*/ 234944 h 757"/>
              <a:gd name="T8" fmla="*/ 0 w 658"/>
              <a:gd name="T9" fmla="*/ 321331 h 757"/>
              <a:gd name="T10" fmla="*/ 0 w 658"/>
              <a:gd name="T11" fmla="*/ 321331 h 757"/>
              <a:gd name="T12" fmla="*/ 141533 w 658"/>
              <a:gd name="T13" fmla="*/ 479051 h 757"/>
              <a:gd name="T14" fmla="*/ 141533 w 658"/>
              <a:gd name="T15" fmla="*/ 479051 h 757"/>
              <a:gd name="T16" fmla="*/ 424598 w 658"/>
              <a:gd name="T17" fmla="*/ 353398 h 757"/>
              <a:gd name="T18" fmla="*/ 428512 w 658"/>
              <a:gd name="T19" fmla="*/ 0 h 757"/>
              <a:gd name="T20" fmla="*/ 178057 w 658"/>
              <a:gd name="T21" fmla="*/ 268975 h 7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8" h="757">
                <a:moveTo>
                  <a:pt x="273" y="411"/>
                </a:moveTo>
                <a:lnTo>
                  <a:pt x="273" y="411"/>
                </a:lnTo>
                <a:cubicBezTo>
                  <a:pt x="254" y="432"/>
                  <a:pt x="222" y="431"/>
                  <a:pt x="204" y="411"/>
                </a:cubicBezTo>
                <a:lnTo>
                  <a:pt x="159" y="359"/>
                </a:lnTo>
                <a:lnTo>
                  <a:pt x="0" y="491"/>
                </a:lnTo>
                <a:cubicBezTo>
                  <a:pt x="74" y="611"/>
                  <a:pt x="155" y="717"/>
                  <a:pt x="217" y="732"/>
                </a:cubicBezTo>
                <a:cubicBezTo>
                  <a:pt x="317" y="756"/>
                  <a:pt x="651" y="540"/>
                  <a:pt x="651" y="540"/>
                </a:cubicBezTo>
                <a:lnTo>
                  <a:pt x="657" y="0"/>
                </a:lnTo>
                <a:lnTo>
                  <a:pt x="273" y="411"/>
                </a:ln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76">
            <a:extLst>
              <a:ext uri="{FF2B5EF4-FFF2-40B4-BE49-F238E27FC236}">
                <a16:creationId xmlns:a16="http://schemas.microsoft.com/office/drawing/2014/main" id="{5F95D1A0-4555-9449-8A1B-0054D12BB057}"/>
              </a:ext>
            </a:extLst>
          </p:cNvPr>
          <p:cNvSpPr>
            <a:spLocks noChangeArrowheads="1"/>
          </p:cNvSpPr>
          <p:nvPr/>
        </p:nvSpPr>
        <p:spPr bwMode="auto">
          <a:xfrm>
            <a:off x="12985302" y="7088710"/>
            <a:ext cx="582251" cy="878887"/>
          </a:xfrm>
          <a:custGeom>
            <a:avLst/>
            <a:gdLst>
              <a:gd name="T0" fmla="*/ 151029 w 469"/>
              <a:gd name="T1" fmla="*/ 200312 h 704"/>
              <a:gd name="T2" fmla="*/ 165350 w 469"/>
              <a:gd name="T3" fmla="*/ 148597 h 704"/>
              <a:gd name="T4" fmla="*/ 147123 w 469"/>
              <a:gd name="T5" fmla="*/ 49751 h 704"/>
              <a:gd name="T6" fmla="*/ 147123 w 469"/>
              <a:gd name="T7" fmla="*/ 49751 h 704"/>
              <a:gd name="T8" fmla="*/ 130848 w 469"/>
              <a:gd name="T9" fmla="*/ 95574 h 704"/>
              <a:gd name="T10" fmla="*/ 134754 w 469"/>
              <a:gd name="T11" fmla="*/ 123722 h 704"/>
              <a:gd name="T12" fmla="*/ 124989 w 469"/>
              <a:gd name="T13" fmla="*/ 144015 h 704"/>
              <a:gd name="T14" fmla="*/ 113922 w 469"/>
              <a:gd name="T15" fmla="*/ 102120 h 704"/>
              <a:gd name="T16" fmla="*/ 113922 w 469"/>
              <a:gd name="T17" fmla="*/ 102120 h 704"/>
              <a:gd name="T18" fmla="*/ 79420 w 469"/>
              <a:gd name="T19" fmla="*/ 7201 h 704"/>
              <a:gd name="T20" fmla="*/ 79420 w 469"/>
              <a:gd name="T21" fmla="*/ 7201 h 704"/>
              <a:gd name="T22" fmla="*/ 70957 w 469"/>
              <a:gd name="T23" fmla="*/ 30767 h 704"/>
              <a:gd name="T24" fmla="*/ 70957 w 469"/>
              <a:gd name="T25" fmla="*/ 30767 h 704"/>
              <a:gd name="T26" fmla="*/ 55985 w 469"/>
              <a:gd name="T27" fmla="*/ 655 h 704"/>
              <a:gd name="T28" fmla="*/ 55985 w 469"/>
              <a:gd name="T29" fmla="*/ 655 h 704"/>
              <a:gd name="T30" fmla="*/ 47522 w 469"/>
              <a:gd name="T31" fmla="*/ 37313 h 704"/>
              <a:gd name="T32" fmla="*/ 47522 w 469"/>
              <a:gd name="T33" fmla="*/ 37313 h 704"/>
              <a:gd name="T34" fmla="*/ 29294 w 469"/>
              <a:gd name="T35" fmla="*/ 19638 h 704"/>
              <a:gd name="T36" fmla="*/ 29294 w 469"/>
              <a:gd name="T37" fmla="*/ 19638 h 704"/>
              <a:gd name="T38" fmla="*/ 26039 w 469"/>
              <a:gd name="T39" fmla="*/ 57606 h 704"/>
              <a:gd name="T40" fmla="*/ 26039 w 469"/>
              <a:gd name="T41" fmla="*/ 57606 h 704"/>
              <a:gd name="T42" fmla="*/ 11067 w 469"/>
              <a:gd name="T43" fmla="*/ 51060 h 704"/>
              <a:gd name="T44" fmla="*/ 11067 w 469"/>
              <a:gd name="T45" fmla="*/ 51060 h 704"/>
              <a:gd name="T46" fmla="*/ 27341 w 469"/>
              <a:gd name="T47" fmla="*/ 154489 h 704"/>
              <a:gd name="T48" fmla="*/ 27341 w 469"/>
              <a:gd name="T49" fmla="*/ 154489 h 704"/>
              <a:gd name="T50" fmla="*/ 76165 w 469"/>
              <a:gd name="T51" fmla="*/ 223878 h 704"/>
              <a:gd name="T52" fmla="*/ 76165 w 469"/>
              <a:gd name="T53" fmla="*/ 223878 h 704"/>
              <a:gd name="T54" fmla="*/ 201154 w 469"/>
              <a:gd name="T55" fmla="*/ 460193 h 704"/>
              <a:gd name="T56" fmla="*/ 304661 w 469"/>
              <a:gd name="T57" fmla="*/ 373784 h 704"/>
              <a:gd name="T58" fmla="*/ 151029 w 469"/>
              <a:gd name="T59" fmla="*/ 200312 h 70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69" h="704">
                <a:moveTo>
                  <a:pt x="232" y="306"/>
                </a:moveTo>
                <a:lnTo>
                  <a:pt x="254" y="227"/>
                </a:lnTo>
                <a:lnTo>
                  <a:pt x="226" y="76"/>
                </a:lnTo>
                <a:cubicBezTo>
                  <a:pt x="226" y="76"/>
                  <a:pt x="195" y="118"/>
                  <a:pt x="201" y="146"/>
                </a:cubicBezTo>
                <a:lnTo>
                  <a:pt x="207" y="189"/>
                </a:lnTo>
                <a:lnTo>
                  <a:pt x="192" y="220"/>
                </a:lnTo>
                <a:lnTo>
                  <a:pt x="175" y="156"/>
                </a:lnTo>
                <a:cubicBezTo>
                  <a:pt x="175" y="156"/>
                  <a:pt x="133" y="14"/>
                  <a:pt x="122" y="11"/>
                </a:cubicBezTo>
                <a:cubicBezTo>
                  <a:pt x="111" y="8"/>
                  <a:pt x="109" y="47"/>
                  <a:pt x="109" y="47"/>
                </a:cubicBezTo>
                <a:cubicBezTo>
                  <a:pt x="109" y="47"/>
                  <a:pt x="100" y="1"/>
                  <a:pt x="86" y="1"/>
                </a:cubicBezTo>
                <a:cubicBezTo>
                  <a:pt x="72" y="0"/>
                  <a:pt x="73" y="57"/>
                  <a:pt x="73" y="57"/>
                </a:cubicBezTo>
                <a:cubicBezTo>
                  <a:pt x="73" y="57"/>
                  <a:pt x="54" y="29"/>
                  <a:pt x="45" y="30"/>
                </a:cubicBezTo>
                <a:cubicBezTo>
                  <a:pt x="35" y="31"/>
                  <a:pt x="40" y="88"/>
                  <a:pt x="40" y="88"/>
                </a:cubicBezTo>
                <a:cubicBezTo>
                  <a:pt x="40" y="88"/>
                  <a:pt x="33" y="72"/>
                  <a:pt x="17" y="78"/>
                </a:cubicBezTo>
                <a:cubicBezTo>
                  <a:pt x="0" y="83"/>
                  <a:pt x="42" y="236"/>
                  <a:pt x="42" y="236"/>
                </a:cubicBezTo>
                <a:cubicBezTo>
                  <a:pt x="42" y="236"/>
                  <a:pt x="40" y="303"/>
                  <a:pt x="117" y="342"/>
                </a:cubicBezTo>
                <a:cubicBezTo>
                  <a:pt x="117" y="342"/>
                  <a:pt x="206" y="536"/>
                  <a:pt x="309" y="703"/>
                </a:cubicBezTo>
                <a:lnTo>
                  <a:pt x="468" y="571"/>
                </a:lnTo>
                <a:lnTo>
                  <a:pt x="232" y="306"/>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7">
            <a:extLst>
              <a:ext uri="{FF2B5EF4-FFF2-40B4-BE49-F238E27FC236}">
                <a16:creationId xmlns:a16="http://schemas.microsoft.com/office/drawing/2014/main" id="{7F35AC87-C429-9F4B-B042-BD8DBC23323B}"/>
              </a:ext>
            </a:extLst>
          </p:cNvPr>
          <p:cNvSpPr>
            <a:spLocks noChangeArrowheads="1"/>
          </p:cNvSpPr>
          <p:nvPr/>
        </p:nvSpPr>
        <p:spPr bwMode="auto">
          <a:xfrm>
            <a:off x="13413750" y="8731132"/>
            <a:ext cx="1153518" cy="3004695"/>
          </a:xfrm>
          <a:custGeom>
            <a:avLst/>
            <a:gdLst>
              <a:gd name="T0" fmla="*/ 604210 w 925"/>
              <a:gd name="T1" fmla="*/ 236002 h 2410"/>
              <a:gd name="T2" fmla="*/ 604210 w 925"/>
              <a:gd name="T3" fmla="*/ 236002 h 2410"/>
              <a:gd name="T4" fmla="*/ 385151 w 925"/>
              <a:gd name="T5" fmla="*/ 836793 h 2410"/>
              <a:gd name="T6" fmla="*/ 385151 w 925"/>
              <a:gd name="T7" fmla="*/ 836793 h 2410"/>
              <a:gd name="T8" fmla="*/ 373381 w 925"/>
              <a:gd name="T9" fmla="*/ 1140785 h 2410"/>
              <a:gd name="T10" fmla="*/ 373381 w 925"/>
              <a:gd name="T11" fmla="*/ 1140785 h 2410"/>
              <a:gd name="T12" fmla="*/ 253062 w 925"/>
              <a:gd name="T13" fmla="*/ 1417973 h 2410"/>
              <a:gd name="T14" fmla="*/ 239330 w 925"/>
              <a:gd name="T15" fmla="*/ 1496422 h 2410"/>
              <a:gd name="T16" fmla="*/ 239330 w 925"/>
              <a:gd name="T17" fmla="*/ 1496422 h 2410"/>
              <a:gd name="T18" fmla="*/ 37273 w 925"/>
              <a:gd name="T19" fmla="*/ 1540877 h 2410"/>
              <a:gd name="T20" fmla="*/ 37273 w 925"/>
              <a:gd name="T21" fmla="*/ 1540877 h 2410"/>
              <a:gd name="T22" fmla="*/ 156284 w 925"/>
              <a:gd name="T23" fmla="*/ 1414050 h 2410"/>
              <a:gd name="T24" fmla="*/ 232137 w 925"/>
              <a:gd name="T25" fmla="*/ 700814 h 2410"/>
              <a:gd name="T26" fmla="*/ 272025 w 925"/>
              <a:gd name="T27" fmla="*/ 315759 h 2410"/>
              <a:gd name="T28" fmla="*/ 272025 w 925"/>
              <a:gd name="T29" fmla="*/ 315759 h 2410"/>
              <a:gd name="T30" fmla="*/ 361611 w 925"/>
              <a:gd name="T31" fmla="*/ 54261 h 2410"/>
              <a:gd name="T32" fmla="*/ 361611 w 925"/>
              <a:gd name="T33" fmla="*/ 54261 h 2410"/>
              <a:gd name="T34" fmla="*/ 604210 w 925"/>
              <a:gd name="T35" fmla="*/ 236002 h 241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25" h="2410">
                <a:moveTo>
                  <a:pt x="924" y="361"/>
                </a:moveTo>
                <a:lnTo>
                  <a:pt x="924" y="361"/>
                </a:lnTo>
                <a:cubicBezTo>
                  <a:pt x="924" y="361"/>
                  <a:pt x="792" y="938"/>
                  <a:pt x="589" y="1280"/>
                </a:cubicBezTo>
                <a:cubicBezTo>
                  <a:pt x="589" y="1280"/>
                  <a:pt x="645" y="1532"/>
                  <a:pt x="571" y="1745"/>
                </a:cubicBezTo>
                <a:cubicBezTo>
                  <a:pt x="524" y="1879"/>
                  <a:pt x="428" y="2064"/>
                  <a:pt x="387" y="2169"/>
                </a:cubicBezTo>
                <a:lnTo>
                  <a:pt x="366" y="2289"/>
                </a:lnTo>
                <a:cubicBezTo>
                  <a:pt x="366" y="2289"/>
                  <a:pt x="148" y="2409"/>
                  <a:pt x="57" y="2357"/>
                </a:cubicBezTo>
                <a:cubicBezTo>
                  <a:pt x="0" y="2324"/>
                  <a:pt x="165" y="2269"/>
                  <a:pt x="239" y="2163"/>
                </a:cubicBezTo>
                <a:lnTo>
                  <a:pt x="355" y="1072"/>
                </a:lnTo>
                <a:lnTo>
                  <a:pt x="416" y="483"/>
                </a:lnTo>
                <a:cubicBezTo>
                  <a:pt x="416" y="483"/>
                  <a:pt x="486" y="147"/>
                  <a:pt x="553" y="83"/>
                </a:cubicBezTo>
                <a:cubicBezTo>
                  <a:pt x="639" y="0"/>
                  <a:pt x="895" y="24"/>
                  <a:pt x="924" y="361"/>
                </a:cubicBez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78">
            <a:extLst>
              <a:ext uri="{FF2B5EF4-FFF2-40B4-BE49-F238E27FC236}">
                <a16:creationId xmlns:a16="http://schemas.microsoft.com/office/drawing/2014/main" id="{662D4AF4-419A-E741-A83B-30409D7D843B}"/>
              </a:ext>
            </a:extLst>
          </p:cNvPr>
          <p:cNvSpPr>
            <a:spLocks noChangeArrowheads="1"/>
          </p:cNvSpPr>
          <p:nvPr/>
        </p:nvSpPr>
        <p:spPr bwMode="auto">
          <a:xfrm>
            <a:off x="14166279" y="8753104"/>
            <a:ext cx="400986" cy="1071142"/>
          </a:xfrm>
          <a:custGeom>
            <a:avLst/>
            <a:gdLst>
              <a:gd name="T0" fmla="*/ 209606 w 320"/>
              <a:gd name="T1" fmla="*/ 225842 h 858"/>
              <a:gd name="T2" fmla="*/ 209606 w 320"/>
              <a:gd name="T3" fmla="*/ 225842 h 858"/>
              <a:gd name="T4" fmla="*/ 0 w 320"/>
              <a:gd name="T5" fmla="*/ 23566 h 858"/>
              <a:gd name="T6" fmla="*/ 0 w 320"/>
              <a:gd name="T7" fmla="*/ 23566 h 858"/>
              <a:gd name="T8" fmla="*/ 109731 w 320"/>
              <a:gd name="T9" fmla="*/ 561003 h 858"/>
              <a:gd name="T10" fmla="*/ 109731 w 320"/>
              <a:gd name="T11" fmla="*/ 561003 h 858"/>
              <a:gd name="T12" fmla="*/ 209606 w 320"/>
              <a:gd name="T13" fmla="*/ 225842 h 85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0" h="858">
                <a:moveTo>
                  <a:pt x="319" y="345"/>
                </a:moveTo>
                <a:lnTo>
                  <a:pt x="319" y="345"/>
                </a:lnTo>
                <a:cubicBezTo>
                  <a:pt x="295" y="62"/>
                  <a:pt x="109" y="0"/>
                  <a:pt x="0" y="36"/>
                </a:cubicBezTo>
                <a:cubicBezTo>
                  <a:pt x="15" y="220"/>
                  <a:pt x="58" y="602"/>
                  <a:pt x="167" y="857"/>
                </a:cubicBezTo>
                <a:cubicBezTo>
                  <a:pt x="263" y="591"/>
                  <a:pt x="319" y="345"/>
                  <a:pt x="319" y="345"/>
                </a:cubicBezTo>
              </a:path>
            </a:pathLst>
          </a:custGeom>
          <a:solidFill>
            <a:srgbClr val="2F3C5F">
              <a:alpha val="20000"/>
            </a:srgbClr>
          </a:solidFill>
          <a:ln>
            <a:noFill/>
          </a:ln>
          <a:effectLst/>
        </p:spPr>
        <p:txBody>
          <a:bodyPr wrap="none" anchor="ctr"/>
          <a:lstStyle/>
          <a:p>
            <a:endParaRPr lang="en-US" sz="3599" dirty="0">
              <a:latin typeface="Poppins" pitchFamily="2" charset="77"/>
            </a:endParaRPr>
          </a:p>
        </p:txBody>
      </p:sp>
      <p:sp>
        <p:nvSpPr>
          <p:cNvPr id="73" name="Freeform 79">
            <a:extLst>
              <a:ext uri="{FF2B5EF4-FFF2-40B4-BE49-F238E27FC236}">
                <a16:creationId xmlns:a16="http://schemas.microsoft.com/office/drawing/2014/main" id="{4BCFADA8-3ED2-EF4C-8B57-8657FA2FA843}"/>
              </a:ext>
            </a:extLst>
          </p:cNvPr>
          <p:cNvSpPr>
            <a:spLocks noChangeArrowheads="1"/>
          </p:cNvSpPr>
          <p:nvPr/>
        </p:nvSpPr>
        <p:spPr bwMode="auto">
          <a:xfrm>
            <a:off x="14364027" y="8599299"/>
            <a:ext cx="801968" cy="3180472"/>
          </a:xfrm>
          <a:custGeom>
            <a:avLst/>
            <a:gdLst>
              <a:gd name="T0" fmla="*/ 0 w 642"/>
              <a:gd name="T1" fmla="*/ 214744 h 2555"/>
              <a:gd name="T2" fmla="*/ 0 w 642"/>
              <a:gd name="T3" fmla="*/ 214744 h 2555"/>
              <a:gd name="T4" fmla="*/ 138210 w 642"/>
              <a:gd name="T5" fmla="*/ 896182 h 2555"/>
              <a:gd name="T6" fmla="*/ 138210 w 642"/>
              <a:gd name="T7" fmla="*/ 896182 h 2555"/>
              <a:gd name="T8" fmla="*/ 121179 w 642"/>
              <a:gd name="T9" fmla="*/ 1215361 h 2555"/>
              <a:gd name="T10" fmla="*/ 121179 w 642"/>
              <a:gd name="T11" fmla="*/ 1215361 h 2555"/>
              <a:gd name="T12" fmla="*/ 194541 w 642"/>
              <a:gd name="T13" fmla="*/ 1490807 h 2555"/>
              <a:gd name="T14" fmla="*/ 186026 w 642"/>
              <a:gd name="T15" fmla="*/ 1569134 h 2555"/>
              <a:gd name="T16" fmla="*/ 186026 w 642"/>
              <a:gd name="T17" fmla="*/ 1569134 h 2555"/>
              <a:gd name="T18" fmla="*/ 379258 w 642"/>
              <a:gd name="T19" fmla="*/ 1642238 h 2555"/>
              <a:gd name="T20" fmla="*/ 379258 w 642"/>
              <a:gd name="T21" fmla="*/ 1642238 h 2555"/>
              <a:gd name="T22" fmla="*/ 280349 w 642"/>
              <a:gd name="T23" fmla="*/ 1499293 h 2555"/>
              <a:gd name="T24" fmla="*/ 309170 w 642"/>
              <a:gd name="T25" fmla="*/ 783914 h 2555"/>
              <a:gd name="T26" fmla="*/ 324891 w 642"/>
              <a:gd name="T27" fmla="*/ 338108 h 2555"/>
              <a:gd name="T28" fmla="*/ 324891 w 642"/>
              <a:gd name="T29" fmla="*/ 338108 h 2555"/>
              <a:gd name="T30" fmla="*/ 291485 w 642"/>
              <a:gd name="T31" fmla="*/ 99866 h 2555"/>
              <a:gd name="T32" fmla="*/ 291485 w 642"/>
              <a:gd name="T33" fmla="*/ 99866 h 2555"/>
              <a:gd name="T34" fmla="*/ 0 w 642"/>
              <a:gd name="T35" fmla="*/ 214744 h 25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2" h="2555">
                <a:moveTo>
                  <a:pt x="0" y="329"/>
                </a:moveTo>
                <a:lnTo>
                  <a:pt x="0" y="329"/>
                </a:lnTo>
                <a:cubicBezTo>
                  <a:pt x="0" y="329"/>
                  <a:pt x="60" y="1006"/>
                  <a:pt x="211" y="1373"/>
                </a:cubicBezTo>
                <a:cubicBezTo>
                  <a:pt x="211" y="1373"/>
                  <a:pt x="143" y="1641"/>
                  <a:pt x="185" y="1862"/>
                </a:cubicBezTo>
                <a:cubicBezTo>
                  <a:pt x="212" y="2002"/>
                  <a:pt x="252" y="2148"/>
                  <a:pt x="297" y="2284"/>
                </a:cubicBezTo>
                <a:lnTo>
                  <a:pt x="284" y="2404"/>
                </a:lnTo>
                <a:cubicBezTo>
                  <a:pt x="284" y="2404"/>
                  <a:pt x="482" y="2554"/>
                  <a:pt x="579" y="2516"/>
                </a:cubicBezTo>
                <a:cubicBezTo>
                  <a:pt x="641" y="2492"/>
                  <a:pt x="485" y="2414"/>
                  <a:pt x="428" y="2297"/>
                </a:cubicBezTo>
                <a:lnTo>
                  <a:pt x="472" y="1201"/>
                </a:lnTo>
                <a:lnTo>
                  <a:pt x="496" y="518"/>
                </a:lnTo>
                <a:cubicBezTo>
                  <a:pt x="496" y="518"/>
                  <a:pt x="502" y="225"/>
                  <a:pt x="445" y="153"/>
                </a:cubicBezTo>
                <a:cubicBezTo>
                  <a:pt x="372" y="58"/>
                  <a:pt x="78" y="0"/>
                  <a:pt x="0" y="329"/>
                </a:cubicBez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80">
            <a:extLst>
              <a:ext uri="{FF2B5EF4-FFF2-40B4-BE49-F238E27FC236}">
                <a16:creationId xmlns:a16="http://schemas.microsoft.com/office/drawing/2014/main" id="{3DD6806F-DBE1-AE44-B15B-F3183CAFCFDB}"/>
              </a:ext>
            </a:extLst>
          </p:cNvPr>
          <p:cNvSpPr>
            <a:spLocks noChangeArrowheads="1"/>
          </p:cNvSpPr>
          <p:nvPr/>
        </p:nvSpPr>
        <p:spPr bwMode="auto">
          <a:xfrm>
            <a:off x="13842198" y="7253501"/>
            <a:ext cx="1142531" cy="2081867"/>
          </a:xfrm>
          <a:custGeom>
            <a:avLst/>
            <a:gdLst>
              <a:gd name="T0" fmla="*/ 598450 w 917"/>
              <a:gd name="T1" fmla="*/ 1045225 h 1670"/>
              <a:gd name="T2" fmla="*/ 537690 w 917"/>
              <a:gd name="T3" fmla="*/ 827552 h 1670"/>
              <a:gd name="T4" fmla="*/ 528543 w 917"/>
              <a:gd name="T5" fmla="*/ 843893 h 1670"/>
              <a:gd name="T6" fmla="*/ 528543 w 917"/>
              <a:gd name="T7" fmla="*/ 843893 h 1670"/>
              <a:gd name="T8" fmla="*/ 158759 w 917"/>
              <a:gd name="T9" fmla="*/ 1080524 h 1670"/>
              <a:gd name="T10" fmla="*/ 48346 w 917"/>
              <a:gd name="T11" fmla="*/ 1090982 h 1670"/>
              <a:gd name="T12" fmla="*/ 133933 w 917"/>
              <a:gd name="T13" fmla="*/ 625566 h 1670"/>
              <a:gd name="T14" fmla="*/ 100613 w 917"/>
              <a:gd name="T15" fmla="*/ 454304 h 1670"/>
              <a:gd name="T16" fmla="*/ 100613 w 917"/>
              <a:gd name="T17" fmla="*/ 454304 h 1670"/>
              <a:gd name="T18" fmla="*/ 22867 w 917"/>
              <a:gd name="T19" fmla="*/ 394819 h 1670"/>
              <a:gd name="T20" fmla="*/ 22867 w 917"/>
              <a:gd name="T21" fmla="*/ 394819 h 1670"/>
              <a:gd name="T22" fmla="*/ 193385 w 917"/>
              <a:gd name="T23" fmla="*/ 39874 h 1670"/>
              <a:gd name="T24" fmla="*/ 193385 w 917"/>
              <a:gd name="T25" fmla="*/ 39874 h 1670"/>
              <a:gd name="T26" fmla="*/ 273745 w 917"/>
              <a:gd name="T27" fmla="*/ 0 h 1670"/>
              <a:gd name="T28" fmla="*/ 303798 w 917"/>
              <a:gd name="T29" fmla="*/ 0 h 1670"/>
              <a:gd name="T30" fmla="*/ 303798 w 917"/>
              <a:gd name="T31" fmla="*/ 0 h 1670"/>
              <a:gd name="T32" fmla="*/ 469744 w 917"/>
              <a:gd name="T33" fmla="*/ 45104 h 1670"/>
              <a:gd name="T34" fmla="*/ 483464 w 917"/>
              <a:gd name="T35" fmla="*/ 52948 h 1670"/>
              <a:gd name="T36" fmla="*/ 454064 w 917"/>
              <a:gd name="T37" fmla="*/ 500714 h 1670"/>
              <a:gd name="T38" fmla="*/ 547490 w 917"/>
              <a:gd name="T39" fmla="*/ 663479 h 1670"/>
              <a:gd name="T40" fmla="*/ 547490 w 917"/>
              <a:gd name="T41" fmla="*/ 663479 h 1670"/>
              <a:gd name="T42" fmla="*/ 598450 w 917"/>
              <a:gd name="T43" fmla="*/ 856313 h 1670"/>
              <a:gd name="T44" fmla="*/ 598450 w 917"/>
              <a:gd name="T45" fmla="*/ 1045225 h 167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17" h="1670">
                <a:moveTo>
                  <a:pt x="916" y="1599"/>
                </a:moveTo>
                <a:lnTo>
                  <a:pt x="823" y="1266"/>
                </a:lnTo>
                <a:lnTo>
                  <a:pt x="809" y="1291"/>
                </a:lnTo>
                <a:cubicBezTo>
                  <a:pt x="690" y="1496"/>
                  <a:pt x="479" y="1631"/>
                  <a:pt x="243" y="1653"/>
                </a:cubicBezTo>
                <a:lnTo>
                  <a:pt x="74" y="1669"/>
                </a:lnTo>
                <a:lnTo>
                  <a:pt x="205" y="957"/>
                </a:lnTo>
                <a:lnTo>
                  <a:pt x="154" y="695"/>
                </a:lnTo>
                <a:cubicBezTo>
                  <a:pt x="154" y="695"/>
                  <a:pt x="55" y="679"/>
                  <a:pt x="35" y="604"/>
                </a:cubicBezTo>
                <a:cubicBezTo>
                  <a:pt x="0" y="468"/>
                  <a:pt x="200" y="185"/>
                  <a:pt x="296" y="61"/>
                </a:cubicBezTo>
                <a:cubicBezTo>
                  <a:pt x="325" y="23"/>
                  <a:pt x="371" y="0"/>
                  <a:pt x="419" y="0"/>
                </a:cubicBezTo>
                <a:lnTo>
                  <a:pt x="465" y="0"/>
                </a:lnTo>
                <a:cubicBezTo>
                  <a:pt x="554" y="0"/>
                  <a:pt x="642" y="24"/>
                  <a:pt x="719" y="69"/>
                </a:cubicBezTo>
                <a:lnTo>
                  <a:pt x="740" y="81"/>
                </a:lnTo>
                <a:lnTo>
                  <a:pt x="695" y="766"/>
                </a:lnTo>
                <a:lnTo>
                  <a:pt x="838" y="1015"/>
                </a:lnTo>
                <a:cubicBezTo>
                  <a:pt x="889" y="1105"/>
                  <a:pt x="916" y="1206"/>
                  <a:pt x="916" y="1310"/>
                </a:cubicBezTo>
                <a:lnTo>
                  <a:pt x="916" y="1599"/>
                </a:ln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81">
            <a:extLst>
              <a:ext uri="{FF2B5EF4-FFF2-40B4-BE49-F238E27FC236}">
                <a16:creationId xmlns:a16="http://schemas.microsoft.com/office/drawing/2014/main" id="{7BAFA58E-BE16-EA49-A113-CE1C961F01C2}"/>
              </a:ext>
            </a:extLst>
          </p:cNvPr>
          <p:cNvSpPr>
            <a:spLocks noChangeArrowheads="1"/>
          </p:cNvSpPr>
          <p:nvPr/>
        </p:nvSpPr>
        <p:spPr bwMode="auto">
          <a:xfrm>
            <a:off x="14320083" y="7528153"/>
            <a:ext cx="659152" cy="1719326"/>
          </a:xfrm>
          <a:custGeom>
            <a:avLst/>
            <a:gdLst>
              <a:gd name="T0" fmla="*/ 294214 w 531"/>
              <a:gd name="T1" fmla="*/ 519640 h 1381"/>
              <a:gd name="T2" fmla="*/ 201133 w 531"/>
              <a:gd name="T3" fmla="*/ 357089 h 1381"/>
              <a:gd name="T4" fmla="*/ 224566 w 531"/>
              <a:gd name="T5" fmla="*/ 0 h 1381"/>
              <a:gd name="T6" fmla="*/ 224566 w 531"/>
              <a:gd name="T7" fmla="*/ 0 h 1381"/>
              <a:gd name="T8" fmla="*/ 104146 w 531"/>
              <a:gd name="T9" fmla="*/ 115548 h 1381"/>
              <a:gd name="T10" fmla="*/ 104146 w 531"/>
              <a:gd name="T11" fmla="*/ 115548 h 1381"/>
              <a:gd name="T12" fmla="*/ 167936 w 531"/>
              <a:gd name="T13" fmla="*/ 554892 h 1381"/>
              <a:gd name="T14" fmla="*/ 167936 w 531"/>
              <a:gd name="T15" fmla="*/ 554892 h 1381"/>
              <a:gd name="T16" fmla="*/ 195275 w 531"/>
              <a:gd name="T17" fmla="*/ 802308 h 1381"/>
              <a:gd name="T18" fmla="*/ 195275 w 531"/>
              <a:gd name="T19" fmla="*/ 802308 h 1381"/>
              <a:gd name="T20" fmla="*/ 275337 w 531"/>
              <a:gd name="T21" fmla="*/ 699817 h 1381"/>
              <a:gd name="T22" fmla="*/ 284450 w 531"/>
              <a:gd name="T23" fmla="*/ 683496 h 1381"/>
              <a:gd name="T24" fmla="*/ 344985 w 531"/>
              <a:gd name="T25" fmla="*/ 900883 h 1381"/>
              <a:gd name="T26" fmla="*/ 344985 w 531"/>
              <a:gd name="T27" fmla="*/ 712220 h 1381"/>
              <a:gd name="T28" fmla="*/ 344985 w 531"/>
              <a:gd name="T29" fmla="*/ 712220 h 1381"/>
              <a:gd name="T30" fmla="*/ 294214 w 531"/>
              <a:gd name="T31" fmla="*/ 519640 h 138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31" h="1381">
                <a:moveTo>
                  <a:pt x="452" y="796"/>
                </a:moveTo>
                <a:lnTo>
                  <a:pt x="309" y="547"/>
                </a:lnTo>
                <a:lnTo>
                  <a:pt x="345" y="0"/>
                </a:lnTo>
                <a:cubicBezTo>
                  <a:pt x="268" y="50"/>
                  <a:pt x="183" y="117"/>
                  <a:pt x="160" y="177"/>
                </a:cubicBezTo>
                <a:cubicBezTo>
                  <a:pt x="115" y="292"/>
                  <a:pt x="0" y="505"/>
                  <a:pt x="258" y="850"/>
                </a:cubicBezTo>
                <a:cubicBezTo>
                  <a:pt x="316" y="927"/>
                  <a:pt x="318" y="1079"/>
                  <a:pt x="300" y="1229"/>
                </a:cubicBezTo>
                <a:cubicBezTo>
                  <a:pt x="348" y="1183"/>
                  <a:pt x="389" y="1131"/>
                  <a:pt x="423" y="1072"/>
                </a:cubicBezTo>
                <a:lnTo>
                  <a:pt x="437" y="1047"/>
                </a:lnTo>
                <a:lnTo>
                  <a:pt x="530" y="1380"/>
                </a:lnTo>
                <a:lnTo>
                  <a:pt x="530" y="1091"/>
                </a:lnTo>
                <a:cubicBezTo>
                  <a:pt x="530" y="987"/>
                  <a:pt x="503" y="886"/>
                  <a:pt x="452" y="796"/>
                </a:cubicBez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82">
            <a:extLst>
              <a:ext uri="{FF2B5EF4-FFF2-40B4-BE49-F238E27FC236}">
                <a16:creationId xmlns:a16="http://schemas.microsoft.com/office/drawing/2014/main" id="{22096ECA-6661-3040-9D45-AC0B2004E9DB}"/>
              </a:ext>
            </a:extLst>
          </p:cNvPr>
          <p:cNvSpPr>
            <a:spLocks noChangeArrowheads="1"/>
          </p:cNvSpPr>
          <p:nvPr/>
        </p:nvSpPr>
        <p:spPr bwMode="auto">
          <a:xfrm>
            <a:off x="13825719" y="8396055"/>
            <a:ext cx="851407" cy="532827"/>
          </a:xfrm>
          <a:custGeom>
            <a:avLst/>
            <a:gdLst>
              <a:gd name="T0" fmla="*/ 194790 w 683"/>
              <a:gd name="T1" fmla="*/ 128899 h 427"/>
              <a:gd name="T2" fmla="*/ 154917 w 683"/>
              <a:gd name="T3" fmla="*/ 97492 h 427"/>
              <a:gd name="T4" fmla="*/ 75171 w 683"/>
              <a:gd name="T5" fmla="*/ 108615 h 427"/>
              <a:gd name="T6" fmla="*/ 38566 w 683"/>
              <a:gd name="T7" fmla="*/ 149837 h 427"/>
              <a:gd name="T8" fmla="*/ 38566 w 683"/>
              <a:gd name="T9" fmla="*/ 149837 h 427"/>
              <a:gd name="T10" fmla="*/ 107853 w 683"/>
              <a:gd name="T11" fmla="*/ 134788 h 427"/>
              <a:gd name="T12" fmla="*/ 133346 w 683"/>
              <a:gd name="T13" fmla="*/ 152454 h 427"/>
              <a:gd name="T14" fmla="*/ 76478 w 683"/>
              <a:gd name="T15" fmla="*/ 176663 h 427"/>
              <a:gd name="T16" fmla="*/ 76478 w 683"/>
              <a:gd name="T17" fmla="*/ 176663 h 427"/>
              <a:gd name="T18" fmla="*/ 8498 w 683"/>
              <a:gd name="T19" fmla="*/ 177972 h 427"/>
              <a:gd name="T20" fmla="*/ 8498 w 683"/>
              <a:gd name="T21" fmla="*/ 177972 h 427"/>
              <a:gd name="T22" fmla="*/ 20917 w 683"/>
              <a:gd name="T23" fmla="*/ 196947 h 427"/>
              <a:gd name="T24" fmla="*/ 20917 w 683"/>
              <a:gd name="T25" fmla="*/ 196947 h 427"/>
              <a:gd name="T26" fmla="*/ 4576 w 683"/>
              <a:gd name="T27" fmla="*/ 206762 h 427"/>
              <a:gd name="T28" fmla="*/ 4576 w 683"/>
              <a:gd name="T29" fmla="*/ 206762 h 427"/>
              <a:gd name="T30" fmla="*/ 26800 w 683"/>
              <a:gd name="T31" fmla="*/ 225082 h 427"/>
              <a:gd name="T32" fmla="*/ 26800 w 683"/>
              <a:gd name="T33" fmla="*/ 231625 h 427"/>
              <a:gd name="T34" fmla="*/ 26800 w 683"/>
              <a:gd name="T35" fmla="*/ 231625 h 427"/>
              <a:gd name="T36" fmla="*/ 66673 w 683"/>
              <a:gd name="T37" fmla="*/ 242749 h 427"/>
              <a:gd name="T38" fmla="*/ 66673 w 683"/>
              <a:gd name="T39" fmla="*/ 242749 h 427"/>
              <a:gd name="T40" fmla="*/ 66673 w 683"/>
              <a:gd name="T41" fmla="*/ 263687 h 427"/>
              <a:gd name="T42" fmla="*/ 66673 w 683"/>
              <a:gd name="T43" fmla="*/ 263687 h 427"/>
              <a:gd name="T44" fmla="*/ 215707 w 683"/>
              <a:gd name="T45" fmla="*/ 207416 h 427"/>
              <a:gd name="T46" fmla="*/ 215707 w 683"/>
              <a:gd name="T47" fmla="*/ 207416 h 427"/>
              <a:gd name="T48" fmla="*/ 445794 w 683"/>
              <a:gd name="T49" fmla="*/ 110578 h 427"/>
              <a:gd name="T50" fmla="*/ 378468 w 683"/>
              <a:gd name="T51" fmla="*/ 0 h 427"/>
              <a:gd name="T52" fmla="*/ 194790 w 683"/>
              <a:gd name="T53" fmla="*/ 128899 h 4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83" h="427">
                <a:moveTo>
                  <a:pt x="298" y="197"/>
                </a:moveTo>
                <a:lnTo>
                  <a:pt x="237" y="149"/>
                </a:lnTo>
                <a:lnTo>
                  <a:pt x="115" y="166"/>
                </a:lnTo>
                <a:lnTo>
                  <a:pt x="59" y="229"/>
                </a:lnTo>
                <a:cubicBezTo>
                  <a:pt x="106" y="229"/>
                  <a:pt x="165" y="206"/>
                  <a:pt x="165" y="206"/>
                </a:cubicBezTo>
                <a:lnTo>
                  <a:pt x="204" y="233"/>
                </a:lnTo>
                <a:lnTo>
                  <a:pt x="117" y="270"/>
                </a:lnTo>
                <a:cubicBezTo>
                  <a:pt x="117" y="270"/>
                  <a:pt x="18" y="255"/>
                  <a:pt x="13" y="272"/>
                </a:cubicBezTo>
                <a:cubicBezTo>
                  <a:pt x="8" y="289"/>
                  <a:pt x="32" y="301"/>
                  <a:pt x="32" y="301"/>
                </a:cubicBezTo>
                <a:cubicBezTo>
                  <a:pt x="32" y="301"/>
                  <a:pt x="13" y="296"/>
                  <a:pt x="7" y="316"/>
                </a:cubicBezTo>
                <a:cubicBezTo>
                  <a:pt x="0" y="334"/>
                  <a:pt x="41" y="344"/>
                  <a:pt x="41" y="344"/>
                </a:cubicBezTo>
                <a:lnTo>
                  <a:pt x="41" y="354"/>
                </a:lnTo>
                <a:cubicBezTo>
                  <a:pt x="43" y="371"/>
                  <a:pt x="102" y="371"/>
                  <a:pt x="102" y="371"/>
                </a:cubicBezTo>
                <a:cubicBezTo>
                  <a:pt x="102" y="371"/>
                  <a:pt x="63" y="395"/>
                  <a:pt x="102" y="403"/>
                </a:cubicBezTo>
                <a:cubicBezTo>
                  <a:pt x="219" y="426"/>
                  <a:pt x="330" y="317"/>
                  <a:pt x="330" y="317"/>
                </a:cubicBezTo>
                <a:cubicBezTo>
                  <a:pt x="330" y="317"/>
                  <a:pt x="508" y="251"/>
                  <a:pt x="682" y="169"/>
                </a:cubicBezTo>
                <a:lnTo>
                  <a:pt x="579" y="0"/>
                </a:lnTo>
                <a:lnTo>
                  <a:pt x="298" y="197"/>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83">
            <a:extLst>
              <a:ext uri="{FF2B5EF4-FFF2-40B4-BE49-F238E27FC236}">
                <a16:creationId xmlns:a16="http://schemas.microsoft.com/office/drawing/2014/main" id="{FB4996C8-A07E-F74D-A625-9E05F024C66A}"/>
              </a:ext>
            </a:extLst>
          </p:cNvPr>
          <p:cNvSpPr>
            <a:spLocks noChangeArrowheads="1"/>
          </p:cNvSpPr>
          <p:nvPr/>
        </p:nvSpPr>
        <p:spPr bwMode="auto">
          <a:xfrm>
            <a:off x="14545294" y="7352375"/>
            <a:ext cx="593238" cy="1252415"/>
          </a:xfrm>
          <a:custGeom>
            <a:avLst/>
            <a:gdLst>
              <a:gd name="T0" fmla="*/ 113058 w 476"/>
              <a:gd name="T1" fmla="*/ 0 h 1004"/>
              <a:gd name="T2" fmla="*/ 113058 w 476"/>
              <a:gd name="T3" fmla="*/ 0 h 1004"/>
              <a:gd name="T4" fmla="*/ 12417 w 476"/>
              <a:gd name="T5" fmla="*/ 150441 h 1004"/>
              <a:gd name="T6" fmla="*/ 12417 w 476"/>
              <a:gd name="T7" fmla="*/ 150441 h 1004"/>
              <a:gd name="T8" fmla="*/ 130703 w 476"/>
              <a:gd name="T9" fmla="*/ 455248 h 1004"/>
              <a:gd name="T10" fmla="*/ 1307 w 476"/>
              <a:gd name="T11" fmla="*/ 545513 h 1004"/>
              <a:gd name="T12" fmla="*/ 68619 w 476"/>
              <a:gd name="T13" fmla="*/ 656055 h 1004"/>
              <a:gd name="T14" fmla="*/ 68619 w 476"/>
              <a:gd name="T15" fmla="*/ 656055 h 1004"/>
              <a:gd name="T16" fmla="*/ 286893 w 476"/>
              <a:gd name="T17" fmla="*/ 500381 h 1004"/>
              <a:gd name="T18" fmla="*/ 286893 w 476"/>
              <a:gd name="T19" fmla="*/ 500381 h 1004"/>
              <a:gd name="T20" fmla="*/ 113058 w 476"/>
              <a:gd name="T21" fmla="*/ 0 h 10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6" h="1004">
                <a:moveTo>
                  <a:pt x="173" y="0"/>
                </a:moveTo>
                <a:lnTo>
                  <a:pt x="173" y="0"/>
                </a:lnTo>
                <a:cubicBezTo>
                  <a:pt x="173" y="0"/>
                  <a:pt x="0" y="36"/>
                  <a:pt x="19" y="230"/>
                </a:cubicBezTo>
                <a:cubicBezTo>
                  <a:pt x="38" y="425"/>
                  <a:pt x="200" y="696"/>
                  <a:pt x="200" y="696"/>
                </a:cubicBezTo>
                <a:lnTo>
                  <a:pt x="2" y="834"/>
                </a:lnTo>
                <a:lnTo>
                  <a:pt x="105" y="1003"/>
                </a:lnTo>
                <a:cubicBezTo>
                  <a:pt x="267" y="926"/>
                  <a:pt x="426" y="834"/>
                  <a:pt x="439" y="765"/>
                </a:cubicBezTo>
                <a:cubicBezTo>
                  <a:pt x="475" y="573"/>
                  <a:pt x="173" y="0"/>
                  <a:pt x="173" y="0"/>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84">
            <a:extLst>
              <a:ext uri="{FF2B5EF4-FFF2-40B4-BE49-F238E27FC236}">
                <a16:creationId xmlns:a16="http://schemas.microsoft.com/office/drawing/2014/main" id="{4EB801B7-7EA5-904F-9665-8444F1F5F19F}"/>
              </a:ext>
            </a:extLst>
          </p:cNvPr>
          <p:cNvSpPr>
            <a:spLocks noChangeArrowheads="1"/>
          </p:cNvSpPr>
          <p:nvPr/>
        </p:nvSpPr>
        <p:spPr bwMode="auto">
          <a:xfrm>
            <a:off x="14083888" y="6978849"/>
            <a:ext cx="433940" cy="565785"/>
          </a:xfrm>
          <a:custGeom>
            <a:avLst/>
            <a:gdLst>
              <a:gd name="T0" fmla="*/ 113121 w 350"/>
              <a:gd name="T1" fmla="*/ 3904 h 456"/>
              <a:gd name="T2" fmla="*/ 113121 w 350"/>
              <a:gd name="T3" fmla="*/ 142481 h 456"/>
              <a:gd name="T4" fmla="*/ 113121 w 350"/>
              <a:gd name="T5" fmla="*/ 142481 h 456"/>
              <a:gd name="T6" fmla="*/ 25355 w 350"/>
              <a:gd name="T7" fmla="*/ 286262 h 456"/>
              <a:gd name="T8" fmla="*/ 25355 w 350"/>
              <a:gd name="T9" fmla="*/ 286262 h 456"/>
              <a:gd name="T10" fmla="*/ 172283 w 350"/>
              <a:gd name="T11" fmla="*/ 176312 h 456"/>
              <a:gd name="T12" fmla="*/ 226893 w 350"/>
              <a:gd name="T13" fmla="*/ 146384 h 456"/>
              <a:gd name="T14" fmla="*/ 224292 w 350"/>
              <a:gd name="T15" fmla="*/ 0 h 456"/>
              <a:gd name="T16" fmla="*/ 113121 w 350"/>
              <a:gd name="T17" fmla="*/ 3904 h 4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0" h="456">
                <a:moveTo>
                  <a:pt x="174" y="6"/>
                </a:moveTo>
                <a:lnTo>
                  <a:pt x="174" y="219"/>
                </a:lnTo>
                <a:cubicBezTo>
                  <a:pt x="174" y="219"/>
                  <a:pt x="0" y="426"/>
                  <a:pt x="39" y="440"/>
                </a:cubicBezTo>
                <a:cubicBezTo>
                  <a:pt x="78" y="455"/>
                  <a:pt x="265" y="271"/>
                  <a:pt x="265" y="271"/>
                </a:cubicBezTo>
                <a:lnTo>
                  <a:pt x="349" y="225"/>
                </a:lnTo>
                <a:lnTo>
                  <a:pt x="345" y="0"/>
                </a:lnTo>
                <a:lnTo>
                  <a:pt x="174" y="6"/>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85">
            <a:extLst>
              <a:ext uri="{FF2B5EF4-FFF2-40B4-BE49-F238E27FC236}">
                <a16:creationId xmlns:a16="http://schemas.microsoft.com/office/drawing/2014/main" id="{C7D657A7-EFE1-6140-88CE-0E2B691A11BD}"/>
              </a:ext>
            </a:extLst>
          </p:cNvPr>
          <p:cNvSpPr>
            <a:spLocks noChangeArrowheads="1"/>
          </p:cNvSpPr>
          <p:nvPr/>
        </p:nvSpPr>
        <p:spPr bwMode="auto">
          <a:xfrm>
            <a:off x="14303606" y="6984345"/>
            <a:ext cx="175775" cy="186763"/>
          </a:xfrm>
          <a:custGeom>
            <a:avLst/>
            <a:gdLst>
              <a:gd name="T0" fmla="*/ 91507 w 139"/>
              <a:gd name="T1" fmla="*/ 0 h 152"/>
              <a:gd name="T2" fmla="*/ 0 w 139"/>
              <a:gd name="T3" fmla="*/ 3221 h 152"/>
              <a:gd name="T4" fmla="*/ 0 w 139"/>
              <a:gd name="T5" fmla="*/ 97286 h 152"/>
              <a:gd name="T6" fmla="*/ 0 w 139"/>
              <a:gd name="T7" fmla="*/ 97286 h 152"/>
              <a:gd name="T8" fmla="*/ 91507 w 139"/>
              <a:gd name="T9" fmla="*/ 0 h 1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9" h="152">
                <a:moveTo>
                  <a:pt x="138" y="0"/>
                </a:moveTo>
                <a:lnTo>
                  <a:pt x="0" y="5"/>
                </a:lnTo>
                <a:lnTo>
                  <a:pt x="0" y="151"/>
                </a:lnTo>
                <a:cubicBezTo>
                  <a:pt x="44" y="131"/>
                  <a:pt x="111" y="87"/>
                  <a:pt x="138" y="0"/>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86">
            <a:extLst>
              <a:ext uri="{FF2B5EF4-FFF2-40B4-BE49-F238E27FC236}">
                <a16:creationId xmlns:a16="http://schemas.microsoft.com/office/drawing/2014/main" id="{A0433862-8343-4540-A4DB-050873031C6A}"/>
              </a:ext>
            </a:extLst>
          </p:cNvPr>
          <p:cNvSpPr>
            <a:spLocks noChangeArrowheads="1"/>
          </p:cNvSpPr>
          <p:nvPr/>
        </p:nvSpPr>
        <p:spPr bwMode="auto">
          <a:xfrm>
            <a:off x="13941074" y="6511942"/>
            <a:ext cx="516335" cy="637193"/>
          </a:xfrm>
          <a:custGeom>
            <a:avLst/>
            <a:gdLst>
              <a:gd name="T0" fmla="*/ 270094 w 414"/>
              <a:gd name="T1" fmla="*/ 140302 h 512"/>
              <a:gd name="T2" fmla="*/ 270094 w 414"/>
              <a:gd name="T3" fmla="*/ 140302 h 512"/>
              <a:gd name="T4" fmla="*/ 127526 w 414"/>
              <a:gd name="T5" fmla="*/ 333462 h 512"/>
              <a:gd name="T6" fmla="*/ 127526 w 414"/>
              <a:gd name="T7" fmla="*/ 333462 h 512"/>
              <a:gd name="T8" fmla="*/ 22235 w 414"/>
              <a:gd name="T9" fmla="*/ 206864 h 512"/>
              <a:gd name="T10" fmla="*/ 22235 w 414"/>
              <a:gd name="T11" fmla="*/ 206864 h 512"/>
              <a:gd name="T12" fmla="*/ 151070 w 414"/>
              <a:gd name="T13" fmla="*/ 0 h 512"/>
              <a:gd name="T14" fmla="*/ 151070 w 414"/>
              <a:gd name="T15" fmla="*/ 0 h 512"/>
              <a:gd name="T16" fmla="*/ 270094 w 414"/>
              <a:gd name="T17" fmla="*/ 140302 h 5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4" h="512">
                <a:moveTo>
                  <a:pt x="413" y="215"/>
                </a:moveTo>
                <a:lnTo>
                  <a:pt x="413" y="215"/>
                </a:lnTo>
                <a:cubicBezTo>
                  <a:pt x="413" y="365"/>
                  <a:pt x="269" y="511"/>
                  <a:pt x="195" y="511"/>
                </a:cubicBezTo>
                <a:cubicBezTo>
                  <a:pt x="120" y="511"/>
                  <a:pt x="54" y="408"/>
                  <a:pt x="34" y="317"/>
                </a:cubicBezTo>
                <a:cubicBezTo>
                  <a:pt x="0" y="161"/>
                  <a:pt x="102" y="0"/>
                  <a:pt x="231" y="0"/>
                </a:cubicBezTo>
                <a:cubicBezTo>
                  <a:pt x="324" y="0"/>
                  <a:pt x="413" y="63"/>
                  <a:pt x="413" y="215"/>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87">
            <a:extLst>
              <a:ext uri="{FF2B5EF4-FFF2-40B4-BE49-F238E27FC236}">
                <a16:creationId xmlns:a16="http://schemas.microsoft.com/office/drawing/2014/main" id="{4AFC550B-2825-D942-92D9-3C1D15ACF458}"/>
              </a:ext>
            </a:extLst>
          </p:cNvPr>
          <p:cNvSpPr>
            <a:spLocks noChangeArrowheads="1"/>
          </p:cNvSpPr>
          <p:nvPr/>
        </p:nvSpPr>
        <p:spPr bwMode="auto">
          <a:xfrm>
            <a:off x="13814734" y="6325177"/>
            <a:ext cx="1005209" cy="851420"/>
          </a:xfrm>
          <a:custGeom>
            <a:avLst/>
            <a:gdLst>
              <a:gd name="T0" fmla="*/ 197253 w 807"/>
              <a:gd name="T1" fmla="*/ 300894 h 684"/>
              <a:gd name="T2" fmla="*/ 137816 w 807"/>
              <a:gd name="T3" fmla="*/ 300894 h 684"/>
              <a:gd name="T4" fmla="*/ 137816 w 807"/>
              <a:gd name="T5" fmla="*/ 228445 h 684"/>
              <a:gd name="T6" fmla="*/ 121487 w 807"/>
              <a:gd name="T7" fmla="*/ 300894 h 684"/>
              <a:gd name="T8" fmla="*/ 16329 w 807"/>
              <a:gd name="T9" fmla="*/ 300894 h 684"/>
              <a:gd name="T10" fmla="*/ 16329 w 807"/>
              <a:gd name="T11" fmla="*/ 300894 h 684"/>
              <a:gd name="T12" fmla="*/ 150226 w 807"/>
              <a:gd name="T13" fmla="*/ 98558 h 684"/>
              <a:gd name="T14" fmla="*/ 150226 w 807"/>
              <a:gd name="T15" fmla="*/ 98558 h 684"/>
              <a:gd name="T16" fmla="*/ 317433 w 807"/>
              <a:gd name="T17" fmla="*/ 39162 h 684"/>
              <a:gd name="T18" fmla="*/ 317433 w 807"/>
              <a:gd name="T19" fmla="*/ 39162 h 684"/>
              <a:gd name="T20" fmla="*/ 410834 w 807"/>
              <a:gd name="T21" fmla="*/ 411200 h 684"/>
              <a:gd name="T22" fmla="*/ 410834 w 807"/>
              <a:gd name="T23" fmla="*/ 411200 h 684"/>
              <a:gd name="T24" fmla="*/ 204437 w 807"/>
              <a:gd name="T25" fmla="*/ 248678 h 684"/>
              <a:gd name="T26" fmla="*/ 197253 w 807"/>
              <a:gd name="T27" fmla="*/ 300894 h 68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07" h="684">
                <a:moveTo>
                  <a:pt x="302" y="461"/>
                </a:moveTo>
                <a:lnTo>
                  <a:pt x="211" y="461"/>
                </a:lnTo>
                <a:lnTo>
                  <a:pt x="211" y="350"/>
                </a:lnTo>
                <a:lnTo>
                  <a:pt x="186" y="461"/>
                </a:lnTo>
                <a:lnTo>
                  <a:pt x="25" y="461"/>
                </a:lnTo>
                <a:cubicBezTo>
                  <a:pt x="25" y="461"/>
                  <a:pt x="0" y="135"/>
                  <a:pt x="230" y="151"/>
                </a:cubicBezTo>
                <a:cubicBezTo>
                  <a:pt x="230" y="151"/>
                  <a:pt x="321" y="0"/>
                  <a:pt x="486" y="60"/>
                </a:cubicBezTo>
                <a:cubicBezTo>
                  <a:pt x="806" y="177"/>
                  <a:pt x="629" y="630"/>
                  <a:pt x="629" y="630"/>
                </a:cubicBezTo>
                <a:cubicBezTo>
                  <a:pt x="629" y="630"/>
                  <a:pt x="353" y="683"/>
                  <a:pt x="313" y="381"/>
                </a:cubicBezTo>
                <a:lnTo>
                  <a:pt x="302" y="461"/>
                </a:ln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88">
            <a:extLst>
              <a:ext uri="{FF2B5EF4-FFF2-40B4-BE49-F238E27FC236}">
                <a16:creationId xmlns:a16="http://schemas.microsoft.com/office/drawing/2014/main" id="{B00E02DD-5622-AB4B-803B-0B12EBE688E9}"/>
              </a:ext>
            </a:extLst>
          </p:cNvPr>
          <p:cNvSpPr>
            <a:spLocks noChangeArrowheads="1"/>
          </p:cNvSpPr>
          <p:nvPr/>
        </p:nvSpPr>
        <p:spPr bwMode="auto">
          <a:xfrm>
            <a:off x="15572472" y="7857738"/>
            <a:ext cx="900842" cy="1527067"/>
          </a:xfrm>
          <a:custGeom>
            <a:avLst/>
            <a:gdLst>
              <a:gd name="T0" fmla="*/ 255158 w 722"/>
              <a:gd name="T1" fmla="*/ 12399 h 1227"/>
              <a:gd name="T2" fmla="*/ 255158 w 722"/>
              <a:gd name="T3" fmla="*/ 12399 h 1227"/>
              <a:gd name="T4" fmla="*/ 158983 w 722"/>
              <a:gd name="T5" fmla="*/ 329556 h 1227"/>
              <a:gd name="T6" fmla="*/ 158983 w 722"/>
              <a:gd name="T7" fmla="*/ 329556 h 1227"/>
              <a:gd name="T8" fmla="*/ 109260 w 722"/>
              <a:gd name="T9" fmla="*/ 633009 h 1227"/>
              <a:gd name="T10" fmla="*/ 109260 w 722"/>
              <a:gd name="T11" fmla="*/ 633009 h 1227"/>
              <a:gd name="T12" fmla="*/ 205435 w 722"/>
              <a:gd name="T13" fmla="*/ 780494 h 1227"/>
              <a:gd name="T14" fmla="*/ 205435 w 722"/>
              <a:gd name="T15" fmla="*/ 780494 h 1227"/>
              <a:gd name="T16" fmla="*/ 380775 w 722"/>
              <a:gd name="T17" fmla="*/ 163147 h 1227"/>
              <a:gd name="T18" fmla="*/ 380775 w 722"/>
              <a:gd name="T19" fmla="*/ 163147 h 1227"/>
              <a:gd name="T20" fmla="*/ 255158 w 722"/>
              <a:gd name="T21" fmla="*/ 12399 h 1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22" h="1227">
                <a:moveTo>
                  <a:pt x="390" y="19"/>
                </a:moveTo>
                <a:lnTo>
                  <a:pt x="390" y="19"/>
                </a:lnTo>
                <a:cubicBezTo>
                  <a:pt x="237" y="57"/>
                  <a:pt x="185" y="267"/>
                  <a:pt x="243" y="505"/>
                </a:cubicBezTo>
                <a:cubicBezTo>
                  <a:pt x="306" y="760"/>
                  <a:pt x="0" y="844"/>
                  <a:pt x="167" y="970"/>
                </a:cubicBezTo>
                <a:cubicBezTo>
                  <a:pt x="271" y="1047"/>
                  <a:pt x="185" y="1186"/>
                  <a:pt x="314" y="1196"/>
                </a:cubicBezTo>
                <a:cubicBezTo>
                  <a:pt x="721" y="1226"/>
                  <a:pt x="645" y="592"/>
                  <a:pt x="582" y="250"/>
                </a:cubicBezTo>
                <a:cubicBezTo>
                  <a:pt x="561" y="134"/>
                  <a:pt x="465" y="0"/>
                  <a:pt x="390" y="19"/>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89">
            <a:extLst>
              <a:ext uri="{FF2B5EF4-FFF2-40B4-BE49-F238E27FC236}">
                <a16:creationId xmlns:a16="http://schemas.microsoft.com/office/drawing/2014/main" id="{CCDEC13B-A2D3-234C-AE2E-14FC5020C9A9}"/>
              </a:ext>
            </a:extLst>
          </p:cNvPr>
          <p:cNvSpPr>
            <a:spLocks noChangeArrowheads="1"/>
          </p:cNvSpPr>
          <p:nvPr/>
        </p:nvSpPr>
        <p:spPr bwMode="auto">
          <a:xfrm>
            <a:off x="15940500" y="8549861"/>
            <a:ext cx="856898" cy="1620450"/>
          </a:xfrm>
          <a:custGeom>
            <a:avLst/>
            <a:gdLst>
              <a:gd name="T0" fmla="*/ 170210 w 689"/>
              <a:gd name="T1" fmla="*/ 45064 h 1301"/>
              <a:gd name="T2" fmla="*/ 170210 w 689"/>
              <a:gd name="T3" fmla="*/ 45064 h 1301"/>
              <a:gd name="T4" fmla="*/ 4565 w 689"/>
              <a:gd name="T5" fmla="*/ 324593 h 1301"/>
              <a:gd name="T6" fmla="*/ 4565 w 689"/>
              <a:gd name="T7" fmla="*/ 324593 h 1301"/>
              <a:gd name="T8" fmla="*/ 82822 w 689"/>
              <a:gd name="T9" fmla="*/ 410803 h 1301"/>
              <a:gd name="T10" fmla="*/ 87387 w 689"/>
              <a:gd name="T11" fmla="*/ 498319 h 1301"/>
              <a:gd name="T12" fmla="*/ 10434 w 689"/>
              <a:gd name="T13" fmla="*/ 653758 h 1301"/>
              <a:gd name="T14" fmla="*/ 10434 w 689"/>
              <a:gd name="T15" fmla="*/ 653758 h 1301"/>
              <a:gd name="T16" fmla="*/ 219120 w 689"/>
              <a:gd name="T17" fmla="*/ 754990 h 1301"/>
              <a:gd name="T18" fmla="*/ 219120 w 689"/>
              <a:gd name="T19" fmla="*/ 754990 h 1301"/>
              <a:gd name="T20" fmla="*/ 349549 w 689"/>
              <a:gd name="T21" fmla="*/ 849037 h 1301"/>
              <a:gd name="T22" fmla="*/ 349549 w 689"/>
              <a:gd name="T23" fmla="*/ 849037 h 1301"/>
              <a:gd name="T24" fmla="*/ 331289 w 689"/>
              <a:gd name="T25" fmla="*/ 574733 h 1301"/>
              <a:gd name="T26" fmla="*/ 331289 w 689"/>
              <a:gd name="T27" fmla="*/ 574733 h 1301"/>
              <a:gd name="T28" fmla="*/ 280422 w 689"/>
              <a:gd name="T29" fmla="*/ 0 h 1301"/>
              <a:gd name="T30" fmla="*/ 170210 w 689"/>
              <a:gd name="T31" fmla="*/ 45064 h 13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89" h="1301">
                <a:moveTo>
                  <a:pt x="261" y="69"/>
                </a:moveTo>
                <a:lnTo>
                  <a:pt x="261" y="69"/>
                </a:lnTo>
                <a:cubicBezTo>
                  <a:pt x="261" y="69"/>
                  <a:pt x="13" y="417"/>
                  <a:pt x="7" y="497"/>
                </a:cubicBezTo>
                <a:cubicBezTo>
                  <a:pt x="0" y="600"/>
                  <a:pt x="127" y="629"/>
                  <a:pt x="127" y="629"/>
                </a:cubicBezTo>
                <a:lnTo>
                  <a:pt x="134" y="763"/>
                </a:lnTo>
                <a:lnTo>
                  <a:pt x="16" y="1001"/>
                </a:lnTo>
                <a:cubicBezTo>
                  <a:pt x="16" y="1001"/>
                  <a:pt x="57" y="1132"/>
                  <a:pt x="336" y="1156"/>
                </a:cubicBezTo>
                <a:cubicBezTo>
                  <a:pt x="480" y="1168"/>
                  <a:pt x="536" y="1300"/>
                  <a:pt x="536" y="1300"/>
                </a:cubicBezTo>
                <a:cubicBezTo>
                  <a:pt x="536" y="1300"/>
                  <a:pt x="496" y="985"/>
                  <a:pt x="508" y="880"/>
                </a:cubicBezTo>
                <a:cubicBezTo>
                  <a:pt x="534" y="661"/>
                  <a:pt x="688" y="296"/>
                  <a:pt x="430" y="0"/>
                </a:cubicBezTo>
                <a:lnTo>
                  <a:pt x="261" y="69"/>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90">
            <a:extLst>
              <a:ext uri="{FF2B5EF4-FFF2-40B4-BE49-F238E27FC236}">
                <a16:creationId xmlns:a16="http://schemas.microsoft.com/office/drawing/2014/main" id="{D1F76E45-9806-3B4E-9B03-614F21A79263}"/>
              </a:ext>
            </a:extLst>
          </p:cNvPr>
          <p:cNvSpPr>
            <a:spLocks noChangeArrowheads="1"/>
          </p:cNvSpPr>
          <p:nvPr/>
        </p:nvSpPr>
        <p:spPr bwMode="auto">
          <a:xfrm>
            <a:off x="14765013" y="9401284"/>
            <a:ext cx="516335" cy="214227"/>
          </a:xfrm>
          <a:custGeom>
            <a:avLst/>
            <a:gdLst>
              <a:gd name="T0" fmla="*/ 260962 w 415"/>
              <a:gd name="T1" fmla="*/ 99419 h 174"/>
              <a:gd name="T2" fmla="*/ 260962 w 415"/>
              <a:gd name="T3" fmla="*/ 99419 h 174"/>
              <a:gd name="T4" fmla="*/ 197679 w 415"/>
              <a:gd name="T5" fmla="*/ 99419 h 174"/>
              <a:gd name="T6" fmla="*/ 197679 w 415"/>
              <a:gd name="T7" fmla="*/ 99419 h 174"/>
              <a:gd name="T8" fmla="*/ 135700 w 415"/>
              <a:gd name="T9" fmla="*/ 69723 h 174"/>
              <a:gd name="T10" fmla="*/ 100470 w 415"/>
              <a:gd name="T11" fmla="*/ 92318 h 174"/>
              <a:gd name="T12" fmla="*/ 100470 w 415"/>
              <a:gd name="T13" fmla="*/ 92318 h 174"/>
              <a:gd name="T14" fmla="*/ 52845 w 415"/>
              <a:gd name="T15" fmla="*/ 92318 h 174"/>
              <a:gd name="T16" fmla="*/ 52845 w 415"/>
              <a:gd name="T17" fmla="*/ 92318 h 174"/>
              <a:gd name="T18" fmla="*/ 0 w 415"/>
              <a:gd name="T19" fmla="*/ 100711 h 174"/>
              <a:gd name="T20" fmla="*/ 71765 w 415"/>
              <a:gd name="T21" fmla="*/ 15494 h 174"/>
              <a:gd name="T22" fmla="*/ 155925 w 415"/>
              <a:gd name="T23" fmla="*/ 0 h 174"/>
              <a:gd name="T24" fmla="*/ 270096 w 415"/>
              <a:gd name="T25" fmla="*/ 45836 h 174"/>
              <a:gd name="T26" fmla="*/ 260962 w 415"/>
              <a:gd name="T27" fmla="*/ 99419 h 17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15" h="174">
                <a:moveTo>
                  <a:pt x="400" y="154"/>
                </a:moveTo>
                <a:lnTo>
                  <a:pt x="400" y="154"/>
                </a:lnTo>
                <a:cubicBezTo>
                  <a:pt x="400" y="154"/>
                  <a:pt x="384" y="152"/>
                  <a:pt x="303" y="154"/>
                </a:cubicBezTo>
                <a:cubicBezTo>
                  <a:pt x="222" y="155"/>
                  <a:pt x="208" y="108"/>
                  <a:pt x="208" y="108"/>
                </a:cubicBezTo>
                <a:lnTo>
                  <a:pt x="154" y="143"/>
                </a:lnTo>
                <a:cubicBezTo>
                  <a:pt x="128" y="173"/>
                  <a:pt x="81" y="143"/>
                  <a:pt x="81" y="143"/>
                </a:cubicBezTo>
                <a:cubicBezTo>
                  <a:pt x="57" y="168"/>
                  <a:pt x="0" y="156"/>
                  <a:pt x="0" y="156"/>
                </a:cubicBezTo>
                <a:lnTo>
                  <a:pt x="110" y="24"/>
                </a:lnTo>
                <a:lnTo>
                  <a:pt x="239" y="0"/>
                </a:lnTo>
                <a:lnTo>
                  <a:pt x="414" y="71"/>
                </a:lnTo>
                <a:lnTo>
                  <a:pt x="400" y="154"/>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91">
            <a:extLst>
              <a:ext uri="{FF2B5EF4-FFF2-40B4-BE49-F238E27FC236}">
                <a16:creationId xmlns:a16="http://schemas.microsoft.com/office/drawing/2014/main" id="{35F27143-B5AB-8048-9205-7257FEB3DE95}"/>
              </a:ext>
            </a:extLst>
          </p:cNvPr>
          <p:cNvSpPr>
            <a:spLocks noChangeArrowheads="1"/>
          </p:cNvSpPr>
          <p:nvPr/>
        </p:nvSpPr>
        <p:spPr bwMode="auto">
          <a:xfrm>
            <a:off x="13391779" y="11510615"/>
            <a:ext cx="587742" cy="296624"/>
          </a:xfrm>
          <a:custGeom>
            <a:avLst/>
            <a:gdLst>
              <a:gd name="T0" fmla="*/ 60724 w 472"/>
              <a:gd name="T1" fmla="*/ 94903 h 236"/>
              <a:gd name="T2" fmla="*/ 60724 w 472"/>
              <a:gd name="T3" fmla="*/ 94903 h 236"/>
              <a:gd name="T4" fmla="*/ 126019 w 472"/>
              <a:gd name="T5" fmla="*/ 132469 h 236"/>
              <a:gd name="T6" fmla="*/ 126019 w 472"/>
              <a:gd name="T7" fmla="*/ 132469 h 236"/>
              <a:gd name="T8" fmla="*/ 307538 w 472"/>
              <a:gd name="T9" fmla="*/ 55360 h 236"/>
              <a:gd name="T10" fmla="*/ 285991 w 472"/>
              <a:gd name="T11" fmla="*/ 4613 h 236"/>
              <a:gd name="T12" fmla="*/ 285991 w 472"/>
              <a:gd name="T13" fmla="*/ 4613 h 236"/>
              <a:gd name="T14" fmla="*/ 287950 w 472"/>
              <a:gd name="T15" fmla="*/ 0 h 236"/>
              <a:gd name="T16" fmla="*/ 287950 w 472"/>
              <a:gd name="T17" fmla="*/ 0 h 236"/>
              <a:gd name="T18" fmla="*/ 91413 w 472"/>
              <a:gd name="T19" fmla="*/ 101494 h 236"/>
              <a:gd name="T20" fmla="*/ 91413 w 472"/>
              <a:gd name="T21" fmla="*/ 101494 h 236"/>
              <a:gd name="T22" fmla="*/ 60724 w 472"/>
              <a:gd name="T23" fmla="*/ 94903 h 2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2" h="236">
                <a:moveTo>
                  <a:pt x="93" y="144"/>
                </a:moveTo>
                <a:lnTo>
                  <a:pt x="93" y="144"/>
                </a:lnTo>
                <a:cubicBezTo>
                  <a:pt x="0" y="206"/>
                  <a:pt x="2" y="235"/>
                  <a:pt x="193" y="201"/>
                </a:cubicBezTo>
                <a:cubicBezTo>
                  <a:pt x="347" y="173"/>
                  <a:pt x="471" y="118"/>
                  <a:pt x="471" y="84"/>
                </a:cubicBezTo>
                <a:lnTo>
                  <a:pt x="438" y="7"/>
                </a:lnTo>
                <a:cubicBezTo>
                  <a:pt x="438" y="7"/>
                  <a:pt x="440" y="4"/>
                  <a:pt x="441" y="0"/>
                </a:cubicBezTo>
                <a:cubicBezTo>
                  <a:pt x="338" y="31"/>
                  <a:pt x="191" y="138"/>
                  <a:pt x="140" y="154"/>
                </a:cubicBezTo>
                <a:cubicBezTo>
                  <a:pt x="101" y="165"/>
                  <a:pt x="91" y="157"/>
                  <a:pt x="93" y="144"/>
                </a:cubicBezTo>
              </a:path>
            </a:pathLst>
          </a:custGeom>
          <a:solidFill>
            <a:srgbClr val="D24C3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92">
            <a:extLst>
              <a:ext uri="{FF2B5EF4-FFF2-40B4-BE49-F238E27FC236}">
                <a16:creationId xmlns:a16="http://schemas.microsoft.com/office/drawing/2014/main" id="{2352B7B1-2967-454C-AF31-E96E5E4CE786}"/>
              </a:ext>
            </a:extLst>
          </p:cNvPr>
          <p:cNvSpPr>
            <a:spLocks noChangeArrowheads="1"/>
          </p:cNvSpPr>
          <p:nvPr/>
        </p:nvSpPr>
        <p:spPr bwMode="auto">
          <a:xfrm>
            <a:off x="13501639" y="11279904"/>
            <a:ext cx="516335" cy="433949"/>
          </a:xfrm>
          <a:custGeom>
            <a:avLst/>
            <a:gdLst>
              <a:gd name="T0" fmla="*/ 39334 w 413"/>
              <a:gd name="T1" fmla="*/ 190273 h 348"/>
              <a:gd name="T2" fmla="*/ 39334 w 413"/>
              <a:gd name="T3" fmla="*/ 190273 h 348"/>
              <a:gd name="T4" fmla="*/ 1311 w 413"/>
              <a:gd name="T5" fmla="*/ 213158 h 348"/>
              <a:gd name="T6" fmla="*/ 1311 w 413"/>
              <a:gd name="T7" fmla="*/ 213158 h 348"/>
              <a:gd name="T8" fmla="*/ 32123 w 413"/>
              <a:gd name="T9" fmla="*/ 219697 h 348"/>
              <a:gd name="T10" fmla="*/ 32123 w 413"/>
              <a:gd name="T11" fmla="*/ 219697 h 348"/>
              <a:gd name="T12" fmla="*/ 229447 w 413"/>
              <a:gd name="T13" fmla="*/ 119002 h 348"/>
              <a:gd name="T14" fmla="*/ 229447 w 413"/>
              <a:gd name="T15" fmla="*/ 119002 h 348"/>
              <a:gd name="T16" fmla="*/ 270092 w 413"/>
              <a:gd name="T17" fmla="*/ 41193 h 348"/>
              <a:gd name="T18" fmla="*/ 270092 w 413"/>
              <a:gd name="T19" fmla="*/ 41193 h 348"/>
              <a:gd name="T20" fmla="*/ 182247 w 413"/>
              <a:gd name="T21" fmla="*/ 0 h 348"/>
              <a:gd name="T22" fmla="*/ 182247 w 413"/>
              <a:gd name="T23" fmla="*/ 0 h 348"/>
              <a:gd name="T24" fmla="*/ 39334 w 413"/>
              <a:gd name="T25" fmla="*/ 190273 h 3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3" h="348">
                <a:moveTo>
                  <a:pt x="60" y="291"/>
                </a:moveTo>
                <a:lnTo>
                  <a:pt x="60" y="291"/>
                </a:lnTo>
                <a:cubicBezTo>
                  <a:pt x="39" y="303"/>
                  <a:pt x="19" y="315"/>
                  <a:pt x="2" y="326"/>
                </a:cubicBezTo>
                <a:cubicBezTo>
                  <a:pt x="0" y="339"/>
                  <a:pt x="10" y="347"/>
                  <a:pt x="49" y="336"/>
                </a:cubicBezTo>
                <a:cubicBezTo>
                  <a:pt x="100" y="320"/>
                  <a:pt x="247" y="213"/>
                  <a:pt x="350" y="182"/>
                </a:cubicBezTo>
                <a:cubicBezTo>
                  <a:pt x="359" y="166"/>
                  <a:pt x="371" y="121"/>
                  <a:pt x="412" y="63"/>
                </a:cubicBezTo>
                <a:cubicBezTo>
                  <a:pt x="363" y="25"/>
                  <a:pt x="325" y="6"/>
                  <a:pt x="278" y="0"/>
                </a:cubicBezTo>
                <a:cubicBezTo>
                  <a:pt x="270" y="14"/>
                  <a:pt x="133" y="249"/>
                  <a:pt x="60" y="291"/>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93">
            <a:extLst>
              <a:ext uri="{FF2B5EF4-FFF2-40B4-BE49-F238E27FC236}">
                <a16:creationId xmlns:a16="http://schemas.microsoft.com/office/drawing/2014/main" id="{4647C3E5-DA29-9C41-BE9F-90D7AFE40CA9}"/>
              </a:ext>
            </a:extLst>
          </p:cNvPr>
          <p:cNvSpPr>
            <a:spLocks noChangeArrowheads="1"/>
          </p:cNvSpPr>
          <p:nvPr/>
        </p:nvSpPr>
        <p:spPr bwMode="auto">
          <a:xfrm>
            <a:off x="13803747" y="9758332"/>
            <a:ext cx="2383934" cy="1636927"/>
          </a:xfrm>
          <a:custGeom>
            <a:avLst/>
            <a:gdLst>
              <a:gd name="T0" fmla="*/ 1225220 w 1913"/>
              <a:gd name="T1" fmla="*/ 190087 h 1314"/>
              <a:gd name="T2" fmla="*/ 1225220 w 1913"/>
              <a:gd name="T3" fmla="*/ 190087 h 1314"/>
              <a:gd name="T4" fmla="*/ 957959 w 1913"/>
              <a:gd name="T5" fmla="*/ 35927 h 1314"/>
              <a:gd name="T6" fmla="*/ 957959 w 1913"/>
              <a:gd name="T7" fmla="*/ 35927 h 1314"/>
              <a:gd name="T8" fmla="*/ 422129 w 1913"/>
              <a:gd name="T9" fmla="*/ 104515 h 1314"/>
              <a:gd name="T10" fmla="*/ 422129 w 1913"/>
              <a:gd name="T11" fmla="*/ 104515 h 1314"/>
              <a:gd name="T12" fmla="*/ 0 w 1913"/>
              <a:gd name="T13" fmla="*/ 793008 h 1314"/>
              <a:gd name="T14" fmla="*/ 0 w 1913"/>
              <a:gd name="T15" fmla="*/ 793008 h 1314"/>
              <a:gd name="T16" fmla="*/ 55543 w 1913"/>
              <a:gd name="T17" fmla="*/ 839387 h 1314"/>
              <a:gd name="T18" fmla="*/ 55543 w 1913"/>
              <a:gd name="T19" fmla="*/ 839387 h 1314"/>
              <a:gd name="T20" fmla="*/ 143106 w 1913"/>
              <a:gd name="T21" fmla="*/ 847878 h 1314"/>
              <a:gd name="T22" fmla="*/ 143106 w 1913"/>
              <a:gd name="T23" fmla="*/ 847878 h 1314"/>
              <a:gd name="T24" fmla="*/ 276410 w 1913"/>
              <a:gd name="T25" fmla="*/ 675429 h 1314"/>
              <a:gd name="T26" fmla="*/ 276410 w 1913"/>
              <a:gd name="T27" fmla="*/ 675429 h 1314"/>
              <a:gd name="T28" fmla="*/ 504464 w 1913"/>
              <a:gd name="T29" fmla="*/ 265207 h 1314"/>
              <a:gd name="T30" fmla="*/ 504464 w 1913"/>
              <a:gd name="T31" fmla="*/ 265207 h 1314"/>
              <a:gd name="T32" fmla="*/ 1225220 w 1913"/>
              <a:gd name="T33" fmla="*/ 190087 h 1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13" h="1314">
                <a:moveTo>
                  <a:pt x="1875" y="291"/>
                </a:moveTo>
                <a:lnTo>
                  <a:pt x="1875" y="291"/>
                </a:lnTo>
                <a:cubicBezTo>
                  <a:pt x="1850" y="0"/>
                  <a:pt x="1466" y="55"/>
                  <a:pt x="1466" y="55"/>
                </a:cubicBezTo>
                <a:cubicBezTo>
                  <a:pt x="1466" y="55"/>
                  <a:pt x="760" y="82"/>
                  <a:pt x="646" y="160"/>
                </a:cubicBezTo>
                <a:cubicBezTo>
                  <a:pt x="542" y="231"/>
                  <a:pt x="79" y="1064"/>
                  <a:pt x="0" y="1214"/>
                </a:cubicBezTo>
                <a:cubicBezTo>
                  <a:pt x="5" y="1236"/>
                  <a:pt x="10" y="1262"/>
                  <a:pt x="85" y="1285"/>
                </a:cubicBezTo>
                <a:cubicBezTo>
                  <a:pt x="176" y="1313"/>
                  <a:pt x="214" y="1303"/>
                  <a:pt x="219" y="1298"/>
                </a:cubicBezTo>
                <a:cubicBezTo>
                  <a:pt x="270" y="1228"/>
                  <a:pt x="323" y="1116"/>
                  <a:pt x="423" y="1034"/>
                </a:cubicBezTo>
                <a:cubicBezTo>
                  <a:pt x="735" y="773"/>
                  <a:pt x="772" y="406"/>
                  <a:pt x="772" y="406"/>
                </a:cubicBezTo>
                <a:cubicBezTo>
                  <a:pt x="772" y="406"/>
                  <a:pt x="1912" y="711"/>
                  <a:pt x="1875" y="291"/>
                </a:cubicBez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94">
            <a:extLst>
              <a:ext uri="{FF2B5EF4-FFF2-40B4-BE49-F238E27FC236}">
                <a16:creationId xmlns:a16="http://schemas.microsoft.com/office/drawing/2014/main" id="{14A049CD-E770-7D40-8685-A3D5CABED0D3}"/>
              </a:ext>
            </a:extLst>
          </p:cNvPr>
          <p:cNvSpPr>
            <a:spLocks noChangeArrowheads="1"/>
          </p:cNvSpPr>
          <p:nvPr/>
        </p:nvSpPr>
        <p:spPr bwMode="auto">
          <a:xfrm>
            <a:off x="16121765" y="8286194"/>
            <a:ext cx="351547" cy="461415"/>
          </a:xfrm>
          <a:custGeom>
            <a:avLst/>
            <a:gdLst>
              <a:gd name="T0" fmla="*/ 183685 w 282"/>
              <a:gd name="T1" fmla="*/ 137232 h 372"/>
              <a:gd name="T2" fmla="*/ 32684 w 282"/>
              <a:gd name="T3" fmla="*/ 241295 h 372"/>
              <a:gd name="T4" fmla="*/ 79096 w 282"/>
              <a:gd name="T5" fmla="*/ 167801 h 372"/>
              <a:gd name="T6" fmla="*/ 0 w 282"/>
              <a:gd name="T7" fmla="*/ 60486 h 372"/>
              <a:gd name="T8" fmla="*/ 83018 w 282"/>
              <a:gd name="T9" fmla="*/ 0 h 372"/>
              <a:gd name="T10" fmla="*/ 183685 w 282"/>
              <a:gd name="T11" fmla="*/ 137232 h 3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2" h="372">
                <a:moveTo>
                  <a:pt x="281" y="211"/>
                </a:moveTo>
                <a:lnTo>
                  <a:pt x="50" y="371"/>
                </a:lnTo>
                <a:lnTo>
                  <a:pt x="121" y="258"/>
                </a:lnTo>
                <a:lnTo>
                  <a:pt x="0" y="93"/>
                </a:lnTo>
                <a:lnTo>
                  <a:pt x="127" y="0"/>
                </a:lnTo>
                <a:lnTo>
                  <a:pt x="281" y="211"/>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95">
            <a:extLst>
              <a:ext uri="{FF2B5EF4-FFF2-40B4-BE49-F238E27FC236}">
                <a16:creationId xmlns:a16="http://schemas.microsoft.com/office/drawing/2014/main" id="{8619B0D6-00CF-A14C-B072-6C0F1D38B0FE}"/>
              </a:ext>
            </a:extLst>
          </p:cNvPr>
          <p:cNvSpPr>
            <a:spLocks noChangeArrowheads="1"/>
          </p:cNvSpPr>
          <p:nvPr/>
        </p:nvSpPr>
        <p:spPr bwMode="auto">
          <a:xfrm>
            <a:off x="16121765" y="8286194"/>
            <a:ext cx="197746" cy="203244"/>
          </a:xfrm>
          <a:custGeom>
            <a:avLst/>
            <a:gdLst>
              <a:gd name="T0" fmla="*/ 103039 w 159"/>
              <a:gd name="T1" fmla="*/ 27127 h 165"/>
              <a:gd name="T2" fmla="*/ 82822 w 159"/>
              <a:gd name="T3" fmla="*/ 0 h 165"/>
              <a:gd name="T4" fmla="*/ 0 w 159"/>
              <a:gd name="T5" fmla="*/ 60068 h 165"/>
              <a:gd name="T6" fmla="*/ 34564 w 159"/>
              <a:gd name="T7" fmla="*/ 105926 h 165"/>
              <a:gd name="T8" fmla="*/ 34564 w 159"/>
              <a:gd name="T9" fmla="*/ 105926 h 165"/>
              <a:gd name="T10" fmla="*/ 103039 w 159"/>
              <a:gd name="T11" fmla="*/ 27127 h 1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 h="165">
                <a:moveTo>
                  <a:pt x="158" y="42"/>
                </a:moveTo>
                <a:lnTo>
                  <a:pt x="127" y="0"/>
                </a:lnTo>
                <a:lnTo>
                  <a:pt x="0" y="93"/>
                </a:lnTo>
                <a:lnTo>
                  <a:pt x="53" y="164"/>
                </a:lnTo>
                <a:cubicBezTo>
                  <a:pt x="81" y="148"/>
                  <a:pt x="129" y="104"/>
                  <a:pt x="158" y="42"/>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96">
            <a:extLst>
              <a:ext uri="{FF2B5EF4-FFF2-40B4-BE49-F238E27FC236}">
                <a16:creationId xmlns:a16="http://schemas.microsoft.com/office/drawing/2014/main" id="{0670AC23-64AD-FE40-BA4D-791AFB88ED70}"/>
              </a:ext>
            </a:extLst>
          </p:cNvPr>
          <p:cNvSpPr>
            <a:spLocks noChangeArrowheads="1"/>
          </p:cNvSpPr>
          <p:nvPr/>
        </p:nvSpPr>
        <p:spPr bwMode="auto">
          <a:xfrm>
            <a:off x="15885573" y="7967598"/>
            <a:ext cx="444927" cy="543814"/>
          </a:xfrm>
          <a:custGeom>
            <a:avLst/>
            <a:gdLst>
              <a:gd name="T0" fmla="*/ 216920 w 356"/>
              <a:gd name="T1" fmla="*/ 106605 h 436"/>
              <a:gd name="T2" fmla="*/ 216920 w 356"/>
              <a:gd name="T3" fmla="*/ 106605 h 436"/>
              <a:gd name="T4" fmla="*/ 100268 w 356"/>
              <a:gd name="T5" fmla="*/ 276649 h 436"/>
              <a:gd name="T6" fmla="*/ 100268 w 356"/>
              <a:gd name="T7" fmla="*/ 276649 h 436"/>
              <a:gd name="T8" fmla="*/ 15073 w 356"/>
              <a:gd name="T9" fmla="*/ 133419 h 436"/>
              <a:gd name="T10" fmla="*/ 15073 w 356"/>
              <a:gd name="T11" fmla="*/ 133419 h 436"/>
              <a:gd name="T12" fmla="*/ 116652 w 356"/>
              <a:gd name="T13" fmla="*/ 2616 h 436"/>
              <a:gd name="T14" fmla="*/ 116652 w 356"/>
              <a:gd name="T15" fmla="*/ 2616 h 436"/>
              <a:gd name="T16" fmla="*/ 216920 w 356"/>
              <a:gd name="T17" fmla="*/ 106605 h 4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6" h="436">
                <a:moveTo>
                  <a:pt x="331" y="163"/>
                </a:moveTo>
                <a:lnTo>
                  <a:pt x="331" y="163"/>
                </a:lnTo>
                <a:cubicBezTo>
                  <a:pt x="355" y="297"/>
                  <a:pt x="216" y="411"/>
                  <a:pt x="153" y="423"/>
                </a:cubicBezTo>
                <a:cubicBezTo>
                  <a:pt x="89" y="435"/>
                  <a:pt x="48" y="361"/>
                  <a:pt x="23" y="204"/>
                </a:cubicBezTo>
                <a:cubicBezTo>
                  <a:pt x="0" y="57"/>
                  <a:pt x="94" y="0"/>
                  <a:pt x="178" y="4"/>
                </a:cubicBezTo>
                <a:cubicBezTo>
                  <a:pt x="287" y="9"/>
                  <a:pt x="319" y="96"/>
                  <a:pt x="331" y="163"/>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97">
            <a:extLst>
              <a:ext uri="{FF2B5EF4-FFF2-40B4-BE49-F238E27FC236}">
                <a16:creationId xmlns:a16="http://schemas.microsoft.com/office/drawing/2014/main" id="{EB2E07EC-33E4-D348-81C3-ADD7EEDA4F4B}"/>
              </a:ext>
            </a:extLst>
          </p:cNvPr>
          <p:cNvSpPr>
            <a:spLocks noChangeArrowheads="1"/>
          </p:cNvSpPr>
          <p:nvPr/>
        </p:nvSpPr>
        <p:spPr bwMode="auto">
          <a:xfrm>
            <a:off x="15874586" y="7736890"/>
            <a:ext cx="708587" cy="560291"/>
          </a:xfrm>
          <a:custGeom>
            <a:avLst/>
            <a:gdLst>
              <a:gd name="T0" fmla="*/ 18316 w 568"/>
              <a:gd name="T1" fmla="*/ 112946 h 450"/>
              <a:gd name="T2" fmla="*/ 18316 w 568"/>
              <a:gd name="T3" fmla="*/ 112946 h 450"/>
              <a:gd name="T4" fmla="*/ 237457 w 568"/>
              <a:gd name="T5" fmla="*/ 258536 h 450"/>
              <a:gd name="T6" fmla="*/ 237457 w 568"/>
              <a:gd name="T7" fmla="*/ 258536 h 450"/>
              <a:gd name="T8" fmla="*/ 370904 w 568"/>
              <a:gd name="T9" fmla="*/ 273552 h 450"/>
              <a:gd name="T10" fmla="*/ 370904 w 568"/>
              <a:gd name="T11" fmla="*/ 273552 h 450"/>
              <a:gd name="T12" fmla="*/ 311376 w 568"/>
              <a:gd name="T13" fmla="*/ 61370 h 450"/>
              <a:gd name="T14" fmla="*/ 311376 w 568"/>
              <a:gd name="T15" fmla="*/ 61370 h 450"/>
              <a:gd name="T16" fmla="*/ 18316 w 568"/>
              <a:gd name="T17" fmla="*/ 112946 h 4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8" h="450">
                <a:moveTo>
                  <a:pt x="28" y="173"/>
                </a:moveTo>
                <a:lnTo>
                  <a:pt x="28" y="173"/>
                </a:lnTo>
                <a:cubicBezTo>
                  <a:pt x="0" y="270"/>
                  <a:pt x="49" y="449"/>
                  <a:pt x="363" y="396"/>
                </a:cubicBezTo>
                <a:cubicBezTo>
                  <a:pt x="479" y="377"/>
                  <a:pt x="567" y="419"/>
                  <a:pt x="567" y="419"/>
                </a:cubicBezTo>
                <a:cubicBezTo>
                  <a:pt x="567" y="419"/>
                  <a:pt x="554" y="159"/>
                  <a:pt x="476" y="94"/>
                </a:cubicBezTo>
                <a:cubicBezTo>
                  <a:pt x="364" y="0"/>
                  <a:pt x="62" y="54"/>
                  <a:pt x="28" y="173"/>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98">
            <a:extLst>
              <a:ext uri="{FF2B5EF4-FFF2-40B4-BE49-F238E27FC236}">
                <a16:creationId xmlns:a16="http://schemas.microsoft.com/office/drawing/2014/main" id="{817F0342-E4D4-1A41-B07E-FDFEB0DB5A22}"/>
              </a:ext>
            </a:extLst>
          </p:cNvPr>
          <p:cNvSpPr>
            <a:spLocks noChangeArrowheads="1"/>
          </p:cNvSpPr>
          <p:nvPr/>
        </p:nvSpPr>
        <p:spPr bwMode="auto">
          <a:xfrm>
            <a:off x="15956979" y="8879444"/>
            <a:ext cx="692110" cy="1021706"/>
          </a:xfrm>
          <a:custGeom>
            <a:avLst/>
            <a:gdLst>
              <a:gd name="T0" fmla="*/ 118571 w 554"/>
              <a:gd name="T1" fmla="*/ 469096 h 820"/>
              <a:gd name="T2" fmla="*/ 118571 w 554"/>
              <a:gd name="T3" fmla="*/ 469096 h 820"/>
              <a:gd name="T4" fmla="*/ 298064 w 554"/>
              <a:gd name="T5" fmla="*/ 0 h 820"/>
              <a:gd name="T6" fmla="*/ 72715 w 554"/>
              <a:gd name="T7" fmla="*/ 239775 h 820"/>
              <a:gd name="T8" fmla="*/ 77300 w 554"/>
              <a:gd name="T9" fmla="*/ 324708 h 820"/>
              <a:gd name="T10" fmla="*/ 0 w 554"/>
              <a:gd name="T11" fmla="*/ 480202 h 820"/>
              <a:gd name="T12" fmla="*/ 0 w 554"/>
              <a:gd name="T13" fmla="*/ 480202 h 820"/>
              <a:gd name="T14" fmla="*/ 49787 w 554"/>
              <a:gd name="T15" fmla="*/ 535083 h 820"/>
              <a:gd name="T16" fmla="*/ 49787 w 554"/>
              <a:gd name="T17" fmla="*/ 535083 h 820"/>
              <a:gd name="T18" fmla="*/ 118571 w 554"/>
              <a:gd name="T19" fmla="*/ 469096 h 8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4" h="820">
                <a:moveTo>
                  <a:pt x="181" y="718"/>
                </a:moveTo>
                <a:lnTo>
                  <a:pt x="181" y="718"/>
                </a:lnTo>
                <a:cubicBezTo>
                  <a:pt x="553" y="283"/>
                  <a:pt x="455" y="0"/>
                  <a:pt x="455" y="0"/>
                </a:cubicBezTo>
                <a:lnTo>
                  <a:pt x="111" y="367"/>
                </a:lnTo>
                <a:lnTo>
                  <a:pt x="118" y="497"/>
                </a:lnTo>
                <a:lnTo>
                  <a:pt x="0" y="735"/>
                </a:lnTo>
                <a:cubicBezTo>
                  <a:pt x="0" y="735"/>
                  <a:pt x="14" y="778"/>
                  <a:pt x="76" y="819"/>
                </a:cubicBezTo>
                <a:cubicBezTo>
                  <a:pt x="107" y="797"/>
                  <a:pt x="142" y="764"/>
                  <a:pt x="181" y="718"/>
                </a:cubicBezTo>
              </a:path>
            </a:pathLst>
          </a:custGeom>
          <a:solidFill>
            <a:srgbClr val="D24C3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99">
            <a:extLst>
              <a:ext uri="{FF2B5EF4-FFF2-40B4-BE49-F238E27FC236}">
                <a16:creationId xmlns:a16="http://schemas.microsoft.com/office/drawing/2014/main" id="{C789E431-F1C8-EB42-B331-86A85A861481}"/>
              </a:ext>
            </a:extLst>
          </p:cNvPr>
          <p:cNvSpPr>
            <a:spLocks noChangeArrowheads="1"/>
          </p:cNvSpPr>
          <p:nvPr/>
        </p:nvSpPr>
        <p:spPr bwMode="auto">
          <a:xfrm>
            <a:off x="13842200" y="11494134"/>
            <a:ext cx="587742" cy="296624"/>
          </a:xfrm>
          <a:custGeom>
            <a:avLst/>
            <a:gdLst>
              <a:gd name="T0" fmla="*/ 61247 w 473"/>
              <a:gd name="T1" fmla="*/ 94503 h 237"/>
              <a:gd name="T2" fmla="*/ 61247 w 473"/>
              <a:gd name="T3" fmla="*/ 94503 h 237"/>
              <a:gd name="T4" fmla="*/ 125752 w 473"/>
              <a:gd name="T5" fmla="*/ 131910 h 237"/>
              <a:gd name="T6" fmla="*/ 125752 w 473"/>
              <a:gd name="T7" fmla="*/ 131910 h 237"/>
              <a:gd name="T8" fmla="*/ 307539 w 473"/>
              <a:gd name="T9" fmla="*/ 55783 h 237"/>
              <a:gd name="T10" fmla="*/ 285386 w 473"/>
              <a:gd name="T11" fmla="*/ 4594 h 237"/>
              <a:gd name="T12" fmla="*/ 285386 w 473"/>
              <a:gd name="T13" fmla="*/ 4594 h 237"/>
              <a:gd name="T14" fmla="*/ 287992 w 473"/>
              <a:gd name="T15" fmla="*/ 0 h 237"/>
              <a:gd name="T16" fmla="*/ 287992 w 473"/>
              <a:gd name="T17" fmla="*/ 0 h 237"/>
              <a:gd name="T18" fmla="*/ 91219 w 473"/>
              <a:gd name="T19" fmla="*/ 101066 h 237"/>
              <a:gd name="T20" fmla="*/ 91219 w 473"/>
              <a:gd name="T21" fmla="*/ 101066 h 237"/>
              <a:gd name="T22" fmla="*/ 61247 w 473"/>
              <a:gd name="T23" fmla="*/ 94503 h 2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3" h="237">
                <a:moveTo>
                  <a:pt x="94" y="144"/>
                </a:moveTo>
                <a:lnTo>
                  <a:pt x="94" y="144"/>
                </a:lnTo>
                <a:cubicBezTo>
                  <a:pt x="0" y="206"/>
                  <a:pt x="2" y="236"/>
                  <a:pt x="193" y="201"/>
                </a:cubicBezTo>
                <a:cubicBezTo>
                  <a:pt x="347" y="173"/>
                  <a:pt x="472" y="118"/>
                  <a:pt x="472" y="85"/>
                </a:cubicBezTo>
                <a:lnTo>
                  <a:pt x="438" y="7"/>
                </a:lnTo>
                <a:cubicBezTo>
                  <a:pt x="438" y="7"/>
                  <a:pt x="439" y="5"/>
                  <a:pt x="442" y="0"/>
                </a:cubicBezTo>
                <a:cubicBezTo>
                  <a:pt x="339" y="31"/>
                  <a:pt x="192" y="138"/>
                  <a:pt x="140" y="154"/>
                </a:cubicBezTo>
                <a:cubicBezTo>
                  <a:pt x="102" y="165"/>
                  <a:pt x="91" y="158"/>
                  <a:pt x="94" y="144"/>
                </a:cubicBezTo>
              </a:path>
            </a:pathLst>
          </a:custGeom>
          <a:solidFill>
            <a:srgbClr val="D24C3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00">
            <a:extLst>
              <a:ext uri="{FF2B5EF4-FFF2-40B4-BE49-F238E27FC236}">
                <a16:creationId xmlns:a16="http://schemas.microsoft.com/office/drawing/2014/main" id="{C2E468D2-DB35-0843-AEEC-3D4EBE3D36C6}"/>
              </a:ext>
            </a:extLst>
          </p:cNvPr>
          <p:cNvSpPr>
            <a:spLocks noChangeArrowheads="1"/>
          </p:cNvSpPr>
          <p:nvPr/>
        </p:nvSpPr>
        <p:spPr bwMode="auto">
          <a:xfrm>
            <a:off x="13957551" y="11263425"/>
            <a:ext cx="516335" cy="433953"/>
          </a:xfrm>
          <a:custGeom>
            <a:avLst/>
            <a:gdLst>
              <a:gd name="T0" fmla="*/ 39989 w 413"/>
              <a:gd name="T1" fmla="*/ 190275 h 348"/>
              <a:gd name="T2" fmla="*/ 39989 w 413"/>
              <a:gd name="T3" fmla="*/ 190275 h 348"/>
              <a:gd name="T4" fmla="*/ 1967 w 413"/>
              <a:gd name="T5" fmla="*/ 213160 h 348"/>
              <a:gd name="T6" fmla="*/ 1967 w 413"/>
              <a:gd name="T7" fmla="*/ 213160 h 348"/>
              <a:gd name="T8" fmla="*/ 32123 w 413"/>
              <a:gd name="T9" fmla="*/ 219699 h 348"/>
              <a:gd name="T10" fmla="*/ 32123 w 413"/>
              <a:gd name="T11" fmla="*/ 219699 h 348"/>
              <a:gd name="T12" fmla="*/ 230103 w 413"/>
              <a:gd name="T13" fmla="*/ 119003 h 348"/>
              <a:gd name="T14" fmla="*/ 230103 w 413"/>
              <a:gd name="T15" fmla="*/ 119003 h 348"/>
              <a:gd name="T16" fmla="*/ 270092 w 413"/>
              <a:gd name="T17" fmla="*/ 41193 h 348"/>
              <a:gd name="T18" fmla="*/ 270092 w 413"/>
              <a:gd name="T19" fmla="*/ 41193 h 348"/>
              <a:gd name="T20" fmla="*/ 182247 w 413"/>
              <a:gd name="T21" fmla="*/ 0 h 348"/>
              <a:gd name="T22" fmla="*/ 182247 w 413"/>
              <a:gd name="T23" fmla="*/ 0 h 348"/>
              <a:gd name="T24" fmla="*/ 39989 w 413"/>
              <a:gd name="T25" fmla="*/ 190275 h 3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3" h="348">
                <a:moveTo>
                  <a:pt x="61" y="291"/>
                </a:moveTo>
                <a:lnTo>
                  <a:pt x="61" y="291"/>
                </a:lnTo>
                <a:cubicBezTo>
                  <a:pt x="39" y="304"/>
                  <a:pt x="19" y="315"/>
                  <a:pt x="3" y="326"/>
                </a:cubicBezTo>
                <a:cubicBezTo>
                  <a:pt x="0" y="340"/>
                  <a:pt x="11" y="347"/>
                  <a:pt x="49" y="336"/>
                </a:cubicBezTo>
                <a:cubicBezTo>
                  <a:pt x="101" y="320"/>
                  <a:pt x="248" y="213"/>
                  <a:pt x="351" y="182"/>
                </a:cubicBezTo>
                <a:cubicBezTo>
                  <a:pt x="359" y="167"/>
                  <a:pt x="370" y="121"/>
                  <a:pt x="412" y="63"/>
                </a:cubicBezTo>
                <a:cubicBezTo>
                  <a:pt x="363" y="25"/>
                  <a:pt x="325" y="6"/>
                  <a:pt x="278" y="0"/>
                </a:cubicBezTo>
                <a:cubicBezTo>
                  <a:pt x="271" y="15"/>
                  <a:pt x="133" y="250"/>
                  <a:pt x="61" y="291"/>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01">
            <a:extLst>
              <a:ext uri="{FF2B5EF4-FFF2-40B4-BE49-F238E27FC236}">
                <a16:creationId xmlns:a16="http://schemas.microsoft.com/office/drawing/2014/main" id="{E4AAA8DE-5699-414E-A822-58AA4DA8FEC3}"/>
              </a:ext>
            </a:extLst>
          </p:cNvPr>
          <p:cNvSpPr>
            <a:spLocks noChangeArrowheads="1"/>
          </p:cNvSpPr>
          <p:nvPr/>
        </p:nvSpPr>
        <p:spPr bwMode="auto">
          <a:xfrm>
            <a:off x="14259663" y="9796783"/>
            <a:ext cx="2356468" cy="1581997"/>
          </a:xfrm>
          <a:custGeom>
            <a:avLst/>
            <a:gdLst>
              <a:gd name="T0" fmla="*/ 1231077 w 1892"/>
              <a:gd name="T1" fmla="*/ 195298 h 1270"/>
              <a:gd name="T2" fmla="*/ 1231077 w 1892"/>
              <a:gd name="T3" fmla="*/ 195298 h 1270"/>
              <a:gd name="T4" fmla="*/ 891470 w 1892"/>
              <a:gd name="T5" fmla="*/ 0 h 1270"/>
              <a:gd name="T6" fmla="*/ 891470 w 1892"/>
              <a:gd name="T7" fmla="*/ 0 h 1270"/>
              <a:gd name="T8" fmla="*/ 421897 w 1892"/>
              <a:gd name="T9" fmla="*/ 75768 h 1270"/>
              <a:gd name="T10" fmla="*/ 421897 w 1892"/>
              <a:gd name="T11" fmla="*/ 75768 h 1270"/>
              <a:gd name="T12" fmla="*/ 0 w 1892"/>
              <a:gd name="T13" fmla="*/ 764210 h 1270"/>
              <a:gd name="T14" fmla="*/ 0 w 1892"/>
              <a:gd name="T15" fmla="*/ 764210 h 1270"/>
              <a:gd name="T16" fmla="*/ 55513 w 1892"/>
              <a:gd name="T17" fmla="*/ 810585 h 1270"/>
              <a:gd name="T18" fmla="*/ 55513 w 1892"/>
              <a:gd name="T19" fmla="*/ 810585 h 1270"/>
              <a:gd name="T20" fmla="*/ 143027 w 1892"/>
              <a:gd name="T21" fmla="*/ 819076 h 1270"/>
              <a:gd name="T22" fmla="*/ 143027 w 1892"/>
              <a:gd name="T23" fmla="*/ 819076 h 1270"/>
              <a:gd name="T24" fmla="*/ 276258 w 1892"/>
              <a:gd name="T25" fmla="*/ 646639 h 1270"/>
              <a:gd name="T26" fmla="*/ 276258 w 1892"/>
              <a:gd name="T27" fmla="*/ 646639 h 1270"/>
              <a:gd name="T28" fmla="*/ 493737 w 1892"/>
              <a:gd name="T29" fmla="*/ 284129 h 1270"/>
              <a:gd name="T30" fmla="*/ 493737 w 1892"/>
              <a:gd name="T31" fmla="*/ 284129 h 1270"/>
              <a:gd name="T32" fmla="*/ 1231077 w 1892"/>
              <a:gd name="T33" fmla="*/ 195298 h 12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92" h="1270">
                <a:moveTo>
                  <a:pt x="1885" y="299"/>
                </a:moveTo>
                <a:lnTo>
                  <a:pt x="1885" y="299"/>
                </a:lnTo>
                <a:cubicBezTo>
                  <a:pt x="1891" y="7"/>
                  <a:pt x="1365" y="0"/>
                  <a:pt x="1365" y="0"/>
                </a:cubicBezTo>
                <a:cubicBezTo>
                  <a:pt x="1365" y="0"/>
                  <a:pt x="760" y="38"/>
                  <a:pt x="646" y="116"/>
                </a:cubicBezTo>
                <a:cubicBezTo>
                  <a:pt x="542" y="188"/>
                  <a:pt x="79" y="1021"/>
                  <a:pt x="0" y="1170"/>
                </a:cubicBezTo>
                <a:cubicBezTo>
                  <a:pt x="5" y="1192"/>
                  <a:pt x="10" y="1219"/>
                  <a:pt x="85" y="1241"/>
                </a:cubicBezTo>
                <a:cubicBezTo>
                  <a:pt x="176" y="1269"/>
                  <a:pt x="215" y="1260"/>
                  <a:pt x="219" y="1254"/>
                </a:cubicBezTo>
                <a:cubicBezTo>
                  <a:pt x="270" y="1185"/>
                  <a:pt x="322" y="1072"/>
                  <a:pt x="423" y="990"/>
                </a:cubicBezTo>
                <a:cubicBezTo>
                  <a:pt x="701" y="763"/>
                  <a:pt x="756" y="435"/>
                  <a:pt x="756" y="435"/>
                </a:cubicBezTo>
                <a:cubicBezTo>
                  <a:pt x="756" y="435"/>
                  <a:pt x="1876" y="774"/>
                  <a:pt x="1885" y="299"/>
                </a:cubicBezTo>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02">
            <a:extLst>
              <a:ext uri="{FF2B5EF4-FFF2-40B4-BE49-F238E27FC236}">
                <a16:creationId xmlns:a16="http://schemas.microsoft.com/office/drawing/2014/main" id="{59AAD2BF-E802-CD4E-86D0-F5BD2BFCBAB8}"/>
              </a:ext>
            </a:extLst>
          </p:cNvPr>
          <p:cNvSpPr>
            <a:spLocks noChangeArrowheads="1"/>
          </p:cNvSpPr>
          <p:nvPr/>
        </p:nvSpPr>
        <p:spPr bwMode="auto">
          <a:xfrm>
            <a:off x="16165710" y="8000555"/>
            <a:ext cx="653661" cy="1257909"/>
          </a:xfrm>
          <a:custGeom>
            <a:avLst/>
            <a:gdLst>
              <a:gd name="T0" fmla="*/ 60179 w 524"/>
              <a:gd name="T1" fmla="*/ 123836 h 1012"/>
              <a:gd name="T2" fmla="*/ 60179 w 524"/>
              <a:gd name="T3" fmla="*/ 123836 h 1012"/>
              <a:gd name="T4" fmla="*/ 50367 w 524"/>
              <a:gd name="T5" fmla="*/ 372160 h 1012"/>
              <a:gd name="T6" fmla="*/ 50367 w 524"/>
              <a:gd name="T7" fmla="*/ 372160 h 1012"/>
              <a:gd name="T8" fmla="*/ 132786 w 524"/>
              <a:gd name="T9" fmla="*/ 502514 h 1012"/>
              <a:gd name="T10" fmla="*/ 132786 w 524"/>
              <a:gd name="T11" fmla="*/ 502514 h 1012"/>
              <a:gd name="T12" fmla="*/ 215858 w 524"/>
              <a:gd name="T13" fmla="*/ 655028 h 1012"/>
              <a:gd name="T14" fmla="*/ 215858 w 524"/>
              <a:gd name="T15" fmla="*/ 655028 h 1012"/>
              <a:gd name="T16" fmla="*/ 217167 w 524"/>
              <a:gd name="T17" fmla="*/ 135568 h 1012"/>
              <a:gd name="T18" fmla="*/ 217167 w 524"/>
              <a:gd name="T19" fmla="*/ 135568 h 1012"/>
              <a:gd name="T20" fmla="*/ 67374 w 524"/>
              <a:gd name="T21" fmla="*/ 101676 h 1012"/>
              <a:gd name="T22" fmla="*/ 60179 w 524"/>
              <a:gd name="T23" fmla="*/ 123836 h 10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24" h="1012">
                <a:moveTo>
                  <a:pt x="92" y="190"/>
                </a:moveTo>
                <a:lnTo>
                  <a:pt x="92" y="190"/>
                </a:lnTo>
                <a:cubicBezTo>
                  <a:pt x="90" y="286"/>
                  <a:pt x="179" y="427"/>
                  <a:pt x="77" y="571"/>
                </a:cubicBezTo>
                <a:cubicBezTo>
                  <a:pt x="0" y="680"/>
                  <a:pt x="59" y="736"/>
                  <a:pt x="203" y="771"/>
                </a:cubicBezTo>
                <a:cubicBezTo>
                  <a:pt x="348" y="808"/>
                  <a:pt x="220" y="999"/>
                  <a:pt x="330" y="1005"/>
                </a:cubicBezTo>
                <a:cubicBezTo>
                  <a:pt x="441" y="1011"/>
                  <a:pt x="523" y="485"/>
                  <a:pt x="332" y="208"/>
                </a:cubicBezTo>
                <a:cubicBezTo>
                  <a:pt x="189" y="0"/>
                  <a:pt x="103" y="156"/>
                  <a:pt x="103" y="156"/>
                </a:cubicBezTo>
                <a:lnTo>
                  <a:pt x="92" y="190"/>
                </a:ln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03">
            <a:extLst>
              <a:ext uri="{FF2B5EF4-FFF2-40B4-BE49-F238E27FC236}">
                <a16:creationId xmlns:a16="http://schemas.microsoft.com/office/drawing/2014/main" id="{D896E563-10AD-B641-B702-4AECF5A1DF66}"/>
              </a:ext>
            </a:extLst>
          </p:cNvPr>
          <p:cNvSpPr>
            <a:spLocks noChangeArrowheads="1"/>
          </p:cNvSpPr>
          <p:nvPr/>
        </p:nvSpPr>
        <p:spPr bwMode="auto">
          <a:xfrm>
            <a:off x="15253883" y="9472691"/>
            <a:ext cx="148311" cy="181272"/>
          </a:xfrm>
          <a:custGeom>
            <a:avLst/>
            <a:gdLst>
              <a:gd name="T0" fmla="*/ 15288 w 117"/>
              <a:gd name="T1" fmla="*/ 0 h 147"/>
              <a:gd name="T2" fmla="*/ 0 w 117"/>
              <a:gd name="T3" fmla="*/ 82119 h 147"/>
              <a:gd name="T4" fmla="*/ 0 w 117"/>
              <a:gd name="T5" fmla="*/ 82119 h 147"/>
              <a:gd name="T6" fmla="*/ 57164 w 117"/>
              <a:gd name="T7" fmla="*/ 94404 h 147"/>
              <a:gd name="T8" fmla="*/ 77104 w 117"/>
              <a:gd name="T9" fmla="*/ 0 h 147"/>
              <a:gd name="T10" fmla="*/ 15288 w 117"/>
              <a:gd name="T11" fmla="*/ 0 h 1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7" h="147">
                <a:moveTo>
                  <a:pt x="23" y="0"/>
                </a:moveTo>
                <a:lnTo>
                  <a:pt x="0" y="127"/>
                </a:lnTo>
                <a:cubicBezTo>
                  <a:pt x="0" y="127"/>
                  <a:pt x="34" y="135"/>
                  <a:pt x="86" y="146"/>
                </a:cubicBezTo>
                <a:lnTo>
                  <a:pt x="116" y="0"/>
                </a:lnTo>
                <a:lnTo>
                  <a:pt x="23" y="0"/>
                </a:lnTo>
              </a:path>
            </a:pathLst>
          </a:custGeom>
          <a:solidFill>
            <a:srgbClr val="F2E4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04">
            <a:extLst>
              <a:ext uri="{FF2B5EF4-FFF2-40B4-BE49-F238E27FC236}">
                <a16:creationId xmlns:a16="http://schemas.microsoft.com/office/drawing/2014/main" id="{947E0DE4-4EE1-354A-B532-F44F736DFA8A}"/>
              </a:ext>
            </a:extLst>
          </p:cNvPr>
          <p:cNvSpPr>
            <a:spLocks noChangeArrowheads="1"/>
          </p:cNvSpPr>
          <p:nvPr/>
        </p:nvSpPr>
        <p:spPr bwMode="auto">
          <a:xfrm>
            <a:off x="15363742" y="8731134"/>
            <a:ext cx="1180983" cy="1065652"/>
          </a:xfrm>
          <a:custGeom>
            <a:avLst/>
            <a:gdLst>
              <a:gd name="T0" fmla="*/ 477514 w 948"/>
              <a:gd name="T1" fmla="*/ 47055 h 855"/>
              <a:gd name="T2" fmla="*/ 477514 w 948"/>
              <a:gd name="T3" fmla="*/ 47055 h 855"/>
              <a:gd name="T4" fmla="*/ 437667 w 948"/>
              <a:gd name="T5" fmla="*/ 99338 h 855"/>
              <a:gd name="T6" fmla="*/ 437667 w 948"/>
              <a:gd name="T7" fmla="*/ 99338 h 855"/>
              <a:gd name="T8" fmla="*/ 330536 w 948"/>
              <a:gd name="T9" fmla="*/ 390819 h 855"/>
              <a:gd name="T10" fmla="*/ 19597 w 948"/>
              <a:gd name="T11" fmla="*/ 390819 h 855"/>
              <a:gd name="T12" fmla="*/ 0 w 948"/>
              <a:gd name="T13" fmla="*/ 486236 h 855"/>
              <a:gd name="T14" fmla="*/ 0 w 948"/>
              <a:gd name="T15" fmla="*/ 486236 h 855"/>
              <a:gd name="T16" fmla="*/ 427215 w 948"/>
              <a:gd name="T17" fmla="*/ 521527 h 855"/>
              <a:gd name="T18" fmla="*/ 427215 w 948"/>
              <a:gd name="T19" fmla="*/ 521527 h 855"/>
              <a:gd name="T20" fmla="*/ 610774 w 948"/>
              <a:gd name="T21" fmla="*/ 120252 h 855"/>
              <a:gd name="T22" fmla="*/ 610774 w 948"/>
              <a:gd name="T23" fmla="*/ 120252 h 855"/>
              <a:gd name="T24" fmla="*/ 477514 w 948"/>
              <a:gd name="T25" fmla="*/ 47055 h 85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8" h="855">
                <a:moveTo>
                  <a:pt x="731" y="72"/>
                </a:moveTo>
                <a:lnTo>
                  <a:pt x="731" y="72"/>
                </a:lnTo>
                <a:cubicBezTo>
                  <a:pt x="709" y="91"/>
                  <a:pt x="687" y="116"/>
                  <a:pt x="670" y="152"/>
                </a:cubicBezTo>
                <a:cubicBezTo>
                  <a:pt x="594" y="304"/>
                  <a:pt x="506" y="598"/>
                  <a:pt x="506" y="598"/>
                </a:cubicBezTo>
                <a:lnTo>
                  <a:pt x="30" y="598"/>
                </a:lnTo>
                <a:lnTo>
                  <a:pt x="0" y="744"/>
                </a:lnTo>
                <a:cubicBezTo>
                  <a:pt x="183" y="780"/>
                  <a:pt x="594" y="854"/>
                  <a:pt x="654" y="798"/>
                </a:cubicBezTo>
                <a:cubicBezTo>
                  <a:pt x="711" y="744"/>
                  <a:pt x="913" y="398"/>
                  <a:pt x="935" y="184"/>
                </a:cubicBezTo>
                <a:cubicBezTo>
                  <a:pt x="947" y="71"/>
                  <a:pt x="818" y="0"/>
                  <a:pt x="731" y="72"/>
                </a:cubicBezTo>
              </a:path>
            </a:pathLst>
          </a:custGeom>
          <a:solidFill>
            <a:srgbClr val="F2E4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05">
            <a:extLst>
              <a:ext uri="{FF2B5EF4-FFF2-40B4-BE49-F238E27FC236}">
                <a16:creationId xmlns:a16="http://schemas.microsoft.com/office/drawing/2014/main" id="{DBE3B531-A8CA-474C-81A5-C7F642F467A0}"/>
              </a:ext>
            </a:extLst>
          </p:cNvPr>
          <p:cNvSpPr>
            <a:spLocks noChangeArrowheads="1"/>
          </p:cNvSpPr>
          <p:nvPr/>
        </p:nvSpPr>
        <p:spPr bwMode="auto">
          <a:xfrm>
            <a:off x="15253883" y="9472691"/>
            <a:ext cx="148311" cy="181272"/>
          </a:xfrm>
          <a:custGeom>
            <a:avLst/>
            <a:gdLst>
              <a:gd name="T0" fmla="*/ 15288 w 117"/>
              <a:gd name="T1" fmla="*/ 0 h 147"/>
              <a:gd name="T2" fmla="*/ 0 w 117"/>
              <a:gd name="T3" fmla="*/ 82119 h 147"/>
              <a:gd name="T4" fmla="*/ 0 w 117"/>
              <a:gd name="T5" fmla="*/ 82119 h 147"/>
              <a:gd name="T6" fmla="*/ 57164 w 117"/>
              <a:gd name="T7" fmla="*/ 94404 h 147"/>
              <a:gd name="T8" fmla="*/ 77104 w 117"/>
              <a:gd name="T9" fmla="*/ 0 h 147"/>
              <a:gd name="T10" fmla="*/ 15288 w 117"/>
              <a:gd name="T11" fmla="*/ 0 h 1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7" h="147">
                <a:moveTo>
                  <a:pt x="23" y="0"/>
                </a:moveTo>
                <a:lnTo>
                  <a:pt x="0" y="127"/>
                </a:lnTo>
                <a:cubicBezTo>
                  <a:pt x="0" y="127"/>
                  <a:pt x="34" y="135"/>
                  <a:pt x="86" y="146"/>
                </a:cubicBezTo>
                <a:lnTo>
                  <a:pt x="116" y="0"/>
                </a:lnTo>
                <a:lnTo>
                  <a:pt x="23" y="0"/>
                </a:lnTo>
              </a:path>
            </a:pathLst>
          </a:custGeom>
          <a:solidFill>
            <a:srgbClr val="75523C">
              <a:alpha val="20000"/>
            </a:srgbClr>
          </a:solidFill>
          <a:ln>
            <a:noFill/>
          </a:ln>
          <a:effectLst/>
        </p:spPr>
        <p:txBody>
          <a:bodyPr wrap="none" anchor="ctr"/>
          <a:lstStyle/>
          <a:p>
            <a:endParaRPr lang="en-US" sz="3599" dirty="0">
              <a:latin typeface="Poppins" pitchFamily="2" charset="77"/>
            </a:endParaRPr>
          </a:p>
        </p:txBody>
      </p:sp>
      <p:sp>
        <p:nvSpPr>
          <p:cNvPr id="100" name="Freeform 106">
            <a:extLst>
              <a:ext uri="{FF2B5EF4-FFF2-40B4-BE49-F238E27FC236}">
                <a16:creationId xmlns:a16="http://schemas.microsoft.com/office/drawing/2014/main" id="{7CE3EAEC-19AC-D943-B74D-7EF46626EAFB}"/>
              </a:ext>
            </a:extLst>
          </p:cNvPr>
          <p:cNvSpPr>
            <a:spLocks noChangeArrowheads="1"/>
          </p:cNvSpPr>
          <p:nvPr/>
        </p:nvSpPr>
        <p:spPr bwMode="auto">
          <a:xfrm>
            <a:off x="15303322" y="9593539"/>
            <a:ext cx="27464" cy="27466"/>
          </a:xfrm>
          <a:custGeom>
            <a:avLst/>
            <a:gdLst>
              <a:gd name="T0" fmla="*/ 13715 w 21"/>
              <a:gd name="T1" fmla="*/ 6858 h 21"/>
              <a:gd name="T2" fmla="*/ 13715 w 21"/>
              <a:gd name="T3" fmla="*/ 6858 h 21"/>
              <a:gd name="T4" fmla="*/ 6858 w 21"/>
              <a:gd name="T5" fmla="*/ 13716 h 21"/>
              <a:gd name="T6" fmla="*/ 6858 w 21"/>
              <a:gd name="T7" fmla="*/ 13716 h 21"/>
              <a:gd name="T8" fmla="*/ 0 w 21"/>
              <a:gd name="T9" fmla="*/ 6858 h 21"/>
              <a:gd name="T10" fmla="*/ 0 w 21"/>
              <a:gd name="T11" fmla="*/ 6858 h 21"/>
              <a:gd name="T12" fmla="*/ 6858 w 21"/>
              <a:gd name="T13" fmla="*/ 0 h 21"/>
              <a:gd name="T14" fmla="*/ 6858 w 21"/>
              <a:gd name="T15" fmla="*/ 0 h 21"/>
              <a:gd name="T16" fmla="*/ 13715 w 21"/>
              <a:gd name="T17" fmla="*/ 6858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1">
                <a:moveTo>
                  <a:pt x="20" y="10"/>
                </a:moveTo>
                <a:lnTo>
                  <a:pt x="20" y="10"/>
                </a:lnTo>
                <a:cubicBezTo>
                  <a:pt x="20" y="15"/>
                  <a:pt x="15" y="20"/>
                  <a:pt x="10" y="20"/>
                </a:cubicBezTo>
                <a:cubicBezTo>
                  <a:pt x="5" y="20"/>
                  <a:pt x="0" y="15"/>
                  <a:pt x="0" y="10"/>
                </a:cubicBezTo>
                <a:cubicBezTo>
                  <a:pt x="0" y="4"/>
                  <a:pt x="5" y="0"/>
                  <a:pt x="10" y="0"/>
                </a:cubicBezTo>
                <a:cubicBezTo>
                  <a:pt x="15" y="0"/>
                  <a:pt x="20" y="4"/>
                  <a:pt x="20" y="10"/>
                </a:cubicBezTo>
              </a:path>
            </a:pathLst>
          </a:custGeom>
          <a:solidFill>
            <a:srgbClr val="7552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07">
            <a:extLst>
              <a:ext uri="{FF2B5EF4-FFF2-40B4-BE49-F238E27FC236}">
                <a16:creationId xmlns:a16="http://schemas.microsoft.com/office/drawing/2014/main" id="{2B333934-EFD9-B64B-A344-34597B70D748}"/>
              </a:ext>
            </a:extLst>
          </p:cNvPr>
          <p:cNvSpPr>
            <a:spLocks noChangeArrowheads="1"/>
          </p:cNvSpPr>
          <p:nvPr/>
        </p:nvSpPr>
        <p:spPr bwMode="auto">
          <a:xfrm>
            <a:off x="16242611" y="8181830"/>
            <a:ext cx="109859" cy="142819"/>
          </a:xfrm>
          <a:custGeom>
            <a:avLst/>
            <a:gdLst>
              <a:gd name="T0" fmla="*/ 47250 w 89"/>
              <a:gd name="T1" fmla="*/ 47773 h 116"/>
              <a:gd name="T2" fmla="*/ 47250 w 89"/>
              <a:gd name="T3" fmla="*/ 47773 h 116"/>
              <a:gd name="T4" fmla="*/ 11003 w 89"/>
              <a:gd name="T5" fmla="*/ 68432 h 116"/>
              <a:gd name="T6" fmla="*/ 11003 w 89"/>
              <a:gd name="T7" fmla="*/ 68432 h 116"/>
              <a:gd name="T8" fmla="*/ 10356 w 89"/>
              <a:gd name="T9" fmla="*/ 26469 h 116"/>
              <a:gd name="T10" fmla="*/ 10356 w 89"/>
              <a:gd name="T11" fmla="*/ 26469 h 116"/>
              <a:gd name="T12" fmla="*/ 46603 w 89"/>
              <a:gd name="T13" fmla="*/ 6456 h 116"/>
              <a:gd name="T14" fmla="*/ 46603 w 89"/>
              <a:gd name="T15" fmla="*/ 6456 h 116"/>
              <a:gd name="T16" fmla="*/ 47250 w 89"/>
              <a:gd name="T17" fmla="*/ 47773 h 1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116">
                <a:moveTo>
                  <a:pt x="73" y="74"/>
                </a:moveTo>
                <a:lnTo>
                  <a:pt x="73" y="74"/>
                </a:lnTo>
                <a:cubicBezTo>
                  <a:pt x="58" y="101"/>
                  <a:pt x="32" y="115"/>
                  <a:pt x="17" y="106"/>
                </a:cubicBezTo>
                <a:cubicBezTo>
                  <a:pt x="1" y="96"/>
                  <a:pt x="0" y="68"/>
                  <a:pt x="16" y="41"/>
                </a:cubicBezTo>
                <a:cubicBezTo>
                  <a:pt x="31" y="15"/>
                  <a:pt x="56" y="0"/>
                  <a:pt x="72" y="10"/>
                </a:cubicBezTo>
                <a:cubicBezTo>
                  <a:pt x="88" y="19"/>
                  <a:pt x="88" y="47"/>
                  <a:pt x="73" y="74"/>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08">
            <a:extLst>
              <a:ext uri="{FF2B5EF4-FFF2-40B4-BE49-F238E27FC236}">
                <a16:creationId xmlns:a16="http://schemas.microsoft.com/office/drawing/2014/main" id="{508F7A9E-4D37-844F-93C6-7BB1C8F3B19B}"/>
              </a:ext>
            </a:extLst>
          </p:cNvPr>
          <p:cNvSpPr>
            <a:spLocks noChangeArrowheads="1"/>
          </p:cNvSpPr>
          <p:nvPr/>
        </p:nvSpPr>
        <p:spPr bwMode="auto">
          <a:xfrm>
            <a:off x="15424163" y="9307902"/>
            <a:ext cx="1356754" cy="2433421"/>
          </a:xfrm>
          <a:custGeom>
            <a:avLst/>
            <a:gdLst>
              <a:gd name="T0" fmla="*/ 0 w 1091"/>
              <a:gd name="T1" fmla="*/ 1275322 h 1954"/>
              <a:gd name="T2" fmla="*/ 134331 w 1091"/>
              <a:gd name="T3" fmla="*/ 629498 h 1954"/>
              <a:gd name="T4" fmla="*/ 134331 w 1091"/>
              <a:gd name="T5" fmla="*/ 629498 h 1954"/>
              <a:gd name="T6" fmla="*/ 43690 w 1091"/>
              <a:gd name="T7" fmla="*/ 651701 h 1954"/>
              <a:gd name="T8" fmla="*/ 43690 w 1091"/>
              <a:gd name="T9" fmla="*/ 651701 h 1954"/>
              <a:gd name="T10" fmla="*/ 11086 w 1091"/>
              <a:gd name="T11" fmla="*/ 643212 h 1954"/>
              <a:gd name="T12" fmla="*/ 11086 w 1091"/>
              <a:gd name="T13" fmla="*/ 643212 h 1954"/>
              <a:gd name="T14" fmla="*/ 19563 w 1091"/>
              <a:gd name="T15" fmla="*/ 609908 h 1954"/>
              <a:gd name="T16" fmla="*/ 19563 w 1091"/>
              <a:gd name="T17" fmla="*/ 609908 h 1954"/>
              <a:gd name="T18" fmla="*/ 478637 w 1091"/>
              <a:gd name="T19" fmla="*/ 604684 h 1954"/>
              <a:gd name="T20" fmla="*/ 485158 w 1091"/>
              <a:gd name="T21" fmla="*/ 605990 h 1954"/>
              <a:gd name="T22" fmla="*/ 485158 w 1091"/>
              <a:gd name="T23" fmla="*/ 605990 h 1954"/>
              <a:gd name="T24" fmla="*/ 574494 w 1091"/>
              <a:gd name="T25" fmla="*/ 586400 h 1954"/>
              <a:gd name="T26" fmla="*/ 574494 w 1091"/>
              <a:gd name="T27" fmla="*/ 586400 h 1954"/>
              <a:gd name="T28" fmla="*/ 604491 w 1091"/>
              <a:gd name="T29" fmla="*/ 307566 h 1954"/>
              <a:gd name="T30" fmla="*/ 604491 w 1091"/>
              <a:gd name="T31" fmla="*/ 307566 h 1954"/>
              <a:gd name="T32" fmla="*/ 602534 w 1091"/>
              <a:gd name="T33" fmla="*/ 278834 h 1954"/>
              <a:gd name="T34" fmla="*/ 602534 w 1091"/>
              <a:gd name="T35" fmla="*/ 278834 h 1954"/>
              <a:gd name="T36" fmla="*/ 667744 w 1091"/>
              <a:gd name="T37" fmla="*/ 9142 h 1954"/>
              <a:gd name="T38" fmla="*/ 667744 w 1091"/>
              <a:gd name="T39" fmla="*/ 9142 h 1954"/>
              <a:gd name="T40" fmla="*/ 701653 w 1091"/>
              <a:gd name="T41" fmla="*/ 11101 h 1954"/>
              <a:gd name="T42" fmla="*/ 701653 w 1091"/>
              <a:gd name="T43" fmla="*/ 11101 h 1954"/>
              <a:gd name="T44" fmla="*/ 699696 w 1091"/>
              <a:gd name="T45" fmla="*/ 45057 h 1954"/>
              <a:gd name="T46" fmla="*/ 699696 w 1091"/>
              <a:gd name="T47" fmla="*/ 45057 h 1954"/>
              <a:gd name="T48" fmla="*/ 650789 w 1091"/>
              <a:gd name="T49" fmla="*/ 275569 h 1954"/>
              <a:gd name="T50" fmla="*/ 650789 w 1091"/>
              <a:gd name="T51" fmla="*/ 275569 h 1954"/>
              <a:gd name="T52" fmla="*/ 652746 w 1091"/>
              <a:gd name="T53" fmla="*/ 303648 h 1954"/>
              <a:gd name="T54" fmla="*/ 652746 w 1091"/>
              <a:gd name="T55" fmla="*/ 303648 h 1954"/>
              <a:gd name="T56" fmla="*/ 607751 w 1091"/>
              <a:gd name="T57" fmla="*/ 621662 h 1954"/>
              <a:gd name="T58" fmla="*/ 607751 w 1091"/>
              <a:gd name="T59" fmla="*/ 621662 h 1954"/>
              <a:gd name="T60" fmla="*/ 520371 w 1091"/>
              <a:gd name="T61" fmla="*/ 655619 h 1954"/>
              <a:gd name="T62" fmla="*/ 639704 w 1091"/>
              <a:gd name="T63" fmla="*/ 1275322 h 1954"/>
              <a:gd name="T64" fmla="*/ 626662 w 1091"/>
              <a:gd name="T65" fmla="*/ 1275322 h 1954"/>
              <a:gd name="T66" fmla="*/ 478637 w 1091"/>
              <a:gd name="T67" fmla="*/ 654313 h 1954"/>
              <a:gd name="T68" fmla="*/ 472116 w 1091"/>
              <a:gd name="T69" fmla="*/ 653007 h 1954"/>
              <a:gd name="T70" fmla="*/ 472116 w 1091"/>
              <a:gd name="T71" fmla="*/ 653007 h 1954"/>
              <a:gd name="T72" fmla="*/ 176717 w 1091"/>
              <a:gd name="T73" fmla="*/ 627539 h 1954"/>
              <a:gd name="T74" fmla="*/ 13694 w 1091"/>
              <a:gd name="T75" fmla="*/ 1275322 h 1954"/>
              <a:gd name="T76" fmla="*/ 0 w 1091"/>
              <a:gd name="T77" fmla="*/ 1275322 h 195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091" h="1954">
                <a:moveTo>
                  <a:pt x="0" y="1953"/>
                </a:moveTo>
                <a:lnTo>
                  <a:pt x="206" y="964"/>
                </a:lnTo>
                <a:cubicBezTo>
                  <a:pt x="149" y="969"/>
                  <a:pt x="100" y="979"/>
                  <a:pt x="67" y="998"/>
                </a:cubicBezTo>
                <a:cubicBezTo>
                  <a:pt x="49" y="1008"/>
                  <a:pt x="27" y="1002"/>
                  <a:pt x="17" y="985"/>
                </a:cubicBezTo>
                <a:cubicBezTo>
                  <a:pt x="7" y="967"/>
                  <a:pt x="13" y="944"/>
                  <a:pt x="30" y="934"/>
                </a:cubicBezTo>
                <a:cubicBezTo>
                  <a:pt x="169" y="854"/>
                  <a:pt x="482" y="894"/>
                  <a:pt x="734" y="926"/>
                </a:cubicBezTo>
                <a:lnTo>
                  <a:pt x="744" y="928"/>
                </a:lnTo>
                <a:cubicBezTo>
                  <a:pt x="807" y="936"/>
                  <a:pt x="851" y="926"/>
                  <a:pt x="881" y="898"/>
                </a:cubicBezTo>
                <a:cubicBezTo>
                  <a:pt x="953" y="830"/>
                  <a:pt x="940" y="648"/>
                  <a:pt x="927" y="471"/>
                </a:cubicBezTo>
                <a:cubicBezTo>
                  <a:pt x="926" y="456"/>
                  <a:pt x="925" y="442"/>
                  <a:pt x="924" y="427"/>
                </a:cubicBezTo>
                <a:cubicBezTo>
                  <a:pt x="903" y="126"/>
                  <a:pt x="1019" y="18"/>
                  <a:pt x="1024" y="14"/>
                </a:cubicBezTo>
                <a:cubicBezTo>
                  <a:pt x="1039" y="0"/>
                  <a:pt x="1062" y="1"/>
                  <a:pt x="1076" y="17"/>
                </a:cubicBezTo>
                <a:cubicBezTo>
                  <a:pt x="1090" y="32"/>
                  <a:pt x="1088" y="56"/>
                  <a:pt x="1073" y="69"/>
                </a:cubicBezTo>
                <a:cubicBezTo>
                  <a:pt x="1072" y="70"/>
                  <a:pt x="980" y="161"/>
                  <a:pt x="998" y="422"/>
                </a:cubicBezTo>
                <a:cubicBezTo>
                  <a:pt x="999" y="437"/>
                  <a:pt x="1000" y="451"/>
                  <a:pt x="1001" y="465"/>
                </a:cubicBezTo>
                <a:cubicBezTo>
                  <a:pt x="1016" y="668"/>
                  <a:pt x="1030" y="859"/>
                  <a:pt x="932" y="952"/>
                </a:cubicBezTo>
                <a:cubicBezTo>
                  <a:pt x="898" y="985"/>
                  <a:pt x="853" y="1002"/>
                  <a:pt x="798" y="1004"/>
                </a:cubicBezTo>
                <a:lnTo>
                  <a:pt x="981" y="1953"/>
                </a:lnTo>
                <a:lnTo>
                  <a:pt x="961" y="1953"/>
                </a:lnTo>
                <a:lnTo>
                  <a:pt x="734" y="1002"/>
                </a:lnTo>
                <a:lnTo>
                  <a:pt x="724" y="1000"/>
                </a:lnTo>
                <a:cubicBezTo>
                  <a:pt x="583" y="982"/>
                  <a:pt x="410" y="960"/>
                  <a:pt x="271" y="961"/>
                </a:cubicBezTo>
                <a:lnTo>
                  <a:pt x="21" y="1953"/>
                </a:lnTo>
                <a:lnTo>
                  <a:pt x="0" y="1953"/>
                </a:lnTo>
              </a:path>
            </a:pathLst>
          </a:custGeom>
          <a:solidFill>
            <a:srgbClr val="315F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09">
            <a:extLst>
              <a:ext uri="{FF2B5EF4-FFF2-40B4-BE49-F238E27FC236}">
                <a16:creationId xmlns:a16="http://schemas.microsoft.com/office/drawing/2014/main" id="{9EE7797E-F1D0-3C43-B9F7-1E66BDB47ACB}"/>
              </a:ext>
            </a:extLst>
          </p:cNvPr>
          <p:cNvSpPr>
            <a:spLocks noChangeArrowheads="1"/>
          </p:cNvSpPr>
          <p:nvPr/>
        </p:nvSpPr>
        <p:spPr bwMode="auto">
          <a:xfrm>
            <a:off x="10843055" y="9241985"/>
            <a:ext cx="1356754" cy="2433421"/>
          </a:xfrm>
          <a:custGeom>
            <a:avLst/>
            <a:gdLst>
              <a:gd name="T0" fmla="*/ 710781 w 1089"/>
              <a:gd name="T1" fmla="*/ 1275322 h 1955"/>
              <a:gd name="T2" fmla="*/ 576203 w 1089"/>
              <a:gd name="T3" fmla="*/ 629176 h 1955"/>
              <a:gd name="T4" fmla="*/ 576203 w 1089"/>
              <a:gd name="T5" fmla="*/ 629176 h 1955"/>
              <a:gd name="T6" fmla="*/ 667663 w 1089"/>
              <a:gd name="T7" fmla="*/ 651367 h 1955"/>
              <a:gd name="T8" fmla="*/ 667663 w 1089"/>
              <a:gd name="T9" fmla="*/ 651367 h 1955"/>
              <a:gd name="T10" fmla="*/ 700981 w 1089"/>
              <a:gd name="T11" fmla="*/ 642883 h 1955"/>
              <a:gd name="T12" fmla="*/ 700981 w 1089"/>
              <a:gd name="T13" fmla="*/ 642883 h 1955"/>
              <a:gd name="T14" fmla="*/ 691835 w 1089"/>
              <a:gd name="T15" fmla="*/ 609596 h 1955"/>
              <a:gd name="T16" fmla="*/ 691835 w 1089"/>
              <a:gd name="T17" fmla="*/ 609596 h 1955"/>
              <a:gd name="T18" fmla="*/ 232572 w 1089"/>
              <a:gd name="T19" fmla="*/ 605028 h 1955"/>
              <a:gd name="T20" fmla="*/ 225385 w 1089"/>
              <a:gd name="T21" fmla="*/ 606333 h 1955"/>
              <a:gd name="T22" fmla="*/ 225385 w 1089"/>
              <a:gd name="T23" fmla="*/ 606333 h 1955"/>
              <a:gd name="T24" fmla="*/ 135885 w 1089"/>
              <a:gd name="T25" fmla="*/ 586753 h 1955"/>
              <a:gd name="T26" fmla="*/ 135885 w 1089"/>
              <a:gd name="T27" fmla="*/ 586753 h 1955"/>
              <a:gd name="T28" fmla="*/ 105833 w 1089"/>
              <a:gd name="T29" fmla="*/ 307409 h 1955"/>
              <a:gd name="T30" fmla="*/ 105833 w 1089"/>
              <a:gd name="T31" fmla="*/ 307409 h 1955"/>
              <a:gd name="T32" fmla="*/ 107793 w 1089"/>
              <a:gd name="T33" fmla="*/ 279344 h 1955"/>
              <a:gd name="T34" fmla="*/ 107793 w 1089"/>
              <a:gd name="T35" fmla="*/ 279344 h 1955"/>
              <a:gd name="T36" fmla="*/ 42464 w 1089"/>
              <a:gd name="T37" fmla="*/ 9790 h 1955"/>
              <a:gd name="T38" fmla="*/ 42464 w 1089"/>
              <a:gd name="T39" fmla="*/ 9790 h 1955"/>
              <a:gd name="T40" fmla="*/ 8493 w 1089"/>
              <a:gd name="T41" fmla="*/ 11095 h 1955"/>
              <a:gd name="T42" fmla="*/ 8493 w 1089"/>
              <a:gd name="T43" fmla="*/ 11095 h 1955"/>
              <a:gd name="T44" fmla="*/ 10453 w 1089"/>
              <a:gd name="T45" fmla="*/ 45034 h 1955"/>
              <a:gd name="T46" fmla="*/ 10453 w 1089"/>
              <a:gd name="T47" fmla="*/ 45034 h 1955"/>
              <a:gd name="T48" fmla="*/ 60103 w 1089"/>
              <a:gd name="T49" fmla="*/ 276081 h 1955"/>
              <a:gd name="T50" fmla="*/ 60103 w 1089"/>
              <a:gd name="T51" fmla="*/ 276081 h 1955"/>
              <a:gd name="T52" fmla="*/ 57490 w 1089"/>
              <a:gd name="T53" fmla="*/ 304145 h 1955"/>
              <a:gd name="T54" fmla="*/ 57490 w 1089"/>
              <a:gd name="T55" fmla="*/ 304145 h 1955"/>
              <a:gd name="T56" fmla="*/ 103220 w 1089"/>
              <a:gd name="T57" fmla="*/ 621997 h 1955"/>
              <a:gd name="T58" fmla="*/ 103220 w 1089"/>
              <a:gd name="T59" fmla="*/ 621997 h 1955"/>
              <a:gd name="T60" fmla="*/ 190761 w 1089"/>
              <a:gd name="T61" fmla="*/ 655936 h 1955"/>
              <a:gd name="T62" fmla="*/ 70555 w 1089"/>
              <a:gd name="T63" fmla="*/ 1275322 h 1955"/>
              <a:gd name="T64" fmla="*/ 83621 w 1089"/>
              <a:gd name="T65" fmla="*/ 1275322 h 1955"/>
              <a:gd name="T66" fmla="*/ 231918 w 1089"/>
              <a:gd name="T67" fmla="*/ 653978 h 1955"/>
              <a:gd name="T68" fmla="*/ 231918 w 1089"/>
              <a:gd name="T69" fmla="*/ 653978 h 1955"/>
              <a:gd name="T70" fmla="*/ 238451 w 1089"/>
              <a:gd name="T71" fmla="*/ 652673 h 1955"/>
              <a:gd name="T72" fmla="*/ 238451 w 1089"/>
              <a:gd name="T73" fmla="*/ 652673 h 1955"/>
              <a:gd name="T74" fmla="*/ 534392 w 1089"/>
              <a:gd name="T75" fmla="*/ 627871 h 1955"/>
              <a:gd name="T76" fmla="*/ 698368 w 1089"/>
              <a:gd name="T77" fmla="*/ 1275322 h 1955"/>
              <a:gd name="T78" fmla="*/ 710781 w 1089"/>
              <a:gd name="T79" fmla="*/ 1275322 h 19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89" h="1955">
                <a:moveTo>
                  <a:pt x="1088" y="1954"/>
                </a:moveTo>
                <a:lnTo>
                  <a:pt x="882" y="964"/>
                </a:lnTo>
                <a:cubicBezTo>
                  <a:pt x="941" y="969"/>
                  <a:pt x="989" y="980"/>
                  <a:pt x="1022" y="998"/>
                </a:cubicBezTo>
                <a:cubicBezTo>
                  <a:pt x="1039" y="1009"/>
                  <a:pt x="1062" y="1003"/>
                  <a:pt x="1073" y="985"/>
                </a:cubicBezTo>
                <a:cubicBezTo>
                  <a:pt x="1083" y="967"/>
                  <a:pt x="1077" y="945"/>
                  <a:pt x="1059" y="934"/>
                </a:cubicBezTo>
                <a:cubicBezTo>
                  <a:pt x="920" y="854"/>
                  <a:pt x="607" y="895"/>
                  <a:pt x="356" y="927"/>
                </a:cubicBezTo>
                <a:lnTo>
                  <a:pt x="345" y="929"/>
                </a:lnTo>
                <a:cubicBezTo>
                  <a:pt x="283" y="937"/>
                  <a:pt x="238" y="927"/>
                  <a:pt x="208" y="899"/>
                </a:cubicBezTo>
                <a:cubicBezTo>
                  <a:pt x="136" y="830"/>
                  <a:pt x="149" y="648"/>
                  <a:pt x="162" y="471"/>
                </a:cubicBezTo>
                <a:cubicBezTo>
                  <a:pt x="163" y="457"/>
                  <a:pt x="165" y="442"/>
                  <a:pt x="165" y="428"/>
                </a:cubicBezTo>
                <a:cubicBezTo>
                  <a:pt x="187" y="126"/>
                  <a:pt x="71" y="19"/>
                  <a:pt x="65" y="15"/>
                </a:cubicBezTo>
                <a:cubicBezTo>
                  <a:pt x="51" y="0"/>
                  <a:pt x="27" y="2"/>
                  <a:pt x="13" y="17"/>
                </a:cubicBezTo>
                <a:cubicBezTo>
                  <a:pt x="0" y="32"/>
                  <a:pt x="1" y="56"/>
                  <a:pt x="16" y="69"/>
                </a:cubicBezTo>
                <a:cubicBezTo>
                  <a:pt x="17" y="70"/>
                  <a:pt x="110" y="161"/>
                  <a:pt x="92" y="423"/>
                </a:cubicBezTo>
                <a:cubicBezTo>
                  <a:pt x="90" y="437"/>
                  <a:pt x="89" y="452"/>
                  <a:pt x="88" y="466"/>
                </a:cubicBezTo>
                <a:cubicBezTo>
                  <a:pt x="73" y="669"/>
                  <a:pt x="59" y="860"/>
                  <a:pt x="158" y="953"/>
                </a:cubicBezTo>
                <a:cubicBezTo>
                  <a:pt x="191" y="985"/>
                  <a:pt x="236" y="1002"/>
                  <a:pt x="292" y="1005"/>
                </a:cubicBezTo>
                <a:lnTo>
                  <a:pt x="108" y="1954"/>
                </a:lnTo>
                <a:lnTo>
                  <a:pt x="128" y="1954"/>
                </a:lnTo>
                <a:lnTo>
                  <a:pt x="355" y="1002"/>
                </a:lnTo>
                <a:lnTo>
                  <a:pt x="365" y="1000"/>
                </a:lnTo>
                <a:cubicBezTo>
                  <a:pt x="506" y="982"/>
                  <a:pt x="679" y="960"/>
                  <a:pt x="818" y="962"/>
                </a:cubicBezTo>
                <a:lnTo>
                  <a:pt x="1069" y="1954"/>
                </a:lnTo>
                <a:lnTo>
                  <a:pt x="1088" y="1954"/>
                </a:lnTo>
              </a:path>
            </a:pathLst>
          </a:custGeom>
          <a:solidFill>
            <a:srgbClr val="315F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10">
            <a:extLst>
              <a:ext uri="{FF2B5EF4-FFF2-40B4-BE49-F238E27FC236}">
                <a16:creationId xmlns:a16="http://schemas.microsoft.com/office/drawing/2014/main" id="{CACA4272-3A05-BE41-9037-8C46FCE2C822}"/>
              </a:ext>
            </a:extLst>
          </p:cNvPr>
          <p:cNvSpPr>
            <a:spLocks noChangeArrowheads="1"/>
          </p:cNvSpPr>
          <p:nvPr/>
        </p:nvSpPr>
        <p:spPr bwMode="auto">
          <a:xfrm>
            <a:off x="12990792" y="10829476"/>
            <a:ext cx="642675" cy="384513"/>
          </a:xfrm>
          <a:custGeom>
            <a:avLst/>
            <a:gdLst>
              <a:gd name="T0" fmla="*/ 297962 w 518"/>
              <a:gd name="T1" fmla="*/ 58725 h 309"/>
              <a:gd name="T2" fmla="*/ 297962 w 518"/>
              <a:gd name="T3" fmla="*/ 58725 h 309"/>
              <a:gd name="T4" fmla="*/ 251771 w 518"/>
              <a:gd name="T5" fmla="*/ 66555 h 309"/>
              <a:gd name="T6" fmla="*/ 251771 w 518"/>
              <a:gd name="T7" fmla="*/ 66555 h 309"/>
              <a:gd name="T8" fmla="*/ 117103 w 518"/>
              <a:gd name="T9" fmla="*/ 54810 h 309"/>
              <a:gd name="T10" fmla="*/ 117103 w 518"/>
              <a:gd name="T11" fmla="*/ 54810 h 309"/>
              <a:gd name="T12" fmla="*/ 0 w 518"/>
              <a:gd name="T13" fmla="*/ 0 h 309"/>
              <a:gd name="T14" fmla="*/ 0 w 518"/>
              <a:gd name="T15" fmla="*/ 0 h 309"/>
              <a:gd name="T16" fmla="*/ 45540 w 518"/>
              <a:gd name="T17" fmla="*/ 99179 h 309"/>
              <a:gd name="T18" fmla="*/ 45540 w 518"/>
              <a:gd name="T19" fmla="*/ 99179 h 309"/>
              <a:gd name="T20" fmla="*/ 154836 w 518"/>
              <a:gd name="T21" fmla="*/ 200969 h 309"/>
              <a:gd name="T22" fmla="*/ 160691 w 518"/>
              <a:gd name="T23" fmla="*/ 197706 h 309"/>
              <a:gd name="T24" fmla="*/ 78069 w 518"/>
              <a:gd name="T25" fmla="*/ 76994 h 309"/>
              <a:gd name="T26" fmla="*/ 143776 w 518"/>
              <a:gd name="T27" fmla="*/ 146811 h 309"/>
              <a:gd name="T28" fmla="*/ 143776 w 518"/>
              <a:gd name="T29" fmla="*/ 146811 h 309"/>
              <a:gd name="T30" fmla="*/ 222495 w 518"/>
              <a:gd name="T31" fmla="*/ 155294 h 309"/>
              <a:gd name="T32" fmla="*/ 336345 w 518"/>
              <a:gd name="T33" fmla="*/ 76994 h 309"/>
              <a:gd name="T34" fmla="*/ 336345 w 518"/>
              <a:gd name="T35" fmla="*/ 76994 h 309"/>
              <a:gd name="T36" fmla="*/ 297962 w 518"/>
              <a:gd name="T37" fmla="*/ 58725 h 30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18" h="309">
                <a:moveTo>
                  <a:pt x="458" y="90"/>
                </a:moveTo>
                <a:lnTo>
                  <a:pt x="458" y="90"/>
                </a:lnTo>
                <a:cubicBezTo>
                  <a:pt x="443" y="95"/>
                  <a:pt x="417" y="102"/>
                  <a:pt x="387" y="102"/>
                </a:cubicBezTo>
                <a:cubicBezTo>
                  <a:pt x="355" y="148"/>
                  <a:pt x="278" y="213"/>
                  <a:pt x="180" y="84"/>
                </a:cubicBezTo>
                <a:cubicBezTo>
                  <a:pt x="125" y="13"/>
                  <a:pt x="44" y="1"/>
                  <a:pt x="0" y="0"/>
                </a:cubicBezTo>
                <a:cubicBezTo>
                  <a:pt x="0" y="49"/>
                  <a:pt x="28" y="121"/>
                  <a:pt x="70" y="152"/>
                </a:cubicBezTo>
                <a:cubicBezTo>
                  <a:pt x="173" y="229"/>
                  <a:pt x="238" y="308"/>
                  <a:pt x="238" y="308"/>
                </a:cubicBezTo>
                <a:lnTo>
                  <a:pt x="247" y="303"/>
                </a:lnTo>
                <a:lnTo>
                  <a:pt x="120" y="118"/>
                </a:lnTo>
                <a:lnTo>
                  <a:pt x="221" y="225"/>
                </a:lnTo>
                <a:cubicBezTo>
                  <a:pt x="252" y="258"/>
                  <a:pt x="304" y="264"/>
                  <a:pt x="342" y="238"/>
                </a:cubicBezTo>
                <a:lnTo>
                  <a:pt x="517" y="118"/>
                </a:lnTo>
                <a:cubicBezTo>
                  <a:pt x="517" y="118"/>
                  <a:pt x="493" y="77"/>
                  <a:pt x="458" y="9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11">
            <a:extLst>
              <a:ext uri="{FF2B5EF4-FFF2-40B4-BE49-F238E27FC236}">
                <a16:creationId xmlns:a16="http://schemas.microsoft.com/office/drawing/2014/main" id="{B7E55819-2403-0A47-B2E3-93C1951F9AE0}"/>
              </a:ext>
            </a:extLst>
          </p:cNvPr>
          <p:cNvSpPr>
            <a:spLocks noChangeArrowheads="1"/>
          </p:cNvSpPr>
          <p:nvPr/>
        </p:nvSpPr>
        <p:spPr bwMode="auto">
          <a:xfrm>
            <a:off x="12095444" y="9725372"/>
            <a:ext cx="1378725" cy="1367770"/>
          </a:xfrm>
          <a:custGeom>
            <a:avLst/>
            <a:gdLst>
              <a:gd name="T0" fmla="*/ 586992 w 1106"/>
              <a:gd name="T1" fmla="*/ 632359 h 1099"/>
              <a:gd name="T2" fmla="*/ 586992 w 1106"/>
              <a:gd name="T3" fmla="*/ 632359 h 1099"/>
              <a:gd name="T4" fmla="*/ 722301 w 1106"/>
              <a:gd name="T5" fmla="*/ 644106 h 1099"/>
              <a:gd name="T6" fmla="*/ 722301 w 1106"/>
              <a:gd name="T7" fmla="*/ 644106 h 1099"/>
              <a:gd name="T8" fmla="*/ 644515 w 1106"/>
              <a:gd name="T9" fmla="*/ 604951 h 1099"/>
              <a:gd name="T10" fmla="*/ 644515 w 1106"/>
              <a:gd name="T11" fmla="*/ 604951 h 1099"/>
              <a:gd name="T12" fmla="*/ 560192 w 1106"/>
              <a:gd name="T13" fmla="*/ 520114 h 1099"/>
              <a:gd name="T14" fmla="*/ 560192 w 1106"/>
              <a:gd name="T15" fmla="*/ 520114 h 1099"/>
              <a:gd name="T16" fmla="*/ 266696 w 1106"/>
              <a:gd name="T17" fmla="*/ 32629 h 1099"/>
              <a:gd name="T18" fmla="*/ 266696 w 1106"/>
              <a:gd name="T19" fmla="*/ 32629 h 1099"/>
              <a:gd name="T20" fmla="*/ 0 w 1106"/>
              <a:gd name="T21" fmla="*/ 18273 h 1099"/>
              <a:gd name="T22" fmla="*/ 0 w 1106"/>
              <a:gd name="T23" fmla="*/ 238195 h 1099"/>
              <a:gd name="T24" fmla="*/ 196754 w 1106"/>
              <a:gd name="T25" fmla="*/ 242111 h 1099"/>
              <a:gd name="T26" fmla="*/ 196754 w 1106"/>
              <a:gd name="T27" fmla="*/ 242111 h 1099"/>
              <a:gd name="T28" fmla="*/ 304609 w 1106"/>
              <a:gd name="T29" fmla="*/ 392206 h 1099"/>
              <a:gd name="T30" fmla="*/ 304609 w 1106"/>
              <a:gd name="T31" fmla="*/ 392206 h 1099"/>
              <a:gd name="T32" fmla="*/ 471293 w 1106"/>
              <a:gd name="T33" fmla="*/ 561227 h 1099"/>
              <a:gd name="T34" fmla="*/ 471293 w 1106"/>
              <a:gd name="T35" fmla="*/ 561227 h 1099"/>
              <a:gd name="T36" fmla="*/ 469332 w 1106"/>
              <a:gd name="T37" fmla="*/ 577542 h 1099"/>
              <a:gd name="T38" fmla="*/ 469332 w 1106"/>
              <a:gd name="T39" fmla="*/ 577542 h 1099"/>
              <a:gd name="T40" fmla="*/ 586992 w 1106"/>
              <a:gd name="T41" fmla="*/ 632359 h 109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06" h="1099">
                <a:moveTo>
                  <a:pt x="898" y="969"/>
                </a:moveTo>
                <a:lnTo>
                  <a:pt x="898" y="969"/>
                </a:lnTo>
                <a:cubicBezTo>
                  <a:pt x="996" y="1098"/>
                  <a:pt x="1073" y="1033"/>
                  <a:pt x="1105" y="987"/>
                </a:cubicBezTo>
                <a:cubicBezTo>
                  <a:pt x="1065" y="987"/>
                  <a:pt x="1018" y="974"/>
                  <a:pt x="986" y="927"/>
                </a:cubicBezTo>
                <a:cubicBezTo>
                  <a:pt x="930" y="846"/>
                  <a:pt x="857" y="797"/>
                  <a:pt x="857" y="797"/>
                </a:cubicBezTo>
                <a:cubicBezTo>
                  <a:pt x="857" y="797"/>
                  <a:pt x="563" y="139"/>
                  <a:pt x="408" y="50"/>
                </a:cubicBezTo>
                <a:cubicBezTo>
                  <a:pt x="322" y="0"/>
                  <a:pt x="0" y="28"/>
                  <a:pt x="0" y="28"/>
                </a:cubicBezTo>
                <a:lnTo>
                  <a:pt x="0" y="365"/>
                </a:lnTo>
                <a:lnTo>
                  <a:pt x="301" y="371"/>
                </a:lnTo>
                <a:cubicBezTo>
                  <a:pt x="301" y="371"/>
                  <a:pt x="294" y="528"/>
                  <a:pt x="466" y="601"/>
                </a:cubicBezTo>
                <a:cubicBezTo>
                  <a:pt x="594" y="655"/>
                  <a:pt x="734" y="816"/>
                  <a:pt x="721" y="860"/>
                </a:cubicBezTo>
                <a:cubicBezTo>
                  <a:pt x="719" y="868"/>
                  <a:pt x="718" y="876"/>
                  <a:pt x="718" y="885"/>
                </a:cubicBezTo>
                <a:cubicBezTo>
                  <a:pt x="762" y="886"/>
                  <a:pt x="843" y="898"/>
                  <a:pt x="898" y="969"/>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6" name="Freeform 112">
            <a:extLst>
              <a:ext uri="{FF2B5EF4-FFF2-40B4-BE49-F238E27FC236}">
                <a16:creationId xmlns:a16="http://schemas.microsoft.com/office/drawing/2014/main" id="{BF04C955-7C7C-E442-B0CB-3891B780BF12}"/>
              </a:ext>
            </a:extLst>
          </p:cNvPr>
          <p:cNvSpPr>
            <a:spLocks noChangeArrowheads="1"/>
          </p:cNvSpPr>
          <p:nvPr/>
        </p:nvSpPr>
        <p:spPr bwMode="auto">
          <a:xfrm>
            <a:off x="12095446" y="9725372"/>
            <a:ext cx="642671" cy="769026"/>
          </a:xfrm>
          <a:custGeom>
            <a:avLst/>
            <a:gdLst>
              <a:gd name="T0" fmla="*/ 314875 w 518"/>
              <a:gd name="T1" fmla="*/ 79604 h 618"/>
              <a:gd name="T2" fmla="*/ 314875 w 518"/>
              <a:gd name="T3" fmla="*/ 79604 h 618"/>
              <a:gd name="T4" fmla="*/ 265432 w 518"/>
              <a:gd name="T5" fmla="*/ 32625 h 618"/>
              <a:gd name="T6" fmla="*/ 265432 w 518"/>
              <a:gd name="T7" fmla="*/ 32625 h 618"/>
              <a:gd name="T8" fmla="*/ 0 w 518"/>
              <a:gd name="T9" fmla="*/ 18270 h 618"/>
              <a:gd name="T10" fmla="*/ 0 w 518"/>
              <a:gd name="T11" fmla="*/ 238161 h 618"/>
              <a:gd name="T12" fmla="*/ 195821 w 518"/>
              <a:gd name="T13" fmla="*/ 242076 h 618"/>
              <a:gd name="T14" fmla="*/ 195821 w 518"/>
              <a:gd name="T15" fmla="*/ 242076 h 618"/>
              <a:gd name="T16" fmla="*/ 303164 w 518"/>
              <a:gd name="T17" fmla="*/ 392150 h 618"/>
              <a:gd name="T18" fmla="*/ 303164 w 518"/>
              <a:gd name="T19" fmla="*/ 392150 h 618"/>
              <a:gd name="T20" fmla="*/ 323983 w 518"/>
              <a:gd name="T21" fmla="*/ 402590 h 618"/>
              <a:gd name="T22" fmla="*/ 323983 w 518"/>
              <a:gd name="T23" fmla="*/ 402590 h 618"/>
              <a:gd name="T24" fmla="*/ 314875 w 518"/>
              <a:gd name="T25" fmla="*/ 79604 h 6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18" h="618">
                <a:moveTo>
                  <a:pt x="484" y="122"/>
                </a:moveTo>
                <a:lnTo>
                  <a:pt x="484" y="122"/>
                </a:lnTo>
                <a:cubicBezTo>
                  <a:pt x="457" y="89"/>
                  <a:pt x="431" y="63"/>
                  <a:pt x="408" y="50"/>
                </a:cubicBezTo>
                <a:cubicBezTo>
                  <a:pt x="322" y="0"/>
                  <a:pt x="0" y="28"/>
                  <a:pt x="0" y="28"/>
                </a:cubicBezTo>
                <a:lnTo>
                  <a:pt x="0" y="365"/>
                </a:lnTo>
                <a:lnTo>
                  <a:pt x="301" y="371"/>
                </a:lnTo>
                <a:cubicBezTo>
                  <a:pt x="301" y="371"/>
                  <a:pt x="294" y="528"/>
                  <a:pt x="466" y="601"/>
                </a:cubicBezTo>
                <a:cubicBezTo>
                  <a:pt x="477" y="605"/>
                  <a:pt x="488" y="611"/>
                  <a:pt x="498" y="617"/>
                </a:cubicBezTo>
                <a:cubicBezTo>
                  <a:pt x="517" y="427"/>
                  <a:pt x="498" y="231"/>
                  <a:pt x="484" y="122"/>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113">
            <a:extLst>
              <a:ext uri="{FF2B5EF4-FFF2-40B4-BE49-F238E27FC236}">
                <a16:creationId xmlns:a16="http://schemas.microsoft.com/office/drawing/2014/main" id="{80197E2A-CABF-3641-8820-937FE40D760F}"/>
              </a:ext>
            </a:extLst>
          </p:cNvPr>
          <p:cNvSpPr>
            <a:spLocks noChangeArrowheads="1"/>
          </p:cNvSpPr>
          <p:nvPr/>
        </p:nvSpPr>
        <p:spPr bwMode="auto">
          <a:xfrm>
            <a:off x="11595586" y="8588312"/>
            <a:ext cx="900842" cy="1186497"/>
          </a:xfrm>
          <a:custGeom>
            <a:avLst/>
            <a:gdLst>
              <a:gd name="T0" fmla="*/ 30012 w 724"/>
              <a:gd name="T1" fmla="*/ 243505 h 953"/>
              <a:gd name="T2" fmla="*/ 102434 w 724"/>
              <a:gd name="T3" fmla="*/ 413240 h 953"/>
              <a:gd name="T4" fmla="*/ 102434 w 724"/>
              <a:gd name="T5" fmla="*/ 413240 h 953"/>
              <a:gd name="T6" fmla="*/ 177465 w 724"/>
              <a:gd name="T7" fmla="*/ 496149 h 953"/>
              <a:gd name="T8" fmla="*/ 405821 w 724"/>
              <a:gd name="T9" fmla="*/ 621492 h 953"/>
              <a:gd name="T10" fmla="*/ 471718 w 724"/>
              <a:gd name="T11" fmla="*/ 550987 h 953"/>
              <a:gd name="T12" fmla="*/ 226398 w 724"/>
              <a:gd name="T13" fmla="*/ 381252 h 953"/>
              <a:gd name="T14" fmla="*/ 226398 w 724"/>
              <a:gd name="T15" fmla="*/ 381252 h 953"/>
              <a:gd name="T16" fmla="*/ 150715 w 724"/>
              <a:gd name="T17" fmla="*/ 159943 h 953"/>
              <a:gd name="T18" fmla="*/ 150715 w 724"/>
              <a:gd name="T19" fmla="*/ 159943 h 953"/>
              <a:gd name="T20" fmla="*/ 36537 w 724"/>
              <a:gd name="T21" fmla="*/ 0 h 953"/>
              <a:gd name="T22" fmla="*/ 24140 w 724"/>
              <a:gd name="T23" fmla="*/ 36558 h 953"/>
              <a:gd name="T24" fmla="*/ 24140 w 724"/>
              <a:gd name="T25" fmla="*/ 36558 h 953"/>
              <a:gd name="T26" fmla="*/ 30012 w 724"/>
              <a:gd name="T27" fmla="*/ 243505 h 95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4" h="953">
                <a:moveTo>
                  <a:pt x="46" y="373"/>
                </a:moveTo>
                <a:lnTo>
                  <a:pt x="157" y="633"/>
                </a:lnTo>
                <a:cubicBezTo>
                  <a:pt x="179" y="687"/>
                  <a:pt x="220" y="732"/>
                  <a:pt x="272" y="760"/>
                </a:cubicBezTo>
                <a:lnTo>
                  <a:pt x="622" y="952"/>
                </a:lnTo>
                <a:lnTo>
                  <a:pt x="723" y="844"/>
                </a:lnTo>
                <a:lnTo>
                  <a:pt x="347" y="584"/>
                </a:lnTo>
                <a:cubicBezTo>
                  <a:pt x="347" y="584"/>
                  <a:pt x="264" y="401"/>
                  <a:pt x="231" y="245"/>
                </a:cubicBezTo>
                <a:cubicBezTo>
                  <a:pt x="200" y="87"/>
                  <a:pt x="56" y="0"/>
                  <a:pt x="56" y="0"/>
                </a:cubicBezTo>
                <a:lnTo>
                  <a:pt x="37" y="56"/>
                </a:lnTo>
                <a:cubicBezTo>
                  <a:pt x="0" y="159"/>
                  <a:pt x="3" y="273"/>
                  <a:pt x="46" y="373"/>
                </a:cubicBezTo>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8" name="Freeform 114">
            <a:extLst>
              <a:ext uri="{FF2B5EF4-FFF2-40B4-BE49-F238E27FC236}">
                <a16:creationId xmlns:a16="http://schemas.microsoft.com/office/drawing/2014/main" id="{EE986860-0DE9-6B4A-BC28-60ECB19043A6}"/>
              </a:ext>
            </a:extLst>
          </p:cNvPr>
          <p:cNvSpPr>
            <a:spLocks noChangeArrowheads="1"/>
          </p:cNvSpPr>
          <p:nvPr/>
        </p:nvSpPr>
        <p:spPr bwMode="auto">
          <a:xfrm>
            <a:off x="10354185" y="7978583"/>
            <a:ext cx="1532530" cy="1774256"/>
          </a:xfrm>
          <a:custGeom>
            <a:avLst/>
            <a:gdLst>
              <a:gd name="T0" fmla="*/ 686562 w 1229"/>
              <a:gd name="T1" fmla="*/ 189199 h 1426"/>
              <a:gd name="T2" fmla="*/ 686562 w 1229"/>
              <a:gd name="T3" fmla="*/ 189199 h 1426"/>
              <a:gd name="T4" fmla="*/ 664985 w 1229"/>
              <a:gd name="T5" fmla="*/ 335992 h 1426"/>
              <a:gd name="T6" fmla="*/ 700948 w 1229"/>
              <a:gd name="T7" fmla="*/ 392752 h 1426"/>
              <a:gd name="T8" fmla="*/ 700948 w 1229"/>
              <a:gd name="T9" fmla="*/ 392752 h 1426"/>
              <a:gd name="T10" fmla="*/ 635561 w 1229"/>
              <a:gd name="T11" fmla="*/ 649802 h 1426"/>
              <a:gd name="T12" fmla="*/ 635561 w 1229"/>
              <a:gd name="T13" fmla="*/ 649802 h 1426"/>
              <a:gd name="T14" fmla="*/ 404091 w 1229"/>
              <a:gd name="T15" fmla="*/ 831825 h 1426"/>
              <a:gd name="T16" fmla="*/ 404091 w 1229"/>
              <a:gd name="T17" fmla="*/ 831825 h 1426"/>
              <a:gd name="T18" fmla="*/ 159544 w 1229"/>
              <a:gd name="T19" fmla="*/ 690904 h 1426"/>
              <a:gd name="T20" fmla="*/ 159544 w 1229"/>
              <a:gd name="T21" fmla="*/ 690904 h 1426"/>
              <a:gd name="T22" fmla="*/ 222315 w 1229"/>
              <a:gd name="T23" fmla="*/ 381661 h 1426"/>
              <a:gd name="T24" fmla="*/ 222315 w 1229"/>
              <a:gd name="T25" fmla="*/ 381661 h 1426"/>
              <a:gd name="T26" fmla="*/ 346551 w 1229"/>
              <a:gd name="T27" fmla="*/ 168975 h 1426"/>
              <a:gd name="T28" fmla="*/ 346551 w 1229"/>
              <a:gd name="T29" fmla="*/ 168975 h 1426"/>
              <a:gd name="T30" fmla="*/ 459016 w 1229"/>
              <a:gd name="T31" fmla="*/ 28054 h 1426"/>
              <a:gd name="T32" fmla="*/ 459016 w 1229"/>
              <a:gd name="T33" fmla="*/ 28054 h 1426"/>
              <a:gd name="T34" fmla="*/ 614637 w 1229"/>
              <a:gd name="T35" fmla="*/ 50888 h 1426"/>
              <a:gd name="T36" fmla="*/ 614637 w 1229"/>
              <a:gd name="T37" fmla="*/ 50888 h 1426"/>
              <a:gd name="T38" fmla="*/ 686562 w 1229"/>
              <a:gd name="T39" fmla="*/ 189199 h 142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229" h="1426">
                <a:moveTo>
                  <a:pt x="1050" y="290"/>
                </a:moveTo>
                <a:lnTo>
                  <a:pt x="1050" y="290"/>
                </a:lnTo>
                <a:cubicBezTo>
                  <a:pt x="1135" y="468"/>
                  <a:pt x="1017" y="515"/>
                  <a:pt x="1017" y="515"/>
                </a:cubicBezTo>
                <a:lnTo>
                  <a:pt x="1072" y="602"/>
                </a:lnTo>
                <a:cubicBezTo>
                  <a:pt x="1228" y="872"/>
                  <a:pt x="972" y="996"/>
                  <a:pt x="972" y="996"/>
                </a:cubicBezTo>
                <a:cubicBezTo>
                  <a:pt x="1019" y="1315"/>
                  <a:pt x="618" y="1275"/>
                  <a:pt x="618" y="1275"/>
                </a:cubicBezTo>
                <a:cubicBezTo>
                  <a:pt x="273" y="1425"/>
                  <a:pt x="244" y="1059"/>
                  <a:pt x="244" y="1059"/>
                </a:cubicBezTo>
                <a:cubicBezTo>
                  <a:pt x="0" y="809"/>
                  <a:pt x="340" y="585"/>
                  <a:pt x="340" y="585"/>
                </a:cubicBezTo>
                <a:cubicBezTo>
                  <a:pt x="285" y="304"/>
                  <a:pt x="530" y="259"/>
                  <a:pt x="530" y="259"/>
                </a:cubicBezTo>
                <a:cubicBezTo>
                  <a:pt x="512" y="59"/>
                  <a:pt x="702" y="43"/>
                  <a:pt x="702" y="43"/>
                </a:cubicBezTo>
                <a:cubicBezTo>
                  <a:pt x="702" y="43"/>
                  <a:pt x="818" y="0"/>
                  <a:pt x="940" y="78"/>
                </a:cubicBezTo>
                <a:cubicBezTo>
                  <a:pt x="1046" y="148"/>
                  <a:pt x="1050" y="290"/>
                  <a:pt x="1050" y="290"/>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115">
            <a:extLst>
              <a:ext uri="{FF2B5EF4-FFF2-40B4-BE49-F238E27FC236}">
                <a16:creationId xmlns:a16="http://schemas.microsoft.com/office/drawing/2014/main" id="{8D21366B-1EE8-1848-87BC-09C5C230E308}"/>
              </a:ext>
            </a:extLst>
          </p:cNvPr>
          <p:cNvSpPr>
            <a:spLocks noChangeArrowheads="1"/>
          </p:cNvSpPr>
          <p:nvPr/>
        </p:nvSpPr>
        <p:spPr bwMode="auto">
          <a:xfrm>
            <a:off x="10974885" y="8505918"/>
            <a:ext cx="917319" cy="1461149"/>
          </a:xfrm>
          <a:custGeom>
            <a:avLst/>
            <a:gdLst>
              <a:gd name="T0" fmla="*/ 362718 w 736"/>
              <a:gd name="T1" fmla="*/ 42528 h 1171"/>
              <a:gd name="T2" fmla="*/ 292789 w 736"/>
              <a:gd name="T3" fmla="*/ 15703 h 1171"/>
              <a:gd name="T4" fmla="*/ 180379 w 736"/>
              <a:gd name="T5" fmla="*/ 0 h 1171"/>
              <a:gd name="T6" fmla="*/ 0 w 736"/>
              <a:gd name="T7" fmla="*/ 102722 h 1171"/>
              <a:gd name="T8" fmla="*/ 0 w 736"/>
              <a:gd name="T9" fmla="*/ 102722 h 1171"/>
              <a:gd name="T10" fmla="*/ 56859 w 736"/>
              <a:gd name="T11" fmla="*/ 765506 h 1171"/>
              <a:gd name="T12" fmla="*/ 56859 w 736"/>
              <a:gd name="T13" fmla="*/ 765506 h 1171"/>
              <a:gd name="T14" fmla="*/ 436569 w 736"/>
              <a:gd name="T15" fmla="*/ 613059 h 1171"/>
              <a:gd name="T16" fmla="*/ 388206 w 736"/>
              <a:gd name="T17" fmla="*/ 522768 h 1171"/>
              <a:gd name="T18" fmla="*/ 409773 w 736"/>
              <a:gd name="T19" fmla="*/ 410233 h 1171"/>
              <a:gd name="T20" fmla="*/ 409773 w 736"/>
              <a:gd name="T21" fmla="*/ 410233 h 1171"/>
              <a:gd name="T22" fmla="*/ 477089 w 736"/>
              <a:gd name="T23" fmla="*/ 348730 h 1171"/>
              <a:gd name="T24" fmla="*/ 477089 w 736"/>
              <a:gd name="T25" fmla="*/ 348730 h 1171"/>
              <a:gd name="T26" fmla="*/ 362718 w 736"/>
              <a:gd name="T27" fmla="*/ 42528 h 117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36" h="1171">
                <a:moveTo>
                  <a:pt x="555" y="65"/>
                </a:moveTo>
                <a:lnTo>
                  <a:pt x="448" y="24"/>
                </a:lnTo>
                <a:lnTo>
                  <a:pt x="276" y="0"/>
                </a:lnTo>
                <a:lnTo>
                  <a:pt x="0" y="157"/>
                </a:lnTo>
                <a:cubicBezTo>
                  <a:pt x="0" y="157"/>
                  <a:pt x="81" y="1170"/>
                  <a:pt x="87" y="1170"/>
                </a:cubicBezTo>
                <a:cubicBezTo>
                  <a:pt x="93" y="1170"/>
                  <a:pt x="668" y="937"/>
                  <a:pt x="668" y="937"/>
                </a:cubicBezTo>
                <a:lnTo>
                  <a:pt x="594" y="799"/>
                </a:lnTo>
                <a:lnTo>
                  <a:pt x="627" y="627"/>
                </a:lnTo>
                <a:cubicBezTo>
                  <a:pt x="627" y="627"/>
                  <a:pt x="729" y="638"/>
                  <a:pt x="730" y="533"/>
                </a:cubicBezTo>
                <a:cubicBezTo>
                  <a:pt x="735" y="341"/>
                  <a:pt x="555" y="65"/>
                  <a:pt x="555" y="65"/>
                </a:cubicBez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16">
            <a:extLst>
              <a:ext uri="{FF2B5EF4-FFF2-40B4-BE49-F238E27FC236}">
                <a16:creationId xmlns:a16="http://schemas.microsoft.com/office/drawing/2014/main" id="{67444C32-311D-7A4C-B2E9-5A6EA1E3DEDA}"/>
              </a:ext>
            </a:extLst>
          </p:cNvPr>
          <p:cNvSpPr>
            <a:spLocks noChangeArrowheads="1"/>
          </p:cNvSpPr>
          <p:nvPr/>
        </p:nvSpPr>
        <p:spPr bwMode="auto">
          <a:xfrm>
            <a:off x="11315447" y="8192815"/>
            <a:ext cx="329576" cy="670152"/>
          </a:xfrm>
          <a:custGeom>
            <a:avLst/>
            <a:gdLst>
              <a:gd name="T0" fmla="*/ 112594 w 264"/>
              <a:gd name="T1" fmla="*/ 178952 h 540"/>
              <a:gd name="T2" fmla="*/ 112594 w 264"/>
              <a:gd name="T3" fmla="*/ 178952 h 540"/>
              <a:gd name="T4" fmla="*/ 132232 w 264"/>
              <a:gd name="T5" fmla="*/ 346191 h 540"/>
              <a:gd name="T6" fmla="*/ 132232 w 264"/>
              <a:gd name="T7" fmla="*/ 346191 h 540"/>
              <a:gd name="T8" fmla="*/ 0 w 264"/>
              <a:gd name="T9" fmla="*/ 163335 h 540"/>
              <a:gd name="T10" fmla="*/ 61534 w 264"/>
              <a:gd name="T11" fmla="*/ 0 h 540"/>
              <a:gd name="T12" fmla="*/ 165617 w 264"/>
              <a:gd name="T13" fmla="*/ 39044 h 540"/>
              <a:gd name="T14" fmla="*/ 112594 w 264"/>
              <a:gd name="T15" fmla="*/ 178952 h 5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4" h="540">
                <a:moveTo>
                  <a:pt x="172" y="275"/>
                </a:moveTo>
                <a:lnTo>
                  <a:pt x="172" y="275"/>
                </a:lnTo>
                <a:cubicBezTo>
                  <a:pt x="172" y="275"/>
                  <a:pt x="263" y="539"/>
                  <a:pt x="202" y="532"/>
                </a:cubicBezTo>
                <a:cubicBezTo>
                  <a:pt x="109" y="523"/>
                  <a:pt x="0" y="251"/>
                  <a:pt x="0" y="251"/>
                </a:cubicBezTo>
                <a:lnTo>
                  <a:pt x="94" y="0"/>
                </a:lnTo>
                <a:lnTo>
                  <a:pt x="253" y="60"/>
                </a:lnTo>
                <a:lnTo>
                  <a:pt x="172" y="275"/>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17">
            <a:extLst>
              <a:ext uri="{FF2B5EF4-FFF2-40B4-BE49-F238E27FC236}">
                <a16:creationId xmlns:a16="http://schemas.microsoft.com/office/drawing/2014/main" id="{05F69B43-F437-F64C-8C32-4118877686FC}"/>
              </a:ext>
            </a:extLst>
          </p:cNvPr>
          <p:cNvSpPr>
            <a:spLocks noChangeArrowheads="1"/>
          </p:cNvSpPr>
          <p:nvPr/>
        </p:nvSpPr>
        <p:spPr bwMode="auto">
          <a:xfrm>
            <a:off x="12370093" y="11274410"/>
            <a:ext cx="510841" cy="483389"/>
          </a:xfrm>
          <a:custGeom>
            <a:avLst/>
            <a:gdLst>
              <a:gd name="T0" fmla="*/ 244289 w 409"/>
              <a:gd name="T1" fmla="*/ 215772 h 390"/>
              <a:gd name="T2" fmla="*/ 244289 w 409"/>
              <a:gd name="T3" fmla="*/ 215772 h 390"/>
              <a:gd name="T4" fmla="*/ 200409 w 409"/>
              <a:gd name="T5" fmla="*/ 196274 h 390"/>
              <a:gd name="T6" fmla="*/ 200409 w 409"/>
              <a:gd name="T7" fmla="*/ 196274 h 390"/>
              <a:gd name="T8" fmla="*/ 95620 w 409"/>
              <a:gd name="T9" fmla="*/ 111136 h 390"/>
              <a:gd name="T10" fmla="*/ 95620 w 409"/>
              <a:gd name="T11" fmla="*/ 111136 h 390"/>
              <a:gd name="T12" fmla="*/ 29472 w 409"/>
              <a:gd name="T13" fmla="*/ 0 h 390"/>
              <a:gd name="T14" fmla="*/ 29472 w 409"/>
              <a:gd name="T15" fmla="*/ 0 h 390"/>
              <a:gd name="T16" fmla="*/ 11134 w 409"/>
              <a:gd name="T17" fmla="*/ 107236 h 390"/>
              <a:gd name="T18" fmla="*/ 11134 w 409"/>
              <a:gd name="T19" fmla="*/ 107236 h 390"/>
              <a:gd name="T20" fmla="*/ 43880 w 409"/>
              <a:gd name="T21" fmla="*/ 252817 h 390"/>
              <a:gd name="T22" fmla="*/ 51085 w 409"/>
              <a:gd name="T23" fmla="*/ 252817 h 390"/>
              <a:gd name="T24" fmla="*/ 51085 w 409"/>
              <a:gd name="T25" fmla="*/ 107236 h 390"/>
              <a:gd name="T26" fmla="*/ 65493 w 409"/>
              <a:gd name="T27" fmla="*/ 201474 h 390"/>
              <a:gd name="T28" fmla="*/ 65493 w 409"/>
              <a:gd name="T29" fmla="*/ 201474 h 390"/>
              <a:gd name="T30" fmla="*/ 125747 w 409"/>
              <a:gd name="T31" fmla="*/ 252817 h 390"/>
              <a:gd name="T32" fmla="*/ 265247 w 409"/>
              <a:gd name="T33" fmla="*/ 252817 h 390"/>
              <a:gd name="T34" fmla="*/ 265247 w 409"/>
              <a:gd name="T35" fmla="*/ 252817 h 390"/>
              <a:gd name="T36" fmla="*/ 244289 w 409"/>
              <a:gd name="T37" fmla="*/ 215772 h 39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09" h="390">
                <a:moveTo>
                  <a:pt x="373" y="332"/>
                </a:moveTo>
                <a:lnTo>
                  <a:pt x="373" y="332"/>
                </a:lnTo>
                <a:cubicBezTo>
                  <a:pt x="357" y="328"/>
                  <a:pt x="331" y="319"/>
                  <a:pt x="306" y="302"/>
                </a:cubicBezTo>
                <a:cubicBezTo>
                  <a:pt x="254" y="323"/>
                  <a:pt x="154" y="332"/>
                  <a:pt x="146" y="171"/>
                </a:cubicBezTo>
                <a:cubicBezTo>
                  <a:pt x="141" y="80"/>
                  <a:pt x="81" y="25"/>
                  <a:pt x="45" y="0"/>
                </a:cubicBezTo>
                <a:cubicBezTo>
                  <a:pt x="18" y="40"/>
                  <a:pt x="0" y="115"/>
                  <a:pt x="17" y="165"/>
                </a:cubicBezTo>
                <a:cubicBezTo>
                  <a:pt x="58" y="286"/>
                  <a:pt x="67" y="389"/>
                  <a:pt x="67" y="389"/>
                </a:cubicBezTo>
                <a:lnTo>
                  <a:pt x="78" y="389"/>
                </a:lnTo>
                <a:lnTo>
                  <a:pt x="78" y="165"/>
                </a:lnTo>
                <a:lnTo>
                  <a:pt x="100" y="310"/>
                </a:lnTo>
                <a:cubicBezTo>
                  <a:pt x="107" y="355"/>
                  <a:pt x="146" y="389"/>
                  <a:pt x="192" y="389"/>
                </a:cubicBezTo>
                <a:lnTo>
                  <a:pt x="405" y="389"/>
                </a:lnTo>
                <a:cubicBezTo>
                  <a:pt x="405" y="389"/>
                  <a:pt x="408" y="341"/>
                  <a:pt x="373" y="332"/>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18">
            <a:extLst>
              <a:ext uri="{FF2B5EF4-FFF2-40B4-BE49-F238E27FC236}">
                <a16:creationId xmlns:a16="http://schemas.microsoft.com/office/drawing/2014/main" id="{599BB268-4391-6849-9241-C8925189552D}"/>
              </a:ext>
            </a:extLst>
          </p:cNvPr>
          <p:cNvSpPr>
            <a:spLocks noChangeArrowheads="1"/>
          </p:cNvSpPr>
          <p:nvPr/>
        </p:nvSpPr>
        <p:spPr bwMode="auto">
          <a:xfrm>
            <a:off x="12100937" y="9725374"/>
            <a:ext cx="653661" cy="1966510"/>
          </a:xfrm>
          <a:custGeom>
            <a:avLst/>
            <a:gdLst>
              <a:gd name="T0" fmla="*/ 237645 w 525"/>
              <a:gd name="T1" fmla="*/ 925289 h 1578"/>
              <a:gd name="T2" fmla="*/ 237645 w 525"/>
              <a:gd name="T3" fmla="*/ 925289 h 1578"/>
              <a:gd name="T4" fmla="*/ 342104 w 525"/>
              <a:gd name="T5" fmla="*/ 1010891 h 1578"/>
              <a:gd name="T6" fmla="*/ 342104 w 525"/>
              <a:gd name="T7" fmla="*/ 1010891 h 1578"/>
              <a:gd name="T8" fmla="*/ 300320 w 525"/>
              <a:gd name="T9" fmla="*/ 935090 h 1578"/>
              <a:gd name="T10" fmla="*/ 300320 w 525"/>
              <a:gd name="T11" fmla="*/ 935090 h 1578"/>
              <a:gd name="T12" fmla="*/ 278776 w 525"/>
              <a:gd name="T13" fmla="*/ 816162 h 1578"/>
              <a:gd name="T14" fmla="*/ 278776 w 525"/>
              <a:gd name="T15" fmla="*/ 816162 h 1578"/>
              <a:gd name="T16" fmla="*/ 273553 w 525"/>
              <a:gd name="T17" fmla="*/ 114354 h 1578"/>
              <a:gd name="T18" fmla="*/ 273553 w 525"/>
              <a:gd name="T19" fmla="*/ 114354 h 1578"/>
              <a:gd name="T20" fmla="*/ 0 w 525"/>
              <a:gd name="T21" fmla="*/ 47049 h 1578"/>
              <a:gd name="T22" fmla="*/ 2611 w 525"/>
              <a:gd name="T23" fmla="*/ 266609 h 1578"/>
              <a:gd name="T24" fmla="*/ 128615 w 525"/>
              <a:gd name="T25" fmla="*/ 256807 h 1578"/>
              <a:gd name="T26" fmla="*/ 128615 w 525"/>
              <a:gd name="T27" fmla="*/ 256807 h 1578"/>
              <a:gd name="T28" fmla="*/ 137756 w 525"/>
              <a:gd name="T29" fmla="*/ 509039 h 1578"/>
              <a:gd name="T30" fmla="*/ 137756 w 525"/>
              <a:gd name="T31" fmla="*/ 509039 h 1578"/>
              <a:gd name="T32" fmla="*/ 182151 w 525"/>
              <a:gd name="T33" fmla="*/ 801133 h 1578"/>
              <a:gd name="T34" fmla="*/ 182151 w 525"/>
              <a:gd name="T35" fmla="*/ 801133 h 1578"/>
              <a:gd name="T36" fmla="*/ 171705 w 525"/>
              <a:gd name="T37" fmla="*/ 813548 h 1578"/>
              <a:gd name="T38" fmla="*/ 171705 w 525"/>
              <a:gd name="T39" fmla="*/ 813548 h 1578"/>
              <a:gd name="T40" fmla="*/ 237645 w 525"/>
              <a:gd name="T41" fmla="*/ 925289 h 157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25" h="1578">
                <a:moveTo>
                  <a:pt x="364" y="1416"/>
                </a:moveTo>
                <a:lnTo>
                  <a:pt x="364" y="1416"/>
                </a:lnTo>
                <a:cubicBezTo>
                  <a:pt x="372" y="1577"/>
                  <a:pt x="472" y="1568"/>
                  <a:pt x="524" y="1547"/>
                </a:cubicBezTo>
                <a:cubicBezTo>
                  <a:pt x="491" y="1524"/>
                  <a:pt x="460" y="1488"/>
                  <a:pt x="460" y="1431"/>
                </a:cubicBezTo>
                <a:cubicBezTo>
                  <a:pt x="460" y="1332"/>
                  <a:pt x="427" y="1249"/>
                  <a:pt x="427" y="1249"/>
                </a:cubicBezTo>
                <a:cubicBezTo>
                  <a:pt x="427" y="1249"/>
                  <a:pt x="452" y="351"/>
                  <a:pt x="419" y="175"/>
                </a:cubicBezTo>
                <a:cubicBezTo>
                  <a:pt x="385" y="0"/>
                  <a:pt x="0" y="72"/>
                  <a:pt x="0" y="72"/>
                </a:cubicBezTo>
                <a:lnTo>
                  <a:pt x="4" y="408"/>
                </a:lnTo>
                <a:lnTo>
                  <a:pt x="197" y="393"/>
                </a:lnTo>
                <a:cubicBezTo>
                  <a:pt x="197" y="393"/>
                  <a:pt x="148" y="610"/>
                  <a:pt x="211" y="779"/>
                </a:cubicBezTo>
                <a:cubicBezTo>
                  <a:pt x="274" y="948"/>
                  <a:pt x="315" y="1196"/>
                  <a:pt x="279" y="1226"/>
                </a:cubicBezTo>
                <a:cubicBezTo>
                  <a:pt x="274" y="1231"/>
                  <a:pt x="268" y="1237"/>
                  <a:pt x="263" y="1245"/>
                </a:cubicBezTo>
                <a:cubicBezTo>
                  <a:pt x="299" y="1270"/>
                  <a:pt x="359" y="1325"/>
                  <a:pt x="364" y="1416"/>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19">
            <a:extLst>
              <a:ext uri="{FF2B5EF4-FFF2-40B4-BE49-F238E27FC236}">
                <a16:creationId xmlns:a16="http://schemas.microsoft.com/office/drawing/2014/main" id="{2692AB9F-5524-C64B-BCE3-ED803636E23C}"/>
              </a:ext>
            </a:extLst>
          </p:cNvPr>
          <p:cNvSpPr>
            <a:spLocks noChangeArrowheads="1"/>
          </p:cNvSpPr>
          <p:nvPr/>
        </p:nvSpPr>
        <p:spPr bwMode="auto">
          <a:xfrm>
            <a:off x="12100937" y="9780304"/>
            <a:ext cx="302114" cy="450430"/>
          </a:xfrm>
          <a:custGeom>
            <a:avLst/>
            <a:gdLst>
              <a:gd name="T0" fmla="*/ 0 w 242"/>
              <a:gd name="T1" fmla="*/ 15702 h 361"/>
              <a:gd name="T2" fmla="*/ 2618 w 242"/>
              <a:gd name="T3" fmla="*/ 235531 h 361"/>
              <a:gd name="T4" fmla="*/ 111940 w 242"/>
              <a:gd name="T5" fmla="*/ 227680 h 361"/>
              <a:gd name="T6" fmla="*/ 111940 w 242"/>
              <a:gd name="T7" fmla="*/ 227680 h 361"/>
              <a:gd name="T8" fmla="*/ 157763 w 242"/>
              <a:gd name="T9" fmla="*/ 8505 h 361"/>
              <a:gd name="T10" fmla="*/ 157763 w 242"/>
              <a:gd name="T11" fmla="*/ 8505 h 361"/>
              <a:gd name="T12" fmla="*/ 0 w 242"/>
              <a:gd name="T13" fmla="*/ 15702 h 3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2" h="361">
                <a:moveTo>
                  <a:pt x="0" y="24"/>
                </a:moveTo>
                <a:lnTo>
                  <a:pt x="4" y="360"/>
                </a:lnTo>
                <a:lnTo>
                  <a:pt x="171" y="348"/>
                </a:lnTo>
                <a:cubicBezTo>
                  <a:pt x="180" y="196"/>
                  <a:pt x="219" y="71"/>
                  <a:pt x="241" y="13"/>
                </a:cubicBezTo>
                <a:cubicBezTo>
                  <a:pt x="126" y="0"/>
                  <a:pt x="0" y="24"/>
                  <a:pt x="0" y="24"/>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120">
            <a:extLst>
              <a:ext uri="{FF2B5EF4-FFF2-40B4-BE49-F238E27FC236}">
                <a16:creationId xmlns:a16="http://schemas.microsoft.com/office/drawing/2014/main" id="{77D50912-266F-D44E-9BBC-1E29B09F315C}"/>
              </a:ext>
            </a:extLst>
          </p:cNvPr>
          <p:cNvSpPr>
            <a:spLocks noChangeArrowheads="1"/>
          </p:cNvSpPr>
          <p:nvPr/>
        </p:nvSpPr>
        <p:spPr bwMode="auto">
          <a:xfrm>
            <a:off x="12067979" y="8560848"/>
            <a:ext cx="181269" cy="274652"/>
          </a:xfrm>
          <a:custGeom>
            <a:avLst/>
            <a:gdLst>
              <a:gd name="T0" fmla="*/ 0 w 147"/>
              <a:gd name="T1" fmla="*/ 141420 h 222"/>
              <a:gd name="T2" fmla="*/ 13579 w 147"/>
              <a:gd name="T3" fmla="*/ 143366 h 222"/>
              <a:gd name="T4" fmla="*/ 94404 w 147"/>
              <a:gd name="T5" fmla="*/ 1946 h 222"/>
              <a:gd name="T6" fmla="*/ 80826 w 147"/>
              <a:gd name="T7" fmla="*/ 0 h 222"/>
              <a:gd name="T8" fmla="*/ 0 w 147"/>
              <a:gd name="T9" fmla="*/ 141420 h 2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7" h="222">
                <a:moveTo>
                  <a:pt x="0" y="218"/>
                </a:moveTo>
                <a:lnTo>
                  <a:pt x="21" y="221"/>
                </a:lnTo>
                <a:lnTo>
                  <a:pt x="146" y="3"/>
                </a:lnTo>
                <a:lnTo>
                  <a:pt x="125" y="0"/>
                </a:lnTo>
                <a:lnTo>
                  <a:pt x="0" y="218"/>
                </a:ln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5" name="Freeform 121">
            <a:extLst>
              <a:ext uri="{FF2B5EF4-FFF2-40B4-BE49-F238E27FC236}">
                <a16:creationId xmlns:a16="http://schemas.microsoft.com/office/drawing/2014/main" id="{20F702E3-DC06-8848-A5F7-42B692A76C12}"/>
              </a:ext>
            </a:extLst>
          </p:cNvPr>
          <p:cNvSpPr>
            <a:spLocks noChangeArrowheads="1"/>
          </p:cNvSpPr>
          <p:nvPr/>
        </p:nvSpPr>
        <p:spPr bwMode="auto">
          <a:xfrm>
            <a:off x="12089952" y="8566342"/>
            <a:ext cx="296618" cy="291129"/>
          </a:xfrm>
          <a:custGeom>
            <a:avLst/>
            <a:gdLst>
              <a:gd name="T0" fmla="*/ 73232 w 240"/>
              <a:gd name="T1" fmla="*/ 152005 h 235"/>
              <a:gd name="T2" fmla="*/ 0 w 240"/>
              <a:gd name="T3" fmla="*/ 141612 h 235"/>
              <a:gd name="T4" fmla="*/ 81008 w 240"/>
              <a:gd name="T5" fmla="*/ 0 h 235"/>
              <a:gd name="T6" fmla="*/ 154888 w 240"/>
              <a:gd name="T7" fmla="*/ 11043 h 235"/>
              <a:gd name="T8" fmla="*/ 73232 w 240"/>
              <a:gd name="T9" fmla="*/ 152005 h 2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0" h="235">
                <a:moveTo>
                  <a:pt x="113" y="234"/>
                </a:moveTo>
                <a:lnTo>
                  <a:pt x="0" y="218"/>
                </a:lnTo>
                <a:lnTo>
                  <a:pt x="125" y="0"/>
                </a:lnTo>
                <a:lnTo>
                  <a:pt x="239" y="17"/>
                </a:lnTo>
                <a:lnTo>
                  <a:pt x="113" y="234"/>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22">
            <a:extLst>
              <a:ext uri="{FF2B5EF4-FFF2-40B4-BE49-F238E27FC236}">
                <a16:creationId xmlns:a16="http://schemas.microsoft.com/office/drawing/2014/main" id="{BFBD7B35-B38B-3049-A615-9C66A92B3649}"/>
              </a:ext>
            </a:extLst>
          </p:cNvPr>
          <p:cNvSpPr>
            <a:spLocks noChangeArrowheads="1"/>
          </p:cNvSpPr>
          <p:nvPr/>
        </p:nvSpPr>
        <p:spPr bwMode="auto">
          <a:xfrm>
            <a:off x="10980379" y="8786062"/>
            <a:ext cx="829436" cy="1181003"/>
          </a:xfrm>
          <a:custGeom>
            <a:avLst/>
            <a:gdLst>
              <a:gd name="T0" fmla="*/ 407458 w 665"/>
              <a:gd name="T1" fmla="*/ 263906 h 948"/>
              <a:gd name="T2" fmla="*/ 407458 w 665"/>
              <a:gd name="T3" fmla="*/ 263906 h 948"/>
              <a:gd name="T4" fmla="*/ 227601 w 665"/>
              <a:gd name="T5" fmla="*/ 179639 h 948"/>
              <a:gd name="T6" fmla="*/ 227601 w 665"/>
              <a:gd name="T7" fmla="*/ 179639 h 948"/>
              <a:gd name="T8" fmla="*/ 0 w 665"/>
              <a:gd name="T9" fmla="*/ 0 h 948"/>
              <a:gd name="T10" fmla="*/ 0 w 665"/>
              <a:gd name="T11" fmla="*/ 0 h 948"/>
              <a:gd name="T12" fmla="*/ 54284 w 665"/>
              <a:gd name="T13" fmla="*/ 618611 h 948"/>
              <a:gd name="T14" fmla="*/ 54284 w 665"/>
              <a:gd name="T15" fmla="*/ 618611 h 948"/>
              <a:gd name="T16" fmla="*/ 434273 w 665"/>
              <a:gd name="T17" fmla="*/ 466408 h 948"/>
              <a:gd name="T18" fmla="*/ 385875 w 665"/>
              <a:gd name="T19" fmla="*/ 376262 h 948"/>
              <a:gd name="T20" fmla="*/ 407458 w 665"/>
              <a:gd name="T21" fmla="*/ 263906 h 9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65" h="948">
                <a:moveTo>
                  <a:pt x="623" y="404"/>
                </a:moveTo>
                <a:lnTo>
                  <a:pt x="623" y="404"/>
                </a:lnTo>
                <a:cubicBezTo>
                  <a:pt x="623" y="404"/>
                  <a:pt x="409" y="456"/>
                  <a:pt x="348" y="275"/>
                </a:cubicBezTo>
                <a:cubicBezTo>
                  <a:pt x="260" y="15"/>
                  <a:pt x="123" y="60"/>
                  <a:pt x="0" y="0"/>
                </a:cubicBezTo>
                <a:cubicBezTo>
                  <a:pt x="19" y="225"/>
                  <a:pt x="78" y="947"/>
                  <a:pt x="83" y="947"/>
                </a:cubicBezTo>
                <a:cubicBezTo>
                  <a:pt x="89" y="947"/>
                  <a:pt x="664" y="714"/>
                  <a:pt x="664" y="714"/>
                </a:cubicBezTo>
                <a:lnTo>
                  <a:pt x="590" y="576"/>
                </a:lnTo>
                <a:lnTo>
                  <a:pt x="623" y="404"/>
                </a:lnTo>
              </a:path>
            </a:pathLst>
          </a:custGeom>
          <a:solidFill>
            <a:srgbClr val="92BBEE">
              <a:alpha val="50000"/>
            </a:srgbClr>
          </a:solidFill>
          <a:ln>
            <a:noFill/>
          </a:ln>
          <a:effectLst/>
        </p:spPr>
        <p:txBody>
          <a:bodyPr wrap="none" anchor="ctr"/>
          <a:lstStyle/>
          <a:p>
            <a:endParaRPr lang="en-US" sz="3599" dirty="0">
              <a:latin typeface="Poppins" pitchFamily="2" charset="77"/>
            </a:endParaRPr>
          </a:p>
        </p:txBody>
      </p:sp>
      <p:sp>
        <p:nvSpPr>
          <p:cNvPr id="117" name="Freeform 123">
            <a:extLst>
              <a:ext uri="{FF2B5EF4-FFF2-40B4-BE49-F238E27FC236}">
                <a16:creationId xmlns:a16="http://schemas.microsoft.com/office/drawing/2014/main" id="{08DEE170-EA81-F546-B7F2-EB69252FA041}"/>
              </a:ext>
            </a:extLst>
          </p:cNvPr>
          <p:cNvSpPr>
            <a:spLocks noChangeArrowheads="1"/>
          </p:cNvSpPr>
          <p:nvPr/>
        </p:nvSpPr>
        <p:spPr bwMode="auto">
          <a:xfrm>
            <a:off x="10887000" y="8681694"/>
            <a:ext cx="1202951" cy="999734"/>
          </a:xfrm>
          <a:custGeom>
            <a:avLst/>
            <a:gdLst>
              <a:gd name="T0" fmla="*/ 271642 w 966"/>
              <a:gd name="T1" fmla="*/ 335550 h 803"/>
              <a:gd name="T2" fmla="*/ 565486 w 966"/>
              <a:gd name="T3" fmla="*/ 124689 h 803"/>
              <a:gd name="T4" fmla="*/ 630132 w 966"/>
              <a:gd name="T5" fmla="*/ 190624 h 803"/>
              <a:gd name="T6" fmla="*/ 630132 w 966"/>
              <a:gd name="T7" fmla="*/ 190624 h 803"/>
              <a:gd name="T8" fmla="*/ 237687 w 966"/>
              <a:gd name="T9" fmla="*/ 511159 h 803"/>
              <a:gd name="T10" fmla="*/ 237687 w 966"/>
              <a:gd name="T11" fmla="*/ 511159 h 803"/>
              <a:gd name="T12" fmla="*/ 15672 w 966"/>
              <a:gd name="T13" fmla="*/ 146232 h 803"/>
              <a:gd name="T14" fmla="*/ 15672 w 966"/>
              <a:gd name="T15" fmla="*/ 146232 h 803"/>
              <a:gd name="T16" fmla="*/ 13060 w 966"/>
              <a:gd name="T17" fmla="*/ 43086 h 803"/>
              <a:gd name="T18" fmla="*/ 13060 w 966"/>
              <a:gd name="T19" fmla="*/ 43086 h 803"/>
              <a:gd name="T20" fmla="*/ 82929 w 966"/>
              <a:gd name="T21" fmla="*/ 8487 h 803"/>
              <a:gd name="T22" fmla="*/ 82929 w 966"/>
              <a:gd name="T23" fmla="*/ 8487 h 803"/>
              <a:gd name="T24" fmla="*/ 154105 w 966"/>
              <a:gd name="T25" fmla="*/ 69199 h 803"/>
              <a:gd name="T26" fmla="*/ 271642 w 966"/>
              <a:gd name="T27" fmla="*/ 335550 h 80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966" h="803">
                <a:moveTo>
                  <a:pt x="416" y="514"/>
                </a:moveTo>
                <a:lnTo>
                  <a:pt x="866" y="191"/>
                </a:lnTo>
                <a:lnTo>
                  <a:pt x="965" y="292"/>
                </a:lnTo>
                <a:cubicBezTo>
                  <a:pt x="965" y="292"/>
                  <a:pt x="446" y="759"/>
                  <a:pt x="364" y="783"/>
                </a:cubicBezTo>
                <a:cubicBezTo>
                  <a:pt x="299" y="802"/>
                  <a:pt x="105" y="398"/>
                  <a:pt x="24" y="224"/>
                </a:cubicBezTo>
                <a:cubicBezTo>
                  <a:pt x="1" y="174"/>
                  <a:pt x="0" y="117"/>
                  <a:pt x="20" y="66"/>
                </a:cubicBezTo>
                <a:cubicBezTo>
                  <a:pt x="37" y="24"/>
                  <a:pt x="83" y="0"/>
                  <a:pt x="127" y="13"/>
                </a:cubicBezTo>
                <a:cubicBezTo>
                  <a:pt x="176" y="26"/>
                  <a:pt x="216" y="60"/>
                  <a:pt x="236" y="106"/>
                </a:cubicBezTo>
                <a:lnTo>
                  <a:pt x="416" y="514"/>
                </a:lnTo>
              </a:path>
            </a:pathLst>
          </a:custGeom>
          <a:solidFill>
            <a:srgbClr val="AED4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124">
            <a:extLst>
              <a:ext uri="{FF2B5EF4-FFF2-40B4-BE49-F238E27FC236}">
                <a16:creationId xmlns:a16="http://schemas.microsoft.com/office/drawing/2014/main" id="{4F64240B-81F1-2D49-B3C8-8DF9F47DBD6B}"/>
              </a:ext>
            </a:extLst>
          </p:cNvPr>
          <p:cNvSpPr>
            <a:spLocks noChangeArrowheads="1"/>
          </p:cNvSpPr>
          <p:nvPr/>
        </p:nvSpPr>
        <p:spPr bwMode="auto">
          <a:xfrm>
            <a:off x="11991078" y="8670709"/>
            <a:ext cx="318591" cy="362541"/>
          </a:xfrm>
          <a:custGeom>
            <a:avLst/>
            <a:gdLst>
              <a:gd name="T0" fmla="*/ 44852 w 257"/>
              <a:gd name="T1" fmla="*/ 189442 h 289"/>
              <a:gd name="T2" fmla="*/ 83204 w 257"/>
              <a:gd name="T3" fmla="*/ 136819 h 289"/>
              <a:gd name="T4" fmla="*/ 129356 w 257"/>
              <a:gd name="T5" fmla="*/ 119717 h 289"/>
              <a:gd name="T6" fmla="*/ 129356 w 257"/>
              <a:gd name="T7" fmla="*/ 119717 h 289"/>
              <a:gd name="T8" fmla="*/ 143007 w 257"/>
              <a:gd name="T9" fmla="*/ 102615 h 289"/>
              <a:gd name="T10" fmla="*/ 143007 w 257"/>
              <a:gd name="T11" fmla="*/ 102615 h 289"/>
              <a:gd name="T12" fmla="*/ 150157 w 257"/>
              <a:gd name="T13" fmla="*/ 80908 h 289"/>
              <a:gd name="T14" fmla="*/ 150157 w 257"/>
              <a:gd name="T15" fmla="*/ 80908 h 289"/>
              <a:gd name="T16" fmla="*/ 156007 w 257"/>
              <a:gd name="T17" fmla="*/ 63147 h 289"/>
              <a:gd name="T18" fmla="*/ 156007 w 257"/>
              <a:gd name="T19" fmla="*/ 63147 h 289"/>
              <a:gd name="T20" fmla="*/ 166408 w 257"/>
              <a:gd name="T21" fmla="*/ 28285 h 289"/>
              <a:gd name="T22" fmla="*/ 117656 w 257"/>
              <a:gd name="T23" fmla="*/ 57885 h 289"/>
              <a:gd name="T24" fmla="*/ 66953 w 257"/>
              <a:gd name="T25" fmla="*/ 80908 h 289"/>
              <a:gd name="T26" fmla="*/ 65653 w 257"/>
              <a:gd name="T27" fmla="*/ 52623 h 289"/>
              <a:gd name="T28" fmla="*/ 65653 w 257"/>
              <a:gd name="T29" fmla="*/ 52623 h 289"/>
              <a:gd name="T30" fmla="*/ 78654 w 257"/>
              <a:gd name="T31" fmla="*/ 0 h 289"/>
              <a:gd name="T32" fmla="*/ 39652 w 257"/>
              <a:gd name="T33" fmla="*/ 48018 h 289"/>
              <a:gd name="T34" fmla="*/ 30551 w 257"/>
              <a:gd name="T35" fmla="*/ 104588 h 289"/>
              <a:gd name="T36" fmla="*/ 0 w 257"/>
              <a:gd name="T37" fmla="*/ 144713 h 289"/>
              <a:gd name="T38" fmla="*/ 44852 w 257"/>
              <a:gd name="T39" fmla="*/ 189442 h 28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57" h="289">
                <a:moveTo>
                  <a:pt x="69" y="288"/>
                </a:moveTo>
                <a:lnTo>
                  <a:pt x="128" y="208"/>
                </a:lnTo>
                <a:lnTo>
                  <a:pt x="199" y="182"/>
                </a:lnTo>
                <a:cubicBezTo>
                  <a:pt x="214" y="178"/>
                  <a:pt x="220" y="156"/>
                  <a:pt x="220" y="156"/>
                </a:cubicBezTo>
                <a:cubicBezTo>
                  <a:pt x="231" y="154"/>
                  <a:pt x="231" y="123"/>
                  <a:pt x="231" y="123"/>
                </a:cubicBezTo>
                <a:cubicBezTo>
                  <a:pt x="242" y="116"/>
                  <a:pt x="240" y="96"/>
                  <a:pt x="240" y="96"/>
                </a:cubicBezTo>
                <a:cubicBezTo>
                  <a:pt x="251" y="84"/>
                  <a:pt x="256" y="43"/>
                  <a:pt x="256" y="43"/>
                </a:cubicBezTo>
                <a:lnTo>
                  <a:pt x="181" y="88"/>
                </a:lnTo>
                <a:lnTo>
                  <a:pt x="103" y="123"/>
                </a:lnTo>
                <a:lnTo>
                  <a:pt x="101" y="80"/>
                </a:lnTo>
                <a:cubicBezTo>
                  <a:pt x="142" y="43"/>
                  <a:pt x="121" y="0"/>
                  <a:pt x="121" y="0"/>
                </a:cubicBezTo>
                <a:lnTo>
                  <a:pt x="61" y="73"/>
                </a:lnTo>
                <a:lnTo>
                  <a:pt x="47" y="159"/>
                </a:lnTo>
                <a:lnTo>
                  <a:pt x="0" y="220"/>
                </a:lnTo>
                <a:lnTo>
                  <a:pt x="69" y="288"/>
                </a:ln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125">
            <a:extLst>
              <a:ext uri="{FF2B5EF4-FFF2-40B4-BE49-F238E27FC236}">
                <a16:creationId xmlns:a16="http://schemas.microsoft.com/office/drawing/2014/main" id="{12A00685-A08B-1A46-BE0C-0588D98F360C}"/>
              </a:ext>
            </a:extLst>
          </p:cNvPr>
          <p:cNvSpPr>
            <a:spLocks noChangeArrowheads="1"/>
          </p:cNvSpPr>
          <p:nvPr/>
        </p:nvSpPr>
        <p:spPr bwMode="auto">
          <a:xfrm>
            <a:off x="11040803" y="9675936"/>
            <a:ext cx="1285347" cy="785503"/>
          </a:xfrm>
          <a:custGeom>
            <a:avLst/>
            <a:gdLst>
              <a:gd name="T0" fmla="*/ 21531 w 1033"/>
              <a:gd name="T1" fmla="*/ 152090 h 631"/>
              <a:gd name="T2" fmla="*/ 21531 w 1033"/>
              <a:gd name="T3" fmla="*/ 152090 h 631"/>
              <a:gd name="T4" fmla="*/ 238800 w 1033"/>
              <a:gd name="T5" fmla="*/ 380550 h 631"/>
              <a:gd name="T6" fmla="*/ 238800 w 1033"/>
              <a:gd name="T7" fmla="*/ 380550 h 631"/>
              <a:gd name="T8" fmla="*/ 640063 w 1033"/>
              <a:gd name="T9" fmla="*/ 411229 h 631"/>
              <a:gd name="T10" fmla="*/ 640063 w 1033"/>
              <a:gd name="T11" fmla="*/ 411229 h 631"/>
              <a:gd name="T12" fmla="*/ 673339 w 1033"/>
              <a:gd name="T13" fmla="*/ 17624 h 631"/>
              <a:gd name="T14" fmla="*/ 400610 w 1033"/>
              <a:gd name="T15" fmla="*/ 0 h 631"/>
              <a:gd name="T16" fmla="*/ 21531 w 1033"/>
              <a:gd name="T17" fmla="*/ 152090 h 6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33" h="631">
                <a:moveTo>
                  <a:pt x="33" y="233"/>
                </a:moveTo>
                <a:lnTo>
                  <a:pt x="33" y="233"/>
                </a:lnTo>
                <a:cubicBezTo>
                  <a:pt x="33" y="233"/>
                  <a:pt x="0" y="624"/>
                  <a:pt x="366" y="583"/>
                </a:cubicBezTo>
                <a:cubicBezTo>
                  <a:pt x="732" y="542"/>
                  <a:pt x="877" y="496"/>
                  <a:pt x="981" y="630"/>
                </a:cubicBezTo>
                <a:cubicBezTo>
                  <a:pt x="981" y="630"/>
                  <a:pt x="894" y="137"/>
                  <a:pt x="1032" y="27"/>
                </a:cubicBezTo>
                <a:lnTo>
                  <a:pt x="614" y="0"/>
                </a:lnTo>
                <a:lnTo>
                  <a:pt x="33" y="233"/>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126">
            <a:extLst>
              <a:ext uri="{FF2B5EF4-FFF2-40B4-BE49-F238E27FC236}">
                <a16:creationId xmlns:a16="http://schemas.microsoft.com/office/drawing/2014/main" id="{455F2525-2EFD-B143-8F75-2A38B32CA22A}"/>
              </a:ext>
            </a:extLst>
          </p:cNvPr>
          <p:cNvSpPr>
            <a:spLocks noChangeArrowheads="1"/>
          </p:cNvSpPr>
          <p:nvPr/>
        </p:nvSpPr>
        <p:spPr bwMode="auto">
          <a:xfrm>
            <a:off x="11315447" y="8192815"/>
            <a:ext cx="329576" cy="670152"/>
          </a:xfrm>
          <a:custGeom>
            <a:avLst/>
            <a:gdLst>
              <a:gd name="T0" fmla="*/ 112594 w 264"/>
              <a:gd name="T1" fmla="*/ 178952 h 540"/>
              <a:gd name="T2" fmla="*/ 112594 w 264"/>
              <a:gd name="T3" fmla="*/ 178952 h 540"/>
              <a:gd name="T4" fmla="*/ 132232 w 264"/>
              <a:gd name="T5" fmla="*/ 346191 h 540"/>
              <a:gd name="T6" fmla="*/ 132232 w 264"/>
              <a:gd name="T7" fmla="*/ 346191 h 540"/>
              <a:gd name="T8" fmla="*/ 0 w 264"/>
              <a:gd name="T9" fmla="*/ 163335 h 540"/>
              <a:gd name="T10" fmla="*/ 61534 w 264"/>
              <a:gd name="T11" fmla="*/ 0 h 540"/>
              <a:gd name="T12" fmla="*/ 165617 w 264"/>
              <a:gd name="T13" fmla="*/ 39044 h 540"/>
              <a:gd name="T14" fmla="*/ 112594 w 264"/>
              <a:gd name="T15" fmla="*/ 178952 h 5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4" h="540">
                <a:moveTo>
                  <a:pt x="172" y="275"/>
                </a:moveTo>
                <a:lnTo>
                  <a:pt x="172" y="275"/>
                </a:lnTo>
                <a:cubicBezTo>
                  <a:pt x="172" y="275"/>
                  <a:pt x="263" y="539"/>
                  <a:pt x="202" y="532"/>
                </a:cubicBezTo>
                <a:cubicBezTo>
                  <a:pt x="109" y="523"/>
                  <a:pt x="0" y="251"/>
                  <a:pt x="0" y="251"/>
                </a:cubicBezTo>
                <a:lnTo>
                  <a:pt x="94" y="0"/>
                </a:lnTo>
                <a:lnTo>
                  <a:pt x="253" y="60"/>
                </a:lnTo>
                <a:lnTo>
                  <a:pt x="172" y="275"/>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27">
            <a:extLst>
              <a:ext uri="{FF2B5EF4-FFF2-40B4-BE49-F238E27FC236}">
                <a16:creationId xmlns:a16="http://schemas.microsoft.com/office/drawing/2014/main" id="{D5488795-1E3E-6A4F-8A12-B1E29F9DB859}"/>
              </a:ext>
            </a:extLst>
          </p:cNvPr>
          <p:cNvSpPr>
            <a:spLocks noChangeArrowheads="1"/>
          </p:cNvSpPr>
          <p:nvPr/>
        </p:nvSpPr>
        <p:spPr bwMode="auto">
          <a:xfrm>
            <a:off x="11403337" y="8192815"/>
            <a:ext cx="230704" cy="252680"/>
          </a:xfrm>
          <a:custGeom>
            <a:avLst/>
            <a:gdLst>
              <a:gd name="T0" fmla="*/ 85470 w 184"/>
              <a:gd name="T1" fmla="*/ 131838 h 202"/>
              <a:gd name="T2" fmla="*/ 120316 w 184"/>
              <a:gd name="T3" fmla="*/ 39355 h 202"/>
              <a:gd name="T4" fmla="*/ 15779 w 184"/>
              <a:gd name="T5" fmla="*/ 0 h 202"/>
              <a:gd name="T6" fmla="*/ 0 w 184"/>
              <a:gd name="T7" fmla="*/ 41978 h 202"/>
              <a:gd name="T8" fmla="*/ 0 w 184"/>
              <a:gd name="T9" fmla="*/ 41978 h 202"/>
              <a:gd name="T10" fmla="*/ 85470 w 184"/>
              <a:gd name="T11" fmla="*/ 131838 h 2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4" h="202">
                <a:moveTo>
                  <a:pt x="130" y="201"/>
                </a:moveTo>
                <a:lnTo>
                  <a:pt x="183" y="60"/>
                </a:lnTo>
                <a:lnTo>
                  <a:pt x="24" y="0"/>
                </a:lnTo>
                <a:lnTo>
                  <a:pt x="0" y="64"/>
                </a:lnTo>
                <a:cubicBezTo>
                  <a:pt x="20" y="104"/>
                  <a:pt x="61" y="167"/>
                  <a:pt x="130" y="201"/>
                </a:cubicBezTo>
              </a:path>
            </a:pathLst>
          </a:custGeom>
          <a:solidFill>
            <a:srgbClr val="E683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128">
            <a:extLst>
              <a:ext uri="{FF2B5EF4-FFF2-40B4-BE49-F238E27FC236}">
                <a16:creationId xmlns:a16="http://schemas.microsoft.com/office/drawing/2014/main" id="{E015D9F7-6403-5D46-A57D-061D5678630D}"/>
              </a:ext>
            </a:extLst>
          </p:cNvPr>
          <p:cNvSpPr>
            <a:spLocks noChangeArrowheads="1"/>
          </p:cNvSpPr>
          <p:nvPr/>
        </p:nvSpPr>
        <p:spPr bwMode="auto">
          <a:xfrm>
            <a:off x="11375871" y="7863230"/>
            <a:ext cx="477887" cy="587753"/>
          </a:xfrm>
          <a:custGeom>
            <a:avLst/>
            <a:gdLst>
              <a:gd name="T0" fmla="*/ 249936 w 385"/>
              <a:gd name="T1" fmla="*/ 128631 h 472"/>
              <a:gd name="T2" fmla="*/ 249936 w 385"/>
              <a:gd name="T3" fmla="*/ 128631 h 472"/>
              <a:gd name="T4" fmla="*/ 173784 w 385"/>
              <a:gd name="T5" fmla="*/ 302314 h 472"/>
              <a:gd name="T6" fmla="*/ 173784 w 385"/>
              <a:gd name="T7" fmla="*/ 302314 h 472"/>
              <a:gd name="T8" fmla="*/ 20177 w 385"/>
              <a:gd name="T9" fmla="*/ 158666 h 472"/>
              <a:gd name="T10" fmla="*/ 20177 w 385"/>
              <a:gd name="T11" fmla="*/ 158666 h 472"/>
              <a:gd name="T12" fmla="*/ 137986 w 385"/>
              <a:gd name="T13" fmla="*/ 0 h 472"/>
              <a:gd name="T14" fmla="*/ 137986 w 385"/>
              <a:gd name="T15" fmla="*/ 0 h 472"/>
              <a:gd name="T16" fmla="*/ 249936 w 385"/>
              <a:gd name="T17" fmla="*/ 128631 h 4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5" h="472">
                <a:moveTo>
                  <a:pt x="384" y="197"/>
                </a:moveTo>
                <a:lnTo>
                  <a:pt x="384" y="197"/>
                </a:lnTo>
                <a:cubicBezTo>
                  <a:pt x="384" y="327"/>
                  <a:pt x="330" y="456"/>
                  <a:pt x="267" y="463"/>
                </a:cubicBezTo>
                <a:cubicBezTo>
                  <a:pt x="190" y="471"/>
                  <a:pt x="55" y="355"/>
                  <a:pt x="31" y="243"/>
                </a:cubicBezTo>
                <a:cubicBezTo>
                  <a:pt x="0" y="102"/>
                  <a:pt x="103" y="0"/>
                  <a:pt x="212" y="0"/>
                </a:cubicBezTo>
                <a:cubicBezTo>
                  <a:pt x="321" y="0"/>
                  <a:pt x="384" y="67"/>
                  <a:pt x="384" y="197"/>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129">
            <a:extLst>
              <a:ext uri="{FF2B5EF4-FFF2-40B4-BE49-F238E27FC236}">
                <a16:creationId xmlns:a16="http://schemas.microsoft.com/office/drawing/2014/main" id="{087339D1-B1C4-A64C-A546-97CDAA819865}"/>
              </a:ext>
            </a:extLst>
          </p:cNvPr>
          <p:cNvSpPr>
            <a:spLocks noChangeArrowheads="1"/>
          </p:cNvSpPr>
          <p:nvPr/>
        </p:nvSpPr>
        <p:spPr bwMode="auto">
          <a:xfrm>
            <a:off x="11123194" y="7462238"/>
            <a:ext cx="774507" cy="845930"/>
          </a:xfrm>
          <a:custGeom>
            <a:avLst/>
            <a:gdLst>
              <a:gd name="T0" fmla="*/ 379965 w 621"/>
              <a:gd name="T1" fmla="*/ 281973 h 678"/>
              <a:gd name="T2" fmla="*/ 379965 w 621"/>
              <a:gd name="T3" fmla="*/ 281973 h 678"/>
              <a:gd name="T4" fmla="*/ 381273 w 621"/>
              <a:gd name="T5" fmla="*/ 368985 h 678"/>
              <a:gd name="T6" fmla="*/ 381273 w 621"/>
              <a:gd name="T7" fmla="*/ 368985 h 678"/>
              <a:gd name="T8" fmla="*/ 342688 w 621"/>
              <a:gd name="T9" fmla="*/ 333657 h 678"/>
              <a:gd name="T10" fmla="*/ 342688 w 621"/>
              <a:gd name="T11" fmla="*/ 333657 h 678"/>
              <a:gd name="T12" fmla="*/ 60167 w 621"/>
              <a:gd name="T13" fmla="*/ 308796 h 678"/>
              <a:gd name="T14" fmla="*/ 60167 w 621"/>
              <a:gd name="T15" fmla="*/ 308796 h 678"/>
              <a:gd name="T16" fmla="*/ 379965 w 621"/>
              <a:gd name="T17" fmla="*/ 281973 h 67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21" h="678">
                <a:moveTo>
                  <a:pt x="581" y="431"/>
                </a:moveTo>
                <a:lnTo>
                  <a:pt x="581" y="431"/>
                </a:lnTo>
                <a:cubicBezTo>
                  <a:pt x="581" y="431"/>
                  <a:pt x="620" y="553"/>
                  <a:pt x="583" y="564"/>
                </a:cubicBezTo>
                <a:cubicBezTo>
                  <a:pt x="562" y="570"/>
                  <a:pt x="531" y="504"/>
                  <a:pt x="524" y="510"/>
                </a:cubicBezTo>
                <a:cubicBezTo>
                  <a:pt x="434" y="585"/>
                  <a:pt x="250" y="677"/>
                  <a:pt x="92" y="472"/>
                </a:cubicBezTo>
                <a:cubicBezTo>
                  <a:pt x="0" y="352"/>
                  <a:pt x="436" y="0"/>
                  <a:pt x="581" y="431"/>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130">
            <a:extLst>
              <a:ext uri="{FF2B5EF4-FFF2-40B4-BE49-F238E27FC236}">
                <a16:creationId xmlns:a16="http://schemas.microsoft.com/office/drawing/2014/main" id="{A3AE9C9A-6501-1B4C-BFDD-A93E76BE0056}"/>
              </a:ext>
            </a:extLst>
          </p:cNvPr>
          <p:cNvSpPr>
            <a:spLocks noChangeArrowheads="1"/>
          </p:cNvSpPr>
          <p:nvPr/>
        </p:nvSpPr>
        <p:spPr bwMode="auto">
          <a:xfrm>
            <a:off x="11353898" y="8110418"/>
            <a:ext cx="109859" cy="148314"/>
          </a:xfrm>
          <a:custGeom>
            <a:avLst/>
            <a:gdLst>
              <a:gd name="T0" fmla="*/ 45445 w 90"/>
              <a:gd name="T1" fmla="*/ 28922 h 121"/>
              <a:gd name="T2" fmla="*/ 45445 w 90"/>
              <a:gd name="T3" fmla="*/ 28922 h 121"/>
              <a:gd name="T4" fmla="*/ 47365 w 90"/>
              <a:gd name="T5" fmla="*/ 71985 h 121"/>
              <a:gd name="T6" fmla="*/ 47365 w 90"/>
              <a:gd name="T7" fmla="*/ 71985 h 121"/>
              <a:gd name="T8" fmla="*/ 11521 w 90"/>
              <a:gd name="T9" fmla="*/ 48847 h 121"/>
              <a:gd name="T10" fmla="*/ 11521 w 90"/>
              <a:gd name="T11" fmla="*/ 48847 h 121"/>
              <a:gd name="T12" fmla="*/ 9601 w 90"/>
              <a:gd name="T13" fmla="*/ 5142 h 121"/>
              <a:gd name="T14" fmla="*/ 9601 w 90"/>
              <a:gd name="T15" fmla="*/ 5142 h 121"/>
              <a:gd name="T16" fmla="*/ 45445 w 90"/>
              <a:gd name="T17" fmla="*/ 28922 h 1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0" h="121">
                <a:moveTo>
                  <a:pt x="71" y="45"/>
                </a:moveTo>
                <a:lnTo>
                  <a:pt x="71" y="45"/>
                </a:lnTo>
                <a:cubicBezTo>
                  <a:pt x="88" y="73"/>
                  <a:pt x="89" y="104"/>
                  <a:pt x="74" y="112"/>
                </a:cubicBezTo>
                <a:cubicBezTo>
                  <a:pt x="60" y="120"/>
                  <a:pt x="35" y="104"/>
                  <a:pt x="18" y="76"/>
                </a:cubicBezTo>
                <a:cubicBezTo>
                  <a:pt x="2" y="47"/>
                  <a:pt x="0" y="17"/>
                  <a:pt x="15" y="8"/>
                </a:cubicBezTo>
                <a:cubicBezTo>
                  <a:pt x="30" y="0"/>
                  <a:pt x="55" y="16"/>
                  <a:pt x="71" y="45"/>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131">
            <a:extLst>
              <a:ext uri="{FF2B5EF4-FFF2-40B4-BE49-F238E27FC236}">
                <a16:creationId xmlns:a16="http://schemas.microsoft.com/office/drawing/2014/main" id="{03847211-488C-2648-B173-87D8E39ADBFA}"/>
              </a:ext>
            </a:extLst>
          </p:cNvPr>
          <p:cNvSpPr>
            <a:spLocks noChangeArrowheads="1"/>
          </p:cNvSpPr>
          <p:nvPr/>
        </p:nvSpPr>
        <p:spPr bwMode="auto">
          <a:xfrm>
            <a:off x="8722785" y="8368593"/>
            <a:ext cx="274647" cy="335075"/>
          </a:xfrm>
          <a:custGeom>
            <a:avLst/>
            <a:gdLst>
              <a:gd name="T0" fmla="*/ 99051 w 221"/>
              <a:gd name="T1" fmla="*/ 175050 h 271"/>
              <a:gd name="T2" fmla="*/ 0 w 221"/>
              <a:gd name="T3" fmla="*/ 112161 h 271"/>
              <a:gd name="T4" fmla="*/ 41706 w 221"/>
              <a:gd name="T5" fmla="*/ 0 h 271"/>
              <a:gd name="T6" fmla="*/ 143363 w 221"/>
              <a:gd name="T7" fmla="*/ 55108 h 271"/>
              <a:gd name="T8" fmla="*/ 99051 w 221"/>
              <a:gd name="T9" fmla="*/ 175050 h 2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1" h="271">
                <a:moveTo>
                  <a:pt x="152" y="270"/>
                </a:moveTo>
                <a:lnTo>
                  <a:pt x="0" y="173"/>
                </a:lnTo>
                <a:lnTo>
                  <a:pt x="64" y="0"/>
                </a:lnTo>
                <a:lnTo>
                  <a:pt x="220" y="85"/>
                </a:lnTo>
                <a:lnTo>
                  <a:pt x="152" y="270"/>
                </a:lnTo>
              </a:path>
            </a:pathLst>
          </a:custGeom>
          <a:solidFill>
            <a:srgbClr val="A569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132">
            <a:extLst>
              <a:ext uri="{FF2B5EF4-FFF2-40B4-BE49-F238E27FC236}">
                <a16:creationId xmlns:a16="http://schemas.microsoft.com/office/drawing/2014/main" id="{C2EC3770-D055-0D4A-A67D-C4A304A4D691}"/>
              </a:ext>
            </a:extLst>
          </p:cNvPr>
          <p:cNvSpPr>
            <a:spLocks noChangeArrowheads="1"/>
          </p:cNvSpPr>
          <p:nvPr/>
        </p:nvSpPr>
        <p:spPr bwMode="auto">
          <a:xfrm>
            <a:off x="7832927" y="8791553"/>
            <a:ext cx="681123" cy="1010721"/>
          </a:xfrm>
          <a:custGeom>
            <a:avLst/>
            <a:gdLst>
              <a:gd name="T0" fmla="*/ 321834 w 546"/>
              <a:gd name="T1" fmla="*/ 0 h 813"/>
              <a:gd name="T2" fmla="*/ 321834 w 546"/>
              <a:gd name="T3" fmla="*/ 0 h 813"/>
              <a:gd name="T4" fmla="*/ 71301 w 546"/>
              <a:gd name="T5" fmla="*/ 461529 h 813"/>
              <a:gd name="T6" fmla="*/ 71301 w 546"/>
              <a:gd name="T7" fmla="*/ 461529 h 813"/>
              <a:gd name="T8" fmla="*/ 356503 w 546"/>
              <a:gd name="T9" fmla="*/ 332457 h 813"/>
              <a:gd name="T10" fmla="*/ 321834 w 546"/>
              <a:gd name="T11" fmla="*/ 0 h 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6" h="813">
                <a:moveTo>
                  <a:pt x="492" y="0"/>
                </a:moveTo>
                <a:lnTo>
                  <a:pt x="492" y="0"/>
                </a:lnTo>
                <a:cubicBezTo>
                  <a:pt x="492" y="0"/>
                  <a:pt x="0" y="589"/>
                  <a:pt x="109" y="708"/>
                </a:cubicBezTo>
                <a:cubicBezTo>
                  <a:pt x="205" y="812"/>
                  <a:pt x="545" y="510"/>
                  <a:pt x="545" y="510"/>
                </a:cubicBezTo>
                <a:lnTo>
                  <a:pt x="492" y="0"/>
                </a:ln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7" name="Freeform 133">
            <a:extLst>
              <a:ext uri="{FF2B5EF4-FFF2-40B4-BE49-F238E27FC236}">
                <a16:creationId xmlns:a16="http://schemas.microsoft.com/office/drawing/2014/main" id="{426ACCE2-7269-4842-A10F-87837DCCB688}"/>
              </a:ext>
            </a:extLst>
          </p:cNvPr>
          <p:cNvSpPr>
            <a:spLocks noChangeArrowheads="1"/>
          </p:cNvSpPr>
          <p:nvPr/>
        </p:nvSpPr>
        <p:spPr bwMode="auto">
          <a:xfrm>
            <a:off x="9546723" y="11296382"/>
            <a:ext cx="455912" cy="466911"/>
          </a:xfrm>
          <a:custGeom>
            <a:avLst/>
            <a:gdLst>
              <a:gd name="T0" fmla="*/ 59602 w 365"/>
              <a:gd name="T1" fmla="*/ 0 h 376"/>
              <a:gd name="T2" fmla="*/ 59602 w 365"/>
              <a:gd name="T3" fmla="*/ 0 h 376"/>
              <a:gd name="T4" fmla="*/ 7860 w 365"/>
              <a:gd name="T5" fmla="*/ 83345 h 376"/>
              <a:gd name="T6" fmla="*/ 7860 w 365"/>
              <a:gd name="T7" fmla="*/ 83345 h 376"/>
              <a:gd name="T8" fmla="*/ 67462 w 365"/>
              <a:gd name="T9" fmla="*/ 158226 h 376"/>
              <a:gd name="T10" fmla="*/ 67462 w 365"/>
              <a:gd name="T11" fmla="*/ 158226 h 376"/>
              <a:gd name="T12" fmla="*/ 220070 w 365"/>
              <a:gd name="T13" fmla="*/ 218782 h 376"/>
              <a:gd name="T14" fmla="*/ 220070 w 365"/>
              <a:gd name="T15" fmla="*/ 218782 h 376"/>
              <a:gd name="T16" fmla="*/ 142783 w 365"/>
              <a:gd name="T17" fmla="*/ 104833 h 376"/>
              <a:gd name="T18" fmla="*/ 142783 w 365"/>
              <a:gd name="T19" fmla="*/ 104833 h 376"/>
              <a:gd name="T20" fmla="*/ 149333 w 365"/>
              <a:gd name="T21" fmla="*/ 35161 h 376"/>
              <a:gd name="T22" fmla="*/ 59602 w 365"/>
              <a:gd name="T23" fmla="*/ 0 h 37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65" h="376">
                <a:moveTo>
                  <a:pt x="91" y="0"/>
                </a:moveTo>
                <a:lnTo>
                  <a:pt x="91" y="0"/>
                </a:lnTo>
                <a:cubicBezTo>
                  <a:pt x="91" y="0"/>
                  <a:pt x="0" y="81"/>
                  <a:pt x="12" y="128"/>
                </a:cubicBezTo>
                <a:cubicBezTo>
                  <a:pt x="30" y="199"/>
                  <a:pt x="92" y="208"/>
                  <a:pt x="103" y="243"/>
                </a:cubicBezTo>
                <a:cubicBezTo>
                  <a:pt x="143" y="365"/>
                  <a:pt x="288" y="375"/>
                  <a:pt x="336" y="336"/>
                </a:cubicBezTo>
                <a:cubicBezTo>
                  <a:pt x="364" y="313"/>
                  <a:pt x="235" y="285"/>
                  <a:pt x="218" y="161"/>
                </a:cubicBezTo>
                <a:cubicBezTo>
                  <a:pt x="213" y="126"/>
                  <a:pt x="228" y="54"/>
                  <a:pt x="228" y="54"/>
                </a:cubicBezTo>
                <a:lnTo>
                  <a:pt x="91" y="0"/>
                </a:lnTo>
              </a:path>
            </a:pathLst>
          </a:custGeom>
          <a:solidFill>
            <a:srgbClr val="315F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134">
            <a:extLst>
              <a:ext uri="{FF2B5EF4-FFF2-40B4-BE49-F238E27FC236}">
                <a16:creationId xmlns:a16="http://schemas.microsoft.com/office/drawing/2014/main" id="{FBF30FB4-8288-9F43-AED5-A49351173E66}"/>
              </a:ext>
            </a:extLst>
          </p:cNvPr>
          <p:cNvSpPr>
            <a:spLocks noChangeArrowheads="1"/>
          </p:cNvSpPr>
          <p:nvPr/>
        </p:nvSpPr>
        <p:spPr bwMode="auto">
          <a:xfrm>
            <a:off x="11304463" y="11224976"/>
            <a:ext cx="593238" cy="494374"/>
          </a:xfrm>
          <a:custGeom>
            <a:avLst/>
            <a:gdLst>
              <a:gd name="T0" fmla="*/ 0 w 476"/>
              <a:gd name="T1" fmla="*/ 154489 h 396"/>
              <a:gd name="T2" fmla="*/ 0 w 476"/>
              <a:gd name="T3" fmla="*/ 154489 h 396"/>
              <a:gd name="T4" fmla="*/ 109137 w 476"/>
              <a:gd name="T5" fmla="*/ 250062 h 396"/>
              <a:gd name="T6" fmla="*/ 109137 w 476"/>
              <a:gd name="T7" fmla="*/ 250062 h 396"/>
              <a:gd name="T8" fmla="*/ 182331 w 476"/>
              <a:gd name="T9" fmla="*/ 189838 h 396"/>
              <a:gd name="T10" fmla="*/ 182331 w 476"/>
              <a:gd name="T11" fmla="*/ 189838 h 396"/>
              <a:gd name="T12" fmla="*/ 297349 w 476"/>
              <a:gd name="T13" fmla="*/ 37968 h 396"/>
              <a:gd name="T14" fmla="*/ 297349 w 476"/>
              <a:gd name="T15" fmla="*/ 37968 h 396"/>
              <a:gd name="T16" fmla="*/ 112405 w 476"/>
              <a:gd name="T17" fmla="*/ 84445 h 396"/>
              <a:gd name="T18" fmla="*/ 112405 w 476"/>
              <a:gd name="T19" fmla="*/ 84445 h 396"/>
              <a:gd name="T20" fmla="*/ 70580 w 476"/>
              <a:gd name="T21" fmla="*/ 76590 h 396"/>
              <a:gd name="T22" fmla="*/ 0 w 476"/>
              <a:gd name="T23" fmla="*/ 154489 h 3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6" h="396">
                <a:moveTo>
                  <a:pt x="0" y="236"/>
                </a:moveTo>
                <a:lnTo>
                  <a:pt x="0" y="236"/>
                </a:lnTo>
                <a:cubicBezTo>
                  <a:pt x="0" y="236"/>
                  <a:pt x="132" y="395"/>
                  <a:pt x="167" y="382"/>
                </a:cubicBezTo>
                <a:cubicBezTo>
                  <a:pt x="255" y="348"/>
                  <a:pt x="244" y="285"/>
                  <a:pt x="279" y="290"/>
                </a:cubicBezTo>
                <a:cubicBezTo>
                  <a:pt x="327" y="297"/>
                  <a:pt x="475" y="117"/>
                  <a:pt x="455" y="58"/>
                </a:cubicBezTo>
                <a:cubicBezTo>
                  <a:pt x="435" y="0"/>
                  <a:pt x="255" y="121"/>
                  <a:pt x="172" y="129"/>
                </a:cubicBezTo>
                <a:cubicBezTo>
                  <a:pt x="145" y="132"/>
                  <a:pt x="108" y="117"/>
                  <a:pt x="108" y="117"/>
                </a:cubicBezTo>
                <a:lnTo>
                  <a:pt x="0" y="236"/>
                </a:lnTo>
              </a:path>
            </a:pathLst>
          </a:custGeom>
          <a:solidFill>
            <a:srgbClr val="315F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9" name="Freeform 135">
            <a:extLst>
              <a:ext uri="{FF2B5EF4-FFF2-40B4-BE49-F238E27FC236}">
                <a16:creationId xmlns:a16="http://schemas.microsoft.com/office/drawing/2014/main" id="{2AF79F87-B96F-5948-A7A8-F2AE5155916F}"/>
              </a:ext>
            </a:extLst>
          </p:cNvPr>
          <p:cNvSpPr>
            <a:spLocks noChangeArrowheads="1"/>
          </p:cNvSpPr>
          <p:nvPr/>
        </p:nvSpPr>
        <p:spPr bwMode="auto">
          <a:xfrm>
            <a:off x="9376441" y="9835233"/>
            <a:ext cx="1159012" cy="1543548"/>
          </a:xfrm>
          <a:custGeom>
            <a:avLst/>
            <a:gdLst>
              <a:gd name="T0" fmla="*/ 0 w 929"/>
              <a:gd name="T1" fmla="*/ 35332 h 1237"/>
              <a:gd name="T2" fmla="*/ 0 w 929"/>
              <a:gd name="T3" fmla="*/ 35332 h 1237"/>
              <a:gd name="T4" fmla="*/ 558026 w 929"/>
              <a:gd name="T5" fmla="*/ 102070 h 1237"/>
              <a:gd name="T6" fmla="*/ 558026 w 929"/>
              <a:gd name="T7" fmla="*/ 102070 h 1237"/>
              <a:gd name="T8" fmla="*/ 248593 w 929"/>
              <a:gd name="T9" fmla="*/ 808712 h 1237"/>
              <a:gd name="T10" fmla="*/ 122334 w 929"/>
              <a:gd name="T11" fmla="*/ 758985 h 1237"/>
              <a:gd name="T12" fmla="*/ 300929 w 929"/>
              <a:gd name="T13" fmla="*/ 265645 h 1237"/>
              <a:gd name="T14" fmla="*/ 0 w 929"/>
              <a:gd name="T15" fmla="*/ 272188 h 1237"/>
              <a:gd name="T16" fmla="*/ 0 w 929"/>
              <a:gd name="T17" fmla="*/ 35332 h 12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29" h="1237">
                <a:moveTo>
                  <a:pt x="0" y="54"/>
                </a:moveTo>
                <a:lnTo>
                  <a:pt x="0" y="54"/>
                </a:lnTo>
                <a:cubicBezTo>
                  <a:pt x="0" y="54"/>
                  <a:pt x="798" y="0"/>
                  <a:pt x="853" y="156"/>
                </a:cubicBezTo>
                <a:cubicBezTo>
                  <a:pt x="928" y="366"/>
                  <a:pt x="380" y="1236"/>
                  <a:pt x="380" y="1236"/>
                </a:cubicBezTo>
                <a:lnTo>
                  <a:pt x="187" y="1160"/>
                </a:lnTo>
                <a:lnTo>
                  <a:pt x="460" y="406"/>
                </a:lnTo>
                <a:lnTo>
                  <a:pt x="0" y="416"/>
                </a:lnTo>
                <a:lnTo>
                  <a:pt x="0" y="54"/>
                </a:ln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136">
            <a:extLst>
              <a:ext uri="{FF2B5EF4-FFF2-40B4-BE49-F238E27FC236}">
                <a16:creationId xmlns:a16="http://schemas.microsoft.com/office/drawing/2014/main" id="{D33A4004-1C1C-2B4F-BF76-865A31E208F8}"/>
              </a:ext>
            </a:extLst>
          </p:cNvPr>
          <p:cNvSpPr>
            <a:spLocks noChangeArrowheads="1"/>
          </p:cNvSpPr>
          <p:nvPr/>
        </p:nvSpPr>
        <p:spPr bwMode="auto">
          <a:xfrm>
            <a:off x="8662359" y="9769317"/>
            <a:ext cx="2823368" cy="1796228"/>
          </a:xfrm>
          <a:custGeom>
            <a:avLst/>
            <a:gdLst>
              <a:gd name="T0" fmla="*/ 16334 w 2266"/>
              <a:gd name="T1" fmla="*/ 253779 h 1440"/>
              <a:gd name="T2" fmla="*/ 16334 w 2266"/>
              <a:gd name="T3" fmla="*/ 253779 h 1440"/>
              <a:gd name="T4" fmla="*/ 430553 w 2266"/>
              <a:gd name="T5" fmla="*/ 329651 h 1440"/>
              <a:gd name="T6" fmla="*/ 813412 w 2266"/>
              <a:gd name="T7" fmla="*/ 455232 h 1440"/>
              <a:gd name="T8" fmla="*/ 1364833 w 2266"/>
              <a:gd name="T9" fmla="*/ 941206 h 1440"/>
              <a:gd name="T10" fmla="*/ 1479822 w 2266"/>
              <a:gd name="T11" fmla="*/ 813008 h 1440"/>
              <a:gd name="T12" fmla="*/ 919253 w 2266"/>
              <a:gd name="T13" fmla="*/ 264244 h 1440"/>
              <a:gd name="T14" fmla="*/ 416833 w 2266"/>
              <a:gd name="T15" fmla="*/ 69331 h 1440"/>
              <a:gd name="T16" fmla="*/ 416833 w 2266"/>
              <a:gd name="T17" fmla="*/ 69331 h 1440"/>
              <a:gd name="T18" fmla="*/ 16334 w 2266"/>
              <a:gd name="T19" fmla="*/ 253779 h 144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66" h="1440">
                <a:moveTo>
                  <a:pt x="25" y="388"/>
                </a:moveTo>
                <a:lnTo>
                  <a:pt x="25" y="388"/>
                </a:lnTo>
                <a:cubicBezTo>
                  <a:pt x="34" y="527"/>
                  <a:pt x="227" y="630"/>
                  <a:pt x="659" y="504"/>
                </a:cubicBezTo>
                <a:lnTo>
                  <a:pt x="1245" y="696"/>
                </a:lnTo>
                <a:lnTo>
                  <a:pt x="2089" y="1439"/>
                </a:lnTo>
                <a:lnTo>
                  <a:pt x="2265" y="1243"/>
                </a:lnTo>
                <a:lnTo>
                  <a:pt x="1407" y="404"/>
                </a:lnTo>
                <a:lnTo>
                  <a:pt x="638" y="106"/>
                </a:lnTo>
                <a:cubicBezTo>
                  <a:pt x="638" y="106"/>
                  <a:pt x="0" y="0"/>
                  <a:pt x="25" y="388"/>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137">
            <a:extLst>
              <a:ext uri="{FF2B5EF4-FFF2-40B4-BE49-F238E27FC236}">
                <a16:creationId xmlns:a16="http://schemas.microsoft.com/office/drawing/2014/main" id="{AB949ADB-6CE6-054C-AA3B-01BBE22B7903}"/>
              </a:ext>
            </a:extLst>
          </p:cNvPr>
          <p:cNvSpPr>
            <a:spLocks noChangeArrowheads="1"/>
          </p:cNvSpPr>
          <p:nvPr/>
        </p:nvSpPr>
        <p:spPr bwMode="auto">
          <a:xfrm>
            <a:off x="8316305" y="8643245"/>
            <a:ext cx="1142531" cy="1812706"/>
          </a:xfrm>
          <a:custGeom>
            <a:avLst/>
            <a:gdLst>
              <a:gd name="T0" fmla="*/ 598450 w 917"/>
              <a:gd name="T1" fmla="*/ 660251 h 1454"/>
              <a:gd name="T2" fmla="*/ 598450 w 917"/>
              <a:gd name="T3" fmla="*/ 660251 h 1454"/>
              <a:gd name="T4" fmla="*/ 456677 w 917"/>
              <a:gd name="T5" fmla="*/ 832178 h 1454"/>
              <a:gd name="T6" fmla="*/ 456677 w 917"/>
              <a:gd name="T7" fmla="*/ 832178 h 1454"/>
              <a:gd name="T8" fmla="*/ 178359 w 917"/>
              <a:gd name="T9" fmla="*/ 919122 h 1454"/>
              <a:gd name="T10" fmla="*/ 178359 w 917"/>
              <a:gd name="T11" fmla="*/ 919122 h 1454"/>
              <a:gd name="T12" fmla="*/ 96039 w 917"/>
              <a:gd name="T13" fmla="*/ 519703 h 1454"/>
              <a:gd name="T14" fmla="*/ 96039 w 917"/>
              <a:gd name="T15" fmla="*/ 519703 h 1454"/>
              <a:gd name="T16" fmla="*/ 23520 w 917"/>
              <a:gd name="T17" fmla="*/ 191538 h 1454"/>
              <a:gd name="T18" fmla="*/ 23520 w 917"/>
              <a:gd name="T19" fmla="*/ 191538 h 1454"/>
              <a:gd name="T20" fmla="*/ 158759 w 917"/>
              <a:gd name="T21" fmla="*/ 0 h 1454"/>
              <a:gd name="T22" fmla="*/ 368478 w 917"/>
              <a:gd name="T23" fmla="*/ 127474 h 1454"/>
              <a:gd name="T24" fmla="*/ 368478 w 917"/>
              <a:gd name="T25" fmla="*/ 127474 h 1454"/>
              <a:gd name="T26" fmla="*/ 422704 w 917"/>
              <a:gd name="T27" fmla="*/ 426221 h 1454"/>
              <a:gd name="T28" fmla="*/ 422704 w 917"/>
              <a:gd name="T29" fmla="*/ 426221 h 1454"/>
              <a:gd name="T30" fmla="*/ 598450 w 917"/>
              <a:gd name="T31" fmla="*/ 660251 h 14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17" h="1454">
                <a:moveTo>
                  <a:pt x="916" y="1010"/>
                </a:moveTo>
                <a:lnTo>
                  <a:pt x="916" y="1010"/>
                </a:lnTo>
                <a:cubicBezTo>
                  <a:pt x="916" y="1010"/>
                  <a:pt x="820" y="1177"/>
                  <a:pt x="699" y="1273"/>
                </a:cubicBezTo>
                <a:cubicBezTo>
                  <a:pt x="612" y="1342"/>
                  <a:pt x="375" y="1453"/>
                  <a:pt x="273" y="1406"/>
                </a:cubicBezTo>
                <a:cubicBezTo>
                  <a:pt x="235" y="1388"/>
                  <a:pt x="184" y="994"/>
                  <a:pt x="147" y="795"/>
                </a:cubicBezTo>
                <a:cubicBezTo>
                  <a:pt x="125" y="668"/>
                  <a:pt x="0" y="536"/>
                  <a:pt x="36" y="293"/>
                </a:cubicBezTo>
                <a:cubicBezTo>
                  <a:pt x="67" y="77"/>
                  <a:pt x="243" y="0"/>
                  <a:pt x="243" y="0"/>
                </a:cubicBezTo>
                <a:lnTo>
                  <a:pt x="564" y="195"/>
                </a:lnTo>
                <a:cubicBezTo>
                  <a:pt x="564" y="195"/>
                  <a:pt x="591" y="492"/>
                  <a:pt x="647" y="652"/>
                </a:cubicBezTo>
                <a:cubicBezTo>
                  <a:pt x="697" y="791"/>
                  <a:pt x="916" y="1010"/>
                  <a:pt x="916" y="1010"/>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138">
            <a:extLst>
              <a:ext uri="{FF2B5EF4-FFF2-40B4-BE49-F238E27FC236}">
                <a16:creationId xmlns:a16="http://schemas.microsoft.com/office/drawing/2014/main" id="{4535A0DD-3645-A046-9D63-BD2D75E4BEC1}"/>
              </a:ext>
            </a:extLst>
          </p:cNvPr>
          <p:cNvSpPr>
            <a:spLocks noChangeArrowheads="1"/>
          </p:cNvSpPr>
          <p:nvPr/>
        </p:nvSpPr>
        <p:spPr bwMode="auto">
          <a:xfrm>
            <a:off x="8777712" y="8368591"/>
            <a:ext cx="219717" cy="175778"/>
          </a:xfrm>
          <a:custGeom>
            <a:avLst/>
            <a:gdLst>
              <a:gd name="T0" fmla="*/ 114554 w 175"/>
              <a:gd name="T1" fmla="*/ 55172 h 142"/>
              <a:gd name="T2" fmla="*/ 11850 w 175"/>
              <a:gd name="T3" fmla="*/ 0 h 142"/>
              <a:gd name="T4" fmla="*/ 0 w 175"/>
              <a:gd name="T5" fmla="*/ 33103 h 142"/>
              <a:gd name="T6" fmla="*/ 0 w 175"/>
              <a:gd name="T7" fmla="*/ 33103 h 142"/>
              <a:gd name="T8" fmla="*/ 101387 w 175"/>
              <a:gd name="T9" fmla="*/ 91521 h 142"/>
              <a:gd name="T10" fmla="*/ 114554 w 175"/>
              <a:gd name="T11" fmla="*/ 55172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5" h="142">
                <a:moveTo>
                  <a:pt x="174" y="85"/>
                </a:moveTo>
                <a:lnTo>
                  <a:pt x="18" y="0"/>
                </a:lnTo>
                <a:lnTo>
                  <a:pt x="0" y="51"/>
                </a:lnTo>
                <a:cubicBezTo>
                  <a:pt x="32" y="80"/>
                  <a:pt x="85" y="120"/>
                  <a:pt x="154" y="141"/>
                </a:cubicBezTo>
                <a:lnTo>
                  <a:pt x="174" y="85"/>
                </a:lnTo>
              </a:path>
            </a:pathLst>
          </a:custGeom>
          <a:solidFill>
            <a:srgbClr val="7552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139">
            <a:extLst>
              <a:ext uri="{FF2B5EF4-FFF2-40B4-BE49-F238E27FC236}">
                <a16:creationId xmlns:a16="http://schemas.microsoft.com/office/drawing/2014/main" id="{8D4E735E-937A-824D-9264-32E6307C707C}"/>
              </a:ext>
            </a:extLst>
          </p:cNvPr>
          <p:cNvSpPr>
            <a:spLocks noChangeArrowheads="1"/>
          </p:cNvSpPr>
          <p:nvPr/>
        </p:nvSpPr>
        <p:spPr bwMode="auto">
          <a:xfrm>
            <a:off x="8283347" y="9340859"/>
            <a:ext cx="1356754" cy="2433421"/>
          </a:xfrm>
          <a:custGeom>
            <a:avLst/>
            <a:gdLst>
              <a:gd name="T0" fmla="*/ 710781 w 1090"/>
              <a:gd name="T1" fmla="*/ 1275322 h 1954"/>
              <a:gd name="T2" fmla="*/ 576327 w 1090"/>
              <a:gd name="T3" fmla="*/ 629498 h 1954"/>
              <a:gd name="T4" fmla="*/ 576327 w 1090"/>
              <a:gd name="T5" fmla="*/ 629498 h 1954"/>
              <a:gd name="T6" fmla="*/ 667051 w 1090"/>
              <a:gd name="T7" fmla="*/ 651701 h 1954"/>
              <a:gd name="T8" fmla="*/ 667051 w 1090"/>
              <a:gd name="T9" fmla="*/ 651701 h 1954"/>
              <a:gd name="T10" fmla="*/ 699686 w 1090"/>
              <a:gd name="T11" fmla="*/ 642559 h 1954"/>
              <a:gd name="T12" fmla="*/ 699686 w 1090"/>
              <a:gd name="T13" fmla="*/ 642559 h 1954"/>
              <a:gd name="T14" fmla="*/ 691201 w 1090"/>
              <a:gd name="T15" fmla="*/ 609908 h 1954"/>
              <a:gd name="T16" fmla="*/ 691201 w 1090"/>
              <a:gd name="T17" fmla="*/ 609908 h 1954"/>
              <a:gd name="T18" fmla="*/ 232358 w 1090"/>
              <a:gd name="T19" fmla="*/ 605337 h 1954"/>
              <a:gd name="T20" fmla="*/ 225831 w 1090"/>
              <a:gd name="T21" fmla="*/ 605990 h 1954"/>
              <a:gd name="T22" fmla="*/ 225831 w 1090"/>
              <a:gd name="T23" fmla="*/ 605990 h 1954"/>
              <a:gd name="T24" fmla="*/ 136413 w 1090"/>
              <a:gd name="T25" fmla="*/ 587053 h 1954"/>
              <a:gd name="T26" fmla="*/ 136413 w 1090"/>
              <a:gd name="T27" fmla="*/ 587053 h 1954"/>
              <a:gd name="T28" fmla="*/ 105736 w 1090"/>
              <a:gd name="T29" fmla="*/ 307566 h 1954"/>
              <a:gd name="T30" fmla="*/ 105736 w 1090"/>
              <a:gd name="T31" fmla="*/ 307566 h 1954"/>
              <a:gd name="T32" fmla="*/ 107694 w 1090"/>
              <a:gd name="T33" fmla="*/ 278834 h 1954"/>
              <a:gd name="T34" fmla="*/ 107694 w 1090"/>
              <a:gd name="T35" fmla="*/ 278834 h 1954"/>
              <a:gd name="T36" fmla="*/ 42425 w 1090"/>
              <a:gd name="T37" fmla="*/ 9142 h 1954"/>
              <a:gd name="T38" fmla="*/ 42425 w 1090"/>
              <a:gd name="T39" fmla="*/ 9142 h 1954"/>
              <a:gd name="T40" fmla="*/ 8485 w 1090"/>
              <a:gd name="T41" fmla="*/ 11101 h 1954"/>
              <a:gd name="T42" fmla="*/ 8485 w 1090"/>
              <a:gd name="T43" fmla="*/ 11101 h 1954"/>
              <a:gd name="T44" fmla="*/ 10443 w 1090"/>
              <a:gd name="T45" fmla="*/ 45057 h 1954"/>
              <a:gd name="T46" fmla="*/ 10443 w 1090"/>
              <a:gd name="T47" fmla="*/ 45057 h 1954"/>
              <a:gd name="T48" fmla="*/ 59395 w 1090"/>
              <a:gd name="T49" fmla="*/ 275569 h 1954"/>
              <a:gd name="T50" fmla="*/ 59395 w 1090"/>
              <a:gd name="T51" fmla="*/ 275569 h 1954"/>
              <a:gd name="T52" fmla="*/ 57437 w 1090"/>
              <a:gd name="T53" fmla="*/ 304301 h 1954"/>
              <a:gd name="T54" fmla="*/ 57437 w 1090"/>
              <a:gd name="T55" fmla="*/ 304301 h 1954"/>
              <a:gd name="T56" fmla="*/ 102473 w 1090"/>
              <a:gd name="T57" fmla="*/ 622315 h 1954"/>
              <a:gd name="T58" fmla="*/ 102473 w 1090"/>
              <a:gd name="T59" fmla="*/ 622315 h 1954"/>
              <a:gd name="T60" fmla="*/ 189933 w 1090"/>
              <a:gd name="T61" fmla="*/ 656272 h 1954"/>
              <a:gd name="T62" fmla="*/ 70491 w 1090"/>
              <a:gd name="T63" fmla="*/ 1275322 h 1954"/>
              <a:gd name="T64" fmla="*/ 83545 w 1090"/>
              <a:gd name="T65" fmla="*/ 1275322 h 1954"/>
              <a:gd name="T66" fmla="*/ 231706 w 1090"/>
              <a:gd name="T67" fmla="*/ 653660 h 1954"/>
              <a:gd name="T68" fmla="*/ 231706 w 1090"/>
              <a:gd name="T69" fmla="*/ 653660 h 1954"/>
              <a:gd name="T70" fmla="*/ 238232 w 1090"/>
              <a:gd name="T71" fmla="*/ 653007 h 1954"/>
              <a:gd name="T72" fmla="*/ 238232 w 1090"/>
              <a:gd name="T73" fmla="*/ 653007 h 1954"/>
              <a:gd name="T74" fmla="*/ 533902 w 1090"/>
              <a:gd name="T75" fmla="*/ 627539 h 1954"/>
              <a:gd name="T76" fmla="*/ 697727 w 1090"/>
              <a:gd name="T77" fmla="*/ 1275322 h 1954"/>
              <a:gd name="T78" fmla="*/ 710781 w 1090"/>
              <a:gd name="T79" fmla="*/ 1275322 h 19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90" h="1954">
                <a:moveTo>
                  <a:pt x="1089" y="1953"/>
                </a:moveTo>
                <a:lnTo>
                  <a:pt x="883" y="964"/>
                </a:lnTo>
                <a:cubicBezTo>
                  <a:pt x="940" y="968"/>
                  <a:pt x="989" y="979"/>
                  <a:pt x="1022" y="998"/>
                </a:cubicBezTo>
                <a:cubicBezTo>
                  <a:pt x="1040" y="1008"/>
                  <a:pt x="1063" y="1002"/>
                  <a:pt x="1072" y="984"/>
                </a:cubicBezTo>
                <a:cubicBezTo>
                  <a:pt x="1083" y="967"/>
                  <a:pt x="1076" y="944"/>
                  <a:pt x="1059" y="934"/>
                </a:cubicBezTo>
                <a:cubicBezTo>
                  <a:pt x="920" y="854"/>
                  <a:pt x="607" y="894"/>
                  <a:pt x="356" y="927"/>
                </a:cubicBezTo>
                <a:lnTo>
                  <a:pt x="346" y="928"/>
                </a:lnTo>
                <a:cubicBezTo>
                  <a:pt x="283" y="936"/>
                  <a:pt x="238" y="927"/>
                  <a:pt x="209" y="899"/>
                </a:cubicBezTo>
                <a:cubicBezTo>
                  <a:pt x="136" y="829"/>
                  <a:pt x="149" y="647"/>
                  <a:pt x="162" y="471"/>
                </a:cubicBezTo>
                <a:cubicBezTo>
                  <a:pt x="163" y="456"/>
                  <a:pt x="164" y="442"/>
                  <a:pt x="165" y="427"/>
                </a:cubicBezTo>
                <a:cubicBezTo>
                  <a:pt x="187" y="126"/>
                  <a:pt x="70" y="18"/>
                  <a:pt x="65" y="14"/>
                </a:cubicBezTo>
                <a:cubicBezTo>
                  <a:pt x="50" y="0"/>
                  <a:pt x="27" y="1"/>
                  <a:pt x="13" y="17"/>
                </a:cubicBezTo>
                <a:cubicBezTo>
                  <a:pt x="0" y="32"/>
                  <a:pt x="1" y="55"/>
                  <a:pt x="16" y="69"/>
                </a:cubicBezTo>
                <a:cubicBezTo>
                  <a:pt x="17" y="70"/>
                  <a:pt x="110" y="161"/>
                  <a:pt x="91" y="422"/>
                </a:cubicBezTo>
                <a:cubicBezTo>
                  <a:pt x="90" y="436"/>
                  <a:pt x="89" y="451"/>
                  <a:pt x="88" y="466"/>
                </a:cubicBezTo>
                <a:cubicBezTo>
                  <a:pt x="74" y="668"/>
                  <a:pt x="59" y="860"/>
                  <a:pt x="157" y="953"/>
                </a:cubicBezTo>
                <a:cubicBezTo>
                  <a:pt x="192" y="984"/>
                  <a:pt x="236" y="1001"/>
                  <a:pt x="291" y="1005"/>
                </a:cubicBezTo>
                <a:lnTo>
                  <a:pt x="108" y="1953"/>
                </a:lnTo>
                <a:lnTo>
                  <a:pt x="128" y="1953"/>
                </a:lnTo>
                <a:lnTo>
                  <a:pt x="355" y="1001"/>
                </a:lnTo>
                <a:lnTo>
                  <a:pt x="365" y="1000"/>
                </a:lnTo>
                <a:cubicBezTo>
                  <a:pt x="506" y="982"/>
                  <a:pt x="679" y="960"/>
                  <a:pt x="818" y="961"/>
                </a:cubicBezTo>
                <a:lnTo>
                  <a:pt x="1069" y="1953"/>
                </a:lnTo>
                <a:lnTo>
                  <a:pt x="1089" y="1953"/>
                </a:lnTo>
              </a:path>
            </a:pathLst>
          </a:custGeom>
          <a:solidFill>
            <a:srgbClr val="315F9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4" name="Freeform 140">
            <a:extLst>
              <a:ext uri="{FF2B5EF4-FFF2-40B4-BE49-F238E27FC236}">
                <a16:creationId xmlns:a16="http://schemas.microsoft.com/office/drawing/2014/main" id="{966B0C74-9DC8-AA4E-B09E-D284EC4F3E68}"/>
              </a:ext>
            </a:extLst>
          </p:cNvPr>
          <p:cNvSpPr>
            <a:spLocks noChangeArrowheads="1"/>
          </p:cNvSpPr>
          <p:nvPr/>
        </p:nvSpPr>
        <p:spPr bwMode="auto">
          <a:xfrm>
            <a:off x="8755739" y="9049729"/>
            <a:ext cx="703096" cy="1082129"/>
          </a:xfrm>
          <a:custGeom>
            <a:avLst/>
            <a:gdLst>
              <a:gd name="T0" fmla="*/ 192496 w 565"/>
              <a:gd name="T1" fmla="*/ 211391 h 867"/>
              <a:gd name="T2" fmla="*/ 192496 w 565"/>
              <a:gd name="T3" fmla="*/ 211391 h 867"/>
              <a:gd name="T4" fmla="*/ 148777 w 565"/>
              <a:gd name="T5" fmla="*/ 3927 h 867"/>
              <a:gd name="T6" fmla="*/ 148777 w 565"/>
              <a:gd name="T7" fmla="*/ 3927 h 867"/>
              <a:gd name="T8" fmla="*/ 12398 w 565"/>
              <a:gd name="T9" fmla="*/ 82462 h 867"/>
              <a:gd name="T10" fmla="*/ 12398 w 565"/>
              <a:gd name="T11" fmla="*/ 82462 h 867"/>
              <a:gd name="T12" fmla="*/ 279935 w 565"/>
              <a:gd name="T13" fmla="*/ 566765 h 867"/>
              <a:gd name="T14" fmla="*/ 279935 w 565"/>
              <a:gd name="T15" fmla="*/ 566765 h 867"/>
              <a:gd name="T16" fmla="*/ 368026 w 565"/>
              <a:gd name="T17" fmla="*/ 445689 h 867"/>
              <a:gd name="T18" fmla="*/ 368026 w 565"/>
              <a:gd name="T19" fmla="*/ 445689 h 867"/>
              <a:gd name="T20" fmla="*/ 192496 w 565"/>
              <a:gd name="T21" fmla="*/ 211391 h 8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65" h="867">
                <a:moveTo>
                  <a:pt x="295" y="323"/>
                </a:moveTo>
                <a:lnTo>
                  <a:pt x="295" y="323"/>
                </a:lnTo>
                <a:cubicBezTo>
                  <a:pt x="264" y="235"/>
                  <a:pt x="242" y="105"/>
                  <a:pt x="228" y="6"/>
                </a:cubicBezTo>
                <a:cubicBezTo>
                  <a:pt x="165" y="0"/>
                  <a:pt x="31" y="0"/>
                  <a:pt x="19" y="126"/>
                </a:cubicBezTo>
                <a:cubicBezTo>
                  <a:pt x="0" y="321"/>
                  <a:pt x="159" y="654"/>
                  <a:pt x="429" y="866"/>
                </a:cubicBezTo>
                <a:cubicBezTo>
                  <a:pt x="508" y="777"/>
                  <a:pt x="564" y="681"/>
                  <a:pt x="564" y="681"/>
                </a:cubicBezTo>
                <a:cubicBezTo>
                  <a:pt x="564" y="681"/>
                  <a:pt x="345" y="462"/>
                  <a:pt x="295" y="323"/>
                </a:cubicBez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5" name="Freeform 141">
            <a:extLst>
              <a:ext uri="{FF2B5EF4-FFF2-40B4-BE49-F238E27FC236}">
                <a16:creationId xmlns:a16="http://schemas.microsoft.com/office/drawing/2014/main" id="{2BD773B9-D7C9-7E4F-AC67-67C9D9238A46}"/>
              </a:ext>
            </a:extLst>
          </p:cNvPr>
          <p:cNvSpPr>
            <a:spLocks noChangeArrowheads="1"/>
          </p:cNvSpPr>
          <p:nvPr/>
        </p:nvSpPr>
        <p:spPr bwMode="auto">
          <a:xfrm>
            <a:off x="8618417" y="8533382"/>
            <a:ext cx="406477" cy="351554"/>
          </a:xfrm>
          <a:custGeom>
            <a:avLst/>
            <a:gdLst>
              <a:gd name="T0" fmla="*/ 208593 w 328"/>
              <a:gd name="T1" fmla="*/ 183683 h 281"/>
              <a:gd name="T2" fmla="*/ 0 w 328"/>
              <a:gd name="T3" fmla="*/ 55761 h 281"/>
              <a:gd name="T4" fmla="*/ 33791 w 328"/>
              <a:gd name="T5" fmla="*/ 0 h 281"/>
              <a:gd name="T6" fmla="*/ 212492 w 328"/>
              <a:gd name="T7" fmla="*/ 112178 h 281"/>
              <a:gd name="T8" fmla="*/ 208593 w 328"/>
              <a:gd name="T9" fmla="*/ 183683 h 2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81">
                <a:moveTo>
                  <a:pt x="321" y="280"/>
                </a:moveTo>
                <a:lnTo>
                  <a:pt x="0" y="85"/>
                </a:lnTo>
                <a:lnTo>
                  <a:pt x="52" y="0"/>
                </a:lnTo>
                <a:lnTo>
                  <a:pt x="327" y="171"/>
                </a:lnTo>
                <a:lnTo>
                  <a:pt x="321" y="280"/>
                </a:ln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6" name="Freeform 142">
            <a:extLst>
              <a:ext uri="{FF2B5EF4-FFF2-40B4-BE49-F238E27FC236}">
                <a16:creationId xmlns:a16="http://schemas.microsoft.com/office/drawing/2014/main" id="{79C40000-9AFD-5D42-84F6-DE8F11CC61B9}"/>
              </a:ext>
            </a:extLst>
          </p:cNvPr>
          <p:cNvSpPr>
            <a:spLocks noChangeArrowheads="1"/>
          </p:cNvSpPr>
          <p:nvPr/>
        </p:nvSpPr>
        <p:spPr bwMode="auto">
          <a:xfrm>
            <a:off x="8689825" y="7923651"/>
            <a:ext cx="538308" cy="615221"/>
          </a:xfrm>
          <a:custGeom>
            <a:avLst/>
            <a:gdLst>
              <a:gd name="T0" fmla="*/ 249524 w 431"/>
              <a:gd name="T1" fmla="*/ 98209 h 496"/>
              <a:gd name="T2" fmla="*/ 249524 w 431"/>
              <a:gd name="T3" fmla="*/ 98209 h 496"/>
              <a:gd name="T4" fmla="*/ 233806 w 431"/>
              <a:gd name="T5" fmla="*/ 306334 h 496"/>
              <a:gd name="T6" fmla="*/ 233806 w 431"/>
              <a:gd name="T7" fmla="*/ 306334 h 496"/>
              <a:gd name="T8" fmla="*/ 24232 w 431"/>
              <a:gd name="T9" fmla="*/ 189914 h 496"/>
              <a:gd name="T10" fmla="*/ 24232 w 431"/>
              <a:gd name="T11" fmla="*/ 189914 h 496"/>
              <a:gd name="T12" fmla="*/ 98893 w 431"/>
              <a:gd name="T13" fmla="*/ 21463 h 496"/>
              <a:gd name="T14" fmla="*/ 98893 w 431"/>
              <a:gd name="T15" fmla="*/ 21463 h 496"/>
              <a:gd name="T16" fmla="*/ 249524 w 431"/>
              <a:gd name="T17" fmla="*/ 98209 h 4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31" h="496">
                <a:moveTo>
                  <a:pt x="381" y="151"/>
                </a:moveTo>
                <a:lnTo>
                  <a:pt x="381" y="151"/>
                </a:lnTo>
                <a:cubicBezTo>
                  <a:pt x="417" y="261"/>
                  <a:pt x="430" y="447"/>
                  <a:pt x="357" y="471"/>
                </a:cubicBezTo>
                <a:cubicBezTo>
                  <a:pt x="284" y="495"/>
                  <a:pt x="73" y="402"/>
                  <a:pt x="37" y="292"/>
                </a:cubicBezTo>
                <a:cubicBezTo>
                  <a:pt x="0" y="182"/>
                  <a:pt x="51" y="66"/>
                  <a:pt x="151" y="33"/>
                </a:cubicBezTo>
                <a:cubicBezTo>
                  <a:pt x="250" y="0"/>
                  <a:pt x="344" y="41"/>
                  <a:pt x="381" y="151"/>
                </a:cubicBezTo>
              </a:path>
            </a:pathLst>
          </a:custGeom>
          <a:solidFill>
            <a:srgbClr val="A569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7" name="Freeform 143">
            <a:extLst>
              <a:ext uri="{FF2B5EF4-FFF2-40B4-BE49-F238E27FC236}">
                <a16:creationId xmlns:a16="http://schemas.microsoft.com/office/drawing/2014/main" id="{B66A5A0B-95F8-E24F-AA01-D0001EA38E3D}"/>
              </a:ext>
            </a:extLst>
          </p:cNvPr>
          <p:cNvSpPr>
            <a:spLocks noChangeArrowheads="1"/>
          </p:cNvSpPr>
          <p:nvPr/>
        </p:nvSpPr>
        <p:spPr bwMode="auto">
          <a:xfrm>
            <a:off x="10205876" y="8022527"/>
            <a:ext cx="406477" cy="444938"/>
          </a:xfrm>
          <a:custGeom>
            <a:avLst/>
            <a:gdLst>
              <a:gd name="T0" fmla="*/ 32591 w 327"/>
              <a:gd name="T1" fmla="*/ 144583 h 355"/>
              <a:gd name="T2" fmla="*/ 56056 w 327"/>
              <a:gd name="T3" fmla="*/ 44032 h 355"/>
              <a:gd name="T4" fmla="*/ 56056 w 327"/>
              <a:gd name="T5" fmla="*/ 44032 h 355"/>
              <a:gd name="T6" fmla="*/ 208579 w 327"/>
              <a:gd name="T7" fmla="*/ 14458 h 355"/>
              <a:gd name="T8" fmla="*/ 208579 w 327"/>
              <a:gd name="T9" fmla="*/ 14458 h 355"/>
              <a:gd name="T10" fmla="*/ 121889 w 327"/>
              <a:gd name="T11" fmla="*/ 61119 h 355"/>
              <a:gd name="T12" fmla="*/ 162953 w 327"/>
              <a:gd name="T13" fmla="*/ 105809 h 355"/>
              <a:gd name="T14" fmla="*/ 162953 w 327"/>
              <a:gd name="T15" fmla="*/ 105809 h 355"/>
              <a:gd name="T16" fmla="*/ 135577 w 327"/>
              <a:gd name="T17" fmla="*/ 172843 h 355"/>
              <a:gd name="T18" fmla="*/ 135577 w 327"/>
              <a:gd name="T19" fmla="*/ 172843 h 355"/>
              <a:gd name="T20" fmla="*/ 120585 w 327"/>
              <a:gd name="T21" fmla="*/ 161671 h 355"/>
              <a:gd name="T22" fmla="*/ 120585 w 327"/>
              <a:gd name="T23" fmla="*/ 161671 h 355"/>
              <a:gd name="T24" fmla="*/ 97772 w 327"/>
              <a:gd name="T25" fmla="*/ 205703 h 355"/>
              <a:gd name="T26" fmla="*/ 97772 w 327"/>
              <a:gd name="T27" fmla="*/ 205703 h 355"/>
              <a:gd name="T28" fmla="*/ 70396 w 327"/>
              <a:gd name="T29" fmla="*/ 212275 h 355"/>
              <a:gd name="T30" fmla="*/ 53448 w 327"/>
              <a:gd name="T31" fmla="*/ 232648 h 355"/>
              <a:gd name="T32" fmla="*/ 0 w 327"/>
              <a:gd name="T33" fmla="*/ 188616 h 355"/>
              <a:gd name="T34" fmla="*/ 32591 w 327"/>
              <a:gd name="T35" fmla="*/ 144583 h 3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27" h="355">
                <a:moveTo>
                  <a:pt x="50" y="220"/>
                </a:moveTo>
                <a:lnTo>
                  <a:pt x="86" y="67"/>
                </a:lnTo>
                <a:cubicBezTo>
                  <a:pt x="86" y="67"/>
                  <a:pt x="314" y="0"/>
                  <a:pt x="320" y="22"/>
                </a:cubicBezTo>
                <a:cubicBezTo>
                  <a:pt x="326" y="44"/>
                  <a:pt x="187" y="93"/>
                  <a:pt x="187" y="93"/>
                </a:cubicBezTo>
                <a:lnTo>
                  <a:pt x="250" y="161"/>
                </a:lnTo>
                <a:cubicBezTo>
                  <a:pt x="250" y="161"/>
                  <a:pt x="222" y="257"/>
                  <a:pt x="208" y="263"/>
                </a:cubicBezTo>
                <a:cubicBezTo>
                  <a:pt x="194" y="270"/>
                  <a:pt x="185" y="246"/>
                  <a:pt x="185" y="246"/>
                </a:cubicBezTo>
                <a:cubicBezTo>
                  <a:pt x="185" y="246"/>
                  <a:pt x="183" y="304"/>
                  <a:pt x="150" y="313"/>
                </a:cubicBezTo>
                <a:cubicBezTo>
                  <a:pt x="132" y="318"/>
                  <a:pt x="108" y="323"/>
                  <a:pt x="108" y="323"/>
                </a:cubicBezTo>
                <a:lnTo>
                  <a:pt x="82" y="354"/>
                </a:lnTo>
                <a:lnTo>
                  <a:pt x="0" y="287"/>
                </a:lnTo>
                <a:lnTo>
                  <a:pt x="50" y="220"/>
                </a:lnTo>
              </a:path>
            </a:pathLst>
          </a:custGeom>
          <a:solidFill>
            <a:srgbClr val="A569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8" name="Freeform 144">
            <a:extLst>
              <a:ext uri="{FF2B5EF4-FFF2-40B4-BE49-F238E27FC236}">
                <a16:creationId xmlns:a16="http://schemas.microsoft.com/office/drawing/2014/main" id="{78D4C7FF-6B11-624E-8134-88A2FE640DFE}"/>
              </a:ext>
            </a:extLst>
          </p:cNvPr>
          <p:cNvSpPr>
            <a:spLocks noChangeArrowheads="1"/>
          </p:cNvSpPr>
          <p:nvPr/>
        </p:nvSpPr>
        <p:spPr bwMode="auto">
          <a:xfrm>
            <a:off x="8398698" y="7681958"/>
            <a:ext cx="950279" cy="862409"/>
          </a:xfrm>
          <a:custGeom>
            <a:avLst/>
            <a:gdLst>
              <a:gd name="T0" fmla="*/ 231234 w 765"/>
              <a:gd name="T1" fmla="*/ 309543 h 691"/>
              <a:gd name="T2" fmla="*/ 231234 w 765"/>
              <a:gd name="T3" fmla="*/ 309543 h 691"/>
              <a:gd name="T4" fmla="*/ 261197 w 765"/>
              <a:gd name="T5" fmla="*/ 358625 h 691"/>
              <a:gd name="T6" fmla="*/ 261197 w 765"/>
              <a:gd name="T7" fmla="*/ 358625 h 691"/>
              <a:gd name="T8" fmla="*/ 268362 w 765"/>
              <a:gd name="T9" fmla="*/ 301036 h 691"/>
              <a:gd name="T10" fmla="*/ 268362 w 765"/>
              <a:gd name="T11" fmla="*/ 301036 h 691"/>
              <a:gd name="T12" fmla="*/ 283994 w 765"/>
              <a:gd name="T13" fmla="*/ 284675 h 691"/>
              <a:gd name="T14" fmla="*/ 283994 w 765"/>
              <a:gd name="T15" fmla="*/ 284675 h 691"/>
              <a:gd name="T16" fmla="*/ 265105 w 765"/>
              <a:gd name="T17" fmla="*/ 206798 h 691"/>
              <a:gd name="T18" fmla="*/ 265105 w 765"/>
              <a:gd name="T19" fmla="*/ 206798 h 691"/>
              <a:gd name="T20" fmla="*/ 437716 w 765"/>
              <a:gd name="T21" fmla="*/ 162952 h 691"/>
              <a:gd name="T22" fmla="*/ 437716 w 765"/>
              <a:gd name="T23" fmla="*/ 162952 h 691"/>
              <a:gd name="T24" fmla="*/ 418175 w 765"/>
              <a:gd name="T25" fmla="*/ 102090 h 691"/>
              <a:gd name="T26" fmla="*/ 418175 w 765"/>
              <a:gd name="T27" fmla="*/ 102090 h 691"/>
              <a:gd name="T28" fmla="*/ 432505 w 765"/>
              <a:gd name="T29" fmla="*/ 10471 h 691"/>
              <a:gd name="T30" fmla="*/ 432505 w 765"/>
              <a:gd name="T31" fmla="*/ 10471 h 691"/>
              <a:gd name="T32" fmla="*/ 338709 w 765"/>
              <a:gd name="T33" fmla="*/ 67406 h 691"/>
              <a:gd name="T34" fmla="*/ 338709 w 765"/>
              <a:gd name="T35" fmla="*/ 67406 h 691"/>
              <a:gd name="T36" fmla="*/ 334149 w 765"/>
              <a:gd name="T37" fmla="*/ 35339 h 691"/>
              <a:gd name="T38" fmla="*/ 334149 w 765"/>
              <a:gd name="T39" fmla="*/ 35339 h 691"/>
              <a:gd name="T40" fmla="*/ 216904 w 765"/>
              <a:gd name="T41" fmla="*/ 115179 h 691"/>
              <a:gd name="T42" fmla="*/ 216904 w 765"/>
              <a:gd name="T43" fmla="*/ 115179 h 691"/>
              <a:gd name="T44" fmla="*/ 74255 w 765"/>
              <a:gd name="T45" fmla="*/ 227086 h 691"/>
              <a:gd name="T46" fmla="*/ 74255 w 765"/>
              <a:gd name="T47" fmla="*/ 227086 h 691"/>
              <a:gd name="T48" fmla="*/ 100961 w 765"/>
              <a:gd name="T49" fmla="*/ 333757 h 691"/>
              <a:gd name="T50" fmla="*/ 100961 w 765"/>
              <a:gd name="T51" fmla="*/ 333757 h 691"/>
              <a:gd name="T52" fmla="*/ 179776 w 765"/>
              <a:gd name="T53" fmla="*/ 447627 h 691"/>
              <a:gd name="T54" fmla="*/ 179776 w 765"/>
              <a:gd name="T55" fmla="*/ 447627 h 691"/>
              <a:gd name="T56" fmla="*/ 216904 w 765"/>
              <a:gd name="T57" fmla="*/ 319360 h 691"/>
              <a:gd name="T58" fmla="*/ 216904 w 765"/>
              <a:gd name="T59" fmla="*/ 319360 h 691"/>
              <a:gd name="T60" fmla="*/ 192152 w 765"/>
              <a:gd name="T61" fmla="*/ 277476 h 691"/>
              <a:gd name="T62" fmla="*/ 192152 w 765"/>
              <a:gd name="T63" fmla="*/ 277476 h 691"/>
              <a:gd name="T64" fmla="*/ 231234 w 765"/>
              <a:gd name="T65" fmla="*/ 309543 h 69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65" h="691">
                <a:moveTo>
                  <a:pt x="355" y="473"/>
                </a:moveTo>
                <a:lnTo>
                  <a:pt x="355" y="473"/>
                </a:lnTo>
                <a:cubicBezTo>
                  <a:pt x="355" y="473"/>
                  <a:pt x="381" y="566"/>
                  <a:pt x="401" y="548"/>
                </a:cubicBezTo>
                <a:cubicBezTo>
                  <a:pt x="420" y="529"/>
                  <a:pt x="412" y="460"/>
                  <a:pt x="412" y="460"/>
                </a:cubicBezTo>
                <a:cubicBezTo>
                  <a:pt x="412" y="460"/>
                  <a:pt x="442" y="462"/>
                  <a:pt x="436" y="435"/>
                </a:cubicBezTo>
                <a:cubicBezTo>
                  <a:pt x="431" y="408"/>
                  <a:pt x="385" y="340"/>
                  <a:pt x="407" y="316"/>
                </a:cubicBezTo>
                <a:cubicBezTo>
                  <a:pt x="428" y="292"/>
                  <a:pt x="581" y="401"/>
                  <a:pt x="672" y="249"/>
                </a:cubicBezTo>
                <a:cubicBezTo>
                  <a:pt x="764" y="96"/>
                  <a:pt x="642" y="156"/>
                  <a:pt x="642" y="156"/>
                </a:cubicBezTo>
                <a:cubicBezTo>
                  <a:pt x="642" y="156"/>
                  <a:pt x="705" y="31"/>
                  <a:pt x="664" y="16"/>
                </a:cubicBezTo>
                <a:cubicBezTo>
                  <a:pt x="621" y="0"/>
                  <a:pt x="520" y="103"/>
                  <a:pt x="520" y="103"/>
                </a:cubicBezTo>
                <a:cubicBezTo>
                  <a:pt x="520" y="103"/>
                  <a:pt x="547" y="62"/>
                  <a:pt x="513" y="54"/>
                </a:cubicBezTo>
                <a:cubicBezTo>
                  <a:pt x="478" y="47"/>
                  <a:pt x="468" y="143"/>
                  <a:pt x="333" y="176"/>
                </a:cubicBezTo>
                <a:cubicBezTo>
                  <a:pt x="199" y="209"/>
                  <a:pt x="0" y="198"/>
                  <a:pt x="114" y="347"/>
                </a:cubicBezTo>
                <a:cubicBezTo>
                  <a:pt x="114" y="347"/>
                  <a:pt x="53" y="454"/>
                  <a:pt x="155" y="510"/>
                </a:cubicBezTo>
                <a:cubicBezTo>
                  <a:pt x="259" y="567"/>
                  <a:pt x="242" y="690"/>
                  <a:pt x="276" y="684"/>
                </a:cubicBezTo>
                <a:cubicBezTo>
                  <a:pt x="311" y="677"/>
                  <a:pt x="333" y="488"/>
                  <a:pt x="333" y="488"/>
                </a:cubicBezTo>
                <a:cubicBezTo>
                  <a:pt x="333" y="488"/>
                  <a:pt x="253" y="469"/>
                  <a:pt x="295" y="424"/>
                </a:cubicBezTo>
                <a:cubicBezTo>
                  <a:pt x="331" y="386"/>
                  <a:pt x="355" y="473"/>
                  <a:pt x="355" y="473"/>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9" name="Freeform 145">
            <a:extLst>
              <a:ext uri="{FF2B5EF4-FFF2-40B4-BE49-F238E27FC236}">
                <a16:creationId xmlns:a16="http://schemas.microsoft.com/office/drawing/2014/main" id="{D6F85B63-1245-CD47-8D93-0F375B6ECFF2}"/>
              </a:ext>
            </a:extLst>
          </p:cNvPr>
          <p:cNvSpPr>
            <a:spLocks noChangeArrowheads="1"/>
          </p:cNvSpPr>
          <p:nvPr/>
        </p:nvSpPr>
        <p:spPr bwMode="auto">
          <a:xfrm>
            <a:off x="8700812" y="8450983"/>
            <a:ext cx="1543513" cy="906355"/>
          </a:xfrm>
          <a:custGeom>
            <a:avLst/>
            <a:gdLst>
              <a:gd name="T0" fmla="*/ 733588 w 1239"/>
              <a:gd name="T1" fmla="*/ 0 h 729"/>
              <a:gd name="T2" fmla="*/ 473599 w 1239"/>
              <a:gd name="T3" fmla="*/ 226869 h 729"/>
              <a:gd name="T4" fmla="*/ 97986 w 1239"/>
              <a:gd name="T5" fmla="*/ 262073 h 729"/>
              <a:gd name="T6" fmla="*/ 97986 w 1239"/>
              <a:gd name="T7" fmla="*/ 262073 h 729"/>
              <a:gd name="T8" fmla="*/ 9799 w 1239"/>
              <a:gd name="T9" fmla="*/ 368988 h 729"/>
              <a:gd name="T10" fmla="*/ 9799 w 1239"/>
              <a:gd name="T11" fmla="*/ 368988 h 729"/>
              <a:gd name="T12" fmla="*/ 128035 w 1239"/>
              <a:gd name="T13" fmla="*/ 457649 h 729"/>
              <a:gd name="T14" fmla="*/ 431791 w 1239"/>
              <a:gd name="T15" fmla="*/ 410059 h 729"/>
              <a:gd name="T16" fmla="*/ 431791 w 1239"/>
              <a:gd name="T17" fmla="*/ 410059 h 729"/>
              <a:gd name="T18" fmla="*/ 627763 w 1239"/>
              <a:gd name="T19" fmla="*/ 295973 h 729"/>
              <a:gd name="T20" fmla="*/ 808711 w 1239"/>
              <a:gd name="T21" fmla="*/ 65844 h 729"/>
              <a:gd name="T22" fmla="*/ 808711 w 1239"/>
              <a:gd name="T23" fmla="*/ 65844 h 729"/>
              <a:gd name="T24" fmla="*/ 733588 w 1239"/>
              <a:gd name="T25" fmla="*/ 0 h 7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39" h="729">
                <a:moveTo>
                  <a:pt x="1123" y="0"/>
                </a:moveTo>
                <a:lnTo>
                  <a:pt x="725" y="348"/>
                </a:lnTo>
                <a:lnTo>
                  <a:pt x="150" y="402"/>
                </a:lnTo>
                <a:cubicBezTo>
                  <a:pt x="150" y="402"/>
                  <a:pt x="0" y="418"/>
                  <a:pt x="15" y="566"/>
                </a:cubicBezTo>
                <a:cubicBezTo>
                  <a:pt x="32" y="728"/>
                  <a:pt x="196" y="702"/>
                  <a:pt x="196" y="702"/>
                </a:cubicBezTo>
                <a:lnTo>
                  <a:pt x="661" y="629"/>
                </a:lnTo>
                <a:cubicBezTo>
                  <a:pt x="780" y="611"/>
                  <a:pt x="887" y="548"/>
                  <a:pt x="961" y="454"/>
                </a:cubicBezTo>
                <a:lnTo>
                  <a:pt x="1238" y="101"/>
                </a:lnTo>
                <a:cubicBezTo>
                  <a:pt x="1180" y="82"/>
                  <a:pt x="1142" y="33"/>
                  <a:pt x="1123" y="0"/>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0" name="Freeform 146">
            <a:extLst>
              <a:ext uri="{FF2B5EF4-FFF2-40B4-BE49-F238E27FC236}">
                <a16:creationId xmlns:a16="http://schemas.microsoft.com/office/drawing/2014/main" id="{4B25038B-9914-2741-9F9F-54A8A050DFF9}"/>
              </a:ext>
            </a:extLst>
          </p:cNvPr>
          <p:cNvSpPr>
            <a:spLocks noChangeArrowheads="1"/>
          </p:cNvSpPr>
          <p:nvPr/>
        </p:nvSpPr>
        <p:spPr bwMode="auto">
          <a:xfrm>
            <a:off x="10101508" y="8368593"/>
            <a:ext cx="225212" cy="208735"/>
          </a:xfrm>
          <a:custGeom>
            <a:avLst/>
            <a:gdLst>
              <a:gd name="T0" fmla="*/ 50238 w 181"/>
              <a:gd name="T1" fmla="*/ 0 h 169"/>
              <a:gd name="T2" fmla="*/ 0 w 181"/>
              <a:gd name="T3" fmla="*/ 43392 h 169"/>
              <a:gd name="T4" fmla="*/ 0 w 181"/>
              <a:gd name="T5" fmla="*/ 43392 h 169"/>
              <a:gd name="T6" fmla="*/ 75031 w 181"/>
              <a:gd name="T7" fmla="*/ 108803 h 169"/>
              <a:gd name="T8" fmla="*/ 117441 w 181"/>
              <a:gd name="T9" fmla="*/ 55049 h 169"/>
              <a:gd name="T10" fmla="*/ 50238 w 181"/>
              <a:gd name="T11" fmla="*/ 0 h 16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1" h="169">
                <a:moveTo>
                  <a:pt x="77" y="0"/>
                </a:moveTo>
                <a:lnTo>
                  <a:pt x="0" y="67"/>
                </a:lnTo>
                <a:cubicBezTo>
                  <a:pt x="19" y="100"/>
                  <a:pt x="57" y="149"/>
                  <a:pt x="115" y="168"/>
                </a:cubicBezTo>
                <a:lnTo>
                  <a:pt x="180" y="85"/>
                </a:lnTo>
                <a:lnTo>
                  <a:pt x="77" y="0"/>
                </a:lnTo>
              </a:path>
            </a:pathLst>
          </a:custGeom>
          <a:solidFill>
            <a:srgbClr val="95CE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1" name="Freeform 147">
            <a:extLst>
              <a:ext uri="{FF2B5EF4-FFF2-40B4-BE49-F238E27FC236}">
                <a16:creationId xmlns:a16="http://schemas.microsoft.com/office/drawing/2014/main" id="{2F4FD1EE-76C1-D945-94C2-9EFEB2528762}"/>
              </a:ext>
            </a:extLst>
          </p:cNvPr>
          <p:cNvSpPr>
            <a:spLocks noChangeArrowheads="1"/>
          </p:cNvSpPr>
          <p:nvPr/>
        </p:nvSpPr>
        <p:spPr bwMode="auto">
          <a:xfrm>
            <a:off x="10222352" y="8478452"/>
            <a:ext cx="43943" cy="43944"/>
          </a:xfrm>
          <a:custGeom>
            <a:avLst/>
            <a:gdLst>
              <a:gd name="T0" fmla="*/ 22384 w 35"/>
              <a:gd name="T1" fmla="*/ 11192 h 35"/>
              <a:gd name="T2" fmla="*/ 22384 w 35"/>
              <a:gd name="T3" fmla="*/ 11192 h 35"/>
              <a:gd name="T4" fmla="*/ 11192 w 35"/>
              <a:gd name="T5" fmla="*/ 22384 h 35"/>
              <a:gd name="T6" fmla="*/ 11192 w 35"/>
              <a:gd name="T7" fmla="*/ 22384 h 35"/>
              <a:gd name="T8" fmla="*/ 0 w 35"/>
              <a:gd name="T9" fmla="*/ 11192 h 35"/>
              <a:gd name="T10" fmla="*/ 0 w 35"/>
              <a:gd name="T11" fmla="*/ 11192 h 35"/>
              <a:gd name="T12" fmla="*/ 11192 w 35"/>
              <a:gd name="T13" fmla="*/ 0 h 35"/>
              <a:gd name="T14" fmla="*/ 11192 w 35"/>
              <a:gd name="T15" fmla="*/ 0 h 35"/>
              <a:gd name="T16" fmla="*/ 22384 w 35"/>
              <a:gd name="T17" fmla="*/ 11192 h 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 h="35">
                <a:moveTo>
                  <a:pt x="34" y="17"/>
                </a:moveTo>
                <a:lnTo>
                  <a:pt x="34" y="17"/>
                </a:lnTo>
                <a:cubicBezTo>
                  <a:pt x="34" y="26"/>
                  <a:pt x="27" y="34"/>
                  <a:pt x="17" y="34"/>
                </a:cubicBezTo>
                <a:cubicBezTo>
                  <a:pt x="8" y="34"/>
                  <a:pt x="0" y="26"/>
                  <a:pt x="0" y="17"/>
                </a:cubicBezTo>
                <a:cubicBezTo>
                  <a:pt x="0" y="7"/>
                  <a:pt x="8" y="0"/>
                  <a:pt x="17" y="0"/>
                </a:cubicBezTo>
                <a:cubicBezTo>
                  <a:pt x="27" y="0"/>
                  <a:pt x="34" y="7"/>
                  <a:pt x="34" y="17"/>
                </a:cubicBez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2" name="Freeform 148">
            <a:extLst>
              <a:ext uri="{FF2B5EF4-FFF2-40B4-BE49-F238E27FC236}">
                <a16:creationId xmlns:a16="http://schemas.microsoft.com/office/drawing/2014/main" id="{7322A5F3-D7F0-3B46-A95E-E895401549E6}"/>
              </a:ext>
            </a:extLst>
          </p:cNvPr>
          <p:cNvSpPr>
            <a:spLocks noChangeArrowheads="1"/>
          </p:cNvSpPr>
          <p:nvPr/>
        </p:nvSpPr>
        <p:spPr bwMode="auto">
          <a:xfrm>
            <a:off x="12512910" y="9011276"/>
            <a:ext cx="1082107" cy="664659"/>
          </a:xfrm>
          <a:custGeom>
            <a:avLst/>
            <a:gdLst>
              <a:gd name="T0" fmla="*/ 184346 w 868"/>
              <a:gd name="T1" fmla="*/ 0 h 533"/>
              <a:gd name="T2" fmla="*/ 0 w 868"/>
              <a:gd name="T3" fmla="*/ 347863 h 533"/>
              <a:gd name="T4" fmla="*/ 377844 w 868"/>
              <a:gd name="T5" fmla="*/ 347863 h 533"/>
              <a:gd name="T6" fmla="*/ 380458 w 868"/>
              <a:gd name="T7" fmla="*/ 347863 h 533"/>
              <a:gd name="T8" fmla="*/ 566765 w 868"/>
              <a:gd name="T9" fmla="*/ 0 h 533"/>
              <a:gd name="T10" fmla="*/ 184346 w 868"/>
              <a:gd name="T11" fmla="*/ 0 h 5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68" h="533">
                <a:moveTo>
                  <a:pt x="282" y="0"/>
                </a:moveTo>
                <a:lnTo>
                  <a:pt x="0" y="532"/>
                </a:lnTo>
                <a:lnTo>
                  <a:pt x="578" y="532"/>
                </a:lnTo>
                <a:lnTo>
                  <a:pt x="582" y="532"/>
                </a:lnTo>
                <a:lnTo>
                  <a:pt x="867" y="0"/>
                </a:lnTo>
                <a:lnTo>
                  <a:pt x="282" y="0"/>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3" name="Freeform 149">
            <a:extLst>
              <a:ext uri="{FF2B5EF4-FFF2-40B4-BE49-F238E27FC236}">
                <a16:creationId xmlns:a16="http://schemas.microsoft.com/office/drawing/2014/main" id="{CA068380-A3C9-604A-8B1E-497EA3D2D9AA}"/>
              </a:ext>
            </a:extLst>
          </p:cNvPr>
          <p:cNvSpPr>
            <a:spLocks noChangeArrowheads="1"/>
          </p:cNvSpPr>
          <p:nvPr/>
        </p:nvSpPr>
        <p:spPr bwMode="auto">
          <a:xfrm>
            <a:off x="11875727" y="9011276"/>
            <a:ext cx="988728" cy="664659"/>
          </a:xfrm>
          <a:custGeom>
            <a:avLst/>
            <a:gdLst>
              <a:gd name="T0" fmla="*/ 470788 w 794"/>
              <a:gd name="T1" fmla="*/ 0 h 533"/>
              <a:gd name="T2" fmla="*/ 306240 w 794"/>
              <a:gd name="T3" fmla="*/ 307323 h 533"/>
              <a:gd name="T4" fmla="*/ 0 w 794"/>
              <a:gd name="T5" fmla="*/ 307323 h 533"/>
              <a:gd name="T6" fmla="*/ 0 w 794"/>
              <a:gd name="T7" fmla="*/ 347863 h 533"/>
              <a:gd name="T8" fmla="*/ 284040 w 794"/>
              <a:gd name="T9" fmla="*/ 347863 h 533"/>
              <a:gd name="T10" fmla="*/ 333665 w 794"/>
              <a:gd name="T11" fmla="*/ 347863 h 533"/>
              <a:gd name="T12" fmla="*/ 517801 w 794"/>
              <a:gd name="T13" fmla="*/ 0 h 533"/>
              <a:gd name="T14" fmla="*/ 470788 w 794"/>
              <a:gd name="T15" fmla="*/ 0 h 53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4" h="533">
                <a:moveTo>
                  <a:pt x="721" y="0"/>
                </a:moveTo>
                <a:lnTo>
                  <a:pt x="469" y="470"/>
                </a:lnTo>
                <a:lnTo>
                  <a:pt x="0" y="470"/>
                </a:lnTo>
                <a:lnTo>
                  <a:pt x="0" y="532"/>
                </a:lnTo>
                <a:lnTo>
                  <a:pt x="435" y="532"/>
                </a:lnTo>
                <a:lnTo>
                  <a:pt x="511" y="532"/>
                </a:lnTo>
                <a:lnTo>
                  <a:pt x="793" y="0"/>
                </a:lnTo>
                <a:lnTo>
                  <a:pt x="721" y="0"/>
                </a:lnTo>
              </a:path>
            </a:pathLst>
          </a:custGeom>
          <a:solidFill>
            <a:srgbClr val="4067A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4" name="Freeform 150">
            <a:extLst>
              <a:ext uri="{FF2B5EF4-FFF2-40B4-BE49-F238E27FC236}">
                <a16:creationId xmlns:a16="http://schemas.microsoft.com/office/drawing/2014/main" id="{7F27B660-CFEC-BA43-9F91-3D3B61447B03}"/>
              </a:ext>
            </a:extLst>
          </p:cNvPr>
          <p:cNvSpPr>
            <a:spLocks noChangeArrowheads="1"/>
          </p:cNvSpPr>
          <p:nvPr/>
        </p:nvSpPr>
        <p:spPr bwMode="auto">
          <a:xfrm>
            <a:off x="14177266" y="8989303"/>
            <a:ext cx="1060138" cy="686633"/>
          </a:xfrm>
          <a:custGeom>
            <a:avLst/>
            <a:gdLst>
              <a:gd name="T0" fmla="*/ 194206 w 853"/>
              <a:gd name="T1" fmla="*/ 358730 h 550"/>
              <a:gd name="T2" fmla="*/ 0 w 853"/>
              <a:gd name="T3" fmla="*/ 20948 h 550"/>
              <a:gd name="T4" fmla="*/ 35192 w 853"/>
              <a:gd name="T5" fmla="*/ 0 h 550"/>
              <a:gd name="T6" fmla="*/ 217667 w 853"/>
              <a:gd name="T7" fmla="*/ 318144 h 550"/>
              <a:gd name="T8" fmla="*/ 555247 w 853"/>
              <a:gd name="T9" fmla="*/ 318144 h 550"/>
              <a:gd name="T10" fmla="*/ 555247 w 853"/>
              <a:gd name="T11" fmla="*/ 358730 h 550"/>
              <a:gd name="T12" fmla="*/ 194858 w 853"/>
              <a:gd name="T13" fmla="*/ 358730 h 550"/>
              <a:gd name="T14" fmla="*/ 194206 w 853"/>
              <a:gd name="T15" fmla="*/ 359384 h 550"/>
              <a:gd name="T16" fmla="*/ 194206 w 853"/>
              <a:gd name="T17" fmla="*/ 358730 h 5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53" h="550">
                <a:moveTo>
                  <a:pt x="298" y="548"/>
                </a:moveTo>
                <a:lnTo>
                  <a:pt x="0" y="32"/>
                </a:lnTo>
                <a:lnTo>
                  <a:pt x="54" y="0"/>
                </a:lnTo>
                <a:lnTo>
                  <a:pt x="334" y="486"/>
                </a:lnTo>
                <a:lnTo>
                  <a:pt x="852" y="486"/>
                </a:lnTo>
                <a:lnTo>
                  <a:pt x="852" y="548"/>
                </a:lnTo>
                <a:lnTo>
                  <a:pt x="299" y="548"/>
                </a:lnTo>
                <a:lnTo>
                  <a:pt x="298" y="549"/>
                </a:lnTo>
                <a:lnTo>
                  <a:pt x="298" y="548"/>
                </a:lnTo>
              </a:path>
            </a:pathLst>
          </a:custGeom>
          <a:solidFill>
            <a:srgbClr val="92BB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5" name="Freeform 151">
            <a:extLst>
              <a:ext uri="{FF2B5EF4-FFF2-40B4-BE49-F238E27FC236}">
                <a16:creationId xmlns:a16="http://schemas.microsoft.com/office/drawing/2014/main" id="{885588F7-46F7-E34E-A5E3-0EB002BC93AF}"/>
              </a:ext>
            </a:extLst>
          </p:cNvPr>
          <p:cNvSpPr>
            <a:spLocks noChangeArrowheads="1"/>
          </p:cNvSpPr>
          <p:nvPr/>
        </p:nvSpPr>
        <p:spPr bwMode="auto">
          <a:xfrm>
            <a:off x="10365168" y="8989303"/>
            <a:ext cx="1060138" cy="686633"/>
          </a:xfrm>
          <a:custGeom>
            <a:avLst/>
            <a:gdLst>
              <a:gd name="T0" fmla="*/ 361041 w 853"/>
              <a:gd name="T1" fmla="*/ 358730 h 550"/>
              <a:gd name="T2" fmla="*/ 555247 w 853"/>
              <a:gd name="T3" fmla="*/ 20948 h 550"/>
              <a:gd name="T4" fmla="*/ 520707 w 853"/>
              <a:gd name="T5" fmla="*/ 0 h 550"/>
              <a:gd name="T6" fmla="*/ 337580 w 853"/>
              <a:gd name="T7" fmla="*/ 318144 h 550"/>
              <a:gd name="T8" fmla="*/ 0 w 853"/>
              <a:gd name="T9" fmla="*/ 318144 h 550"/>
              <a:gd name="T10" fmla="*/ 0 w 853"/>
              <a:gd name="T11" fmla="*/ 358730 h 550"/>
              <a:gd name="T12" fmla="*/ 359738 w 853"/>
              <a:gd name="T13" fmla="*/ 358730 h 550"/>
              <a:gd name="T14" fmla="*/ 361041 w 853"/>
              <a:gd name="T15" fmla="*/ 359384 h 550"/>
              <a:gd name="T16" fmla="*/ 361041 w 853"/>
              <a:gd name="T17" fmla="*/ 358730 h 5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53" h="550">
                <a:moveTo>
                  <a:pt x="554" y="548"/>
                </a:moveTo>
                <a:lnTo>
                  <a:pt x="852" y="32"/>
                </a:lnTo>
                <a:lnTo>
                  <a:pt x="799" y="0"/>
                </a:lnTo>
                <a:lnTo>
                  <a:pt x="518" y="486"/>
                </a:lnTo>
                <a:lnTo>
                  <a:pt x="0" y="486"/>
                </a:lnTo>
                <a:lnTo>
                  <a:pt x="0" y="548"/>
                </a:lnTo>
                <a:lnTo>
                  <a:pt x="552" y="548"/>
                </a:lnTo>
                <a:lnTo>
                  <a:pt x="554" y="549"/>
                </a:lnTo>
                <a:lnTo>
                  <a:pt x="554" y="548"/>
                </a:lnTo>
              </a:path>
            </a:pathLst>
          </a:custGeom>
          <a:solidFill>
            <a:srgbClr val="74A1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46" name="Freeform 152">
            <a:extLst>
              <a:ext uri="{FF2B5EF4-FFF2-40B4-BE49-F238E27FC236}">
                <a16:creationId xmlns:a16="http://schemas.microsoft.com/office/drawing/2014/main" id="{1F09FAEF-7250-4D46-B2FB-3A4CFA718FF5}"/>
              </a:ext>
            </a:extLst>
          </p:cNvPr>
          <p:cNvSpPr>
            <a:spLocks noChangeArrowheads="1"/>
          </p:cNvSpPr>
          <p:nvPr/>
        </p:nvSpPr>
        <p:spPr bwMode="auto">
          <a:xfrm>
            <a:off x="9914747" y="9675936"/>
            <a:ext cx="5674204" cy="104366"/>
          </a:xfrm>
          <a:custGeom>
            <a:avLst/>
            <a:gdLst>
              <a:gd name="T0" fmla="*/ 2947918 w 4555"/>
              <a:gd name="T1" fmla="*/ 54058 h 82"/>
              <a:gd name="T2" fmla="*/ 26128 w 4555"/>
              <a:gd name="T3" fmla="*/ 54058 h 82"/>
              <a:gd name="T4" fmla="*/ 26128 w 4555"/>
              <a:gd name="T5" fmla="*/ 54058 h 82"/>
              <a:gd name="T6" fmla="*/ 0 w 4555"/>
              <a:gd name="T7" fmla="*/ 26695 h 82"/>
              <a:gd name="T8" fmla="*/ 0 w 4555"/>
              <a:gd name="T9" fmla="*/ 26695 h 82"/>
              <a:gd name="T10" fmla="*/ 26128 w 4555"/>
              <a:gd name="T11" fmla="*/ 0 h 82"/>
              <a:gd name="T12" fmla="*/ 2947918 w 4555"/>
              <a:gd name="T13" fmla="*/ 0 h 82"/>
              <a:gd name="T14" fmla="*/ 2947918 w 4555"/>
              <a:gd name="T15" fmla="*/ 0 h 82"/>
              <a:gd name="T16" fmla="*/ 2974700 w 4555"/>
              <a:gd name="T17" fmla="*/ 26695 h 82"/>
              <a:gd name="T18" fmla="*/ 2974700 w 4555"/>
              <a:gd name="T19" fmla="*/ 26695 h 82"/>
              <a:gd name="T20" fmla="*/ 2947918 w 4555"/>
              <a:gd name="T21" fmla="*/ 54058 h 8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55" h="82">
                <a:moveTo>
                  <a:pt x="4513" y="81"/>
                </a:moveTo>
                <a:lnTo>
                  <a:pt x="40" y="81"/>
                </a:lnTo>
                <a:cubicBezTo>
                  <a:pt x="18" y="81"/>
                  <a:pt x="0" y="62"/>
                  <a:pt x="0" y="40"/>
                </a:cubicBezTo>
                <a:cubicBezTo>
                  <a:pt x="0" y="18"/>
                  <a:pt x="18" y="0"/>
                  <a:pt x="40" y="0"/>
                </a:cubicBezTo>
                <a:lnTo>
                  <a:pt x="4513" y="0"/>
                </a:lnTo>
                <a:cubicBezTo>
                  <a:pt x="4536" y="0"/>
                  <a:pt x="4554" y="18"/>
                  <a:pt x="4554" y="40"/>
                </a:cubicBezTo>
                <a:cubicBezTo>
                  <a:pt x="4554" y="62"/>
                  <a:pt x="4536" y="81"/>
                  <a:pt x="4513" y="81"/>
                </a:cubicBezTo>
              </a:path>
            </a:pathLst>
          </a:custGeom>
          <a:solidFill>
            <a:srgbClr val="2F3C5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8557F840-455B-3741-8B05-01704972169B}"/>
              </a:ext>
            </a:extLst>
          </p:cNvPr>
          <p:cNvSpPr txBox="1"/>
          <p:nvPr/>
        </p:nvSpPr>
        <p:spPr>
          <a:xfrm>
            <a:off x="1688493" y="4340786"/>
            <a:ext cx="3704917"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01</a:t>
            </a:r>
          </a:p>
        </p:txBody>
      </p:sp>
      <p:sp>
        <p:nvSpPr>
          <p:cNvPr id="8" name="TextBox 7">
            <a:extLst>
              <a:ext uri="{FF2B5EF4-FFF2-40B4-BE49-F238E27FC236}">
                <a16:creationId xmlns:a16="http://schemas.microsoft.com/office/drawing/2014/main" id="{DB26ED45-1E01-B744-B0B0-0B20FE9DAB2E}"/>
              </a:ext>
            </a:extLst>
          </p:cNvPr>
          <p:cNvSpPr txBox="1"/>
          <p:nvPr/>
        </p:nvSpPr>
        <p:spPr>
          <a:xfrm>
            <a:off x="1688493" y="7234344"/>
            <a:ext cx="3716557"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02</a:t>
            </a:r>
          </a:p>
        </p:txBody>
      </p:sp>
      <p:sp>
        <p:nvSpPr>
          <p:cNvPr id="10" name="TextBox 9">
            <a:extLst>
              <a:ext uri="{FF2B5EF4-FFF2-40B4-BE49-F238E27FC236}">
                <a16:creationId xmlns:a16="http://schemas.microsoft.com/office/drawing/2014/main" id="{75D13707-AF3F-7A44-A757-69F218139903}"/>
              </a:ext>
            </a:extLst>
          </p:cNvPr>
          <p:cNvSpPr txBox="1"/>
          <p:nvPr/>
        </p:nvSpPr>
        <p:spPr>
          <a:xfrm>
            <a:off x="1688493" y="10121950"/>
            <a:ext cx="3704917"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03</a:t>
            </a:r>
          </a:p>
        </p:txBody>
      </p:sp>
      <p:sp>
        <p:nvSpPr>
          <p:cNvPr id="12" name="TextBox 11">
            <a:extLst>
              <a:ext uri="{FF2B5EF4-FFF2-40B4-BE49-F238E27FC236}">
                <a16:creationId xmlns:a16="http://schemas.microsoft.com/office/drawing/2014/main" id="{456DCE04-E855-0348-863E-FBD03F39073A}"/>
              </a:ext>
            </a:extLst>
          </p:cNvPr>
          <p:cNvSpPr txBox="1"/>
          <p:nvPr/>
        </p:nvSpPr>
        <p:spPr>
          <a:xfrm>
            <a:off x="18997128" y="4340786"/>
            <a:ext cx="3692030"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04</a:t>
            </a:r>
          </a:p>
        </p:txBody>
      </p:sp>
      <p:sp>
        <p:nvSpPr>
          <p:cNvPr id="14" name="TextBox 13">
            <a:extLst>
              <a:ext uri="{FF2B5EF4-FFF2-40B4-BE49-F238E27FC236}">
                <a16:creationId xmlns:a16="http://schemas.microsoft.com/office/drawing/2014/main" id="{6484DF53-000B-2D4C-BF3A-07D94DCB2C8B}"/>
              </a:ext>
            </a:extLst>
          </p:cNvPr>
          <p:cNvSpPr txBox="1"/>
          <p:nvPr/>
        </p:nvSpPr>
        <p:spPr>
          <a:xfrm>
            <a:off x="18997128" y="7234344"/>
            <a:ext cx="3692030"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05</a:t>
            </a:r>
          </a:p>
        </p:txBody>
      </p:sp>
      <p:sp>
        <p:nvSpPr>
          <p:cNvPr id="16" name="TextBox 15">
            <a:extLst>
              <a:ext uri="{FF2B5EF4-FFF2-40B4-BE49-F238E27FC236}">
                <a16:creationId xmlns:a16="http://schemas.microsoft.com/office/drawing/2014/main" id="{B0530171-A260-2148-9D44-FDFC32ED9C93}"/>
              </a:ext>
            </a:extLst>
          </p:cNvPr>
          <p:cNvSpPr txBox="1"/>
          <p:nvPr/>
        </p:nvSpPr>
        <p:spPr>
          <a:xfrm>
            <a:off x="19000068" y="10121950"/>
            <a:ext cx="3689090" cy="615553"/>
          </a:xfrm>
          <a:prstGeom prst="rect">
            <a:avLst/>
          </a:prstGeom>
          <a:noFill/>
        </p:spPr>
        <p:txBody>
          <a:bodyPr wrap="square" rtlCol="0" anchor="b">
            <a:spAutoFit/>
          </a:bodyPr>
          <a:lstStyle/>
          <a:p>
            <a:pPr algn="r"/>
            <a:r>
              <a:rPr lang="en-US" sz="3400" b="1" spc="-30" dirty="0">
                <a:solidFill>
                  <a:schemeClr val="tx2"/>
                </a:solidFill>
                <a:latin typeface="Poppins" pitchFamily="2" charset="77"/>
                <a:cs typeface="Poppins" pitchFamily="2" charset="77"/>
              </a:rPr>
              <a:t>YOUR TITLE 06</a:t>
            </a:r>
          </a:p>
        </p:txBody>
      </p:sp>
      <p:sp>
        <p:nvSpPr>
          <p:cNvPr id="147" name="TextBox 146">
            <a:extLst>
              <a:ext uri="{FF2B5EF4-FFF2-40B4-BE49-F238E27FC236}">
                <a16:creationId xmlns:a16="http://schemas.microsoft.com/office/drawing/2014/main" id="{AE632FCA-CBDE-AA4A-9B90-9A1C8A133005}"/>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48" name="TextBox 147">
            <a:extLst>
              <a:ext uri="{FF2B5EF4-FFF2-40B4-BE49-F238E27FC236}">
                <a16:creationId xmlns:a16="http://schemas.microsoft.com/office/drawing/2014/main" id="{02B35C1E-C098-FB4C-A2C5-2EE150DA3DE4}"/>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49" name="TextBox 148">
            <a:extLst>
              <a:ext uri="{FF2B5EF4-FFF2-40B4-BE49-F238E27FC236}">
                <a16:creationId xmlns:a16="http://schemas.microsoft.com/office/drawing/2014/main" id="{38E740D9-5EAD-EE47-8AAC-2C52A7E55BD9}"/>
              </a:ext>
            </a:extLst>
          </p:cNvPr>
          <p:cNvSpPr txBox="1"/>
          <p:nvPr/>
        </p:nvSpPr>
        <p:spPr>
          <a:xfrm>
            <a:off x="1708308" y="4925423"/>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51" name="TextBox 150">
            <a:extLst>
              <a:ext uri="{FF2B5EF4-FFF2-40B4-BE49-F238E27FC236}">
                <a16:creationId xmlns:a16="http://schemas.microsoft.com/office/drawing/2014/main" id="{098FF2C1-D47E-5842-90EA-5D610C0D8A70}"/>
              </a:ext>
            </a:extLst>
          </p:cNvPr>
          <p:cNvSpPr txBox="1"/>
          <p:nvPr/>
        </p:nvSpPr>
        <p:spPr>
          <a:xfrm>
            <a:off x="1675351" y="7858415"/>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52" name="TextBox 151">
            <a:extLst>
              <a:ext uri="{FF2B5EF4-FFF2-40B4-BE49-F238E27FC236}">
                <a16:creationId xmlns:a16="http://schemas.microsoft.com/office/drawing/2014/main" id="{C61C9FF1-0EEF-3F49-8104-E96086FAD69C}"/>
              </a:ext>
            </a:extLst>
          </p:cNvPr>
          <p:cNvSpPr txBox="1"/>
          <p:nvPr/>
        </p:nvSpPr>
        <p:spPr>
          <a:xfrm>
            <a:off x="1705532" y="10725783"/>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53" name="TextBox 152">
            <a:extLst>
              <a:ext uri="{FF2B5EF4-FFF2-40B4-BE49-F238E27FC236}">
                <a16:creationId xmlns:a16="http://schemas.microsoft.com/office/drawing/2014/main" id="{EEA87D7A-E2A3-5F48-BD2A-88CBD2F27594}"/>
              </a:ext>
            </a:extLst>
          </p:cNvPr>
          <p:cNvSpPr txBox="1"/>
          <p:nvPr/>
        </p:nvSpPr>
        <p:spPr>
          <a:xfrm>
            <a:off x="18379363" y="4991718"/>
            <a:ext cx="4328429" cy="1569660"/>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154" name="TextBox 153">
            <a:extLst>
              <a:ext uri="{FF2B5EF4-FFF2-40B4-BE49-F238E27FC236}">
                <a16:creationId xmlns:a16="http://schemas.microsoft.com/office/drawing/2014/main" id="{15B2B925-CA44-CC48-96E9-9BB63E5DA115}"/>
              </a:ext>
            </a:extLst>
          </p:cNvPr>
          <p:cNvSpPr txBox="1"/>
          <p:nvPr/>
        </p:nvSpPr>
        <p:spPr>
          <a:xfrm>
            <a:off x="18346406" y="7924710"/>
            <a:ext cx="4328429" cy="1569660"/>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
        <p:nvSpPr>
          <p:cNvPr id="155" name="TextBox 154">
            <a:extLst>
              <a:ext uri="{FF2B5EF4-FFF2-40B4-BE49-F238E27FC236}">
                <a16:creationId xmlns:a16="http://schemas.microsoft.com/office/drawing/2014/main" id="{2F274CBD-1F11-A648-9778-67DA96556D73}"/>
              </a:ext>
            </a:extLst>
          </p:cNvPr>
          <p:cNvSpPr txBox="1"/>
          <p:nvPr/>
        </p:nvSpPr>
        <p:spPr>
          <a:xfrm>
            <a:off x="18376587" y="10792078"/>
            <a:ext cx="4328429" cy="1569660"/>
          </a:xfrm>
          <a:prstGeom prst="rect">
            <a:avLst/>
          </a:prstGeom>
          <a:noFill/>
        </p:spPr>
        <p:txBody>
          <a:bodyPr wrap="square" rtlCol="0" anchor="t">
            <a:spAutoFit/>
          </a:bodyPr>
          <a:lstStyle/>
          <a:p>
            <a:pPr algn="r"/>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2431868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2">
            <a:extLst>
              <a:ext uri="{FF2B5EF4-FFF2-40B4-BE49-F238E27FC236}">
                <a16:creationId xmlns:a16="http://schemas.microsoft.com/office/drawing/2014/main" id="{3B234756-4F38-FC4D-8DD6-8BF6AF325F56}"/>
              </a:ext>
            </a:extLst>
          </p:cNvPr>
          <p:cNvSpPr>
            <a:spLocks noChangeArrowheads="1"/>
          </p:cNvSpPr>
          <p:nvPr/>
        </p:nvSpPr>
        <p:spPr bwMode="auto">
          <a:xfrm>
            <a:off x="6141103" y="5045296"/>
            <a:ext cx="11167137" cy="6465317"/>
          </a:xfrm>
          <a:custGeom>
            <a:avLst/>
            <a:gdLst>
              <a:gd name="T0" fmla="*/ 5620566 w 8967"/>
              <a:gd name="T1" fmla="*/ 1113494 h 5191"/>
              <a:gd name="T2" fmla="*/ 5620566 w 8967"/>
              <a:gd name="T3" fmla="*/ 1113494 h 5191"/>
              <a:gd name="T4" fmla="*/ 3304948 w 8967"/>
              <a:gd name="T5" fmla="*/ 478052 h 5191"/>
              <a:gd name="T6" fmla="*/ 3304948 w 8967"/>
              <a:gd name="T7" fmla="*/ 478052 h 5191"/>
              <a:gd name="T8" fmla="*/ 2840648 w 8967"/>
              <a:gd name="T9" fmla="*/ 679852 h 5191"/>
              <a:gd name="T10" fmla="*/ 2840648 w 8967"/>
              <a:gd name="T11" fmla="*/ 679852 h 5191"/>
              <a:gd name="T12" fmla="*/ 2730941 w 8967"/>
              <a:gd name="T13" fmla="*/ 673974 h 5191"/>
              <a:gd name="T14" fmla="*/ 2730941 w 8967"/>
              <a:gd name="T15" fmla="*/ 673974 h 5191"/>
              <a:gd name="T16" fmla="*/ 2730288 w 8967"/>
              <a:gd name="T17" fmla="*/ 673321 h 5191"/>
              <a:gd name="T18" fmla="*/ 2730288 w 8967"/>
              <a:gd name="T19" fmla="*/ 673321 h 5191"/>
              <a:gd name="T20" fmla="*/ 387242 w 8967"/>
              <a:gd name="T21" fmla="*/ 562951 h 5191"/>
              <a:gd name="T22" fmla="*/ 387242 w 8967"/>
              <a:gd name="T23" fmla="*/ 562951 h 5191"/>
              <a:gd name="T24" fmla="*/ 1328248 w 8967"/>
              <a:gd name="T25" fmla="*/ 2710918 h 5191"/>
              <a:gd name="T26" fmla="*/ 1328248 w 8967"/>
              <a:gd name="T27" fmla="*/ 2710918 h 5191"/>
              <a:gd name="T28" fmla="*/ 4155183 w 8967"/>
              <a:gd name="T29" fmla="*/ 3015905 h 5191"/>
              <a:gd name="T30" fmla="*/ 4155183 w 8967"/>
              <a:gd name="T31" fmla="*/ 3015905 h 5191"/>
              <a:gd name="T32" fmla="*/ 5620566 w 8967"/>
              <a:gd name="T33" fmla="*/ 1113494 h 519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8967" h="5191">
                <a:moveTo>
                  <a:pt x="8607" y="1705"/>
                </a:moveTo>
                <a:lnTo>
                  <a:pt x="8607" y="1705"/>
                </a:lnTo>
                <a:cubicBezTo>
                  <a:pt x="8247" y="633"/>
                  <a:pt x="6659" y="197"/>
                  <a:pt x="5061" y="732"/>
                </a:cubicBezTo>
                <a:cubicBezTo>
                  <a:pt x="4808" y="817"/>
                  <a:pt x="4570" y="921"/>
                  <a:pt x="4350" y="1041"/>
                </a:cubicBezTo>
                <a:cubicBezTo>
                  <a:pt x="4297" y="1070"/>
                  <a:pt x="4232" y="1066"/>
                  <a:pt x="4182" y="1032"/>
                </a:cubicBezTo>
                <a:cubicBezTo>
                  <a:pt x="4182" y="1032"/>
                  <a:pt x="4182" y="1031"/>
                  <a:pt x="4181" y="1031"/>
                </a:cubicBezTo>
                <a:cubicBezTo>
                  <a:pt x="2792" y="76"/>
                  <a:pt x="1185" y="0"/>
                  <a:pt x="593" y="862"/>
                </a:cubicBezTo>
                <a:cubicBezTo>
                  <a:pt x="0" y="1723"/>
                  <a:pt x="645" y="3196"/>
                  <a:pt x="2034" y="4151"/>
                </a:cubicBezTo>
                <a:cubicBezTo>
                  <a:pt x="3008" y="4821"/>
                  <a:pt x="4588" y="5190"/>
                  <a:pt x="6363" y="4618"/>
                </a:cubicBezTo>
                <a:cubicBezTo>
                  <a:pt x="7968" y="4101"/>
                  <a:pt x="8966" y="2778"/>
                  <a:pt x="8607" y="1705"/>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 name="Freeform 3">
            <a:extLst>
              <a:ext uri="{FF2B5EF4-FFF2-40B4-BE49-F238E27FC236}">
                <a16:creationId xmlns:a16="http://schemas.microsoft.com/office/drawing/2014/main" id="{C86AAF06-961D-F647-8099-F6C6B6145D53}"/>
              </a:ext>
            </a:extLst>
          </p:cNvPr>
          <p:cNvSpPr>
            <a:spLocks noChangeArrowheads="1"/>
          </p:cNvSpPr>
          <p:nvPr/>
        </p:nvSpPr>
        <p:spPr bwMode="auto">
          <a:xfrm>
            <a:off x="13012764" y="8709158"/>
            <a:ext cx="2202669" cy="2263136"/>
          </a:xfrm>
          <a:custGeom>
            <a:avLst/>
            <a:gdLst>
              <a:gd name="T0" fmla="*/ 1154349 w 1770"/>
              <a:gd name="T1" fmla="*/ 0 h 1818"/>
              <a:gd name="T2" fmla="*/ 1154349 w 1770"/>
              <a:gd name="T3" fmla="*/ 0 h 1818"/>
              <a:gd name="T4" fmla="*/ 267543 w 1770"/>
              <a:gd name="T5" fmla="*/ 677546 h 1818"/>
              <a:gd name="T6" fmla="*/ 267543 w 1770"/>
              <a:gd name="T7" fmla="*/ 677546 h 1818"/>
              <a:gd name="T8" fmla="*/ 565755 w 1770"/>
              <a:gd name="T9" fmla="*/ 486946 h 1818"/>
              <a:gd name="T10" fmla="*/ 565755 w 1770"/>
              <a:gd name="T11" fmla="*/ 486946 h 1818"/>
              <a:gd name="T12" fmla="*/ 1154349 w 1770"/>
              <a:gd name="T13" fmla="*/ 0 h 18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70" h="1818">
                <a:moveTo>
                  <a:pt x="1769" y="0"/>
                </a:moveTo>
                <a:lnTo>
                  <a:pt x="1769" y="0"/>
                </a:lnTo>
                <a:cubicBezTo>
                  <a:pt x="1769" y="0"/>
                  <a:pt x="832" y="236"/>
                  <a:pt x="410" y="1038"/>
                </a:cubicBezTo>
                <a:cubicBezTo>
                  <a:pt x="0" y="1817"/>
                  <a:pt x="730" y="904"/>
                  <a:pt x="867" y="746"/>
                </a:cubicBezTo>
                <a:cubicBezTo>
                  <a:pt x="1211" y="350"/>
                  <a:pt x="1769" y="0"/>
                  <a:pt x="1769"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6" name="Freeform 4">
            <a:extLst>
              <a:ext uri="{FF2B5EF4-FFF2-40B4-BE49-F238E27FC236}">
                <a16:creationId xmlns:a16="http://schemas.microsoft.com/office/drawing/2014/main" id="{67018199-B8A5-0349-AFB8-FAA78F25FE51}"/>
              </a:ext>
            </a:extLst>
          </p:cNvPr>
          <p:cNvSpPr>
            <a:spLocks noChangeArrowheads="1"/>
          </p:cNvSpPr>
          <p:nvPr/>
        </p:nvSpPr>
        <p:spPr bwMode="auto">
          <a:xfrm>
            <a:off x="12721640" y="9719881"/>
            <a:ext cx="3136465" cy="895364"/>
          </a:xfrm>
          <a:custGeom>
            <a:avLst/>
            <a:gdLst>
              <a:gd name="T0" fmla="*/ 1643999 w 2517"/>
              <a:gd name="T1" fmla="*/ 259523 h 720"/>
              <a:gd name="T2" fmla="*/ 1643999 w 2517"/>
              <a:gd name="T3" fmla="*/ 259523 h 720"/>
              <a:gd name="T4" fmla="*/ 526655 w 2517"/>
              <a:gd name="T5" fmla="*/ 237352 h 720"/>
              <a:gd name="T6" fmla="*/ 526655 w 2517"/>
              <a:gd name="T7" fmla="*/ 237352 h 720"/>
              <a:gd name="T8" fmla="*/ 878847 w 2517"/>
              <a:gd name="T9" fmla="*/ 274520 h 720"/>
              <a:gd name="T10" fmla="*/ 878847 w 2517"/>
              <a:gd name="T11" fmla="*/ 274520 h 720"/>
              <a:gd name="T12" fmla="*/ 1643999 w 2517"/>
              <a:gd name="T13" fmla="*/ 259523 h 7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17" h="720">
                <a:moveTo>
                  <a:pt x="2516" y="398"/>
                </a:moveTo>
                <a:lnTo>
                  <a:pt x="2516" y="398"/>
                </a:lnTo>
                <a:cubicBezTo>
                  <a:pt x="2516" y="398"/>
                  <a:pt x="1636" y="0"/>
                  <a:pt x="806" y="364"/>
                </a:cubicBezTo>
                <a:cubicBezTo>
                  <a:pt x="0" y="719"/>
                  <a:pt x="1140" y="458"/>
                  <a:pt x="1345" y="421"/>
                </a:cubicBezTo>
                <a:cubicBezTo>
                  <a:pt x="1861" y="325"/>
                  <a:pt x="2516" y="398"/>
                  <a:pt x="2516" y="398"/>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7" name="Freeform 5">
            <a:extLst>
              <a:ext uri="{FF2B5EF4-FFF2-40B4-BE49-F238E27FC236}">
                <a16:creationId xmlns:a16="http://schemas.microsoft.com/office/drawing/2014/main" id="{B4E3BEFE-7F34-944C-AC9B-3B2920DE7CF0}"/>
              </a:ext>
            </a:extLst>
          </p:cNvPr>
          <p:cNvSpPr>
            <a:spLocks noChangeArrowheads="1"/>
          </p:cNvSpPr>
          <p:nvPr/>
        </p:nvSpPr>
        <p:spPr bwMode="auto">
          <a:xfrm>
            <a:off x="13243468" y="8148869"/>
            <a:ext cx="1202954" cy="2922301"/>
          </a:xfrm>
          <a:custGeom>
            <a:avLst/>
            <a:gdLst>
              <a:gd name="T0" fmla="*/ 630135 w 967"/>
              <a:gd name="T1" fmla="*/ 0 h 2346"/>
              <a:gd name="T2" fmla="*/ 630135 w 967"/>
              <a:gd name="T3" fmla="*/ 0 h 2346"/>
              <a:gd name="T4" fmla="*/ 60013 w 967"/>
              <a:gd name="T5" fmla="*/ 959497 h 2346"/>
              <a:gd name="T6" fmla="*/ 60013 w 967"/>
              <a:gd name="T7" fmla="*/ 959497 h 2346"/>
              <a:gd name="T8" fmla="*/ 265492 w 967"/>
              <a:gd name="T9" fmla="*/ 671452 h 2346"/>
              <a:gd name="T10" fmla="*/ 265492 w 967"/>
              <a:gd name="T11" fmla="*/ 671452 h 2346"/>
              <a:gd name="T12" fmla="*/ 630135 w 967"/>
              <a:gd name="T13" fmla="*/ 0 h 234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67" h="2346">
                <a:moveTo>
                  <a:pt x="966" y="0"/>
                </a:moveTo>
                <a:lnTo>
                  <a:pt x="966" y="0"/>
                </a:lnTo>
                <a:cubicBezTo>
                  <a:pt x="966" y="0"/>
                  <a:pt x="185" y="567"/>
                  <a:pt x="92" y="1469"/>
                </a:cubicBezTo>
                <a:cubicBezTo>
                  <a:pt x="0" y="2345"/>
                  <a:pt x="338" y="1225"/>
                  <a:pt x="407" y="1028"/>
                </a:cubicBezTo>
                <a:cubicBezTo>
                  <a:pt x="579" y="532"/>
                  <a:pt x="966" y="0"/>
                  <a:pt x="966"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6">
            <a:extLst>
              <a:ext uri="{FF2B5EF4-FFF2-40B4-BE49-F238E27FC236}">
                <a16:creationId xmlns:a16="http://schemas.microsoft.com/office/drawing/2014/main" id="{81045940-F2D8-584A-881B-50731F77E692}"/>
              </a:ext>
            </a:extLst>
          </p:cNvPr>
          <p:cNvSpPr>
            <a:spLocks noChangeArrowheads="1"/>
          </p:cNvSpPr>
          <p:nvPr/>
        </p:nvSpPr>
        <p:spPr bwMode="auto">
          <a:xfrm>
            <a:off x="8601940" y="9066207"/>
            <a:ext cx="2076329" cy="2383981"/>
          </a:xfrm>
          <a:custGeom>
            <a:avLst/>
            <a:gdLst>
              <a:gd name="T0" fmla="*/ 0 w 1668"/>
              <a:gd name="T1" fmla="*/ 0 h 1913"/>
              <a:gd name="T2" fmla="*/ 0 w 1668"/>
              <a:gd name="T3" fmla="*/ 0 h 1913"/>
              <a:gd name="T4" fmla="*/ 848549 w 1668"/>
              <a:gd name="T5" fmla="*/ 725984 h 1913"/>
              <a:gd name="T6" fmla="*/ 848549 w 1668"/>
              <a:gd name="T7" fmla="*/ 725984 h 1913"/>
              <a:gd name="T8" fmla="*/ 561348 w 1668"/>
              <a:gd name="T9" fmla="*/ 519493 h 1913"/>
              <a:gd name="T10" fmla="*/ 561348 w 1668"/>
              <a:gd name="T11" fmla="*/ 519493 h 1913"/>
              <a:gd name="T12" fmla="*/ 0 w 1668"/>
              <a:gd name="T13" fmla="*/ 0 h 19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68" h="1913">
                <a:moveTo>
                  <a:pt x="0" y="0"/>
                </a:moveTo>
                <a:lnTo>
                  <a:pt x="0" y="0"/>
                </a:lnTo>
                <a:cubicBezTo>
                  <a:pt x="0" y="0"/>
                  <a:pt x="923" y="288"/>
                  <a:pt x="1300" y="1111"/>
                </a:cubicBezTo>
                <a:cubicBezTo>
                  <a:pt x="1667" y="1912"/>
                  <a:pt x="988" y="960"/>
                  <a:pt x="860" y="795"/>
                </a:cubicBezTo>
                <a:cubicBezTo>
                  <a:pt x="538" y="381"/>
                  <a:pt x="0" y="0"/>
                  <a:pt x="0"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9" name="Freeform 7">
            <a:extLst>
              <a:ext uri="{FF2B5EF4-FFF2-40B4-BE49-F238E27FC236}">
                <a16:creationId xmlns:a16="http://schemas.microsoft.com/office/drawing/2014/main" id="{D842FC73-A484-814E-AAA0-AE332067BC2A}"/>
              </a:ext>
            </a:extLst>
          </p:cNvPr>
          <p:cNvSpPr>
            <a:spLocks noChangeArrowheads="1"/>
          </p:cNvSpPr>
          <p:nvPr/>
        </p:nvSpPr>
        <p:spPr bwMode="auto">
          <a:xfrm>
            <a:off x="7898843" y="10087915"/>
            <a:ext cx="3109001" cy="999734"/>
          </a:xfrm>
          <a:custGeom>
            <a:avLst/>
            <a:gdLst>
              <a:gd name="T0" fmla="*/ 0 w 2496"/>
              <a:gd name="T1" fmla="*/ 229426 h 802"/>
              <a:gd name="T2" fmla="*/ 0 w 2496"/>
              <a:gd name="T3" fmla="*/ 229426 h 802"/>
              <a:gd name="T4" fmla="*/ 1116226 w 2496"/>
              <a:gd name="T5" fmla="*/ 265376 h 802"/>
              <a:gd name="T6" fmla="*/ 1116226 w 2496"/>
              <a:gd name="T7" fmla="*/ 265376 h 802"/>
              <a:gd name="T8" fmla="*/ 762221 w 2496"/>
              <a:gd name="T9" fmla="*/ 283677 h 802"/>
              <a:gd name="T10" fmla="*/ 762221 w 2496"/>
              <a:gd name="T11" fmla="*/ 283677 h 802"/>
              <a:gd name="T12" fmla="*/ 0 w 2496"/>
              <a:gd name="T13" fmla="*/ 229426 h 8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96" h="802">
                <a:moveTo>
                  <a:pt x="0" y="351"/>
                </a:moveTo>
                <a:lnTo>
                  <a:pt x="0" y="351"/>
                </a:lnTo>
                <a:cubicBezTo>
                  <a:pt x="0" y="351"/>
                  <a:pt x="898" y="0"/>
                  <a:pt x="1709" y="406"/>
                </a:cubicBezTo>
                <a:cubicBezTo>
                  <a:pt x="2495" y="801"/>
                  <a:pt x="1371" y="483"/>
                  <a:pt x="1167" y="434"/>
                </a:cubicBezTo>
                <a:cubicBezTo>
                  <a:pt x="657" y="313"/>
                  <a:pt x="0" y="351"/>
                  <a:pt x="0" y="351"/>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0" name="Freeform 8">
            <a:extLst>
              <a:ext uri="{FF2B5EF4-FFF2-40B4-BE49-F238E27FC236}">
                <a16:creationId xmlns:a16="http://schemas.microsoft.com/office/drawing/2014/main" id="{811889D4-E9AE-F248-9C62-5985EDB33AB5}"/>
              </a:ext>
            </a:extLst>
          </p:cNvPr>
          <p:cNvSpPr>
            <a:spLocks noChangeArrowheads="1"/>
          </p:cNvSpPr>
          <p:nvPr/>
        </p:nvSpPr>
        <p:spPr bwMode="auto">
          <a:xfrm>
            <a:off x="8217431" y="9505652"/>
            <a:ext cx="2570695" cy="1840172"/>
          </a:xfrm>
          <a:custGeom>
            <a:avLst/>
            <a:gdLst>
              <a:gd name="T0" fmla="*/ 0 w 2062"/>
              <a:gd name="T1" fmla="*/ 0 h 1479"/>
              <a:gd name="T2" fmla="*/ 0 w 2062"/>
              <a:gd name="T3" fmla="*/ 0 h 1479"/>
              <a:gd name="T4" fmla="*/ 993663 w 2062"/>
              <a:gd name="T5" fmla="*/ 510830 h 1479"/>
              <a:gd name="T6" fmla="*/ 993663 w 2062"/>
              <a:gd name="T7" fmla="*/ 510830 h 1479"/>
              <a:gd name="T8" fmla="*/ 666146 w 2062"/>
              <a:gd name="T9" fmla="*/ 375783 h 1479"/>
              <a:gd name="T10" fmla="*/ 666146 w 2062"/>
              <a:gd name="T11" fmla="*/ 375783 h 1479"/>
              <a:gd name="T12" fmla="*/ 0 w 2062"/>
              <a:gd name="T13" fmla="*/ 0 h 147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62" h="1479">
                <a:moveTo>
                  <a:pt x="0" y="0"/>
                </a:moveTo>
                <a:lnTo>
                  <a:pt x="0" y="0"/>
                </a:lnTo>
                <a:cubicBezTo>
                  <a:pt x="0" y="0"/>
                  <a:pt x="964" y="67"/>
                  <a:pt x="1520" y="783"/>
                </a:cubicBezTo>
                <a:cubicBezTo>
                  <a:pt x="2061" y="1478"/>
                  <a:pt x="1182" y="707"/>
                  <a:pt x="1019" y="576"/>
                </a:cubicBezTo>
                <a:cubicBezTo>
                  <a:pt x="611" y="247"/>
                  <a:pt x="0" y="0"/>
                  <a:pt x="0" y="0"/>
                </a:cubicBez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20">
            <a:extLst>
              <a:ext uri="{FF2B5EF4-FFF2-40B4-BE49-F238E27FC236}">
                <a16:creationId xmlns:a16="http://schemas.microsoft.com/office/drawing/2014/main" id="{AAFC6022-DA80-414B-9341-BA4BEB5206E2}"/>
              </a:ext>
            </a:extLst>
          </p:cNvPr>
          <p:cNvSpPr>
            <a:spLocks noChangeArrowheads="1"/>
          </p:cNvSpPr>
          <p:nvPr/>
        </p:nvSpPr>
        <p:spPr bwMode="auto">
          <a:xfrm>
            <a:off x="13292904" y="8349967"/>
            <a:ext cx="2652566" cy="2017559"/>
          </a:xfrm>
          <a:custGeom>
            <a:avLst/>
            <a:gdLst>
              <a:gd name="connsiteX0" fmla="*/ 1689463 w 2652566"/>
              <a:gd name="connsiteY0" fmla="*/ 99 h 2017559"/>
              <a:gd name="connsiteX1" fmla="*/ 1734207 w 2652566"/>
              <a:gd name="connsiteY1" fmla="*/ 10032 h 2017559"/>
              <a:gd name="connsiteX2" fmla="*/ 1752802 w 2652566"/>
              <a:gd name="connsiteY2" fmla="*/ 207853 h 2017559"/>
              <a:gd name="connsiteX3" fmla="*/ 1552184 w 2652566"/>
              <a:gd name="connsiteY3" fmla="*/ 533728 h 2017559"/>
              <a:gd name="connsiteX4" fmla="*/ 1541619 w 2652566"/>
              <a:gd name="connsiteY4" fmla="*/ 533156 h 2017559"/>
              <a:gd name="connsiteX5" fmla="*/ 1505001 w 2652566"/>
              <a:gd name="connsiteY5" fmla="*/ 687676 h 2017559"/>
              <a:gd name="connsiteX6" fmla="*/ 1459263 w 2652566"/>
              <a:gd name="connsiteY6" fmla="*/ 827937 h 2017559"/>
              <a:gd name="connsiteX7" fmla="*/ 1510400 w 2652566"/>
              <a:gd name="connsiteY7" fmla="*/ 779313 h 2017559"/>
              <a:gd name="connsiteX8" fmla="*/ 1511647 w 2652566"/>
              <a:gd name="connsiteY8" fmla="*/ 778066 h 2017559"/>
              <a:gd name="connsiteX9" fmla="*/ 1804747 w 2652566"/>
              <a:gd name="connsiteY9" fmla="*/ 589805 h 2017559"/>
              <a:gd name="connsiteX10" fmla="*/ 1937226 w 2652566"/>
              <a:gd name="connsiteY10" fmla="*/ 537461 h 2017559"/>
              <a:gd name="connsiteX11" fmla="*/ 1983772 w 2652566"/>
              <a:gd name="connsiteY11" fmla="*/ 525018 h 2017559"/>
              <a:gd name="connsiteX12" fmla="*/ 1992128 w 2652566"/>
              <a:gd name="connsiteY12" fmla="*/ 507861 h 2017559"/>
              <a:gd name="connsiteX13" fmla="*/ 2465431 w 2652566"/>
              <a:gd name="connsiteY13" fmla="*/ 360443 h 2017559"/>
              <a:gd name="connsiteX14" fmla="*/ 2652351 w 2652566"/>
              <a:gd name="connsiteY14" fmla="*/ 509005 h 2017559"/>
              <a:gd name="connsiteX15" fmla="*/ 2443001 w 2652566"/>
              <a:gd name="connsiteY15" fmla="*/ 625108 h 2017559"/>
              <a:gd name="connsiteX16" fmla="*/ 1987126 w 2652566"/>
              <a:gd name="connsiteY16" fmla="*/ 560402 h 2017559"/>
              <a:gd name="connsiteX17" fmla="*/ 1980296 w 2652566"/>
              <a:gd name="connsiteY17" fmla="*/ 542103 h 2017559"/>
              <a:gd name="connsiteX18" fmla="*/ 1941981 w 2652566"/>
              <a:gd name="connsiteY18" fmla="*/ 552421 h 2017559"/>
              <a:gd name="connsiteX19" fmla="*/ 1810983 w 2652566"/>
              <a:gd name="connsiteY19" fmla="*/ 603519 h 2017559"/>
              <a:gd name="connsiteX20" fmla="*/ 1574009 w 2652566"/>
              <a:gd name="connsiteY20" fmla="*/ 749391 h 2017559"/>
              <a:gd name="connsiteX21" fmla="*/ 1898289 w 2652566"/>
              <a:gd name="connsiteY21" fmla="*/ 738794 h 2017559"/>
              <a:gd name="connsiteX22" fmla="*/ 1961586 w 2652566"/>
              <a:gd name="connsiteY22" fmla="*/ 755296 h 2017559"/>
              <a:gd name="connsiteX23" fmla="*/ 1971359 w 2652566"/>
              <a:gd name="connsiteY23" fmla="*/ 745577 h 2017559"/>
              <a:gd name="connsiteX24" fmla="*/ 2063475 w 2652566"/>
              <a:gd name="connsiteY24" fmla="*/ 726821 h 2017559"/>
              <a:gd name="connsiteX25" fmla="*/ 2387823 w 2652566"/>
              <a:gd name="connsiteY25" fmla="*/ 791264 h 2017559"/>
              <a:gd name="connsiteX26" fmla="*/ 2479034 w 2652566"/>
              <a:gd name="connsiteY26" fmla="*/ 968268 h 2017559"/>
              <a:gd name="connsiteX27" fmla="*/ 2280369 w 2652566"/>
              <a:gd name="connsiteY27" fmla="*/ 984473 h 2017559"/>
              <a:gd name="connsiteX28" fmla="*/ 1956382 w 2652566"/>
              <a:gd name="connsiteY28" fmla="*/ 780309 h 2017559"/>
              <a:gd name="connsiteX29" fmla="*/ 1957133 w 2652566"/>
              <a:gd name="connsiteY29" fmla="*/ 770386 h 2017559"/>
              <a:gd name="connsiteX30" fmla="*/ 1942444 w 2652566"/>
              <a:gd name="connsiteY30" fmla="*/ 765762 h 2017559"/>
              <a:gd name="connsiteX31" fmla="*/ 1521625 w 2652566"/>
              <a:gd name="connsiteY31" fmla="*/ 791781 h 2017559"/>
              <a:gd name="connsiteX32" fmla="*/ 1219794 w 2652566"/>
              <a:gd name="connsiteY32" fmla="*/ 1175784 h 2017559"/>
              <a:gd name="connsiteX33" fmla="*/ 1219794 w 2652566"/>
              <a:gd name="connsiteY33" fmla="*/ 1178277 h 2017559"/>
              <a:gd name="connsiteX34" fmla="*/ 1209817 w 2652566"/>
              <a:gd name="connsiteY34" fmla="*/ 1194485 h 2017559"/>
              <a:gd name="connsiteX35" fmla="*/ 1172399 w 2652566"/>
              <a:gd name="connsiteY35" fmla="*/ 1260564 h 2017559"/>
              <a:gd name="connsiteX36" fmla="*/ 1499175 w 2652566"/>
              <a:gd name="connsiteY36" fmla="*/ 1184511 h 2017559"/>
              <a:gd name="connsiteX37" fmla="*/ 1583616 w 2652566"/>
              <a:gd name="connsiteY37" fmla="*/ 1188018 h 2017559"/>
              <a:gd name="connsiteX38" fmla="*/ 1608144 w 2652566"/>
              <a:gd name="connsiteY38" fmla="*/ 1190755 h 2017559"/>
              <a:gd name="connsiteX39" fmla="*/ 1617747 w 2652566"/>
              <a:gd name="connsiteY39" fmla="*/ 1181841 h 2017559"/>
              <a:gd name="connsiteX40" fmla="*/ 1761684 w 2652566"/>
              <a:gd name="connsiteY40" fmla="*/ 1161421 h 2017559"/>
              <a:gd name="connsiteX41" fmla="*/ 2029919 w 2652566"/>
              <a:gd name="connsiteY41" fmla="*/ 1212220 h 2017559"/>
              <a:gd name="connsiteX42" fmla="*/ 2129960 w 2652566"/>
              <a:gd name="connsiteY42" fmla="*/ 1384783 h 2017559"/>
              <a:gd name="connsiteX43" fmla="*/ 1932379 w 2652566"/>
              <a:gd name="connsiteY43" fmla="*/ 1411042 h 2017559"/>
              <a:gd name="connsiteX44" fmla="*/ 1597912 w 2652566"/>
              <a:gd name="connsiteY44" fmla="*/ 1221259 h 2017559"/>
              <a:gd name="connsiteX45" fmla="*/ 1598329 w 2652566"/>
              <a:gd name="connsiteY45" fmla="*/ 1205762 h 2017559"/>
              <a:gd name="connsiteX46" fmla="*/ 1581300 w 2652566"/>
              <a:gd name="connsiteY46" fmla="*/ 1203899 h 2017559"/>
              <a:gd name="connsiteX47" fmla="*/ 1148702 w 2652566"/>
              <a:gd name="connsiteY47" fmla="*/ 1297967 h 2017559"/>
              <a:gd name="connsiteX48" fmla="*/ 885536 w 2652566"/>
              <a:gd name="connsiteY48" fmla="*/ 1628359 h 2017559"/>
              <a:gd name="connsiteX49" fmla="*/ 1327836 w 2652566"/>
              <a:gd name="connsiteY49" fmla="*/ 1570229 h 2017559"/>
              <a:gd name="connsiteX50" fmla="*/ 1388286 w 2652566"/>
              <a:gd name="connsiteY50" fmla="*/ 1580979 h 2017559"/>
              <a:gd name="connsiteX51" fmla="*/ 1388321 w 2652566"/>
              <a:gd name="connsiteY51" fmla="*/ 1577488 h 2017559"/>
              <a:gd name="connsiteX52" fmla="*/ 1550333 w 2652566"/>
              <a:gd name="connsiteY52" fmla="*/ 1540287 h 2017559"/>
              <a:gd name="connsiteX53" fmla="*/ 1816629 w 2652566"/>
              <a:gd name="connsiteY53" fmla="*/ 1591243 h 2017559"/>
              <a:gd name="connsiteX54" fmla="*/ 1917189 w 2652566"/>
              <a:gd name="connsiteY54" fmla="*/ 1765056 h 2017559"/>
              <a:gd name="connsiteX55" fmla="*/ 1719794 w 2652566"/>
              <a:gd name="connsiteY55" fmla="*/ 1790065 h 2017559"/>
              <a:gd name="connsiteX56" fmla="*/ 1388103 w 2652566"/>
              <a:gd name="connsiteY56" fmla="*/ 1599444 h 2017559"/>
              <a:gd name="connsiteX57" fmla="*/ 1388133 w 2652566"/>
              <a:gd name="connsiteY57" fmla="*/ 1596424 h 2017559"/>
              <a:gd name="connsiteX58" fmla="*/ 1303671 w 2652566"/>
              <a:gd name="connsiteY58" fmla="*/ 1582852 h 2017559"/>
              <a:gd name="connsiteX59" fmla="*/ 840635 w 2652566"/>
              <a:gd name="connsiteY59" fmla="*/ 1669502 h 2017559"/>
              <a:gd name="connsiteX60" fmla="*/ 714665 w 2652566"/>
              <a:gd name="connsiteY60" fmla="*/ 1774230 h 2017559"/>
              <a:gd name="connsiteX61" fmla="*/ 0 w 2652566"/>
              <a:gd name="connsiteY61" fmla="*/ 2017349 h 2017559"/>
              <a:gd name="connsiteX62" fmla="*/ 0 w 2652566"/>
              <a:gd name="connsiteY62" fmla="*/ 2001141 h 2017559"/>
              <a:gd name="connsiteX63" fmla="*/ 704687 w 2652566"/>
              <a:gd name="connsiteY63" fmla="*/ 1761763 h 2017559"/>
              <a:gd name="connsiteX64" fmla="*/ 961617 w 2652566"/>
              <a:gd name="connsiteY64" fmla="*/ 1523631 h 2017559"/>
              <a:gd name="connsiteX65" fmla="*/ 981573 w 2652566"/>
              <a:gd name="connsiteY65" fmla="*/ 1148043 h 2017559"/>
              <a:gd name="connsiteX66" fmla="*/ 968962 w 2652566"/>
              <a:gd name="connsiteY66" fmla="*/ 1108062 h 2017559"/>
              <a:gd name="connsiteX67" fmla="*/ 965917 w 2652566"/>
              <a:gd name="connsiteY67" fmla="*/ 1110247 h 2017559"/>
              <a:gd name="connsiteX68" fmla="*/ 717116 w 2652566"/>
              <a:gd name="connsiteY68" fmla="*/ 755854 h 2017559"/>
              <a:gd name="connsiteX69" fmla="*/ 795882 w 2652566"/>
              <a:gd name="connsiteY69" fmla="*/ 573666 h 2017559"/>
              <a:gd name="connsiteX70" fmla="*/ 935910 w 2652566"/>
              <a:gd name="connsiteY70" fmla="*/ 715922 h 2017559"/>
              <a:gd name="connsiteX71" fmla="*/ 983396 w 2652566"/>
              <a:gd name="connsiteY71" fmla="*/ 1097705 h 2017559"/>
              <a:gd name="connsiteX72" fmla="*/ 982921 w 2652566"/>
              <a:gd name="connsiteY72" fmla="*/ 1098046 h 2017559"/>
              <a:gd name="connsiteX73" fmla="*/ 991083 w 2652566"/>
              <a:gd name="connsiteY73" fmla="*/ 1122485 h 2017559"/>
              <a:gd name="connsiteX74" fmla="*/ 997787 w 2652566"/>
              <a:gd name="connsiteY74" fmla="*/ 1481241 h 2017559"/>
              <a:gd name="connsiteX75" fmla="*/ 1206075 w 2652566"/>
              <a:gd name="connsiteY75" fmla="*/ 1169550 h 2017559"/>
              <a:gd name="connsiteX76" fmla="*/ 1217300 w 2652566"/>
              <a:gd name="connsiteY76" fmla="*/ 821703 h 2017559"/>
              <a:gd name="connsiteX77" fmla="*/ 1192102 w 2652566"/>
              <a:gd name="connsiteY77" fmla="*/ 712319 h 2017559"/>
              <a:gd name="connsiteX78" fmla="*/ 1196326 w 2652566"/>
              <a:gd name="connsiteY78" fmla="*/ 638036 h 2017559"/>
              <a:gd name="connsiteX79" fmla="*/ 1184972 w 2652566"/>
              <a:gd name="connsiteY79" fmla="*/ 625456 h 2017559"/>
              <a:gd name="connsiteX80" fmla="*/ 1217480 w 2652566"/>
              <a:gd name="connsiteY80" fmla="*/ 215424 h 2017559"/>
              <a:gd name="connsiteX81" fmla="*/ 1344635 w 2652566"/>
              <a:gd name="connsiteY81" fmla="*/ 109102 h 2017559"/>
              <a:gd name="connsiteX82" fmla="*/ 1389888 w 2652566"/>
              <a:gd name="connsiteY82" fmla="*/ 117346 h 2017559"/>
              <a:gd name="connsiteX83" fmla="*/ 1414695 w 2652566"/>
              <a:gd name="connsiteY83" fmla="*/ 313503 h 2017559"/>
              <a:gd name="connsiteX84" fmla="*/ 1224021 w 2652566"/>
              <a:gd name="connsiteY84" fmla="*/ 645201 h 2017559"/>
              <a:gd name="connsiteX85" fmla="*/ 1212691 w 2652566"/>
              <a:gd name="connsiteY85" fmla="*/ 645086 h 2017559"/>
              <a:gd name="connsiteX86" fmla="*/ 1208647 w 2652566"/>
              <a:gd name="connsiteY86" fmla="*/ 708189 h 2017559"/>
              <a:gd name="connsiteX87" fmla="*/ 1232267 w 2652566"/>
              <a:gd name="connsiteY87" fmla="*/ 814222 h 2017559"/>
              <a:gd name="connsiteX88" fmla="*/ 1254717 w 2652566"/>
              <a:gd name="connsiteY88" fmla="*/ 1084770 h 2017559"/>
              <a:gd name="connsiteX89" fmla="*/ 1425588 w 2652566"/>
              <a:gd name="connsiteY89" fmla="*/ 861599 h 2017559"/>
              <a:gd name="connsiteX90" fmla="*/ 1521001 w 2652566"/>
              <a:gd name="connsiteY90" fmla="*/ 552714 h 2017559"/>
              <a:gd name="connsiteX91" fmla="*/ 1526325 w 2652566"/>
              <a:gd name="connsiteY91" fmla="*/ 527172 h 2017559"/>
              <a:gd name="connsiteX92" fmla="*/ 1513977 w 2652566"/>
              <a:gd name="connsiteY92" fmla="*/ 512599 h 2017559"/>
              <a:gd name="connsiteX93" fmla="*/ 1559416 w 2652566"/>
              <a:gd name="connsiteY93" fmla="*/ 102100 h 2017559"/>
              <a:gd name="connsiteX94" fmla="*/ 1689463 w 2652566"/>
              <a:gd name="connsiteY94" fmla="*/ 99 h 2017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652566" h="2017559">
                <a:moveTo>
                  <a:pt x="1689463" y="99"/>
                </a:moveTo>
                <a:cubicBezTo>
                  <a:pt x="1705540" y="-621"/>
                  <a:pt x="1720881" y="2567"/>
                  <a:pt x="1734207" y="10032"/>
                </a:cubicBezTo>
                <a:cubicBezTo>
                  <a:pt x="1787512" y="38648"/>
                  <a:pt x="1794950" y="126983"/>
                  <a:pt x="1752802" y="207853"/>
                </a:cubicBezTo>
                <a:cubicBezTo>
                  <a:pt x="1676873" y="354818"/>
                  <a:pt x="1604741" y="515119"/>
                  <a:pt x="1552184" y="533728"/>
                </a:cubicBezTo>
                <a:lnTo>
                  <a:pt x="1541619" y="533156"/>
                </a:lnTo>
                <a:lnTo>
                  <a:pt x="1505001" y="687676"/>
                </a:lnTo>
                <a:cubicBezTo>
                  <a:pt x="1490912" y="740040"/>
                  <a:pt x="1475477" y="789287"/>
                  <a:pt x="1459263" y="827937"/>
                </a:cubicBezTo>
                <a:cubicBezTo>
                  <a:pt x="1476724" y="810482"/>
                  <a:pt x="1494186" y="794274"/>
                  <a:pt x="1510400" y="779313"/>
                </a:cubicBezTo>
                <a:cubicBezTo>
                  <a:pt x="1511647" y="779313"/>
                  <a:pt x="1511647" y="779313"/>
                  <a:pt x="1511647" y="778066"/>
                </a:cubicBezTo>
                <a:cubicBezTo>
                  <a:pt x="1616415" y="688299"/>
                  <a:pt x="1718688" y="628455"/>
                  <a:pt x="1804747" y="589805"/>
                </a:cubicBezTo>
                <a:cubicBezTo>
                  <a:pt x="1851830" y="567675"/>
                  <a:pt x="1896574" y="550610"/>
                  <a:pt x="1937226" y="537461"/>
                </a:cubicBezTo>
                <a:lnTo>
                  <a:pt x="1983772" y="525018"/>
                </a:lnTo>
                <a:lnTo>
                  <a:pt x="1992128" y="507861"/>
                </a:lnTo>
                <a:cubicBezTo>
                  <a:pt x="2050274" y="439367"/>
                  <a:pt x="2277889" y="362628"/>
                  <a:pt x="2465431" y="360443"/>
                </a:cubicBezTo>
                <a:cubicBezTo>
                  <a:pt x="2575091" y="359195"/>
                  <a:pt x="2657336" y="436597"/>
                  <a:pt x="2652351" y="509005"/>
                </a:cubicBezTo>
                <a:cubicBezTo>
                  <a:pt x="2646121" y="582662"/>
                  <a:pt x="2552661" y="632599"/>
                  <a:pt x="2443001" y="625108"/>
                </a:cubicBezTo>
                <a:cubicBezTo>
                  <a:pt x="2245645" y="610908"/>
                  <a:pt x="2033023" y="609133"/>
                  <a:pt x="1987126" y="560402"/>
                </a:cubicBezTo>
                <a:lnTo>
                  <a:pt x="1980296" y="542103"/>
                </a:lnTo>
                <a:lnTo>
                  <a:pt x="1941981" y="552421"/>
                </a:lnTo>
                <a:cubicBezTo>
                  <a:pt x="1901953" y="565337"/>
                  <a:pt x="1857754" y="582013"/>
                  <a:pt x="1810983" y="603519"/>
                </a:cubicBezTo>
                <a:cubicBezTo>
                  <a:pt x="1739891" y="637182"/>
                  <a:pt x="1657573" y="682066"/>
                  <a:pt x="1574009" y="749391"/>
                </a:cubicBezTo>
                <a:cubicBezTo>
                  <a:pt x="1682518" y="707625"/>
                  <a:pt x="1803811" y="717910"/>
                  <a:pt x="1898289" y="738794"/>
                </a:cubicBezTo>
                <a:lnTo>
                  <a:pt x="1961586" y="755296"/>
                </a:lnTo>
                <a:lnTo>
                  <a:pt x="1971359" y="745577"/>
                </a:lnTo>
                <a:cubicBezTo>
                  <a:pt x="1989747" y="734087"/>
                  <a:pt x="2022546" y="727927"/>
                  <a:pt x="2063475" y="726821"/>
                </a:cubicBezTo>
                <a:cubicBezTo>
                  <a:pt x="2154427" y="724362"/>
                  <a:pt x="2285523" y="746857"/>
                  <a:pt x="2387823" y="791264"/>
                </a:cubicBezTo>
                <a:cubicBezTo>
                  <a:pt x="2471538" y="827413"/>
                  <a:pt x="2509022" y="914668"/>
                  <a:pt x="2479034" y="968268"/>
                </a:cubicBezTo>
                <a:cubicBezTo>
                  <a:pt x="2450297" y="1021868"/>
                  <a:pt x="2361585" y="1028101"/>
                  <a:pt x="2280369" y="984473"/>
                </a:cubicBezTo>
                <a:cubicBezTo>
                  <a:pt x="2133869" y="907034"/>
                  <a:pt x="1973977" y="833412"/>
                  <a:pt x="1956382" y="780309"/>
                </a:cubicBezTo>
                <a:lnTo>
                  <a:pt x="1957133" y="770386"/>
                </a:lnTo>
                <a:lnTo>
                  <a:pt x="1942444" y="765762"/>
                </a:lnTo>
                <a:cubicBezTo>
                  <a:pt x="1830997" y="734702"/>
                  <a:pt x="1658041" y="709183"/>
                  <a:pt x="1521625" y="791781"/>
                </a:cubicBezTo>
                <a:cubicBezTo>
                  <a:pt x="1415610" y="884041"/>
                  <a:pt x="1309595" y="1008718"/>
                  <a:pt x="1219794" y="1175784"/>
                </a:cubicBezTo>
                <a:cubicBezTo>
                  <a:pt x="1219794" y="1177031"/>
                  <a:pt x="1219794" y="1177031"/>
                  <a:pt x="1219794" y="1178277"/>
                </a:cubicBezTo>
                <a:cubicBezTo>
                  <a:pt x="1213558" y="1188251"/>
                  <a:pt x="1209817" y="1194485"/>
                  <a:pt x="1209817" y="1194485"/>
                </a:cubicBezTo>
                <a:cubicBezTo>
                  <a:pt x="1197344" y="1216927"/>
                  <a:pt x="1184872" y="1239369"/>
                  <a:pt x="1172399" y="1260564"/>
                </a:cubicBezTo>
                <a:cubicBezTo>
                  <a:pt x="1269684" y="1196979"/>
                  <a:pt x="1400643" y="1183264"/>
                  <a:pt x="1499175" y="1184511"/>
                </a:cubicBezTo>
                <a:cubicBezTo>
                  <a:pt x="1529108" y="1184511"/>
                  <a:pt x="1557639" y="1185914"/>
                  <a:pt x="1583616" y="1188018"/>
                </a:cubicBezTo>
                <a:lnTo>
                  <a:pt x="1608144" y="1190755"/>
                </a:lnTo>
                <a:lnTo>
                  <a:pt x="1617747" y="1181841"/>
                </a:lnTo>
                <a:cubicBezTo>
                  <a:pt x="1645855" y="1166726"/>
                  <a:pt x="1698845" y="1159897"/>
                  <a:pt x="1761684" y="1161421"/>
                </a:cubicBezTo>
                <a:cubicBezTo>
                  <a:pt x="1845468" y="1163453"/>
                  <a:pt x="1946760" y="1180334"/>
                  <a:pt x="2029919" y="1212220"/>
                </a:cubicBezTo>
                <a:cubicBezTo>
                  <a:pt x="2116205" y="1245983"/>
                  <a:pt x="2157471" y="1329763"/>
                  <a:pt x="2129960" y="1384783"/>
                </a:cubicBezTo>
                <a:cubicBezTo>
                  <a:pt x="2102449" y="1441053"/>
                  <a:pt x="2014913" y="1451057"/>
                  <a:pt x="1932379" y="1411042"/>
                </a:cubicBezTo>
                <a:cubicBezTo>
                  <a:pt x="1782473" y="1339923"/>
                  <a:pt x="1618206" y="1273590"/>
                  <a:pt x="1597912" y="1221259"/>
                </a:cubicBezTo>
                <a:lnTo>
                  <a:pt x="1598329" y="1205762"/>
                </a:lnTo>
                <a:lnTo>
                  <a:pt x="1581300" y="1203899"/>
                </a:lnTo>
                <a:cubicBezTo>
                  <a:pt x="1453300" y="1193453"/>
                  <a:pt x="1262512" y="1198226"/>
                  <a:pt x="1148702" y="1297967"/>
                </a:cubicBezTo>
                <a:cubicBezTo>
                  <a:pt x="1072621" y="1420149"/>
                  <a:pt x="984067" y="1531111"/>
                  <a:pt x="885536" y="1628359"/>
                </a:cubicBezTo>
                <a:cubicBezTo>
                  <a:pt x="1038322" y="1554800"/>
                  <a:pt x="1202021" y="1553242"/>
                  <a:pt x="1327836" y="1570229"/>
                </a:cubicBezTo>
                <a:lnTo>
                  <a:pt x="1388286" y="1580979"/>
                </a:lnTo>
                <a:lnTo>
                  <a:pt x="1388321" y="1577488"/>
                </a:lnTo>
                <a:cubicBezTo>
                  <a:pt x="1401357" y="1550603"/>
                  <a:pt x="1467154" y="1538099"/>
                  <a:pt x="1550333" y="1540287"/>
                </a:cubicBezTo>
                <a:cubicBezTo>
                  <a:pt x="1633512" y="1542475"/>
                  <a:pt x="1734071" y="1559356"/>
                  <a:pt x="1816629" y="1591243"/>
                </a:cubicBezTo>
                <a:cubicBezTo>
                  <a:pt x="1902291" y="1623755"/>
                  <a:pt x="1943259" y="1710036"/>
                  <a:pt x="1917189" y="1765056"/>
                </a:cubicBezTo>
                <a:cubicBezTo>
                  <a:pt x="1889876" y="1818825"/>
                  <a:pt x="1801732" y="1830080"/>
                  <a:pt x="1719794" y="1790065"/>
                </a:cubicBezTo>
                <a:cubicBezTo>
                  <a:pt x="1570972" y="1718946"/>
                  <a:pt x="1408844" y="1652613"/>
                  <a:pt x="1388103" y="1599444"/>
                </a:cubicBezTo>
                <a:lnTo>
                  <a:pt x="1388133" y="1596424"/>
                </a:lnTo>
                <a:lnTo>
                  <a:pt x="1303671" y="1582852"/>
                </a:lnTo>
                <a:cubicBezTo>
                  <a:pt x="1168970" y="1567580"/>
                  <a:pt x="995916" y="1575995"/>
                  <a:pt x="840635" y="1669502"/>
                </a:cubicBezTo>
                <a:cubicBezTo>
                  <a:pt x="799477" y="1706905"/>
                  <a:pt x="758318" y="1741815"/>
                  <a:pt x="714665" y="1774230"/>
                </a:cubicBezTo>
                <a:cubicBezTo>
                  <a:pt x="490163" y="1938803"/>
                  <a:pt x="244458" y="2022336"/>
                  <a:pt x="0" y="2017349"/>
                </a:cubicBezTo>
                <a:lnTo>
                  <a:pt x="0" y="2001141"/>
                </a:lnTo>
                <a:cubicBezTo>
                  <a:pt x="240716" y="2006128"/>
                  <a:pt x="485174" y="1923842"/>
                  <a:pt x="704687" y="1761763"/>
                </a:cubicBezTo>
                <a:cubicBezTo>
                  <a:pt x="796982" y="1693191"/>
                  <a:pt x="881794" y="1613398"/>
                  <a:pt x="961617" y="1523631"/>
                </a:cubicBezTo>
                <a:cubicBezTo>
                  <a:pt x="1025850" y="1403941"/>
                  <a:pt x="1011818" y="1261187"/>
                  <a:pt x="981573" y="1148043"/>
                </a:cubicBezTo>
                <a:lnTo>
                  <a:pt x="968962" y="1108062"/>
                </a:lnTo>
                <a:lnTo>
                  <a:pt x="965917" y="1110247"/>
                </a:lnTo>
                <a:cubicBezTo>
                  <a:pt x="905904" y="1121478"/>
                  <a:pt x="767126" y="928059"/>
                  <a:pt x="717116" y="755854"/>
                </a:cubicBezTo>
                <a:cubicBezTo>
                  <a:pt x="692111" y="668503"/>
                  <a:pt x="735870" y="584897"/>
                  <a:pt x="795882" y="573666"/>
                </a:cubicBezTo>
                <a:cubicBezTo>
                  <a:pt x="855894" y="562435"/>
                  <a:pt x="917157" y="626076"/>
                  <a:pt x="935910" y="715922"/>
                </a:cubicBezTo>
                <a:cubicBezTo>
                  <a:pt x="968730" y="878613"/>
                  <a:pt x="1013036" y="1049902"/>
                  <a:pt x="983396" y="1097705"/>
                </a:cubicBezTo>
                <a:lnTo>
                  <a:pt x="982921" y="1098046"/>
                </a:lnTo>
                <a:lnTo>
                  <a:pt x="991083" y="1122485"/>
                </a:lnTo>
                <a:cubicBezTo>
                  <a:pt x="1021484" y="1226902"/>
                  <a:pt x="1040817" y="1360928"/>
                  <a:pt x="997787" y="1481241"/>
                </a:cubicBezTo>
                <a:cubicBezTo>
                  <a:pt x="1075115" y="1386487"/>
                  <a:pt x="1144960" y="1281759"/>
                  <a:pt x="1206075" y="1169550"/>
                </a:cubicBezTo>
                <a:cubicBezTo>
                  <a:pt x="1231019" y="1119679"/>
                  <a:pt x="1294628" y="966328"/>
                  <a:pt x="1217300" y="821703"/>
                </a:cubicBezTo>
                <a:cubicBezTo>
                  <a:pt x="1201398" y="791157"/>
                  <a:pt x="1194070" y="752819"/>
                  <a:pt x="1192102" y="712319"/>
                </a:cubicBezTo>
                <a:lnTo>
                  <a:pt x="1196326" y="638036"/>
                </a:lnTo>
                <a:lnTo>
                  <a:pt x="1184972" y="625456"/>
                </a:lnTo>
                <a:cubicBezTo>
                  <a:pt x="1150463" y="559514"/>
                  <a:pt x="1162130" y="359904"/>
                  <a:pt x="1217480" y="215424"/>
                </a:cubicBezTo>
                <a:cubicBezTo>
                  <a:pt x="1242597" y="151177"/>
                  <a:pt x="1296319" y="112768"/>
                  <a:pt x="1344635" y="109102"/>
                </a:cubicBezTo>
                <a:cubicBezTo>
                  <a:pt x="1360740" y="107880"/>
                  <a:pt x="1376244" y="110518"/>
                  <a:pt x="1389888" y="117346"/>
                </a:cubicBezTo>
                <a:cubicBezTo>
                  <a:pt x="1444463" y="143417"/>
                  <a:pt x="1454386" y="231564"/>
                  <a:pt x="1414695" y="313503"/>
                </a:cubicBezTo>
                <a:cubicBezTo>
                  <a:pt x="1343065" y="462327"/>
                  <a:pt x="1276183" y="624460"/>
                  <a:pt x="1224021" y="645201"/>
                </a:cubicBezTo>
                <a:lnTo>
                  <a:pt x="1212691" y="645086"/>
                </a:lnTo>
                <a:lnTo>
                  <a:pt x="1208647" y="708189"/>
                </a:lnTo>
                <a:cubicBezTo>
                  <a:pt x="1210206" y="747910"/>
                  <a:pt x="1216988" y="785235"/>
                  <a:pt x="1232267" y="814222"/>
                </a:cubicBezTo>
                <a:cubicBezTo>
                  <a:pt x="1282156" y="911470"/>
                  <a:pt x="1274673" y="1011211"/>
                  <a:pt x="1254717" y="1084770"/>
                </a:cubicBezTo>
                <a:cubicBezTo>
                  <a:pt x="1308348" y="997497"/>
                  <a:pt x="1366968" y="923938"/>
                  <a:pt x="1425588" y="861599"/>
                </a:cubicBezTo>
                <a:cubicBezTo>
                  <a:pt x="1461134" y="801131"/>
                  <a:pt x="1495433" y="669598"/>
                  <a:pt x="1521001" y="552714"/>
                </a:cubicBezTo>
                <a:lnTo>
                  <a:pt x="1526325" y="527172"/>
                </a:lnTo>
                <a:lnTo>
                  <a:pt x="1513977" y="512599"/>
                </a:lnTo>
                <a:cubicBezTo>
                  <a:pt x="1481589" y="445700"/>
                  <a:pt x="1498673" y="245800"/>
                  <a:pt x="1559416" y="102100"/>
                </a:cubicBezTo>
                <a:cubicBezTo>
                  <a:pt x="1586378" y="39581"/>
                  <a:pt x="1641233" y="2256"/>
                  <a:pt x="1689463" y="99"/>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2" name="Freeform 21">
            <a:extLst>
              <a:ext uri="{FF2B5EF4-FFF2-40B4-BE49-F238E27FC236}">
                <a16:creationId xmlns:a16="http://schemas.microsoft.com/office/drawing/2014/main" id="{AFF08B3F-22A8-304A-8925-76434AB1E543}"/>
              </a:ext>
            </a:extLst>
          </p:cNvPr>
          <p:cNvSpPr>
            <a:spLocks noChangeArrowheads="1"/>
          </p:cNvSpPr>
          <p:nvPr/>
        </p:nvSpPr>
        <p:spPr bwMode="auto">
          <a:xfrm>
            <a:off x="8417288" y="7643411"/>
            <a:ext cx="2127904" cy="2415793"/>
          </a:xfrm>
          <a:custGeom>
            <a:avLst/>
            <a:gdLst>
              <a:gd name="connsiteX0" fmla="*/ 1027157 w 2127904"/>
              <a:gd name="connsiteY0" fmla="*/ 1618 h 2415793"/>
              <a:gd name="connsiteX1" fmla="*/ 1168901 w 2127904"/>
              <a:gd name="connsiteY1" fmla="*/ 140428 h 2415793"/>
              <a:gd name="connsiteX2" fmla="*/ 1097401 w 2127904"/>
              <a:gd name="connsiteY2" fmla="*/ 548692 h 2415793"/>
              <a:gd name="connsiteX3" fmla="*/ 1080719 w 2127904"/>
              <a:gd name="connsiteY3" fmla="*/ 559539 h 2415793"/>
              <a:gd name="connsiteX4" fmla="*/ 1078840 w 2127904"/>
              <a:gd name="connsiteY4" fmla="*/ 584148 h 2415793"/>
              <a:gd name="connsiteX5" fmla="*/ 1083979 w 2127904"/>
              <a:gd name="connsiteY5" fmla="*/ 906903 h 2415793"/>
              <a:gd name="connsiteX6" fmla="*/ 1082733 w 2127904"/>
              <a:gd name="connsiteY6" fmla="*/ 906903 h 2415793"/>
              <a:gd name="connsiteX7" fmla="*/ 1183638 w 2127904"/>
              <a:gd name="connsiteY7" fmla="*/ 1168345 h 2415793"/>
              <a:gd name="connsiteX8" fmla="*/ 1282051 w 2127904"/>
              <a:gd name="connsiteY8" fmla="*/ 915618 h 2415793"/>
              <a:gd name="connsiteX9" fmla="*/ 1334430 w 2127904"/>
              <a:gd name="connsiteY9" fmla="*/ 820398 h 2415793"/>
              <a:gd name="connsiteX10" fmla="*/ 1347979 w 2127904"/>
              <a:gd name="connsiteY10" fmla="*/ 760471 h 2415793"/>
              <a:gd name="connsiteX11" fmla="*/ 1337729 w 2127904"/>
              <a:gd name="connsiteY11" fmla="*/ 757630 h 2415793"/>
              <a:gd name="connsiteX12" fmla="*/ 1248629 w 2127904"/>
              <a:gd name="connsiteY12" fmla="*/ 385198 h 2415793"/>
              <a:gd name="connsiteX13" fmla="*/ 1327728 w 2127904"/>
              <a:gd name="connsiteY13" fmla="*/ 203552 h 2415793"/>
              <a:gd name="connsiteX14" fmla="*/ 1463680 w 2127904"/>
              <a:gd name="connsiteY14" fmla="*/ 346630 h 2415793"/>
              <a:gd name="connsiteX15" fmla="*/ 1380832 w 2127904"/>
              <a:gd name="connsiteY15" fmla="*/ 749543 h 2415793"/>
              <a:gd name="connsiteX16" fmla="*/ 1364788 w 2127904"/>
              <a:gd name="connsiteY16" fmla="*/ 759570 h 2415793"/>
              <a:gd name="connsiteX17" fmla="*/ 1348522 w 2127904"/>
              <a:gd name="connsiteY17" fmla="*/ 828802 h 2415793"/>
              <a:gd name="connsiteX18" fmla="*/ 1293262 w 2127904"/>
              <a:gd name="connsiteY18" fmla="*/ 926823 h 2415793"/>
              <a:gd name="connsiteX19" fmla="*/ 1207307 w 2127904"/>
              <a:gd name="connsiteY19" fmla="*/ 1264207 h 2415793"/>
              <a:gd name="connsiteX20" fmla="*/ 1319423 w 2127904"/>
              <a:gd name="connsiteY20" fmla="*/ 1621510 h 2415793"/>
              <a:gd name="connsiteX21" fmla="*/ 1426400 w 2127904"/>
              <a:gd name="connsiteY21" fmla="*/ 1279146 h 2415793"/>
              <a:gd name="connsiteX22" fmla="*/ 1443814 w 2127904"/>
              <a:gd name="connsiteY22" fmla="*/ 1254225 h 2415793"/>
              <a:gd name="connsiteX23" fmla="*/ 1440335 w 2127904"/>
              <a:gd name="connsiteY23" fmla="*/ 1249870 h 2415793"/>
              <a:gd name="connsiteX24" fmla="*/ 1595357 w 2127904"/>
              <a:gd name="connsiteY24" fmla="*/ 900107 h 2415793"/>
              <a:gd name="connsiteX25" fmla="*/ 1725076 w 2127904"/>
              <a:gd name="connsiteY25" fmla="*/ 794923 h 2415793"/>
              <a:gd name="connsiteX26" fmla="*/ 1769569 w 2127904"/>
              <a:gd name="connsiteY26" fmla="*/ 803193 h 2415793"/>
              <a:gd name="connsiteX27" fmla="*/ 1793382 w 2127904"/>
              <a:gd name="connsiteY27" fmla="*/ 999505 h 2415793"/>
              <a:gd name="connsiteX28" fmla="*/ 1479841 w 2127904"/>
              <a:gd name="connsiteY28" fmla="*/ 1269531 h 2415793"/>
              <a:gd name="connsiteX29" fmla="*/ 1454424 w 2127904"/>
              <a:gd name="connsiteY29" fmla="*/ 1266715 h 2415793"/>
              <a:gd name="connsiteX30" fmla="*/ 1427646 w 2127904"/>
              <a:gd name="connsiteY30" fmla="*/ 1306535 h 2415793"/>
              <a:gd name="connsiteX31" fmla="*/ 1340600 w 2127904"/>
              <a:gd name="connsiteY31" fmla="*/ 1672553 h 2415793"/>
              <a:gd name="connsiteX32" fmla="*/ 1519986 w 2127904"/>
              <a:gd name="connsiteY32" fmla="*/ 1971343 h 2415793"/>
              <a:gd name="connsiteX33" fmla="*/ 2127904 w 2127904"/>
              <a:gd name="connsiteY33" fmla="*/ 2399609 h 2415793"/>
              <a:gd name="connsiteX34" fmla="*/ 2124167 w 2127904"/>
              <a:gd name="connsiteY34" fmla="*/ 2415793 h 2415793"/>
              <a:gd name="connsiteX35" fmla="*/ 1507529 w 2127904"/>
              <a:gd name="connsiteY35" fmla="*/ 1981303 h 2415793"/>
              <a:gd name="connsiteX36" fmla="*/ 1415344 w 2127904"/>
              <a:gd name="connsiteY36" fmla="*/ 1845602 h 2415793"/>
              <a:gd name="connsiteX37" fmla="*/ 996777 w 2127904"/>
              <a:gd name="connsiteY37" fmla="*/ 1632403 h 2415793"/>
              <a:gd name="connsiteX38" fmla="*/ 914422 w 2127904"/>
              <a:gd name="connsiteY38" fmla="*/ 1621860 h 2415793"/>
              <a:gd name="connsiteX39" fmla="*/ 891645 w 2127904"/>
              <a:gd name="connsiteY39" fmla="*/ 1639263 h 2415793"/>
              <a:gd name="connsiteX40" fmla="*/ 541034 w 2127904"/>
              <a:gd name="connsiteY40" fmla="*/ 1710008 h 2415793"/>
              <a:gd name="connsiteX41" fmla="*/ 360636 w 2127904"/>
              <a:gd name="connsiteY41" fmla="*/ 1629268 h 2415793"/>
              <a:gd name="connsiteX42" fmla="*/ 503711 w 2127904"/>
              <a:gd name="connsiteY42" fmla="*/ 1492630 h 2415793"/>
              <a:gd name="connsiteX43" fmla="*/ 920493 w 2127904"/>
              <a:gd name="connsiteY43" fmla="*/ 1600698 h 2415793"/>
              <a:gd name="connsiteX44" fmla="*/ 918886 w 2127904"/>
              <a:gd name="connsiteY44" fmla="*/ 1606510 h 2415793"/>
              <a:gd name="connsiteX45" fmla="*/ 977936 w 2127904"/>
              <a:gd name="connsiteY45" fmla="*/ 1613106 h 2415793"/>
              <a:gd name="connsiteX46" fmla="*/ 1385447 w 2127904"/>
              <a:gd name="connsiteY46" fmla="*/ 1793314 h 2415793"/>
              <a:gd name="connsiteX47" fmla="*/ 1224747 w 2127904"/>
              <a:gd name="connsiteY47" fmla="*/ 1403642 h 2415793"/>
              <a:gd name="connsiteX48" fmla="*/ 837122 w 2127904"/>
              <a:gd name="connsiteY48" fmla="*/ 1190662 h 2415793"/>
              <a:gd name="connsiteX49" fmla="*/ 818094 w 2127904"/>
              <a:gd name="connsiteY49" fmla="*/ 1187224 h 2415793"/>
              <a:gd name="connsiteX50" fmla="*/ 815030 w 2127904"/>
              <a:gd name="connsiteY50" fmla="*/ 1199000 h 2415793"/>
              <a:gd name="connsiteX51" fmla="*/ 442993 w 2127904"/>
              <a:gd name="connsiteY51" fmla="*/ 1286969 h 2415793"/>
              <a:gd name="connsiteX52" fmla="*/ 261738 w 2127904"/>
              <a:gd name="connsiteY52" fmla="*/ 1205822 h 2415793"/>
              <a:gd name="connsiteX53" fmla="*/ 404508 w 2127904"/>
              <a:gd name="connsiteY53" fmla="*/ 1068497 h 2415793"/>
              <a:gd name="connsiteX54" fmla="*/ 806604 w 2127904"/>
              <a:gd name="connsiteY54" fmla="*/ 1155510 h 2415793"/>
              <a:gd name="connsiteX55" fmla="*/ 815563 w 2127904"/>
              <a:gd name="connsiteY55" fmla="*/ 1170346 h 2415793"/>
              <a:gd name="connsiteX56" fmla="*/ 839484 w 2127904"/>
              <a:gd name="connsiteY56" fmla="*/ 1174609 h 2415793"/>
              <a:gd name="connsiteX57" fmla="*/ 920788 w 2127904"/>
              <a:gd name="connsiteY57" fmla="*/ 1194489 h 2415793"/>
              <a:gd name="connsiteX58" fmla="*/ 1213535 w 2127904"/>
              <a:gd name="connsiteY58" fmla="*/ 1360068 h 2415793"/>
              <a:gd name="connsiteX59" fmla="*/ 1196095 w 2127904"/>
              <a:gd name="connsiteY59" fmla="*/ 1286616 h 2415793"/>
              <a:gd name="connsiteX60" fmla="*/ 1192358 w 2127904"/>
              <a:gd name="connsiteY60" fmla="*/ 1267941 h 2415793"/>
              <a:gd name="connsiteX61" fmla="*/ 1191112 w 2127904"/>
              <a:gd name="connsiteY61" fmla="*/ 1265451 h 2415793"/>
              <a:gd name="connsiteX62" fmla="*/ 1011726 w 2127904"/>
              <a:gd name="connsiteY62" fmla="*/ 813532 h 2415793"/>
              <a:gd name="connsiteX63" fmla="*/ 615488 w 2127904"/>
              <a:gd name="connsiteY63" fmla="*/ 669802 h 2415793"/>
              <a:gd name="connsiteX64" fmla="*/ 601596 w 2127904"/>
              <a:gd name="connsiteY64" fmla="*/ 670077 h 2415793"/>
              <a:gd name="connsiteX65" fmla="*/ 599946 w 2127904"/>
              <a:gd name="connsiteY65" fmla="*/ 677174 h 2415793"/>
              <a:gd name="connsiteX66" fmla="*/ 229679 w 2127904"/>
              <a:gd name="connsiteY66" fmla="*/ 782128 h 2415793"/>
              <a:gd name="connsiteX67" fmla="*/ 43352 w 2127904"/>
              <a:gd name="connsiteY67" fmla="*/ 709789 h 2415793"/>
              <a:gd name="connsiteX68" fmla="*/ 180909 w 2127904"/>
              <a:gd name="connsiteY68" fmla="*/ 566359 h 2415793"/>
              <a:gd name="connsiteX69" fmla="*/ 320126 w 2127904"/>
              <a:gd name="connsiteY69" fmla="*/ 562500 h 2415793"/>
              <a:gd name="connsiteX70" fmla="*/ 595420 w 2127904"/>
              <a:gd name="connsiteY70" fmla="*/ 639574 h 2415793"/>
              <a:gd name="connsiteX71" fmla="*/ 603378 w 2127904"/>
              <a:gd name="connsiteY71" fmla="*/ 653595 h 2415793"/>
              <a:gd name="connsiteX72" fmla="*/ 665101 w 2127904"/>
              <a:gd name="connsiteY72" fmla="*/ 655577 h 2415793"/>
              <a:gd name="connsiteX73" fmla="*/ 973108 w 2127904"/>
              <a:gd name="connsiteY73" fmla="*/ 756263 h 2415793"/>
              <a:gd name="connsiteX74" fmla="*/ 787494 w 2127904"/>
              <a:gd name="connsiteY74" fmla="*/ 552090 h 2415793"/>
              <a:gd name="connsiteX75" fmla="*/ 676371 w 2127904"/>
              <a:gd name="connsiteY75" fmla="*/ 465857 h 2415793"/>
              <a:gd name="connsiteX76" fmla="*/ 638081 w 2127904"/>
              <a:gd name="connsiteY76" fmla="*/ 442463 h 2415793"/>
              <a:gd name="connsiteX77" fmla="*/ 626610 w 2127904"/>
              <a:gd name="connsiteY77" fmla="*/ 457986 h 2415793"/>
              <a:gd name="connsiteX78" fmla="*/ 170351 w 2127904"/>
              <a:gd name="connsiteY78" fmla="*/ 391988 h 2415793"/>
              <a:gd name="connsiteX79" fmla="*/ 1880 w 2127904"/>
              <a:gd name="connsiteY79" fmla="*/ 221687 h 2415793"/>
              <a:gd name="connsiteX80" fmla="*/ 146660 w 2127904"/>
              <a:gd name="connsiteY80" fmla="*/ 121139 h 2415793"/>
              <a:gd name="connsiteX81" fmla="*/ 224012 w 2127904"/>
              <a:gd name="connsiteY81" fmla="*/ 130276 h 2415793"/>
              <a:gd name="connsiteX82" fmla="*/ 636440 w 2127904"/>
              <a:gd name="connsiteY82" fmla="*/ 405960 h 2415793"/>
              <a:gd name="connsiteX83" fmla="*/ 639847 w 2127904"/>
              <a:gd name="connsiteY83" fmla="*/ 424793 h 2415793"/>
              <a:gd name="connsiteX84" fmla="*/ 684507 w 2127904"/>
              <a:gd name="connsiteY84" fmla="*/ 451968 h 2415793"/>
              <a:gd name="connsiteX85" fmla="*/ 797460 w 2127904"/>
              <a:gd name="connsiteY85" fmla="*/ 539640 h 2415793"/>
              <a:gd name="connsiteX86" fmla="*/ 1022938 w 2127904"/>
              <a:gd name="connsiteY86" fmla="*/ 803572 h 2415793"/>
              <a:gd name="connsiteX87" fmla="*/ 1025429 w 2127904"/>
              <a:gd name="connsiteY87" fmla="*/ 804817 h 2415793"/>
              <a:gd name="connsiteX88" fmla="*/ 1060310 w 2127904"/>
              <a:gd name="connsiteY88" fmla="*/ 864575 h 2415793"/>
              <a:gd name="connsiteX89" fmla="*/ 1056300 w 2127904"/>
              <a:gd name="connsiteY89" fmla="*/ 717650 h 2415793"/>
              <a:gd name="connsiteX90" fmla="*/ 1064375 w 2127904"/>
              <a:gd name="connsiteY90" fmla="*/ 560471 h 2415793"/>
              <a:gd name="connsiteX91" fmla="*/ 1054921 w 2127904"/>
              <a:gd name="connsiteY91" fmla="*/ 558171 h 2415793"/>
              <a:gd name="connsiteX92" fmla="*/ 954436 w 2127904"/>
              <a:gd name="connsiteY92" fmla="*/ 187948 h 2415793"/>
              <a:gd name="connsiteX93" fmla="*/ 1027157 w 2127904"/>
              <a:gd name="connsiteY93" fmla="*/ 1618 h 2415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2127904" h="2415793">
                <a:moveTo>
                  <a:pt x="1027157" y="1618"/>
                </a:moveTo>
                <a:cubicBezTo>
                  <a:pt x="1086320" y="-10887"/>
                  <a:pt x="1157808" y="50389"/>
                  <a:pt x="1168901" y="140428"/>
                </a:cubicBezTo>
                <a:cubicBezTo>
                  <a:pt x="1186157" y="296901"/>
                  <a:pt x="1147736" y="493588"/>
                  <a:pt x="1097401" y="548692"/>
                </a:cubicBezTo>
                <a:lnTo>
                  <a:pt x="1080719" y="559539"/>
                </a:lnTo>
                <a:lnTo>
                  <a:pt x="1078840" y="584148"/>
                </a:lnTo>
                <a:cubicBezTo>
                  <a:pt x="1070899" y="703352"/>
                  <a:pt x="1067162" y="839053"/>
                  <a:pt x="1083979" y="906903"/>
                </a:cubicBezTo>
                <a:lnTo>
                  <a:pt x="1082733" y="906903"/>
                </a:lnTo>
                <a:cubicBezTo>
                  <a:pt x="1122597" y="982846"/>
                  <a:pt x="1157477" y="1071238"/>
                  <a:pt x="1183638" y="1168345"/>
                </a:cubicBezTo>
                <a:cubicBezTo>
                  <a:pt x="1186129" y="1092402"/>
                  <a:pt x="1206061" y="994051"/>
                  <a:pt x="1282051" y="915618"/>
                </a:cubicBezTo>
                <a:cubicBezTo>
                  <a:pt x="1304785" y="891964"/>
                  <a:pt x="1321758" y="858039"/>
                  <a:pt x="1334430" y="820398"/>
                </a:cubicBezTo>
                <a:lnTo>
                  <a:pt x="1347979" y="760471"/>
                </a:lnTo>
                <a:lnTo>
                  <a:pt x="1337729" y="757630"/>
                </a:lnTo>
                <a:cubicBezTo>
                  <a:pt x="1292968" y="722947"/>
                  <a:pt x="1274583" y="547404"/>
                  <a:pt x="1248629" y="385198"/>
                </a:cubicBezTo>
                <a:cubicBezTo>
                  <a:pt x="1233798" y="295619"/>
                  <a:pt x="1268404" y="213505"/>
                  <a:pt x="1327728" y="203552"/>
                </a:cubicBezTo>
                <a:cubicBezTo>
                  <a:pt x="1387053" y="192355"/>
                  <a:pt x="1456265" y="255806"/>
                  <a:pt x="1463680" y="346630"/>
                </a:cubicBezTo>
                <a:cubicBezTo>
                  <a:pt x="1477739" y="501216"/>
                  <a:pt x="1432183" y="695808"/>
                  <a:pt x="1380832" y="749543"/>
                </a:cubicBezTo>
                <a:lnTo>
                  <a:pt x="1364788" y="759570"/>
                </a:lnTo>
                <a:lnTo>
                  <a:pt x="1348522" y="828802"/>
                </a:lnTo>
                <a:cubicBezTo>
                  <a:pt x="1335150" y="867143"/>
                  <a:pt x="1317242" y="901924"/>
                  <a:pt x="1293262" y="926823"/>
                </a:cubicBezTo>
                <a:cubicBezTo>
                  <a:pt x="1179900" y="1045094"/>
                  <a:pt x="1197341" y="1209428"/>
                  <a:pt x="1207307" y="1264207"/>
                </a:cubicBezTo>
                <a:cubicBezTo>
                  <a:pt x="1233467" y="1388702"/>
                  <a:pt x="1270839" y="1508218"/>
                  <a:pt x="1319423" y="1621510"/>
                </a:cubicBezTo>
                <a:cubicBezTo>
                  <a:pt x="1311326" y="1493901"/>
                  <a:pt x="1367695" y="1370651"/>
                  <a:pt x="1426400" y="1279146"/>
                </a:cubicBezTo>
                <a:lnTo>
                  <a:pt x="1443814" y="1254225"/>
                </a:lnTo>
                <a:lnTo>
                  <a:pt x="1440335" y="1249870"/>
                </a:lnTo>
                <a:cubicBezTo>
                  <a:pt x="1425239" y="1196225"/>
                  <a:pt x="1517495" y="1045788"/>
                  <a:pt x="1595357" y="900107"/>
                </a:cubicBezTo>
                <a:cubicBezTo>
                  <a:pt x="1627317" y="839536"/>
                  <a:pt x="1678312" y="799233"/>
                  <a:pt x="1725076" y="794923"/>
                </a:cubicBezTo>
                <a:cubicBezTo>
                  <a:pt x="1740664" y="793486"/>
                  <a:pt x="1755783" y="796049"/>
                  <a:pt x="1769569" y="803193"/>
                </a:cubicBezTo>
                <a:cubicBezTo>
                  <a:pt x="1824715" y="830528"/>
                  <a:pt x="1842262" y="922471"/>
                  <a:pt x="1793382" y="999505"/>
                </a:cubicBezTo>
                <a:cubicBezTo>
                  <a:pt x="1708939" y="1131053"/>
                  <a:pt x="1553489" y="1258796"/>
                  <a:pt x="1479841" y="1269531"/>
                </a:cubicBezTo>
                <a:lnTo>
                  <a:pt x="1454424" y="1266715"/>
                </a:lnTo>
                <a:lnTo>
                  <a:pt x="1427646" y="1306535"/>
                </a:lnTo>
                <a:cubicBezTo>
                  <a:pt x="1366761" y="1406443"/>
                  <a:pt x="1313194" y="1539343"/>
                  <a:pt x="1340600" y="1672553"/>
                </a:cubicBezTo>
                <a:cubicBezTo>
                  <a:pt x="1391675" y="1779619"/>
                  <a:pt x="1451471" y="1880461"/>
                  <a:pt x="1519986" y="1971343"/>
                </a:cubicBezTo>
                <a:cubicBezTo>
                  <a:pt x="1685669" y="2189211"/>
                  <a:pt x="1894952" y="2337361"/>
                  <a:pt x="2127904" y="2399609"/>
                </a:cubicBezTo>
                <a:lnTo>
                  <a:pt x="2124167" y="2415793"/>
                </a:lnTo>
                <a:cubicBezTo>
                  <a:pt x="1887477" y="2352300"/>
                  <a:pt x="1674457" y="2201660"/>
                  <a:pt x="1507529" y="1981303"/>
                </a:cubicBezTo>
                <a:cubicBezTo>
                  <a:pt x="1475139" y="1938974"/>
                  <a:pt x="1443996" y="1892911"/>
                  <a:pt x="1415344" y="1845602"/>
                </a:cubicBezTo>
                <a:cubicBezTo>
                  <a:pt x="1293262" y="1712392"/>
                  <a:pt x="1130071" y="1655746"/>
                  <a:pt x="996777" y="1632403"/>
                </a:cubicBezTo>
                <a:lnTo>
                  <a:pt x="914422" y="1621860"/>
                </a:lnTo>
                <a:lnTo>
                  <a:pt x="891645" y="1639263"/>
                </a:lnTo>
                <a:cubicBezTo>
                  <a:pt x="830060" y="1671579"/>
                  <a:pt x="680998" y="1687649"/>
                  <a:pt x="541034" y="1710008"/>
                </a:cubicBezTo>
                <a:cubicBezTo>
                  <a:pt x="451457" y="1723672"/>
                  <a:pt x="370589" y="1688891"/>
                  <a:pt x="360636" y="1629268"/>
                </a:cubicBezTo>
                <a:cubicBezTo>
                  <a:pt x="349439" y="1569644"/>
                  <a:pt x="412889" y="1500083"/>
                  <a:pt x="503711" y="1492630"/>
                </a:cubicBezTo>
                <a:cubicBezTo>
                  <a:pt x="681621" y="1477724"/>
                  <a:pt x="909296" y="1541074"/>
                  <a:pt x="920493" y="1600698"/>
                </a:cubicBezTo>
                <a:lnTo>
                  <a:pt x="918886" y="1606510"/>
                </a:lnTo>
                <a:lnTo>
                  <a:pt x="977936" y="1613106"/>
                </a:lnTo>
                <a:cubicBezTo>
                  <a:pt x="1103288" y="1632403"/>
                  <a:pt x="1259627" y="1680023"/>
                  <a:pt x="1385447" y="1793314"/>
                </a:cubicBezTo>
                <a:cubicBezTo>
                  <a:pt x="1318177" y="1672553"/>
                  <a:pt x="1264610" y="1541832"/>
                  <a:pt x="1224747" y="1403642"/>
                </a:cubicBezTo>
                <a:cubicBezTo>
                  <a:pt x="1143774" y="1276034"/>
                  <a:pt x="962559" y="1216996"/>
                  <a:pt x="837122" y="1190662"/>
                </a:cubicBezTo>
                <a:lnTo>
                  <a:pt x="818094" y="1187224"/>
                </a:lnTo>
                <a:lnTo>
                  <a:pt x="815030" y="1199000"/>
                </a:lnTo>
                <a:cubicBezTo>
                  <a:pt x="781237" y="1243138"/>
                  <a:pt x="605936" y="1260752"/>
                  <a:pt x="442993" y="1286969"/>
                </a:cubicBezTo>
                <a:cubicBezTo>
                  <a:pt x="352366" y="1300702"/>
                  <a:pt x="271670" y="1265746"/>
                  <a:pt x="261738" y="1205822"/>
                </a:cubicBezTo>
                <a:cubicBezTo>
                  <a:pt x="250565" y="1145898"/>
                  <a:pt x="313880" y="1075987"/>
                  <a:pt x="404508" y="1068497"/>
                </a:cubicBezTo>
                <a:cubicBezTo>
                  <a:pt x="559847" y="1056481"/>
                  <a:pt x="753206" y="1102770"/>
                  <a:pt x="806604" y="1155510"/>
                </a:cubicBezTo>
                <a:lnTo>
                  <a:pt x="815563" y="1170346"/>
                </a:lnTo>
                <a:lnTo>
                  <a:pt x="839484" y="1174609"/>
                </a:lnTo>
                <a:cubicBezTo>
                  <a:pt x="864886" y="1179861"/>
                  <a:pt x="892448" y="1186397"/>
                  <a:pt x="920788" y="1194489"/>
                </a:cubicBezTo>
                <a:cubicBezTo>
                  <a:pt x="1016709" y="1221878"/>
                  <a:pt x="1138791" y="1271676"/>
                  <a:pt x="1213535" y="1360068"/>
                </a:cubicBezTo>
                <a:cubicBezTo>
                  <a:pt x="1207307" y="1336414"/>
                  <a:pt x="1201078" y="1311515"/>
                  <a:pt x="1196095" y="1286616"/>
                </a:cubicBezTo>
                <a:cubicBezTo>
                  <a:pt x="1196095" y="1286616"/>
                  <a:pt x="1193603" y="1280391"/>
                  <a:pt x="1192358" y="1267941"/>
                </a:cubicBezTo>
                <a:cubicBezTo>
                  <a:pt x="1192358" y="1267941"/>
                  <a:pt x="1192358" y="1266696"/>
                  <a:pt x="1191112" y="1265451"/>
                </a:cubicBezTo>
                <a:cubicBezTo>
                  <a:pt x="1152494" y="1079953"/>
                  <a:pt x="1085225" y="930558"/>
                  <a:pt x="1011726" y="813532"/>
                </a:cubicBezTo>
                <a:cubicBezTo>
                  <a:pt x="904282" y="696039"/>
                  <a:pt x="731144" y="671431"/>
                  <a:pt x="615488" y="669802"/>
                </a:cubicBezTo>
                <a:lnTo>
                  <a:pt x="601596" y="670077"/>
                </a:lnTo>
                <a:lnTo>
                  <a:pt x="599946" y="677174"/>
                </a:lnTo>
                <a:cubicBezTo>
                  <a:pt x="567240" y="723060"/>
                  <a:pt x="392715" y="748297"/>
                  <a:pt x="229679" y="782128"/>
                </a:cubicBezTo>
                <a:cubicBezTo>
                  <a:pt x="139642" y="800837"/>
                  <a:pt x="55857" y="769656"/>
                  <a:pt x="43352" y="709789"/>
                </a:cubicBezTo>
                <a:cubicBezTo>
                  <a:pt x="30847" y="651170"/>
                  <a:pt x="89621" y="577584"/>
                  <a:pt x="180909" y="566359"/>
                </a:cubicBezTo>
                <a:cubicBezTo>
                  <a:pt x="225302" y="560746"/>
                  <a:pt x="273134" y="559811"/>
                  <a:pt x="320126" y="562500"/>
                </a:cubicBezTo>
                <a:cubicBezTo>
                  <a:pt x="443480" y="569560"/>
                  <a:pt x="561045" y="601596"/>
                  <a:pt x="595420" y="639574"/>
                </a:cubicBezTo>
                <a:lnTo>
                  <a:pt x="603378" y="653595"/>
                </a:lnTo>
                <a:lnTo>
                  <a:pt x="665101" y="655577"/>
                </a:lnTo>
                <a:cubicBezTo>
                  <a:pt x="761334" y="662269"/>
                  <a:pt x="880301" y="686545"/>
                  <a:pt x="973108" y="756263"/>
                </a:cubicBezTo>
                <a:cubicBezTo>
                  <a:pt x="910822" y="670361"/>
                  <a:pt x="846044" y="601888"/>
                  <a:pt x="787494" y="552090"/>
                </a:cubicBezTo>
                <a:cubicBezTo>
                  <a:pt x="748876" y="518165"/>
                  <a:pt x="711193" y="489609"/>
                  <a:pt x="676371" y="465857"/>
                </a:cubicBezTo>
                <a:lnTo>
                  <a:pt x="638081" y="442463"/>
                </a:lnTo>
                <a:lnTo>
                  <a:pt x="626610" y="457986"/>
                </a:lnTo>
                <a:cubicBezTo>
                  <a:pt x="568635" y="492791"/>
                  <a:pt x="364716" y="434719"/>
                  <a:pt x="170351" y="391988"/>
                </a:cubicBezTo>
                <a:cubicBezTo>
                  <a:pt x="63029" y="368196"/>
                  <a:pt x="-13095" y="293063"/>
                  <a:pt x="1880" y="221687"/>
                </a:cubicBezTo>
                <a:cubicBezTo>
                  <a:pt x="13111" y="167216"/>
                  <a:pt x="72778" y="125424"/>
                  <a:pt x="146660" y="121139"/>
                </a:cubicBezTo>
                <a:cubicBezTo>
                  <a:pt x="171287" y="119710"/>
                  <a:pt x="197494" y="122450"/>
                  <a:pt x="224012" y="130276"/>
                </a:cubicBezTo>
                <a:cubicBezTo>
                  <a:pt x="403090" y="185060"/>
                  <a:pt x="599365" y="324212"/>
                  <a:pt x="636440" y="405960"/>
                </a:cubicBezTo>
                <a:lnTo>
                  <a:pt x="639847" y="424793"/>
                </a:lnTo>
                <a:lnTo>
                  <a:pt x="684507" y="451968"/>
                </a:lnTo>
                <a:cubicBezTo>
                  <a:pt x="719913" y="476070"/>
                  <a:pt x="758219" y="505093"/>
                  <a:pt x="797460" y="539640"/>
                </a:cubicBezTo>
                <a:cubicBezTo>
                  <a:pt x="868467" y="600643"/>
                  <a:pt x="950685" y="687791"/>
                  <a:pt x="1022938" y="803572"/>
                </a:cubicBezTo>
                <a:cubicBezTo>
                  <a:pt x="1024184" y="803572"/>
                  <a:pt x="1024184" y="803572"/>
                  <a:pt x="1025429" y="804817"/>
                </a:cubicBezTo>
                <a:cubicBezTo>
                  <a:pt x="1036641" y="823491"/>
                  <a:pt x="1049098" y="843411"/>
                  <a:pt x="1060310" y="864575"/>
                </a:cubicBezTo>
                <a:cubicBezTo>
                  <a:pt x="1055950" y="823180"/>
                  <a:pt x="1055094" y="771748"/>
                  <a:pt x="1056300" y="717650"/>
                </a:cubicBezTo>
                <a:lnTo>
                  <a:pt x="1064375" y="560471"/>
                </a:lnTo>
                <a:lnTo>
                  <a:pt x="1054921" y="558171"/>
                </a:lnTo>
                <a:cubicBezTo>
                  <a:pt x="1010652" y="525242"/>
                  <a:pt x="986791" y="349893"/>
                  <a:pt x="954436" y="187948"/>
                </a:cubicBezTo>
                <a:cubicBezTo>
                  <a:pt x="937180" y="96659"/>
                  <a:pt x="969227" y="14124"/>
                  <a:pt x="1027157" y="1618"/>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3" name="Freeform 25">
            <a:extLst>
              <a:ext uri="{FF2B5EF4-FFF2-40B4-BE49-F238E27FC236}">
                <a16:creationId xmlns:a16="http://schemas.microsoft.com/office/drawing/2014/main" id="{EBEF9B84-F4F2-9F43-AFFA-83039CF27A5D}"/>
              </a:ext>
            </a:extLst>
          </p:cNvPr>
          <p:cNvSpPr>
            <a:spLocks noChangeArrowheads="1"/>
          </p:cNvSpPr>
          <p:nvPr/>
        </p:nvSpPr>
        <p:spPr bwMode="auto">
          <a:xfrm>
            <a:off x="8964474" y="11010745"/>
            <a:ext cx="406477" cy="115355"/>
          </a:xfrm>
          <a:custGeom>
            <a:avLst/>
            <a:gdLst>
              <a:gd name="T0" fmla="*/ 104276 w 325"/>
              <a:gd name="T1" fmla="*/ 17947 h 91"/>
              <a:gd name="T2" fmla="*/ 104276 w 325"/>
              <a:gd name="T3" fmla="*/ 17947 h 91"/>
              <a:gd name="T4" fmla="*/ 115425 w 325"/>
              <a:gd name="T5" fmla="*/ 0 h 91"/>
              <a:gd name="T6" fmla="*/ 177728 w 325"/>
              <a:gd name="T7" fmla="*/ 19941 h 91"/>
              <a:gd name="T8" fmla="*/ 177728 w 325"/>
              <a:gd name="T9" fmla="*/ 19941 h 91"/>
              <a:gd name="T10" fmla="*/ 212486 w 325"/>
              <a:gd name="T11" fmla="*/ 59822 h 91"/>
              <a:gd name="T12" fmla="*/ 78043 w 325"/>
              <a:gd name="T13" fmla="*/ 59822 h 91"/>
              <a:gd name="T14" fmla="*/ 0 w 325"/>
              <a:gd name="T15" fmla="*/ 59822 h 91"/>
              <a:gd name="T16" fmla="*/ 0 w 325"/>
              <a:gd name="T17" fmla="*/ 13294 h 91"/>
              <a:gd name="T18" fmla="*/ 0 w 325"/>
              <a:gd name="T19" fmla="*/ 13294 h 91"/>
              <a:gd name="T20" fmla="*/ 104276 w 325"/>
              <a:gd name="T21" fmla="*/ 17947 h 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25" h="91">
                <a:moveTo>
                  <a:pt x="159" y="27"/>
                </a:moveTo>
                <a:lnTo>
                  <a:pt x="159" y="27"/>
                </a:lnTo>
                <a:cubicBezTo>
                  <a:pt x="160" y="13"/>
                  <a:pt x="167" y="5"/>
                  <a:pt x="176" y="0"/>
                </a:cubicBezTo>
                <a:lnTo>
                  <a:pt x="271" y="30"/>
                </a:lnTo>
                <a:cubicBezTo>
                  <a:pt x="302" y="33"/>
                  <a:pt x="324" y="59"/>
                  <a:pt x="324" y="90"/>
                </a:cubicBezTo>
                <a:lnTo>
                  <a:pt x="119" y="90"/>
                </a:lnTo>
                <a:lnTo>
                  <a:pt x="0" y="90"/>
                </a:lnTo>
                <a:lnTo>
                  <a:pt x="0" y="20"/>
                </a:lnTo>
                <a:cubicBezTo>
                  <a:pt x="39" y="54"/>
                  <a:pt x="157" y="47"/>
                  <a:pt x="159" y="27"/>
                </a:cubicBez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26">
            <a:extLst>
              <a:ext uri="{FF2B5EF4-FFF2-40B4-BE49-F238E27FC236}">
                <a16:creationId xmlns:a16="http://schemas.microsoft.com/office/drawing/2014/main" id="{5B882038-6AC3-9C44-9232-0F098E2E0AA4}"/>
              </a:ext>
            </a:extLst>
          </p:cNvPr>
          <p:cNvSpPr>
            <a:spLocks noChangeArrowheads="1"/>
          </p:cNvSpPr>
          <p:nvPr/>
        </p:nvSpPr>
        <p:spPr bwMode="auto">
          <a:xfrm>
            <a:off x="8964472" y="10769050"/>
            <a:ext cx="219717" cy="313105"/>
          </a:xfrm>
          <a:custGeom>
            <a:avLst/>
            <a:gdLst>
              <a:gd name="T0" fmla="*/ 0 w 177"/>
              <a:gd name="T1" fmla="*/ 0 h 250"/>
              <a:gd name="T2" fmla="*/ 77459 w 177"/>
              <a:gd name="T3" fmla="*/ 0 h 250"/>
              <a:gd name="T4" fmla="*/ 77459 w 177"/>
              <a:gd name="T5" fmla="*/ 116238 h 250"/>
              <a:gd name="T6" fmla="*/ 114561 w 177"/>
              <a:gd name="T7" fmla="*/ 128059 h 250"/>
              <a:gd name="T8" fmla="*/ 114561 w 177"/>
              <a:gd name="T9" fmla="*/ 128059 h 250"/>
              <a:gd name="T10" fmla="*/ 103496 w 177"/>
              <a:gd name="T11" fmla="*/ 145790 h 250"/>
              <a:gd name="T12" fmla="*/ 103496 w 177"/>
              <a:gd name="T13" fmla="*/ 145790 h 250"/>
              <a:gd name="T14" fmla="*/ 0 w 177"/>
              <a:gd name="T15" fmla="*/ 141193 h 250"/>
              <a:gd name="T16" fmla="*/ 0 w 177"/>
              <a:gd name="T17" fmla="*/ 116238 h 250"/>
              <a:gd name="T18" fmla="*/ 0 w 177"/>
              <a:gd name="T19" fmla="*/ 0 h 2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 h="250">
                <a:moveTo>
                  <a:pt x="0" y="0"/>
                </a:moveTo>
                <a:lnTo>
                  <a:pt x="119" y="0"/>
                </a:lnTo>
                <a:lnTo>
                  <a:pt x="119" y="177"/>
                </a:lnTo>
                <a:lnTo>
                  <a:pt x="176" y="195"/>
                </a:lnTo>
                <a:cubicBezTo>
                  <a:pt x="167" y="200"/>
                  <a:pt x="160" y="208"/>
                  <a:pt x="159" y="222"/>
                </a:cubicBezTo>
                <a:cubicBezTo>
                  <a:pt x="157" y="242"/>
                  <a:pt x="39" y="249"/>
                  <a:pt x="0" y="215"/>
                </a:cubicBezTo>
                <a:lnTo>
                  <a:pt x="0" y="177"/>
                </a:lnTo>
                <a:lnTo>
                  <a:pt x="0" y="0"/>
                </a:lnTo>
              </a:path>
            </a:pathLst>
          </a:custGeom>
          <a:solidFill>
            <a:srgbClr val="D56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27">
            <a:extLst>
              <a:ext uri="{FF2B5EF4-FFF2-40B4-BE49-F238E27FC236}">
                <a16:creationId xmlns:a16="http://schemas.microsoft.com/office/drawing/2014/main" id="{B35E433D-35FF-974A-AE77-08AAFC6BB23F}"/>
              </a:ext>
            </a:extLst>
          </p:cNvPr>
          <p:cNvSpPr>
            <a:spLocks noChangeArrowheads="1"/>
          </p:cNvSpPr>
          <p:nvPr/>
        </p:nvSpPr>
        <p:spPr bwMode="auto">
          <a:xfrm>
            <a:off x="8964472" y="10769050"/>
            <a:ext cx="148307" cy="65917"/>
          </a:xfrm>
          <a:custGeom>
            <a:avLst/>
            <a:gdLst>
              <a:gd name="T0" fmla="*/ 77119 w 120"/>
              <a:gd name="T1" fmla="*/ 0 h 55"/>
              <a:gd name="T2" fmla="*/ 0 w 120"/>
              <a:gd name="T3" fmla="*/ 0 h 55"/>
              <a:gd name="T4" fmla="*/ 0 w 120"/>
              <a:gd name="T5" fmla="*/ 33936 h 55"/>
              <a:gd name="T6" fmla="*/ 77119 w 120"/>
              <a:gd name="T7" fmla="*/ 33936 h 55"/>
              <a:gd name="T8" fmla="*/ 77119 w 120"/>
              <a:gd name="T9" fmla="*/ 0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55">
                <a:moveTo>
                  <a:pt x="119" y="0"/>
                </a:moveTo>
                <a:lnTo>
                  <a:pt x="0" y="0"/>
                </a:lnTo>
                <a:lnTo>
                  <a:pt x="0" y="54"/>
                </a:lnTo>
                <a:lnTo>
                  <a:pt x="119" y="54"/>
                </a:lnTo>
                <a:lnTo>
                  <a:pt x="119" y="0"/>
                </a:lnTo>
              </a:path>
            </a:pathLst>
          </a:custGeom>
          <a:solidFill>
            <a:srgbClr val="C351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28">
            <a:extLst>
              <a:ext uri="{FF2B5EF4-FFF2-40B4-BE49-F238E27FC236}">
                <a16:creationId xmlns:a16="http://schemas.microsoft.com/office/drawing/2014/main" id="{657EC7C4-6F94-994D-8BEA-02A731407D4D}"/>
              </a:ext>
            </a:extLst>
          </p:cNvPr>
          <p:cNvSpPr>
            <a:spLocks noChangeArrowheads="1"/>
          </p:cNvSpPr>
          <p:nvPr/>
        </p:nvSpPr>
        <p:spPr bwMode="auto">
          <a:xfrm>
            <a:off x="8327293" y="11010745"/>
            <a:ext cx="406477" cy="115355"/>
          </a:xfrm>
          <a:custGeom>
            <a:avLst/>
            <a:gdLst>
              <a:gd name="T0" fmla="*/ 108866 w 325"/>
              <a:gd name="T1" fmla="*/ 17947 h 91"/>
              <a:gd name="T2" fmla="*/ 108866 w 325"/>
              <a:gd name="T3" fmla="*/ 17947 h 91"/>
              <a:gd name="T4" fmla="*/ 97717 w 325"/>
              <a:gd name="T5" fmla="*/ 0 h 91"/>
              <a:gd name="T6" fmla="*/ 34759 w 325"/>
              <a:gd name="T7" fmla="*/ 19941 h 91"/>
              <a:gd name="T8" fmla="*/ 34759 w 325"/>
              <a:gd name="T9" fmla="*/ 19941 h 91"/>
              <a:gd name="T10" fmla="*/ 0 w 325"/>
              <a:gd name="T11" fmla="*/ 59822 h 91"/>
              <a:gd name="T12" fmla="*/ 134443 w 325"/>
              <a:gd name="T13" fmla="*/ 59822 h 91"/>
              <a:gd name="T14" fmla="*/ 212486 w 325"/>
              <a:gd name="T15" fmla="*/ 59822 h 91"/>
              <a:gd name="T16" fmla="*/ 212486 w 325"/>
              <a:gd name="T17" fmla="*/ 13294 h 91"/>
              <a:gd name="T18" fmla="*/ 212486 w 325"/>
              <a:gd name="T19" fmla="*/ 13294 h 91"/>
              <a:gd name="T20" fmla="*/ 108866 w 325"/>
              <a:gd name="T21" fmla="*/ 17947 h 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25" h="91">
                <a:moveTo>
                  <a:pt x="166" y="27"/>
                </a:moveTo>
                <a:lnTo>
                  <a:pt x="166" y="27"/>
                </a:lnTo>
                <a:cubicBezTo>
                  <a:pt x="165" y="13"/>
                  <a:pt x="157" y="5"/>
                  <a:pt x="149" y="0"/>
                </a:cubicBezTo>
                <a:lnTo>
                  <a:pt x="53" y="30"/>
                </a:lnTo>
                <a:cubicBezTo>
                  <a:pt x="23" y="33"/>
                  <a:pt x="0" y="59"/>
                  <a:pt x="0" y="90"/>
                </a:cubicBezTo>
                <a:lnTo>
                  <a:pt x="205" y="90"/>
                </a:lnTo>
                <a:lnTo>
                  <a:pt x="324" y="90"/>
                </a:lnTo>
                <a:lnTo>
                  <a:pt x="324" y="20"/>
                </a:lnTo>
                <a:cubicBezTo>
                  <a:pt x="285" y="54"/>
                  <a:pt x="167" y="47"/>
                  <a:pt x="166" y="27"/>
                </a:cubicBez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9">
            <a:extLst>
              <a:ext uri="{FF2B5EF4-FFF2-40B4-BE49-F238E27FC236}">
                <a16:creationId xmlns:a16="http://schemas.microsoft.com/office/drawing/2014/main" id="{8C254EA8-2C4D-1B49-84FC-2BD59A53A268}"/>
              </a:ext>
            </a:extLst>
          </p:cNvPr>
          <p:cNvSpPr>
            <a:spLocks noChangeArrowheads="1"/>
          </p:cNvSpPr>
          <p:nvPr/>
        </p:nvSpPr>
        <p:spPr bwMode="auto">
          <a:xfrm>
            <a:off x="8508556" y="10834967"/>
            <a:ext cx="219717" cy="241693"/>
          </a:xfrm>
          <a:custGeom>
            <a:avLst/>
            <a:gdLst>
              <a:gd name="T0" fmla="*/ 114557 w 176"/>
              <a:gd name="T1" fmla="*/ 0 h 196"/>
              <a:gd name="T2" fmla="*/ 36658 w 176"/>
              <a:gd name="T3" fmla="*/ 0 h 196"/>
              <a:gd name="T4" fmla="*/ 36658 w 176"/>
              <a:gd name="T5" fmla="*/ 79531 h 196"/>
              <a:gd name="T6" fmla="*/ 0 w 176"/>
              <a:gd name="T7" fmla="*/ 91170 h 196"/>
              <a:gd name="T8" fmla="*/ 0 w 176"/>
              <a:gd name="T9" fmla="*/ 91170 h 196"/>
              <a:gd name="T10" fmla="*/ 11128 w 176"/>
              <a:gd name="T11" fmla="*/ 108628 h 196"/>
              <a:gd name="T12" fmla="*/ 11128 w 176"/>
              <a:gd name="T13" fmla="*/ 108628 h 196"/>
              <a:gd name="T14" fmla="*/ 114557 w 176"/>
              <a:gd name="T15" fmla="*/ 104102 h 196"/>
              <a:gd name="T16" fmla="*/ 114557 w 176"/>
              <a:gd name="T17" fmla="*/ 79531 h 196"/>
              <a:gd name="T18" fmla="*/ 114557 w 176"/>
              <a:gd name="T19" fmla="*/ 0 h 1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6" h="196">
                <a:moveTo>
                  <a:pt x="175" y="0"/>
                </a:moveTo>
                <a:lnTo>
                  <a:pt x="56" y="0"/>
                </a:lnTo>
                <a:lnTo>
                  <a:pt x="56" y="123"/>
                </a:lnTo>
                <a:lnTo>
                  <a:pt x="0" y="141"/>
                </a:lnTo>
                <a:cubicBezTo>
                  <a:pt x="8" y="146"/>
                  <a:pt x="16" y="154"/>
                  <a:pt x="17" y="168"/>
                </a:cubicBezTo>
                <a:cubicBezTo>
                  <a:pt x="18" y="188"/>
                  <a:pt x="136" y="195"/>
                  <a:pt x="175" y="161"/>
                </a:cubicBezTo>
                <a:lnTo>
                  <a:pt x="175" y="123"/>
                </a:lnTo>
                <a:lnTo>
                  <a:pt x="175" y="0"/>
                </a:lnTo>
              </a:path>
            </a:pathLst>
          </a:custGeom>
          <a:solidFill>
            <a:srgbClr val="D56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8" name="Freeform 30">
            <a:extLst>
              <a:ext uri="{FF2B5EF4-FFF2-40B4-BE49-F238E27FC236}">
                <a16:creationId xmlns:a16="http://schemas.microsoft.com/office/drawing/2014/main" id="{C4F873FF-B17B-4147-A48F-357D9E5AE186}"/>
              </a:ext>
            </a:extLst>
          </p:cNvPr>
          <p:cNvSpPr>
            <a:spLocks noChangeArrowheads="1"/>
          </p:cNvSpPr>
          <p:nvPr/>
        </p:nvSpPr>
        <p:spPr bwMode="auto">
          <a:xfrm>
            <a:off x="8579966" y="10834969"/>
            <a:ext cx="148307" cy="104370"/>
          </a:xfrm>
          <a:custGeom>
            <a:avLst/>
            <a:gdLst>
              <a:gd name="T0" fmla="*/ 77119 w 120"/>
              <a:gd name="T1" fmla="*/ 0 h 84"/>
              <a:gd name="T2" fmla="*/ 0 w 120"/>
              <a:gd name="T3" fmla="*/ 0 h 84"/>
              <a:gd name="T4" fmla="*/ 0 w 120"/>
              <a:gd name="T5" fmla="*/ 54075 h 84"/>
              <a:gd name="T6" fmla="*/ 77119 w 120"/>
              <a:gd name="T7" fmla="*/ 44954 h 84"/>
              <a:gd name="T8" fmla="*/ 77119 w 120"/>
              <a:gd name="T9" fmla="*/ 0 h 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 h="84">
                <a:moveTo>
                  <a:pt x="119" y="0"/>
                </a:moveTo>
                <a:lnTo>
                  <a:pt x="0" y="0"/>
                </a:lnTo>
                <a:lnTo>
                  <a:pt x="0" y="83"/>
                </a:lnTo>
                <a:lnTo>
                  <a:pt x="119" y="69"/>
                </a:lnTo>
                <a:lnTo>
                  <a:pt x="119" y="0"/>
                </a:lnTo>
              </a:path>
            </a:pathLst>
          </a:custGeom>
          <a:solidFill>
            <a:srgbClr val="C351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31">
            <a:extLst>
              <a:ext uri="{FF2B5EF4-FFF2-40B4-BE49-F238E27FC236}">
                <a16:creationId xmlns:a16="http://schemas.microsoft.com/office/drawing/2014/main" id="{B585022A-1A88-E14F-B792-6C80A2E5A666}"/>
              </a:ext>
            </a:extLst>
          </p:cNvPr>
          <p:cNvSpPr>
            <a:spLocks noChangeArrowheads="1"/>
          </p:cNvSpPr>
          <p:nvPr/>
        </p:nvSpPr>
        <p:spPr bwMode="auto">
          <a:xfrm>
            <a:off x="8799684" y="7868723"/>
            <a:ext cx="439435" cy="681137"/>
          </a:xfrm>
          <a:custGeom>
            <a:avLst/>
            <a:gdLst>
              <a:gd name="T0" fmla="*/ 229773 w 354"/>
              <a:gd name="T1" fmla="*/ 131001 h 548"/>
              <a:gd name="T2" fmla="*/ 229773 w 354"/>
              <a:gd name="T3" fmla="*/ 131001 h 548"/>
              <a:gd name="T4" fmla="*/ 221311 w 354"/>
              <a:gd name="T5" fmla="*/ 356505 h 548"/>
              <a:gd name="T6" fmla="*/ 0 w 354"/>
              <a:gd name="T7" fmla="*/ 356505 h 548"/>
              <a:gd name="T8" fmla="*/ 0 w 354"/>
              <a:gd name="T9" fmla="*/ 131001 h 548"/>
              <a:gd name="T10" fmla="*/ 0 w 354"/>
              <a:gd name="T11" fmla="*/ 131001 h 548"/>
              <a:gd name="T12" fmla="*/ 114561 w 354"/>
              <a:gd name="T13" fmla="*/ 0 h 548"/>
              <a:gd name="T14" fmla="*/ 114561 w 354"/>
              <a:gd name="T15" fmla="*/ 0 h 548"/>
              <a:gd name="T16" fmla="*/ 229773 w 354"/>
              <a:gd name="T17" fmla="*/ 131001 h 5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4" h="548">
                <a:moveTo>
                  <a:pt x="353" y="201"/>
                </a:moveTo>
                <a:lnTo>
                  <a:pt x="353" y="201"/>
                </a:lnTo>
                <a:cubicBezTo>
                  <a:pt x="353" y="284"/>
                  <a:pt x="340" y="547"/>
                  <a:pt x="340" y="547"/>
                </a:cubicBezTo>
                <a:lnTo>
                  <a:pt x="0" y="547"/>
                </a:lnTo>
                <a:lnTo>
                  <a:pt x="0" y="201"/>
                </a:lnTo>
                <a:cubicBezTo>
                  <a:pt x="0" y="90"/>
                  <a:pt x="68" y="0"/>
                  <a:pt x="176" y="0"/>
                </a:cubicBezTo>
                <a:cubicBezTo>
                  <a:pt x="284" y="0"/>
                  <a:pt x="353" y="90"/>
                  <a:pt x="353" y="201"/>
                </a:cubicBez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29">
            <a:extLst>
              <a:ext uri="{FF2B5EF4-FFF2-40B4-BE49-F238E27FC236}">
                <a16:creationId xmlns:a16="http://schemas.microsoft.com/office/drawing/2014/main" id="{B8D21C44-76E1-A647-B464-96B597382739}"/>
              </a:ext>
            </a:extLst>
          </p:cNvPr>
          <p:cNvSpPr>
            <a:spLocks noChangeArrowheads="1"/>
          </p:cNvSpPr>
          <p:nvPr/>
        </p:nvSpPr>
        <p:spPr bwMode="auto">
          <a:xfrm>
            <a:off x="8371791" y="8440000"/>
            <a:ext cx="1195307" cy="932570"/>
          </a:xfrm>
          <a:custGeom>
            <a:avLst/>
            <a:gdLst>
              <a:gd name="connsiteX0" fmla="*/ 872618 w 1195307"/>
              <a:gd name="connsiteY0" fmla="*/ 333820 h 932570"/>
              <a:gd name="connsiteX1" fmla="*/ 872618 w 1195307"/>
              <a:gd name="connsiteY1" fmla="*/ 603171 h 932570"/>
              <a:gd name="connsiteX2" fmla="*/ 996362 w 1195307"/>
              <a:gd name="connsiteY2" fmla="*/ 495188 h 932570"/>
              <a:gd name="connsiteX3" fmla="*/ 567411 w 1195307"/>
              <a:gd name="connsiteY3" fmla="*/ 0 h 932570"/>
              <a:gd name="connsiteX4" fmla="*/ 720015 w 1195307"/>
              <a:gd name="connsiteY4" fmla="*/ 0 h 932570"/>
              <a:gd name="connsiteX5" fmla="*/ 869727 w 1195307"/>
              <a:gd name="connsiteY5" fmla="*/ 52594 h 932570"/>
              <a:gd name="connsiteX6" fmla="*/ 869727 w 1195307"/>
              <a:gd name="connsiteY6" fmla="*/ 49438 h 932570"/>
              <a:gd name="connsiteX7" fmla="*/ 1194465 w 1195307"/>
              <a:gd name="connsiteY7" fmla="*/ 526229 h 932570"/>
              <a:gd name="connsiteX8" fmla="*/ 882858 w 1195307"/>
              <a:gd name="connsiteY8" fmla="*/ 731973 h 932570"/>
              <a:gd name="connsiteX9" fmla="*/ 872618 w 1195307"/>
              <a:gd name="connsiteY9" fmla="*/ 734197 h 932570"/>
              <a:gd name="connsiteX10" fmla="*/ 872618 w 1195307"/>
              <a:gd name="connsiteY10" fmla="*/ 774233 h 932570"/>
              <a:gd name="connsiteX11" fmla="*/ 891228 w 1195307"/>
              <a:gd name="connsiteY11" fmla="*/ 795428 h 932570"/>
              <a:gd name="connsiteX12" fmla="*/ 959465 w 1195307"/>
              <a:gd name="connsiteY12" fmla="*/ 932570 h 932570"/>
              <a:gd name="connsiteX13" fmla="*/ 318035 w 1195307"/>
              <a:gd name="connsiteY13" fmla="*/ 932570 h 932570"/>
              <a:gd name="connsiteX14" fmla="*/ 386272 w 1195307"/>
              <a:gd name="connsiteY14" fmla="*/ 795428 h 932570"/>
              <a:gd name="connsiteX15" fmla="*/ 406123 w 1195307"/>
              <a:gd name="connsiteY15" fmla="*/ 774233 h 932570"/>
              <a:gd name="connsiteX16" fmla="*/ 406123 w 1195307"/>
              <a:gd name="connsiteY16" fmla="*/ 328901 h 932570"/>
              <a:gd name="connsiteX17" fmla="*/ 396882 w 1195307"/>
              <a:gd name="connsiteY17" fmla="*/ 344561 h 932570"/>
              <a:gd name="connsiteX18" fmla="*/ 251426 w 1195307"/>
              <a:gd name="connsiteY18" fmla="*/ 446540 h 932570"/>
              <a:gd name="connsiteX19" fmla="*/ 335169 w 1195307"/>
              <a:gd name="connsiteY19" fmla="*/ 664385 h 932570"/>
              <a:gd name="connsiteX20" fmla="*/ 246427 w 1195307"/>
              <a:gd name="connsiteY20" fmla="*/ 740319 h 932570"/>
              <a:gd name="connsiteX21" fmla="*/ 198 w 1195307"/>
              <a:gd name="connsiteY21" fmla="*/ 411685 h 932570"/>
              <a:gd name="connsiteX22" fmla="*/ 410162 w 1195307"/>
              <a:gd name="connsiteY22" fmla="*/ 49440 h 932570"/>
              <a:gd name="connsiteX23" fmla="*/ 410162 w 1195307"/>
              <a:gd name="connsiteY23" fmla="*/ 52268 h 932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95307" h="932570">
                <a:moveTo>
                  <a:pt x="872618" y="333820"/>
                </a:moveTo>
                <a:lnTo>
                  <a:pt x="872618" y="603171"/>
                </a:lnTo>
                <a:lnTo>
                  <a:pt x="996362" y="495188"/>
                </a:lnTo>
                <a:close/>
                <a:moveTo>
                  <a:pt x="567411" y="0"/>
                </a:moveTo>
                <a:lnTo>
                  <a:pt x="720015" y="0"/>
                </a:lnTo>
                <a:lnTo>
                  <a:pt x="869727" y="52594"/>
                </a:lnTo>
                <a:lnTo>
                  <a:pt x="869727" y="49438"/>
                </a:lnTo>
                <a:cubicBezTo>
                  <a:pt x="869727" y="49438"/>
                  <a:pt x="1214526" y="377232"/>
                  <a:pt x="1194465" y="526229"/>
                </a:cubicBezTo>
                <a:cubicBezTo>
                  <a:pt x="1176912" y="656601"/>
                  <a:pt x="941449" y="718528"/>
                  <a:pt x="882858" y="731973"/>
                </a:cubicBezTo>
                <a:lnTo>
                  <a:pt x="872618" y="734197"/>
                </a:lnTo>
                <a:lnTo>
                  <a:pt x="872618" y="774233"/>
                </a:lnTo>
                <a:lnTo>
                  <a:pt x="891228" y="795428"/>
                </a:lnTo>
                <a:cubicBezTo>
                  <a:pt x="925967" y="832830"/>
                  <a:pt x="949540" y="881453"/>
                  <a:pt x="959465" y="932570"/>
                </a:cubicBezTo>
                <a:lnTo>
                  <a:pt x="318035" y="932570"/>
                </a:lnTo>
                <a:cubicBezTo>
                  <a:pt x="327960" y="881453"/>
                  <a:pt x="351533" y="832830"/>
                  <a:pt x="386272" y="795428"/>
                </a:cubicBezTo>
                <a:lnTo>
                  <a:pt x="406123" y="774233"/>
                </a:lnTo>
                <a:lnTo>
                  <a:pt x="406123" y="328901"/>
                </a:lnTo>
                <a:lnTo>
                  <a:pt x="396882" y="344561"/>
                </a:lnTo>
                <a:cubicBezTo>
                  <a:pt x="355733" y="396980"/>
                  <a:pt x="251426" y="446540"/>
                  <a:pt x="251426" y="446540"/>
                </a:cubicBezTo>
                <a:lnTo>
                  <a:pt x="335169" y="664385"/>
                </a:lnTo>
                <a:cubicBezTo>
                  <a:pt x="325170" y="685547"/>
                  <a:pt x="301422" y="712933"/>
                  <a:pt x="246427" y="740319"/>
                </a:cubicBezTo>
                <a:cubicBezTo>
                  <a:pt x="136436" y="634509"/>
                  <a:pt x="-6051" y="481395"/>
                  <a:pt x="198" y="411685"/>
                </a:cubicBezTo>
                <a:cubicBezTo>
                  <a:pt x="12697" y="295916"/>
                  <a:pt x="410162" y="49440"/>
                  <a:pt x="410162" y="49440"/>
                </a:cubicBezTo>
                <a:lnTo>
                  <a:pt x="410162" y="52268"/>
                </a:lnTo>
                <a:close/>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1" name="Freeform 34">
            <a:extLst>
              <a:ext uri="{FF2B5EF4-FFF2-40B4-BE49-F238E27FC236}">
                <a16:creationId xmlns:a16="http://schemas.microsoft.com/office/drawing/2014/main" id="{D4444702-8A97-9246-A8DD-5B5581B3ED4E}"/>
              </a:ext>
            </a:extLst>
          </p:cNvPr>
          <p:cNvSpPr>
            <a:spLocks noChangeArrowheads="1"/>
          </p:cNvSpPr>
          <p:nvPr/>
        </p:nvSpPr>
        <p:spPr bwMode="auto">
          <a:xfrm>
            <a:off x="8618415" y="9104662"/>
            <a:ext cx="357043" cy="208735"/>
          </a:xfrm>
          <a:custGeom>
            <a:avLst/>
            <a:gdLst>
              <a:gd name="T0" fmla="*/ 156668 w 288"/>
              <a:gd name="T1" fmla="*/ 75824 h 166"/>
              <a:gd name="T2" fmla="*/ 156668 w 288"/>
              <a:gd name="T3" fmla="*/ 75824 h 166"/>
              <a:gd name="T4" fmla="*/ 134565 w 288"/>
              <a:gd name="T5" fmla="*/ 85715 h 166"/>
              <a:gd name="T6" fmla="*/ 134565 w 288"/>
              <a:gd name="T7" fmla="*/ 85715 h 166"/>
              <a:gd name="T8" fmla="*/ 98161 w 288"/>
              <a:gd name="T9" fmla="*/ 52088 h 166"/>
              <a:gd name="T10" fmla="*/ 98161 w 288"/>
              <a:gd name="T11" fmla="*/ 52088 h 166"/>
              <a:gd name="T12" fmla="*/ 66307 w 288"/>
              <a:gd name="T13" fmla="*/ 44176 h 166"/>
              <a:gd name="T14" fmla="*/ 46155 w 288"/>
              <a:gd name="T15" fmla="*/ 0 h 166"/>
              <a:gd name="T16" fmla="*/ 46155 w 288"/>
              <a:gd name="T17" fmla="*/ 0 h 166"/>
              <a:gd name="T18" fmla="*/ 0 w 288"/>
              <a:gd name="T19" fmla="*/ 40220 h 166"/>
              <a:gd name="T20" fmla="*/ 0 w 288"/>
              <a:gd name="T21" fmla="*/ 40220 h 166"/>
              <a:gd name="T22" fmla="*/ 64357 w 288"/>
              <a:gd name="T23" fmla="*/ 100220 h 166"/>
              <a:gd name="T24" fmla="*/ 133915 w 288"/>
              <a:gd name="T25" fmla="*/ 108792 h 166"/>
              <a:gd name="T26" fmla="*/ 172269 w 288"/>
              <a:gd name="T27" fmla="*/ 90330 h 166"/>
              <a:gd name="T28" fmla="*/ 186571 w 288"/>
              <a:gd name="T29" fmla="*/ 69890 h 166"/>
              <a:gd name="T30" fmla="*/ 186571 w 288"/>
              <a:gd name="T31" fmla="*/ 69890 h 166"/>
              <a:gd name="T32" fmla="*/ 156668 w 288"/>
              <a:gd name="T33" fmla="*/ 75824 h 1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8" h="166">
                <a:moveTo>
                  <a:pt x="241" y="115"/>
                </a:moveTo>
                <a:lnTo>
                  <a:pt x="241" y="115"/>
                </a:lnTo>
                <a:cubicBezTo>
                  <a:pt x="241" y="115"/>
                  <a:pt x="213" y="124"/>
                  <a:pt x="207" y="130"/>
                </a:cubicBezTo>
                <a:cubicBezTo>
                  <a:pt x="185" y="99"/>
                  <a:pt x="177" y="89"/>
                  <a:pt x="151" y="79"/>
                </a:cubicBezTo>
                <a:cubicBezTo>
                  <a:pt x="136" y="73"/>
                  <a:pt x="102" y="67"/>
                  <a:pt x="102" y="67"/>
                </a:cubicBezTo>
                <a:lnTo>
                  <a:pt x="71" y="0"/>
                </a:lnTo>
                <a:cubicBezTo>
                  <a:pt x="63" y="17"/>
                  <a:pt x="44" y="39"/>
                  <a:pt x="0" y="61"/>
                </a:cubicBezTo>
                <a:cubicBezTo>
                  <a:pt x="55" y="113"/>
                  <a:pt x="99" y="152"/>
                  <a:pt x="99" y="152"/>
                </a:cubicBezTo>
                <a:lnTo>
                  <a:pt x="206" y="165"/>
                </a:lnTo>
                <a:lnTo>
                  <a:pt x="265" y="137"/>
                </a:lnTo>
                <a:lnTo>
                  <a:pt x="287" y="106"/>
                </a:lnTo>
                <a:cubicBezTo>
                  <a:pt x="266" y="99"/>
                  <a:pt x="249" y="101"/>
                  <a:pt x="241" y="115"/>
                </a:cubicBez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36">
            <a:extLst>
              <a:ext uri="{FF2B5EF4-FFF2-40B4-BE49-F238E27FC236}">
                <a16:creationId xmlns:a16="http://schemas.microsoft.com/office/drawing/2014/main" id="{571A475B-72FD-D242-851D-685BCEE5C4BD}"/>
              </a:ext>
            </a:extLst>
          </p:cNvPr>
          <p:cNvSpPr>
            <a:spLocks noChangeArrowheads="1"/>
          </p:cNvSpPr>
          <p:nvPr/>
        </p:nvSpPr>
        <p:spPr bwMode="auto">
          <a:xfrm>
            <a:off x="8481093" y="9368325"/>
            <a:ext cx="856898" cy="1538053"/>
          </a:xfrm>
          <a:custGeom>
            <a:avLst/>
            <a:gdLst>
              <a:gd name="T0" fmla="*/ 402957 w 688"/>
              <a:gd name="T1" fmla="*/ 777705 h 1233"/>
              <a:gd name="T2" fmla="*/ 345485 w 688"/>
              <a:gd name="T3" fmla="*/ 760045 h 1233"/>
              <a:gd name="T4" fmla="*/ 345485 w 688"/>
              <a:gd name="T5" fmla="*/ 760045 h 1233"/>
              <a:gd name="T6" fmla="*/ 213561 w 688"/>
              <a:gd name="T7" fmla="*/ 764624 h 1233"/>
              <a:gd name="T8" fmla="*/ 213561 w 688"/>
              <a:gd name="T9" fmla="*/ 764624 h 1233"/>
              <a:gd name="T10" fmla="*/ 0 w 688"/>
              <a:gd name="T11" fmla="*/ 803215 h 1233"/>
              <a:gd name="T12" fmla="*/ 0 w 688"/>
              <a:gd name="T13" fmla="*/ 803215 h 1233"/>
              <a:gd name="T14" fmla="*/ 64003 w 688"/>
              <a:gd name="T15" fmla="*/ 164829 h 1233"/>
              <a:gd name="T16" fmla="*/ 64003 w 688"/>
              <a:gd name="T17" fmla="*/ 164829 h 1233"/>
              <a:gd name="T18" fmla="*/ 111026 w 688"/>
              <a:gd name="T19" fmla="*/ 0 h 1233"/>
              <a:gd name="T20" fmla="*/ 448674 w 688"/>
              <a:gd name="T21" fmla="*/ 0 h 1233"/>
              <a:gd name="T22" fmla="*/ 402957 w 688"/>
              <a:gd name="T23" fmla="*/ 777705 h 12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88" h="1233">
                <a:moveTo>
                  <a:pt x="617" y="1189"/>
                </a:moveTo>
                <a:lnTo>
                  <a:pt x="529" y="1162"/>
                </a:lnTo>
                <a:cubicBezTo>
                  <a:pt x="463" y="1142"/>
                  <a:pt x="392" y="1144"/>
                  <a:pt x="327" y="1169"/>
                </a:cubicBezTo>
                <a:cubicBezTo>
                  <a:pt x="251" y="1198"/>
                  <a:pt x="133" y="1232"/>
                  <a:pt x="0" y="1228"/>
                </a:cubicBezTo>
                <a:cubicBezTo>
                  <a:pt x="0" y="1228"/>
                  <a:pt x="74" y="494"/>
                  <a:pt x="98" y="252"/>
                </a:cubicBezTo>
                <a:cubicBezTo>
                  <a:pt x="110" y="126"/>
                  <a:pt x="170" y="0"/>
                  <a:pt x="170" y="0"/>
                </a:cubicBezTo>
                <a:lnTo>
                  <a:pt x="687" y="0"/>
                </a:lnTo>
                <a:lnTo>
                  <a:pt x="617" y="1189"/>
                </a:ln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37">
            <a:extLst>
              <a:ext uri="{FF2B5EF4-FFF2-40B4-BE49-F238E27FC236}">
                <a16:creationId xmlns:a16="http://schemas.microsoft.com/office/drawing/2014/main" id="{4456EEDB-7987-F446-B571-70D5D2E26626}"/>
              </a:ext>
            </a:extLst>
          </p:cNvPr>
          <p:cNvSpPr>
            <a:spLocks noChangeArrowheads="1"/>
          </p:cNvSpPr>
          <p:nvPr/>
        </p:nvSpPr>
        <p:spPr bwMode="auto">
          <a:xfrm>
            <a:off x="8662358" y="8813526"/>
            <a:ext cx="730562" cy="433953"/>
          </a:xfrm>
          <a:custGeom>
            <a:avLst/>
            <a:gdLst>
              <a:gd name="T0" fmla="*/ 344643 w 588"/>
              <a:gd name="T1" fmla="*/ 226893 h 349"/>
              <a:gd name="T2" fmla="*/ 37787 w 588"/>
              <a:gd name="T3" fmla="*/ 226893 h 349"/>
              <a:gd name="T4" fmla="*/ 0 w 588"/>
              <a:gd name="T5" fmla="*/ 0 h 349"/>
              <a:gd name="T6" fmla="*/ 382430 w 588"/>
              <a:gd name="T7" fmla="*/ 0 h 349"/>
              <a:gd name="T8" fmla="*/ 344643 w 588"/>
              <a:gd name="T9" fmla="*/ 226893 h 3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88" h="349">
                <a:moveTo>
                  <a:pt x="529" y="348"/>
                </a:moveTo>
                <a:lnTo>
                  <a:pt x="58" y="348"/>
                </a:lnTo>
                <a:lnTo>
                  <a:pt x="0" y="0"/>
                </a:lnTo>
                <a:lnTo>
                  <a:pt x="587" y="0"/>
                </a:lnTo>
                <a:lnTo>
                  <a:pt x="529" y="348"/>
                </a:lnTo>
              </a:path>
            </a:pathLst>
          </a:custGeom>
          <a:solidFill>
            <a:srgbClr val="DFDF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38">
            <a:extLst>
              <a:ext uri="{FF2B5EF4-FFF2-40B4-BE49-F238E27FC236}">
                <a16:creationId xmlns:a16="http://schemas.microsoft.com/office/drawing/2014/main" id="{26E3ABB7-83AF-5041-921E-A8EBCB02549B}"/>
              </a:ext>
            </a:extLst>
          </p:cNvPr>
          <p:cNvSpPr>
            <a:spLocks noChangeArrowheads="1"/>
          </p:cNvSpPr>
          <p:nvPr/>
        </p:nvSpPr>
        <p:spPr bwMode="auto">
          <a:xfrm>
            <a:off x="8942500" y="8286194"/>
            <a:ext cx="153801" cy="241693"/>
          </a:xfrm>
          <a:custGeom>
            <a:avLst/>
            <a:gdLst>
              <a:gd name="T0" fmla="*/ 79998 w 124"/>
              <a:gd name="T1" fmla="*/ 99010 h 192"/>
              <a:gd name="T2" fmla="*/ 39674 w 124"/>
              <a:gd name="T3" fmla="*/ 126073 h 192"/>
              <a:gd name="T4" fmla="*/ 0 w 124"/>
              <a:gd name="T5" fmla="*/ 99010 h 192"/>
              <a:gd name="T6" fmla="*/ 0 w 124"/>
              <a:gd name="T7" fmla="*/ 0 h 192"/>
              <a:gd name="T8" fmla="*/ 79998 w 124"/>
              <a:gd name="T9" fmla="*/ 0 h 192"/>
              <a:gd name="T10" fmla="*/ 79998 w 124"/>
              <a:gd name="T11" fmla="*/ 99010 h 1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 h="192">
                <a:moveTo>
                  <a:pt x="123" y="150"/>
                </a:moveTo>
                <a:lnTo>
                  <a:pt x="61" y="191"/>
                </a:lnTo>
                <a:lnTo>
                  <a:pt x="0" y="150"/>
                </a:lnTo>
                <a:lnTo>
                  <a:pt x="0" y="0"/>
                </a:lnTo>
                <a:lnTo>
                  <a:pt x="123" y="0"/>
                </a:lnTo>
                <a:lnTo>
                  <a:pt x="123" y="150"/>
                </a:lnTo>
              </a:path>
            </a:pathLst>
          </a:custGeom>
          <a:solidFill>
            <a:srgbClr val="D56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39">
            <a:extLst>
              <a:ext uri="{FF2B5EF4-FFF2-40B4-BE49-F238E27FC236}">
                <a16:creationId xmlns:a16="http://schemas.microsoft.com/office/drawing/2014/main" id="{883196A7-597F-DC45-A73F-976AF7E45B28}"/>
              </a:ext>
            </a:extLst>
          </p:cNvPr>
          <p:cNvSpPr>
            <a:spLocks noChangeArrowheads="1"/>
          </p:cNvSpPr>
          <p:nvPr/>
        </p:nvSpPr>
        <p:spPr bwMode="auto">
          <a:xfrm>
            <a:off x="8942500" y="8286194"/>
            <a:ext cx="153801" cy="104370"/>
          </a:xfrm>
          <a:custGeom>
            <a:avLst/>
            <a:gdLst>
              <a:gd name="T0" fmla="*/ 79998 w 124"/>
              <a:gd name="T1" fmla="*/ 31649 h 83"/>
              <a:gd name="T2" fmla="*/ 79998 w 124"/>
              <a:gd name="T3" fmla="*/ 0 h 83"/>
              <a:gd name="T4" fmla="*/ 0 w 124"/>
              <a:gd name="T5" fmla="*/ 0 h 83"/>
              <a:gd name="T6" fmla="*/ 0 w 124"/>
              <a:gd name="T7" fmla="*/ 29671 h 83"/>
              <a:gd name="T8" fmla="*/ 0 w 124"/>
              <a:gd name="T9" fmla="*/ 29671 h 83"/>
              <a:gd name="T10" fmla="*/ 79998 w 124"/>
              <a:gd name="T11" fmla="*/ 31649 h 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 h="83">
                <a:moveTo>
                  <a:pt x="123" y="48"/>
                </a:moveTo>
                <a:lnTo>
                  <a:pt x="123" y="0"/>
                </a:lnTo>
                <a:lnTo>
                  <a:pt x="0" y="0"/>
                </a:lnTo>
                <a:lnTo>
                  <a:pt x="0" y="45"/>
                </a:lnTo>
                <a:cubicBezTo>
                  <a:pt x="24" y="61"/>
                  <a:pt x="76" y="82"/>
                  <a:pt x="123" y="48"/>
                </a:cubicBezTo>
              </a:path>
            </a:pathLst>
          </a:custGeom>
          <a:solidFill>
            <a:srgbClr val="C351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35">
            <a:extLst>
              <a:ext uri="{FF2B5EF4-FFF2-40B4-BE49-F238E27FC236}">
                <a16:creationId xmlns:a16="http://schemas.microsoft.com/office/drawing/2014/main" id="{FDED2E39-3C58-1A43-98A7-6661AA882970}"/>
              </a:ext>
            </a:extLst>
          </p:cNvPr>
          <p:cNvSpPr>
            <a:spLocks noChangeArrowheads="1"/>
          </p:cNvSpPr>
          <p:nvPr/>
        </p:nvSpPr>
        <p:spPr bwMode="auto">
          <a:xfrm>
            <a:off x="8835953" y="7984191"/>
            <a:ext cx="359918" cy="344705"/>
          </a:xfrm>
          <a:custGeom>
            <a:avLst/>
            <a:gdLst>
              <a:gd name="connsiteX0" fmla="*/ 89069 w 359918"/>
              <a:gd name="connsiteY0" fmla="*/ 604 h 344705"/>
              <a:gd name="connsiteX1" fmla="*/ 190190 w 359918"/>
              <a:gd name="connsiteY1" fmla="*/ 50294 h 344705"/>
              <a:gd name="connsiteX2" fmla="*/ 316065 w 359918"/>
              <a:gd name="connsiteY2" fmla="*/ 121044 h 344705"/>
              <a:gd name="connsiteX3" fmla="*/ 323216 w 359918"/>
              <a:gd name="connsiteY3" fmla="*/ 164747 h 344705"/>
              <a:gd name="connsiteX4" fmla="*/ 331932 w 359918"/>
              <a:gd name="connsiteY4" fmla="*/ 150106 h 344705"/>
              <a:gd name="connsiteX5" fmla="*/ 350572 w 359918"/>
              <a:gd name="connsiteY5" fmla="*/ 140897 h 344705"/>
              <a:gd name="connsiteX6" fmla="*/ 351858 w 359918"/>
              <a:gd name="connsiteY6" fmla="*/ 194924 h 344705"/>
              <a:gd name="connsiteX7" fmla="*/ 315863 w 359918"/>
              <a:gd name="connsiteY7" fmla="*/ 236672 h 344705"/>
              <a:gd name="connsiteX8" fmla="*/ 315371 w 359918"/>
              <a:gd name="connsiteY8" fmla="*/ 235640 h 344705"/>
              <a:gd name="connsiteX9" fmla="*/ 314855 w 359918"/>
              <a:gd name="connsiteY9" fmla="*/ 238843 h 344705"/>
              <a:gd name="connsiteX10" fmla="*/ 180203 w 359918"/>
              <a:gd name="connsiteY10" fmla="*/ 344705 h 344705"/>
              <a:gd name="connsiteX11" fmla="*/ 46955 w 359918"/>
              <a:gd name="connsiteY11" fmla="*/ 238843 h 344705"/>
              <a:gd name="connsiteX12" fmla="*/ 46276 w 359918"/>
              <a:gd name="connsiteY12" fmla="*/ 234693 h 344705"/>
              <a:gd name="connsiteX13" fmla="*/ 44254 w 359918"/>
              <a:gd name="connsiteY13" fmla="*/ 236672 h 344705"/>
              <a:gd name="connsiteX14" fmla="*/ 6973 w 359918"/>
              <a:gd name="connsiteY14" fmla="*/ 194924 h 344705"/>
              <a:gd name="connsiteX15" fmla="*/ 9544 w 359918"/>
              <a:gd name="connsiteY15" fmla="*/ 140897 h 344705"/>
              <a:gd name="connsiteX16" fmla="*/ 28024 w 359918"/>
              <a:gd name="connsiteY16" fmla="*/ 150106 h 344705"/>
              <a:gd name="connsiteX17" fmla="*/ 36351 w 359918"/>
              <a:gd name="connsiteY17" fmla="*/ 164993 h 344705"/>
              <a:gd name="connsiteX18" fmla="*/ 35544 w 359918"/>
              <a:gd name="connsiteY18" fmla="*/ 134456 h 344705"/>
              <a:gd name="connsiteX19" fmla="*/ 65349 w 359918"/>
              <a:gd name="connsiteY19" fmla="*/ 87561 h 344705"/>
              <a:gd name="connsiteX20" fmla="*/ 89069 w 359918"/>
              <a:gd name="connsiteY20" fmla="*/ 604 h 344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9918" h="344705">
                <a:moveTo>
                  <a:pt x="89069" y="604"/>
                </a:moveTo>
                <a:cubicBezTo>
                  <a:pt x="97808" y="-5607"/>
                  <a:pt x="99056" y="37872"/>
                  <a:pt x="190190" y="50294"/>
                </a:cubicBezTo>
                <a:cubicBezTo>
                  <a:pt x="254795" y="58679"/>
                  <a:pt x="298333" y="76148"/>
                  <a:pt x="316065" y="121044"/>
                </a:cubicBezTo>
                <a:lnTo>
                  <a:pt x="323216" y="164747"/>
                </a:lnTo>
                <a:lnTo>
                  <a:pt x="331932" y="150106"/>
                </a:lnTo>
                <a:cubicBezTo>
                  <a:pt x="338681" y="142739"/>
                  <a:pt x="345430" y="139055"/>
                  <a:pt x="350572" y="140897"/>
                </a:cubicBezTo>
                <a:cubicBezTo>
                  <a:pt x="362142" y="143353"/>
                  <a:pt x="363427" y="167910"/>
                  <a:pt x="351858" y="194924"/>
                </a:cubicBezTo>
                <a:cubicBezTo>
                  <a:pt x="342859" y="221937"/>
                  <a:pt x="326147" y="240355"/>
                  <a:pt x="315863" y="236672"/>
                </a:cubicBezTo>
                <a:lnTo>
                  <a:pt x="315371" y="235640"/>
                </a:lnTo>
                <a:lnTo>
                  <a:pt x="314855" y="238843"/>
                </a:lnTo>
                <a:cubicBezTo>
                  <a:pt x="294900" y="298587"/>
                  <a:pt x="246680" y="344705"/>
                  <a:pt x="180203" y="344705"/>
                </a:cubicBezTo>
                <a:cubicBezTo>
                  <a:pt x="115598" y="344705"/>
                  <a:pt x="67144" y="298587"/>
                  <a:pt x="46955" y="238843"/>
                </a:cubicBezTo>
                <a:lnTo>
                  <a:pt x="46276" y="234693"/>
                </a:lnTo>
                <a:lnTo>
                  <a:pt x="44254" y="236672"/>
                </a:lnTo>
                <a:cubicBezTo>
                  <a:pt x="33969" y="240355"/>
                  <a:pt x="17258" y="221937"/>
                  <a:pt x="6973" y="194924"/>
                </a:cubicBezTo>
                <a:cubicBezTo>
                  <a:pt x="-3311" y="167910"/>
                  <a:pt x="-2025" y="143353"/>
                  <a:pt x="9544" y="140897"/>
                </a:cubicBezTo>
                <a:cubicBezTo>
                  <a:pt x="14687" y="139055"/>
                  <a:pt x="21436" y="142739"/>
                  <a:pt x="28024" y="150106"/>
                </a:cubicBezTo>
                <a:lnTo>
                  <a:pt x="36351" y="164993"/>
                </a:lnTo>
                <a:lnTo>
                  <a:pt x="35544" y="134456"/>
                </a:lnTo>
                <a:cubicBezTo>
                  <a:pt x="37572" y="119860"/>
                  <a:pt x="44751" y="104332"/>
                  <a:pt x="65349" y="87561"/>
                </a:cubicBezTo>
                <a:cubicBezTo>
                  <a:pt x="119031" y="42841"/>
                  <a:pt x="79082" y="6816"/>
                  <a:pt x="89069" y="604"/>
                </a:cubicBezTo>
                <a:close/>
              </a:path>
            </a:pathLst>
          </a:custGeom>
          <a:solidFill>
            <a:srgbClr val="D56B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7" name="Freeform 36">
            <a:extLst>
              <a:ext uri="{FF2B5EF4-FFF2-40B4-BE49-F238E27FC236}">
                <a16:creationId xmlns:a16="http://schemas.microsoft.com/office/drawing/2014/main" id="{2D42D0EB-DC49-1442-B8C4-AF1EC11F2E30}"/>
              </a:ext>
            </a:extLst>
          </p:cNvPr>
          <p:cNvSpPr>
            <a:spLocks noChangeArrowheads="1"/>
          </p:cNvSpPr>
          <p:nvPr/>
        </p:nvSpPr>
        <p:spPr bwMode="auto">
          <a:xfrm>
            <a:off x="8920529" y="8066924"/>
            <a:ext cx="174567" cy="190122"/>
          </a:xfrm>
          <a:custGeom>
            <a:avLst/>
            <a:gdLst>
              <a:gd name="connsiteX0" fmla="*/ 145803 w 174567"/>
              <a:gd name="connsiteY0" fmla="*/ 153354 h 190122"/>
              <a:gd name="connsiteX1" fmla="*/ 139539 w 174567"/>
              <a:gd name="connsiteY1" fmla="*/ 173782 h 190122"/>
              <a:gd name="connsiteX2" fmla="*/ 119495 w 174567"/>
              <a:gd name="connsiteY2" fmla="*/ 187001 h 190122"/>
              <a:gd name="connsiteX3" fmla="*/ 95693 w 174567"/>
              <a:gd name="connsiteY3" fmla="*/ 189404 h 190122"/>
              <a:gd name="connsiteX4" fmla="*/ 76902 w 174567"/>
              <a:gd name="connsiteY4" fmla="*/ 178589 h 190122"/>
              <a:gd name="connsiteX5" fmla="*/ 115737 w 174567"/>
              <a:gd name="connsiteY5" fmla="*/ 172581 h 190122"/>
              <a:gd name="connsiteX6" fmla="*/ 130770 w 174567"/>
              <a:gd name="connsiteY6" fmla="*/ 165371 h 190122"/>
              <a:gd name="connsiteX7" fmla="*/ 145803 w 174567"/>
              <a:gd name="connsiteY7" fmla="*/ 153354 h 190122"/>
              <a:gd name="connsiteX8" fmla="*/ 90632 w 174567"/>
              <a:gd name="connsiteY8" fmla="*/ 48987 h 190122"/>
              <a:gd name="connsiteX9" fmla="*/ 93379 w 174567"/>
              <a:gd name="connsiteY9" fmla="*/ 78142 h 190122"/>
              <a:gd name="connsiteX10" fmla="*/ 92005 w 174567"/>
              <a:gd name="connsiteY10" fmla="*/ 106030 h 190122"/>
              <a:gd name="connsiteX11" fmla="*/ 86512 w 174567"/>
              <a:gd name="connsiteY11" fmla="*/ 121241 h 190122"/>
              <a:gd name="connsiteX12" fmla="*/ 83766 w 174567"/>
              <a:gd name="connsiteY12" fmla="*/ 125044 h 190122"/>
              <a:gd name="connsiteX13" fmla="*/ 81019 w 174567"/>
              <a:gd name="connsiteY13" fmla="*/ 126312 h 190122"/>
              <a:gd name="connsiteX14" fmla="*/ 79646 w 174567"/>
              <a:gd name="connsiteY14" fmla="*/ 131382 h 190122"/>
              <a:gd name="connsiteX15" fmla="*/ 83766 w 174567"/>
              <a:gd name="connsiteY15" fmla="*/ 140256 h 190122"/>
              <a:gd name="connsiteX16" fmla="*/ 97499 w 174567"/>
              <a:gd name="connsiteY16" fmla="*/ 145326 h 190122"/>
              <a:gd name="connsiteX17" fmla="*/ 81019 w 174567"/>
              <a:gd name="connsiteY17" fmla="*/ 144058 h 190122"/>
              <a:gd name="connsiteX18" fmla="*/ 71406 w 174567"/>
              <a:gd name="connsiteY18" fmla="*/ 131382 h 190122"/>
              <a:gd name="connsiteX19" fmla="*/ 75526 w 174567"/>
              <a:gd name="connsiteY19" fmla="*/ 122509 h 190122"/>
              <a:gd name="connsiteX20" fmla="*/ 78273 w 174567"/>
              <a:gd name="connsiteY20" fmla="*/ 118706 h 190122"/>
              <a:gd name="connsiteX21" fmla="*/ 79646 w 174567"/>
              <a:gd name="connsiteY21" fmla="*/ 116171 h 190122"/>
              <a:gd name="connsiteX22" fmla="*/ 82392 w 174567"/>
              <a:gd name="connsiteY22" fmla="*/ 104762 h 190122"/>
              <a:gd name="connsiteX23" fmla="*/ 86512 w 174567"/>
              <a:gd name="connsiteY23" fmla="*/ 76875 h 190122"/>
              <a:gd name="connsiteX24" fmla="*/ 90632 w 174567"/>
              <a:gd name="connsiteY24" fmla="*/ 48987 h 190122"/>
              <a:gd name="connsiteX25" fmla="*/ 148068 w 174567"/>
              <a:gd name="connsiteY25" fmla="*/ 48985 h 190122"/>
              <a:gd name="connsiteX26" fmla="*/ 149262 w 174567"/>
              <a:gd name="connsiteY26" fmla="*/ 48985 h 190122"/>
              <a:gd name="connsiteX27" fmla="*/ 163592 w 174567"/>
              <a:gd name="connsiteY27" fmla="*/ 48985 h 190122"/>
              <a:gd name="connsiteX28" fmla="*/ 157621 w 174567"/>
              <a:gd name="connsiteY28" fmla="*/ 60918 h 190122"/>
              <a:gd name="connsiteX29" fmla="*/ 158815 w 174567"/>
              <a:gd name="connsiteY29" fmla="*/ 67547 h 190122"/>
              <a:gd name="connsiteX30" fmla="*/ 148068 w 174567"/>
              <a:gd name="connsiteY30" fmla="*/ 86108 h 190122"/>
              <a:gd name="connsiteX31" fmla="*/ 137320 w 174567"/>
              <a:gd name="connsiteY31" fmla="*/ 67547 h 190122"/>
              <a:gd name="connsiteX32" fmla="*/ 148068 w 174567"/>
              <a:gd name="connsiteY32" fmla="*/ 48985 h 190122"/>
              <a:gd name="connsiteX33" fmla="*/ 23165 w 174567"/>
              <a:gd name="connsiteY33" fmla="*/ 48985 h 190122"/>
              <a:gd name="connsiteX34" fmla="*/ 35106 w 174567"/>
              <a:gd name="connsiteY34" fmla="*/ 48985 h 190122"/>
              <a:gd name="connsiteX35" fmla="*/ 36300 w 174567"/>
              <a:gd name="connsiteY35" fmla="*/ 48985 h 190122"/>
              <a:gd name="connsiteX36" fmla="*/ 37494 w 174567"/>
              <a:gd name="connsiteY36" fmla="*/ 48985 h 190122"/>
              <a:gd name="connsiteX37" fmla="*/ 48241 w 174567"/>
              <a:gd name="connsiteY37" fmla="*/ 67547 h 190122"/>
              <a:gd name="connsiteX38" fmla="*/ 37494 w 174567"/>
              <a:gd name="connsiteY38" fmla="*/ 86108 h 190122"/>
              <a:gd name="connsiteX39" fmla="*/ 27941 w 174567"/>
              <a:gd name="connsiteY39" fmla="*/ 67547 h 190122"/>
              <a:gd name="connsiteX40" fmla="*/ 27941 w 174567"/>
              <a:gd name="connsiteY40" fmla="*/ 60918 h 190122"/>
              <a:gd name="connsiteX41" fmla="*/ 23165 w 174567"/>
              <a:gd name="connsiteY41" fmla="*/ 48985 h 190122"/>
              <a:gd name="connsiteX42" fmla="*/ 147671 w 174567"/>
              <a:gd name="connsiteY42" fmla="*/ 33880 h 190122"/>
              <a:gd name="connsiteX43" fmla="*/ 160445 w 174567"/>
              <a:gd name="connsiteY43" fmla="*/ 36626 h 190122"/>
              <a:gd name="connsiteX44" fmla="*/ 174497 w 174567"/>
              <a:gd name="connsiteY44" fmla="*/ 40747 h 190122"/>
              <a:gd name="connsiteX45" fmla="*/ 160445 w 174567"/>
              <a:gd name="connsiteY45" fmla="*/ 43494 h 190122"/>
              <a:gd name="connsiteX46" fmla="*/ 146393 w 174567"/>
              <a:gd name="connsiteY46" fmla="*/ 42120 h 190122"/>
              <a:gd name="connsiteX47" fmla="*/ 120845 w 174567"/>
              <a:gd name="connsiteY47" fmla="*/ 47614 h 190122"/>
              <a:gd name="connsiteX48" fmla="*/ 132342 w 174567"/>
              <a:gd name="connsiteY48" fmla="*/ 36626 h 190122"/>
              <a:gd name="connsiteX49" fmla="*/ 147671 w 174567"/>
              <a:gd name="connsiteY49" fmla="*/ 33880 h 190122"/>
              <a:gd name="connsiteX50" fmla="*/ 32957 w 174567"/>
              <a:gd name="connsiteY50" fmla="*/ 33880 h 190122"/>
              <a:gd name="connsiteX51" fmla="*/ 47937 w 174567"/>
              <a:gd name="connsiteY51" fmla="*/ 36626 h 190122"/>
              <a:gd name="connsiteX52" fmla="*/ 59173 w 174567"/>
              <a:gd name="connsiteY52" fmla="*/ 47614 h 190122"/>
              <a:gd name="connsiteX53" fmla="*/ 32957 w 174567"/>
              <a:gd name="connsiteY53" fmla="*/ 42120 h 190122"/>
              <a:gd name="connsiteX54" fmla="*/ 19224 w 174567"/>
              <a:gd name="connsiteY54" fmla="*/ 43494 h 190122"/>
              <a:gd name="connsiteX55" fmla="*/ 5492 w 174567"/>
              <a:gd name="connsiteY55" fmla="*/ 40747 h 190122"/>
              <a:gd name="connsiteX56" fmla="*/ 19224 w 174567"/>
              <a:gd name="connsiteY56" fmla="*/ 36626 h 190122"/>
              <a:gd name="connsiteX57" fmla="*/ 32957 w 174567"/>
              <a:gd name="connsiteY57" fmla="*/ 33880 h 190122"/>
              <a:gd name="connsiteX58" fmla="*/ 149188 w 174567"/>
              <a:gd name="connsiteY58" fmla="*/ 865 h 190122"/>
              <a:gd name="connsiteX59" fmla="*/ 166107 w 174567"/>
              <a:gd name="connsiteY59" fmla="*/ 12730 h 190122"/>
              <a:gd name="connsiteX60" fmla="*/ 174567 w 174567"/>
              <a:gd name="connsiteY60" fmla="*/ 31187 h 190122"/>
              <a:gd name="connsiteX61" fmla="*/ 145563 w 174567"/>
              <a:gd name="connsiteY61" fmla="*/ 18004 h 190122"/>
              <a:gd name="connsiteX62" fmla="*/ 132270 w 174567"/>
              <a:gd name="connsiteY62" fmla="*/ 15367 h 190122"/>
              <a:gd name="connsiteX63" fmla="*/ 115351 w 174567"/>
              <a:gd name="connsiteY63" fmla="*/ 14049 h 190122"/>
              <a:gd name="connsiteX64" fmla="*/ 129853 w 174567"/>
              <a:gd name="connsiteY64" fmla="*/ 2183 h 190122"/>
              <a:gd name="connsiteX65" fmla="*/ 149188 w 174567"/>
              <a:gd name="connsiteY65" fmla="*/ 865 h 190122"/>
              <a:gd name="connsiteX66" fmla="*/ 24168 w 174567"/>
              <a:gd name="connsiteY66" fmla="*/ 865 h 190122"/>
              <a:gd name="connsiteX67" fmla="*/ 43502 w 174567"/>
              <a:gd name="connsiteY67" fmla="*/ 2183 h 190122"/>
              <a:gd name="connsiteX68" fmla="*/ 59212 w 174567"/>
              <a:gd name="connsiteY68" fmla="*/ 14049 h 190122"/>
              <a:gd name="connsiteX69" fmla="*/ 42294 w 174567"/>
              <a:gd name="connsiteY69" fmla="*/ 15367 h 190122"/>
              <a:gd name="connsiteX70" fmla="*/ 29002 w 174567"/>
              <a:gd name="connsiteY70" fmla="*/ 18004 h 190122"/>
              <a:gd name="connsiteX71" fmla="*/ 0 w 174567"/>
              <a:gd name="connsiteY71" fmla="*/ 31187 h 190122"/>
              <a:gd name="connsiteX72" fmla="*/ 8459 w 174567"/>
              <a:gd name="connsiteY72" fmla="*/ 12730 h 190122"/>
              <a:gd name="connsiteX73" fmla="*/ 24168 w 174567"/>
              <a:gd name="connsiteY73" fmla="*/ 865 h 190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174567" h="190122">
                <a:moveTo>
                  <a:pt x="145803" y="153354"/>
                </a:moveTo>
                <a:cubicBezTo>
                  <a:pt x="147055" y="159363"/>
                  <a:pt x="144550" y="167774"/>
                  <a:pt x="139539" y="173782"/>
                </a:cubicBezTo>
                <a:cubicBezTo>
                  <a:pt x="134528" y="179791"/>
                  <a:pt x="128264" y="185799"/>
                  <a:pt x="119495" y="187001"/>
                </a:cubicBezTo>
                <a:cubicBezTo>
                  <a:pt x="111979" y="190606"/>
                  <a:pt x="104462" y="190606"/>
                  <a:pt x="95693" y="189404"/>
                </a:cubicBezTo>
                <a:cubicBezTo>
                  <a:pt x="88177" y="187001"/>
                  <a:pt x="81913" y="183396"/>
                  <a:pt x="76902" y="178589"/>
                </a:cubicBezTo>
                <a:cubicBezTo>
                  <a:pt x="91935" y="177387"/>
                  <a:pt x="104462" y="176186"/>
                  <a:pt x="115737" y="172581"/>
                </a:cubicBezTo>
                <a:cubicBezTo>
                  <a:pt x="120748" y="171379"/>
                  <a:pt x="125759" y="168976"/>
                  <a:pt x="130770" y="165371"/>
                </a:cubicBezTo>
                <a:cubicBezTo>
                  <a:pt x="135781" y="162967"/>
                  <a:pt x="139539" y="156959"/>
                  <a:pt x="145803" y="153354"/>
                </a:cubicBezTo>
                <a:close/>
                <a:moveTo>
                  <a:pt x="90632" y="48987"/>
                </a:moveTo>
                <a:cubicBezTo>
                  <a:pt x="93379" y="59128"/>
                  <a:pt x="93379" y="68001"/>
                  <a:pt x="93379" y="78142"/>
                </a:cubicBezTo>
                <a:cubicBezTo>
                  <a:pt x="94752" y="87016"/>
                  <a:pt x="93379" y="95889"/>
                  <a:pt x="92005" y="106030"/>
                </a:cubicBezTo>
                <a:cubicBezTo>
                  <a:pt x="90632" y="111100"/>
                  <a:pt x="90632" y="116171"/>
                  <a:pt x="86512" y="121241"/>
                </a:cubicBezTo>
                <a:cubicBezTo>
                  <a:pt x="86512" y="122509"/>
                  <a:pt x="83766" y="125044"/>
                  <a:pt x="83766" y="125044"/>
                </a:cubicBezTo>
                <a:cubicBezTo>
                  <a:pt x="82392" y="125044"/>
                  <a:pt x="81019" y="126312"/>
                  <a:pt x="81019" y="126312"/>
                </a:cubicBezTo>
                <a:cubicBezTo>
                  <a:pt x="79646" y="127579"/>
                  <a:pt x="79646" y="128847"/>
                  <a:pt x="79646" y="131382"/>
                </a:cubicBezTo>
                <a:cubicBezTo>
                  <a:pt x="78273" y="133917"/>
                  <a:pt x="81019" y="137720"/>
                  <a:pt x="83766" y="140256"/>
                </a:cubicBezTo>
                <a:cubicBezTo>
                  <a:pt x="87886" y="142791"/>
                  <a:pt x="93379" y="145326"/>
                  <a:pt x="97499" y="145326"/>
                </a:cubicBezTo>
                <a:cubicBezTo>
                  <a:pt x="93379" y="146594"/>
                  <a:pt x="87886" y="146594"/>
                  <a:pt x="81019" y="144058"/>
                </a:cubicBezTo>
                <a:cubicBezTo>
                  <a:pt x="76899" y="141523"/>
                  <a:pt x="71406" y="136453"/>
                  <a:pt x="71406" y="131382"/>
                </a:cubicBezTo>
                <a:cubicBezTo>
                  <a:pt x="71406" y="127579"/>
                  <a:pt x="72779" y="125044"/>
                  <a:pt x="75526" y="122509"/>
                </a:cubicBezTo>
                <a:cubicBezTo>
                  <a:pt x="75526" y="119974"/>
                  <a:pt x="76899" y="119974"/>
                  <a:pt x="78273" y="118706"/>
                </a:cubicBezTo>
                <a:cubicBezTo>
                  <a:pt x="79646" y="117438"/>
                  <a:pt x="78273" y="117438"/>
                  <a:pt x="79646" y="116171"/>
                </a:cubicBezTo>
                <a:cubicBezTo>
                  <a:pt x="81019" y="113636"/>
                  <a:pt x="81019" y="108565"/>
                  <a:pt x="82392" y="104762"/>
                </a:cubicBezTo>
                <a:cubicBezTo>
                  <a:pt x="83766" y="95889"/>
                  <a:pt x="85139" y="87016"/>
                  <a:pt x="86512" y="76875"/>
                </a:cubicBezTo>
                <a:cubicBezTo>
                  <a:pt x="87886" y="68001"/>
                  <a:pt x="87886" y="59128"/>
                  <a:pt x="90632" y="48987"/>
                </a:cubicBezTo>
                <a:close/>
                <a:moveTo>
                  <a:pt x="148068" y="48985"/>
                </a:moveTo>
                <a:lnTo>
                  <a:pt x="149262" y="48985"/>
                </a:lnTo>
                <a:cubicBezTo>
                  <a:pt x="151650" y="50311"/>
                  <a:pt x="160009" y="52963"/>
                  <a:pt x="163592" y="48985"/>
                </a:cubicBezTo>
                <a:cubicBezTo>
                  <a:pt x="163592" y="48985"/>
                  <a:pt x="163592" y="58266"/>
                  <a:pt x="157621" y="60918"/>
                </a:cubicBezTo>
                <a:cubicBezTo>
                  <a:pt x="158815" y="63569"/>
                  <a:pt x="158815" y="66221"/>
                  <a:pt x="158815" y="67547"/>
                </a:cubicBezTo>
                <a:cubicBezTo>
                  <a:pt x="158815" y="78153"/>
                  <a:pt x="152844" y="86108"/>
                  <a:pt x="148068" y="86108"/>
                </a:cubicBezTo>
                <a:cubicBezTo>
                  <a:pt x="142097" y="86108"/>
                  <a:pt x="137320" y="78153"/>
                  <a:pt x="137320" y="67547"/>
                </a:cubicBezTo>
                <a:cubicBezTo>
                  <a:pt x="137320" y="56940"/>
                  <a:pt x="142097" y="48985"/>
                  <a:pt x="148068" y="48985"/>
                </a:cubicBezTo>
                <a:close/>
                <a:moveTo>
                  <a:pt x="23165" y="48985"/>
                </a:moveTo>
                <a:cubicBezTo>
                  <a:pt x="25553" y="52963"/>
                  <a:pt x="33912" y="50311"/>
                  <a:pt x="35106" y="48985"/>
                </a:cubicBezTo>
                <a:cubicBezTo>
                  <a:pt x="36300" y="48985"/>
                  <a:pt x="36300" y="48985"/>
                  <a:pt x="36300" y="48985"/>
                </a:cubicBezTo>
                <a:cubicBezTo>
                  <a:pt x="37494" y="48985"/>
                  <a:pt x="37494" y="48985"/>
                  <a:pt x="37494" y="48985"/>
                </a:cubicBezTo>
                <a:cubicBezTo>
                  <a:pt x="43465" y="48985"/>
                  <a:pt x="48241" y="56940"/>
                  <a:pt x="48241" y="67547"/>
                </a:cubicBezTo>
                <a:cubicBezTo>
                  <a:pt x="48241" y="78153"/>
                  <a:pt x="43465" y="86108"/>
                  <a:pt x="37494" y="86108"/>
                </a:cubicBezTo>
                <a:cubicBezTo>
                  <a:pt x="31524" y="86108"/>
                  <a:pt x="27941" y="78153"/>
                  <a:pt x="27941" y="67547"/>
                </a:cubicBezTo>
                <a:cubicBezTo>
                  <a:pt x="27941" y="66221"/>
                  <a:pt x="27941" y="63569"/>
                  <a:pt x="27941" y="60918"/>
                </a:cubicBezTo>
                <a:cubicBezTo>
                  <a:pt x="21971" y="58266"/>
                  <a:pt x="23165" y="48985"/>
                  <a:pt x="23165" y="48985"/>
                </a:cubicBezTo>
                <a:close/>
                <a:moveTo>
                  <a:pt x="147671" y="33880"/>
                </a:moveTo>
                <a:cubicBezTo>
                  <a:pt x="152780" y="33880"/>
                  <a:pt x="156613" y="35253"/>
                  <a:pt x="160445" y="36626"/>
                </a:cubicBezTo>
                <a:lnTo>
                  <a:pt x="174497" y="40747"/>
                </a:lnTo>
                <a:cubicBezTo>
                  <a:pt x="170664" y="43494"/>
                  <a:pt x="165555" y="43494"/>
                  <a:pt x="160445" y="43494"/>
                </a:cubicBezTo>
                <a:cubicBezTo>
                  <a:pt x="155335" y="43494"/>
                  <a:pt x="150226" y="43494"/>
                  <a:pt x="146393" y="42120"/>
                </a:cubicBezTo>
                <a:cubicBezTo>
                  <a:pt x="138729" y="40747"/>
                  <a:pt x="128510" y="42120"/>
                  <a:pt x="120845" y="47614"/>
                </a:cubicBezTo>
                <a:cubicBezTo>
                  <a:pt x="122122" y="43494"/>
                  <a:pt x="127232" y="39373"/>
                  <a:pt x="132342" y="36626"/>
                </a:cubicBezTo>
                <a:cubicBezTo>
                  <a:pt x="136174" y="33880"/>
                  <a:pt x="141284" y="32506"/>
                  <a:pt x="147671" y="33880"/>
                </a:cubicBezTo>
                <a:close/>
                <a:moveTo>
                  <a:pt x="32957" y="33880"/>
                </a:moveTo>
                <a:cubicBezTo>
                  <a:pt x="37950" y="32506"/>
                  <a:pt x="44192" y="33880"/>
                  <a:pt x="47937" y="36626"/>
                </a:cubicBezTo>
                <a:cubicBezTo>
                  <a:pt x="51682" y="39373"/>
                  <a:pt x="56676" y="43494"/>
                  <a:pt x="59173" y="47614"/>
                </a:cubicBezTo>
                <a:cubicBezTo>
                  <a:pt x="50434" y="42120"/>
                  <a:pt x="41695" y="40747"/>
                  <a:pt x="32957" y="42120"/>
                </a:cubicBezTo>
                <a:cubicBezTo>
                  <a:pt x="30460" y="43494"/>
                  <a:pt x="24218" y="43494"/>
                  <a:pt x="19224" y="43494"/>
                </a:cubicBezTo>
                <a:cubicBezTo>
                  <a:pt x="15479" y="43494"/>
                  <a:pt x="10486" y="43494"/>
                  <a:pt x="5492" y="40747"/>
                </a:cubicBezTo>
                <a:lnTo>
                  <a:pt x="19224" y="36626"/>
                </a:lnTo>
                <a:cubicBezTo>
                  <a:pt x="24218" y="35253"/>
                  <a:pt x="27963" y="33880"/>
                  <a:pt x="32957" y="33880"/>
                </a:cubicBezTo>
                <a:close/>
                <a:moveTo>
                  <a:pt x="149188" y="865"/>
                </a:moveTo>
                <a:cubicBezTo>
                  <a:pt x="156439" y="3502"/>
                  <a:pt x="161273" y="7457"/>
                  <a:pt x="166107" y="12730"/>
                </a:cubicBezTo>
                <a:cubicBezTo>
                  <a:pt x="169733" y="16685"/>
                  <a:pt x="174567" y="23277"/>
                  <a:pt x="174567" y="31187"/>
                </a:cubicBezTo>
                <a:cubicBezTo>
                  <a:pt x="162482" y="25914"/>
                  <a:pt x="154022" y="20641"/>
                  <a:pt x="145563" y="18004"/>
                </a:cubicBezTo>
                <a:cubicBezTo>
                  <a:pt x="140729" y="16685"/>
                  <a:pt x="135895" y="15367"/>
                  <a:pt x="132270" y="15367"/>
                </a:cubicBezTo>
                <a:cubicBezTo>
                  <a:pt x="126227" y="14049"/>
                  <a:pt x="121393" y="14049"/>
                  <a:pt x="115351" y="14049"/>
                </a:cubicBezTo>
                <a:cubicBezTo>
                  <a:pt x="118976" y="8775"/>
                  <a:pt x="123810" y="4820"/>
                  <a:pt x="129853" y="2183"/>
                </a:cubicBezTo>
                <a:cubicBezTo>
                  <a:pt x="135895" y="-453"/>
                  <a:pt x="143146" y="-453"/>
                  <a:pt x="149188" y="865"/>
                </a:cubicBezTo>
                <a:close/>
                <a:moveTo>
                  <a:pt x="24168" y="865"/>
                </a:moveTo>
                <a:cubicBezTo>
                  <a:pt x="30210" y="-453"/>
                  <a:pt x="38669" y="-453"/>
                  <a:pt x="43502" y="2183"/>
                </a:cubicBezTo>
                <a:cubicBezTo>
                  <a:pt x="49544" y="4820"/>
                  <a:pt x="55586" y="8775"/>
                  <a:pt x="59212" y="14049"/>
                </a:cubicBezTo>
                <a:cubicBezTo>
                  <a:pt x="51961" y="14049"/>
                  <a:pt x="47128" y="14049"/>
                  <a:pt x="42294" y="15367"/>
                </a:cubicBezTo>
                <a:cubicBezTo>
                  <a:pt x="37460" y="15367"/>
                  <a:pt x="32627" y="16685"/>
                  <a:pt x="29002" y="18004"/>
                </a:cubicBezTo>
                <a:cubicBezTo>
                  <a:pt x="20543" y="20641"/>
                  <a:pt x="10876" y="25914"/>
                  <a:pt x="0" y="31187"/>
                </a:cubicBezTo>
                <a:cubicBezTo>
                  <a:pt x="0" y="23277"/>
                  <a:pt x="3625" y="16685"/>
                  <a:pt x="8459" y="12730"/>
                </a:cubicBezTo>
                <a:cubicBezTo>
                  <a:pt x="12084" y="7457"/>
                  <a:pt x="18126" y="3502"/>
                  <a:pt x="24168" y="865"/>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38" name="Freeform 51">
            <a:extLst>
              <a:ext uri="{FF2B5EF4-FFF2-40B4-BE49-F238E27FC236}">
                <a16:creationId xmlns:a16="http://schemas.microsoft.com/office/drawing/2014/main" id="{6D8A907F-EDB2-7447-9BBA-2931DD6A6443}"/>
              </a:ext>
            </a:extLst>
          </p:cNvPr>
          <p:cNvSpPr>
            <a:spLocks noChangeArrowheads="1"/>
          </p:cNvSpPr>
          <p:nvPr/>
        </p:nvSpPr>
        <p:spPr bwMode="auto">
          <a:xfrm>
            <a:off x="8980949" y="8989303"/>
            <a:ext cx="87887" cy="87889"/>
          </a:xfrm>
          <a:custGeom>
            <a:avLst/>
            <a:gdLst>
              <a:gd name="T0" fmla="*/ 45445 w 72"/>
              <a:gd name="T1" fmla="*/ 22402 h 72"/>
              <a:gd name="T2" fmla="*/ 45445 w 72"/>
              <a:gd name="T3" fmla="*/ 22402 h 72"/>
              <a:gd name="T4" fmla="*/ 22402 w 72"/>
              <a:gd name="T5" fmla="*/ 45445 h 72"/>
              <a:gd name="T6" fmla="*/ 22402 w 72"/>
              <a:gd name="T7" fmla="*/ 45445 h 72"/>
              <a:gd name="T8" fmla="*/ 0 w 72"/>
              <a:gd name="T9" fmla="*/ 22402 h 72"/>
              <a:gd name="T10" fmla="*/ 0 w 72"/>
              <a:gd name="T11" fmla="*/ 22402 h 72"/>
              <a:gd name="T12" fmla="*/ 22402 w 72"/>
              <a:gd name="T13" fmla="*/ 0 h 72"/>
              <a:gd name="T14" fmla="*/ 22402 w 72"/>
              <a:gd name="T15" fmla="*/ 0 h 72"/>
              <a:gd name="T16" fmla="*/ 45445 w 72"/>
              <a:gd name="T17" fmla="*/ 22402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2" h="72">
                <a:moveTo>
                  <a:pt x="71" y="35"/>
                </a:moveTo>
                <a:lnTo>
                  <a:pt x="71" y="35"/>
                </a:lnTo>
                <a:cubicBezTo>
                  <a:pt x="71" y="55"/>
                  <a:pt x="55" y="71"/>
                  <a:pt x="35" y="71"/>
                </a:cubicBezTo>
                <a:cubicBezTo>
                  <a:pt x="15" y="71"/>
                  <a:pt x="0" y="55"/>
                  <a:pt x="0" y="35"/>
                </a:cubicBezTo>
                <a:cubicBezTo>
                  <a:pt x="0" y="16"/>
                  <a:pt x="15" y="0"/>
                  <a:pt x="35" y="0"/>
                </a:cubicBezTo>
                <a:cubicBezTo>
                  <a:pt x="55" y="0"/>
                  <a:pt x="71" y="16"/>
                  <a:pt x="71" y="3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38">
            <a:extLst>
              <a:ext uri="{FF2B5EF4-FFF2-40B4-BE49-F238E27FC236}">
                <a16:creationId xmlns:a16="http://schemas.microsoft.com/office/drawing/2014/main" id="{60FCC356-565E-D642-B93F-AE039CDF175F}"/>
              </a:ext>
            </a:extLst>
          </p:cNvPr>
          <p:cNvSpPr>
            <a:spLocks noChangeArrowheads="1"/>
          </p:cNvSpPr>
          <p:nvPr/>
        </p:nvSpPr>
        <p:spPr bwMode="auto">
          <a:xfrm>
            <a:off x="8519543" y="8615776"/>
            <a:ext cx="734485" cy="267950"/>
          </a:xfrm>
          <a:custGeom>
            <a:avLst/>
            <a:gdLst>
              <a:gd name="connsiteX0" fmla="*/ 0 w 734485"/>
              <a:gd name="connsiteY0" fmla="*/ 197748 h 267950"/>
              <a:gd name="connsiteX1" fmla="*/ 31924 w 734485"/>
              <a:gd name="connsiteY1" fmla="*/ 203800 h 267950"/>
              <a:gd name="connsiteX2" fmla="*/ 61393 w 734485"/>
              <a:gd name="connsiteY2" fmla="*/ 217114 h 267950"/>
              <a:gd name="connsiteX3" fmla="*/ 103140 w 734485"/>
              <a:gd name="connsiteY3" fmla="*/ 267950 h 267950"/>
              <a:gd name="connsiteX4" fmla="*/ 57709 w 734485"/>
              <a:gd name="connsiteY4" fmla="*/ 224376 h 267950"/>
              <a:gd name="connsiteX5" fmla="*/ 30696 w 734485"/>
              <a:gd name="connsiteY5" fmla="*/ 209852 h 267950"/>
              <a:gd name="connsiteX6" fmla="*/ 0 w 734485"/>
              <a:gd name="connsiteY6" fmla="*/ 197748 h 267950"/>
              <a:gd name="connsiteX7" fmla="*/ 236198 w 734485"/>
              <a:gd name="connsiteY7" fmla="*/ 94167 h 267950"/>
              <a:gd name="connsiteX8" fmla="*/ 241920 w 734485"/>
              <a:gd name="connsiteY8" fmla="*/ 107797 h 267950"/>
              <a:gd name="connsiteX9" fmla="*/ 248786 w 734485"/>
              <a:gd name="connsiteY9" fmla="*/ 120187 h 267950"/>
              <a:gd name="connsiteX10" fmla="*/ 255652 w 734485"/>
              <a:gd name="connsiteY10" fmla="*/ 134380 h 267950"/>
              <a:gd name="connsiteX11" fmla="*/ 255652 w 734485"/>
              <a:gd name="connsiteY11" fmla="*/ 147446 h 267950"/>
              <a:gd name="connsiteX12" fmla="*/ 261373 w 734485"/>
              <a:gd name="connsiteY12" fmla="*/ 146207 h 267950"/>
              <a:gd name="connsiteX13" fmla="*/ 261373 w 734485"/>
              <a:gd name="connsiteY13" fmla="*/ 147446 h 267950"/>
              <a:gd name="connsiteX14" fmla="*/ 261373 w 734485"/>
              <a:gd name="connsiteY14" fmla="*/ 163553 h 267950"/>
              <a:gd name="connsiteX15" fmla="*/ 255652 w 734485"/>
              <a:gd name="connsiteY15" fmla="*/ 148685 h 267950"/>
              <a:gd name="connsiteX16" fmla="*/ 245353 w 734485"/>
              <a:gd name="connsiteY16" fmla="*/ 121426 h 267950"/>
              <a:gd name="connsiteX17" fmla="*/ 240775 w 734485"/>
              <a:gd name="connsiteY17" fmla="*/ 107797 h 267950"/>
              <a:gd name="connsiteX18" fmla="*/ 236198 w 734485"/>
              <a:gd name="connsiteY18" fmla="*/ 94167 h 267950"/>
              <a:gd name="connsiteX19" fmla="*/ 259085 w 734485"/>
              <a:gd name="connsiteY19" fmla="*/ 1 h 267950"/>
              <a:gd name="connsiteX20" fmla="*/ 261373 w 734485"/>
              <a:gd name="connsiteY20" fmla="*/ 37172 h 267950"/>
              <a:gd name="connsiteX21" fmla="*/ 261373 w 734485"/>
              <a:gd name="connsiteY21" fmla="*/ 74343 h 267950"/>
              <a:gd name="connsiteX22" fmla="*/ 261373 w 734485"/>
              <a:gd name="connsiteY22" fmla="*/ 146207 h 267950"/>
              <a:gd name="connsiteX23" fmla="*/ 255652 w 734485"/>
              <a:gd name="connsiteY23" fmla="*/ 134380 h 267950"/>
              <a:gd name="connsiteX24" fmla="*/ 255652 w 734485"/>
              <a:gd name="connsiteY24" fmla="*/ 74343 h 267950"/>
              <a:gd name="connsiteX25" fmla="*/ 255652 w 734485"/>
              <a:gd name="connsiteY25" fmla="*/ 37172 h 267950"/>
              <a:gd name="connsiteX26" fmla="*/ 259085 w 734485"/>
              <a:gd name="connsiteY26" fmla="*/ 1 h 267950"/>
              <a:gd name="connsiteX27" fmla="*/ 729777 w 734485"/>
              <a:gd name="connsiteY27" fmla="*/ 0 h 267950"/>
              <a:gd name="connsiteX28" fmla="*/ 734485 w 734485"/>
              <a:gd name="connsiteY28" fmla="*/ 62558 h 267950"/>
              <a:gd name="connsiteX29" fmla="*/ 729777 w 734485"/>
              <a:gd name="connsiteY29" fmla="*/ 125115 h 267950"/>
              <a:gd name="connsiteX30" fmla="*/ 725068 w 734485"/>
              <a:gd name="connsiteY30" fmla="*/ 62558 h 267950"/>
              <a:gd name="connsiteX31" fmla="*/ 729777 w 734485"/>
              <a:gd name="connsiteY31" fmla="*/ 0 h 267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4485" h="267950">
                <a:moveTo>
                  <a:pt x="0" y="197748"/>
                </a:moveTo>
                <a:cubicBezTo>
                  <a:pt x="11051" y="198958"/>
                  <a:pt x="20874" y="198958"/>
                  <a:pt x="31924" y="203800"/>
                </a:cubicBezTo>
                <a:cubicBezTo>
                  <a:pt x="42975" y="206221"/>
                  <a:pt x="52798" y="211062"/>
                  <a:pt x="61393" y="217114"/>
                </a:cubicBezTo>
                <a:cubicBezTo>
                  <a:pt x="79811" y="230428"/>
                  <a:pt x="94545" y="247373"/>
                  <a:pt x="103140" y="267950"/>
                </a:cubicBezTo>
                <a:cubicBezTo>
                  <a:pt x="89634" y="251004"/>
                  <a:pt x="74899" y="236480"/>
                  <a:pt x="57709" y="224376"/>
                </a:cubicBezTo>
                <a:cubicBezTo>
                  <a:pt x="49114" y="218324"/>
                  <a:pt x="39291" y="212272"/>
                  <a:pt x="30696" y="209852"/>
                </a:cubicBezTo>
                <a:cubicBezTo>
                  <a:pt x="20874" y="205010"/>
                  <a:pt x="9823" y="202589"/>
                  <a:pt x="0" y="197748"/>
                </a:cubicBezTo>
                <a:close/>
                <a:moveTo>
                  <a:pt x="236198" y="94167"/>
                </a:moveTo>
                <a:cubicBezTo>
                  <a:pt x="237342" y="99123"/>
                  <a:pt x="239631" y="102841"/>
                  <a:pt x="241920" y="107797"/>
                </a:cubicBezTo>
                <a:cubicBezTo>
                  <a:pt x="244208" y="112753"/>
                  <a:pt x="246497" y="115231"/>
                  <a:pt x="248786" y="120187"/>
                </a:cubicBezTo>
                <a:lnTo>
                  <a:pt x="255652" y="134380"/>
                </a:lnTo>
                <a:lnTo>
                  <a:pt x="255652" y="147446"/>
                </a:lnTo>
                <a:lnTo>
                  <a:pt x="261373" y="146207"/>
                </a:lnTo>
                <a:lnTo>
                  <a:pt x="261373" y="147446"/>
                </a:lnTo>
                <a:lnTo>
                  <a:pt x="261373" y="163553"/>
                </a:lnTo>
                <a:lnTo>
                  <a:pt x="255652" y="148685"/>
                </a:lnTo>
                <a:lnTo>
                  <a:pt x="245353" y="121426"/>
                </a:lnTo>
                <a:cubicBezTo>
                  <a:pt x="243064" y="117709"/>
                  <a:pt x="241920" y="112753"/>
                  <a:pt x="240775" y="107797"/>
                </a:cubicBezTo>
                <a:cubicBezTo>
                  <a:pt x="238487" y="104080"/>
                  <a:pt x="237342" y="99123"/>
                  <a:pt x="236198" y="94167"/>
                </a:cubicBezTo>
                <a:close/>
                <a:moveTo>
                  <a:pt x="259085" y="1"/>
                </a:moveTo>
                <a:cubicBezTo>
                  <a:pt x="259085" y="12391"/>
                  <a:pt x="260229" y="24782"/>
                  <a:pt x="261373" y="37172"/>
                </a:cubicBezTo>
                <a:cubicBezTo>
                  <a:pt x="261373" y="49562"/>
                  <a:pt x="261373" y="61953"/>
                  <a:pt x="261373" y="74343"/>
                </a:cubicBezTo>
                <a:lnTo>
                  <a:pt x="261373" y="146207"/>
                </a:lnTo>
                <a:lnTo>
                  <a:pt x="255652" y="134380"/>
                </a:lnTo>
                <a:lnTo>
                  <a:pt x="255652" y="74343"/>
                </a:lnTo>
                <a:cubicBezTo>
                  <a:pt x="255652" y="61953"/>
                  <a:pt x="255652" y="49562"/>
                  <a:pt x="255652" y="37172"/>
                </a:cubicBezTo>
                <a:cubicBezTo>
                  <a:pt x="256796" y="24782"/>
                  <a:pt x="257940" y="12391"/>
                  <a:pt x="259085" y="1"/>
                </a:cubicBezTo>
                <a:close/>
                <a:moveTo>
                  <a:pt x="729777" y="0"/>
                </a:moveTo>
                <a:cubicBezTo>
                  <a:pt x="734485" y="22079"/>
                  <a:pt x="734485" y="41705"/>
                  <a:pt x="734485" y="62558"/>
                </a:cubicBezTo>
                <a:cubicBezTo>
                  <a:pt x="734485" y="83410"/>
                  <a:pt x="734485" y="104263"/>
                  <a:pt x="729777" y="125115"/>
                </a:cubicBezTo>
                <a:cubicBezTo>
                  <a:pt x="725068" y="104263"/>
                  <a:pt x="725068" y="83410"/>
                  <a:pt x="725068" y="62558"/>
                </a:cubicBezTo>
                <a:cubicBezTo>
                  <a:pt x="725068" y="41705"/>
                  <a:pt x="725068" y="22079"/>
                  <a:pt x="729777" y="0"/>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0" name="Freeform 39">
            <a:extLst>
              <a:ext uri="{FF2B5EF4-FFF2-40B4-BE49-F238E27FC236}">
                <a16:creationId xmlns:a16="http://schemas.microsoft.com/office/drawing/2014/main" id="{7D46A999-30E5-2546-8172-ECCB59A61F70}"/>
              </a:ext>
            </a:extLst>
          </p:cNvPr>
          <p:cNvSpPr>
            <a:spLocks noChangeArrowheads="1"/>
          </p:cNvSpPr>
          <p:nvPr/>
        </p:nvSpPr>
        <p:spPr bwMode="auto">
          <a:xfrm>
            <a:off x="8832644" y="10142843"/>
            <a:ext cx="207501" cy="509636"/>
          </a:xfrm>
          <a:custGeom>
            <a:avLst/>
            <a:gdLst>
              <a:gd name="connsiteX0" fmla="*/ 147066 w 207501"/>
              <a:gd name="connsiteY0" fmla="*/ 433955 h 509636"/>
              <a:gd name="connsiteX1" fmla="*/ 128488 w 207501"/>
              <a:gd name="connsiteY1" fmla="*/ 466913 h 509636"/>
              <a:gd name="connsiteX2" fmla="*/ 97523 w 207501"/>
              <a:gd name="connsiteY2" fmla="*/ 491326 h 509636"/>
              <a:gd name="connsiteX3" fmla="*/ 60365 w 207501"/>
              <a:gd name="connsiteY3" fmla="*/ 504754 h 509636"/>
              <a:gd name="connsiteX4" fmla="*/ 41786 w 207501"/>
              <a:gd name="connsiteY4" fmla="*/ 508416 h 509636"/>
              <a:gd name="connsiteX5" fmla="*/ 21969 w 207501"/>
              <a:gd name="connsiteY5" fmla="*/ 509636 h 509636"/>
              <a:gd name="connsiteX6" fmla="*/ 40548 w 207501"/>
              <a:gd name="connsiteY6" fmla="*/ 504754 h 509636"/>
              <a:gd name="connsiteX7" fmla="*/ 57888 w 207501"/>
              <a:gd name="connsiteY7" fmla="*/ 498650 h 509636"/>
              <a:gd name="connsiteX8" fmla="*/ 76467 w 207501"/>
              <a:gd name="connsiteY8" fmla="*/ 491326 h 509636"/>
              <a:gd name="connsiteX9" fmla="*/ 93807 w 207501"/>
              <a:gd name="connsiteY9" fmla="*/ 484002 h 509636"/>
              <a:gd name="connsiteX10" fmla="*/ 123533 w 207501"/>
              <a:gd name="connsiteY10" fmla="*/ 462030 h 509636"/>
              <a:gd name="connsiteX11" fmla="*/ 147066 w 207501"/>
              <a:gd name="connsiteY11" fmla="*/ 433955 h 509636"/>
              <a:gd name="connsiteX12" fmla="*/ 207501 w 207501"/>
              <a:gd name="connsiteY12" fmla="*/ 203246 h 509636"/>
              <a:gd name="connsiteX13" fmla="*/ 179242 w 207501"/>
              <a:gd name="connsiteY13" fmla="*/ 272925 h 509636"/>
              <a:gd name="connsiteX14" fmla="*/ 138695 w 207501"/>
              <a:gd name="connsiteY14" fmla="*/ 336382 h 509636"/>
              <a:gd name="connsiteX15" fmla="*/ 87091 w 207501"/>
              <a:gd name="connsiteY15" fmla="*/ 389886 h 509636"/>
              <a:gd name="connsiteX16" fmla="*/ 21971 w 207501"/>
              <a:gd name="connsiteY16" fmla="*/ 427214 h 509636"/>
              <a:gd name="connsiteX17" fmla="*/ 53917 w 207501"/>
              <a:gd name="connsiteY17" fmla="*/ 407305 h 509636"/>
              <a:gd name="connsiteX18" fmla="*/ 68661 w 207501"/>
              <a:gd name="connsiteY18" fmla="*/ 397351 h 509636"/>
              <a:gd name="connsiteX19" fmla="*/ 83405 w 207501"/>
              <a:gd name="connsiteY19" fmla="*/ 386153 h 509636"/>
              <a:gd name="connsiteX20" fmla="*/ 132552 w 207501"/>
              <a:gd name="connsiteY20" fmla="*/ 331405 h 509636"/>
              <a:gd name="connsiteX21" fmla="*/ 174327 w 207501"/>
              <a:gd name="connsiteY21" fmla="*/ 270436 h 509636"/>
              <a:gd name="connsiteX22" fmla="*/ 191529 w 207501"/>
              <a:gd name="connsiteY22" fmla="*/ 236841 h 509636"/>
              <a:gd name="connsiteX23" fmla="*/ 207501 w 207501"/>
              <a:gd name="connsiteY23" fmla="*/ 203246 h 509636"/>
              <a:gd name="connsiteX24" fmla="*/ 207481 w 207501"/>
              <a:gd name="connsiteY24" fmla="*/ 0 h 509636"/>
              <a:gd name="connsiteX25" fmla="*/ 167485 w 207501"/>
              <a:gd name="connsiteY25" fmla="*/ 83301 h 509636"/>
              <a:gd name="connsiteX26" fmla="*/ 119989 w 207501"/>
              <a:gd name="connsiteY26" fmla="*/ 161628 h 509636"/>
              <a:gd name="connsiteX27" fmla="*/ 64994 w 207501"/>
              <a:gd name="connsiteY27" fmla="*/ 234982 h 509636"/>
              <a:gd name="connsiteX28" fmla="*/ 0 w 207501"/>
              <a:gd name="connsiteY28" fmla="*/ 300877 h 509636"/>
              <a:gd name="connsiteX29" fmla="*/ 29997 w 207501"/>
              <a:gd name="connsiteY29" fmla="*/ 266065 h 509636"/>
              <a:gd name="connsiteX30" fmla="*/ 44996 w 207501"/>
              <a:gd name="connsiteY30" fmla="*/ 248658 h 509636"/>
              <a:gd name="connsiteX31" fmla="*/ 58745 w 207501"/>
              <a:gd name="connsiteY31" fmla="*/ 231252 h 509636"/>
              <a:gd name="connsiteX32" fmla="*/ 113740 w 207501"/>
              <a:gd name="connsiteY32" fmla="*/ 157898 h 509636"/>
              <a:gd name="connsiteX33" fmla="*/ 162485 w 207501"/>
              <a:gd name="connsiteY33" fmla="*/ 80814 h 509636"/>
              <a:gd name="connsiteX34" fmla="*/ 184983 w 207501"/>
              <a:gd name="connsiteY34" fmla="*/ 41029 h 509636"/>
              <a:gd name="connsiteX35" fmla="*/ 207481 w 207501"/>
              <a:gd name="connsiteY35" fmla="*/ 0 h 509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07501" h="509636">
                <a:moveTo>
                  <a:pt x="147066" y="433955"/>
                </a:moveTo>
                <a:cubicBezTo>
                  <a:pt x="144589" y="446162"/>
                  <a:pt x="135919" y="457148"/>
                  <a:pt x="128488" y="466913"/>
                </a:cubicBezTo>
                <a:cubicBezTo>
                  <a:pt x="118579" y="475458"/>
                  <a:pt x="108670" y="484002"/>
                  <a:pt x="97523" y="491326"/>
                </a:cubicBezTo>
                <a:cubicBezTo>
                  <a:pt x="85137" y="497430"/>
                  <a:pt x="72751" y="501092"/>
                  <a:pt x="60365" y="504754"/>
                </a:cubicBezTo>
                <a:cubicBezTo>
                  <a:pt x="54172" y="507195"/>
                  <a:pt x="47979" y="507195"/>
                  <a:pt x="41786" y="508416"/>
                </a:cubicBezTo>
                <a:cubicBezTo>
                  <a:pt x="34355" y="509636"/>
                  <a:pt x="28162" y="509636"/>
                  <a:pt x="21969" y="509636"/>
                </a:cubicBezTo>
                <a:cubicBezTo>
                  <a:pt x="28162" y="507195"/>
                  <a:pt x="34355" y="505974"/>
                  <a:pt x="40548" y="504754"/>
                </a:cubicBezTo>
                <a:cubicBezTo>
                  <a:pt x="46741" y="502312"/>
                  <a:pt x="52934" y="501092"/>
                  <a:pt x="57888" y="498650"/>
                </a:cubicBezTo>
                <a:cubicBezTo>
                  <a:pt x="64081" y="496209"/>
                  <a:pt x="70274" y="494988"/>
                  <a:pt x="76467" y="491326"/>
                </a:cubicBezTo>
                <a:cubicBezTo>
                  <a:pt x="81421" y="490106"/>
                  <a:pt x="87614" y="486444"/>
                  <a:pt x="93807" y="484002"/>
                </a:cubicBezTo>
                <a:cubicBezTo>
                  <a:pt x="103716" y="477899"/>
                  <a:pt x="114863" y="470575"/>
                  <a:pt x="123533" y="462030"/>
                </a:cubicBezTo>
                <a:cubicBezTo>
                  <a:pt x="132203" y="454706"/>
                  <a:pt x="142112" y="444941"/>
                  <a:pt x="147066" y="433955"/>
                </a:cubicBezTo>
                <a:close/>
                <a:moveTo>
                  <a:pt x="207501" y="203246"/>
                </a:moveTo>
                <a:cubicBezTo>
                  <a:pt x="200129" y="228131"/>
                  <a:pt x="190300" y="250528"/>
                  <a:pt x="179242" y="272925"/>
                </a:cubicBezTo>
                <a:cubicBezTo>
                  <a:pt x="168184" y="295322"/>
                  <a:pt x="154668" y="316474"/>
                  <a:pt x="138695" y="336382"/>
                </a:cubicBezTo>
                <a:cubicBezTo>
                  <a:pt x="123951" y="356291"/>
                  <a:pt x="105521" y="373710"/>
                  <a:pt x="87091" y="389886"/>
                </a:cubicBezTo>
                <a:cubicBezTo>
                  <a:pt x="67432" y="406061"/>
                  <a:pt x="45316" y="418504"/>
                  <a:pt x="21971" y="427214"/>
                </a:cubicBezTo>
                <a:cubicBezTo>
                  <a:pt x="33029" y="420992"/>
                  <a:pt x="44087" y="416015"/>
                  <a:pt x="53917" y="407305"/>
                </a:cubicBezTo>
                <a:cubicBezTo>
                  <a:pt x="58831" y="403573"/>
                  <a:pt x="63746" y="401084"/>
                  <a:pt x="68661" y="397351"/>
                </a:cubicBezTo>
                <a:lnTo>
                  <a:pt x="83405" y="386153"/>
                </a:lnTo>
                <a:cubicBezTo>
                  <a:pt x="100606" y="368733"/>
                  <a:pt x="117808" y="351314"/>
                  <a:pt x="132552" y="331405"/>
                </a:cubicBezTo>
                <a:cubicBezTo>
                  <a:pt x="147296" y="311497"/>
                  <a:pt x="160812" y="291589"/>
                  <a:pt x="174327" y="270436"/>
                </a:cubicBezTo>
                <a:cubicBezTo>
                  <a:pt x="180470" y="259238"/>
                  <a:pt x="185385" y="248040"/>
                  <a:pt x="191529" y="236841"/>
                </a:cubicBezTo>
                <a:cubicBezTo>
                  <a:pt x="196443" y="225643"/>
                  <a:pt x="202587" y="214444"/>
                  <a:pt x="207501" y="203246"/>
                </a:cubicBezTo>
                <a:close/>
                <a:moveTo>
                  <a:pt x="207481" y="0"/>
                </a:moveTo>
                <a:cubicBezTo>
                  <a:pt x="196232" y="29839"/>
                  <a:pt x="182483" y="57191"/>
                  <a:pt x="167485" y="83301"/>
                </a:cubicBezTo>
                <a:cubicBezTo>
                  <a:pt x="153736" y="110653"/>
                  <a:pt x="136238" y="136762"/>
                  <a:pt x="119989" y="161628"/>
                </a:cubicBezTo>
                <a:cubicBezTo>
                  <a:pt x="102491" y="187737"/>
                  <a:pt x="84992" y="211360"/>
                  <a:pt x="64994" y="234982"/>
                </a:cubicBezTo>
                <a:cubicBezTo>
                  <a:pt x="44996" y="258605"/>
                  <a:pt x="22498" y="279741"/>
                  <a:pt x="0" y="300877"/>
                </a:cubicBezTo>
                <a:cubicBezTo>
                  <a:pt x="9999" y="289687"/>
                  <a:pt x="21248" y="278497"/>
                  <a:pt x="29997" y="266065"/>
                </a:cubicBezTo>
                <a:cubicBezTo>
                  <a:pt x="36247" y="259848"/>
                  <a:pt x="39996" y="254875"/>
                  <a:pt x="44996" y="248658"/>
                </a:cubicBezTo>
                <a:lnTo>
                  <a:pt x="58745" y="231252"/>
                </a:lnTo>
                <a:cubicBezTo>
                  <a:pt x="78743" y="207630"/>
                  <a:pt x="96241" y="182764"/>
                  <a:pt x="113740" y="157898"/>
                </a:cubicBezTo>
                <a:cubicBezTo>
                  <a:pt x="129988" y="133032"/>
                  <a:pt x="146237" y="106923"/>
                  <a:pt x="162485" y="80814"/>
                </a:cubicBezTo>
                <a:cubicBezTo>
                  <a:pt x="169985" y="67138"/>
                  <a:pt x="177484" y="54705"/>
                  <a:pt x="184983" y="41029"/>
                </a:cubicBezTo>
                <a:cubicBezTo>
                  <a:pt x="193732" y="27352"/>
                  <a:pt x="199982" y="13676"/>
                  <a:pt x="207481"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1" name="Freeform 58">
            <a:extLst>
              <a:ext uri="{FF2B5EF4-FFF2-40B4-BE49-F238E27FC236}">
                <a16:creationId xmlns:a16="http://schemas.microsoft.com/office/drawing/2014/main" id="{0485E6D6-27FE-6446-A45D-4345D4D4865B}"/>
              </a:ext>
            </a:extLst>
          </p:cNvPr>
          <p:cNvSpPr>
            <a:spLocks noChangeArrowheads="1"/>
          </p:cNvSpPr>
          <p:nvPr/>
        </p:nvSpPr>
        <p:spPr bwMode="auto">
          <a:xfrm>
            <a:off x="9936720" y="5012337"/>
            <a:ext cx="3905479" cy="6179678"/>
          </a:xfrm>
          <a:custGeom>
            <a:avLst/>
            <a:gdLst>
              <a:gd name="T0" fmla="*/ 1864337 w 3135"/>
              <a:gd name="T1" fmla="*/ 3239688 h 4959"/>
              <a:gd name="T2" fmla="*/ 183559 w 3135"/>
              <a:gd name="T3" fmla="*/ 3239688 h 4959"/>
              <a:gd name="T4" fmla="*/ 183559 w 3135"/>
              <a:gd name="T5" fmla="*/ 3239688 h 4959"/>
              <a:gd name="T6" fmla="*/ 0 w 3135"/>
              <a:gd name="T7" fmla="*/ 3056075 h 4959"/>
              <a:gd name="T8" fmla="*/ 0 w 3135"/>
              <a:gd name="T9" fmla="*/ 183613 h 4959"/>
              <a:gd name="T10" fmla="*/ 0 w 3135"/>
              <a:gd name="T11" fmla="*/ 183613 h 4959"/>
              <a:gd name="T12" fmla="*/ 183559 w 3135"/>
              <a:gd name="T13" fmla="*/ 0 h 4959"/>
              <a:gd name="T14" fmla="*/ 1864337 w 3135"/>
              <a:gd name="T15" fmla="*/ 0 h 4959"/>
              <a:gd name="T16" fmla="*/ 1864337 w 3135"/>
              <a:gd name="T17" fmla="*/ 0 h 4959"/>
              <a:gd name="T18" fmla="*/ 2047243 w 3135"/>
              <a:gd name="T19" fmla="*/ 183613 h 4959"/>
              <a:gd name="T20" fmla="*/ 2047243 w 3135"/>
              <a:gd name="T21" fmla="*/ 3056075 h 4959"/>
              <a:gd name="T22" fmla="*/ 2047243 w 3135"/>
              <a:gd name="T23" fmla="*/ 3056075 h 4959"/>
              <a:gd name="T24" fmla="*/ 1864337 w 3135"/>
              <a:gd name="T25" fmla="*/ 3239688 h 49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135" h="4959">
                <a:moveTo>
                  <a:pt x="2854" y="4958"/>
                </a:moveTo>
                <a:lnTo>
                  <a:pt x="281" y="4958"/>
                </a:lnTo>
                <a:cubicBezTo>
                  <a:pt x="126" y="4958"/>
                  <a:pt x="0" y="4832"/>
                  <a:pt x="0" y="4677"/>
                </a:cubicBezTo>
                <a:lnTo>
                  <a:pt x="0" y="281"/>
                </a:lnTo>
                <a:cubicBezTo>
                  <a:pt x="0" y="126"/>
                  <a:pt x="126" y="0"/>
                  <a:pt x="281" y="0"/>
                </a:cubicBezTo>
                <a:lnTo>
                  <a:pt x="2854" y="0"/>
                </a:lnTo>
                <a:cubicBezTo>
                  <a:pt x="3008" y="0"/>
                  <a:pt x="3134" y="126"/>
                  <a:pt x="3134" y="281"/>
                </a:cubicBezTo>
                <a:lnTo>
                  <a:pt x="3134" y="4677"/>
                </a:lnTo>
                <a:cubicBezTo>
                  <a:pt x="3134" y="4832"/>
                  <a:pt x="3008" y="4958"/>
                  <a:pt x="2854" y="4958"/>
                </a:cubicBezTo>
              </a:path>
            </a:pathLst>
          </a:custGeom>
          <a:solidFill>
            <a:srgbClr val="DFDF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59">
            <a:extLst>
              <a:ext uri="{FF2B5EF4-FFF2-40B4-BE49-F238E27FC236}">
                <a16:creationId xmlns:a16="http://schemas.microsoft.com/office/drawing/2014/main" id="{B882C1DE-B31F-BB4C-99B1-0E25EA943D1C}"/>
              </a:ext>
            </a:extLst>
          </p:cNvPr>
          <p:cNvSpPr>
            <a:spLocks noChangeArrowheads="1"/>
          </p:cNvSpPr>
          <p:nvPr/>
        </p:nvSpPr>
        <p:spPr bwMode="auto">
          <a:xfrm>
            <a:off x="10063058" y="8879442"/>
            <a:ext cx="3647310" cy="1757775"/>
          </a:xfrm>
          <a:custGeom>
            <a:avLst/>
            <a:gdLst>
              <a:gd name="T0" fmla="*/ 0 w 2930"/>
              <a:gd name="T1" fmla="*/ 921045 h 1413"/>
              <a:gd name="T2" fmla="*/ 1911868 w 2930"/>
              <a:gd name="T3" fmla="*/ 921045 h 1413"/>
              <a:gd name="T4" fmla="*/ 1911868 w 2930"/>
              <a:gd name="T5" fmla="*/ 0 h 1413"/>
              <a:gd name="T6" fmla="*/ 0 w 2930"/>
              <a:gd name="T7" fmla="*/ 0 h 1413"/>
              <a:gd name="T8" fmla="*/ 0 w 2930"/>
              <a:gd name="T9" fmla="*/ 921045 h 14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413">
                <a:moveTo>
                  <a:pt x="0" y="1412"/>
                </a:moveTo>
                <a:lnTo>
                  <a:pt x="2929" y="1412"/>
                </a:lnTo>
                <a:lnTo>
                  <a:pt x="2929" y="0"/>
                </a:lnTo>
                <a:lnTo>
                  <a:pt x="0" y="0"/>
                </a:lnTo>
                <a:lnTo>
                  <a:pt x="0" y="14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60">
            <a:extLst>
              <a:ext uri="{FF2B5EF4-FFF2-40B4-BE49-F238E27FC236}">
                <a16:creationId xmlns:a16="http://schemas.microsoft.com/office/drawing/2014/main" id="{F4A68855-5079-B840-93F7-E71C71FD6A32}"/>
              </a:ext>
            </a:extLst>
          </p:cNvPr>
          <p:cNvSpPr>
            <a:spLocks noChangeArrowheads="1"/>
          </p:cNvSpPr>
          <p:nvPr/>
        </p:nvSpPr>
        <p:spPr bwMode="auto">
          <a:xfrm>
            <a:off x="10063058" y="5402348"/>
            <a:ext cx="3647310" cy="164791"/>
          </a:xfrm>
          <a:custGeom>
            <a:avLst/>
            <a:gdLst>
              <a:gd name="T0" fmla="*/ 1911868 w 2930"/>
              <a:gd name="T1" fmla="*/ 0 h 132"/>
              <a:gd name="T2" fmla="*/ 0 w 2930"/>
              <a:gd name="T3" fmla="*/ 0 h 132"/>
              <a:gd name="T4" fmla="*/ 0 w 2930"/>
              <a:gd name="T5" fmla="*/ 85754 h 132"/>
              <a:gd name="T6" fmla="*/ 1911868 w 2930"/>
              <a:gd name="T7" fmla="*/ 85754 h 132"/>
              <a:gd name="T8" fmla="*/ 1911868 w 2930"/>
              <a:gd name="T9" fmla="*/ 0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32">
                <a:moveTo>
                  <a:pt x="2929" y="0"/>
                </a:moveTo>
                <a:lnTo>
                  <a:pt x="0" y="0"/>
                </a:lnTo>
                <a:lnTo>
                  <a:pt x="0" y="131"/>
                </a:lnTo>
                <a:lnTo>
                  <a:pt x="2929" y="131"/>
                </a:lnTo>
                <a:lnTo>
                  <a:pt x="2929" y="0"/>
                </a:ln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61">
            <a:extLst>
              <a:ext uri="{FF2B5EF4-FFF2-40B4-BE49-F238E27FC236}">
                <a16:creationId xmlns:a16="http://schemas.microsoft.com/office/drawing/2014/main" id="{BB9DD266-4D43-6B48-A043-5FA8EB398F48}"/>
              </a:ext>
            </a:extLst>
          </p:cNvPr>
          <p:cNvSpPr>
            <a:spLocks noChangeArrowheads="1"/>
          </p:cNvSpPr>
          <p:nvPr/>
        </p:nvSpPr>
        <p:spPr bwMode="auto">
          <a:xfrm>
            <a:off x="10063058" y="5567138"/>
            <a:ext cx="3647310" cy="3312304"/>
          </a:xfrm>
          <a:custGeom>
            <a:avLst/>
            <a:gdLst>
              <a:gd name="T0" fmla="*/ 1911868 w 2930"/>
              <a:gd name="T1" fmla="*/ 0 h 2659"/>
              <a:gd name="T2" fmla="*/ 0 w 2930"/>
              <a:gd name="T3" fmla="*/ 0 h 2659"/>
              <a:gd name="T4" fmla="*/ 0 w 2930"/>
              <a:gd name="T5" fmla="*/ 1736168 h 2659"/>
              <a:gd name="T6" fmla="*/ 1911868 w 2930"/>
              <a:gd name="T7" fmla="*/ 1736168 h 2659"/>
              <a:gd name="T8" fmla="*/ 1911868 w 2930"/>
              <a:gd name="T9" fmla="*/ 0 h 26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2659">
                <a:moveTo>
                  <a:pt x="2929" y="0"/>
                </a:moveTo>
                <a:lnTo>
                  <a:pt x="0" y="0"/>
                </a:lnTo>
                <a:lnTo>
                  <a:pt x="0" y="2658"/>
                </a:lnTo>
                <a:lnTo>
                  <a:pt x="2929" y="2658"/>
                </a:lnTo>
                <a:lnTo>
                  <a:pt x="2929"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44">
            <a:extLst>
              <a:ext uri="{FF2B5EF4-FFF2-40B4-BE49-F238E27FC236}">
                <a16:creationId xmlns:a16="http://schemas.microsoft.com/office/drawing/2014/main" id="{8EA6DCDB-9CF3-C34B-92F0-0A9E88D3709E}"/>
              </a:ext>
            </a:extLst>
          </p:cNvPr>
          <p:cNvSpPr>
            <a:spLocks noChangeArrowheads="1"/>
          </p:cNvSpPr>
          <p:nvPr/>
        </p:nvSpPr>
        <p:spPr bwMode="auto">
          <a:xfrm>
            <a:off x="10063058" y="5567137"/>
            <a:ext cx="3646065" cy="3311058"/>
          </a:xfrm>
          <a:custGeom>
            <a:avLst/>
            <a:gdLst>
              <a:gd name="connsiteX0" fmla="*/ 3646065 w 3646065"/>
              <a:gd name="connsiteY0" fmla="*/ 2823424 h 3311058"/>
              <a:gd name="connsiteX1" fmla="*/ 3646065 w 3646065"/>
              <a:gd name="connsiteY1" fmla="*/ 2846974 h 3311058"/>
              <a:gd name="connsiteX2" fmla="*/ 2766134 w 3646065"/>
              <a:gd name="connsiteY2" fmla="*/ 3305574 h 3311058"/>
              <a:gd name="connsiteX3" fmla="*/ 2729990 w 3646065"/>
              <a:gd name="connsiteY3" fmla="*/ 3305574 h 3311058"/>
              <a:gd name="connsiteX4" fmla="*/ 3009175 w 3646065"/>
              <a:gd name="connsiteY4" fmla="*/ 3097344 h 3311058"/>
              <a:gd name="connsiteX5" fmla="*/ 3646065 w 3646065"/>
              <a:gd name="connsiteY5" fmla="*/ 2823424 h 3311058"/>
              <a:gd name="connsiteX6" fmla="*/ 1564733 w 3646065"/>
              <a:gd name="connsiteY6" fmla="*/ 2036712 h 3311058"/>
              <a:gd name="connsiteX7" fmla="*/ 1185064 w 3646065"/>
              <a:gd name="connsiteY7" fmla="*/ 2496373 h 3311058"/>
              <a:gd name="connsiteX8" fmla="*/ 1330708 w 3646065"/>
              <a:gd name="connsiteY8" fmla="*/ 3060674 h 3311058"/>
              <a:gd name="connsiteX9" fmla="*/ 2194610 w 3646065"/>
              <a:gd name="connsiteY9" fmla="*/ 2647103 h 3311058"/>
              <a:gd name="connsiteX10" fmla="*/ 2952703 w 3646065"/>
              <a:gd name="connsiteY10" fmla="*/ 2355610 h 3311058"/>
              <a:gd name="connsiteX11" fmla="*/ 2393780 w 3646065"/>
              <a:gd name="connsiteY11" fmla="*/ 2209863 h 3311058"/>
              <a:gd name="connsiteX12" fmla="*/ 1564733 w 3646065"/>
              <a:gd name="connsiteY12" fmla="*/ 2036712 h 3311058"/>
              <a:gd name="connsiteX13" fmla="*/ 909960 w 3646065"/>
              <a:gd name="connsiteY13" fmla="*/ 1939548 h 3311058"/>
              <a:gd name="connsiteX14" fmla="*/ 1085479 w 3646065"/>
              <a:gd name="connsiteY14" fmla="*/ 2254709 h 3311058"/>
              <a:gd name="connsiteX15" fmla="*/ 1175106 w 3646065"/>
              <a:gd name="connsiteY15" fmla="*/ 2470214 h 3311058"/>
              <a:gd name="connsiteX16" fmla="*/ 1537347 w 3646065"/>
              <a:gd name="connsiteY16" fmla="*/ 2031729 h 3311058"/>
              <a:gd name="connsiteX17" fmla="*/ 1023238 w 3646065"/>
              <a:gd name="connsiteY17" fmla="*/ 1954496 h 3311058"/>
              <a:gd name="connsiteX18" fmla="*/ 909960 w 3646065"/>
              <a:gd name="connsiteY18" fmla="*/ 1939548 h 3311058"/>
              <a:gd name="connsiteX19" fmla="*/ 546474 w 3646065"/>
              <a:gd name="connsiteY19" fmla="*/ 1535942 h 3311058"/>
              <a:gd name="connsiteX20" fmla="*/ 504150 w 3646065"/>
              <a:gd name="connsiteY20" fmla="*/ 1879754 h 3311058"/>
              <a:gd name="connsiteX21" fmla="*/ 861412 w 3646065"/>
              <a:gd name="connsiteY21" fmla="*/ 1910897 h 3311058"/>
              <a:gd name="connsiteX22" fmla="*/ 546474 w 3646065"/>
              <a:gd name="connsiteY22" fmla="*/ 1535942 h 3311058"/>
              <a:gd name="connsiteX23" fmla="*/ 603736 w 3646065"/>
              <a:gd name="connsiteY23" fmla="*/ 0 h 3311058"/>
              <a:gd name="connsiteX24" fmla="*/ 628632 w 3646065"/>
              <a:gd name="connsiteY24" fmla="*/ 0 h 3311058"/>
              <a:gd name="connsiteX25" fmla="*/ 550209 w 3646065"/>
              <a:gd name="connsiteY25" fmla="*/ 1504800 h 3311058"/>
              <a:gd name="connsiteX26" fmla="*/ 560167 w 3646065"/>
              <a:gd name="connsiteY26" fmla="*/ 1514765 h 3311058"/>
              <a:gd name="connsiteX27" fmla="*/ 892533 w 3646065"/>
              <a:gd name="connsiteY27" fmla="*/ 1913388 h 3311058"/>
              <a:gd name="connsiteX28" fmla="*/ 1025728 w 3646065"/>
              <a:gd name="connsiteY28" fmla="*/ 1930828 h 3311058"/>
              <a:gd name="connsiteX29" fmla="*/ 1556020 w 3646065"/>
              <a:gd name="connsiteY29" fmla="*/ 2010552 h 3311058"/>
              <a:gd name="connsiteX30" fmla="*/ 2423656 w 3646065"/>
              <a:gd name="connsiteY30" fmla="*/ 1129846 h 3311058"/>
              <a:gd name="connsiteX31" fmla="*/ 3646065 w 3646065"/>
              <a:gd name="connsiteY31" fmla="*/ 518209 h 3311058"/>
              <a:gd name="connsiteX32" fmla="*/ 3646065 w 3646065"/>
              <a:gd name="connsiteY32" fmla="*/ 543123 h 3311058"/>
              <a:gd name="connsiteX33" fmla="*/ 2438594 w 3646065"/>
              <a:gd name="connsiteY33" fmla="*/ 1147285 h 3311058"/>
              <a:gd name="connsiteX34" fmla="*/ 1583406 w 3646065"/>
              <a:gd name="connsiteY34" fmla="*/ 2015535 h 3311058"/>
              <a:gd name="connsiteX35" fmla="*/ 2400005 w 3646065"/>
              <a:gd name="connsiteY35" fmla="*/ 2186195 h 3311058"/>
              <a:gd name="connsiteX36" fmla="*/ 2991292 w 3646065"/>
              <a:gd name="connsiteY36" fmla="*/ 2341907 h 3311058"/>
              <a:gd name="connsiteX37" fmla="*/ 3646065 w 3646065"/>
              <a:gd name="connsiteY37" fmla="*/ 2147579 h 3311058"/>
              <a:gd name="connsiteX38" fmla="*/ 3646065 w 3646065"/>
              <a:gd name="connsiteY38" fmla="*/ 2172493 h 3311058"/>
              <a:gd name="connsiteX39" fmla="*/ 3032371 w 3646065"/>
              <a:gd name="connsiteY39" fmla="*/ 2354364 h 3311058"/>
              <a:gd name="connsiteX40" fmla="*/ 3646065 w 3646065"/>
              <a:gd name="connsiteY40" fmla="*/ 2552430 h 3311058"/>
              <a:gd name="connsiteX41" fmla="*/ 3646065 w 3646065"/>
              <a:gd name="connsiteY41" fmla="*/ 2578589 h 3311058"/>
              <a:gd name="connsiteX42" fmla="*/ 2992537 w 3646065"/>
              <a:gd name="connsiteY42" fmla="*/ 2366821 h 3311058"/>
              <a:gd name="connsiteX43" fmla="*/ 2204568 w 3646065"/>
              <a:gd name="connsiteY43" fmla="*/ 2669525 h 3311058"/>
              <a:gd name="connsiteX44" fmla="*/ 1334442 w 3646065"/>
              <a:gd name="connsiteY44" fmla="*/ 3085588 h 3311058"/>
              <a:gd name="connsiteX45" fmla="*/ 1363073 w 3646065"/>
              <a:gd name="connsiteY45" fmla="*/ 3311058 h 3311058"/>
              <a:gd name="connsiteX46" fmla="*/ 1339422 w 3646065"/>
              <a:gd name="connsiteY46" fmla="*/ 3311058 h 3311058"/>
              <a:gd name="connsiteX47" fmla="*/ 1312036 w 3646065"/>
              <a:gd name="connsiteY47" fmla="*/ 3098044 h 3311058"/>
              <a:gd name="connsiteX48" fmla="*/ 956018 w 3646065"/>
              <a:gd name="connsiteY48" fmla="*/ 3311058 h 3311058"/>
              <a:gd name="connsiteX49" fmla="*/ 912450 w 3646065"/>
              <a:gd name="connsiteY49" fmla="*/ 3311058 h 3311058"/>
              <a:gd name="connsiteX50" fmla="*/ 1309546 w 3646065"/>
              <a:gd name="connsiteY50" fmla="*/ 3073130 h 3311058"/>
              <a:gd name="connsiteX51" fmla="*/ 1167637 w 3646065"/>
              <a:gd name="connsiteY51" fmla="*/ 2518796 h 3311058"/>
              <a:gd name="connsiteX52" fmla="*/ 1125313 w 3646065"/>
              <a:gd name="connsiteY52" fmla="*/ 2571115 h 3311058"/>
              <a:gd name="connsiteX53" fmla="*/ 492947 w 3646065"/>
              <a:gd name="connsiteY53" fmla="*/ 3311058 h 3311058"/>
              <a:gd name="connsiteX54" fmla="*/ 459337 w 3646065"/>
              <a:gd name="connsiteY54" fmla="*/ 3311058 h 3311058"/>
              <a:gd name="connsiteX55" fmla="*/ 1105396 w 3646065"/>
              <a:gd name="connsiteY55" fmla="*/ 2556167 h 3311058"/>
              <a:gd name="connsiteX56" fmla="*/ 1158923 w 3646065"/>
              <a:gd name="connsiteY56" fmla="*/ 2492636 h 3311058"/>
              <a:gd name="connsiteX57" fmla="*/ 1063073 w 3646065"/>
              <a:gd name="connsiteY57" fmla="*/ 2265920 h 3311058"/>
              <a:gd name="connsiteX58" fmla="*/ 878840 w 3646065"/>
              <a:gd name="connsiteY58" fmla="*/ 1935810 h 3311058"/>
              <a:gd name="connsiteX59" fmla="*/ 501661 w 3646065"/>
              <a:gd name="connsiteY59" fmla="*/ 1903422 h 3311058"/>
              <a:gd name="connsiteX60" fmla="*/ 415768 w 3646065"/>
              <a:gd name="connsiteY60" fmla="*/ 2516305 h 3311058"/>
              <a:gd name="connsiteX61" fmla="*/ 316183 w 3646065"/>
              <a:gd name="connsiteY61" fmla="*/ 3311058 h 3311058"/>
              <a:gd name="connsiteX62" fmla="*/ 291287 w 3646065"/>
              <a:gd name="connsiteY62" fmla="*/ 3311058 h 3311058"/>
              <a:gd name="connsiteX63" fmla="*/ 390872 w 3646065"/>
              <a:gd name="connsiteY63" fmla="*/ 2512567 h 3311058"/>
              <a:gd name="connsiteX64" fmla="*/ 478009 w 3646065"/>
              <a:gd name="connsiteY64" fmla="*/ 1902177 h 3311058"/>
              <a:gd name="connsiteX65" fmla="*/ 146888 w 3646065"/>
              <a:gd name="connsiteY65" fmla="*/ 1890965 h 3311058"/>
              <a:gd name="connsiteX66" fmla="*/ 0 w 3646065"/>
              <a:gd name="connsiteY66" fmla="*/ 1893457 h 3311058"/>
              <a:gd name="connsiteX67" fmla="*/ 0 w 3646065"/>
              <a:gd name="connsiteY67" fmla="*/ 1869789 h 3311058"/>
              <a:gd name="connsiteX68" fmla="*/ 480499 w 3646065"/>
              <a:gd name="connsiteY68" fmla="*/ 1877263 h 3311058"/>
              <a:gd name="connsiteX69" fmla="*/ 525312 w 3646065"/>
              <a:gd name="connsiteY69" fmla="*/ 1514765 h 3311058"/>
              <a:gd name="connsiteX70" fmla="*/ 0 w 3646065"/>
              <a:gd name="connsiteY70" fmla="*/ 1141057 h 3311058"/>
              <a:gd name="connsiteX71" fmla="*/ 0 w 3646065"/>
              <a:gd name="connsiteY71" fmla="*/ 1114897 h 3311058"/>
              <a:gd name="connsiteX72" fmla="*/ 527802 w 3646065"/>
              <a:gd name="connsiteY72" fmla="*/ 1484869 h 3311058"/>
              <a:gd name="connsiteX73" fmla="*/ 603736 w 3646065"/>
              <a:gd name="connsiteY73" fmla="*/ 0 h 3311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646065" h="3311058">
                <a:moveTo>
                  <a:pt x="3646065" y="2823424"/>
                </a:moveTo>
                <a:lnTo>
                  <a:pt x="3646065" y="2846974"/>
                </a:lnTo>
                <a:cubicBezTo>
                  <a:pt x="3328243" y="2905228"/>
                  <a:pt x="3032856" y="3089908"/>
                  <a:pt x="2766134" y="3305574"/>
                </a:cubicBezTo>
                <a:lnTo>
                  <a:pt x="2729990" y="3305574"/>
                </a:lnTo>
                <a:cubicBezTo>
                  <a:pt x="2819728" y="3231206"/>
                  <a:pt x="2911959" y="3160557"/>
                  <a:pt x="3009175" y="3097344"/>
                </a:cubicBezTo>
                <a:cubicBezTo>
                  <a:pt x="3232273" y="2951088"/>
                  <a:pt x="3441662" y="2859368"/>
                  <a:pt x="3646065" y="2823424"/>
                </a:cubicBezTo>
                <a:close/>
                <a:moveTo>
                  <a:pt x="1564733" y="2036712"/>
                </a:moveTo>
                <a:cubicBezTo>
                  <a:pt x="1432783" y="2191178"/>
                  <a:pt x="1307056" y="2346890"/>
                  <a:pt x="1185064" y="2496373"/>
                </a:cubicBezTo>
                <a:cubicBezTo>
                  <a:pt x="1249795" y="2673262"/>
                  <a:pt x="1298343" y="2862608"/>
                  <a:pt x="1330708" y="3060674"/>
                </a:cubicBezTo>
                <a:cubicBezTo>
                  <a:pt x="1585895" y="2922401"/>
                  <a:pt x="1877182" y="2781638"/>
                  <a:pt x="2194610" y="2647103"/>
                </a:cubicBezTo>
                <a:cubicBezTo>
                  <a:pt x="2447308" y="2539973"/>
                  <a:pt x="2707474" y="2440317"/>
                  <a:pt x="2952703" y="2355610"/>
                </a:cubicBezTo>
                <a:cubicBezTo>
                  <a:pt x="2779674" y="2307028"/>
                  <a:pt x="2591706" y="2257200"/>
                  <a:pt x="2393780" y="2209863"/>
                </a:cubicBezTo>
                <a:cubicBezTo>
                  <a:pt x="2113697" y="2142596"/>
                  <a:pt x="1833614" y="2084048"/>
                  <a:pt x="1564733" y="2036712"/>
                </a:cubicBezTo>
                <a:close/>
                <a:moveTo>
                  <a:pt x="909960" y="1939548"/>
                </a:moveTo>
                <a:cubicBezTo>
                  <a:pt x="974691" y="2039203"/>
                  <a:pt x="1031952" y="2143842"/>
                  <a:pt x="1085479" y="2254709"/>
                </a:cubicBezTo>
                <a:cubicBezTo>
                  <a:pt x="1117844" y="2324467"/>
                  <a:pt x="1147720" y="2396718"/>
                  <a:pt x="1175106" y="2470214"/>
                </a:cubicBezTo>
                <a:cubicBezTo>
                  <a:pt x="1290874" y="2326959"/>
                  <a:pt x="1411621" y="2178721"/>
                  <a:pt x="1537347" y="2031729"/>
                </a:cubicBezTo>
                <a:cubicBezTo>
                  <a:pt x="1360584" y="2000587"/>
                  <a:pt x="1187554" y="1974427"/>
                  <a:pt x="1023238" y="1954496"/>
                </a:cubicBezTo>
                <a:cubicBezTo>
                  <a:pt x="985894" y="1948267"/>
                  <a:pt x="947305" y="1944530"/>
                  <a:pt x="909960" y="1939548"/>
                </a:cubicBezTo>
                <a:close/>
                <a:moveTo>
                  <a:pt x="546474" y="1535942"/>
                </a:moveTo>
                <a:cubicBezTo>
                  <a:pt x="532781" y="1653038"/>
                  <a:pt x="519088" y="1767642"/>
                  <a:pt x="504150" y="1879754"/>
                </a:cubicBezTo>
                <a:cubicBezTo>
                  <a:pt x="617429" y="1887228"/>
                  <a:pt x="736931" y="1897194"/>
                  <a:pt x="861412" y="1910897"/>
                </a:cubicBezTo>
                <a:cubicBezTo>
                  <a:pt x="768051" y="1773870"/>
                  <a:pt x="663487" y="1648055"/>
                  <a:pt x="546474" y="1535942"/>
                </a:cubicBezTo>
                <a:close/>
                <a:moveTo>
                  <a:pt x="603736" y="0"/>
                </a:moveTo>
                <a:lnTo>
                  <a:pt x="628632" y="0"/>
                </a:lnTo>
                <a:cubicBezTo>
                  <a:pt x="639835" y="518209"/>
                  <a:pt x="602491" y="1031436"/>
                  <a:pt x="550209" y="1504800"/>
                </a:cubicBezTo>
                <a:cubicBezTo>
                  <a:pt x="552698" y="1508537"/>
                  <a:pt x="556433" y="1511028"/>
                  <a:pt x="560167" y="1514765"/>
                </a:cubicBezTo>
                <a:cubicBezTo>
                  <a:pt x="683404" y="1634352"/>
                  <a:pt x="795437" y="1767642"/>
                  <a:pt x="892533" y="1913388"/>
                </a:cubicBezTo>
                <a:cubicBezTo>
                  <a:pt x="937346" y="1918371"/>
                  <a:pt x="980915" y="1924599"/>
                  <a:pt x="1025728" y="1930828"/>
                </a:cubicBezTo>
                <a:cubicBezTo>
                  <a:pt x="1195023" y="1952004"/>
                  <a:pt x="1373032" y="1978164"/>
                  <a:pt x="1556020" y="2010552"/>
                </a:cubicBezTo>
                <a:cubicBezTo>
                  <a:pt x="1823655" y="1696637"/>
                  <a:pt x="2112452" y="1385213"/>
                  <a:pt x="2423656" y="1129846"/>
                </a:cubicBezTo>
                <a:cubicBezTo>
                  <a:pt x="2841914" y="782296"/>
                  <a:pt x="3246479" y="580494"/>
                  <a:pt x="3646065" y="518209"/>
                </a:cubicBezTo>
                <a:lnTo>
                  <a:pt x="3646065" y="543123"/>
                </a:lnTo>
                <a:cubicBezTo>
                  <a:pt x="3251458" y="605408"/>
                  <a:pt x="2853118" y="805965"/>
                  <a:pt x="2438594" y="1147285"/>
                </a:cubicBezTo>
                <a:cubicBezTo>
                  <a:pt x="2132369" y="1400161"/>
                  <a:pt x="1847306" y="1705357"/>
                  <a:pt x="1583406" y="2015535"/>
                </a:cubicBezTo>
                <a:cubicBezTo>
                  <a:pt x="1847306" y="2062871"/>
                  <a:pt x="2123656" y="2120173"/>
                  <a:pt x="2400005" y="2186195"/>
                </a:cubicBezTo>
                <a:cubicBezTo>
                  <a:pt x="2604154" y="2236023"/>
                  <a:pt x="2804570" y="2289588"/>
                  <a:pt x="2991292" y="2341907"/>
                </a:cubicBezTo>
                <a:cubicBezTo>
                  <a:pt x="3231542" y="2259691"/>
                  <a:pt x="3455608" y="2192424"/>
                  <a:pt x="3646065" y="2147579"/>
                </a:cubicBezTo>
                <a:lnTo>
                  <a:pt x="3646065" y="2172493"/>
                </a:lnTo>
                <a:cubicBezTo>
                  <a:pt x="3466812" y="2216092"/>
                  <a:pt x="3256438" y="2277131"/>
                  <a:pt x="3032371" y="2354364"/>
                </a:cubicBezTo>
                <a:cubicBezTo>
                  <a:pt x="3266396" y="2421632"/>
                  <a:pt x="3476770" y="2490145"/>
                  <a:pt x="3646065" y="2552430"/>
                </a:cubicBezTo>
                <a:lnTo>
                  <a:pt x="3646065" y="2578589"/>
                </a:lnTo>
                <a:cubicBezTo>
                  <a:pt x="3471791" y="2513813"/>
                  <a:pt x="3250214" y="2440317"/>
                  <a:pt x="2992537" y="2366821"/>
                </a:cubicBezTo>
                <a:cubicBezTo>
                  <a:pt x="2738594" y="2454020"/>
                  <a:pt x="2467225" y="2557412"/>
                  <a:pt x="2204568" y="2669525"/>
                </a:cubicBezTo>
                <a:cubicBezTo>
                  <a:pt x="1884651" y="2805306"/>
                  <a:pt x="1590874" y="2946070"/>
                  <a:pt x="1334442" y="3085588"/>
                </a:cubicBezTo>
                <a:cubicBezTo>
                  <a:pt x="1346891" y="3160329"/>
                  <a:pt x="1355604" y="3235071"/>
                  <a:pt x="1363073" y="3311058"/>
                </a:cubicBezTo>
                <a:lnTo>
                  <a:pt x="1339422" y="3311058"/>
                </a:lnTo>
                <a:cubicBezTo>
                  <a:pt x="1331953" y="3238808"/>
                  <a:pt x="1323239" y="3167803"/>
                  <a:pt x="1312036" y="3098044"/>
                </a:cubicBezTo>
                <a:cubicBezTo>
                  <a:pt x="1183820" y="3170295"/>
                  <a:pt x="1064317" y="3241299"/>
                  <a:pt x="956018" y="3311058"/>
                </a:cubicBezTo>
                <a:lnTo>
                  <a:pt x="912450" y="3311058"/>
                </a:lnTo>
                <a:cubicBezTo>
                  <a:pt x="1030707" y="3232580"/>
                  <a:pt x="1163903" y="3152855"/>
                  <a:pt x="1309546" y="3073130"/>
                </a:cubicBezTo>
                <a:cubicBezTo>
                  <a:pt x="1277181" y="2877556"/>
                  <a:pt x="1229878" y="2693193"/>
                  <a:pt x="1167637" y="2518796"/>
                </a:cubicBezTo>
                <a:cubicBezTo>
                  <a:pt x="1152699" y="2536236"/>
                  <a:pt x="1139006" y="2553675"/>
                  <a:pt x="1125313" y="2571115"/>
                </a:cubicBezTo>
                <a:cubicBezTo>
                  <a:pt x="897512" y="2851397"/>
                  <a:pt x="688383" y="3112993"/>
                  <a:pt x="492947" y="3311058"/>
                </a:cubicBezTo>
                <a:lnTo>
                  <a:pt x="459337" y="3311058"/>
                </a:lnTo>
                <a:cubicBezTo>
                  <a:pt x="657263" y="3111747"/>
                  <a:pt x="873861" y="2843922"/>
                  <a:pt x="1105396" y="2556167"/>
                </a:cubicBezTo>
                <a:cubicBezTo>
                  <a:pt x="1122824" y="2534990"/>
                  <a:pt x="1140251" y="2513813"/>
                  <a:pt x="1158923" y="2492636"/>
                </a:cubicBezTo>
                <a:cubicBezTo>
                  <a:pt x="1129048" y="2414158"/>
                  <a:pt x="1097928" y="2338170"/>
                  <a:pt x="1063073" y="2265920"/>
                </a:cubicBezTo>
                <a:cubicBezTo>
                  <a:pt x="1009546" y="2150070"/>
                  <a:pt x="947305" y="2040449"/>
                  <a:pt x="878840" y="1935810"/>
                </a:cubicBezTo>
                <a:cubicBezTo>
                  <a:pt x="746889" y="1922108"/>
                  <a:pt x="621163" y="1910897"/>
                  <a:pt x="501661" y="1903422"/>
                </a:cubicBezTo>
                <a:cubicBezTo>
                  <a:pt x="473030" y="2120173"/>
                  <a:pt x="443154" y="2325713"/>
                  <a:pt x="415768" y="2516305"/>
                </a:cubicBezTo>
                <a:cubicBezTo>
                  <a:pt x="368465" y="2836448"/>
                  <a:pt x="329876" y="3110501"/>
                  <a:pt x="316183" y="3311058"/>
                </a:cubicBezTo>
                <a:lnTo>
                  <a:pt x="291287" y="3311058"/>
                </a:lnTo>
                <a:cubicBezTo>
                  <a:pt x="304980" y="3119221"/>
                  <a:pt x="342324" y="2853888"/>
                  <a:pt x="390872" y="2512567"/>
                </a:cubicBezTo>
                <a:cubicBezTo>
                  <a:pt x="418258" y="2321976"/>
                  <a:pt x="448134" y="2117682"/>
                  <a:pt x="478009" y="1902177"/>
                </a:cubicBezTo>
                <a:cubicBezTo>
                  <a:pt x="360997" y="1895948"/>
                  <a:pt x="251453" y="1890965"/>
                  <a:pt x="146888" y="1890965"/>
                </a:cubicBezTo>
                <a:cubicBezTo>
                  <a:pt x="95851" y="1890965"/>
                  <a:pt x="47303" y="1892211"/>
                  <a:pt x="0" y="1893457"/>
                </a:cubicBezTo>
                <a:lnTo>
                  <a:pt x="0" y="1869789"/>
                </a:lnTo>
                <a:cubicBezTo>
                  <a:pt x="146888" y="1864806"/>
                  <a:pt x="307469" y="1867297"/>
                  <a:pt x="480499" y="1877263"/>
                </a:cubicBezTo>
                <a:cubicBezTo>
                  <a:pt x="495437" y="1760167"/>
                  <a:pt x="510374" y="1638089"/>
                  <a:pt x="525312" y="1514765"/>
                </a:cubicBezTo>
                <a:cubicBezTo>
                  <a:pt x="337345" y="1336631"/>
                  <a:pt x="143154" y="1215798"/>
                  <a:pt x="0" y="1141057"/>
                </a:cubicBezTo>
                <a:lnTo>
                  <a:pt x="0" y="1114897"/>
                </a:lnTo>
                <a:cubicBezTo>
                  <a:pt x="143154" y="1187148"/>
                  <a:pt x="337345" y="1306734"/>
                  <a:pt x="527802" y="1484869"/>
                </a:cubicBezTo>
                <a:cubicBezTo>
                  <a:pt x="580084" y="1016487"/>
                  <a:pt x="616184" y="510735"/>
                  <a:pt x="603736" y="0"/>
                </a:cubicBezTo>
                <a:close/>
              </a:path>
            </a:pathLst>
          </a:custGeom>
          <a:solidFill>
            <a:srgbClr val="FE848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6" name="Freeform 64">
            <a:extLst>
              <a:ext uri="{FF2B5EF4-FFF2-40B4-BE49-F238E27FC236}">
                <a16:creationId xmlns:a16="http://schemas.microsoft.com/office/drawing/2014/main" id="{4D81706D-8E89-E24D-8215-C3B5F0A911FB}"/>
              </a:ext>
            </a:extLst>
          </p:cNvPr>
          <p:cNvSpPr>
            <a:spLocks noChangeArrowheads="1"/>
          </p:cNvSpPr>
          <p:nvPr/>
        </p:nvSpPr>
        <p:spPr bwMode="auto">
          <a:xfrm>
            <a:off x="11474743" y="5171638"/>
            <a:ext cx="845913" cy="60421"/>
          </a:xfrm>
          <a:custGeom>
            <a:avLst/>
            <a:gdLst>
              <a:gd name="T0" fmla="*/ 442912 w 677"/>
              <a:gd name="T1" fmla="*/ 31022 h 48"/>
              <a:gd name="T2" fmla="*/ 0 w 677"/>
              <a:gd name="T3" fmla="*/ 31022 h 48"/>
              <a:gd name="T4" fmla="*/ 0 w 677"/>
              <a:gd name="T5" fmla="*/ 0 h 48"/>
              <a:gd name="T6" fmla="*/ 442912 w 677"/>
              <a:gd name="T7" fmla="*/ 0 h 48"/>
              <a:gd name="T8" fmla="*/ 442912 w 677"/>
              <a:gd name="T9" fmla="*/ 31022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77" h="48">
                <a:moveTo>
                  <a:pt x="676" y="47"/>
                </a:moveTo>
                <a:lnTo>
                  <a:pt x="0" y="47"/>
                </a:lnTo>
                <a:lnTo>
                  <a:pt x="0" y="0"/>
                </a:lnTo>
                <a:lnTo>
                  <a:pt x="676" y="0"/>
                </a:lnTo>
                <a:lnTo>
                  <a:pt x="676" y="47"/>
                </a:lnTo>
              </a:path>
            </a:pathLst>
          </a:custGeom>
          <a:solidFill>
            <a:srgbClr val="91929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65">
            <a:extLst>
              <a:ext uri="{FF2B5EF4-FFF2-40B4-BE49-F238E27FC236}">
                <a16:creationId xmlns:a16="http://schemas.microsoft.com/office/drawing/2014/main" id="{840286CF-2DE6-3440-85DF-11D8F1E3CDDC}"/>
              </a:ext>
            </a:extLst>
          </p:cNvPr>
          <p:cNvSpPr>
            <a:spLocks noChangeArrowheads="1"/>
          </p:cNvSpPr>
          <p:nvPr/>
        </p:nvSpPr>
        <p:spPr bwMode="auto">
          <a:xfrm>
            <a:off x="11732912" y="10719615"/>
            <a:ext cx="335068" cy="335075"/>
          </a:xfrm>
          <a:custGeom>
            <a:avLst/>
            <a:gdLst>
              <a:gd name="T0" fmla="*/ 175047 w 270"/>
              <a:gd name="T1" fmla="*/ 87525 h 271"/>
              <a:gd name="T2" fmla="*/ 175047 w 270"/>
              <a:gd name="T3" fmla="*/ 87525 h 271"/>
              <a:gd name="T4" fmla="*/ 87198 w 270"/>
              <a:gd name="T5" fmla="*/ 175050 h 271"/>
              <a:gd name="T6" fmla="*/ 87198 w 270"/>
              <a:gd name="T7" fmla="*/ 175050 h 271"/>
              <a:gd name="T8" fmla="*/ 0 w 270"/>
              <a:gd name="T9" fmla="*/ 87525 h 271"/>
              <a:gd name="T10" fmla="*/ 0 w 270"/>
              <a:gd name="T11" fmla="*/ 87525 h 271"/>
              <a:gd name="T12" fmla="*/ 87198 w 270"/>
              <a:gd name="T13" fmla="*/ 0 h 271"/>
              <a:gd name="T14" fmla="*/ 87198 w 270"/>
              <a:gd name="T15" fmla="*/ 0 h 271"/>
              <a:gd name="T16" fmla="*/ 175047 w 270"/>
              <a:gd name="T17" fmla="*/ 87525 h 2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0" h="271">
                <a:moveTo>
                  <a:pt x="269" y="135"/>
                </a:moveTo>
                <a:lnTo>
                  <a:pt x="269" y="135"/>
                </a:lnTo>
                <a:cubicBezTo>
                  <a:pt x="269" y="209"/>
                  <a:pt x="209" y="270"/>
                  <a:pt x="134" y="270"/>
                </a:cubicBezTo>
                <a:cubicBezTo>
                  <a:pt x="60" y="270"/>
                  <a:pt x="0" y="209"/>
                  <a:pt x="0" y="135"/>
                </a:cubicBezTo>
                <a:cubicBezTo>
                  <a:pt x="0" y="60"/>
                  <a:pt x="60" y="0"/>
                  <a:pt x="134" y="0"/>
                </a:cubicBezTo>
                <a:cubicBezTo>
                  <a:pt x="209" y="0"/>
                  <a:pt x="269" y="60"/>
                  <a:pt x="269" y="135"/>
                </a:cubicBezTo>
              </a:path>
            </a:pathLst>
          </a:custGeom>
          <a:solidFill>
            <a:srgbClr val="91929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47">
            <a:extLst>
              <a:ext uri="{FF2B5EF4-FFF2-40B4-BE49-F238E27FC236}">
                <a16:creationId xmlns:a16="http://schemas.microsoft.com/office/drawing/2014/main" id="{8E3D91A6-1D78-A046-A8C5-F9545B836E16}"/>
              </a:ext>
            </a:extLst>
          </p:cNvPr>
          <p:cNvSpPr>
            <a:spLocks noChangeArrowheads="1"/>
          </p:cNvSpPr>
          <p:nvPr/>
        </p:nvSpPr>
        <p:spPr bwMode="auto">
          <a:xfrm>
            <a:off x="12858962" y="9071701"/>
            <a:ext cx="388761" cy="1388499"/>
          </a:xfrm>
          <a:custGeom>
            <a:avLst/>
            <a:gdLst>
              <a:gd name="connsiteX0" fmla="*/ 194380 w 388761"/>
              <a:gd name="connsiteY0" fmla="*/ 999732 h 1388499"/>
              <a:gd name="connsiteX1" fmla="*/ 388761 w 388761"/>
              <a:gd name="connsiteY1" fmla="*/ 1194115 h 1388499"/>
              <a:gd name="connsiteX2" fmla="*/ 194380 w 388761"/>
              <a:gd name="connsiteY2" fmla="*/ 1388499 h 1388499"/>
              <a:gd name="connsiteX3" fmla="*/ 0 w 388761"/>
              <a:gd name="connsiteY3" fmla="*/ 1194115 h 1388499"/>
              <a:gd name="connsiteX4" fmla="*/ 194380 w 388761"/>
              <a:gd name="connsiteY4" fmla="*/ 999732 h 1388499"/>
              <a:gd name="connsiteX5" fmla="*/ 194380 w 388761"/>
              <a:gd name="connsiteY5" fmla="*/ 0 h 1388499"/>
              <a:gd name="connsiteX6" fmla="*/ 388761 w 388761"/>
              <a:gd name="connsiteY6" fmla="*/ 196498 h 1388499"/>
              <a:gd name="connsiteX7" fmla="*/ 194380 w 388761"/>
              <a:gd name="connsiteY7" fmla="*/ 394248 h 1388499"/>
              <a:gd name="connsiteX8" fmla="*/ 0 w 388761"/>
              <a:gd name="connsiteY8" fmla="*/ 196498 h 1388499"/>
              <a:gd name="connsiteX9" fmla="*/ 194380 w 388761"/>
              <a:gd name="connsiteY9" fmla="*/ 0 h 1388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761" h="1388499">
                <a:moveTo>
                  <a:pt x="194380" y="999732"/>
                </a:moveTo>
                <a:cubicBezTo>
                  <a:pt x="300856" y="999732"/>
                  <a:pt x="388761" y="1087638"/>
                  <a:pt x="388761" y="1194115"/>
                </a:cubicBezTo>
                <a:cubicBezTo>
                  <a:pt x="388761" y="1301831"/>
                  <a:pt x="300856" y="1388499"/>
                  <a:pt x="194380" y="1388499"/>
                </a:cubicBezTo>
                <a:cubicBezTo>
                  <a:pt x="86666" y="1388499"/>
                  <a:pt x="0" y="1301831"/>
                  <a:pt x="0" y="1194115"/>
                </a:cubicBezTo>
                <a:cubicBezTo>
                  <a:pt x="0" y="1087638"/>
                  <a:pt x="86666" y="999732"/>
                  <a:pt x="194380" y="999732"/>
                </a:cubicBezTo>
                <a:close/>
                <a:moveTo>
                  <a:pt x="194380" y="0"/>
                </a:moveTo>
                <a:cubicBezTo>
                  <a:pt x="300856" y="0"/>
                  <a:pt x="388761" y="88862"/>
                  <a:pt x="388761" y="196498"/>
                </a:cubicBezTo>
                <a:cubicBezTo>
                  <a:pt x="388761" y="305386"/>
                  <a:pt x="300856" y="394248"/>
                  <a:pt x="194380" y="394248"/>
                </a:cubicBezTo>
                <a:cubicBezTo>
                  <a:pt x="86666" y="394248"/>
                  <a:pt x="0" y="305386"/>
                  <a:pt x="0" y="196498"/>
                </a:cubicBezTo>
                <a:cubicBezTo>
                  <a:pt x="0" y="88862"/>
                  <a:pt x="86666" y="0"/>
                  <a:pt x="194380" y="0"/>
                </a:cubicBezTo>
                <a:close/>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49" name="Freeform 48">
            <a:extLst>
              <a:ext uri="{FF2B5EF4-FFF2-40B4-BE49-F238E27FC236}">
                <a16:creationId xmlns:a16="http://schemas.microsoft.com/office/drawing/2014/main" id="{6A9B49C5-59E1-514D-8646-EFCDD2A96E30}"/>
              </a:ext>
            </a:extLst>
          </p:cNvPr>
          <p:cNvSpPr>
            <a:spLocks noChangeArrowheads="1"/>
          </p:cNvSpPr>
          <p:nvPr/>
        </p:nvSpPr>
        <p:spPr bwMode="auto">
          <a:xfrm>
            <a:off x="10656296" y="9077191"/>
            <a:ext cx="2585928" cy="1350040"/>
          </a:xfrm>
          <a:custGeom>
            <a:avLst/>
            <a:gdLst>
              <a:gd name="connsiteX0" fmla="*/ 0 w 2585928"/>
              <a:gd name="connsiteY0" fmla="*/ 1241427 h 1350040"/>
              <a:gd name="connsiteX1" fmla="*/ 2086070 w 2585928"/>
              <a:gd name="connsiteY1" fmla="*/ 1241427 h 1350040"/>
              <a:gd name="connsiteX2" fmla="*/ 2086070 w 2585928"/>
              <a:gd name="connsiteY2" fmla="*/ 1350040 h 1350040"/>
              <a:gd name="connsiteX3" fmla="*/ 0 w 2585928"/>
              <a:gd name="connsiteY3" fmla="*/ 1350040 h 1350040"/>
              <a:gd name="connsiteX4" fmla="*/ 0 w 2585928"/>
              <a:gd name="connsiteY4" fmla="*/ 1010721 h 1350040"/>
              <a:gd name="connsiteX5" fmla="*/ 2086070 w 2585928"/>
              <a:gd name="connsiteY5" fmla="*/ 1010721 h 1350040"/>
              <a:gd name="connsiteX6" fmla="*/ 2086070 w 2585928"/>
              <a:gd name="connsiteY6" fmla="*/ 1119334 h 1350040"/>
              <a:gd name="connsiteX7" fmla="*/ 0 w 2585928"/>
              <a:gd name="connsiteY7" fmla="*/ 1119334 h 1350040"/>
              <a:gd name="connsiteX8" fmla="*/ 0 w 2585928"/>
              <a:gd name="connsiteY8" fmla="*/ 769025 h 1350040"/>
              <a:gd name="connsiteX9" fmla="*/ 2585928 w 2585928"/>
              <a:gd name="connsiteY9" fmla="*/ 769025 h 1350040"/>
              <a:gd name="connsiteX10" fmla="*/ 2585928 w 2585928"/>
              <a:gd name="connsiteY10" fmla="*/ 877652 h 1350040"/>
              <a:gd name="connsiteX11" fmla="*/ 0 w 2585928"/>
              <a:gd name="connsiteY11" fmla="*/ 877652 h 1350040"/>
              <a:gd name="connsiteX12" fmla="*/ 0 w 2585928"/>
              <a:gd name="connsiteY12" fmla="*/ 510855 h 1350040"/>
              <a:gd name="connsiteX13" fmla="*/ 2585928 w 2585928"/>
              <a:gd name="connsiteY13" fmla="*/ 510855 h 1350040"/>
              <a:gd name="connsiteX14" fmla="*/ 2585928 w 2585928"/>
              <a:gd name="connsiteY14" fmla="*/ 619482 h 1350040"/>
              <a:gd name="connsiteX15" fmla="*/ 0 w 2585928"/>
              <a:gd name="connsiteY15" fmla="*/ 619482 h 1350040"/>
              <a:gd name="connsiteX16" fmla="*/ 0 w 2585928"/>
              <a:gd name="connsiteY16" fmla="*/ 252680 h 1350040"/>
              <a:gd name="connsiteX17" fmla="*/ 2086070 w 2585928"/>
              <a:gd name="connsiteY17" fmla="*/ 252680 h 1350040"/>
              <a:gd name="connsiteX18" fmla="*/ 2086070 w 2585928"/>
              <a:gd name="connsiteY18" fmla="*/ 361293 h 1350040"/>
              <a:gd name="connsiteX19" fmla="*/ 0 w 2585928"/>
              <a:gd name="connsiteY19" fmla="*/ 361293 h 1350040"/>
              <a:gd name="connsiteX20" fmla="*/ 0 w 2585928"/>
              <a:gd name="connsiteY20" fmla="*/ 0 h 1350040"/>
              <a:gd name="connsiteX21" fmla="*/ 2086070 w 2585928"/>
              <a:gd name="connsiteY21" fmla="*/ 0 h 1350040"/>
              <a:gd name="connsiteX22" fmla="*/ 2086070 w 2585928"/>
              <a:gd name="connsiteY22" fmla="*/ 108598 h 1350040"/>
              <a:gd name="connsiteX23" fmla="*/ 0 w 2585928"/>
              <a:gd name="connsiteY23" fmla="*/ 108598 h 135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585928" h="1350040">
                <a:moveTo>
                  <a:pt x="0" y="1241427"/>
                </a:moveTo>
                <a:lnTo>
                  <a:pt x="2086070" y="1241427"/>
                </a:lnTo>
                <a:lnTo>
                  <a:pt x="2086070" y="1350040"/>
                </a:lnTo>
                <a:lnTo>
                  <a:pt x="0" y="1350040"/>
                </a:lnTo>
                <a:close/>
                <a:moveTo>
                  <a:pt x="0" y="1010721"/>
                </a:moveTo>
                <a:lnTo>
                  <a:pt x="2086070" y="1010721"/>
                </a:lnTo>
                <a:lnTo>
                  <a:pt x="2086070" y="1119334"/>
                </a:lnTo>
                <a:lnTo>
                  <a:pt x="0" y="1119334"/>
                </a:lnTo>
                <a:close/>
                <a:moveTo>
                  <a:pt x="0" y="769025"/>
                </a:moveTo>
                <a:lnTo>
                  <a:pt x="2585928" y="769025"/>
                </a:lnTo>
                <a:lnTo>
                  <a:pt x="2585928" y="877652"/>
                </a:lnTo>
                <a:lnTo>
                  <a:pt x="0" y="877652"/>
                </a:lnTo>
                <a:close/>
                <a:moveTo>
                  <a:pt x="0" y="510855"/>
                </a:moveTo>
                <a:lnTo>
                  <a:pt x="2585928" y="510855"/>
                </a:lnTo>
                <a:lnTo>
                  <a:pt x="2585928" y="619482"/>
                </a:lnTo>
                <a:lnTo>
                  <a:pt x="0" y="619482"/>
                </a:lnTo>
                <a:close/>
                <a:moveTo>
                  <a:pt x="0" y="252680"/>
                </a:moveTo>
                <a:lnTo>
                  <a:pt x="2086070" y="252680"/>
                </a:lnTo>
                <a:lnTo>
                  <a:pt x="2086070" y="361293"/>
                </a:lnTo>
                <a:lnTo>
                  <a:pt x="0" y="361293"/>
                </a:lnTo>
                <a:close/>
                <a:moveTo>
                  <a:pt x="0" y="0"/>
                </a:moveTo>
                <a:lnTo>
                  <a:pt x="2086070" y="0"/>
                </a:lnTo>
                <a:lnTo>
                  <a:pt x="2086070" y="108598"/>
                </a:lnTo>
                <a:lnTo>
                  <a:pt x="0" y="108598"/>
                </a:lnTo>
                <a:close/>
              </a:path>
            </a:pathLst>
          </a:custGeom>
          <a:solidFill>
            <a:srgbClr val="A1DFF3">
              <a:alpha val="80000"/>
            </a:srgbClr>
          </a:solidFill>
          <a:ln>
            <a:noFill/>
          </a:ln>
          <a:effectLst/>
        </p:spPr>
        <p:txBody>
          <a:bodyPr wrap="square" anchor="ctr">
            <a:noAutofit/>
          </a:bodyPr>
          <a:lstStyle/>
          <a:p>
            <a:endParaRPr lang="en-US" sz="3599" dirty="0">
              <a:latin typeface="Poppins" pitchFamily="2" charset="77"/>
            </a:endParaRPr>
          </a:p>
        </p:txBody>
      </p:sp>
      <p:sp>
        <p:nvSpPr>
          <p:cNvPr id="50" name="Freeform 49">
            <a:extLst>
              <a:ext uri="{FF2B5EF4-FFF2-40B4-BE49-F238E27FC236}">
                <a16:creationId xmlns:a16="http://schemas.microsoft.com/office/drawing/2014/main" id="{723570EC-A9CC-EC44-ADCD-BD9184636C2D}"/>
              </a:ext>
            </a:extLst>
          </p:cNvPr>
          <p:cNvSpPr>
            <a:spLocks noChangeArrowheads="1"/>
          </p:cNvSpPr>
          <p:nvPr/>
        </p:nvSpPr>
        <p:spPr bwMode="auto">
          <a:xfrm>
            <a:off x="12342626" y="6045030"/>
            <a:ext cx="1196216" cy="284392"/>
          </a:xfrm>
          <a:custGeom>
            <a:avLst/>
            <a:gdLst>
              <a:gd name="connsiteX0" fmla="*/ 0 w 1196216"/>
              <a:gd name="connsiteY0" fmla="*/ 93384 h 284392"/>
              <a:gd name="connsiteX1" fmla="*/ 778747 w 1196216"/>
              <a:gd name="connsiteY1" fmla="*/ 93384 h 284392"/>
              <a:gd name="connsiteX2" fmla="*/ 778747 w 1196216"/>
              <a:gd name="connsiteY2" fmla="*/ 196493 h 284392"/>
              <a:gd name="connsiteX3" fmla="*/ 0 w 1196216"/>
              <a:gd name="connsiteY3" fmla="*/ 196493 h 284392"/>
              <a:gd name="connsiteX4" fmla="*/ 1054641 w 1196216"/>
              <a:gd name="connsiteY4" fmla="*/ 0 h 284392"/>
              <a:gd name="connsiteX5" fmla="*/ 1196216 w 1196216"/>
              <a:gd name="connsiteY5" fmla="*/ 142196 h 284392"/>
              <a:gd name="connsiteX6" fmla="*/ 1054641 w 1196216"/>
              <a:gd name="connsiteY6" fmla="*/ 284392 h 284392"/>
              <a:gd name="connsiteX7" fmla="*/ 911825 w 1196216"/>
              <a:gd name="connsiteY7" fmla="*/ 142196 h 284392"/>
              <a:gd name="connsiteX8" fmla="*/ 1054641 w 1196216"/>
              <a:gd name="connsiteY8" fmla="*/ 0 h 284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6216" h="284392">
                <a:moveTo>
                  <a:pt x="0" y="93384"/>
                </a:moveTo>
                <a:lnTo>
                  <a:pt x="778747" y="93384"/>
                </a:lnTo>
                <a:lnTo>
                  <a:pt x="778747" y="196493"/>
                </a:lnTo>
                <a:lnTo>
                  <a:pt x="0" y="196493"/>
                </a:lnTo>
                <a:close/>
                <a:moveTo>
                  <a:pt x="1054641" y="0"/>
                </a:moveTo>
                <a:cubicBezTo>
                  <a:pt x="1132880" y="0"/>
                  <a:pt x="1196216" y="63614"/>
                  <a:pt x="1196216" y="142196"/>
                </a:cubicBezTo>
                <a:cubicBezTo>
                  <a:pt x="1196216" y="222025"/>
                  <a:pt x="1132880" y="284392"/>
                  <a:pt x="1054641" y="284392"/>
                </a:cubicBezTo>
                <a:cubicBezTo>
                  <a:pt x="975161" y="284392"/>
                  <a:pt x="911825" y="222025"/>
                  <a:pt x="911825" y="142196"/>
                </a:cubicBezTo>
                <a:cubicBezTo>
                  <a:pt x="911825" y="63614"/>
                  <a:pt x="975161" y="0"/>
                  <a:pt x="1054641"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51" name="Freeform 76">
            <a:extLst>
              <a:ext uri="{FF2B5EF4-FFF2-40B4-BE49-F238E27FC236}">
                <a16:creationId xmlns:a16="http://schemas.microsoft.com/office/drawing/2014/main" id="{DB30DF4C-6427-3E46-8940-36FD4F9F49A2}"/>
              </a:ext>
            </a:extLst>
          </p:cNvPr>
          <p:cNvSpPr>
            <a:spLocks noChangeArrowheads="1"/>
          </p:cNvSpPr>
          <p:nvPr/>
        </p:nvSpPr>
        <p:spPr bwMode="auto">
          <a:xfrm>
            <a:off x="14144310" y="9956078"/>
            <a:ext cx="516335" cy="818466"/>
          </a:xfrm>
          <a:custGeom>
            <a:avLst/>
            <a:gdLst>
              <a:gd name="T0" fmla="*/ 58858 w 414"/>
              <a:gd name="T1" fmla="*/ 357748 h 655"/>
              <a:gd name="T2" fmla="*/ 212544 w 414"/>
              <a:gd name="T3" fmla="*/ 428511 h 655"/>
              <a:gd name="T4" fmla="*/ 270094 w 414"/>
              <a:gd name="T5" fmla="*/ 357748 h 655"/>
              <a:gd name="T6" fmla="*/ 120332 w 414"/>
              <a:gd name="T7" fmla="*/ 277811 h 655"/>
              <a:gd name="T8" fmla="*/ 120332 w 414"/>
              <a:gd name="T9" fmla="*/ 277811 h 655"/>
              <a:gd name="T10" fmla="*/ 109869 w 414"/>
              <a:gd name="T11" fmla="*/ 96972 h 655"/>
              <a:gd name="T12" fmla="*/ 109869 w 414"/>
              <a:gd name="T13" fmla="*/ 96972 h 655"/>
              <a:gd name="T14" fmla="*/ 0 w 414"/>
              <a:gd name="T15" fmla="*/ 0 h 655"/>
              <a:gd name="T16" fmla="*/ 58858 w 414"/>
              <a:gd name="T17" fmla="*/ 357748 h 6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4" h="655">
                <a:moveTo>
                  <a:pt x="90" y="546"/>
                </a:moveTo>
                <a:lnTo>
                  <a:pt x="325" y="654"/>
                </a:lnTo>
                <a:lnTo>
                  <a:pt x="413" y="546"/>
                </a:lnTo>
                <a:lnTo>
                  <a:pt x="184" y="424"/>
                </a:lnTo>
                <a:cubicBezTo>
                  <a:pt x="184" y="424"/>
                  <a:pt x="171" y="253"/>
                  <a:pt x="168" y="148"/>
                </a:cubicBezTo>
                <a:cubicBezTo>
                  <a:pt x="164" y="43"/>
                  <a:pt x="0" y="0"/>
                  <a:pt x="0" y="0"/>
                </a:cubicBezTo>
                <a:lnTo>
                  <a:pt x="90" y="546"/>
                </a:ln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77">
            <a:extLst>
              <a:ext uri="{FF2B5EF4-FFF2-40B4-BE49-F238E27FC236}">
                <a16:creationId xmlns:a16="http://schemas.microsoft.com/office/drawing/2014/main" id="{CC74BBFF-F0F3-EA43-B9BE-5D4A0B8EF559}"/>
              </a:ext>
            </a:extLst>
          </p:cNvPr>
          <p:cNvSpPr>
            <a:spLocks noChangeArrowheads="1"/>
          </p:cNvSpPr>
          <p:nvPr/>
        </p:nvSpPr>
        <p:spPr bwMode="auto">
          <a:xfrm>
            <a:off x="14144310" y="9956078"/>
            <a:ext cx="516335" cy="818466"/>
          </a:xfrm>
          <a:custGeom>
            <a:avLst/>
            <a:gdLst>
              <a:gd name="T0" fmla="*/ 58858 w 414"/>
              <a:gd name="T1" fmla="*/ 357748 h 655"/>
              <a:gd name="T2" fmla="*/ 212544 w 414"/>
              <a:gd name="T3" fmla="*/ 428511 h 655"/>
              <a:gd name="T4" fmla="*/ 270094 w 414"/>
              <a:gd name="T5" fmla="*/ 357748 h 655"/>
              <a:gd name="T6" fmla="*/ 120332 w 414"/>
              <a:gd name="T7" fmla="*/ 277811 h 655"/>
              <a:gd name="T8" fmla="*/ 120332 w 414"/>
              <a:gd name="T9" fmla="*/ 277811 h 655"/>
              <a:gd name="T10" fmla="*/ 109869 w 414"/>
              <a:gd name="T11" fmla="*/ 96972 h 655"/>
              <a:gd name="T12" fmla="*/ 109869 w 414"/>
              <a:gd name="T13" fmla="*/ 96972 h 655"/>
              <a:gd name="T14" fmla="*/ 0 w 414"/>
              <a:gd name="T15" fmla="*/ 0 h 655"/>
              <a:gd name="T16" fmla="*/ 58858 w 414"/>
              <a:gd name="T17" fmla="*/ 357748 h 6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4" h="655">
                <a:moveTo>
                  <a:pt x="90" y="546"/>
                </a:moveTo>
                <a:lnTo>
                  <a:pt x="325" y="654"/>
                </a:lnTo>
                <a:lnTo>
                  <a:pt x="413" y="546"/>
                </a:lnTo>
                <a:lnTo>
                  <a:pt x="184" y="424"/>
                </a:lnTo>
                <a:cubicBezTo>
                  <a:pt x="184" y="424"/>
                  <a:pt x="171" y="253"/>
                  <a:pt x="168" y="148"/>
                </a:cubicBezTo>
                <a:cubicBezTo>
                  <a:pt x="164" y="43"/>
                  <a:pt x="0" y="0"/>
                  <a:pt x="0" y="0"/>
                </a:cubicBezTo>
                <a:lnTo>
                  <a:pt x="90" y="546"/>
                </a:lnTo>
              </a:path>
            </a:pathLst>
          </a:custGeom>
          <a:solidFill>
            <a:srgbClr val="FF5B5A">
              <a:alpha val="30000"/>
            </a:srgbClr>
          </a:solidFill>
          <a:ln>
            <a:noFill/>
          </a:ln>
          <a:effectLst/>
        </p:spPr>
        <p:txBody>
          <a:bodyPr wrap="none" anchor="ctr"/>
          <a:lstStyle/>
          <a:p>
            <a:endParaRPr lang="en-US" sz="3599" dirty="0">
              <a:latin typeface="Poppins" pitchFamily="2" charset="77"/>
            </a:endParaRPr>
          </a:p>
        </p:txBody>
      </p:sp>
      <p:sp>
        <p:nvSpPr>
          <p:cNvPr id="53" name="Freeform 78">
            <a:extLst>
              <a:ext uri="{FF2B5EF4-FFF2-40B4-BE49-F238E27FC236}">
                <a16:creationId xmlns:a16="http://schemas.microsoft.com/office/drawing/2014/main" id="{D74D6EE3-3871-324B-8C90-C9869C5F2A5F}"/>
              </a:ext>
            </a:extLst>
          </p:cNvPr>
          <p:cNvSpPr>
            <a:spLocks noChangeArrowheads="1"/>
          </p:cNvSpPr>
          <p:nvPr/>
        </p:nvSpPr>
        <p:spPr bwMode="auto">
          <a:xfrm>
            <a:off x="15418671" y="10747078"/>
            <a:ext cx="346057" cy="219722"/>
          </a:xfrm>
          <a:custGeom>
            <a:avLst/>
            <a:gdLst>
              <a:gd name="T0" fmla="*/ 75608 w 276"/>
              <a:gd name="T1" fmla="*/ 114561 h 177"/>
              <a:gd name="T2" fmla="*/ 0 w 276"/>
              <a:gd name="T3" fmla="*/ 60535 h 177"/>
              <a:gd name="T4" fmla="*/ 44708 w 276"/>
              <a:gd name="T5" fmla="*/ 0 h 177"/>
              <a:gd name="T6" fmla="*/ 180803 w 276"/>
              <a:gd name="T7" fmla="*/ 98288 h 177"/>
              <a:gd name="T8" fmla="*/ 75608 w 276"/>
              <a:gd name="T9" fmla="*/ 114561 h 1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6" h="177">
                <a:moveTo>
                  <a:pt x="115" y="176"/>
                </a:moveTo>
                <a:lnTo>
                  <a:pt x="0" y="93"/>
                </a:lnTo>
                <a:lnTo>
                  <a:pt x="68" y="0"/>
                </a:lnTo>
                <a:lnTo>
                  <a:pt x="275" y="151"/>
                </a:lnTo>
                <a:lnTo>
                  <a:pt x="115" y="176"/>
                </a:ln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79">
            <a:extLst>
              <a:ext uri="{FF2B5EF4-FFF2-40B4-BE49-F238E27FC236}">
                <a16:creationId xmlns:a16="http://schemas.microsoft.com/office/drawing/2014/main" id="{163ACF25-63B2-DD4B-8E7A-35D65C5051FA}"/>
              </a:ext>
            </a:extLst>
          </p:cNvPr>
          <p:cNvSpPr>
            <a:spLocks noChangeArrowheads="1"/>
          </p:cNvSpPr>
          <p:nvPr/>
        </p:nvSpPr>
        <p:spPr bwMode="auto">
          <a:xfrm>
            <a:off x="15512052" y="10922856"/>
            <a:ext cx="472392" cy="153804"/>
          </a:xfrm>
          <a:custGeom>
            <a:avLst/>
            <a:gdLst>
              <a:gd name="T0" fmla="*/ 205877 w 379"/>
              <a:gd name="T1" fmla="*/ 32519 h 124"/>
              <a:gd name="T2" fmla="*/ 205877 w 379"/>
              <a:gd name="T3" fmla="*/ 32519 h 124"/>
              <a:gd name="T4" fmla="*/ 87579 w 379"/>
              <a:gd name="T5" fmla="*/ 0 h 124"/>
              <a:gd name="T6" fmla="*/ 32025 w 379"/>
              <a:gd name="T7" fmla="*/ 13008 h 124"/>
              <a:gd name="T8" fmla="*/ 32025 w 379"/>
              <a:gd name="T9" fmla="*/ 13008 h 124"/>
              <a:gd name="T10" fmla="*/ 0 w 379"/>
              <a:gd name="T11" fmla="*/ 53332 h 124"/>
              <a:gd name="T12" fmla="*/ 0 w 379"/>
              <a:gd name="T13" fmla="*/ 79998 h 124"/>
              <a:gd name="T14" fmla="*/ 247052 w 379"/>
              <a:gd name="T15" fmla="*/ 79998 h 124"/>
              <a:gd name="T16" fmla="*/ 247052 w 379"/>
              <a:gd name="T17" fmla="*/ 79998 h 124"/>
              <a:gd name="T18" fmla="*/ 205877 w 379"/>
              <a:gd name="T19" fmla="*/ 32519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9" h="124">
                <a:moveTo>
                  <a:pt x="315" y="50"/>
                </a:moveTo>
                <a:lnTo>
                  <a:pt x="315" y="50"/>
                </a:lnTo>
                <a:cubicBezTo>
                  <a:pt x="216" y="105"/>
                  <a:pt x="134" y="0"/>
                  <a:pt x="134" y="0"/>
                </a:cubicBezTo>
                <a:lnTo>
                  <a:pt x="49" y="20"/>
                </a:lnTo>
                <a:cubicBezTo>
                  <a:pt x="21" y="26"/>
                  <a:pt x="0" y="52"/>
                  <a:pt x="0" y="82"/>
                </a:cubicBezTo>
                <a:lnTo>
                  <a:pt x="0" y="123"/>
                </a:lnTo>
                <a:lnTo>
                  <a:pt x="378" y="123"/>
                </a:lnTo>
                <a:cubicBezTo>
                  <a:pt x="371" y="90"/>
                  <a:pt x="347" y="62"/>
                  <a:pt x="315" y="50"/>
                </a:cubicBez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80">
            <a:extLst>
              <a:ext uri="{FF2B5EF4-FFF2-40B4-BE49-F238E27FC236}">
                <a16:creationId xmlns:a16="http://schemas.microsoft.com/office/drawing/2014/main" id="{7E7F7E0E-BECE-3F4B-AD37-9D3ED4BD5463}"/>
              </a:ext>
            </a:extLst>
          </p:cNvPr>
          <p:cNvSpPr>
            <a:spLocks noChangeArrowheads="1"/>
          </p:cNvSpPr>
          <p:nvPr/>
        </p:nvSpPr>
        <p:spPr bwMode="auto">
          <a:xfrm>
            <a:off x="15654869" y="10867927"/>
            <a:ext cx="252675" cy="192257"/>
          </a:xfrm>
          <a:custGeom>
            <a:avLst/>
            <a:gdLst>
              <a:gd name="T0" fmla="*/ 131845 w 204"/>
              <a:gd name="T1" fmla="*/ 64152 h 154"/>
              <a:gd name="T2" fmla="*/ 131845 w 204"/>
              <a:gd name="T3" fmla="*/ 64152 h 154"/>
              <a:gd name="T4" fmla="*/ 125999 w 204"/>
              <a:gd name="T5" fmla="*/ 62189 h 154"/>
              <a:gd name="T6" fmla="*/ 72742 w 204"/>
              <a:gd name="T7" fmla="*/ 39277 h 154"/>
              <a:gd name="T8" fmla="*/ 26629 w 204"/>
              <a:gd name="T9" fmla="*/ 3928 h 154"/>
              <a:gd name="T10" fmla="*/ 26629 w 204"/>
              <a:gd name="T11" fmla="*/ 3928 h 154"/>
              <a:gd name="T12" fmla="*/ 14289 w 204"/>
              <a:gd name="T13" fmla="*/ 1309 h 154"/>
              <a:gd name="T14" fmla="*/ 14289 w 204"/>
              <a:gd name="T15" fmla="*/ 1309 h 154"/>
              <a:gd name="T16" fmla="*/ 7794 w 204"/>
              <a:gd name="T17" fmla="*/ 24875 h 154"/>
              <a:gd name="T18" fmla="*/ 14289 w 204"/>
              <a:gd name="T19" fmla="*/ 31422 h 154"/>
              <a:gd name="T20" fmla="*/ 14289 w 204"/>
              <a:gd name="T21" fmla="*/ 31422 h 154"/>
              <a:gd name="T22" fmla="*/ 131845 w 204"/>
              <a:gd name="T23" fmla="*/ 6415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 h="154">
                <a:moveTo>
                  <a:pt x="203" y="98"/>
                </a:moveTo>
                <a:lnTo>
                  <a:pt x="203" y="98"/>
                </a:lnTo>
                <a:cubicBezTo>
                  <a:pt x="200" y="96"/>
                  <a:pt x="197" y="96"/>
                  <a:pt x="194" y="95"/>
                </a:cubicBezTo>
                <a:lnTo>
                  <a:pt x="112" y="60"/>
                </a:lnTo>
                <a:lnTo>
                  <a:pt x="41" y="6"/>
                </a:lnTo>
                <a:cubicBezTo>
                  <a:pt x="36" y="2"/>
                  <a:pt x="29" y="0"/>
                  <a:pt x="22" y="2"/>
                </a:cubicBezTo>
                <a:cubicBezTo>
                  <a:pt x="7" y="6"/>
                  <a:pt x="0" y="26"/>
                  <a:pt x="12" y="38"/>
                </a:cubicBezTo>
                <a:lnTo>
                  <a:pt x="22" y="48"/>
                </a:lnTo>
                <a:cubicBezTo>
                  <a:pt x="22" y="48"/>
                  <a:pt x="104" y="153"/>
                  <a:pt x="203" y="98"/>
                </a:cubicBez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81">
            <a:extLst>
              <a:ext uri="{FF2B5EF4-FFF2-40B4-BE49-F238E27FC236}">
                <a16:creationId xmlns:a16="http://schemas.microsoft.com/office/drawing/2014/main" id="{B073CD31-0910-D94B-BAB6-80FB8654FDF1}"/>
              </a:ext>
            </a:extLst>
          </p:cNvPr>
          <p:cNvSpPr>
            <a:spLocks noChangeArrowheads="1"/>
          </p:cNvSpPr>
          <p:nvPr/>
        </p:nvSpPr>
        <p:spPr bwMode="auto">
          <a:xfrm>
            <a:off x="15512052" y="11076660"/>
            <a:ext cx="472392" cy="21972"/>
          </a:xfrm>
          <a:custGeom>
            <a:avLst/>
            <a:gdLst>
              <a:gd name="T0" fmla="*/ 246406 w 381"/>
              <a:gd name="T1" fmla="*/ 9096 h 19"/>
              <a:gd name="T2" fmla="*/ 246406 w 381"/>
              <a:gd name="T3" fmla="*/ 9096 h 19"/>
              <a:gd name="T4" fmla="*/ 245756 w 381"/>
              <a:gd name="T5" fmla="*/ 0 h 19"/>
              <a:gd name="T6" fmla="*/ 0 w 381"/>
              <a:gd name="T7" fmla="*/ 0 h 19"/>
              <a:gd name="T8" fmla="*/ 0 w 381"/>
              <a:gd name="T9" fmla="*/ 10915 h 19"/>
              <a:gd name="T10" fmla="*/ 247056 w 381"/>
              <a:gd name="T11" fmla="*/ 10915 h 19"/>
              <a:gd name="T12" fmla="*/ 246406 w 381"/>
              <a:gd name="T13" fmla="*/ 9096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1" h="19">
                <a:moveTo>
                  <a:pt x="379" y="15"/>
                </a:moveTo>
                <a:lnTo>
                  <a:pt x="379" y="15"/>
                </a:lnTo>
                <a:cubicBezTo>
                  <a:pt x="379" y="10"/>
                  <a:pt x="379" y="5"/>
                  <a:pt x="378" y="0"/>
                </a:cubicBezTo>
                <a:lnTo>
                  <a:pt x="0" y="0"/>
                </a:lnTo>
                <a:lnTo>
                  <a:pt x="0" y="18"/>
                </a:lnTo>
                <a:lnTo>
                  <a:pt x="380" y="18"/>
                </a:lnTo>
                <a:lnTo>
                  <a:pt x="379" y="15"/>
                </a:ln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82">
            <a:extLst>
              <a:ext uri="{FF2B5EF4-FFF2-40B4-BE49-F238E27FC236}">
                <a16:creationId xmlns:a16="http://schemas.microsoft.com/office/drawing/2014/main" id="{0778702F-005E-274E-9730-3BC6397C1ACC}"/>
              </a:ext>
            </a:extLst>
          </p:cNvPr>
          <p:cNvSpPr>
            <a:spLocks noChangeArrowheads="1"/>
          </p:cNvSpPr>
          <p:nvPr/>
        </p:nvSpPr>
        <p:spPr bwMode="auto">
          <a:xfrm>
            <a:off x="15654869" y="10867927"/>
            <a:ext cx="252675" cy="192257"/>
          </a:xfrm>
          <a:custGeom>
            <a:avLst/>
            <a:gdLst>
              <a:gd name="T0" fmla="*/ 131845 w 204"/>
              <a:gd name="T1" fmla="*/ 64152 h 154"/>
              <a:gd name="T2" fmla="*/ 131845 w 204"/>
              <a:gd name="T3" fmla="*/ 64152 h 154"/>
              <a:gd name="T4" fmla="*/ 125999 w 204"/>
              <a:gd name="T5" fmla="*/ 62189 h 154"/>
              <a:gd name="T6" fmla="*/ 72742 w 204"/>
              <a:gd name="T7" fmla="*/ 39277 h 154"/>
              <a:gd name="T8" fmla="*/ 26629 w 204"/>
              <a:gd name="T9" fmla="*/ 3928 h 154"/>
              <a:gd name="T10" fmla="*/ 26629 w 204"/>
              <a:gd name="T11" fmla="*/ 3928 h 154"/>
              <a:gd name="T12" fmla="*/ 14289 w 204"/>
              <a:gd name="T13" fmla="*/ 1309 h 154"/>
              <a:gd name="T14" fmla="*/ 14289 w 204"/>
              <a:gd name="T15" fmla="*/ 1309 h 154"/>
              <a:gd name="T16" fmla="*/ 7794 w 204"/>
              <a:gd name="T17" fmla="*/ 24875 h 154"/>
              <a:gd name="T18" fmla="*/ 14289 w 204"/>
              <a:gd name="T19" fmla="*/ 31422 h 154"/>
              <a:gd name="T20" fmla="*/ 14289 w 204"/>
              <a:gd name="T21" fmla="*/ 31422 h 154"/>
              <a:gd name="T22" fmla="*/ 131845 w 204"/>
              <a:gd name="T23" fmla="*/ 6415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 h="154">
                <a:moveTo>
                  <a:pt x="203" y="98"/>
                </a:moveTo>
                <a:lnTo>
                  <a:pt x="203" y="98"/>
                </a:lnTo>
                <a:cubicBezTo>
                  <a:pt x="200" y="96"/>
                  <a:pt x="197" y="96"/>
                  <a:pt x="194" y="95"/>
                </a:cubicBezTo>
                <a:lnTo>
                  <a:pt x="112" y="60"/>
                </a:lnTo>
                <a:lnTo>
                  <a:pt x="41" y="6"/>
                </a:lnTo>
                <a:cubicBezTo>
                  <a:pt x="36" y="2"/>
                  <a:pt x="29" y="0"/>
                  <a:pt x="22" y="2"/>
                </a:cubicBezTo>
                <a:cubicBezTo>
                  <a:pt x="7" y="6"/>
                  <a:pt x="0" y="26"/>
                  <a:pt x="12" y="38"/>
                </a:cubicBezTo>
                <a:lnTo>
                  <a:pt x="22" y="48"/>
                </a:lnTo>
                <a:cubicBezTo>
                  <a:pt x="22" y="48"/>
                  <a:pt x="104" y="153"/>
                  <a:pt x="203" y="98"/>
                </a:cubicBezTo>
              </a:path>
            </a:pathLst>
          </a:custGeom>
          <a:solidFill>
            <a:srgbClr val="FF5B5A">
              <a:alpha val="50000"/>
            </a:srgbClr>
          </a:solidFill>
          <a:ln>
            <a:noFill/>
          </a:ln>
          <a:effectLst/>
        </p:spPr>
        <p:txBody>
          <a:bodyPr wrap="none" anchor="ctr"/>
          <a:lstStyle/>
          <a:p>
            <a:endParaRPr lang="en-US" sz="3599" dirty="0">
              <a:latin typeface="Poppins" pitchFamily="2" charset="77"/>
            </a:endParaRPr>
          </a:p>
        </p:txBody>
      </p:sp>
      <p:sp>
        <p:nvSpPr>
          <p:cNvPr id="58" name="Freeform 83">
            <a:extLst>
              <a:ext uri="{FF2B5EF4-FFF2-40B4-BE49-F238E27FC236}">
                <a16:creationId xmlns:a16="http://schemas.microsoft.com/office/drawing/2014/main" id="{D4275A4D-66CA-E242-8836-E831474CA1AB}"/>
              </a:ext>
            </a:extLst>
          </p:cNvPr>
          <p:cNvSpPr>
            <a:spLocks noChangeArrowheads="1"/>
          </p:cNvSpPr>
          <p:nvPr/>
        </p:nvSpPr>
        <p:spPr bwMode="auto">
          <a:xfrm>
            <a:off x="15512052" y="11076660"/>
            <a:ext cx="472392" cy="21972"/>
          </a:xfrm>
          <a:custGeom>
            <a:avLst/>
            <a:gdLst>
              <a:gd name="T0" fmla="*/ 246406 w 381"/>
              <a:gd name="T1" fmla="*/ 9096 h 19"/>
              <a:gd name="T2" fmla="*/ 246406 w 381"/>
              <a:gd name="T3" fmla="*/ 9096 h 19"/>
              <a:gd name="T4" fmla="*/ 245756 w 381"/>
              <a:gd name="T5" fmla="*/ 0 h 19"/>
              <a:gd name="T6" fmla="*/ 0 w 381"/>
              <a:gd name="T7" fmla="*/ 0 h 19"/>
              <a:gd name="T8" fmla="*/ 0 w 381"/>
              <a:gd name="T9" fmla="*/ 10915 h 19"/>
              <a:gd name="T10" fmla="*/ 247056 w 381"/>
              <a:gd name="T11" fmla="*/ 10915 h 19"/>
              <a:gd name="T12" fmla="*/ 246406 w 381"/>
              <a:gd name="T13" fmla="*/ 9096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1" h="19">
                <a:moveTo>
                  <a:pt x="379" y="15"/>
                </a:moveTo>
                <a:lnTo>
                  <a:pt x="379" y="15"/>
                </a:lnTo>
                <a:cubicBezTo>
                  <a:pt x="379" y="10"/>
                  <a:pt x="379" y="5"/>
                  <a:pt x="378" y="0"/>
                </a:cubicBezTo>
                <a:lnTo>
                  <a:pt x="0" y="0"/>
                </a:lnTo>
                <a:lnTo>
                  <a:pt x="0" y="18"/>
                </a:lnTo>
                <a:lnTo>
                  <a:pt x="380" y="18"/>
                </a:lnTo>
                <a:lnTo>
                  <a:pt x="379" y="15"/>
                </a:lnTo>
              </a:path>
            </a:pathLst>
          </a:custGeom>
          <a:solidFill>
            <a:srgbClr val="FF5B5A">
              <a:alpha val="50000"/>
            </a:srgbClr>
          </a:solidFill>
          <a:ln>
            <a:noFill/>
          </a:ln>
          <a:effectLst/>
        </p:spPr>
        <p:txBody>
          <a:bodyPr wrap="none" anchor="ctr"/>
          <a:lstStyle/>
          <a:p>
            <a:endParaRPr lang="en-US" sz="3599" dirty="0">
              <a:latin typeface="Poppins" pitchFamily="2" charset="77"/>
            </a:endParaRPr>
          </a:p>
        </p:txBody>
      </p:sp>
      <p:sp>
        <p:nvSpPr>
          <p:cNvPr id="59" name="Freeform 58">
            <a:extLst>
              <a:ext uri="{FF2B5EF4-FFF2-40B4-BE49-F238E27FC236}">
                <a16:creationId xmlns:a16="http://schemas.microsoft.com/office/drawing/2014/main" id="{8011340C-870A-D44D-AB5F-C6A4A9CB74BD}"/>
              </a:ext>
            </a:extLst>
          </p:cNvPr>
          <p:cNvSpPr>
            <a:spLocks noChangeArrowheads="1"/>
          </p:cNvSpPr>
          <p:nvPr/>
        </p:nvSpPr>
        <p:spPr bwMode="auto">
          <a:xfrm>
            <a:off x="15709797" y="10921199"/>
            <a:ext cx="168148" cy="110289"/>
          </a:xfrm>
          <a:custGeom>
            <a:avLst/>
            <a:gdLst>
              <a:gd name="connsiteX0" fmla="*/ 149223 w 168148"/>
              <a:gd name="connsiteY0" fmla="*/ 43960 h 110289"/>
              <a:gd name="connsiteX1" fmla="*/ 161734 w 168148"/>
              <a:gd name="connsiteY1" fmla="*/ 45037 h 110289"/>
              <a:gd name="connsiteX2" fmla="*/ 167838 w 168148"/>
              <a:gd name="connsiteY2" fmla="*/ 54886 h 110289"/>
              <a:gd name="connsiteX3" fmla="*/ 158072 w 168148"/>
              <a:gd name="connsiteY3" fmla="*/ 59811 h 110289"/>
              <a:gd name="connsiteX4" fmla="*/ 132439 w 168148"/>
              <a:gd name="connsiteY4" fmla="*/ 64735 h 110289"/>
              <a:gd name="connsiteX5" fmla="*/ 109246 w 168148"/>
              <a:gd name="connsiteY5" fmla="*/ 102902 h 110289"/>
              <a:gd name="connsiteX6" fmla="*/ 101923 w 168148"/>
              <a:gd name="connsiteY6" fmla="*/ 110289 h 110289"/>
              <a:gd name="connsiteX7" fmla="*/ 100702 w 168148"/>
              <a:gd name="connsiteY7" fmla="*/ 110289 h 110289"/>
              <a:gd name="connsiteX8" fmla="*/ 94599 w 168148"/>
              <a:gd name="connsiteY8" fmla="*/ 100439 h 110289"/>
              <a:gd name="connsiteX9" fmla="*/ 123894 w 168148"/>
              <a:gd name="connsiteY9" fmla="*/ 51193 h 110289"/>
              <a:gd name="connsiteX10" fmla="*/ 149223 w 168148"/>
              <a:gd name="connsiteY10" fmla="*/ 43960 h 110289"/>
              <a:gd name="connsiteX11" fmla="*/ 99790 w 168148"/>
              <a:gd name="connsiteY11" fmla="*/ 22140 h 110289"/>
              <a:gd name="connsiteX12" fmla="*/ 112301 w 168148"/>
              <a:gd name="connsiteY12" fmla="*/ 24294 h 110289"/>
              <a:gd name="connsiteX13" fmla="*/ 117184 w 168148"/>
              <a:gd name="connsiteY13" fmla="*/ 34143 h 110289"/>
              <a:gd name="connsiteX14" fmla="*/ 107419 w 168148"/>
              <a:gd name="connsiteY14" fmla="*/ 39068 h 110289"/>
              <a:gd name="connsiteX15" fmla="*/ 81785 w 168148"/>
              <a:gd name="connsiteY15" fmla="*/ 42761 h 110289"/>
              <a:gd name="connsiteX16" fmla="*/ 59813 w 168148"/>
              <a:gd name="connsiteY16" fmla="*/ 82159 h 110289"/>
              <a:gd name="connsiteX17" fmla="*/ 52490 w 168148"/>
              <a:gd name="connsiteY17" fmla="*/ 88315 h 110289"/>
              <a:gd name="connsiteX18" fmla="*/ 50048 w 168148"/>
              <a:gd name="connsiteY18" fmla="*/ 88315 h 110289"/>
              <a:gd name="connsiteX19" fmla="*/ 43945 w 168148"/>
              <a:gd name="connsiteY19" fmla="*/ 78465 h 110289"/>
              <a:gd name="connsiteX20" fmla="*/ 74461 w 168148"/>
              <a:gd name="connsiteY20" fmla="*/ 29219 h 110289"/>
              <a:gd name="connsiteX21" fmla="*/ 99790 w 168148"/>
              <a:gd name="connsiteY21" fmla="*/ 22140 h 110289"/>
              <a:gd name="connsiteX22" fmla="*/ 56302 w 168148"/>
              <a:gd name="connsiteY22" fmla="*/ 14 h 110289"/>
              <a:gd name="connsiteX23" fmla="*/ 68356 w 168148"/>
              <a:gd name="connsiteY23" fmla="*/ 1091 h 110289"/>
              <a:gd name="connsiteX24" fmla="*/ 73239 w 168148"/>
              <a:gd name="connsiteY24" fmla="*/ 10940 h 110289"/>
              <a:gd name="connsiteX25" fmla="*/ 63474 w 168148"/>
              <a:gd name="connsiteY25" fmla="*/ 15865 h 110289"/>
              <a:gd name="connsiteX26" fmla="*/ 37840 w 168148"/>
              <a:gd name="connsiteY26" fmla="*/ 20789 h 110289"/>
              <a:gd name="connsiteX27" fmla="*/ 15868 w 168148"/>
              <a:gd name="connsiteY27" fmla="*/ 58956 h 110289"/>
              <a:gd name="connsiteX28" fmla="*/ 8545 w 168148"/>
              <a:gd name="connsiteY28" fmla="*/ 66343 h 110289"/>
              <a:gd name="connsiteX29" fmla="*/ 6103 w 168148"/>
              <a:gd name="connsiteY29" fmla="*/ 66343 h 110289"/>
              <a:gd name="connsiteX30" fmla="*/ 0 w 168148"/>
              <a:gd name="connsiteY30" fmla="*/ 56493 h 110289"/>
              <a:gd name="connsiteX31" fmla="*/ 30516 w 168148"/>
              <a:gd name="connsiteY31" fmla="*/ 7247 h 110289"/>
              <a:gd name="connsiteX32" fmla="*/ 56302 w 168148"/>
              <a:gd name="connsiteY32" fmla="*/ 14 h 11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68148" h="110289">
                <a:moveTo>
                  <a:pt x="149223" y="43960"/>
                </a:moveTo>
                <a:cubicBezTo>
                  <a:pt x="156241" y="43806"/>
                  <a:pt x="161124" y="45037"/>
                  <a:pt x="161734" y="45037"/>
                </a:cubicBezTo>
                <a:cubicBezTo>
                  <a:pt x="166617" y="46268"/>
                  <a:pt x="169058" y="51193"/>
                  <a:pt x="167838" y="54886"/>
                </a:cubicBezTo>
                <a:cubicBezTo>
                  <a:pt x="166617" y="59811"/>
                  <a:pt x="161734" y="62273"/>
                  <a:pt x="158072" y="59811"/>
                </a:cubicBezTo>
                <a:cubicBezTo>
                  <a:pt x="156852" y="59811"/>
                  <a:pt x="144645" y="57348"/>
                  <a:pt x="132439" y="64735"/>
                </a:cubicBezTo>
                <a:cubicBezTo>
                  <a:pt x="120232" y="72122"/>
                  <a:pt x="114129" y="84434"/>
                  <a:pt x="109246" y="102902"/>
                </a:cubicBezTo>
                <a:cubicBezTo>
                  <a:pt x="109246" y="107826"/>
                  <a:pt x="105585" y="110289"/>
                  <a:pt x="101923" y="110289"/>
                </a:cubicBezTo>
                <a:cubicBezTo>
                  <a:pt x="100702" y="110289"/>
                  <a:pt x="100702" y="110289"/>
                  <a:pt x="100702" y="110289"/>
                </a:cubicBezTo>
                <a:cubicBezTo>
                  <a:pt x="95819" y="109058"/>
                  <a:pt x="93378" y="105364"/>
                  <a:pt x="94599" y="100439"/>
                </a:cubicBezTo>
                <a:cubicBezTo>
                  <a:pt x="99481" y="77047"/>
                  <a:pt x="109246" y="59811"/>
                  <a:pt x="123894" y="51193"/>
                </a:cubicBezTo>
                <a:cubicBezTo>
                  <a:pt x="133049" y="45653"/>
                  <a:pt x="142204" y="44114"/>
                  <a:pt x="149223" y="43960"/>
                </a:cubicBezTo>
                <a:close/>
                <a:moveTo>
                  <a:pt x="99790" y="22140"/>
                </a:moveTo>
                <a:cubicBezTo>
                  <a:pt x="106808" y="22140"/>
                  <a:pt x="111691" y="23679"/>
                  <a:pt x="112301" y="24294"/>
                </a:cubicBezTo>
                <a:cubicBezTo>
                  <a:pt x="117184" y="25525"/>
                  <a:pt x="119625" y="29219"/>
                  <a:pt x="117184" y="34143"/>
                </a:cubicBezTo>
                <a:cubicBezTo>
                  <a:pt x="117184" y="37837"/>
                  <a:pt x="112301" y="40299"/>
                  <a:pt x="107419" y="39068"/>
                </a:cubicBezTo>
                <a:cubicBezTo>
                  <a:pt x="107419" y="39068"/>
                  <a:pt x="93992" y="35374"/>
                  <a:pt x="81785" y="42761"/>
                </a:cubicBezTo>
                <a:cubicBezTo>
                  <a:pt x="70799" y="50148"/>
                  <a:pt x="63475" y="62460"/>
                  <a:pt x="59813" y="82159"/>
                </a:cubicBezTo>
                <a:cubicBezTo>
                  <a:pt x="58593" y="85852"/>
                  <a:pt x="56152" y="88315"/>
                  <a:pt x="52490" y="88315"/>
                </a:cubicBezTo>
                <a:cubicBezTo>
                  <a:pt x="51269" y="88315"/>
                  <a:pt x="51269" y="88315"/>
                  <a:pt x="50048" y="88315"/>
                </a:cubicBezTo>
                <a:cubicBezTo>
                  <a:pt x="46386" y="87084"/>
                  <a:pt x="43945" y="83390"/>
                  <a:pt x="43945" y="78465"/>
                </a:cubicBezTo>
                <a:cubicBezTo>
                  <a:pt x="50048" y="55073"/>
                  <a:pt x="58593" y="39068"/>
                  <a:pt x="74461" y="29219"/>
                </a:cubicBezTo>
                <a:cubicBezTo>
                  <a:pt x="83616" y="23679"/>
                  <a:pt x="92771" y="22140"/>
                  <a:pt x="99790" y="22140"/>
                </a:cubicBezTo>
                <a:close/>
                <a:moveTo>
                  <a:pt x="56302" y="14"/>
                </a:moveTo>
                <a:cubicBezTo>
                  <a:pt x="63474" y="-140"/>
                  <a:pt x="68356" y="1091"/>
                  <a:pt x="68356" y="1091"/>
                </a:cubicBezTo>
                <a:cubicBezTo>
                  <a:pt x="72018" y="2322"/>
                  <a:pt x="75680" y="7247"/>
                  <a:pt x="73239" y="10940"/>
                </a:cubicBezTo>
                <a:cubicBezTo>
                  <a:pt x="72018" y="15865"/>
                  <a:pt x="68356" y="18327"/>
                  <a:pt x="63474" y="15865"/>
                </a:cubicBezTo>
                <a:cubicBezTo>
                  <a:pt x="63474" y="15865"/>
                  <a:pt x="50047" y="13402"/>
                  <a:pt x="37840" y="20789"/>
                </a:cubicBezTo>
                <a:cubicBezTo>
                  <a:pt x="28075" y="28176"/>
                  <a:pt x="19530" y="40488"/>
                  <a:pt x="15868" y="58956"/>
                </a:cubicBezTo>
                <a:cubicBezTo>
                  <a:pt x="15868" y="62649"/>
                  <a:pt x="12207" y="66343"/>
                  <a:pt x="8545" y="66343"/>
                </a:cubicBezTo>
                <a:cubicBezTo>
                  <a:pt x="8545" y="66343"/>
                  <a:pt x="7324" y="66343"/>
                  <a:pt x="6103" y="66343"/>
                </a:cubicBezTo>
                <a:cubicBezTo>
                  <a:pt x="2441" y="63880"/>
                  <a:pt x="0" y="60187"/>
                  <a:pt x="0" y="56493"/>
                </a:cubicBezTo>
                <a:cubicBezTo>
                  <a:pt x="6103" y="33101"/>
                  <a:pt x="15868" y="15865"/>
                  <a:pt x="30516" y="7247"/>
                </a:cubicBezTo>
                <a:cubicBezTo>
                  <a:pt x="39671" y="1707"/>
                  <a:pt x="49131" y="168"/>
                  <a:pt x="56302" y="14"/>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0" name="Freeform 87">
            <a:extLst>
              <a:ext uri="{FF2B5EF4-FFF2-40B4-BE49-F238E27FC236}">
                <a16:creationId xmlns:a16="http://schemas.microsoft.com/office/drawing/2014/main" id="{7B3383DA-05F0-AD4C-B4C7-A4D45082ED5A}"/>
              </a:ext>
            </a:extLst>
          </p:cNvPr>
          <p:cNvSpPr>
            <a:spLocks noChangeArrowheads="1"/>
          </p:cNvSpPr>
          <p:nvPr/>
        </p:nvSpPr>
        <p:spPr bwMode="auto">
          <a:xfrm>
            <a:off x="15418669" y="10747078"/>
            <a:ext cx="571264" cy="357051"/>
          </a:xfrm>
          <a:custGeom>
            <a:avLst/>
            <a:gdLst>
              <a:gd name="T0" fmla="*/ 51445 w 460"/>
              <a:gd name="T1" fmla="*/ 148081 h 287"/>
              <a:gd name="T2" fmla="*/ 51445 w 460"/>
              <a:gd name="T3" fmla="*/ 174827 h 287"/>
              <a:gd name="T4" fmla="*/ 51445 w 460"/>
              <a:gd name="T5" fmla="*/ 186569 h 287"/>
              <a:gd name="T6" fmla="*/ 298900 w 460"/>
              <a:gd name="T7" fmla="*/ 186569 h 287"/>
              <a:gd name="T8" fmla="*/ 298249 w 460"/>
              <a:gd name="T9" fmla="*/ 184612 h 287"/>
              <a:gd name="T10" fmla="*/ 298249 w 460"/>
              <a:gd name="T11" fmla="*/ 184612 h 287"/>
              <a:gd name="T12" fmla="*/ 297597 w 460"/>
              <a:gd name="T13" fmla="*/ 174827 h 287"/>
              <a:gd name="T14" fmla="*/ 297597 w 460"/>
              <a:gd name="T15" fmla="*/ 174827 h 287"/>
              <a:gd name="T16" fmla="*/ 256572 w 460"/>
              <a:gd name="T17" fmla="*/ 127206 h 287"/>
              <a:gd name="T18" fmla="*/ 256572 w 460"/>
              <a:gd name="T19" fmla="*/ 127206 h 287"/>
              <a:gd name="T20" fmla="*/ 250711 w 460"/>
              <a:gd name="T21" fmla="*/ 125249 h 287"/>
              <a:gd name="T22" fmla="*/ 240292 w 460"/>
              <a:gd name="T23" fmla="*/ 120683 h 287"/>
              <a:gd name="T24" fmla="*/ 240292 w 460"/>
              <a:gd name="T25" fmla="*/ 120683 h 287"/>
              <a:gd name="T26" fmla="*/ 240943 w 460"/>
              <a:gd name="T27" fmla="*/ 120030 h 287"/>
              <a:gd name="T28" fmla="*/ 240943 w 460"/>
              <a:gd name="T29" fmla="*/ 120030 h 287"/>
              <a:gd name="T30" fmla="*/ 237687 w 460"/>
              <a:gd name="T31" fmla="*/ 114811 h 287"/>
              <a:gd name="T32" fmla="*/ 237687 w 460"/>
              <a:gd name="T33" fmla="*/ 114811 h 287"/>
              <a:gd name="T34" fmla="*/ 226617 w 460"/>
              <a:gd name="T35" fmla="*/ 114811 h 287"/>
              <a:gd name="T36" fmla="*/ 216849 w 460"/>
              <a:gd name="T37" fmla="*/ 110897 h 287"/>
              <a:gd name="T38" fmla="*/ 216849 w 460"/>
              <a:gd name="T39" fmla="*/ 110897 h 287"/>
              <a:gd name="T40" fmla="*/ 216849 w 460"/>
              <a:gd name="T41" fmla="*/ 110245 h 287"/>
              <a:gd name="T42" fmla="*/ 216849 w 460"/>
              <a:gd name="T43" fmla="*/ 110245 h 287"/>
              <a:gd name="T44" fmla="*/ 214244 w 460"/>
              <a:gd name="T45" fmla="*/ 105026 h 287"/>
              <a:gd name="T46" fmla="*/ 214244 w 460"/>
              <a:gd name="T47" fmla="*/ 105026 h 287"/>
              <a:gd name="T48" fmla="*/ 202523 w 460"/>
              <a:gd name="T49" fmla="*/ 104374 h 287"/>
              <a:gd name="T50" fmla="*/ 197313 w 460"/>
              <a:gd name="T51" fmla="*/ 102417 h 287"/>
              <a:gd name="T52" fmla="*/ 193406 w 460"/>
              <a:gd name="T53" fmla="*/ 99808 h 287"/>
              <a:gd name="T54" fmla="*/ 193406 w 460"/>
              <a:gd name="T55" fmla="*/ 99808 h 287"/>
              <a:gd name="T56" fmla="*/ 194057 w 460"/>
              <a:gd name="T57" fmla="*/ 97851 h 287"/>
              <a:gd name="T58" fmla="*/ 194057 w 460"/>
              <a:gd name="T59" fmla="*/ 97851 h 287"/>
              <a:gd name="T60" fmla="*/ 191452 w 460"/>
              <a:gd name="T61" fmla="*/ 92632 h 287"/>
              <a:gd name="T62" fmla="*/ 191452 w 460"/>
              <a:gd name="T63" fmla="*/ 92632 h 287"/>
              <a:gd name="T64" fmla="*/ 184289 w 460"/>
              <a:gd name="T65" fmla="*/ 91980 h 287"/>
              <a:gd name="T66" fmla="*/ 151078 w 460"/>
              <a:gd name="T67" fmla="*/ 67191 h 287"/>
              <a:gd name="T68" fmla="*/ 151078 w 460"/>
              <a:gd name="T69" fmla="*/ 67191 h 287"/>
              <a:gd name="T70" fmla="*/ 138705 w 460"/>
              <a:gd name="T71" fmla="*/ 64581 h 287"/>
              <a:gd name="T72" fmla="*/ 138705 w 460"/>
              <a:gd name="T73" fmla="*/ 64581 h 287"/>
              <a:gd name="T74" fmla="*/ 135449 w 460"/>
              <a:gd name="T75" fmla="*/ 66538 h 287"/>
              <a:gd name="T76" fmla="*/ 44281 w 460"/>
              <a:gd name="T77" fmla="*/ 0 h 287"/>
              <a:gd name="T78" fmla="*/ 0 w 460"/>
              <a:gd name="T79" fmla="*/ 60667 h 287"/>
              <a:gd name="T80" fmla="*/ 71632 w 460"/>
              <a:gd name="T81" fmla="*/ 112202 h 287"/>
              <a:gd name="T82" fmla="*/ 71632 w 460"/>
              <a:gd name="T83" fmla="*/ 112202 h 287"/>
              <a:gd name="T84" fmla="*/ 51445 w 460"/>
              <a:gd name="T85" fmla="*/ 148081 h 28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60" h="287">
                <a:moveTo>
                  <a:pt x="79" y="227"/>
                </a:moveTo>
                <a:lnTo>
                  <a:pt x="79" y="268"/>
                </a:lnTo>
                <a:lnTo>
                  <a:pt x="79" y="286"/>
                </a:lnTo>
                <a:lnTo>
                  <a:pt x="459" y="286"/>
                </a:lnTo>
                <a:lnTo>
                  <a:pt x="458" y="283"/>
                </a:lnTo>
                <a:cubicBezTo>
                  <a:pt x="458" y="278"/>
                  <a:pt x="458" y="273"/>
                  <a:pt x="457" y="268"/>
                </a:cubicBezTo>
                <a:cubicBezTo>
                  <a:pt x="450" y="235"/>
                  <a:pt x="426" y="207"/>
                  <a:pt x="394" y="195"/>
                </a:cubicBezTo>
                <a:cubicBezTo>
                  <a:pt x="391" y="193"/>
                  <a:pt x="388" y="193"/>
                  <a:pt x="385" y="192"/>
                </a:cubicBezTo>
                <a:lnTo>
                  <a:pt x="369" y="185"/>
                </a:lnTo>
                <a:cubicBezTo>
                  <a:pt x="369" y="185"/>
                  <a:pt x="369" y="185"/>
                  <a:pt x="370" y="184"/>
                </a:cubicBezTo>
                <a:cubicBezTo>
                  <a:pt x="371" y="181"/>
                  <a:pt x="369" y="177"/>
                  <a:pt x="365" y="176"/>
                </a:cubicBezTo>
                <a:cubicBezTo>
                  <a:pt x="365" y="176"/>
                  <a:pt x="357" y="175"/>
                  <a:pt x="348" y="176"/>
                </a:cubicBezTo>
                <a:lnTo>
                  <a:pt x="333" y="170"/>
                </a:lnTo>
                <a:lnTo>
                  <a:pt x="333" y="169"/>
                </a:lnTo>
                <a:cubicBezTo>
                  <a:pt x="335" y="165"/>
                  <a:pt x="333" y="162"/>
                  <a:pt x="329" y="161"/>
                </a:cubicBezTo>
                <a:cubicBezTo>
                  <a:pt x="328" y="160"/>
                  <a:pt x="321" y="159"/>
                  <a:pt x="311" y="160"/>
                </a:cubicBezTo>
                <a:lnTo>
                  <a:pt x="303" y="157"/>
                </a:lnTo>
                <a:lnTo>
                  <a:pt x="297" y="153"/>
                </a:lnTo>
                <a:cubicBezTo>
                  <a:pt x="298" y="152"/>
                  <a:pt x="298" y="151"/>
                  <a:pt x="298" y="150"/>
                </a:cubicBezTo>
                <a:cubicBezTo>
                  <a:pt x="299" y="147"/>
                  <a:pt x="297" y="143"/>
                  <a:pt x="294" y="142"/>
                </a:cubicBezTo>
                <a:cubicBezTo>
                  <a:pt x="294" y="142"/>
                  <a:pt x="289" y="141"/>
                  <a:pt x="283" y="141"/>
                </a:cubicBezTo>
                <a:lnTo>
                  <a:pt x="232" y="103"/>
                </a:lnTo>
                <a:cubicBezTo>
                  <a:pt x="227" y="99"/>
                  <a:pt x="220" y="97"/>
                  <a:pt x="213" y="99"/>
                </a:cubicBezTo>
                <a:cubicBezTo>
                  <a:pt x="211" y="100"/>
                  <a:pt x="210" y="101"/>
                  <a:pt x="208" y="102"/>
                </a:cubicBezTo>
                <a:lnTo>
                  <a:pt x="68" y="0"/>
                </a:lnTo>
                <a:lnTo>
                  <a:pt x="0" y="93"/>
                </a:lnTo>
                <a:lnTo>
                  <a:pt x="110" y="172"/>
                </a:lnTo>
                <a:cubicBezTo>
                  <a:pt x="92" y="184"/>
                  <a:pt x="79" y="204"/>
                  <a:pt x="79" y="227"/>
                </a:cubicBezTo>
              </a:path>
            </a:pathLst>
          </a:custGeom>
          <a:solidFill>
            <a:srgbClr val="121B49">
              <a:alpha val="20000"/>
            </a:srgbClr>
          </a:solidFill>
          <a:ln>
            <a:noFill/>
          </a:ln>
          <a:effectLst/>
        </p:spPr>
        <p:txBody>
          <a:bodyPr wrap="none" anchor="ctr"/>
          <a:lstStyle/>
          <a:p>
            <a:endParaRPr lang="en-US" sz="3599" dirty="0">
              <a:latin typeface="Poppins" pitchFamily="2" charset="77"/>
            </a:endParaRPr>
          </a:p>
        </p:txBody>
      </p:sp>
      <p:sp>
        <p:nvSpPr>
          <p:cNvPr id="61" name="Freeform 88">
            <a:extLst>
              <a:ext uri="{FF2B5EF4-FFF2-40B4-BE49-F238E27FC236}">
                <a16:creationId xmlns:a16="http://schemas.microsoft.com/office/drawing/2014/main" id="{8730999D-AAE2-7D4B-8760-65D79CC0A6D0}"/>
              </a:ext>
            </a:extLst>
          </p:cNvPr>
          <p:cNvSpPr>
            <a:spLocks noChangeArrowheads="1"/>
          </p:cNvSpPr>
          <p:nvPr/>
        </p:nvSpPr>
        <p:spPr bwMode="auto">
          <a:xfrm>
            <a:off x="13952056" y="10455950"/>
            <a:ext cx="1686330" cy="626206"/>
          </a:xfrm>
          <a:custGeom>
            <a:avLst/>
            <a:gdLst>
              <a:gd name="T0" fmla="*/ 85024 w 1352"/>
              <a:gd name="T1" fmla="*/ 116197 h 503"/>
              <a:gd name="T2" fmla="*/ 443434 w 1352"/>
              <a:gd name="T3" fmla="*/ 11750 h 503"/>
              <a:gd name="T4" fmla="*/ 443434 w 1352"/>
              <a:gd name="T5" fmla="*/ 11750 h 503"/>
              <a:gd name="T6" fmla="*/ 546117 w 1352"/>
              <a:gd name="T7" fmla="*/ 16973 h 503"/>
              <a:gd name="T8" fmla="*/ 883598 w 1352"/>
              <a:gd name="T9" fmla="*/ 171031 h 503"/>
              <a:gd name="T10" fmla="*/ 809038 w 1352"/>
              <a:gd name="T11" fmla="*/ 282006 h 503"/>
              <a:gd name="T12" fmla="*/ 508183 w 1352"/>
              <a:gd name="T13" fmla="*/ 152753 h 503"/>
              <a:gd name="T14" fmla="*/ 508183 w 1352"/>
              <a:gd name="T15" fmla="*/ 152753 h 503"/>
              <a:gd name="T16" fmla="*/ 185745 w 1352"/>
              <a:gd name="T17" fmla="*/ 327701 h 503"/>
              <a:gd name="T18" fmla="*/ 185745 w 1352"/>
              <a:gd name="T19" fmla="*/ 327701 h 503"/>
              <a:gd name="T20" fmla="*/ 85024 w 1352"/>
              <a:gd name="T21" fmla="*/ 116197 h 5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52" h="503">
                <a:moveTo>
                  <a:pt x="130" y="178"/>
                </a:moveTo>
                <a:lnTo>
                  <a:pt x="678" y="18"/>
                </a:lnTo>
                <a:cubicBezTo>
                  <a:pt x="729" y="0"/>
                  <a:pt x="785" y="3"/>
                  <a:pt x="835" y="26"/>
                </a:cubicBezTo>
                <a:lnTo>
                  <a:pt x="1351" y="262"/>
                </a:lnTo>
                <a:lnTo>
                  <a:pt x="1237" y="432"/>
                </a:lnTo>
                <a:lnTo>
                  <a:pt x="777" y="234"/>
                </a:lnTo>
                <a:cubicBezTo>
                  <a:pt x="777" y="234"/>
                  <a:pt x="569" y="502"/>
                  <a:pt x="284" y="502"/>
                </a:cubicBezTo>
                <a:cubicBezTo>
                  <a:pt x="0" y="502"/>
                  <a:pt x="130" y="178"/>
                  <a:pt x="130" y="178"/>
                </a:cubicBezTo>
              </a:path>
            </a:pathLst>
          </a:custGeom>
          <a:solidFill>
            <a:srgbClr val="FF5B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89">
            <a:extLst>
              <a:ext uri="{FF2B5EF4-FFF2-40B4-BE49-F238E27FC236}">
                <a16:creationId xmlns:a16="http://schemas.microsoft.com/office/drawing/2014/main" id="{3C8D2519-BC7F-524A-9151-8510E2DCF0BA}"/>
              </a:ext>
            </a:extLst>
          </p:cNvPr>
          <p:cNvSpPr>
            <a:spLocks noChangeArrowheads="1"/>
          </p:cNvSpPr>
          <p:nvPr/>
        </p:nvSpPr>
        <p:spPr bwMode="auto">
          <a:xfrm>
            <a:off x="13952056" y="10455950"/>
            <a:ext cx="1686330" cy="626206"/>
          </a:xfrm>
          <a:custGeom>
            <a:avLst/>
            <a:gdLst>
              <a:gd name="T0" fmla="*/ 85024 w 1352"/>
              <a:gd name="T1" fmla="*/ 116197 h 503"/>
              <a:gd name="T2" fmla="*/ 443434 w 1352"/>
              <a:gd name="T3" fmla="*/ 11750 h 503"/>
              <a:gd name="T4" fmla="*/ 443434 w 1352"/>
              <a:gd name="T5" fmla="*/ 11750 h 503"/>
              <a:gd name="T6" fmla="*/ 546117 w 1352"/>
              <a:gd name="T7" fmla="*/ 16973 h 503"/>
              <a:gd name="T8" fmla="*/ 883598 w 1352"/>
              <a:gd name="T9" fmla="*/ 171031 h 503"/>
              <a:gd name="T10" fmla="*/ 809038 w 1352"/>
              <a:gd name="T11" fmla="*/ 282006 h 503"/>
              <a:gd name="T12" fmla="*/ 508183 w 1352"/>
              <a:gd name="T13" fmla="*/ 152753 h 503"/>
              <a:gd name="T14" fmla="*/ 508183 w 1352"/>
              <a:gd name="T15" fmla="*/ 152753 h 503"/>
              <a:gd name="T16" fmla="*/ 185745 w 1352"/>
              <a:gd name="T17" fmla="*/ 327701 h 503"/>
              <a:gd name="T18" fmla="*/ 185745 w 1352"/>
              <a:gd name="T19" fmla="*/ 327701 h 503"/>
              <a:gd name="T20" fmla="*/ 85024 w 1352"/>
              <a:gd name="T21" fmla="*/ 116197 h 5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52" h="503">
                <a:moveTo>
                  <a:pt x="130" y="178"/>
                </a:moveTo>
                <a:lnTo>
                  <a:pt x="678" y="18"/>
                </a:lnTo>
                <a:cubicBezTo>
                  <a:pt x="729" y="0"/>
                  <a:pt x="785" y="3"/>
                  <a:pt x="835" y="26"/>
                </a:cubicBezTo>
                <a:lnTo>
                  <a:pt x="1351" y="262"/>
                </a:lnTo>
                <a:lnTo>
                  <a:pt x="1237" y="432"/>
                </a:lnTo>
                <a:lnTo>
                  <a:pt x="777" y="234"/>
                </a:lnTo>
                <a:cubicBezTo>
                  <a:pt x="777" y="234"/>
                  <a:pt x="569" y="502"/>
                  <a:pt x="284" y="502"/>
                </a:cubicBezTo>
                <a:cubicBezTo>
                  <a:pt x="0" y="502"/>
                  <a:pt x="130" y="178"/>
                  <a:pt x="130" y="178"/>
                </a:cubicBezTo>
              </a:path>
            </a:pathLst>
          </a:custGeom>
          <a:solidFill>
            <a:srgbClr val="121B49">
              <a:alpha val="20000"/>
            </a:srgbClr>
          </a:solidFill>
          <a:ln>
            <a:noFill/>
          </a:ln>
          <a:effectLst/>
        </p:spPr>
        <p:txBody>
          <a:bodyPr wrap="none" anchor="ctr"/>
          <a:lstStyle/>
          <a:p>
            <a:endParaRPr lang="en-US" sz="3599" dirty="0">
              <a:latin typeface="Poppins" pitchFamily="2" charset="77"/>
            </a:endParaRPr>
          </a:p>
        </p:txBody>
      </p:sp>
      <p:sp>
        <p:nvSpPr>
          <p:cNvPr id="63" name="Freeform 90">
            <a:extLst>
              <a:ext uri="{FF2B5EF4-FFF2-40B4-BE49-F238E27FC236}">
                <a16:creationId xmlns:a16="http://schemas.microsoft.com/office/drawing/2014/main" id="{D7C93B24-8DAD-5448-BF6D-068F4D2292F5}"/>
              </a:ext>
            </a:extLst>
          </p:cNvPr>
          <p:cNvSpPr>
            <a:spLocks noChangeArrowheads="1"/>
          </p:cNvSpPr>
          <p:nvPr/>
        </p:nvSpPr>
        <p:spPr bwMode="auto">
          <a:xfrm>
            <a:off x="15314306" y="10791021"/>
            <a:ext cx="346053" cy="219722"/>
          </a:xfrm>
          <a:custGeom>
            <a:avLst/>
            <a:gdLst>
              <a:gd name="T0" fmla="*/ 74950 w 276"/>
              <a:gd name="T1" fmla="*/ 114561 h 177"/>
              <a:gd name="T2" fmla="*/ 0 w 276"/>
              <a:gd name="T3" fmla="*/ 59884 h 177"/>
              <a:gd name="T4" fmla="*/ 44050 w 276"/>
              <a:gd name="T5" fmla="*/ 0 h 177"/>
              <a:gd name="T6" fmla="*/ 180801 w 276"/>
              <a:gd name="T7" fmla="*/ 97637 h 177"/>
              <a:gd name="T8" fmla="*/ 74950 w 276"/>
              <a:gd name="T9" fmla="*/ 114561 h 1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6" h="177">
                <a:moveTo>
                  <a:pt x="114" y="176"/>
                </a:moveTo>
                <a:lnTo>
                  <a:pt x="0" y="92"/>
                </a:lnTo>
                <a:lnTo>
                  <a:pt x="67" y="0"/>
                </a:lnTo>
                <a:lnTo>
                  <a:pt x="275" y="150"/>
                </a:lnTo>
                <a:lnTo>
                  <a:pt x="114" y="176"/>
                </a:ln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4" name="Freeform 91">
            <a:extLst>
              <a:ext uri="{FF2B5EF4-FFF2-40B4-BE49-F238E27FC236}">
                <a16:creationId xmlns:a16="http://schemas.microsoft.com/office/drawing/2014/main" id="{BB9D07A9-83A4-BB42-8F0C-7DFACC17D0CB}"/>
              </a:ext>
            </a:extLst>
          </p:cNvPr>
          <p:cNvSpPr>
            <a:spLocks noChangeArrowheads="1"/>
          </p:cNvSpPr>
          <p:nvPr/>
        </p:nvSpPr>
        <p:spPr bwMode="auto">
          <a:xfrm>
            <a:off x="15413180" y="10972296"/>
            <a:ext cx="472392" cy="153804"/>
          </a:xfrm>
          <a:custGeom>
            <a:avLst/>
            <a:gdLst>
              <a:gd name="T0" fmla="*/ 206422 w 378"/>
              <a:gd name="T1" fmla="*/ 32519 h 124"/>
              <a:gd name="T2" fmla="*/ 206422 w 378"/>
              <a:gd name="T3" fmla="*/ 32519 h 124"/>
              <a:gd name="T4" fmla="*/ 87156 w 378"/>
              <a:gd name="T5" fmla="*/ 0 h 124"/>
              <a:gd name="T6" fmla="*/ 32110 w 378"/>
              <a:gd name="T7" fmla="*/ 13008 h 124"/>
              <a:gd name="T8" fmla="*/ 32110 w 378"/>
              <a:gd name="T9" fmla="*/ 13008 h 124"/>
              <a:gd name="T10" fmla="*/ 0 w 378"/>
              <a:gd name="T11" fmla="*/ 52681 h 124"/>
              <a:gd name="T12" fmla="*/ 0 w 378"/>
              <a:gd name="T13" fmla="*/ 79998 h 124"/>
              <a:gd name="T14" fmla="*/ 247051 w 378"/>
              <a:gd name="T15" fmla="*/ 79998 h 124"/>
              <a:gd name="T16" fmla="*/ 247051 w 378"/>
              <a:gd name="T17" fmla="*/ 79998 h 124"/>
              <a:gd name="T18" fmla="*/ 206422 w 378"/>
              <a:gd name="T19" fmla="*/ 32519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8" h="124">
                <a:moveTo>
                  <a:pt x="315" y="50"/>
                </a:moveTo>
                <a:lnTo>
                  <a:pt x="315" y="50"/>
                </a:lnTo>
                <a:cubicBezTo>
                  <a:pt x="215" y="105"/>
                  <a:pt x="133" y="0"/>
                  <a:pt x="133" y="0"/>
                </a:cubicBezTo>
                <a:lnTo>
                  <a:pt x="49" y="20"/>
                </a:lnTo>
                <a:cubicBezTo>
                  <a:pt x="21" y="26"/>
                  <a:pt x="0" y="51"/>
                  <a:pt x="0" y="81"/>
                </a:cubicBezTo>
                <a:lnTo>
                  <a:pt x="0" y="123"/>
                </a:lnTo>
                <a:lnTo>
                  <a:pt x="377" y="123"/>
                </a:lnTo>
                <a:cubicBezTo>
                  <a:pt x="370" y="90"/>
                  <a:pt x="347" y="62"/>
                  <a:pt x="315" y="50"/>
                </a:cubicBez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92">
            <a:extLst>
              <a:ext uri="{FF2B5EF4-FFF2-40B4-BE49-F238E27FC236}">
                <a16:creationId xmlns:a16="http://schemas.microsoft.com/office/drawing/2014/main" id="{556116B9-0397-4646-BCFD-58649BE92C5F}"/>
              </a:ext>
            </a:extLst>
          </p:cNvPr>
          <p:cNvSpPr>
            <a:spLocks noChangeArrowheads="1"/>
          </p:cNvSpPr>
          <p:nvPr/>
        </p:nvSpPr>
        <p:spPr bwMode="auto">
          <a:xfrm>
            <a:off x="15555997" y="10911871"/>
            <a:ext cx="252675" cy="192257"/>
          </a:xfrm>
          <a:custGeom>
            <a:avLst/>
            <a:gdLst>
              <a:gd name="T0" fmla="*/ 131845 w 204"/>
              <a:gd name="T1" fmla="*/ 64152 h 154"/>
              <a:gd name="T2" fmla="*/ 131845 w 204"/>
              <a:gd name="T3" fmla="*/ 64152 h 154"/>
              <a:gd name="T4" fmla="*/ 125350 w 204"/>
              <a:gd name="T5" fmla="*/ 61534 h 154"/>
              <a:gd name="T6" fmla="*/ 72092 w 204"/>
              <a:gd name="T7" fmla="*/ 39277 h 154"/>
              <a:gd name="T8" fmla="*/ 26629 w 204"/>
              <a:gd name="T9" fmla="*/ 3928 h 154"/>
              <a:gd name="T10" fmla="*/ 26629 w 204"/>
              <a:gd name="T11" fmla="*/ 3928 h 154"/>
              <a:gd name="T12" fmla="*/ 14289 w 204"/>
              <a:gd name="T13" fmla="*/ 1309 h 154"/>
              <a:gd name="T14" fmla="*/ 14289 w 204"/>
              <a:gd name="T15" fmla="*/ 1309 h 154"/>
              <a:gd name="T16" fmla="*/ 7144 w 204"/>
              <a:gd name="T17" fmla="*/ 24875 h 154"/>
              <a:gd name="T18" fmla="*/ 13639 w 204"/>
              <a:gd name="T19" fmla="*/ 31422 h 154"/>
              <a:gd name="T20" fmla="*/ 13639 w 204"/>
              <a:gd name="T21" fmla="*/ 31422 h 154"/>
              <a:gd name="T22" fmla="*/ 131845 w 204"/>
              <a:gd name="T23" fmla="*/ 6415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 h="154">
                <a:moveTo>
                  <a:pt x="203" y="98"/>
                </a:moveTo>
                <a:lnTo>
                  <a:pt x="203" y="98"/>
                </a:lnTo>
                <a:cubicBezTo>
                  <a:pt x="200" y="97"/>
                  <a:pt x="197" y="95"/>
                  <a:pt x="193" y="94"/>
                </a:cubicBezTo>
                <a:lnTo>
                  <a:pt x="111" y="60"/>
                </a:lnTo>
                <a:lnTo>
                  <a:pt x="41" y="6"/>
                </a:lnTo>
                <a:cubicBezTo>
                  <a:pt x="35" y="1"/>
                  <a:pt x="29" y="0"/>
                  <a:pt x="22" y="2"/>
                </a:cubicBezTo>
                <a:cubicBezTo>
                  <a:pt x="6" y="6"/>
                  <a:pt x="0" y="26"/>
                  <a:pt x="11" y="38"/>
                </a:cubicBezTo>
                <a:lnTo>
                  <a:pt x="21" y="48"/>
                </a:lnTo>
                <a:cubicBezTo>
                  <a:pt x="21" y="48"/>
                  <a:pt x="103" y="153"/>
                  <a:pt x="203" y="98"/>
                </a:cubicBez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6" name="Freeform 93">
            <a:extLst>
              <a:ext uri="{FF2B5EF4-FFF2-40B4-BE49-F238E27FC236}">
                <a16:creationId xmlns:a16="http://schemas.microsoft.com/office/drawing/2014/main" id="{0FC7D49E-C36F-B848-B165-B8E39F6ADB12}"/>
              </a:ext>
            </a:extLst>
          </p:cNvPr>
          <p:cNvSpPr>
            <a:spLocks noChangeArrowheads="1"/>
          </p:cNvSpPr>
          <p:nvPr/>
        </p:nvSpPr>
        <p:spPr bwMode="auto">
          <a:xfrm>
            <a:off x="15413180" y="11126100"/>
            <a:ext cx="472392" cy="21972"/>
          </a:xfrm>
          <a:custGeom>
            <a:avLst/>
            <a:gdLst>
              <a:gd name="T0" fmla="*/ 247054 w 380"/>
              <a:gd name="T1" fmla="*/ 9096 h 19"/>
              <a:gd name="T2" fmla="*/ 247054 w 380"/>
              <a:gd name="T3" fmla="*/ 9096 h 19"/>
              <a:gd name="T4" fmla="*/ 245750 w 380"/>
              <a:gd name="T5" fmla="*/ 0 h 19"/>
              <a:gd name="T6" fmla="*/ 0 w 380"/>
              <a:gd name="T7" fmla="*/ 0 h 19"/>
              <a:gd name="T8" fmla="*/ 0 w 380"/>
              <a:gd name="T9" fmla="*/ 10915 h 19"/>
              <a:gd name="T10" fmla="*/ 247054 w 380"/>
              <a:gd name="T11" fmla="*/ 10915 h 19"/>
              <a:gd name="T12" fmla="*/ 247054 w 380"/>
              <a:gd name="T13" fmla="*/ 9096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0" h="19">
                <a:moveTo>
                  <a:pt x="379" y="15"/>
                </a:moveTo>
                <a:lnTo>
                  <a:pt x="379" y="15"/>
                </a:lnTo>
                <a:cubicBezTo>
                  <a:pt x="379" y="10"/>
                  <a:pt x="378" y="5"/>
                  <a:pt x="377" y="0"/>
                </a:cubicBezTo>
                <a:lnTo>
                  <a:pt x="0" y="0"/>
                </a:lnTo>
                <a:lnTo>
                  <a:pt x="0" y="18"/>
                </a:lnTo>
                <a:lnTo>
                  <a:pt x="379" y="18"/>
                </a:lnTo>
                <a:lnTo>
                  <a:pt x="379" y="15"/>
                </a:ln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94">
            <a:extLst>
              <a:ext uri="{FF2B5EF4-FFF2-40B4-BE49-F238E27FC236}">
                <a16:creationId xmlns:a16="http://schemas.microsoft.com/office/drawing/2014/main" id="{B6C96C1E-F128-1F46-A632-1AFF5ED9A2D2}"/>
              </a:ext>
            </a:extLst>
          </p:cNvPr>
          <p:cNvSpPr>
            <a:spLocks noChangeArrowheads="1"/>
          </p:cNvSpPr>
          <p:nvPr/>
        </p:nvSpPr>
        <p:spPr bwMode="auto">
          <a:xfrm>
            <a:off x="15555997" y="10911871"/>
            <a:ext cx="252675" cy="192257"/>
          </a:xfrm>
          <a:custGeom>
            <a:avLst/>
            <a:gdLst>
              <a:gd name="T0" fmla="*/ 131845 w 204"/>
              <a:gd name="T1" fmla="*/ 64152 h 154"/>
              <a:gd name="T2" fmla="*/ 131845 w 204"/>
              <a:gd name="T3" fmla="*/ 64152 h 154"/>
              <a:gd name="T4" fmla="*/ 125350 w 204"/>
              <a:gd name="T5" fmla="*/ 61534 h 154"/>
              <a:gd name="T6" fmla="*/ 72092 w 204"/>
              <a:gd name="T7" fmla="*/ 39277 h 154"/>
              <a:gd name="T8" fmla="*/ 26629 w 204"/>
              <a:gd name="T9" fmla="*/ 3928 h 154"/>
              <a:gd name="T10" fmla="*/ 26629 w 204"/>
              <a:gd name="T11" fmla="*/ 3928 h 154"/>
              <a:gd name="T12" fmla="*/ 14289 w 204"/>
              <a:gd name="T13" fmla="*/ 1309 h 154"/>
              <a:gd name="T14" fmla="*/ 14289 w 204"/>
              <a:gd name="T15" fmla="*/ 1309 h 154"/>
              <a:gd name="T16" fmla="*/ 7144 w 204"/>
              <a:gd name="T17" fmla="*/ 24875 h 154"/>
              <a:gd name="T18" fmla="*/ 13639 w 204"/>
              <a:gd name="T19" fmla="*/ 31422 h 154"/>
              <a:gd name="T20" fmla="*/ 13639 w 204"/>
              <a:gd name="T21" fmla="*/ 31422 h 154"/>
              <a:gd name="T22" fmla="*/ 131845 w 204"/>
              <a:gd name="T23" fmla="*/ 6415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 h="154">
                <a:moveTo>
                  <a:pt x="203" y="98"/>
                </a:moveTo>
                <a:lnTo>
                  <a:pt x="203" y="98"/>
                </a:lnTo>
                <a:cubicBezTo>
                  <a:pt x="200" y="97"/>
                  <a:pt x="197" y="95"/>
                  <a:pt x="193" y="94"/>
                </a:cubicBezTo>
                <a:lnTo>
                  <a:pt x="111" y="60"/>
                </a:lnTo>
                <a:lnTo>
                  <a:pt x="41" y="6"/>
                </a:lnTo>
                <a:cubicBezTo>
                  <a:pt x="35" y="1"/>
                  <a:pt x="29" y="0"/>
                  <a:pt x="22" y="2"/>
                </a:cubicBezTo>
                <a:cubicBezTo>
                  <a:pt x="6" y="6"/>
                  <a:pt x="0" y="26"/>
                  <a:pt x="11" y="38"/>
                </a:cubicBezTo>
                <a:lnTo>
                  <a:pt x="21" y="48"/>
                </a:lnTo>
                <a:cubicBezTo>
                  <a:pt x="21" y="48"/>
                  <a:pt x="103" y="153"/>
                  <a:pt x="203" y="98"/>
                </a:cubicBezTo>
              </a:path>
            </a:pathLst>
          </a:custGeom>
          <a:solidFill>
            <a:srgbClr val="FF5B5A">
              <a:alpha val="50000"/>
            </a:srgbClr>
          </a:solidFill>
          <a:ln>
            <a:noFill/>
          </a:ln>
          <a:effectLst/>
        </p:spPr>
        <p:txBody>
          <a:bodyPr wrap="none" anchor="ctr"/>
          <a:lstStyle/>
          <a:p>
            <a:endParaRPr lang="en-US" sz="3599" dirty="0">
              <a:latin typeface="Poppins" pitchFamily="2" charset="77"/>
            </a:endParaRPr>
          </a:p>
        </p:txBody>
      </p:sp>
      <p:sp>
        <p:nvSpPr>
          <p:cNvPr id="68" name="Freeform 95">
            <a:extLst>
              <a:ext uri="{FF2B5EF4-FFF2-40B4-BE49-F238E27FC236}">
                <a16:creationId xmlns:a16="http://schemas.microsoft.com/office/drawing/2014/main" id="{538745B2-1CA4-1A46-A16B-8056FD10533C}"/>
              </a:ext>
            </a:extLst>
          </p:cNvPr>
          <p:cNvSpPr>
            <a:spLocks noChangeArrowheads="1"/>
          </p:cNvSpPr>
          <p:nvPr/>
        </p:nvSpPr>
        <p:spPr bwMode="auto">
          <a:xfrm>
            <a:off x="15413180" y="11126100"/>
            <a:ext cx="472392" cy="21972"/>
          </a:xfrm>
          <a:custGeom>
            <a:avLst/>
            <a:gdLst>
              <a:gd name="T0" fmla="*/ 247054 w 380"/>
              <a:gd name="T1" fmla="*/ 9096 h 19"/>
              <a:gd name="T2" fmla="*/ 247054 w 380"/>
              <a:gd name="T3" fmla="*/ 9096 h 19"/>
              <a:gd name="T4" fmla="*/ 245750 w 380"/>
              <a:gd name="T5" fmla="*/ 0 h 19"/>
              <a:gd name="T6" fmla="*/ 0 w 380"/>
              <a:gd name="T7" fmla="*/ 0 h 19"/>
              <a:gd name="T8" fmla="*/ 0 w 380"/>
              <a:gd name="T9" fmla="*/ 10915 h 19"/>
              <a:gd name="T10" fmla="*/ 247054 w 380"/>
              <a:gd name="T11" fmla="*/ 10915 h 19"/>
              <a:gd name="T12" fmla="*/ 247054 w 380"/>
              <a:gd name="T13" fmla="*/ 9096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0" h="19">
                <a:moveTo>
                  <a:pt x="379" y="15"/>
                </a:moveTo>
                <a:lnTo>
                  <a:pt x="379" y="15"/>
                </a:lnTo>
                <a:cubicBezTo>
                  <a:pt x="379" y="10"/>
                  <a:pt x="378" y="5"/>
                  <a:pt x="377" y="0"/>
                </a:cubicBezTo>
                <a:lnTo>
                  <a:pt x="0" y="0"/>
                </a:lnTo>
                <a:lnTo>
                  <a:pt x="0" y="18"/>
                </a:lnTo>
                <a:lnTo>
                  <a:pt x="379" y="18"/>
                </a:lnTo>
                <a:lnTo>
                  <a:pt x="379" y="15"/>
                </a:lnTo>
              </a:path>
            </a:pathLst>
          </a:custGeom>
          <a:solidFill>
            <a:srgbClr val="FF5B5A">
              <a:alpha val="50000"/>
            </a:srgbClr>
          </a:solidFill>
          <a:ln>
            <a:noFill/>
          </a:ln>
          <a:effectLst/>
        </p:spPr>
        <p:txBody>
          <a:bodyPr wrap="none" anchor="ctr"/>
          <a:lstStyle/>
          <a:p>
            <a:endParaRPr lang="en-US" sz="3599" dirty="0">
              <a:latin typeface="Poppins" pitchFamily="2" charset="77"/>
            </a:endParaRPr>
          </a:p>
        </p:txBody>
      </p:sp>
      <p:sp>
        <p:nvSpPr>
          <p:cNvPr id="69" name="Freeform 68">
            <a:extLst>
              <a:ext uri="{FF2B5EF4-FFF2-40B4-BE49-F238E27FC236}">
                <a16:creationId xmlns:a16="http://schemas.microsoft.com/office/drawing/2014/main" id="{1AC108C0-E678-DF44-8752-8AC2C315E9BC}"/>
              </a:ext>
            </a:extLst>
          </p:cNvPr>
          <p:cNvSpPr>
            <a:spLocks noChangeArrowheads="1"/>
          </p:cNvSpPr>
          <p:nvPr/>
        </p:nvSpPr>
        <p:spPr bwMode="auto">
          <a:xfrm>
            <a:off x="15611835" y="10965145"/>
            <a:ext cx="161721" cy="110286"/>
          </a:xfrm>
          <a:custGeom>
            <a:avLst/>
            <a:gdLst>
              <a:gd name="connsiteX0" fmla="*/ 143259 w 161721"/>
              <a:gd name="connsiteY0" fmla="*/ 43957 h 110286"/>
              <a:gd name="connsiteX1" fmla="*/ 156438 w 161721"/>
              <a:gd name="connsiteY1" fmla="*/ 45034 h 110286"/>
              <a:gd name="connsiteX2" fmla="*/ 161399 w 161721"/>
              <a:gd name="connsiteY2" fmla="*/ 54883 h 110286"/>
              <a:gd name="connsiteX3" fmla="*/ 151477 w 161721"/>
              <a:gd name="connsiteY3" fmla="*/ 61039 h 110286"/>
              <a:gd name="connsiteX4" fmla="*/ 125429 w 161721"/>
              <a:gd name="connsiteY4" fmla="*/ 64732 h 110286"/>
              <a:gd name="connsiteX5" fmla="*/ 103103 w 161721"/>
              <a:gd name="connsiteY5" fmla="*/ 102899 h 110286"/>
              <a:gd name="connsiteX6" fmla="*/ 94421 w 161721"/>
              <a:gd name="connsiteY6" fmla="*/ 110286 h 110286"/>
              <a:gd name="connsiteX7" fmla="*/ 93181 w 161721"/>
              <a:gd name="connsiteY7" fmla="*/ 109055 h 110286"/>
              <a:gd name="connsiteX8" fmla="*/ 86979 w 161721"/>
              <a:gd name="connsiteY8" fmla="*/ 100436 h 110286"/>
              <a:gd name="connsiteX9" fmla="*/ 117987 w 161721"/>
              <a:gd name="connsiteY9" fmla="*/ 51190 h 110286"/>
              <a:gd name="connsiteX10" fmla="*/ 143259 w 161721"/>
              <a:gd name="connsiteY10" fmla="*/ 43957 h 110286"/>
              <a:gd name="connsiteX11" fmla="*/ 99336 w 161721"/>
              <a:gd name="connsiteY11" fmla="*/ 27474 h 110286"/>
              <a:gd name="connsiteX12" fmla="*/ 111390 w 161721"/>
              <a:gd name="connsiteY12" fmla="*/ 28551 h 110286"/>
              <a:gd name="connsiteX13" fmla="*/ 116273 w 161721"/>
              <a:gd name="connsiteY13" fmla="*/ 38401 h 110286"/>
              <a:gd name="connsiteX14" fmla="*/ 107728 w 161721"/>
              <a:gd name="connsiteY14" fmla="*/ 44557 h 110286"/>
              <a:gd name="connsiteX15" fmla="*/ 82095 w 161721"/>
              <a:gd name="connsiteY15" fmla="*/ 48251 h 110286"/>
              <a:gd name="connsiteX16" fmla="*/ 58902 w 161721"/>
              <a:gd name="connsiteY16" fmla="*/ 87651 h 110286"/>
              <a:gd name="connsiteX17" fmla="*/ 51579 w 161721"/>
              <a:gd name="connsiteY17" fmla="*/ 93807 h 110286"/>
              <a:gd name="connsiteX18" fmla="*/ 50358 w 161721"/>
              <a:gd name="connsiteY18" fmla="*/ 93807 h 110286"/>
              <a:gd name="connsiteX19" fmla="*/ 44255 w 161721"/>
              <a:gd name="connsiteY19" fmla="*/ 83957 h 110286"/>
              <a:gd name="connsiteX20" fmla="*/ 73550 w 161721"/>
              <a:gd name="connsiteY20" fmla="*/ 34707 h 110286"/>
              <a:gd name="connsiteX21" fmla="*/ 99336 w 161721"/>
              <a:gd name="connsiteY21" fmla="*/ 27474 h 110286"/>
              <a:gd name="connsiteX22" fmla="*/ 55851 w 161721"/>
              <a:gd name="connsiteY22" fmla="*/ 14 h 110286"/>
              <a:gd name="connsiteX23" fmla="*/ 67447 w 161721"/>
              <a:gd name="connsiteY23" fmla="*/ 1091 h 110286"/>
              <a:gd name="connsiteX24" fmla="*/ 73551 w 161721"/>
              <a:gd name="connsiteY24" fmla="*/ 10940 h 110286"/>
              <a:gd name="connsiteX25" fmla="*/ 63785 w 161721"/>
              <a:gd name="connsiteY25" fmla="*/ 15865 h 110286"/>
              <a:gd name="connsiteX26" fmla="*/ 38152 w 161721"/>
              <a:gd name="connsiteY26" fmla="*/ 20789 h 110286"/>
              <a:gd name="connsiteX27" fmla="*/ 14959 w 161721"/>
              <a:gd name="connsiteY27" fmla="*/ 58956 h 110286"/>
              <a:gd name="connsiteX28" fmla="*/ 7636 w 161721"/>
              <a:gd name="connsiteY28" fmla="*/ 66343 h 110286"/>
              <a:gd name="connsiteX29" fmla="*/ 6415 w 161721"/>
              <a:gd name="connsiteY29" fmla="*/ 66343 h 110286"/>
              <a:gd name="connsiteX30" fmla="*/ 312 w 161721"/>
              <a:gd name="connsiteY30" fmla="*/ 56493 h 110286"/>
              <a:gd name="connsiteX31" fmla="*/ 29607 w 161721"/>
              <a:gd name="connsiteY31" fmla="*/ 7247 h 110286"/>
              <a:gd name="connsiteX32" fmla="*/ 55851 w 161721"/>
              <a:gd name="connsiteY32" fmla="*/ 14 h 110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61721" h="110286">
                <a:moveTo>
                  <a:pt x="143259" y="43957"/>
                </a:moveTo>
                <a:cubicBezTo>
                  <a:pt x="150547" y="43803"/>
                  <a:pt x="155818" y="45034"/>
                  <a:pt x="156438" y="45034"/>
                </a:cubicBezTo>
                <a:cubicBezTo>
                  <a:pt x="160159" y="47496"/>
                  <a:pt x="162640" y="51190"/>
                  <a:pt x="161399" y="54883"/>
                </a:cubicBezTo>
                <a:cubicBezTo>
                  <a:pt x="160159" y="59808"/>
                  <a:pt x="155198" y="62270"/>
                  <a:pt x="151477" y="61039"/>
                </a:cubicBezTo>
                <a:cubicBezTo>
                  <a:pt x="151477" y="61039"/>
                  <a:pt x="137833" y="57345"/>
                  <a:pt x="125429" y="64732"/>
                </a:cubicBezTo>
                <a:cubicBezTo>
                  <a:pt x="114266" y="72119"/>
                  <a:pt x="106824" y="84431"/>
                  <a:pt x="103103" y="102899"/>
                </a:cubicBezTo>
                <a:cubicBezTo>
                  <a:pt x="101863" y="106592"/>
                  <a:pt x="98142" y="110286"/>
                  <a:pt x="94421" y="110286"/>
                </a:cubicBezTo>
                <a:cubicBezTo>
                  <a:pt x="94421" y="110286"/>
                  <a:pt x="94421" y="110286"/>
                  <a:pt x="93181" y="109055"/>
                </a:cubicBezTo>
                <a:cubicBezTo>
                  <a:pt x="89460" y="109055"/>
                  <a:pt x="86979" y="105361"/>
                  <a:pt x="86979" y="100436"/>
                </a:cubicBezTo>
                <a:cubicBezTo>
                  <a:pt x="91940" y="77044"/>
                  <a:pt x="103103" y="61039"/>
                  <a:pt x="117987" y="51190"/>
                </a:cubicBezTo>
                <a:cubicBezTo>
                  <a:pt x="126669" y="45650"/>
                  <a:pt x="135972" y="44111"/>
                  <a:pt x="143259" y="43957"/>
                </a:cubicBezTo>
                <a:close/>
                <a:moveTo>
                  <a:pt x="99336" y="27474"/>
                </a:moveTo>
                <a:cubicBezTo>
                  <a:pt x="106508" y="27320"/>
                  <a:pt x="111390" y="28551"/>
                  <a:pt x="111390" y="28551"/>
                </a:cubicBezTo>
                <a:cubicBezTo>
                  <a:pt x="116273" y="31013"/>
                  <a:pt x="118714" y="34707"/>
                  <a:pt x="116273" y="38401"/>
                </a:cubicBezTo>
                <a:cubicBezTo>
                  <a:pt x="116273" y="43326"/>
                  <a:pt x="111390" y="45788"/>
                  <a:pt x="107728" y="44557"/>
                </a:cubicBezTo>
                <a:cubicBezTo>
                  <a:pt x="107728" y="44557"/>
                  <a:pt x="93081" y="40863"/>
                  <a:pt x="82095" y="48251"/>
                </a:cubicBezTo>
                <a:cubicBezTo>
                  <a:pt x="71109" y="55638"/>
                  <a:pt x="63785" y="67951"/>
                  <a:pt x="58902" y="87651"/>
                </a:cubicBezTo>
                <a:cubicBezTo>
                  <a:pt x="58902" y="91344"/>
                  <a:pt x="55241" y="93807"/>
                  <a:pt x="51579" y="93807"/>
                </a:cubicBezTo>
                <a:lnTo>
                  <a:pt x="50358" y="93807"/>
                </a:lnTo>
                <a:cubicBezTo>
                  <a:pt x="45475" y="92576"/>
                  <a:pt x="43034" y="88882"/>
                  <a:pt x="44255" y="83957"/>
                </a:cubicBezTo>
                <a:cubicBezTo>
                  <a:pt x="49137" y="60563"/>
                  <a:pt x="58902" y="44557"/>
                  <a:pt x="73550" y="34707"/>
                </a:cubicBezTo>
                <a:cubicBezTo>
                  <a:pt x="82705" y="29167"/>
                  <a:pt x="92165" y="27628"/>
                  <a:pt x="99336" y="27474"/>
                </a:cubicBezTo>
                <a:close/>
                <a:moveTo>
                  <a:pt x="55851" y="14"/>
                </a:moveTo>
                <a:cubicBezTo>
                  <a:pt x="62870" y="-140"/>
                  <a:pt x="67447" y="1091"/>
                  <a:pt x="67447" y="1091"/>
                </a:cubicBezTo>
                <a:cubicBezTo>
                  <a:pt x="72330" y="2322"/>
                  <a:pt x="74771" y="7247"/>
                  <a:pt x="73551" y="10940"/>
                </a:cubicBezTo>
                <a:cubicBezTo>
                  <a:pt x="72330" y="15865"/>
                  <a:pt x="67447" y="17096"/>
                  <a:pt x="63785" y="15865"/>
                </a:cubicBezTo>
                <a:cubicBezTo>
                  <a:pt x="63785" y="15865"/>
                  <a:pt x="50358" y="13402"/>
                  <a:pt x="38152" y="20789"/>
                </a:cubicBezTo>
                <a:cubicBezTo>
                  <a:pt x="27166" y="26945"/>
                  <a:pt x="19842" y="40488"/>
                  <a:pt x="14959" y="58956"/>
                </a:cubicBezTo>
                <a:cubicBezTo>
                  <a:pt x="14959" y="62649"/>
                  <a:pt x="11298" y="66343"/>
                  <a:pt x="7636" y="66343"/>
                </a:cubicBezTo>
                <a:lnTo>
                  <a:pt x="6415" y="66343"/>
                </a:lnTo>
                <a:cubicBezTo>
                  <a:pt x="1532" y="65112"/>
                  <a:pt x="-909" y="60187"/>
                  <a:pt x="312" y="56493"/>
                </a:cubicBezTo>
                <a:cubicBezTo>
                  <a:pt x="5194" y="33101"/>
                  <a:pt x="14959" y="15865"/>
                  <a:pt x="29607" y="7247"/>
                </a:cubicBezTo>
                <a:cubicBezTo>
                  <a:pt x="39373" y="1707"/>
                  <a:pt x="48833" y="168"/>
                  <a:pt x="55851" y="14"/>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0" name="Freeform 99">
            <a:extLst>
              <a:ext uri="{FF2B5EF4-FFF2-40B4-BE49-F238E27FC236}">
                <a16:creationId xmlns:a16="http://schemas.microsoft.com/office/drawing/2014/main" id="{1E4C8587-56AF-4A4C-8829-9B050581A229}"/>
              </a:ext>
            </a:extLst>
          </p:cNvPr>
          <p:cNvSpPr>
            <a:spLocks noChangeArrowheads="1"/>
          </p:cNvSpPr>
          <p:nvPr/>
        </p:nvSpPr>
        <p:spPr bwMode="auto">
          <a:xfrm>
            <a:off x="14594731" y="9912137"/>
            <a:ext cx="214227" cy="252680"/>
          </a:xfrm>
          <a:custGeom>
            <a:avLst/>
            <a:gdLst>
              <a:gd name="T0" fmla="*/ 11756 w 172"/>
              <a:gd name="T1" fmla="*/ 131845 h 204"/>
              <a:gd name="T2" fmla="*/ 0 w 172"/>
              <a:gd name="T3" fmla="*/ 122752 h 204"/>
              <a:gd name="T4" fmla="*/ 99924 w 172"/>
              <a:gd name="T5" fmla="*/ 0 h 204"/>
              <a:gd name="T6" fmla="*/ 111680 w 172"/>
              <a:gd name="T7" fmla="*/ 9093 h 204"/>
              <a:gd name="T8" fmla="*/ 11756 w 172"/>
              <a:gd name="T9" fmla="*/ 131845 h 2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2" h="204">
                <a:moveTo>
                  <a:pt x="18" y="203"/>
                </a:moveTo>
                <a:lnTo>
                  <a:pt x="0" y="189"/>
                </a:lnTo>
                <a:lnTo>
                  <a:pt x="153" y="0"/>
                </a:lnTo>
                <a:lnTo>
                  <a:pt x="171" y="14"/>
                </a:lnTo>
                <a:lnTo>
                  <a:pt x="18" y="203"/>
                </a:ln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100">
            <a:extLst>
              <a:ext uri="{FF2B5EF4-FFF2-40B4-BE49-F238E27FC236}">
                <a16:creationId xmlns:a16="http://schemas.microsoft.com/office/drawing/2014/main" id="{9775E9A6-3917-6A40-9216-390C0EC1BDBE}"/>
              </a:ext>
            </a:extLst>
          </p:cNvPr>
          <p:cNvSpPr>
            <a:spLocks noChangeArrowheads="1"/>
          </p:cNvSpPr>
          <p:nvPr/>
        </p:nvSpPr>
        <p:spPr bwMode="auto">
          <a:xfrm>
            <a:off x="13875158" y="9956080"/>
            <a:ext cx="384505" cy="681137"/>
          </a:xfrm>
          <a:custGeom>
            <a:avLst/>
            <a:gdLst>
              <a:gd name="T0" fmla="*/ 200964 w 307"/>
              <a:gd name="T1" fmla="*/ 356504 h 547"/>
              <a:gd name="T2" fmla="*/ 0 w 307"/>
              <a:gd name="T3" fmla="*/ 356504 h 547"/>
              <a:gd name="T4" fmla="*/ 0 w 307"/>
              <a:gd name="T5" fmla="*/ 64641 h 547"/>
              <a:gd name="T6" fmla="*/ 0 w 307"/>
              <a:gd name="T7" fmla="*/ 64641 h 547"/>
              <a:gd name="T8" fmla="*/ 65018 w 307"/>
              <a:gd name="T9" fmla="*/ 0 h 547"/>
              <a:gd name="T10" fmla="*/ 123468 w 307"/>
              <a:gd name="T11" fmla="*/ 0 h 547"/>
              <a:gd name="T12" fmla="*/ 123468 w 307"/>
              <a:gd name="T13" fmla="*/ 0 h 547"/>
              <a:gd name="T14" fmla="*/ 200964 w 307"/>
              <a:gd name="T15" fmla="*/ 76394 h 547"/>
              <a:gd name="T16" fmla="*/ 200964 w 307"/>
              <a:gd name="T17" fmla="*/ 356504 h 5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7" h="547">
                <a:moveTo>
                  <a:pt x="306" y="546"/>
                </a:moveTo>
                <a:lnTo>
                  <a:pt x="0" y="546"/>
                </a:lnTo>
                <a:lnTo>
                  <a:pt x="0" y="99"/>
                </a:lnTo>
                <a:cubicBezTo>
                  <a:pt x="0" y="44"/>
                  <a:pt x="45" y="0"/>
                  <a:pt x="99" y="0"/>
                </a:cubicBezTo>
                <a:lnTo>
                  <a:pt x="188" y="0"/>
                </a:lnTo>
                <a:cubicBezTo>
                  <a:pt x="253" y="0"/>
                  <a:pt x="306" y="52"/>
                  <a:pt x="306" y="117"/>
                </a:cubicBezTo>
                <a:lnTo>
                  <a:pt x="306" y="54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2" name="Freeform 101">
            <a:extLst>
              <a:ext uri="{FF2B5EF4-FFF2-40B4-BE49-F238E27FC236}">
                <a16:creationId xmlns:a16="http://schemas.microsoft.com/office/drawing/2014/main" id="{6C5AE462-0FA8-8344-B7DE-A3937F80904F}"/>
              </a:ext>
            </a:extLst>
          </p:cNvPr>
          <p:cNvSpPr>
            <a:spLocks noChangeArrowheads="1"/>
          </p:cNvSpPr>
          <p:nvPr/>
        </p:nvSpPr>
        <p:spPr bwMode="auto">
          <a:xfrm>
            <a:off x="13990507" y="9956080"/>
            <a:ext cx="219717" cy="137327"/>
          </a:xfrm>
          <a:custGeom>
            <a:avLst/>
            <a:gdLst>
              <a:gd name="T0" fmla="*/ 73317 w 176"/>
              <a:gd name="T1" fmla="*/ 71347 h 109"/>
              <a:gd name="T2" fmla="*/ 73317 w 176"/>
              <a:gd name="T3" fmla="*/ 71347 h 109"/>
              <a:gd name="T4" fmla="*/ 73317 w 176"/>
              <a:gd name="T5" fmla="*/ 71347 h 109"/>
              <a:gd name="T6" fmla="*/ 97537 w 176"/>
              <a:gd name="T7" fmla="*/ 19819 h 109"/>
              <a:gd name="T8" fmla="*/ 81172 w 176"/>
              <a:gd name="T9" fmla="*/ 0 h 109"/>
              <a:gd name="T10" fmla="*/ 0 w 176"/>
              <a:gd name="T11" fmla="*/ 0 h 109"/>
              <a:gd name="T12" fmla="*/ 49096 w 176"/>
              <a:gd name="T13" fmla="*/ 60117 h 109"/>
              <a:gd name="T14" fmla="*/ 49096 w 176"/>
              <a:gd name="T15" fmla="*/ 60117 h 109"/>
              <a:gd name="T16" fmla="*/ 73317 w 176"/>
              <a:gd name="T17" fmla="*/ 71347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6" h="109">
                <a:moveTo>
                  <a:pt x="112" y="108"/>
                </a:moveTo>
                <a:lnTo>
                  <a:pt x="112" y="108"/>
                </a:lnTo>
                <a:cubicBezTo>
                  <a:pt x="152" y="108"/>
                  <a:pt x="175" y="61"/>
                  <a:pt x="149" y="30"/>
                </a:cubicBezTo>
                <a:lnTo>
                  <a:pt x="124" y="0"/>
                </a:lnTo>
                <a:lnTo>
                  <a:pt x="0" y="0"/>
                </a:lnTo>
                <a:lnTo>
                  <a:pt x="75" y="91"/>
                </a:lnTo>
                <a:cubicBezTo>
                  <a:pt x="85" y="102"/>
                  <a:pt x="98" y="108"/>
                  <a:pt x="112" y="108"/>
                </a:cubicBez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02">
            <a:extLst>
              <a:ext uri="{FF2B5EF4-FFF2-40B4-BE49-F238E27FC236}">
                <a16:creationId xmlns:a16="http://schemas.microsoft.com/office/drawing/2014/main" id="{611BAB34-5AFD-8A47-8412-1144E996DBF0}"/>
              </a:ext>
            </a:extLst>
          </p:cNvPr>
          <p:cNvSpPr>
            <a:spLocks noChangeArrowheads="1"/>
          </p:cNvSpPr>
          <p:nvPr/>
        </p:nvSpPr>
        <p:spPr bwMode="auto">
          <a:xfrm>
            <a:off x="13990507" y="9675936"/>
            <a:ext cx="153801" cy="280145"/>
          </a:xfrm>
          <a:custGeom>
            <a:avLst/>
            <a:gdLst>
              <a:gd name="T0" fmla="*/ 0 w 125"/>
              <a:gd name="T1" fmla="*/ 0 h 226"/>
              <a:gd name="T2" fmla="*/ 80003 w 125"/>
              <a:gd name="T3" fmla="*/ 0 h 226"/>
              <a:gd name="T4" fmla="*/ 80003 w 125"/>
              <a:gd name="T5" fmla="*/ 146245 h 226"/>
              <a:gd name="T6" fmla="*/ 0 w 125"/>
              <a:gd name="T7" fmla="*/ 146245 h 226"/>
              <a:gd name="T8" fmla="*/ 0 w 125"/>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 h="226">
                <a:moveTo>
                  <a:pt x="0" y="0"/>
                </a:moveTo>
                <a:lnTo>
                  <a:pt x="124" y="0"/>
                </a:lnTo>
                <a:lnTo>
                  <a:pt x="124" y="225"/>
                </a:lnTo>
                <a:lnTo>
                  <a:pt x="0" y="225"/>
                </a:lnTo>
                <a:lnTo>
                  <a:pt x="0" y="0"/>
                </a:ln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03">
            <a:extLst>
              <a:ext uri="{FF2B5EF4-FFF2-40B4-BE49-F238E27FC236}">
                <a16:creationId xmlns:a16="http://schemas.microsoft.com/office/drawing/2014/main" id="{DC55E05B-E97D-C843-8FA1-D6A2E38E0C12}"/>
              </a:ext>
            </a:extLst>
          </p:cNvPr>
          <p:cNvSpPr>
            <a:spLocks noChangeArrowheads="1"/>
          </p:cNvSpPr>
          <p:nvPr/>
        </p:nvSpPr>
        <p:spPr bwMode="auto">
          <a:xfrm>
            <a:off x="13759803" y="10466937"/>
            <a:ext cx="1757740" cy="626206"/>
          </a:xfrm>
          <a:custGeom>
            <a:avLst/>
            <a:gdLst>
              <a:gd name="T0" fmla="*/ 259697 w 1409"/>
              <a:gd name="T1" fmla="*/ 88780 h 503"/>
              <a:gd name="T2" fmla="*/ 480800 w 1409"/>
              <a:gd name="T3" fmla="*/ 11750 h 503"/>
              <a:gd name="T4" fmla="*/ 480800 w 1409"/>
              <a:gd name="T5" fmla="*/ 11750 h 503"/>
              <a:gd name="T6" fmla="*/ 582847 w 1409"/>
              <a:gd name="T7" fmla="*/ 16320 h 503"/>
              <a:gd name="T8" fmla="*/ 921043 w 1409"/>
              <a:gd name="T9" fmla="*/ 170379 h 503"/>
              <a:gd name="T10" fmla="*/ 846470 w 1409"/>
              <a:gd name="T11" fmla="*/ 281353 h 503"/>
              <a:gd name="T12" fmla="*/ 545561 w 1409"/>
              <a:gd name="T13" fmla="*/ 152100 h 503"/>
              <a:gd name="T14" fmla="*/ 545561 w 1409"/>
              <a:gd name="T15" fmla="*/ 152100 h 503"/>
              <a:gd name="T16" fmla="*/ 186433 w 1409"/>
              <a:gd name="T17" fmla="*/ 327701 h 503"/>
              <a:gd name="T18" fmla="*/ 186433 w 1409"/>
              <a:gd name="T19" fmla="*/ 327701 h 503"/>
              <a:gd name="T20" fmla="*/ 59528 w 1409"/>
              <a:gd name="T21" fmla="*/ 88780 h 503"/>
              <a:gd name="T22" fmla="*/ 259697 w 1409"/>
              <a:gd name="T23" fmla="*/ 88780 h 50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09" h="503">
                <a:moveTo>
                  <a:pt x="397" y="136"/>
                </a:moveTo>
                <a:lnTo>
                  <a:pt x="735" y="18"/>
                </a:lnTo>
                <a:cubicBezTo>
                  <a:pt x="786" y="0"/>
                  <a:pt x="842" y="2"/>
                  <a:pt x="891" y="25"/>
                </a:cubicBezTo>
                <a:lnTo>
                  <a:pt x="1408" y="261"/>
                </a:lnTo>
                <a:lnTo>
                  <a:pt x="1294" y="431"/>
                </a:lnTo>
                <a:lnTo>
                  <a:pt x="834" y="233"/>
                </a:lnTo>
                <a:cubicBezTo>
                  <a:pt x="834" y="233"/>
                  <a:pt x="569" y="502"/>
                  <a:pt x="285" y="502"/>
                </a:cubicBezTo>
                <a:cubicBezTo>
                  <a:pt x="0" y="502"/>
                  <a:pt x="91" y="136"/>
                  <a:pt x="91" y="136"/>
                </a:cubicBezTo>
                <a:lnTo>
                  <a:pt x="397" y="136"/>
                </a:lnTo>
              </a:path>
            </a:pathLst>
          </a:custGeom>
          <a:solidFill>
            <a:srgbClr val="FF5B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104">
            <a:extLst>
              <a:ext uri="{FF2B5EF4-FFF2-40B4-BE49-F238E27FC236}">
                <a16:creationId xmlns:a16="http://schemas.microsoft.com/office/drawing/2014/main" id="{B10152F3-0185-1541-AE54-140028974166}"/>
              </a:ext>
            </a:extLst>
          </p:cNvPr>
          <p:cNvSpPr>
            <a:spLocks noChangeArrowheads="1"/>
          </p:cNvSpPr>
          <p:nvPr/>
        </p:nvSpPr>
        <p:spPr bwMode="auto">
          <a:xfrm>
            <a:off x="14528813" y="9994533"/>
            <a:ext cx="241689" cy="269158"/>
          </a:xfrm>
          <a:custGeom>
            <a:avLst/>
            <a:gdLst>
              <a:gd name="T0" fmla="*/ 0 w 194"/>
              <a:gd name="T1" fmla="*/ 106504 h 216"/>
              <a:gd name="T2" fmla="*/ 26784 w 194"/>
              <a:gd name="T3" fmla="*/ 88209 h 216"/>
              <a:gd name="T4" fmla="*/ 32010 w 194"/>
              <a:gd name="T5" fmla="*/ 49658 h 216"/>
              <a:gd name="T6" fmla="*/ 49648 w 194"/>
              <a:gd name="T7" fmla="*/ 31363 h 216"/>
              <a:gd name="T8" fmla="*/ 69899 w 194"/>
              <a:gd name="T9" fmla="*/ 26789 h 216"/>
              <a:gd name="T10" fmla="*/ 69899 w 194"/>
              <a:gd name="T11" fmla="*/ 26789 h 216"/>
              <a:gd name="T12" fmla="*/ 60753 w 194"/>
              <a:gd name="T13" fmla="*/ 43778 h 216"/>
              <a:gd name="T14" fmla="*/ 52261 w 194"/>
              <a:gd name="T15" fmla="*/ 54232 h 216"/>
              <a:gd name="T16" fmla="*/ 54874 w 194"/>
              <a:gd name="T17" fmla="*/ 70567 h 216"/>
              <a:gd name="T18" fmla="*/ 86884 w 194"/>
              <a:gd name="T19" fmla="*/ 59459 h 216"/>
              <a:gd name="T20" fmla="*/ 95376 w 194"/>
              <a:gd name="T21" fmla="*/ 41817 h 216"/>
              <a:gd name="T22" fmla="*/ 95376 w 194"/>
              <a:gd name="T23" fmla="*/ 41817 h 216"/>
              <a:gd name="T24" fmla="*/ 105175 w 194"/>
              <a:gd name="T25" fmla="*/ 17642 h 216"/>
              <a:gd name="T26" fmla="*/ 109095 w 194"/>
              <a:gd name="T27" fmla="*/ 34630 h 216"/>
              <a:gd name="T28" fmla="*/ 107788 w 194"/>
              <a:gd name="T29" fmla="*/ 25483 h 216"/>
              <a:gd name="T30" fmla="*/ 107788 w 194"/>
              <a:gd name="T31" fmla="*/ 25483 h 216"/>
              <a:gd name="T32" fmla="*/ 113668 w 194"/>
              <a:gd name="T33" fmla="*/ 5227 h 216"/>
              <a:gd name="T34" fmla="*/ 117587 w 194"/>
              <a:gd name="T35" fmla="*/ 0 h 216"/>
              <a:gd name="T36" fmla="*/ 126080 w 194"/>
              <a:gd name="T37" fmla="*/ 37897 h 216"/>
              <a:gd name="T38" fmla="*/ 115628 w 194"/>
              <a:gd name="T39" fmla="*/ 77754 h 216"/>
              <a:gd name="T40" fmla="*/ 115628 w 194"/>
              <a:gd name="T41" fmla="*/ 77754 h 216"/>
              <a:gd name="T42" fmla="*/ 77085 w 194"/>
              <a:gd name="T43" fmla="*/ 104544 h 216"/>
              <a:gd name="T44" fmla="*/ 64673 w 194"/>
              <a:gd name="T45" fmla="*/ 114345 h 216"/>
              <a:gd name="T46" fmla="*/ 30703 w 194"/>
              <a:gd name="T47" fmla="*/ 140481 h 216"/>
              <a:gd name="T48" fmla="*/ 0 w 194"/>
              <a:gd name="T49" fmla="*/ 106504 h 21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94" h="216">
                <a:moveTo>
                  <a:pt x="0" y="163"/>
                </a:moveTo>
                <a:lnTo>
                  <a:pt x="41" y="135"/>
                </a:lnTo>
                <a:lnTo>
                  <a:pt x="49" y="76"/>
                </a:lnTo>
                <a:lnTo>
                  <a:pt x="76" y="48"/>
                </a:lnTo>
                <a:lnTo>
                  <a:pt x="107" y="41"/>
                </a:lnTo>
                <a:cubicBezTo>
                  <a:pt x="107" y="41"/>
                  <a:pt x="113" y="61"/>
                  <a:pt x="93" y="67"/>
                </a:cubicBezTo>
                <a:lnTo>
                  <a:pt x="80" y="83"/>
                </a:lnTo>
                <a:lnTo>
                  <a:pt x="84" y="108"/>
                </a:lnTo>
                <a:lnTo>
                  <a:pt x="133" y="91"/>
                </a:lnTo>
                <a:lnTo>
                  <a:pt x="146" y="64"/>
                </a:lnTo>
                <a:cubicBezTo>
                  <a:pt x="146" y="64"/>
                  <a:pt x="139" y="38"/>
                  <a:pt x="161" y="27"/>
                </a:cubicBezTo>
                <a:lnTo>
                  <a:pt x="167" y="53"/>
                </a:lnTo>
                <a:lnTo>
                  <a:pt x="165" y="39"/>
                </a:lnTo>
                <a:cubicBezTo>
                  <a:pt x="164" y="28"/>
                  <a:pt x="167" y="17"/>
                  <a:pt x="174" y="8"/>
                </a:cubicBezTo>
                <a:lnTo>
                  <a:pt x="180" y="0"/>
                </a:lnTo>
                <a:lnTo>
                  <a:pt x="193" y="58"/>
                </a:lnTo>
                <a:lnTo>
                  <a:pt x="177" y="119"/>
                </a:lnTo>
                <a:cubicBezTo>
                  <a:pt x="166" y="132"/>
                  <a:pt x="135" y="155"/>
                  <a:pt x="118" y="160"/>
                </a:cubicBezTo>
                <a:lnTo>
                  <a:pt x="99" y="175"/>
                </a:lnTo>
                <a:lnTo>
                  <a:pt x="47" y="215"/>
                </a:lnTo>
                <a:lnTo>
                  <a:pt x="0" y="163"/>
                </a:ln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6" name="Freeform 105">
            <a:extLst>
              <a:ext uri="{FF2B5EF4-FFF2-40B4-BE49-F238E27FC236}">
                <a16:creationId xmlns:a16="http://schemas.microsoft.com/office/drawing/2014/main" id="{5CDB7F2A-F11C-2B4F-AD4C-FB72F77603D5}"/>
              </a:ext>
            </a:extLst>
          </p:cNvPr>
          <p:cNvSpPr>
            <a:spLocks noChangeArrowheads="1"/>
          </p:cNvSpPr>
          <p:nvPr/>
        </p:nvSpPr>
        <p:spPr bwMode="auto">
          <a:xfrm>
            <a:off x="13611498" y="9956080"/>
            <a:ext cx="620700" cy="1159035"/>
          </a:xfrm>
          <a:custGeom>
            <a:avLst/>
            <a:gdLst>
              <a:gd name="T0" fmla="*/ 77463 w 500"/>
              <a:gd name="T1" fmla="*/ 592731 h 931"/>
              <a:gd name="T2" fmla="*/ 0 w 500"/>
              <a:gd name="T3" fmla="*/ 578370 h 931"/>
              <a:gd name="T4" fmla="*/ 80066 w 500"/>
              <a:gd name="T5" fmla="*/ 322477 h 931"/>
              <a:gd name="T6" fmla="*/ 89831 w 500"/>
              <a:gd name="T7" fmla="*/ 67237 h 931"/>
              <a:gd name="T8" fmla="*/ 89831 w 500"/>
              <a:gd name="T9" fmla="*/ 67237 h 931"/>
              <a:gd name="T10" fmla="*/ 158180 w 500"/>
              <a:gd name="T11" fmla="*/ 0 h 931"/>
              <a:gd name="T12" fmla="*/ 197888 w 500"/>
              <a:gd name="T13" fmla="*/ 0 h 931"/>
              <a:gd name="T14" fmla="*/ 197888 w 500"/>
              <a:gd name="T15" fmla="*/ 0 h 931"/>
              <a:gd name="T16" fmla="*/ 242803 w 500"/>
              <a:gd name="T17" fmla="*/ 479146 h 931"/>
              <a:gd name="T18" fmla="*/ 242803 w 500"/>
              <a:gd name="T19" fmla="*/ 479146 h 931"/>
              <a:gd name="T20" fmla="*/ 77463 w 500"/>
              <a:gd name="T21" fmla="*/ 592731 h 9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0" h="931">
                <a:moveTo>
                  <a:pt x="119" y="908"/>
                </a:moveTo>
                <a:lnTo>
                  <a:pt x="0" y="886"/>
                </a:lnTo>
                <a:lnTo>
                  <a:pt x="123" y="494"/>
                </a:lnTo>
                <a:lnTo>
                  <a:pt x="138" y="103"/>
                </a:lnTo>
                <a:cubicBezTo>
                  <a:pt x="138" y="46"/>
                  <a:pt x="185" y="0"/>
                  <a:pt x="243" y="0"/>
                </a:cubicBezTo>
                <a:lnTo>
                  <a:pt x="304" y="0"/>
                </a:lnTo>
                <a:cubicBezTo>
                  <a:pt x="304" y="0"/>
                  <a:pt x="499" y="77"/>
                  <a:pt x="373" y="734"/>
                </a:cubicBezTo>
                <a:cubicBezTo>
                  <a:pt x="351" y="852"/>
                  <a:pt x="237" y="930"/>
                  <a:pt x="119" y="908"/>
                </a:cubicBez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06">
            <a:extLst>
              <a:ext uri="{FF2B5EF4-FFF2-40B4-BE49-F238E27FC236}">
                <a16:creationId xmlns:a16="http://schemas.microsoft.com/office/drawing/2014/main" id="{8B16BF27-099E-2840-B777-DF5FBBF448ED}"/>
              </a:ext>
            </a:extLst>
          </p:cNvPr>
          <p:cNvSpPr>
            <a:spLocks noChangeArrowheads="1"/>
          </p:cNvSpPr>
          <p:nvPr/>
        </p:nvSpPr>
        <p:spPr bwMode="auto">
          <a:xfrm>
            <a:off x="13990507" y="9675936"/>
            <a:ext cx="153801" cy="175778"/>
          </a:xfrm>
          <a:custGeom>
            <a:avLst/>
            <a:gdLst>
              <a:gd name="T0" fmla="*/ 80003 w 125"/>
              <a:gd name="T1" fmla="*/ 90881 h 143"/>
              <a:gd name="T2" fmla="*/ 80003 w 125"/>
              <a:gd name="T3" fmla="*/ 0 h 143"/>
              <a:gd name="T4" fmla="*/ 0 w 125"/>
              <a:gd name="T5" fmla="*/ 0 h 143"/>
              <a:gd name="T6" fmla="*/ 0 w 125"/>
              <a:gd name="T7" fmla="*/ 47696 h 143"/>
              <a:gd name="T8" fmla="*/ 0 w 125"/>
              <a:gd name="T9" fmla="*/ 47696 h 143"/>
              <a:gd name="T10" fmla="*/ 80003 w 125"/>
              <a:gd name="T11" fmla="*/ 90881 h 1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5" h="143">
                <a:moveTo>
                  <a:pt x="124" y="141"/>
                </a:moveTo>
                <a:lnTo>
                  <a:pt x="124" y="0"/>
                </a:lnTo>
                <a:lnTo>
                  <a:pt x="0" y="0"/>
                </a:lnTo>
                <a:lnTo>
                  <a:pt x="0" y="74"/>
                </a:lnTo>
                <a:cubicBezTo>
                  <a:pt x="22" y="104"/>
                  <a:pt x="63" y="142"/>
                  <a:pt x="124" y="141"/>
                </a:cubicBezTo>
              </a:path>
            </a:pathLst>
          </a:custGeom>
          <a:solidFill>
            <a:srgbClr val="FF856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07">
            <a:extLst>
              <a:ext uri="{FF2B5EF4-FFF2-40B4-BE49-F238E27FC236}">
                <a16:creationId xmlns:a16="http://schemas.microsoft.com/office/drawing/2014/main" id="{7D2B401A-3439-3545-BBE8-652BDC09017E}"/>
              </a:ext>
            </a:extLst>
          </p:cNvPr>
          <p:cNvSpPr>
            <a:spLocks noChangeArrowheads="1"/>
          </p:cNvSpPr>
          <p:nvPr/>
        </p:nvSpPr>
        <p:spPr bwMode="auto">
          <a:xfrm>
            <a:off x="13968535" y="9450720"/>
            <a:ext cx="302114" cy="379022"/>
          </a:xfrm>
          <a:custGeom>
            <a:avLst/>
            <a:gdLst>
              <a:gd name="T0" fmla="*/ 150563 w 242"/>
              <a:gd name="T1" fmla="*/ 72981 h 305"/>
              <a:gd name="T2" fmla="*/ 150563 w 242"/>
              <a:gd name="T3" fmla="*/ 72981 h 305"/>
              <a:gd name="T4" fmla="*/ 98848 w 242"/>
              <a:gd name="T5" fmla="*/ 190271 h 305"/>
              <a:gd name="T6" fmla="*/ 98848 w 242"/>
              <a:gd name="T7" fmla="*/ 190271 h 305"/>
              <a:gd name="T8" fmla="*/ 7201 w 242"/>
              <a:gd name="T9" fmla="*/ 97742 h 305"/>
              <a:gd name="T10" fmla="*/ 7201 w 242"/>
              <a:gd name="T11" fmla="*/ 97742 h 305"/>
              <a:gd name="T12" fmla="*/ 64807 w 242"/>
              <a:gd name="T13" fmla="*/ 7819 h 305"/>
              <a:gd name="T14" fmla="*/ 64807 w 242"/>
              <a:gd name="T15" fmla="*/ 7819 h 305"/>
              <a:gd name="T16" fmla="*/ 150563 w 242"/>
              <a:gd name="T17" fmla="*/ 72981 h 3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42" h="305">
                <a:moveTo>
                  <a:pt x="230" y="112"/>
                </a:moveTo>
                <a:lnTo>
                  <a:pt x="230" y="112"/>
                </a:lnTo>
                <a:cubicBezTo>
                  <a:pt x="241" y="178"/>
                  <a:pt x="225" y="279"/>
                  <a:pt x="151" y="292"/>
                </a:cubicBezTo>
                <a:cubicBezTo>
                  <a:pt x="78" y="304"/>
                  <a:pt x="22" y="216"/>
                  <a:pt x="11" y="150"/>
                </a:cubicBezTo>
                <a:cubicBezTo>
                  <a:pt x="0" y="84"/>
                  <a:pt x="33" y="23"/>
                  <a:pt x="99" y="12"/>
                </a:cubicBezTo>
                <a:cubicBezTo>
                  <a:pt x="165" y="0"/>
                  <a:pt x="218" y="46"/>
                  <a:pt x="230" y="112"/>
                </a:cubicBez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78">
            <a:extLst>
              <a:ext uri="{FF2B5EF4-FFF2-40B4-BE49-F238E27FC236}">
                <a16:creationId xmlns:a16="http://schemas.microsoft.com/office/drawing/2014/main" id="{86D88014-D6EC-5246-B689-765FB8105241}"/>
              </a:ext>
            </a:extLst>
          </p:cNvPr>
          <p:cNvSpPr>
            <a:spLocks noChangeArrowheads="1"/>
          </p:cNvSpPr>
          <p:nvPr/>
        </p:nvSpPr>
        <p:spPr bwMode="auto">
          <a:xfrm>
            <a:off x="14079530" y="9589392"/>
            <a:ext cx="150615" cy="151258"/>
          </a:xfrm>
          <a:custGeom>
            <a:avLst/>
            <a:gdLst>
              <a:gd name="connsiteX0" fmla="*/ 5588 w 150615"/>
              <a:gd name="connsiteY0" fmla="*/ 116410 h 151258"/>
              <a:gd name="connsiteX1" fmla="*/ 11736 w 150615"/>
              <a:gd name="connsiteY1" fmla="*/ 116410 h 151258"/>
              <a:gd name="connsiteX2" fmla="*/ 81832 w 150615"/>
              <a:gd name="connsiteY2" fmla="*/ 142847 h 151258"/>
              <a:gd name="connsiteX3" fmla="*/ 84292 w 150615"/>
              <a:gd name="connsiteY3" fmla="*/ 146452 h 151258"/>
              <a:gd name="connsiteX4" fmla="*/ 81832 w 150615"/>
              <a:gd name="connsiteY4" fmla="*/ 151258 h 151258"/>
              <a:gd name="connsiteX5" fmla="*/ 78143 w 150615"/>
              <a:gd name="connsiteY5" fmla="*/ 151258 h 151258"/>
              <a:gd name="connsiteX6" fmla="*/ 5588 w 150615"/>
              <a:gd name="connsiteY6" fmla="*/ 121217 h 151258"/>
              <a:gd name="connsiteX7" fmla="*/ 5588 w 150615"/>
              <a:gd name="connsiteY7" fmla="*/ 116410 h 151258"/>
              <a:gd name="connsiteX8" fmla="*/ 70673 w 150615"/>
              <a:gd name="connsiteY8" fmla="*/ 16410 h 151258"/>
              <a:gd name="connsiteX9" fmla="*/ 75496 w 150615"/>
              <a:gd name="connsiteY9" fmla="*/ 18969 h 151258"/>
              <a:gd name="connsiteX10" fmla="*/ 91172 w 150615"/>
              <a:gd name="connsiteY10" fmla="*/ 103397 h 151258"/>
              <a:gd name="connsiteX11" fmla="*/ 79113 w 150615"/>
              <a:gd name="connsiteY11" fmla="*/ 107235 h 151258"/>
              <a:gd name="connsiteX12" fmla="*/ 56203 w 150615"/>
              <a:gd name="connsiteY12" fmla="*/ 98280 h 151258"/>
              <a:gd name="connsiteX13" fmla="*/ 56203 w 150615"/>
              <a:gd name="connsiteY13" fmla="*/ 91884 h 151258"/>
              <a:gd name="connsiteX14" fmla="*/ 62232 w 150615"/>
              <a:gd name="connsiteY14" fmla="*/ 90605 h 151258"/>
              <a:gd name="connsiteX15" fmla="*/ 86348 w 150615"/>
              <a:gd name="connsiteY15" fmla="*/ 97001 h 151258"/>
              <a:gd name="connsiteX16" fmla="*/ 67055 w 150615"/>
              <a:gd name="connsiteY16" fmla="*/ 21527 h 151258"/>
              <a:gd name="connsiteX17" fmla="*/ 70673 w 150615"/>
              <a:gd name="connsiteY17" fmla="*/ 16410 h 151258"/>
              <a:gd name="connsiteX18" fmla="*/ 126576 w 150615"/>
              <a:gd name="connsiteY18" fmla="*/ 15133 h 151258"/>
              <a:gd name="connsiteX19" fmla="*/ 140308 w 150615"/>
              <a:gd name="connsiteY19" fmla="*/ 34359 h 151258"/>
              <a:gd name="connsiteX20" fmla="*/ 126576 w 150615"/>
              <a:gd name="connsiteY20" fmla="*/ 52304 h 151258"/>
              <a:gd name="connsiteX21" fmla="*/ 114217 w 150615"/>
              <a:gd name="connsiteY21" fmla="*/ 34359 h 151258"/>
              <a:gd name="connsiteX22" fmla="*/ 126576 w 150615"/>
              <a:gd name="connsiteY22" fmla="*/ 15133 h 151258"/>
              <a:gd name="connsiteX23" fmla="*/ 27704 w 150615"/>
              <a:gd name="connsiteY23" fmla="*/ 15133 h 151258"/>
              <a:gd name="connsiteX24" fmla="*/ 41436 w 150615"/>
              <a:gd name="connsiteY24" fmla="*/ 34359 h 151258"/>
              <a:gd name="connsiteX25" fmla="*/ 27704 w 150615"/>
              <a:gd name="connsiteY25" fmla="*/ 52304 h 151258"/>
              <a:gd name="connsiteX26" fmla="*/ 15345 w 150615"/>
              <a:gd name="connsiteY26" fmla="*/ 34359 h 151258"/>
              <a:gd name="connsiteX27" fmla="*/ 27704 w 150615"/>
              <a:gd name="connsiteY27" fmla="*/ 15133 h 151258"/>
              <a:gd name="connsiteX28" fmla="*/ 132647 w 150615"/>
              <a:gd name="connsiteY28" fmla="*/ 611 h 151258"/>
              <a:gd name="connsiteX29" fmla="*/ 147557 w 150615"/>
              <a:gd name="connsiteY29" fmla="*/ 6892 h 151258"/>
              <a:gd name="connsiteX30" fmla="*/ 148835 w 150615"/>
              <a:gd name="connsiteY30" fmla="*/ 14383 h 151258"/>
              <a:gd name="connsiteX31" fmla="*/ 141170 w 150615"/>
              <a:gd name="connsiteY31" fmla="*/ 16880 h 151258"/>
              <a:gd name="connsiteX32" fmla="*/ 109235 w 150615"/>
              <a:gd name="connsiteY32" fmla="*/ 18128 h 151258"/>
              <a:gd name="connsiteX33" fmla="*/ 105403 w 150615"/>
              <a:gd name="connsiteY33" fmla="*/ 19377 h 151258"/>
              <a:gd name="connsiteX34" fmla="*/ 100293 w 150615"/>
              <a:gd name="connsiteY34" fmla="*/ 16880 h 151258"/>
              <a:gd name="connsiteX35" fmla="*/ 101570 w 150615"/>
              <a:gd name="connsiteY35" fmla="*/ 9389 h 151258"/>
              <a:gd name="connsiteX36" fmla="*/ 132647 w 150615"/>
              <a:gd name="connsiteY36" fmla="*/ 611 h 151258"/>
              <a:gd name="connsiteX37" fmla="*/ 34033 w 150615"/>
              <a:gd name="connsiteY37" fmla="*/ 611 h 151258"/>
              <a:gd name="connsiteX38" fmla="*/ 48799 w 150615"/>
              <a:gd name="connsiteY38" fmla="*/ 6892 h 151258"/>
              <a:gd name="connsiteX39" fmla="*/ 50048 w 150615"/>
              <a:gd name="connsiteY39" fmla="*/ 14383 h 151258"/>
              <a:gd name="connsiteX40" fmla="*/ 41309 w 150615"/>
              <a:gd name="connsiteY40" fmla="*/ 16880 h 151258"/>
              <a:gd name="connsiteX41" fmla="*/ 10099 w 150615"/>
              <a:gd name="connsiteY41" fmla="*/ 18128 h 151258"/>
              <a:gd name="connsiteX42" fmla="*/ 6354 w 150615"/>
              <a:gd name="connsiteY42" fmla="*/ 19377 h 151258"/>
              <a:gd name="connsiteX43" fmla="*/ 1361 w 150615"/>
              <a:gd name="connsiteY43" fmla="*/ 16880 h 151258"/>
              <a:gd name="connsiteX44" fmla="*/ 2609 w 150615"/>
              <a:gd name="connsiteY44" fmla="*/ 9389 h 151258"/>
              <a:gd name="connsiteX45" fmla="*/ 34033 w 150615"/>
              <a:gd name="connsiteY45" fmla="*/ 611 h 15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50615" h="151258">
                <a:moveTo>
                  <a:pt x="5588" y="116410"/>
                </a:moveTo>
                <a:cubicBezTo>
                  <a:pt x="6817" y="114007"/>
                  <a:pt x="9277" y="114007"/>
                  <a:pt x="11736" y="116410"/>
                </a:cubicBezTo>
                <a:cubicBezTo>
                  <a:pt x="11736" y="116410"/>
                  <a:pt x="42480" y="144048"/>
                  <a:pt x="81832" y="142847"/>
                </a:cubicBezTo>
                <a:cubicBezTo>
                  <a:pt x="83062" y="142847"/>
                  <a:pt x="84292" y="145250"/>
                  <a:pt x="84292" y="146452"/>
                </a:cubicBezTo>
                <a:cubicBezTo>
                  <a:pt x="85521" y="148855"/>
                  <a:pt x="83062" y="151258"/>
                  <a:pt x="81832" y="151258"/>
                </a:cubicBezTo>
                <a:cubicBezTo>
                  <a:pt x="80602" y="151258"/>
                  <a:pt x="79373" y="151258"/>
                  <a:pt x="78143" y="151258"/>
                </a:cubicBezTo>
                <a:cubicBezTo>
                  <a:pt x="36331" y="151258"/>
                  <a:pt x="6817" y="123620"/>
                  <a:pt x="5588" y="121217"/>
                </a:cubicBezTo>
                <a:cubicBezTo>
                  <a:pt x="4358" y="120015"/>
                  <a:pt x="4358" y="117612"/>
                  <a:pt x="5588" y="116410"/>
                </a:cubicBezTo>
                <a:close/>
                <a:moveTo>
                  <a:pt x="70673" y="16410"/>
                </a:moveTo>
                <a:cubicBezTo>
                  <a:pt x="71878" y="15131"/>
                  <a:pt x="75496" y="16410"/>
                  <a:pt x="75496" y="18969"/>
                </a:cubicBezTo>
                <a:cubicBezTo>
                  <a:pt x="102024" y="98280"/>
                  <a:pt x="93583" y="102118"/>
                  <a:pt x="91172" y="103397"/>
                </a:cubicBezTo>
                <a:cubicBezTo>
                  <a:pt x="86348" y="105956"/>
                  <a:pt x="82731" y="107235"/>
                  <a:pt x="79113" y="107235"/>
                </a:cubicBezTo>
                <a:cubicBezTo>
                  <a:pt x="67055" y="107235"/>
                  <a:pt x="57408" y="98280"/>
                  <a:pt x="56203" y="98280"/>
                </a:cubicBezTo>
                <a:cubicBezTo>
                  <a:pt x="54997" y="95722"/>
                  <a:pt x="53791" y="93163"/>
                  <a:pt x="56203" y="91884"/>
                </a:cubicBezTo>
                <a:cubicBezTo>
                  <a:pt x="57408" y="89326"/>
                  <a:pt x="59820" y="89326"/>
                  <a:pt x="62232" y="90605"/>
                </a:cubicBezTo>
                <a:cubicBezTo>
                  <a:pt x="62232" y="90605"/>
                  <a:pt x="75496" y="102118"/>
                  <a:pt x="86348" y="97001"/>
                </a:cubicBezTo>
                <a:cubicBezTo>
                  <a:pt x="88760" y="89326"/>
                  <a:pt x="77908" y="53508"/>
                  <a:pt x="67055" y="21527"/>
                </a:cubicBezTo>
                <a:cubicBezTo>
                  <a:pt x="67055" y="18969"/>
                  <a:pt x="68261" y="16410"/>
                  <a:pt x="70673" y="16410"/>
                </a:cubicBezTo>
                <a:close/>
                <a:moveTo>
                  <a:pt x="126576" y="15133"/>
                </a:moveTo>
                <a:cubicBezTo>
                  <a:pt x="133442" y="15133"/>
                  <a:pt x="140308" y="24105"/>
                  <a:pt x="140308" y="34359"/>
                </a:cubicBezTo>
                <a:cubicBezTo>
                  <a:pt x="140308" y="44614"/>
                  <a:pt x="133442" y="52304"/>
                  <a:pt x="126576" y="52304"/>
                </a:cubicBezTo>
                <a:cubicBezTo>
                  <a:pt x="119710" y="52304"/>
                  <a:pt x="114217" y="44614"/>
                  <a:pt x="114217" y="34359"/>
                </a:cubicBezTo>
                <a:cubicBezTo>
                  <a:pt x="114217" y="24105"/>
                  <a:pt x="119710" y="15133"/>
                  <a:pt x="126576" y="15133"/>
                </a:cubicBezTo>
                <a:close/>
                <a:moveTo>
                  <a:pt x="27704" y="15133"/>
                </a:moveTo>
                <a:cubicBezTo>
                  <a:pt x="34570" y="15133"/>
                  <a:pt x="41436" y="24105"/>
                  <a:pt x="41436" y="34359"/>
                </a:cubicBezTo>
                <a:cubicBezTo>
                  <a:pt x="41436" y="44614"/>
                  <a:pt x="34570" y="52304"/>
                  <a:pt x="27704" y="52304"/>
                </a:cubicBezTo>
                <a:cubicBezTo>
                  <a:pt x="20838" y="52304"/>
                  <a:pt x="15345" y="44614"/>
                  <a:pt x="15345" y="34359"/>
                </a:cubicBezTo>
                <a:cubicBezTo>
                  <a:pt x="15345" y="24105"/>
                  <a:pt x="20838" y="15133"/>
                  <a:pt x="27704" y="15133"/>
                </a:cubicBezTo>
                <a:close/>
                <a:moveTo>
                  <a:pt x="132647" y="611"/>
                </a:moveTo>
                <a:cubicBezTo>
                  <a:pt x="137418" y="1508"/>
                  <a:pt x="142447" y="3459"/>
                  <a:pt x="147557" y="6892"/>
                </a:cubicBezTo>
                <a:cubicBezTo>
                  <a:pt x="151390" y="8140"/>
                  <a:pt x="151390" y="11886"/>
                  <a:pt x="148835" y="14383"/>
                </a:cubicBezTo>
                <a:cubicBezTo>
                  <a:pt x="147557" y="16880"/>
                  <a:pt x="143725" y="18128"/>
                  <a:pt x="141170" y="16880"/>
                </a:cubicBezTo>
                <a:cubicBezTo>
                  <a:pt x="123286" y="5644"/>
                  <a:pt x="109235" y="16880"/>
                  <a:pt x="109235" y="18128"/>
                </a:cubicBezTo>
                <a:cubicBezTo>
                  <a:pt x="107957" y="19377"/>
                  <a:pt x="106680" y="19377"/>
                  <a:pt x="105403" y="19377"/>
                </a:cubicBezTo>
                <a:cubicBezTo>
                  <a:pt x="102848" y="19377"/>
                  <a:pt x="101570" y="19377"/>
                  <a:pt x="100293" y="16880"/>
                </a:cubicBezTo>
                <a:cubicBezTo>
                  <a:pt x="97738" y="15631"/>
                  <a:pt x="99015" y="10637"/>
                  <a:pt x="101570" y="9389"/>
                </a:cubicBezTo>
                <a:cubicBezTo>
                  <a:pt x="106360" y="4708"/>
                  <a:pt x="118336" y="-2081"/>
                  <a:pt x="132647" y="611"/>
                </a:cubicBezTo>
                <a:close/>
                <a:moveTo>
                  <a:pt x="34033" y="611"/>
                </a:moveTo>
                <a:cubicBezTo>
                  <a:pt x="38812" y="1508"/>
                  <a:pt x="43806" y="3459"/>
                  <a:pt x="48799" y="6892"/>
                </a:cubicBezTo>
                <a:cubicBezTo>
                  <a:pt x="51296" y="8140"/>
                  <a:pt x="52545" y="11886"/>
                  <a:pt x="50048" y="14383"/>
                </a:cubicBezTo>
                <a:cubicBezTo>
                  <a:pt x="48799" y="16880"/>
                  <a:pt x="45054" y="18128"/>
                  <a:pt x="41309" y="16880"/>
                </a:cubicBezTo>
                <a:cubicBezTo>
                  <a:pt x="25080" y="5644"/>
                  <a:pt x="11348" y="16880"/>
                  <a:pt x="10099" y="18128"/>
                </a:cubicBezTo>
                <a:cubicBezTo>
                  <a:pt x="8851" y="19377"/>
                  <a:pt x="7603" y="19377"/>
                  <a:pt x="6354" y="19377"/>
                </a:cubicBezTo>
                <a:cubicBezTo>
                  <a:pt x="5106" y="19377"/>
                  <a:pt x="3858" y="19377"/>
                  <a:pt x="1361" y="16880"/>
                </a:cubicBezTo>
                <a:cubicBezTo>
                  <a:pt x="-1136" y="15631"/>
                  <a:pt x="112" y="10637"/>
                  <a:pt x="2609" y="9389"/>
                </a:cubicBezTo>
                <a:cubicBezTo>
                  <a:pt x="7291" y="4708"/>
                  <a:pt x="19696" y="-2081"/>
                  <a:pt x="34033" y="611"/>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0" name="Freeform 114">
            <a:extLst>
              <a:ext uri="{FF2B5EF4-FFF2-40B4-BE49-F238E27FC236}">
                <a16:creationId xmlns:a16="http://schemas.microsoft.com/office/drawing/2014/main" id="{7131CDC3-B878-7040-9DD3-D40300069141}"/>
              </a:ext>
            </a:extLst>
          </p:cNvPr>
          <p:cNvSpPr>
            <a:spLocks noChangeArrowheads="1"/>
          </p:cNvSpPr>
          <p:nvPr/>
        </p:nvSpPr>
        <p:spPr bwMode="auto">
          <a:xfrm>
            <a:off x="13831215" y="9313396"/>
            <a:ext cx="510841" cy="510851"/>
          </a:xfrm>
          <a:custGeom>
            <a:avLst/>
            <a:gdLst>
              <a:gd name="T0" fmla="*/ 84280 w 410"/>
              <a:gd name="T1" fmla="*/ 197618 h 408"/>
              <a:gd name="T2" fmla="*/ 84280 w 410"/>
              <a:gd name="T3" fmla="*/ 197618 h 408"/>
              <a:gd name="T4" fmla="*/ 94733 w 410"/>
              <a:gd name="T5" fmla="*/ 137873 h 408"/>
              <a:gd name="T6" fmla="*/ 94733 w 410"/>
              <a:gd name="T7" fmla="*/ 137873 h 408"/>
              <a:gd name="T8" fmla="*/ 122827 w 410"/>
              <a:gd name="T9" fmla="*/ 117520 h 408"/>
              <a:gd name="T10" fmla="*/ 122827 w 410"/>
              <a:gd name="T11" fmla="*/ 117520 h 408"/>
              <a:gd name="T12" fmla="*/ 175094 w 410"/>
              <a:gd name="T13" fmla="*/ 123429 h 408"/>
              <a:gd name="T14" fmla="*/ 175094 w 410"/>
              <a:gd name="T15" fmla="*/ 123429 h 408"/>
              <a:gd name="T16" fmla="*/ 224094 w 410"/>
              <a:gd name="T17" fmla="*/ 108985 h 408"/>
              <a:gd name="T18" fmla="*/ 224094 w 410"/>
              <a:gd name="T19" fmla="*/ 108985 h 408"/>
              <a:gd name="T20" fmla="*/ 240427 w 410"/>
              <a:gd name="T21" fmla="*/ 56462 h 408"/>
              <a:gd name="T22" fmla="*/ 240427 w 410"/>
              <a:gd name="T23" fmla="*/ 56462 h 408"/>
              <a:gd name="T24" fmla="*/ 220174 w 410"/>
              <a:gd name="T25" fmla="*/ 7878 h 408"/>
              <a:gd name="T26" fmla="*/ 220174 w 410"/>
              <a:gd name="T27" fmla="*/ 7878 h 408"/>
              <a:gd name="T28" fmla="*/ 183587 w 410"/>
              <a:gd name="T29" fmla="*/ 22322 h 408"/>
              <a:gd name="T30" fmla="*/ 183587 w 410"/>
              <a:gd name="T31" fmla="*/ 22322 h 408"/>
              <a:gd name="T32" fmla="*/ 152227 w 410"/>
              <a:gd name="T33" fmla="*/ 0 h 408"/>
              <a:gd name="T34" fmla="*/ 152227 w 410"/>
              <a:gd name="T35" fmla="*/ 0 h 408"/>
              <a:gd name="T36" fmla="*/ 124133 w 410"/>
              <a:gd name="T37" fmla="*/ 32170 h 408"/>
              <a:gd name="T38" fmla="*/ 124133 w 410"/>
              <a:gd name="T39" fmla="*/ 32170 h 408"/>
              <a:gd name="T40" fmla="*/ 88853 w 410"/>
              <a:gd name="T41" fmla="*/ 8535 h 408"/>
              <a:gd name="T42" fmla="*/ 88853 w 410"/>
              <a:gd name="T43" fmla="*/ 8535 h 408"/>
              <a:gd name="T44" fmla="*/ 69253 w 410"/>
              <a:gd name="T45" fmla="*/ 53836 h 408"/>
              <a:gd name="T46" fmla="*/ 69253 w 410"/>
              <a:gd name="T47" fmla="*/ 53836 h 408"/>
              <a:gd name="T48" fmla="*/ 33320 w 410"/>
              <a:gd name="T49" fmla="*/ 40049 h 408"/>
              <a:gd name="T50" fmla="*/ 33320 w 410"/>
              <a:gd name="T51" fmla="*/ 40049 h 408"/>
              <a:gd name="T52" fmla="*/ 40507 w 410"/>
              <a:gd name="T53" fmla="*/ 101763 h 408"/>
              <a:gd name="T54" fmla="*/ 40507 w 410"/>
              <a:gd name="T55" fmla="*/ 101763 h 408"/>
              <a:gd name="T56" fmla="*/ 7840 w 410"/>
              <a:gd name="T57" fmla="*/ 107672 h 408"/>
              <a:gd name="T58" fmla="*/ 7840 w 410"/>
              <a:gd name="T59" fmla="*/ 107672 h 408"/>
              <a:gd name="T60" fmla="*/ 26133 w 410"/>
              <a:gd name="T61" fmla="*/ 160852 h 408"/>
              <a:gd name="T62" fmla="*/ 26133 w 410"/>
              <a:gd name="T63" fmla="*/ 160852 h 408"/>
              <a:gd name="T64" fmla="*/ 42467 w 410"/>
              <a:gd name="T65" fmla="*/ 215344 h 408"/>
              <a:gd name="T66" fmla="*/ 42467 w 410"/>
              <a:gd name="T67" fmla="*/ 215344 h 408"/>
              <a:gd name="T68" fmla="*/ 84280 w 410"/>
              <a:gd name="T69" fmla="*/ 267210 h 408"/>
              <a:gd name="T70" fmla="*/ 84280 w 410"/>
              <a:gd name="T71" fmla="*/ 197618 h 4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10" h="408">
                <a:moveTo>
                  <a:pt x="129" y="301"/>
                </a:moveTo>
                <a:lnTo>
                  <a:pt x="129" y="301"/>
                </a:lnTo>
                <a:cubicBezTo>
                  <a:pt x="164" y="301"/>
                  <a:pt x="145" y="210"/>
                  <a:pt x="145" y="210"/>
                </a:cubicBezTo>
                <a:cubicBezTo>
                  <a:pt x="145" y="210"/>
                  <a:pt x="193" y="215"/>
                  <a:pt x="188" y="179"/>
                </a:cubicBezTo>
                <a:cubicBezTo>
                  <a:pt x="188" y="179"/>
                  <a:pt x="255" y="233"/>
                  <a:pt x="268" y="188"/>
                </a:cubicBezTo>
                <a:cubicBezTo>
                  <a:pt x="268" y="188"/>
                  <a:pt x="331" y="221"/>
                  <a:pt x="343" y="166"/>
                </a:cubicBezTo>
                <a:cubicBezTo>
                  <a:pt x="343" y="166"/>
                  <a:pt x="409" y="148"/>
                  <a:pt x="368" y="86"/>
                </a:cubicBezTo>
                <a:cubicBezTo>
                  <a:pt x="368" y="86"/>
                  <a:pt x="375" y="18"/>
                  <a:pt x="337" y="12"/>
                </a:cubicBezTo>
                <a:cubicBezTo>
                  <a:pt x="299" y="6"/>
                  <a:pt x="281" y="34"/>
                  <a:pt x="281" y="34"/>
                </a:cubicBezTo>
                <a:cubicBezTo>
                  <a:pt x="281" y="34"/>
                  <a:pt x="262" y="0"/>
                  <a:pt x="233" y="0"/>
                </a:cubicBezTo>
                <a:cubicBezTo>
                  <a:pt x="205" y="1"/>
                  <a:pt x="190" y="49"/>
                  <a:pt x="190" y="49"/>
                </a:cubicBezTo>
                <a:cubicBezTo>
                  <a:pt x="190" y="49"/>
                  <a:pt x="169" y="0"/>
                  <a:pt x="136" y="13"/>
                </a:cubicBezTo>
                <a:cubicBezTo>
                  <a:pt x="103" y="26"/>
                  <a:pt x="106" y="82"/>
                  <a:pt x="106" y="82"/>
                </a:cubicBezTo>
                <a:cubicBezTo>
                  <a:pt x="106" y="82"/>
                  <a:pt x="75" y="38"/>
                  <a:pt x="51" y="61"/>
                </a:cubicBezTo>
                <a:cubicBezTo>
                  <a:pt x="27" y="84"/>
                  <a:pt x="62" y="155"/>
                  <a:pt x="62" y="155"/>
                </a:cubicBezTo>
                <a:cubicBezTo>
                  <a:pt x="62" y="155"/>
                  <a:pt x="25" y="137"/>
                  <a:pt x="12" y="164"/>
                </a:cubicBezTo>
                <a:cubicBezTo>
                  <a:pt x="0" y="191"/>
                  <a:pt x="40" y="245"/>
                  <a:pt x="40" y="245"/>
                </a:cubicBezTo>
                <a:cubicBezTo>
                  <a:pt x="40" y="245"/>
                  <a:pt x="1" y="310"/>
                  <a:pt x="65" y="328"/>
                </a:cubicBezTo>
                <a:cubicBezTo>
                  <a:pt x="65" y="328"/>
                  <a:pt x="77" y="405"/>
                  <a:pt x="129" y="407"/>
                </a:cubicBezTo>
                <a:lnTo>
                  <a:pt x="129" y="301"/>
                </a:ln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15">
            <a:extLst>
              <a:ext uri="{FF2B5EF4-FFF2-40B4-BE49-F238E27FC236}">
                <a16:creationId xmlns:a16="http://schemas.microsoft.com/office/drawing/2014/main" id="{A8163059-4805-0145-AE82-ADC49DB413F3}"/>
              </a:ext>
            </a:extLst>
          </p:cNvPr>
          <p:cNvSpPr>
            <a:spLocks noChangeArrowheads="1"/>
          </p:cNvSpPr>
          <p:nvPr/>
        </p:nvSpPr>
        <p:spPr bwMode="auto">
          <a:xfrm>
            <a:off x="13941072" y="9653964"/>
            <a:ext cx="82393" cy="82395"/>
          </a:xfrm>
          <a:custGeom>
            <a:avLst/>
            <a:gdLst>
              <a:gd name="T0" fmla="*/ 31904 w 65"/>
              <a:gd name="T1" fmla="*/ 11300 h 65"/>
              <a:gd name="T2" fmla="*/ 31904 w 65"/>
              <a:gd name="T3" fmla="*/ 11300 h 65"/>
              <a:gd name="T4" fmla="*/ 37222 w 65"/>
              <a:gd name="T5" fmla="*/ 37222 h 65"/>
              <a:gd name="T6" fmla="*/ 37222 w 65"/>
              <a:gd name="T7" fmla="*/ 37222 h 65"/>
              <a:gd name="T8" fmla="*/ 11300 w 65"/>
              <a:gd name="T9" fmla="*/ 31240 h 65"/>
              <a:gd name="T10" fmla="*/ 11300 w 65"/>
              <a:gd name="T11" fmla="*/ 31240 h 65"/>
              <a:gd name="T12" fmla="*/ 5982 w 65"/>
              <a:gd name="T13" fmla="*/ 5982 h 65"/>
              <a:gd name="T14" fmla="*/ 5982 w 65"/>
              <a:gd name="T15" fmla="*/ 5982 h 65"/>
              <a:gd name="T16" fmla="*/ 31904 w 65"/>
              <a:gd name="T17" fmla="*/ 11300 h 6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65">
                <a:moveTo>
                  <a:pt x="48" y="17"/>
                </a:moveTo>
                <a:lnTo>
                  <a:pt x="48" y="17"/>
                </a:lnTo>
                <a:cubicBezTo>
                  <a:pt x="61" y="30"/>
                  <a:pt x="64" y="47"/>
                  <a:pt x="56" y="56"/>
                </a:cubicBezTo>
                <a:cubicBezTo>
                  <a:pt x="47" y="64"/>
                  <a:pt x="30" y="60"/>
                  <a:pt x="17" y="47"/>
                </a:cubicBezTo>
                <a:cubicBezTo>
                  <a:pt x="4" y="35"/>
                  <a:pt x="0" y="18"/>
                  <a:pt x="9" y="9"/>
                </a:cubicBezTo>
                <a:cubicBezTo>
                  <a:pt x="18" y="0"/>
                  <a:pt x="35" y="4"/>
                  <a:pt x="48" y="17"/>
                </a:cubicBezTo>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16">
            <a:extLst>
              <a:ext uri="{FF2B5EF4-FFF2-40B4-BE49-F238E27FC236}">
                <a16:creationId xmlns:a16="http://schemas.microsoft.com/office/drawing/2014/main" id="{D15821EB-5EB6-1242-8F43-48FF04638C3C}"/>
              </a:ext>
            </a:extLst>
          </p:cNvPr>
          <p:cNvSpPr>
            <a:spLocks noChangeArrowheads="1"/>
          </p:cNvSpPr>
          <p:nvPr/>
        </p:nvSpPr>
        <p:spPr bwMode="auto">
          <a:xfrm>
            <a:off x="13803746" y="10153830"/>
            <a:ext cx="818449" cy="461415"/>
          </a:xfrm>
          <a:custGeom>
            <a:avLst/>
            <a:gdLst>
              <a:gd name="T0" fmla="*/ 0 w 656"/>
              <a:gd name="T1" fmla="*/ 87803 h 372"/>
              <a:gd name="T2" fmla="*/ 61496 w 656"/>
              <a:gd name="T3" fmla="*/ 186011 h 372"/>
              <a:gd name="T4" fmla="*/ 61496 w 656"/>
              <a:gd name="T5" fmla="*/ 186011 h 372"/>
              <a:gd name="T6" fmla="*/ 187106 w 656"/>
              <a:gd name="T7" fmla="*/ 213978 h 372"/>
              <a:gd name="T8" fmla="*/ 428512 w 656"/>
              <a:gd name="T9" fmla="*/ 58535 h 372"/>
              <a:gd name="T10" fmla="*/ 385333 w 656"/>
              <a:gd name="T11" fmla="*/ 10406 h 372"/>
              <a:gd name="T12" fmla="*/ 163554 w 656"/>
              <a:gd name="T13" fmla="*/ 102762 h 372"/>
              <a:gd name="T14" fmla="*/ 120376 w 656"/>
              <a:gd name="T15" fmla="*/ 0 h 372"/>
              <a:gd name="T16" fmla="*/ 0 w 656"/>
              <a:gd name="T17" fmla="*/ 87803 h 3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6" h="372">
                <a:moveTo>
                  <a:pt x="0" y="135"/>
                </a:moveTo>
                <a:lnTo>
                  <a:pt x="94" y="286"/>
                </a:lnTo>
                <a:cubicBezTo>
                  <a:pt x="135" y="351"/>
                  <a:pt x="222" y="371"/>
                  <a:pt x="286" y="329"/>
                </a:cubicBezTo>
                <a:lnTo>
                  <a:pt x="655" y="90"/>
                </a:lnTo>
                <a:lnTo>
                  <a:pt x="589" y="16"/>
                </a:lnTo>
                <a:lnTo>
                  <a:pt x="250" y="158"/>
                </a:lnTo>
                <a:lnTo>
                  <a:pt x="184" y="0"/>
                </a:lnTo>
                <a:lnTo>
                  <a:pt x="0" y="135"/>
                </a:lnTo>
              </a:path>
            </a:pathLst>
          </a:custGeom>
          <a:solidFill>
            <a:srgbClr val="FDB3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82">
            <a:extLst>
              <a:ext uri="{FF2B5EF4-FFF2-40B4-BE49-F238E27FC236}">
                <a16:creationId xmlns:a16="http://schemas.microsoft.com/office/drawing/2014/main" id="{F3D00DC6-6FF4-374D-A572-B958C30C6476}"/>
              </a:ext>
            </a:extLst>
          </p:cNvPr>
          <p:cNvSpPr>
            <a:spLocks noChangeArrowheads="1"/>
          </p:cNvSpPr>
          <p:nvPr/>
        </p:nvSpPr>
        <p:spPr bwMode="auto">
          <a:xfrm>
            <a:off x="13847690" y="10230731"/>
            <a:ext cx="416224" cy="371072"/>
          </a:xfrm>
          <a:custGeom>
            <a:avLst/>
            <a:gdLst>
              <a:gd name="connsiteX0" fmla="*/ 0 w 416224"/>
              <a:gd name="connsiteY0" fmla="*/ 164793 h 371072"/>
              <a:gd name="connsiteX1" fmla="*/ 32208 w 416224"/>
              <a:gd name="connsiteY1" fmla="*/ 225150 h 371072"/>
              <a:gd name="connsiteX2" fmla="*/ 70609 w 416224"/>
              <a:gd name="connsiteY2" fmla="*/ 279220 h 371072"/>
              <a:gd name="connsiteX3" fmla="*/ 118921 w 416224"/>
              <a:gd name="connsiteY3" fmla="*/ 324488 h 371072"/>
              <a:gd name="connsiteX4" fmla="*/ 177143 w 416224"/>
              <a:gd name="connsiteY4" fmla="*/ 354666 h 371072"/>
              <a:gd name="connsiteX5" fmla="*/ 302258 w 416224"/>
              <a:gd name="connsiteY5" fmla="*/ 335805 h 371072"/>
              <a:gd name="connsiteX6" fmla="*/ 359241 w 416224"/>
              <a:gd name="connsiteY6" fmla="*/ 300596 h 371072"/>
              <a:gd name="connsiteX7" fmla="*/ 416224 w 416224"/>
              <a:gd name="connsiteY7" fmla="*/ 265388 h 371072"/>
              <a:gd name="connsiteX8" fmla="*/ 361719 w 416224"/>
              <a:gd name="connsiteY8" fmla="*/ 306884 h 371072"/>
              <a:gd name="connsiteX9" fmla="*/ 305974 w 416224"/>
              <a:gd name="connsiteY9" fmla="*/ 343349 h 371072"/>
              <a:gd name="connsiteX10" fmla="*/ 275005 w 416224"/>
              <a:gd name="connsiteY10" fmla="*/ 358439 h 371072"/>
              <a:gd name="connsiteX11" fmla="*/ 241559 w 416224"/>
              <a:gd name="connsiteY11" fmla="*/ 368498 h 371072"/>
              <a:gd name="connsiteX12" fmla="*/ 173427 w 416224"/>
              <a:gd name="connsiteY12" fmla="*/ 365983 h 371072"/>
              <a:gd name="connsiteX13" fmla="*/ 111489 w 416224"/>
              <a:gd name="connsiteY13" fmla="*/ 334547 h 371072"/>
              <a:gd name="connsiteX14" fmla="*/ 64416 w 416224"/>
              <a:gd name="connsiteY14" fmla="*/ 285507 h 371072"/>
              <a:gd name="connsiteX15" fmla="*/ 0 w 416224"/>
              <a:gd name="connsiteY15" fmla="*/ 164793 h 371072"/>
              <a:gd name="connsiteX16" fmla="*/ 219717 w 416224"/>
              <a:gd name="connsiteY16" fmla="*/ 0 h 371072"/>
              <a:gd name="connsiteX17" fmla="*/ 235842 w 416224"/>
              <a:gd name="connsiteY17" fmla="*/ 28878 h 371072"/>
              <a:gd name="connsiteX18" fmla="*/ 249486 w 416224"/>
              <a:gd name="connsiteY18" fmla="*/ 60267 h 371072"/>
              <a:gd name="connsiteX19" fmla="*/ 263129 w 416224"/>
              <a:gd name="connsiteY19" fmla="*/ 90400 h 371072"/>
              <a:gd name="connsiteX20" fmla="*/ 273320 w 416224"/>
              <a:gd name="connsiteY20" fmla="*/ 116190 h 371072"/>
              <a:gd name="connsiteX21" fmla="*/ 268091 w 416224"/>
              <a:gd name="connsiteY21" fmla="*/ 118022 h 371072"/>
              <a:gd name="connsiteX22" fmla="*/ 275533 w 416224"/>
              <a:gd name="connsiteY22" fmla="*/ 121789 h 371072"/>
              <a:gd name="connsiteX23" fmla="*/ 273320 w 416224"/>
              <a:gd name="connsiteY23" fmla="*/ 116190 h 371072"/>
              <a:gd name="connsiteX24" fmla="*/ 300340 w 416224"/>
              <a:gd name="connsiteY24" fmla="*/ 106722 h 371072"/>
              <a:gd name="connsiteX25" fmla="*/ 333830 w 416224"/>
              <a:gd name="connsiteY25" fmla="*/ 96678 h 371072"/>
              <a:gd name="connsiteX26" fmla="*/ 302821 w 416224"/>
              <a:gd name="connsiteY26" fmla="*/ 114255 h 371072"/>
              <a:gd name="connsiteX27" fmla="*/ 271812 w 416224"/>
              <a:gd name="connsiteY27" fmla="*/ 128066 h 371072"/>
              <a:gd name="connsiteX28" fmla="*/ 268091 w 416224"/>
              <a:gd name="connsiteY28" fmla="*/ 130577 h 371072"/>
              <a:gd name="connsiteX29" fmla="*/ 265610 w 416224"/>
              <a:gd name="connsiteY29" fmla="*/ 126811 h 371072"/>
              <a:gd name="connsiteX30" fmla="*/ 251966 w 416224"/>
              <a:gd name="connsiteY30" fmla="*/ 95422 h 371072"/>
              <a:gd name="connsiteX31" fmla="*/ 239563 w 416224"/>
              <a:gd name="connsiteY31" fmla="*/ 64033 h 371072"/>
              <a:gd name="connsiteX32" fmla="*/ 229640 w 416224"/>
              <a:gd name="connsiteY32" fmla="*/ 32644 h 371072"/>
              <a:gd name="connsiteX33" fmla="*/ 219717 w 416224"/>
              <a:gd name="connsiteY33" fmla="*/ 0 h 371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16224" h="371072">
                <a:moveTo>
                  <a:pt x="0" y="164793"/>
                </a:moveTo>
                <a:cubicBezTo>
                  <a:pt x="9910" y="186169"/>
                  <a:pt x="19820" y="205031"/>
                  <a:pt x="32208" y="225150"/>
                </a:cubicBezTo>
                <a:cubicBezTo>
                  <a:pt x="43357" y="244012"/>
                  <a:pt x="55744" y="262873"/>
                  <a:pt x="70609" y="279220"/>
                </a:cubicBezTo>
                <a:cubicBezTo>
                  <a:pt x="85475" y="296824"/>
                  <a:pt x="101579" y="311913"/>
                  <a:pt x="118921" y="324488"/>
                </a:cubicBezTo>
                <a:cubicBezTo>
                  <a:pt x="136264" y="338320"/>
                  <a:pt x="154845" y="348379"/>
                  <a:pt x="177143" y="354666"/>
                </a:cubicBezTo>
                <a:cubicBezTo>
                  <a:pt x="218022" y="365983"/>
                  <a:pt x="263856" y="357181"/>
                  <a:pt x="302258" y="335805"/>
                </a:cubicBezTo>
                <a:cubicBezTo>
                  <a:pt x="320840" y="324488"/>
                  <a:pt x="340660" y="313171"/>
                  <a:pt x="359241" y="300596"/>
                </a:cubicBezTo>
                <a:lnTo>
                  <a:pt x="416224" y="265388"/>
                </a:lnTo>
                <a:cubicBezTo>
                  <a:pt x="398882" y="280477"/>
                  <a:pt x="380300" y="293052"/>
                  <a:pt x="361719" y="306884"/>
                </a:cubicBezTo>
                <a:cubicBezTo>
                  <a:pt x="344376" y="318201"/>
                  <a:pt x="324556" y="332032"/>
                  <a:pt x="305974" y="343349"/>
                </a:cubicBezTo>
                <a:cubicBezTo>
                  <a:pt x="296064" y="349637"/>
                  <a:pt x="286154" y="355924"/>
                  <a:pt x="275005" y="358439"/>
                </a:cubicBezTo>
                <a:cubicBezTo>
                  <a:pt x="265095" y="363468"/>
                  <a:pt x="252708" y="365983"/>
                  <a:pt x="241559" y="368498"/>
                </a:cubicBezTo>
                <a:cubicBezTo>
                  <a:pt x="219261" y="372271"/>
                  <a:pt x="195724" y="372271"/>
                  <a:pt x="173427" y="365983"/>
                </a:cubicBezTo>
                <a:cubicBezTo>
                  <a:pt x="151129" y="359696"/>
                  <a:pt x="130070" y="348379"/>
                  <a:pt x="111489" y="334547"/>
                </a:cubicBezTo>
                <a:cubicBezTo>
                  <a:pt x="92907" y="320716"/>
                  <a:pt x="76803" y="304369"/>
                  <a:pt x="64416" y="285507"/>
                </a:cubicBezTo>
                <a:cubicBezTo>
                  <a:pt x="35924" y="249041"/>
                  <a:pt x="14865" y="208803"/>
                  <a:pt x="0" y="164793"/>
                </a:cubicBezTo>
                <a:close/>
                <a:moveTo>
                  <a:pt x="219717" y="0"/>
                </a:moveTo>
                <a:cubicBezTo>
                  <a:pt x="224678" y="10044"/>
                  <a:pt x="230880" y="18833"/>
                  <a:pt x="235842" y="28878"/>
                </a:cubicBezTo>
                <a:cubicBezTo>
                  <a:pt x="240803" y="38922"/>
                  <a:pt x="244524" y="48967"/>
                  <a:pt x="249486" y="60267"/>
                </a:cubicBezTo>
                <a:cubicBezTo>
                  <a:pt x="254447" y="70311"/>
                  <a:pt x="258168" y="80355"/>
                  <a:pt x="263129" y="90400"/>
                </a:cubicBezTo>
                <a:lnTo>
                  <a:pt x="273320" y="116190"/>
                </a:lnTo>
                <a:lnTo>
                  <a:pt x="268091" y="118022"/>
                </a:lnTo>
                <a:lnTo>
                  <a:pt x="275533" y="121789"/>
                </a:lnTo>
                <a:lnTo>
                  <a:pt x="273320" y="116190"/>
                </a:lnTo>
                <a:lnTo>
                  <a:pt x="300340" y="106722"/>
                </a:lnTo>
                <a:cubicBezTo>
                  <a:pt x="311503" y="102955"/>
                  <a:pt x="322666" y="100444"/>
                  <a:pt x="333830" y="96678"/>
                </a:cubicBezTo>
                <a:cubicBezTo>
                  <a:pt x="323907" y="102955"/>
                  <a:pt x="313984" y="107978"/>
                  <a:pt x="302821" y="114255"/>
                </a:cubicBezTo>
                <a:cubicBezTo>
                  <a:pt x="294138" y="119277"/>
                  <a:pt x="282975" y="124300"/>
                  <a:pt x="271812" y="128066"/>
                </a:cubicBezTo>
                <a:lnTo>
                  <a:pt x="268091" y="130577"/>
                </a:lnTo>
                <a:lnTo>
                  <a:pt x="265610" y="126811"/>
                </a:lnTo>
                <a:cubicBezTo>
                  <a:pt x="260649" y="115511"/>
                  <a:pt x="256928" y="105466"/>
                  <a:pt x="251966" y="95422"/>
                </a:cubicBezTo>
                <a:cubicBezTo>
                  <a:pt x="248245" y="84122"/>
                  <a:pt x="243284" y="75333"/>
                  <a:pt x="239563" y="64033"/>
                </a:cubicBezTo>
                <a:cubicBezTo>
                  <a:pt x="235842" y="53989"/>
                  <a:pt x="232121" y="42689"/>
                  <a:pt x="229640" y="32644"/>
                </a:cubicBezTo>
                <a:cubicBezTo>
                  <a:pt x="224678" y="21344"/>
                  <a:pt x="222198" y="11300"/>
                  <a:pt x="219717" y="0"/>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4" name="Freeform 83">
            <a:extLst>
              <a:ext uri="{FF2B5EF4-FFF2-40B4-BE49-F238E27FC236}">
                <a16:creationId xmlns:a16="http://schemas.microsoft.com/office/drawing/2014/main" id="{EB1F5E4A-610E-1F42-A0A5-FAD8C8EC10FD}"/>
              </a:ext>
            </a:extLst>
          </p:cNvPr>
          <p:cNvSpPr>
            <a:spLocks noChangeArrowheads="1"/>
          </p:cNvSpPr>
          <p:nvPr/>
        </p:nvSpPr>
        <p:spPr bwMode="auto">
          <a:xfrm>
            <a:off x="14545293" y="10670176"/>
            <a:ext cx="976508" cy="278914"/>
          </a:xfrm>
          <a:custGeom>
            <a:avLst/>
            <a:gdLst>
              <a:gd name="connsiteX0" fmla="*/ 254804 w 976508"/>
              <a:gd name="connsiteY0" fmla="*/ 76902 h 278914"/>
              <a:gd name="connsiteX1" fmla="*/ 259801 w 976508"/>
              <a:gd name="connsiteY1" fmla="*/ 79366 h 278914"/>
              <a:gd name="connsiteX2" fmla="*/ 370965 w 976508"/>
              <a:gd name="connsiteY2" fmla="*/ 128637 h 278914"/>
              <a:gd name="connsiteX3" fmla="*/ 427172 w 976508"/>
              <a:gd name="connsiteY3" fmla="*/ 153272 h 278914"/>
              <a:gd name="connsiteX4" fmla="*/ 482130 w 976508"/>
              <a:gd name="connsiteY4" fmla="*/ 180372 h 278914"/>
              <a:gd name="connsiteX5" fmla="*/ 424674 w 976508"/>
              <a:gd name="connsiteY5" fmla="*/ 158200 h 278914"/>
              <a:gd name="connsiteX6" fmla="*/ 368467 w 976508"/>
              <a:gd name="connsiteY6" fmla="*/ 136028 h 278914"/>
              <a:gd name="connsiteX7" fmla="*/ 258959 w 976508"/>
              <a:gd name="connsiteY7" fmla="*/ 90931 h 278914"/>
              <a:gd name="connsiteX8" fmla="*/ 261050 w 976508"/>
              <a:gd name="connsiteY8" fmla="*/ 89220 h 278914"/>
              <a:gd name="connsiteX9" fmla="*/ 254804 w 976508"/>
              <a:gd name="connsiteY9" fmla="*/ 89220 h 278914"/>
              <a:gd name="connsiteX10" fmla="*/ 258959 w 976508"/>
              <a:gd name="connsiteY10" fmla="*/ 90931 h 278914"/>
              <a:gd name="connsiteX11" fmla="*/ 136146 w 976508"/>
              <a:gd name="connsiteY11" fmla="*/ 191458 h 278914"/>
              <a:gd name="connsiteX12" fmla="*/ 69946 w 976508"/>
              <a:gd name="connsiteY12" fmla="*/ 238265 h 278914"/>
              <a:gd name="connsiteX13" fmla="*/ 36222 w 976508"/>
              <a:gd name="connsiteY13" fmla="*/ 259206 h 278914"/>
              <a:gd name="connsiteX14" fmla="*/ 18736 w 976508"/>
              <a:gd name="connsiteY14" fmla="*/ 269060 h 278914"/>
              <a:gd name="connsiteX15" fmla="*/ 0 w 976508"/>
              <a:gd name="connsiteY15" fmla="*/ 278914 h 278914"/>
              <a:gd name="connsiteX16" fmla="*/ 67448 w 976508"/>
              <a:gd name="connsiteY16" fmla="*/ 232107 h 278914"/>
              <a:gd name="connsiteX17" fmla="*/ 129900 w 976508"/>
              <a:gd name="connsiteY17" fmla="*/ 182835 h 278914"/>
              <a:gd name="connsiteX18" fmla="*/ 192352 w 976508"/>
              <a:gd name="connsiteY18" fmla="*/ 132332 h 278914"/>
              <a:gd name="connsiteX19" fmla="*/ 253555 w 976508"/>
              <a:gd name="connsiteY19" fmla="*/ 80597 h 278914"/>
              <a:gd name="connsiteX20" fmla="*/ 708587 w 976508"/>
              <a:gd name="connsiteY20" fmla="*/ 0 h 278914"/>
              <a:gd name="connsiteX21" fmla="*/ 841930 w 976508"/>
              <a:gd name="connsiteY21" fmla="*/ 55315 h 278914"/>
              <a:gd name="connsiteX22" fmla="*/ 907367 w 976508"/>
              <a:gd name="connsiteY22" fmla="*/ 84816 h 278914"/>
              <a:gd name="connsiteX23" fmla="*/ 971570 w 976508"/>
              <a:gd name="connsiteY23" fmla="*/ 116776 h 278914"/>
              <a:gd name="connsiteX24" fmla="*/ 976508 w 976508"/>
              <a:gd name="connsiteY24" fmla="*/ 118005 h 278914"/>
              <a:gd name="connsiteX25" fmla="*/ 974039 w 976508"/>
              <a:gd name="connsiteY25" fmla="*/ 121692 h 278914"/>
              <a:gd name="connsiteX26" fmla="*/ 954284 w 976508"/>
              <a:gd name="connsiteY26" fmla="*/ 147506 h 278914"/>
              <a:gd name="connsiteX27" fmla="*/ 933295 w 976508"/>
              <a:gd name="connsiteY27" fmla="*/ 174549 h 278914"/>
              <a:gd name="connsiteX28" fmla="*/ 950580 w 976508"/>
              <a:gd name="connsiteY28" fmla="*/ 146277 h 278914"/>
              <a:gd name="connsiteX29" fmla="*/ 965227 w 976508"/>
              <a:gd name="connsiteY29" fmla="*/ 121280 h 278914"/>
              <a:gd name="connsiteX30" fmla="*/ 969100 w 976508"/>
              <a:gd name="connsiteY30" fmla="*/ 122922 h 278914"/>
              <a:gd name="connsiteX31" fmla="*/ 967866 w 976508"/>
              <a:gd name="connsiteY31" fmla="*/ 116776 h 278914"/>
              <a:gd name="connsiteX32" fmla="*/ 965227 w 976508"/>
              <a:gd name="connsiteY32" fmla="*/ 121280 h 278914"/>
              <a:gd name="connsiteX33" fmla="*/ 902429 w 976508"/>
              <a:gd name="connsiteY33" fmla="*/ 94650 h 278914"/>
              <a:gd name="connsiteX34" fmla="*/ 836992 w 976508"/>
              <a:gd name="connsiteY34" fmla="*/ 65148 h 278914"/>
              <a:gd name="connsiteX35" fmla="*/ 708587 w 976508"/>
              <a:gd name="connsiteY35" fmla="*/ 0 h 278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76508" h="278914">
                <a:moveTo>
                  <a:pt x="254804" y="76902"/>
                </a:moveTo>
                <a:lnTo>
                  <a:pt x="259801" y="79366"/>
                </a:lnTo>
                <a:cubicBezTo>
                  <a:pt x="297272" y="95379"/>
                  <a:pt x="334743" y="111392"/>
                  <a:pt x="370965" y="128637"/>
                </a:cubicBezTo>
                <a:cubicBezTo>
                  <a:pt x="389701" y="137259"/>
                  <a:pt x="408437" y="145882"/>
                  <a:pt x="427172" y="153272"/>
                </a:cubicBezTo>
                <a:cubicBezTo>
                  <a:pt x="444659" y="161895"/>
                  <a:pt x="463394" y="170517"/>
                  <a:pt x="482130" y="180372"/>
                </a:cubicBezTo>
                <a:cubicBezTo>
                  <a:pt x="462145" y="172981"/>
                  <a:pt x="444659" y="165590"/>
                  <a:pt x="424674" y="158200"/>
                </a:cubicBezTo>
                <a:cubicBezTo>
                  <a:pt x="405938" y="152041"/>
                  <a:pt x="387203" y="143418"/>
                  <a:pt x="368467" y="136028"/>
                </a:cubicBezTo>
                <a:lnTo>
                  <a:pt x="258959" y="90931"/>
                </a:lnTo>
                <a:lnTo>
                  <a:pt x="261050" y="89220"/>
                </a:lnTo>
                <a:lnTo>
                  <a:pt x="254804" y="89220"/>
                </a:lnTo>
                <a:lnTo>
                  <a:pt x="258959" y="90931"/>
                </a:lnTo>
                <a:lnTo>
                  <a:pt x="136146" y="191458"/>
                </a:lnTo>
                <a:cubicBezTo>
                  <a:pt x="113663" y="207471"/>
                  <a:pt x="92429" y="223484"/>
                  <a:pt x="69946" y="238265"/>
                </a:cubicBezTo>
                <a:cubicBezTo>
                  <a:pt x="59954" y="245656"/>
                  <a:pt x="47464" y="251815"/>
                  <a:pt x="36222" y="259206"/>
                </a:cubicBezTo>
                <a:lnTo>
                  <a:pt x="18736" y="269060"/>
                </a:lnTo>
                <a:lnTo>
                  <a:pt x="0" y="278914"/>
                </a:lnTo>
                <a:cubicBezTo>
                  <a:pt x="23732" y="264133"/>
                  <a:pt x="44965" y="248120"/>
                  <a:pt x="67448" y="232107"/>
                </a:cubicBezTo>
                <a:cubicBezTo>
                  <a:pt x="88682" y="217325"/>
                  <a:pt x="108667" y="200080"/>
                  <a:pt x="129900" y="182835"/>
                </a:cubicBezTo>
                <a:cubicBezTo>
                  <a:pt x="151134" y="166822"/>
                  <a:pt x="171119" y="148345"/>
                  <a:pt x="192352" y="132332"/>
                </a:cubicBezTo>
                <a:cubicBezTo>
                  <a:pt x="212337" y="115087"/>
                  <a:pt x="232322" y="97842"/>
                  <a:pt x="253555" y="80597"/>
                </a:cubicBezTo>
                <a:close/>
                <a:moveTo>
                  <a:pt x="708587" y="0"/>
                </a:moveTo>
                <a:cubicBezTo>
                  <a:pt x="754269" y="15980"/>
                  <a:pt x="798717" y="35647"/>
                  <a:pt x="841930" y="55315"/>
                </a:cubicBezTo>
                <a:cubicBezTo>
                  <a:pt x="864154" y="63919"/>
                  <a:pt x="886378" y="74982"/>
                  <a:pt x="907367" y="84816"/>
                </a:cubicBezTo>
                <a:cubicBezTo>
                  <a:pt x="928357" y="94650"/>
                  <a:pt x="950580" y="104483"/>
                  <a:pt x="971570" y="116776"/>
                </a:cubicBezTo>
                <a:lnTo>
                  <a:pt x="976508" y="118005"/>
                </a:lnTo>
                <a:lnTo>
                  <a:pt x="974039" y="121692"/>
                </a:lnTo>
                <a:cubicBezTo>
                  <a:pt x="967866" y="130297"/>
                  <a:pt x="960458" y="140131"/>
                  <a:pt x="954284" y="147506"/>
                </a:cubicBezTo>
                <a:cubicBezTo>
                  <a:pt x="946876" y="157340"/>
                  <a:pt x="940703" y="165944"/>
                  <a:pt x="933295" y="174549"/>
                </a:cubicBezTo>
                <a:cubicBezTo>
                  <a:pt x="938234" y="164715"/>
                  <a:pt x="944407" y="154881"/>
                  <a:pt x="950580" y="146277"/>
                </a:cubicBezTo>
                <a:lnTo>
                  <a:pt x="965227" y="121280"/>
                </a:lnTo>
                <a:lnTo>
                  <a:pt x="969100" y="122922"/>
                </a:lnTo>
                <a:lnTo>
                  <a:pt x="967866" y="116776"/>
                </a:lnTo>
                <a:lnTo>
                  <a:pt x="965227" y="121280"/>
                </a:lnTo>
                <a:lnTo>
                  <a:pt x="902429" y="94650"/>
                </a:lnTo>
                <a:cubicBezTo>
                  <a:pt x="880205" y="84816"/>
                  <a:pt x="859216" y="74982"/>
                  <a:pt x="836992" y="65148"/>
                </a:cubicBezTo>
                <a:cubicBezTo>
                  <a:pt x="793779" y="45481"/>
                  <a:pt x="750565" y="24584"/>
                  <a:pt x="708587" y="0"/>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5" name="Freeform 121">
            <a:extLst>
              <a:ext uri="{FF2B5EF4-FFF2-40B4-BE49-F238E27FC236}">
                <a16:creationId xmlns:a16="http://schemas.microsoft.com/office/drawing/2014/main" id="{022413C7-2582-4944-B1FD-A96927B6742E}"/>
              </a:ext>
            </a:extLst>
          </p:cNvPr>
          <p:cNvSpPr>
            <a:spLocks noChangeArrowheads="1"/>
          </p:cNvSpPr>
          <p:nvPr/>
        </p:nvSpPr>
        <p:spPr bwMode="auto">
          <a:xfrm>
            <a:off x="14116844" y="9994535"/>
            <a:ext cx="82393" cy="98874"/>
          </a:xfrm>
          <a:custGeom>
            <a:avLst/>
            <a:gdLst>
              <a:gd name="T0" fmla="*/ 0 w 64"/>
              <a:gd name="T1" fmla="*/ 49925 h 81"/>
              <a:gd name="T2" fmla="*/ 0 w 64"/>
              <a:gd name="T3" fmla="*/ 49925 h 81"/>
              <a:gd name="T4" fmla="*/ 18227 w 64"/>
              <a:gd name="T5" fmla="*/ 44164 h 81"/>
              <a:gd name="T6" fmla="*/ 18227 w 64"/>
              <a:gd name="T7" fmla="*/ 44164 h 81"/>
              <a:gd name="T8" fmla="*/ 32403 w 64"/>
              <a:gd name="T9" fmla="*/ 33923 h 81"/>
              <a:gd name="T10" fmla="*/ 32403 w 64"/>
              <a:gd name="T11" fmla="*/ 33923 h 81"/>
              <a:gd name="T12" fmla="*/ 35778 w 64"/>
              <a:gd name="T13" fmla="*/ 17922 h 81"/>
              <a:gd name="T14" fmla="*/ 35778 w 64"/>
              <a:gd name="T15" fmla="*/ 17922 h 81"/>
              <a:gd name="T16" fmla="*/ 31728 w 64"/>
              <a:gd name="T17" fmla="*/ 0 h 81"/>
              <a:gd name="T18" fmla="*/ 31728 w 64"/>
              <a:gd name="T19" fmla="*/ 0 h 81"/>
              <a:gd name="T20" fmla="*/ 41179 w 64"/>
              <a:gd name="T21" fmla="*/ 16642 h 81"/>
              <a:gd name="T22" fmla="*/ 41179 w 64"/>
              <a:gd name="T23" fmla="*/ 16642 h 81"/>
              <a:gd name="T24" fmla="*/ 37804 w 64"/>
              <a:gd name="T25" fmla="*/ 37124 h 81"/>
              <a:gd name="T26" fmla="*/ 37804 w 64"/>
              <a:gd name="T27" fmla="*/ 37124 h 81"/>
              <a:gd name="T28" fmla="*/ 20252 w 64"/>
              <a:gd name="T29" fmla="*/ 48645 h 81"/>
              <a:gd name="T30" fmla="*/ 20252 w 64"/>
              <a:gd name="T31" fmla="*/ 48645 h 81"/>
              <a:gd name="T32" fmla="*/ 0 w 64"/>
              <a:gd name="T33" fmla="*/ 49925 h 8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4" h="81">
                <a:moveTo>
                  <a:pt x="0" y="78"/>
                </a:moveTo>
                <a:lnTo>
                  <a:pt x="0" y="78"/>
                </a:lnTo>
                <a:cubicBezTo>
                  <a:pt x="9" y="76"/>
                  <a:pt x="19" y="73"/>
                  <a:pt x="27" y="69"/>
                </a:cubicBezTo>
                <a:cubicBezTo>
                  <a:pt x="36" y="65"/>
                  <a:pt x="44" y="60"/>
                  <a:pt x="48" y="53"/>
                </a:cubicBezTo>
                <a:cubicBezTo>
                  <a:pt x="53" y="46"/>
                  <a:pt x="54" y="37"/>
                  <a:pt x="53" y="28"/>
                </a:cubicBezTo>
                <a:cubicBezTo>
                  <a:pt x="52" y="19"/>
                  <a:pt x="50" y="9"/>
                  <a:pt x="47" y="0"/>
                </a:cubicBezTo>
                <a:cubicBezTo>
                  <a:pt x="53" y="8"/>
                  <a:pt x="58" y="17"/>
                  <a:pt x="61" y="26"/>
                </a:cubicBezTo>
                <a:cubicBezTo>
                  <a:pt x="63" y="37"/>
                  <a:pt x="63" y="49"/>
                  <a:pt x="56" y="58"/>
                </a:cubicBezTo>
                <a:cubicBezTo>
                  <a:pt x="50" y="67"/>
                  <a:pt x="39" y="73"/>
                  <a:pt x="30" y="76"/>
                </a:cubicBezTo>
                <a:cubicBezTo>
                  <a:pt x="20" y="78"/>
                  <a:pt x="9" y="80"/>
                  <a:pt x="0" y="78"/>
                </a:cubicBez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6" name="Freeform 122">
            <a:extLst>
              <a:ext uri="{FF2B5EF4-FFF2-40B4-BE49-F238E27FC236}">
                <a16:creationId xmlns:a16="http://schemas.microsoft.com/office/drawing/2014/main" id="{E4326ED8-5C2D-1745-8EE4-9A790DE4FF4B}"/>
              </a:ext>
            </a:extLst>
          </p:cNvPr>
          <p:cNvSpPr>
            <a:spLocks noChangeArrowheads="1"/>
          </p:cNvSpPr>
          <p:nvPr/>
        </p:nvSpPr>
        <p:spPr bwMode="auto">
          <a:xfrm>
            <a:off x="10848547" y="7138150"/>
            <a:ext cx="818449" cy="1197484"/>
          </a:xfrm>
          <a:custGeom>
            <a:avLst/>
            <a:gdLst>
              <a:gd name="T0" fmla="*/ 394440 w 655"/>
              <a:gd name="T1" fmla="*/ 0 h 963"/>
              <a:gd name="T2" fmla="*/ 394440 w 655"/>
              <a:gd name="T3" fmla="*/ 0 h 963"/>
              <a:gd name="T4" fmla="*/ 394440 w 655"/>
              <a:gd name="T5" fmla="*/ 0 h 963"/>
              <a:gd name="T6" fmla="*/ 271259 w 655"/>
              <a:gd name="T7" fmla="*/ 143447 h 963"/>
              <a:gd name="T8" fmla="*/ 200496 w 655"/>
              <a:gd name="T9" fmla="*/ 299282 h 963"/>
              <a:gd name="T10" fmla="*/ 137595 w 655"/>
              <a:gd name="T11" fmla="*/ 46294 h 963"/>
              <a:gd name="T12" fmla="*/ 0 w 655"/>
              <a:gd name="T13" fmla="*/ 68463 h 963"/>
              <a:gd name="T14" fmla="*/ 0 w 655"/>
              <a:gd name="T15" fmla="*/ 68463 h 963"/>
              <a:gd name="T16" fmla="*/ 131698 w 655"/>
              <a:gd name="T17" fmla="*/ 627254 h 963"/>
              <a:gd name="T18" fmla="*/ 131698 w 655"/>
              <a:gd name="T19" fmla="*/ 627254 h 963"/>
              <a:gd name="T20" fmla="*/ 428511 w 655"/>
              <a:gd name="T21" fmla="*/ 314931 h 963"/>
              <a:gd name="T22" fmla="*/ 394440 w 655"/>
              <a:gd name="T23" fmla="*/ 0 h 96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55" h="963">
                <a:moveTo>
                  <a:pt x="602" y="0"/>
                </a:moveTo>
                <a:lnTo>
                  <a:pt x="602" y="0"/>
                </a:lnTo>
                <a:cubicBezTo>
                  <a:pt x="520" y="54"/>
                  <a:pt x="454" y="131"/>
                  <a:pt x="414" y="220"/>
                </a:cubicBezTo>
                <a:lnTo>
                  <a:pt x="306" y="459"/>
                </a:lnTo>
                <a:lnTo>
                  <a:pt x="210" y="71"/>
                </a:lnTo>
                <a:lnTo>
                  <a:pt x="0" y="105"/>
                </a:lnTo>
                <a:cubicBezTo>
                  <a:pt x="0" y="105"/>
                  <a:pt x="28" y="962"/>
                  <a:pt x="201" y="962"/>
                </a:cubicBezTo>
                <a:cubicBezTo>
                  <a:pt x="374" y="962"/>
                  <a:pt x="654" y="483"/>
                  <a:pt x="654" y="483"/>
                </a:cubicBezTo>
                <a:lnTo>
                  <a:pt x="602" y="0"/>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86">
            <a:extLst>
              <a:ext uri="{FF2B5EF4-FFF2-40B4-BE49-F238E27FC236}">
                <a16:creationId xmlns:a16="http://schemas.microsoft.com/office/drawing/2014/main" id="{4819046D-21B7-9143-AE17-1AE35F323862}"/>
              </a:ext>
            </a:extLst>
          </p:cNvPr>
          <p:cNvSpPr>
            <a:spLocks noChangeArrowheads="1"/>
          </p:cNvSpPr>
          <p:nvPr/>
        </p:nvSpPr>
        <p:spPr bwMode="auto">
          <a:xfrm>
            <a:off x="10887000" y="7220543"/>
            <a:ext cx="773260" cy="932574"/>
          </a:xfrm>
          <a:custGeom>
            <a:avLst/>
            <a:gdLst>
              <a:gd name="connsiteX0" fmla="*/ 191020 w 773260"/>
              <a:gd name="connsiteY0" fmla="*/ 65916 h 932574"/>
              <a:gd name="connsiteX1" fmla="*/ 144189 w 773260"/>
              <a:gd name="connsiteY1" fmla="*/ 80565 h 932574"/>
              <a:gd name="connsiteX2" fmla="*/ 96126 w 773260"/>
              <a:gd name="connsiteY2" fmla="*/ 90330 h 932574"/>
              <a:gd name="connsiteX3" fmla="*/ 48063 w 773260"/>
              <a:gd name="connsiteY3" fmla="*/ 96434 h 932574"/>
              <a:gd name="connsiteX4" fmla="*/ 0 w 773260"/>
              <a:gd name="connsiteY4" fmla="*/ 97655 h 932574"/>
              <a:gd name="connsiteX5" fmla="*/ 46831 w 773260"/>
              <a:gd name="connsiteY5" fmla="*/ 84227 h 932574"/>
              <a:gd name="connsiteX6" fmla="*/ 93661 w 773260"/>
              <a:gd name="connsiteY6" fmla="*/ 74461 h 932574"/>
              <a:gd name="connsiteX7" fmla="*/ 141724 w 773260"/>
              <a:gd name="connsiteY7" fmla="*/ 68358 h 932574"/>
              <a:gd name="connsiteX8" fmla="*/ 191020 w 773260"/>
              <a:gd name="connsiteY8" fmla="*/ 65916 h 932574"/>
              <a:gd name="connsiteX9" fmla="*/ 718685 w 773260"/>
              <a:gd name="connsiteY9" fmla="*/ 0 h 932574"/>
              <a:gd name="connsiteX10" fmla="*/ 773260 w 773260"/>
              <a:gd name="connsiteY10" fmla="*/ 517268 h 932574"/>
              <a:gd name="connsiteX11" fmla="*/ 476820 w 773260"/>
              <a:gd name="connsiteY11" fmla="*/ 932574 h 932574"/>
              <a:gd name="connsiteX12" fmla="*/ 515270 w 773260"/>
              <a:gd name="connsiteY12" fmla="*/ 435201 h 932574"/>
              <a:gd name="connsiteX13" fmla="*/ 718685 w 773260"/>
              <a:gd name="connsiteY13" fmla="*/ 0 h 93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3260" h="932574">
                <a:moveTo>
                  <a:pt x="191020" y="65916"/>
                </a:moveTo>
                <a:cubicBezTo>
                  <a:pt x="174999" y="72020"/>
                  <a:pt x="160210" y="76903"/>
                  <a:pt x="144189" y="80565"/>
                </a:cubicBezTo>
                <a:cubicBezTo>
                  <a:pt x="128168" y="84227"/>
                  <a:pt x="112147" y="86668"/>
                  <a:pt x="96126" y="90330"/>
                </a:cubicBezTo>
                <a:cubicBezTo>
                  <a:pt x="80105" y="91551"/>
                  <a:pt x="64084" y="93992"/>
                  <a:pt x="48063" y="96434"/>
                </a:cubicBezTo>
                <a:cubicBezTo>
                  <a:pt x="32042" y="97655"/>
                  <a:pt x="16021" y="97655"/>
                  <a:pt x="0" y="97655"/>
                </a:cubicBezTo>
                <a:cubicBezTo>
                  <a:pt x="14789" y="91551"/>
                  <a:pt x="30810" y="87889"/>
                  <a:pt x="46831" y="84227"/>
                </a:cubicBezTo>
                <a:cubicBezTo>
                  <a:pt x="61619" y="80565"/>
                  <a:pt x="77640" y="76903"/>
                  <a:pt x="93661" y="74461"/>
                </a:cubicBezTo>
                <a:cubicBezTo>
                  <a:pt x="109682" y="72020"/>
                  <a:pt x="125703" y="69578"/>
                  <a:pt x="141724" y="68358"/>
                </a:cubicBezTo>
                <a:cubicBezTo>
                  <a:pt x="157745" y="67137"/>
                  <a:pt x="174999" y="65916"/>
                  <a:pt x="191020" y="65916"/>
                </a:cubicBezTo>
                <a:close/>
                <a:moveTo>
                  <a:pt x="718685" y="0"/>
                </a:moveTo>
                <a:lnTo>
                  <a:pt x="773260" y="517268"/>
                </a:lnTo>
                <a:cubicBezTo>
                  <a:pt x="773260" y="517268"/>
                  <a:pt x="633102" y="757250"/>
                  <a:pt x="476820" y="932574"/>
                </a:cubicBezTo>
                <a:cubicBezTo>
                  <a:pt x="428447" y="773415"/>
                  <a:pt x="490464" y="527215"/>
                  <a:pt x="515270" y="435201"/>
                </a:cubicBezTo>
                <a:cubicBezTo>
                  <a:pt x="551240" y="300911"/>
                  <a:pt x="647986" y="41033"/>
                  <a:pt x="718685" y="0"/>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8" name="Freeform 125">
            <a:extLst>
              <a:ext uri="{FF2B5EF4-FFF2-40B4-BE49-F238E27FC236}">
                <a16:creationId xmlns:a16="http://schemas.microsoft.com/office/drawing/2014/main" id="{D2872530-6019-6D48-867F-F689C2F1597B}"/>
              </a:ext>
            </a:extLst>
          </p:cNvPr>
          <p:cNvSpPr>
            <a:spLocks noChangeArrowheads="1"/>
          </p:cNvSpPr>
          <p:nvPr/>
        </p:nvSpPr>
        <p:spPr bwMode="auto">
          <a:xfrm>
            <a:off x="10832070" y="6967864"/>
            <a:ext cx="214223" cy="192257"/>
          </a:xfrm>
          <a:custGeom>
            <a:avLst/>
            <a:gdLst>
              <a:gd name="T0" fmla="*/ 103188 w 172"/>
              <a:gd name="T1" fmla="*/ 98175 h 153"/>
              <a:gd name="T2" fmla="*/ 28736 w 172"/>
              <a:gd name="T3" fmla="*/ 100152 h 153"/>
              <a:gd name="T4" fmla="*/ 28736 w 172"/>
              <a:gd name="T5" fmla="*/ 100152 h 153"/>
              <a:gd name="T6" fmla="*/ 9143 w 172"/>
              <a:gd name="T7" fmla="*/ 23720 h 153"/>
              <a:gd name="T8" fmla="*/ 111678 w 172"/>
              <a:gd name="T9" fmla="*/ 0 h 153"/>
              <a:gd name="T10" fmla="*/ 103188 w 172"/>
              <a:gd name="T11" fmla="*/ 98175 h 1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 h="153">
                <a:moveTo>
                  <a:pt x="158" y="149"/>
                </a:moveTo>
                <a:lnTo>
                  <a:pt x="44" y="152"/>
                </a:lnTo>
                <a:cubicBezTo>
                  <a:pt x="44" y="152"/>
                  <a:pt x="0" y="111"/>
                  <a:pt x="14" y="36"/>
                </a:cubicBezTo>
                <a:lnTo>
                  <a:pt x="171" y="0"/>
                </a:lnTo>
                <a:lnTo>
                  <a:pt x="158" y="149"/>
                </a:lnTo>
              </a:path>
            </a:pathLst>
          </a:custGeom>
          <a:solidFill>
            <a:srgbClr val="EDA8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9" name="Freeform 126">
            <a:extLst>
              <a:ext uri="{FF2B5EF4-FFF2-40B4-BE49-F238E27FC236}">
                <a16:creationId xmlns:a16="http://schemas.microsoft.com/office/drawing/2014/main" id="{08C8DBBB-B6AE-7048-8C08-21FC4C2DDFC3}"/>
              </a:ext>
            </a:extLst>
          </p:cNvPr>
          <p:cNvSpPr>
            <a:spLocks noChangeArrowheads="1"/>
          </p:cNvSpPr>
          <p:nvPr/>
        </p:nvSpPr>
        <p:spPr bwMode="auto">
          <a:xfrm>
            <a:off x="11897699" y="6259263"/>
            <a:ext cx="2191680" cy="1543544"/>
          </a:xfrm>
          <a:custGeom>
            <a:avLst/>
            <a:gdLst>
              <a:gd name="T0" fmla="*/ 841035 w 1760"/>
              <a:gd name="T1" fmla="*/ 358265 h 1238"/>
              <a:gd name="T2" fmla="*/ 841035 w 1760"/>
              <a:gd name="T3" fmla="*/ 358265 h 1238"/>
              <a:gd name="T4" fmla="*/ 1121815 w 1760"/>
              <a:gd name="T5" fmla="*/ 309232 h 1238"/>
              <a:gd name="T6" fmla="*/ 1121815 w 1760"/>
              <a:gd name="T7" fmla="*/ 309232 h 1238"/>
              <a:gd name="T8" fmla="*/ 1148587 w 1760"/>
              <a:gd name="T9" fmla="*/ 87605 h 1238"/>
              <a:gd name="T10" fmla="*/ 1148587 w 1760"/>
              <a:gd name="T11" fmla="*/ 87605 h 1238"/>
              <a:gd name="T12" fmla="*/ 352608 w 1760"/>
              <a:gd name="T13" fmla="*/ 0 h 1238"/>
              <a:gd name="T14" fmla="*/ 5877 w 1760"/>
              <a:gd name="T15" fmla="*/ 12422 h 1238"/>
              <a:gd name="T16" fmla="*/ 5877 w 1760"/>
              <a:gd name="T17" fmla="*/ 12422 h 1238"/>
              <a:gd name="T18" fmla="*/ 2612 w 1760"/>
              <a:gd name="T19" fmla="*/ 372647 h 1238"/>
              <a:gd name="T20" fmla="*/ 2612 w 1760"/>
              <a:gd name="T21" fmla="*/ 372647 h 1238"/>
              <a:gd name="T22" fmla="*/ 792061 w 1760"/>
              <a:gd name="T23" fmla="*/ 808710 h 1238"/>
              <a:gd name="T24" fmla="*/ 792061 w 1760"/>
              <a:gd name="T25" fmla="*/ 808710 h 1238"/>
              <a:gd name="T26" fmla="*/ 931146 w 1760"/>
              <a:gd name="T27" fmla="*/ 655075 h 1238"/>
              <a:gd name="T28" fmla="*/ 931146 w 1760"/>
              <a:gd name="T29" fmla="*/ 655075 h 1238"/>
              <a:gd name="T30" fmla="*/ 674526 w 1760"/>
              <a:gd name="T31" fmla="*/ 535435 h 1238"/>
              <a:gd name="T32" fmla="*/ 674526 w 1760"/>
              <a:gd name="T33" fmla="*/ 535435 h 1238"/>
              <a:gd name="T34" fmla="*/ 980772 w 1760"/>
              <a:gd name="T35" fmla="*/ 596236 h 1238"/>
              <a:gd name="T36" fmla="*/ 980772 w 1760"/>
              <a:gd name="T37" fmla="*/ 596236 h 1238"/>
              <a:gd name="T38" fmla="*/ 1095696 w 1760"/>
              <a:gd name="T39" fmla="*/ 388992 h 1238"/>
              <a:gd name="T40" fmla="*/ 1095696 w 1760"/>
              <a:gd name="T41" fmla="*/ 388992 h 1238"/>
              <a:gd name="T42" fmla="*/ 841035 w 1760"/>
              <a:gd name="T43" fmla="*/ 358265 h 12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760" h="1238">
                <a:moveTo>
                  <a:pt x="1288" y="548"/>
                </a:moveTo>
                <a:lnTo>
                  <a:pt x="1288" y="548"/>
                </a:lnTo>
                <a:cubicBezTo>
                  <a:pt x="1285" y="547"/>
                  <a:pt x="1546" y="609"/>
                  <a:pt x="1718" y="473"/>
                </a:cubicBezTo>
                <a:lnTo>
                  <a:pt x="1759" y="134"/>
                </a:lnTo>
                <a:cubicBezTo>
                  <a:pt x="1047" y="194"/>
                  <a:pt x="540" y="0"/>
                  <a:pt x="540" y="0"/>
                </a:cubicBezTo>
                <a:lnTo>
                  <a:pt x="9" y="19"/>
                </a:lnTo>
                <a:cubicBezTo>
                  <a:pt x="9" y="19"/>
                  <a:pt x="0" y="562"/>
                  <a:pt x="4" y="570"/>
                </a:cubicBezTo>
                <a:cubicBezTo>
                  <a:pt x="412" y="1216"/>
                  <a:pt x="1213" y="1237"/>
                  <a:pt x="1213" y="1237"/>
                </a:cubicBezTo>
                <a:cubicBezTo>
                  <a:pt x="1282" y="1180"/>
                  <a:pt x="1374" y="1061"/>
                  <a:pt x="1426" y="1002"/>
                </a:cubicBezTo>
                <a:cubicBezTo>
                  <a:pt x="1261" y="980"/>
                  <a:pt x="1101" y="900"/>
                  <a:pt x="1033" y="819"/>
                </a:cubicBezTo>
                <a:cubicBezTo>
                  <a:pt x="1031" y="817"/>
                  <a:pt x="1287" y="978"/>
                  <a:pt x="1502" y="912"/>
                </a:cubicBezTo>
                <a:cubicBezTo>
                  <a:pt x="1503" y="912"/>
                  <a:pt x="1646" y="669"/>
                  <a:pt x="1678" y="595"/>
                </a:cubicBezTo>
                <a:cubicBezTo>
                  <a:pt x="1678" y="595"/>
                  <a:pt x="1481" y="703"/>
                  <a:pt x="1288" y="548"/>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0" name="Freeform 89">
            <a:extLst>
              <a:ext uri="{FF2B5EF4-FFF2-40B4-BE49-F238E27FC236}">
                <a16:creationId xmlns:a16="http://schemas.microsoft.com/office/drawing/2014/main" id="{74D1F36F-9841-1740-A39D-21C275549F03}"/>
              </a:ext>
            </a:extLst>
          </p:cNvPr>
          <p:cNvSpPr>
            <a:spLocks noChangeArrowheads="1"/>
          </p:cNvSpPr>
          <p:nvPr/>
        </p:nvSpPr>
        <p:spPr bwMode="auto">
          <a:xfrm>
            <a:off x="9756470" y="5617810"/>
            <a:ext cx="265053" cy="848933"/>
          </a:xfrm>
          <a:custGeom>
            <a:avLst/>
            <a:gdLst>
              <a:gd name="connsiteX0" fmla="*/ 250611 w 265053"/>
              <a:gd name="connsiteY0" fmla="*/ 780027 h 848933"/>
              <a:gd name="connsiteX1" fmla="*/ 264381 w 265053"/>
              <a:gd name="connsiteY1" fmla="*/ 790050 h 848933"/>
              <a:gd name="connsiteX2" fmla="*/ 255618 w 265053"/>
              <a:gd name="connsiteY2" fmla="*/ 803831 h 848933"/>
              <a:gd name="connsiteX3" fmla="*/ 15259 w 265053"/>
              <a:gd name="connsiteY3" fmla="*/ 847681 h 848933"/>
              <a:gd name="connsiteX4" fmla="*/ 11504 w 265053"/>
              <a:gd name="connsiteY4" fmla="*/ 848933 h 848933"/>
              <a:gd name="connsiteX5" fmla="*/ 237 w 265053"/>
              <a:gd name="connsiteY5" fmla="*/ 838911 h 848933"/>
              <a:gd name="connsiteX6" fmla="*/ 10252 w 265053"/>
              <a:gd name="connsiteY6" fmla="*/ 823877 h 848933"/>
              <a:gd name="connsiteX7" fmla="*/ 18157 w 265053"/>
              <a:gd name="connsiteY7" fmla="*/ 366799 h 848933"/>
              <a:gd name="connsiteX8" fmla="*/ 254457 w 265053"/>
              <a:gd name="connsiteY8" fmla="*/ 406866 h 848933"/>
              <a:gd name="connsiteX9" fmla="*/ 264407 w 265053"/>
              <a:gd name="connsiteY9" fmla="*/ 421084 h 848933"/>
              <a:gd name="connsiteX10" fmla="*/ 253214 w 265053"/>
              <a:gd name="connsiteY10" fmla="*/ 431424 h 848933"/>
              <a:gd name="connsiteX11" fmla="*/ 250726 w 265053"/>
              <a:gd name="connsiteY11" fmla="*/ 431424 h 848933"/>
              <a:gd name="connsiteX12" fmla="*/ 14426 w 265053"/>
              <a:gd name="connsiteY12" fmla="*/ 391357 h 848933"/>
              <a:gd name="connsiteX13" fmla="*/ 4476 w 265053"/>
              <a:gd name="connsiteY13" fmla="*/ 377139 h 848933"/>
              <a:gd name="connsiteX14" fmla="*/ 18157 w 265053"/>
              <a:gd name="connsiteY14" fmla="*/ 366799 h 848933"/>
              <a:gd name="connsiteX15" fmla="*/ 57125 w 265053"/>
              <a:gd name="connsiteY15" fmla="*/ 1236 h 848933"/>
              <a:gd name="connsiteX16" fmla="*/ 254031 w 265053"/>
              <a:gd name="connsiteY16" fmla="*/ 123595 h 848933"/>
              <a:gd name="connsiteX17" fmla="*/ 257723 w 265053"/>
              <a:gd name="connsiteY17" fmla="*/ 139663 h 848933"/>
              <a:gd name="connsiteX18" fmla="*/ 247878 w 265053"/>
              <a:gd name="connsiteY18" fmla="*/ 145842 h 848933"/>
              <a:gd name="connsiteX19" fmla="*/ 241725 w 265053"/>
              <a:gd name="connsiteY19" fmla="*/ 143370 h 848933"/>
              <a:gd name="connsiteX20" fmla="*/ 46049 w 265053"/>
              <a:gd name="connsiteY20" fmla="*/ 22247 h 848933"/>
              <a:gd name="connsiteX21" fmla="*/ 41126 w 265053"/>
              <a:gd name="connsiteY21" fmla="*/ 4944 h 848933"/>
              <a:gd name="connsiteX22" fmla="*/ 57125 w 265053"/>
              <a:gd name="connsiteY22" fmla="*/ 1236 h 848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65053" h="848933">
                <a:moveTo>
                  <a:pt x="250611" y="780027"/>
                </a:moveTo>
                <a:cubicBezTo>
                  <a:pt x="256870" y="778774"/>
                  <a:pt x="264381" y="783786"/>
                  <a:pt x="264381" y="790050"/>
                </a:cubicBezTo>
                <a:cubicBezTo>
                  <a:pt x="266885" y="796314"/>
                  <a:pt x="261878" y="802578"/>
                  <a:pt x="255618" y="803831"/>
                </a:cubicBezTo>
                <a:lnTo>
                  <a:pt x="15259" y="847681"/>
                </a:lnTo>
                <a:cubicBezTo>
                  <a:pt x="14007" y="848933"/>
                  <a:pt x="12756" y="848933"/>
                  <a:pt x="11504" y="848933"/>
                </a:cubicBezTo>
                <a:cubicBezTo>
                  <a:pt x="6496" y="848933"/>
                  <a:pt x="1489" y="843922"/>
                  <a:pt x="237" y="838911"/>
                </a:cubicBezTo>
                <a:cubicBezTo>
                  <a:pt x="-1015" y="831394"/>
                  <a:pt x="2741" y="825129"/>
                  <a:pt x="10252" y="823877"/>
                </a:cubicBezTo>
                <a:close/>
                <a:moveTo>
                  <a:pt x="18157" y="366799"/>
                </a:moveTo>
                <a:lnTo>
                  <a:pt x="254457" y="406866"/>
                </a:lnTo>
                <a:cubicBezTo>
                  <a:pt x="261920" y="409451"/>
                  <a:pt x="266894" y="414621"/>
                  <a:pt x="264407" y="421084"/>
                </a:cubicBezTo>
                <a:cubicBezTo>
                  <a:pt x="264407" y="427546"/>
                  <a:pt x="259432" y="431424"/>
                  <a:pt x="253214" y="431424"/>
                </a:cubicBezTo>
                <a:cubicBezTo>
                  <a:pt x="253214" y="431424"/>
                  <a:pt x="251970" y="431424"/>
                  <a:pt x="250726" y="431424"/>
                </a:cubicBezTo>
                <a:lnTo>
                  <a:pt x="14426" y="391357"/>
                </a:lnTo>
                <a:cubicBezTo>
                  <a:pt x="8207" y="390064"/>
                  <a:pt x="4476" y="383602"/>
                  <a:pt x="4476" y="377139"/>
                </a:cubicBezTo>
                <a:cubicBezTo>
                  <a:pt x="5720" y="370677"/>
                  <a:pt x="11938" y="366799"/>
                  <a:pt x="18157" y="366799"/>
                </a:cubicBezTo>
                <a:close/>
                <a:moveTo>
                  <a:pt x="57125" y="1236"/>
                </a:moveTo>
                <a:lnTo>
                  <a:pt x="254031" y="123595"/>
                </a:lnTo>
                <a:cubicBezTo>
                  <a:pt x="258954" y="126067"/>
                  <a:pt x="261415" y="133483"/>
                  <a:pt x="257723" y="139663"/>
                </a:cubicBezTo>
                <a:cubicBezTo>
                  <a:pt x="255262" y="143370"/>
                  <a:pt x="251570" y="145842"/>
                  <a:pt x="247878" y="145842"/>
                </a:cubicBezTo>
                <a:cubicBezTo>
                  <a:pt x="245417" y="145842"/>
                  <a:pt x="242955" y="144606"/>
                  <a:pt x="241725" y="143370"/>
                </a:cubicBezTo>
                <a:lnTo>
                  <a:pt x="46049" y="22247"/>
                </a:lnTo>
                <a:cubicBezTo>
                  <a:pt x="39895" y="18539"/>
                  <a:pt x="37434" y="11124"/>
                  <a:pt x="41126" y="4944"/>
                </a:cubicBezTo>
                <a:cubicBezTo>
                  <a:pt x="44818" y="0"/>
                  <a:pt x="52202" y="-1236"/>
                  <a:pt x="57125" y="1236"/>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1" name="Freeform 130">
            <a:extLst>
              <a:ext uri="{FF2B5EF4-FFF2-40B4-BE49-F238E27FC236}">
                <a16:creationId xmlns:a16="http://schemas.microsoft.com/office/drawing/2014/main" id="{6F17210D-F210-7F48-A123-BA55549BD8DE}"/>
              </a:ext>
            </a:extLst>
          </p:cNvPr>
          <p:cNvSpPr>
            <a:spLocks noChangeArrowheads="1"/>
          </p:cNvSpPr>
          <p:nvPr/>
        </p:nvSpPr>
        <p:spPr bwMode="auto">
          <a:xfrm>
            <a:off x="10788128" y="6599829"/>
            <a:ext cx="428450" cy="521838"/>
          </a:xfrm>
          <a:custGeom>
            <a:avLst/>
            <a:gdLst>
              <a:gd name="T0" fmla="*/ 66810 w 343"/>
              <a:gd name="T1" fmla="*/ 268391 h 418"/>
              <a:gd name="T2" fmla="*/ 11135 w 343"/>
              <a:gd name="T3" fmla="*/ 233042 h 418"/>
              <a:gd name="T4" fmla="*/ 11135 w 343"/>
              <a:gd name="T5" fmla="*/ 233042 h 418"/>
              <a:gd name="T6" fmla="*/ 5895 w 343"/>
              <a:gd name="T7" fmla="*/ 207512 h 418"/>
              <a:gd name="T8" fmla="*/ 153924 w 343"/>
              <a:gd name="T9" fmla="*/ 0 h 418"/>
              <a:gd name="T10" fmla="*/ 224009 w 343"/>
              <a:gd name="T11" fmla="*/ 43859 h 418"/>
              <a:gd name="T12" fmla="*/ 91045 w 343"/>
              <a:gd name="T13" fmla="*/ 261845 h 418"/>
              <a:gd name="T14" fmla="*/ 91045 w 343"/>
              <a:gd name="T15" fmla="*/ 261845 h 418"/>
              <a:gd name="T16" fmla="*/ 66810 w 343"/>
              <a:gd name="T17" fmla="*/ 268391 h 4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3" h="418">
                <a:moveTo>
                  <a:pt x="102" y="410"/>
                </a:moveTo>
                <a:lnTo>
                  <a:pt x="17" y="356"/>
                </a:lnTo>
                <a:cubicBezTo>
                  <a:pt x="4" y="348"/>
                  <a:pt x="0" y="330"/>
                  <a:pt x="9" y="317"/>
                </a:cubicBezTo>
                <a:lnTo>
                  <a:pt x="235" y="0"/>
                </a:lnTo>
                <a:lnTo>
                  <a:pt x="342" y="67"/>
                </a:lnTo>
                <a:lnTo>
                  <a:pt x="139" y="400"/>
                </a:lnTo>
                <a:cubicBezTo>
                  <a:pt x="131" y="413"/>
                  <a:pt x="114" y="417"/>
                  <a:pt x="102" y="410"/>
                </a:cubicBezTo>
              </a:path>
            </a:pathLst>
          </a:custGeom>
          <a:solidFill>
            <a:srgbClr val="DFDF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2" name="Freeform 131">
            <a:extLst>
              <a:ext uri="{FF2B5EF4-FFF2-40B4-BE49-F238E27FC236}">
                <a16:creationId xmlns:a16="http://schemas.microsoft.com/office/drawing/2014/main" id="{105BCBAC-EDAE-F341-9B16-D9A22A2BEEDE}"/>
              </a:ext>
            </a:extLst>
          </p:cNvPr>
          <p:cNvSpPr>
            <a:spLocks noChangeArrowheads="1"/>
          </p:cNvSpPr>
          <p:nvPr/>
        </p:nvSpPr>
        <p:spPr bwMode="auto">
          <a:xfrm>
            <a:off x="10216863" y="5715450"/>
            <a:ext cx="796474" cy="955791"/>
          </a:xfrm>
          <a:custGeom>
            <a:avLst/>
            <a:gdLst>
              <a:gd name="T0" fmla="*/ 0 w 640"/>
              <a:gd name="T1" fmla="*/ 500519 h 766"/>
              <a:gd name="T2" fmla="*/ 364785 w 640"/>
              <a:gd name="T3" fmla="*/ 490705 h 766"/>
              <a:gd name="T4" fmla="*/ 416990 w 640"/>
              <a:gd name="T5" fmla="*/ 191048 h 766"/>
              <a:gd name="T6" fmla="*/ 117462 w 640"/>
              <a:gd name="T7" fmla="*/ 0 h 766"/>
              <a:gd name="T8" fmla="*/ 0 w 640"/>
              <a:gd name="T9" fmla="*/ 500519 h 7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0" h="766">
                <a:moveTo>
                  <a:pt x="0" y="765"/>
                </a:moveTo>
                <a:lnTo>
                  <a:pt x="559" y="750"/>
                </a:lnTo>
                <a:lnTo>
                  <a:pt x="639" y="292"/>
                </a:lnTo>
                <a:lnTo>
                  <a:pt x="180" y="0"/>
                </a:lnTo>
                <a:lnTo>
                  <a:pt x="0" y="765"/>
                </a:lnTo>
              </a:path>
            </a:pathLst>
          </a:custGeom>
          <a:solidFill>
            <a:srgbClr val="DFDF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3" name="Freeform 132">
            <a:extLst>
              <a:ext uri="{FF2B5EF4-FFF2-40B4-BE49-F238E27FC236}">
                <a16:creationId xmlns:a16="http://schemas.microsoft.com/office/drawing/2014/main" id="{C8CBC39B-EC53-474A-AA2E-66C19E8C520B}"/>
              </a:ext>
            </a:extLst>
          </p:cNvPr>
          <p:cNvSpPr>
            <a:spLocks noChangeArrowheads="1"/>
          </p:cNvSpPr>
          <p:nvPr/>
        </p:nvSpPr>
        <p:spPr bwMode="auto">
          <a:xfrm>
            <a:off x="11304463" y="6220808"/>
            <a:ext cx="148307" cy="444938"/>
          </a:xfrm>
          <a:custGeom>
            <a:avLst/>
            <a:gdLst>
              <a:gd name="T0" fmla="*/ 0 w 117"/>
              <a:gd name="T1" fmla="*/ 226076 h 355"/>
              <a:gd name="T2" fmla="*/ 36557 w 117"/>
              <a:gd name="T3" fmla="*/ 232648 h 355"/>
              <a:gd name="T4" fmla="*/ 77102 w 117"/>
              <a:gd name="T5" fmla="*/ 5915 h 355"/>
              <a:gd name="T6" fmla="*/ 40545 w 117"/>
              <a:gd name="T7" fmla="*/ 0 h 355"/>
              <a:gd name="T8" fmla="*/ 0 w 117"/>
              <a:gd name="T9" fmla="*/ 226076 h 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7" h="355">
                <a:moveTo>
                  <a:pt x="0" y="344"/>
                </a:moveTo>
                <a:lnTo>
                  <a:pt x="55" y="354"/>
                </a:lnTo>
                <a:lnTo>
                  <a:pt x="116" y="9"/>
                </a:lnTo>
                <a:lnTo>
                  <a:pt x="61" y="0"/>
                </a:lnTo>
                <a:lnTo>
                  <a:pt x="0" y="344"/>
                </a:lnTo>
              </a:path>
            </a:pathLst>
          </a:custGeom>
          <a:solidFill>
            <a:srgbClr val="4376B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133">
            <a:extLst>
              <a:ext uri="{FF2B5EF4-FFF2-40B4-BE49-F238E27FC236}">
                <a16:creationId xmlns:a16="http://schemas.microsoft.com/office/drawing/2014/main" id="{0AD14418-D067-B54D-85F2-8A2376967B0C}"/>
              </a:ext>
            </a:extLst>
          </p:cNvPr>
          <p:cNvSpPr>
            <a:spLocks noChangeArrowheads="1"/>
          </p:cNvSpPr>
          <p:nvPr/>
        </p:nvSpPr>
        <p:spPr bwMode="auto">
          <a:xfrm>
            <a:off x="10908971" y="6077989"/>
            <a:ext cx="483379" cy="637193"/>
          </a:xfrm>
          <a:custGeom>
            <a:avLst/>
            <a:gdLst>
              <a:gd name="T0" fmla="*/ 200689 w 389"/>
              <a:gd name="T1" fmla="*/ 333464 h 513"/>
              <a:gd name="T2" fmla="*/ 0 w 389"/>
              <a:gd name="T3" fmla="*/ 298294 h 513"/>
              <a:gd name="T4" fmla="*/ 52127 w 389"/>
              <a:gd name="T5" fmla="*/ 0 h 513"/>
              <a:gd name="T6" fmla="*/ 252815 w 389"/>
              <a:gd name="T7" fmla="*/ 35170 h 513"/>
              <a:gd name="T8" fmla="*/ 200689 w 389"/>
              <a:gd name="T9" fmla="*/ 333464 h 5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9" h="513">
                <a:moveTo>
                  <a:pt x="308" y="512"/>
                </a:moveTo>
                <a:lnTo>
                  <a:pt x="0" y="458"/>
                </a:lnTo>
                <a:lnTo>
                  <a:pt x="80" y="0"/>
                </a:lnTo>
                <a:lnTo>
                  <a:pt x="388" y="54"/>
                </a:lnTo>
                <a:lnTo>
                  <a:pt x="308" y="512"/>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5" name="Freeform 134">
            <a:extLst>
              <a:ext uri="{FF2B5EF4-FFF2-40B4-BE49-F238E27FC236}">
                <a16:creationId xmlns:a16="http://schemas.microsoft.com/office/drawing/2014/main" id="{B5559CC9-661C-9E4C-9FBD-EA111544E4FD}"/>
              </a:ext>
            </a:extLst>
          </p:cNvPr>
          <p:cNvSpPr>
            <a:spLocks noChangeArrowheads="1"/>
          </p:cNvSpPr>
          <p:nvPr/>
        </p:nvSpPr>
        <p:spPr bwMode="auto">
          <a:xfrm>
            <a:off x="10821085" y="6720678"/>
            <a:ext cx="203236" cy="252680"/>
          </a:xfrm>
          <a:custGeom>
            <a:avLst/>
            <a:gdLst>
              <a:gd name="T0" fmla="*/ 81227 w 164"/>
              <a:gd name="T1" fmla="*/ 17054 h 202"/>
              <a:gd name="T2" fmla="*/ 81227 w 164"/>
              <a:gd name="T3" fmla="*/ 17054 h 202"/>
              <a:gd name="T4" fmla="*/ 41588 w 164"/>
              <a:gd name="T5" fmla="*/ 6559 h 202"/>
              <a:gd name="T6" fmla="*/ 41588 w 164"/>
              <a:gd name="T7" fmla="*/ 6559 h 202"/>
              <a:gd name="T8" fmla="*/ 50036 w 164"/>
              <a:gd name="T9" fmla="*/ 32140 h 202"/>
              <a:gd name="T10" fmla="*/ 50036 w 164"/>
              <a:gd name="T11" fmla="*/ 32140 h 202"/>
              <a:gd name="T12" fmla="*/ 29242 w 164"/>
              <a:gd name="T13" fmla="*/ 32796 h 202"/>
              <a:gd name="T14" fmla="*/ 29242 w 164"/>
              <a:gd name="T15" fmla="*/ 32796 h 202"/>
              <a:gd name="T16" fmla="*/ 35740 w 164"/>
              <a:gd name="T17" fmla="*/ 56408 h 202"/>
              <a:gd name="T18" fmla="*/ 35740 w 164"/>
              <a:gd name="T19" fmla="*/ 56408 h 202"/>
              <a:gd name="T20" fmla="*/ 12996 w 164"/>
              <a:gd name="T21" fmla="*/ 56408 h 202"/>
              <a:gd name="T22" fmla="*/ 12996 w 164"/>
              <a:gd name="T23" fmla="*/ 56408 h 202"/>
              <a:gd name="T24" fmla="*/ 23393 w 164"/>
              <a:gd name="T25" fmla="*/ 83301 h 202"/>
              <a:gd name="T26" fmla="*/ 23393 w 164"/>
              <a:gd name="T27" fmla="*/ 83301 h 202"/>
              <a:gd name="T28" fmla="*/ 5199 w 164"/>
              <a:gd name="T29" fmla="*/ 83957 h 202"/>
              <a:gd name="T30" fmla="*/ 5199 w 164"/>
              <a:gd name="T31" fmla="*/ 83957 h 202"/>
              <a:gd name="T32" fmla="*/ 22744 w 164"/>
              <a:gd name="T33" fmla="*/ 116752 h 202"/>
              <a:gd name="T34" fmla="*/ 22744 w 164"/>
              <a:gd name="T35" fmla="*/ 116752 h 202"/>
              <a:gd name="T36" fmla="*/ 58484 w 164"/>
              <a:gd name="T37" fmla="*/ 125279 h 202"/>
              <a:gd name="T38" fmla="*/ 58484 w 164"/>
              <a:gd name="T39" fmla="*/ 125279 h 202"/>
              <a:gd name="T40" fmla="*/ 50036 w 164"/>
              <a:gd name="T41" fmla="*/ 101666 h 202"/>
              <a:gd name="T42" fmla="*/ 50036 w 164"/>
              <a:gd name="T43" fmla="*/ 101666 h 202"/>
              <a:gd name="T44" fmla="*/ 71480 w 164"/>
              <a:gd name="T45" fmla="*/ 101666 h 202"/>
              <a:gd name="T46" fmla="*/ 71480 w 164"/>
              <a:gd name="T47" fmla="*/ 101666 h 202"/>
              <a:gd name="T48" fmla="*/ 64982 w 164"/>
              <a:gd name="T49" fmla="*/ 78709 h 202"/>
              <a:gd name="T50" fmla="*/ 64982 w 164"/>
              <a:gd name="T51" fmla="*/ 78709 h 202"/>
              <a:gd name="T52" fmla="*/ 87725 w 164"/>
              <a:gd name="T53" fmla="*/ 78709 h 202"/>
              <a:gd name="T54" fmla="*/ 87725 w 164"/>
              <a:gd name="T55" fmla="*/ 78709 h 202"/>
              <a:gd name="T56" fmla="*/ 79928 w 164"/>
              <a:gd name="T57" fmla="*/ 53785 h 202"/>
              <a:gd name="T58" fmla="*/ 79928 w 164"/>
              <a:gd name="T59" fmla="*/ 53785 h 202"/>
              <a:gd name="T60" fmla="*/ 100072 w 164"/>
              <a:gd name="T61" fmla="*/ 53129 h 202"/>
              <a:gd name="T62" fmla="*/ 100072 w 164"/>
              <a:gd name="T63" fmla="*/ 53129 h 202"/>
              <a:gd name="T64" fmla="*/ 81227 w 164"/>
              <a:gd name="T65" fmla="*/ 17054 h 20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4" h="202">
                <a:moveTo>
                  <a:pt x="125" y="26"/>
                </a:moveTo>
                <a:lnTo>
                  <a:pt x="125" y="26"/>
                </a:lnTo>
                <a:cubicBezTo>
                  <a:pt x="100" y="7"/>
                  <a:pt x="73" y="0"/>
                  <a:pt x="64" y="10"/>
                </a:cubicBezTo>
                <a:cubicBezTo>
                  <a:pt x="58" y="18"/>
                  <a:pt x="64" y="34"/>
                  <a:pt x="77" y="49"/>
                </a:cubicBezTo>
                <a:cubicBezTo>
                  <a:pt x="62" y="43"/>
                  <a:pt x="50" y="43"/>
                  <a:pt x="45" y="50"/>
                </a:cubicBezTo>
                <a:cubicBezTo>
                  <a:pt x="39" y="58"/>
                  <a:pt x="44" y="71"/>
                  <a:pt x="55" y="86"/>
                </a:cubicBezTo>
                <a:cubicBezTo>
                  <a:pt x="39" y="79"/>
                  <a:pt x="26" y="78"/>
                  <a:pt x="20" y="86"/>
                </a:cubicBezTo>
                <a:cubicBezTo>
                  <a:pt x="13" y="94"/>
                  <a:pt x="20" y="111"/>
                  <a:pt x="36" y="127"/>
                </a:cubicBezTo>
                <a:cubicBezTo>
                  <a:pt x="23" y="122"/>
                  <a:pt x="12" y="122"/>
                  <a:pt x="8" y="128"/>
                </a:cubicBezTo>
                <a:cubicBezTo>
                  <a:pt x="0" y="138"/>
                  <a:pt x="12" y="160"/>
                  <a:pt x="35" y="178"/>
                </a:cubicBezTo>
                <a:cubicBezTo>
                  <a:pt x="57" y="195"/>
                  <a:pt x="81" y="201"/>
                  <a:pt x="90" y="191"/>
                </a:cubicBezTo>
                <a:cubicBezTo>
                  <a:pt x="95" y="184"/>
                  <a:pt x="90" y="169"/>
                  <a:pt x="77" y="155"/>
                </a:cubicBezTo>
                <a:cubicBezTo>
                  <a:pt x="91" y="162"/>
                  <a:pt x="104" y="162"/>
                  <a:pt x="110" y="155"/>
                </a:cubicBezTo>
                <a:cubicBezTo>
                  <a:pt x="116" y="148"/>
                  <a:pt x="111" y="134"/>
                  <a:pt x="100" y="120"/>
                </a:cubicBezTo>
                <a:cubicBezTo>
                  <a:pt x="116" y="126"/>
                  <a:pt x="129" y="127"/>
                  <a:pt x="135" y="120"/>
                </a:cubicBezTo>
                <a:cubicBezTo>
                  <a:pt x="141" y="112"/>
                  <a:pt x="136" y="98"/>
                  <a:pt x="123" y="82"/>
                </a:cubicBezTo>
                <a:cubicBezTo>
                  <a:pt x="137" y="88"/>
                  <a:pt x="149" y="88"/>
                  <a:pt x="154" y="81"/>
                </a:cubicBezTo>
                <a:cubicBezTo>
                  <a:pt x="163" y="70"/>
                  <a:pt x="150" y="46"/>
                  <a:pt x="125" y="26"/>
                </a:cubicBez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6" name="Freeform 135">
            <a:extLst>
              <a:ext uri="{FF2B5EF4-FFF2-40B4-BE49-F238E27FC236}">
                <a16:creationId xmlns:a16="http://schemas.microsoft.com/office/drawing/2014/main" id="{D374ECF4-DDF6-A944-A5A6-BA1EE33E3805}"/>
              </a:ext>
            </a:extLst>
          </p:cNvPr>
          <p:cNvSpPr>
            <a:spLocks noChangeArrowheads="1"/>
          </p:cNvSpPr>
          <p:nvPr/>
        </p:nvSpPr>
        <p:spPr bwMode="auto">
          <a:xfrm>
            <a:off x="11397840" y="5836295"/>
            <a:ext cx="2642103" cy="2576241"/>
          </a:xfrm>
          <a:custGeom>
            <a:avLst/>
            <a:gdLst>
              <a:gd name="T0" fmla="*/ 1280816 w 2119"/>
              <a:gd name="T1" fmla="*/ 0 h 2066"/>
              <a:gd name="T2" fmla="*/ 917297 w 2119"/>
              <a:gd name="T3" fmla="*/ 398851 h 2066"/>
              <a:gd name="T4" fmla="*/ 917297 w 2119"/>
              <a:gd name="T5" fmla="*/ 398851 h 2066"/>
              <a:gd name="T6" fmla="*/ 806149 w 2119"/>
              <a:gd name="T7" fmla="*/ 478621 h 2066"/>
              <a:gd name="T8" fmla="*/ 553124 w 2119"/>
              <a:gd name="T9" fmla="*/ 590430 h 2066"/>
              <a:gd name="T10" fmla="*/ 410593 w 2119"/>
              <a:gd name="T11" fmla="*/ 589123 h 2066"/>
              <a:gd name="T12" fmla="*/ 277870 w 2119"/>
              <a:gd name="T13" fmla="*/ 589123 h 2066"/>
              <a:gd name="T14" fmla="*/ 277870 w 2119"/>
              <a:gd name="T15" fmla="*/ 589123 h 2066"/>
              <a:gd name="T16" fmla="*/ 190913 w 2119"/>
              <a:gd name="T17" fmla="*/ 618546 h 2066"/>
              <a:gd name="T18" fmla="*/ 107225 w 2119"/>
              <a:gd name="T19" fmla="*/ 681970 h 2066"/>
              <a:gd name="T20" fmla="*/ 107225 w 2119"/>
              <a:gd name="T21" fmla="*/ 681970 h 2066"/>
              <a:gd name="T22" fmla="*/ 18307 w 2119"/>
              <a:gd name="T23" fmla="*/ 1078860 h 2066"/>
              <a:gd name="T24" fmla="*/ 18307 w 2119"/>
              <a:gd name="T25" fmla="*/ 1078860 h 2066"/>
              <a:gd name="T26" fmla="*/ 90880 w 2119"/>
              <a:gd name="T27" fmla="*/ 1140976 h 2066"/>
              <a:gd name="T28" fmla="*/ 109186 w 2119"/>
              <a:gd name="T29" fmla="*/ 1350209 h 2066"/>
              <a:gd name="T30" fmla="*/ 555086 w 2119"/>
              <a:gd name="T31" fmla="*/ 1350209 h 2066"/>
              <a:gd name="T32" fmla="*/ 555086 w 2119"/>
              <a:gd name="T33" fmla="*/ 1350209 h 2066"/>
              <a:gd name="T34" fmla="*/ 525664 w 2119"/>
              <a:gd name="T35" fmla="*/ 1188707 h 2066"/>
              <a:gd name="T36" fmla="*/ 525664 w 2119"/>
              <a:gd name="T37" fmla="*/ 1188707 h 2066"/>
              <a:gd name="T38" fmla="*/ 661003 w 2119"/>
              <a:gd name="T39" fmla="*/ 823856 h 2066"/>
              <a:gd name="T40" fmla="*/ 921874 w 2119"/>
              <a:gd name="T41" fmla="*/ 667585 h 2066"/>
              <a:gd name="T42" fmla="*/ 921874 w 2119"/>
              <a:gd name="T43" fmla="*/ 667585 h 2066"/>
              <a:gd name="T44" fmla="*/ 1046752 w 2119"/>
              <a:gd name="T45" fmla="*/ 555122 h 2066"/>
              <a:gd name="T46" fmla="*/ 1384772 w 2119"/>
              <a:gd name="T47" fmla="*/ 100694 h 2066"/>
              <a:gd name="T48" fmla="*/ 1280816 w 2119"/>
              <a:gd name="T49" fmla="*/ 0 h 206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19" h="2066">
                <a:moveTo>
                  <a:pt x="1959" y="0"/>
                </a:moveTo>
                <a:lnTo>
                  <a:pt x="1403" y="610"/>
                </a:lnTo>
                <a:cubicBezTo>
                  <a:pt x="1355" y="662"/>
                  <a:pt x="1298" y="704"/>
                  <a:pt x="1233" y="732"/>
                </a:cubicBezTo>
                <a:lnTo>
                  <a:pt x="846" y="903"/>
                </a:lnTo>
                <a:lnTo>
                  <a:pt x="628" y="901"/>
                </a:lnTo>
                <a:lnTo>
                  <a:pt x="425" y="901"/>
                </a:lnTo>
                <a:cubicBezTo>
                  <a:pt x="377" y="901"/>
                  <a:pt x="330" y="917"/>
                  <a:pt x="292" y="946"/>
                </a:cubicBezTo>
                <a:lnTo>
                  <a:pt x="164" y="1043"/>
                </a:lnTo>
                <a:cubicBezTo>
                  <a:pt x="164" y="1043"/>
                  <a:pt x="0" y="1591"/>
                  <a:pt x="28" y="1650"/>
                </a:cubicBezTo>
                <a:cubicBezTo>
                  <a:pt x="53" y="1704"/>
                  <a:pt x="139" y="1745"/>
                  <a:pt x="139" y="1745"/>
                </a:cubicBezTo>
                <a:lnTo>
                  <a:pt x="167" y="2065"/>
                </a:lnTo>
                <a:lnTo>
                  <a:pt x="849" y="2065"/>
                </a:lnTo>
                <a:cubicBezTo>
                  <a:pt x="849" y="2065"/>
                  <a:pt x="798" y="1919"/>
                  <a:pt x="804" y="1818"/>
                </a:cubicBezTo>
                <a:cubicBezTo>
                  <a:pt x="816" y="1579"/>
                  <a:pt x="1011" y="1260"/>
                  <a:pt x="1011" y="1260"/>
                </a:cubicBezTo>
                <a:lnTo>
                  <a:pt x="1410" y="1021"/>
                </a:lnTo>
                <a:cubicBezTo>
                  <a:pt x="1484" y="977"/>
                  <a:pt x="1549" y="918"/>
                  <a:pt x="1601" y="849"/>
                </a:cubicBezTo>
                <a:lnTo>
                  <a:pt x="2118" y="154"/>
                </a:lnTo>
                <a:lnTo>
                  <a:pt x="1959" y="0"/>
                </a:ln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7" name="Freeform 136">
            <a:extLst>
              <a:ext uri="{FF2B5EF4-FFF2-40B4-BE49-F238E27FC236}">
                <a16:creationId xmlns:a16="http://schemas.microsoft.com/office/drawing/2014/main" id="{D2EDF19E-3F72-3A45-88AE-8758C677FC49}"/>
              </a:ext>
            </a:extLst>
          </p:cNvPr>
          <p:cNvSpPr>
            <a:spLocks noChangeArrowheads="1"/>
          </p:cNvSpPr>
          <p:nvPr/>
        </p:nvSpPr>
        <p:spPr bwMode="auto">
          <a:xfrm>
            <a:off x="11403335" y="8407042"/>
            <a:ext cx="1246895" cy="472402"/>
          </a:xfrm>
          <a:custGeom>
            <a:avLst/>
            <a:gdLst>
              <a:gd name="T0" fmla="*/ 548772 w 1002"/>
              <a:gd name="T1" fmla="*/ 0 h 380"/>
              <a:gd name="T2" fmla="*/ 103751 w 1002"/>
              <a:gd name="T3" fmla="*/ 0 h 380"/>
              <a:gd name="T4" fmla="*/ 0 w 1002"/>
              <a:gd name="T5" fmla="*/ 247054 h 380"/>
              <a:gd name="T6" fmla="*/ 653175 w 1002"/>
              <a:gd name="T7" fmla="*/ 247054 h 380"/>
              <a:gd name="T8" fmla="*/ 548772 w 1002"/>
              <a:gd name="T9" fmla="*/ 0 h 3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2" h="380">
                <a:moveTo>
                  <a:pt x="841" y="0"/>
                </a:moveTo>
                <a:lnTo>
                  <a:pt x="159" y="0"/>
                </a:lnTo>
                <a:lnTo>
                  <a:pt x="0" y="379"/>
                </a:lnTo>
                <a:lnTo>
                  <a:pt x="1001" y="379"/>
                </a:lnTo>
                <a:lnTo>
                  <a:pt x="841" y="0"/>
                </a:ln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8" name="Freeform 137">
            <a:extLst>
              <a:ext uri="{FF2B5EF4-FFF2-40B4-BE49-F238E27FC236}">
                <a16:creationId xmlns:a16="http://schemas.microsoft.com/office/drawing/2014/main" id="{CAA6387B-36EF-4D48-8D93-5F62F5038E24}"/>
              </a:ext>
            </a:extLst>
          </p:cNvPr>
          <p:cNvSpPr>
            <a:spLocks noChangeArrowheads="1"/>
          </p:cNvSpPr>
          <p:nvPr/>
        </p:nvSpPr>
        <p:spPr bwMode="auto">
          <a:xfrm>
            <a:off x="10876013" y="7149137"/>
            <a:ext cx="214223" cy="115351"/>
          </a:xfrm>
          <a:custGeom>
            <a:avLst/>
            <a:gdLst>
              <a:gd name="T0" fmla="*/ 0 w 170"/>
              <a:gd name="T1" fmla="*/ 59820 h 91"/>
              <a:gd name="T2" fmla="*/ 5286 w 170"/>
              <a:gd name="T3" fmla="*/ 2659 h 91"/>
              <a:gd name="T4" fmla="*/ 102419 w 170"/>
              <a:gd name="T5" fmla="*/ 0 h 91"/>
              <a:gd name="T6" fmla="*/ 111670 w 170"/>
              <a:gd name="T7" fmla="*/ 41210 h 91"/>
              <a:gd name="T8" fmla="*/ 0 w 170"/>
              <a:gd name="T9" fmla="*/ 59820 h 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0" h="91">
                <a:moveTo>
                  <a:pt x="0" y="90"/>
                </a:moveTo>
                <a:lnTo>
                  <a:pt x="8" y="4"/>
                </a:lnTo>
                <a:lnTo>
                  <a:pt x="155" y="0"/>
                </a:lnTo>
                <a:lnTo>
                  <a:pt x="169" y="62"/>
                </a:lnTo>
                <a:lnTo>
                  <a:pt x="0" y="90"/>
                </a:ln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9" name="Freeform 138">
            <a:extLst>
              <a:ext uri="{FF2B5EF4-FFF2-40B4-BE49-F238E27FC236}">
                <a16:creationId xmlns:a16="http://schemas.microsoft.com/office/drawing/2014/main" id="{BC119B79-B596-A94C-A985-637376777B6E}"/>
              </a:ext>
            </a:extLst>
          </p:cNvPr>
          <p:cNvSpPr>
            <a:spLocks noChangeArrowheads="1"/>
          </p:cNvSpPr>
          <p:nvPr/>
        </p:nvSpPr>
        <p:spPr bwMode="auto">
          <a:xfrm>
            <a:off x="13869661" y="5462769"/>
            <a:ext cx="598732" cy="538319"/>
          </a:xfrm>
          <a:custGeom>
            <a:avLst/>
            <a:gdLst>
              <a:gd name="T0" fmla="*/ 73603 w 482"/>
              <a:gd name="T1" fmla="*/ 281620 h 434"/>
              <a:gd name="T2" fmla="*/ 110731 w 482"/>
              <a:gd name="T3" fmla="*/ 246498 h 434"/>
              <a:gd name="T4" fmla="*/ 110731 w 482"/>
              <a:gd name="T5" fmla="*/ 246498 h 434"/>
              <a:gd name="T6" fmla="*/ 160234 w 482"/>
              <a:gd name="T7" fmla="*/ 246498 h 434"/>
              <a:gd name="T8" fmla="*/ 230580 w 482"/>
              <a:gd name="T9" fmla="*/ 208776 h 434"/>
              <a:gd name="T10" fmla="*/ 230580 w 482"/>
              <a:gd name="T11" fmla="*/ 208776 h 434"/>
              <a:gd name="T12" fmla="*/ 309395 w 482"/>
              <a:gd name="T13" fmla="*/ 83250 h 434"/>
              <a:gd name="T14" fmla="*/ 309395 w 482"/>
              <a:gd name="T15" fmla="*/ 83250 h 434"/>
              <a:gd name="T16" fmla="*/ 285946 w 482"/>
              <a:gd name="T17" fmla="*/ 83901 h 434"/>
              <a:gd name="T18" fmla="*/ 285946 w 482"/>
              <a:gd name="T19" fmla="*/ 83901 h 434"/>
              <a:gd name="T20" fmla="*/ 305486 w 482"/>
              <a:gd name="T21" fmla="*/ 48129 h 434"/>
              <a:gd name="T22" fmla="*/ 305486 w 482"/>
              <a:gd name="T23" fmla="*/ 48129 h 434"/>
              <a:gd name="T24" fmla="*/ 283340 w 482"/>
              <a:gd name="T25" fmla="*/ 45527 h 434"/>
              <a:gd name="T26" fmla="*/ 283340 w 482"/>
              <a:gd name="T27" fmla="*/ 45527 h 434"/>
              <a:gd name="T28" fmla="*/ 296367 w 482"/>
              <a:gd name="T29" fmla="*/ 14309 h 434"/>
              <a:gd name="T30" fmla="*/ 296367 w 482"/>
              <a:gd name="T31" fmla="*/ 14309 h 434"/>
              <a:gd name="T32" fmla="*/ 265102 w 482"/>
              <a:gd name="T33" fmla="*/ 26666 h 434"/>
              <a:gd name="T34" fmla="*/ 265102 w 482"/>
              <a:gd name="T35" fmla="*/ 26666 h 434"/>
              <a:gd name="T36" fmla="*/ 263800 w 482"/>
              <a:gd name="T37" fmla="*/ 1951 h 434"/>
              <a:gd name="T38" fmla="*/ 263800 w 482"/>
              <a:gd name="T39" fmla="*/ 1951 h 434"/>
              <a:gd name="T40" fmla="*/ 153720 w 482"/>
              <a:gd name="T41" fmla="*/ 99510 h 434"/>
              <a:gd name="T42" fmla="*/ 79466 w 482"/>
              <a:gd name="T43" fmla="*/ 121623 h 434"/>
              <a:gd name="T44" fmla="*/ 79466 w 482"/>
              <a:gd name="T45" fmla="*/ 121623 h 434"/>
              <a:gd name="T46" fmla="*/ 95749 w 482"/>
              <a:gd name="T47" fmla="*/ 80649 h 434"/>
              <a:gd name="T48" fmla="*/ 95749 w 482"/>
              <a:gd name="T49" fmla="*/ 80649 h 434"/>
              <a:gd name="T50" fmla="*/ 100960 w 482"/>
              <a:gd name="T51" fmla="*/ 7805 h 434"/>
              <a:gd name="T52" fmla="*/ 100960 w 482"/>
              <a:gd name="T53" fmla="*/ 7805 h 434"/>
              <a:gd name="T54" fmla="*/ 46898 w 482"/>
              <a:gd name="T55" fmla="*/ 77397 h 434"/>
              <a:gd name="T56" fmla="*/ 46898 w 482"/>
              <a:gd name="T57" fmla="*/ 77397 h 434"/>
              <a:gd name="T58" fmla="*/ 32568 w 482"/>
              <a:gd name="T59" fmla="*/ 173004 h 434"/>
              <a:gd name="T60" fmla="*/ 0 w 482"/>
              <a:gd name="T61" fmla="*/ 213328 h 434"/>
              <a:gd name="T62" fmla="*/ 73603 w 482"/>
              <a:gd name="T63" fmla="*/ 281620 h 4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82" h="434">
                <a:moveTo>
                  <a:pt x="113" y="433"/>
                </a:moveTo>
                <a:lnTo>
                  <a:pt x="170" y="379"/>
                </a:lnTo>
                <a:cubicBezTo>
                  <a:pt x="194" y="392"/>
                  <a:pt x="223" y="392"/>
                  <a:pt x="246" y="379"/>
                </a:cubicBezTo>
                <a:lnTo>
                  <a:pt x="354" y="321"/>
                </a:lnTo>
                <a:cubicBezTo>
                  <a:pt x="354" y="321"/>
                  <a:pt x="481" y="143"/>
                  <a:pt x="475" y="128"/>
                </a:cubicBezTo>
                <a:cubicBezTo>
                  <a:pt x="469" y="111"/>
                  <a:pt x="439" y="129"/>
                  <a:pt x="439" y="129"/>
                </a:cubicBezTo>
                <a:cubicBezTo>
                  <a:pt x="439" y="129"/>
                  <a:pt x="474" y="89"/>
                  <a:pt x="469" y="74"/>
                </a:cubicBezTo>
                <a:cubicBezTo>
                  <a:pt x="464" y="58"/>
                  <a:pt x="435" y="70"/>
                  <a:pt x="435" y="70"/>
                </a:cubicBezTo>
                <a:cubicBezTo>
                  <a:pt x="435" y="70"/>
                  <a:pt x="463" y="28"/>
                  <a:pt x="455" y="22"/>
                </a:cubicBezTo>
                <a:cubicBezTo>
                  <a:pt x="447" y="16"/>
                  <a:pt x="407" y="41"/>
                  <a:pt x="407" y="41"/>
                </a:cubicBezTo>
                <a:cubicBezTo>
                  <a:pt x="407" y="41"/>
                  <a:pt x="430" y="7"/>
                  <a:pt x="405" y="3"/>
                </a:cubicBezTo>
                <a:cubicBezTo>
                  <a:pt x="381" y="0"/>
                  <a:pt x="236" y="153"/>
                  <a:pt x="236" y="153"/>
                </a:cubicBezTo>
                <a:lnTo>
                  <a:pt x="122" y="187"/>
                </a:lnTo>
                <a:cubicBezTo>
                  <a:pt x="122" y="187"/>
                  <a:pt x="118" y="137"/>
                  <a:pt x="147" y="124"/>
                </a:cubicBezTo>
                <a:cubicBezTo>
                  <a:pt x="181" y="108"/>
                  <a:pt x="170" y="13"/>
                  <a:pt x="155" y="12"/>
                </a:cubicBezTo>
                <a:cubicBezTo>
                  <a:pt x="131" y="11"/>
                  <a:pt x="147" y="53"/>
                  <a:pt x="72" y="119"/>
                </a:cubicBezTo>
                <a:cubicBezTo>
                  <a:pt x="42" y="147"/>
                  <a:pt x="50" y="266"/>
                  <a:pt x="50" y="266"/>
                </a:cubicBezTo>
                <a:lnTo>
                  <a:pt x="0" y="328"/>
                </a:lnTo>
                <a:lnTo>
                  <a:pt x="113" y="433"/>
                </a:ln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0" name="Freeform 139">
            <a:extLst>
              <a:ext uri="{FF2B5EF4-FFF2-40B4-BE49-F238E27FC236}">
                <a16:creationId xmlns:a16="http://schemas.microsoft.com/office/drawing/2014/main" id="{B060FFE2-6D71-8944-98F6-7E960223B69F}"/>
              </a:ext>
            </a:extLst>
          </p:cNvPr>
          <p:cNvSpPr>
            <a:spLocks noChangeArrowheads="1"/>
          </p:cNvSpPr>
          <p:nvPr/>
        </p:nvSpPr>
        <p:spPr bwMode="auto">
          <a:xfrm>
            <a:off x="11815306" y="6435041"/>
            <a:ext cx="384505" cy="911845"/>
          </a:xfrm>
          <a:custGeom>
            <a:avLst/>
            <a:gdLst>
              <a:gd name="T0" fmla="*/ 22257 w 308"/>
              <a:gd name="T1" fmla="*/ 0 h 730"/>
              <a:gd name="T2" fmla="*/ 22257 w 308"/>
              <a:gd name="T3" fmla="*/ 297358 h 730"/>
              <a:gd name="T4" fmla="*/ 22257 w 308"/>
              <a:gd name="T5" fmla="*/ 297358 h 730"/>
              <a:gd name="T6" fmla="*/ 66116 w 308"/>
              <a:gd name="T7" fmla="*/ 469615 h 730"/>
              <a:gd name="T8" fmla="*/ 66116 w 308"/>
              <a:gd name="T9" fmla="*/ 469615 h 730"/>
              <a:gd name="T10" fmla="*/ 200966 w 308"/>
              <a:gd name="T11" fmla="*/ 297358 h 730"/>
              <a:gd name="T12" fmla="*/ 200966 w 308"/>
              <a:gd name="T13" fmla="*/ 0 h 730"/>
              <a:gd name="T14" fmla="*/ 22257 w 308"/>
              <a:gd name="T15" fmla="*/ 0 h 7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8" h="730">
                <a:moveTo>
                  <a:pt x="34" y="0"/>
                </a:moveTo>
                <a:lnTo>
                  <a:pt x="34" y="454"/>
                </a:lnTo>
                <a:cubicBezTo>
                  <a:pt x="34" y="454"/>
                  <a:pt x="0" y="706"/>
                  <a:pt x="101" y="717"/>
                </a:cubicBezTo>
                <a:cubicBezTo>
                  <a:pt x="220" y="729"/>
                  <a:pt x="307" y="454"/>
                  <a:pt x="307" y="454"/>
                </a:cubicBezTo>
                <a:lnTo>
                  <a:pt x="307" y="0"/>
                </a:lnTo>
                <a:lnTo>
                  <a:pt x="34" y="0"/>
                </a:ln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1" name="Freeform 140">
            <a:extLst>
              <a:ext uri="{FF2B5EF4-FFF2-40B4-BE49-F238E27FC236}">
                <a16:creationId xmlns:a16="http://schemas.microsoft.com/office/drawing/2014/main" id="{5C871896-7535-BA4F-B7D9-C340B7CC4D0F}"/>
              </a:ext>
            </a:extLst>
          </p:cNvPr>
          <p:cNvSpPr>
            <a:spLocks noChangeArrowheads="1"/>
          </p:cNvSpPr>
          <p:nvPr/>
        </p:nvSpPr>
        <p:spPr bwMode="auto">
          <a:xfrm>
            <a:off x="11853758" y="6435041"/>
            <a:ext cx="340563" cy="422962"/>
          </a:xfrm>
          <a:custGeom>
            <a:avLst/>
            <a:gdLst>
              <a:gd name="T0" fmla="*/ 177927 w 274"/>
              <a:gd name="T1" fmla="*/ 86501 h 341"/>
              <a:gd name="T2" fmla="*/ 177927 w 274"/>
              <a:gd name="T3" fmla="*/ 0 h 341"/>
              <a:gd name="T4" fmla="*/ 0 w 274"/>
              <a:gd name="T5" fmla="*/ 0 h 341"/>
              <a:gd name="T6" fmla="*/ 0 w 274"/>
              <a:gd name="T7" fmla="*/ 221132 h 341"/>
              <a:gd name="T8" fmla="*/ 0 w 274"/>
              <a:gd name="T9" fmla="*/ 221132 h 341"/>
              <a:gd name="T10" fmla="*/ 177927 w 274"/>
              <a:gd name="T11" fmla="*/ 86501 h 3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4" h="341">
                <a:moveTo>
                  <a:pt x="273" y="133"/>
                </a:moveTo>
                <a:lnTo>
                  <a:pt x="273" y="0"/>
                </a:lnTo>
                <a:lnTo>
                  <a:pt x="0" y="0"/>
                </a:lnTo>
                <a:lnTo>
                  <a:pt x="0" y="340"/>
                </a:lnTo>
                <a:cubicBezTo>
                  <a:pt x="82" y="338"/>
                  <a:pt x="211" y="282"/>
                  <a:pt x="273" y="133"/>
                </a:cubicBezTo>
              </a:path>
            </a:pathLst>
          </a:custGeom>
          <a:solidFill>
            <a:srgbClr val="EDA87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2" name="Freeform 141">
            <a:extLst>
              <a:ext uri="{FF2B5EF4-FFF2-40B4-BE49-F238E27FC236}">
                <a16:creationId xmlns:a16="http://schemas.microsoft.com/office/drawing/2014/main" id="{92E63B61-84E8-F543-A516-CCA261724191}"/>
              </a:ext>
            </a:extLst>
          </p:cNvPr>
          <p:cNvSpPr>
            <a:spLocks noChangeArrowheads="1"/>
          </p:cNvSpPr>
          <p:nvPr/>
        </p:nvSpPr>
        <p:spPr bwMode="auto">
          <a:xfrm>
            <a:off x="12095446" y="6275739"/>
            <a:ext cx="203236" cy="197750"/>
          </a:xfrm>
          <a:custGeom>
            <a:avLst/>
            <a:gdLst>
              <a:gd name="T0" fmla="*/ 86426 w 164"/>
              <a:gd name="T1" fmla="*/ 85431 h 159"/>
              <a:gd name="T2" fmla="*/ 86426 w 164"/>
              <a:gd name="T3" fmla="*/ 85431 h 159"/>
              <a:gd name="T4" fmla="*/ 14946 w 164"/>
              <a:gd name="T5" fmla="*/ 85431 h 159"/>
              <a:gd name="T6" fmla="*/ 14946 w 164"/>
              <a:gd name="T7" fmla="*/ 85431 h 159"/>
              <a:gd name="T8" fmla="*/ 24043 w 164"/>
              <a:gd name="T9" fmla="*/ 16304 h 159"/>
              <a:gd name="T10" fmla="*/ 24043 w 164"/>
              <a:gd name="T11" fmla="*/ 16304 h 159"/>
              <a:gd name="T12" fmla="*/ 86426 w 164"/>
              <a:gd name="T13" fmla="*/ 18260 h 159"/>
              <a:gd name="T14" fmla="*/ 86426 w 164"/>
              <a:gd name="T15" fmla="*/ 18260 h 159"/>
              <a:gd name="T16" fmla="*/ 86426 w 164"/>
              <a:gd name="T17" fmla="*/ 85431 h 15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4" h="159">
                <a:moveTo>
                  <a:pt x="133" y="131"/>
                </a:moveTo>
                <a:lnTo>
                  <a:pt x="133" y="131"/>
                </a:lnTo>
                <a:cubicBezTo>
                  <a:pt x="103" y="157"/>
                  <a:pt x="46" y="158"/>
                  <a:pt x="23" y="131"/>
                </a:cubicBezTo>
                <a:cubicBezTo>
                  <a:pt x="0" y="104"/>
                  <a:pt x="7" y="50"/>
                  <a:pt x="37" y="25"/>
                </a:cubicBezTo>
                <a:cubicBezTo>
                  <a:pt x="68" y="0"/>
                  <a:pt x="109" y="1"/>
                  <a:pt x="133" y="28"/>
                </a:cubicBezTo>
                <a:cubicBezTo>
                  <a:pt x="155" y="55"/>
                  <a:pt x="163" y="106"/>
                  <a:pt x="133" y="131"/>
                </a:cubicBez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3" name="Freeform 142">
            <a:extLst>
              <a:ext uri="{FF2B5EF4-FFF2-40B4-BE49-F238E27FC236}">
                <a16:creationId xmlns:a16="http://schemas.microsoft.com/office/drawing/2014/main" id="{1215D819-DA26-DE45-96CD-4B5D0EA76C02}"/>
              </a:ext>
            </a:extLst>
          </p:cNvPr>
          <p:cNvSpPr>
            <a:spLocks noChangeArrowheads="1"/>
          </p:cNvSpPr>
          <p:nvPr/>
        </p:nvSpPr>
        <p:spPr bwMode="auto">
          <a:xfrm>
            <a:off x="11546151" y="5984609"/>
            <a:ext cx="675629" cy="785503"/>
          </a:xfrm>
          <a:custGeom>
            <a:avLst/>
            <a:gdLst>
              <a:gd name="T0" fmla="*/ 341834 w 541"/>
              <a:gd name="T1" fmla="*/ 200057 h 630"/>
              <a:gd name="T2" fmla="*/ 341834 w 541"/>
              <a:gd name="T3" fmla="*/ 200057 h 630"/>
              <a:gd name="T4" fmla="*/ 144723 w 541"/>
              <a:gd name="T5" fmla="*/ 402075 h 630"/>
              <a:gd name="T6" fmla="*/ 144723 w 541"/>
              <a:gd name="T7" fmla="*/ 402075 h 630"/>
              <a:gd name="T8" fmla="*/ 12442 w 541"/>
              <a:gd name="T9" fmla="*/ 154946 h 630"/>
              <a:gd name="T10" fmla="*/ 12442 w 541"/>
              <a:gd name="T11" fmla="*/ 154946 h 630"/>
              <a:gd name="T12" fmla="*/ 199730 w 541"/>
              <a:gd name="T13" fmla="*/ 12422 h 630"/>
              <a:gd name="T14" fmla="*/ 199730 w 541"/>
              <a:gd name="T15" fmla="*/ 12422 h 630"/>
              <a:gd name="T16" fmla="*/ 341834 w 541"/>
              <a:gd name="T17" fmla="*/ 200057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1" h="630">
                <a:moveTo>
                  <a:pt x="522" y="306"/>
                </a:moveTo>
                <a:lnTo>
                  <a:pt x="522" y="306"/>
                </a:lnTo>
                <a:cubicBezTo>
                  <a:pt x="503" y="445"/>
                  <a:pt x="404" y="629"/>
                  <a:pt x="221" y="615"/>
                </a:cubicBezTo>
                <a:cubicBezTo>
                  <a:pt x="39" y="601"/>
                  <a:pt x="0" y="377"/>
                  <a:pt x="19" y="237"/>
                </a:cubicBezTo>
                <a:cubicBezTo>
                  <a:pt x="39" y="98"/>
                  <a:pt x="166" y="0"/>
                  <a:pt x="305" y="19"/>
                </a:cubicBezTo>
                <a:cubicBezTo>
                  <a:pt x="444" y="38"/>
                  <a:pt x="540" y="166"/>
                  <a:pt x="522" y="306"/>
                </a:cubicBez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4" name="Freeform 143">
            <a:extLst>
              <a:ext uri="{FF2B5EF4-FFF2-40B4-BE49-F238E27FC236}">
                <a16:creationId xmlns:a16="http://schemas.microsoft.com/office/drawing/2014/main" id="{8CCFD424-5FD5-9041-A2BD-AA8A6E589FA6}"/>
              </a:ext>
            </a:extLst>
          </p:cNvPr>
          <p:cNvSpPr>
            <a:spLocks noChangeArrowheads="1"/>
          </p:cNvSpPr>
          <p:nvPr/>
        </p:nvSpPr>
        <p:spPr bwMode="auto">
          <a:xfrm>
            <a:off x="11485730" y="5781365"/>
            <a:ext cx="1087602" cy="598744"/>
          </a:xfrm>
          <a:custGeom>
            <a:avLst/>
            <a:gdLst>
              <a:gd name="T0" fmla="*/ 141105 w 873"/>
              <a:gd name="T1" fmla="*/ 138663 h 480"/>
              <a:gd name="T2" fmla="*/ 141105 w 873"/>
              <a:gd name="T3" fmla="*/ 138663 h 480"/>
              <a:gd name="T4" fmla="*/ 379547 w 873"/>
              <a:gd name="T5" fmla="*/ 310684 h 480"/>
              <a:gd name="T6" fmla="*/ 379547 w 873"/>
              <a:gd name="T7" fmla="*/ 310684 h 480"/>
              <a:gd name="T8" fmla="*/ 567687 w 873"/>
              <a:gd name="T9" fmla="*/ 250509 h 480"/>
              <a:gd name="T10" fmla="*/ 567687 w 873"/>
              <a:gd name="T11" fmla="*/ 250509 h 480"/>
              <a:gd name="T12" fmla="*/ 221457 w 873"/>
              <a:gd name="T13" fmla="*/ 2616 h 480"/>
              <a:gd name="T14" fmla="*/ 221457 w 873"/>
              <a:gd name="T15" fmla="*/ 2616 h 480"/>
              <a:gd name="T16" fmla="*/ 43115 w 873"/>
              <a:gd name="T17" fmla="*/ 262282 h 480"/>
              <a:gd name="T18" fmla="*/ 43115 w 873"/>
              <a:gd name="T19" fmla="*/ 262282 h 480"/>
              <a:gd name="T20" fmla="*/ 141105 w 873"/>
              <a:gd name="T21" fmla="*/ 138663 h 4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73" h="480">
                <a:moveTo>
                  <a:pt x="216" y="212"/>
                </a:moveTo>
                <a:lnTo>
                  <a:pt x="216" y="212"/>
                </a:lnTo>
                <a:cubicBezTo>
                  <a:pt x="216" y="212"/>
                  <a:pt x="370" y="469"/>
                  <a:pt x="581" y="475"/>
                </a:cubicBezTo>
                <a:cubicBezTo>
                  <a:pt x="793" y="479"/>
                  <a:pt x="872" y="385"/>
                  <a:pt x="869" y="383"/>
                </a:cubicBezTo>
                <a:cubicBezTo>
                  <a:pt x="562" y="150"/>
                  <a:pt x="637" y="0"/>
                  <a:pt x="339" y="4"/>
                </a:cubicBezTo>
                <a:cubicBezTo>
                  <a:pt x="0" y="7"/>
                  <a:pt x="66" y="401"/>
                  <a:pt x="66" y="401"/>
                </a:cubicBezTo>
                <a:cubicBezTo>
                  <a:pt x="66" y="401"/>
                  <a:pt x="219" y="312"/>
                  <a:pt x="216" y="212"/>
                </a:cubicBezTo>
              </a:path>
            </a:pathLst>
          </a:custGeom>
          <a:solidFill>
            <a:srgbClr val="1807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5" name="Freeform 104">
            <a:extLst>
              <a:ext uri="{FF2B5EF4-FFF2-40B4-BE49-F238E27FC236}">
                <a16:creationId xmlns:a16="http://schemas.microsoft.com/office/drawing/2014/main" id="{2E134AE5-9AAF-4D44-8153-23AA76BEA482}"/>
              </a:ext>
            </a:extLst>
          </p:cNvPr>
          <p:cNvSpPr>
            <a:spLocks noChangeArrowheads="1"/>
          </p:cNvSpPr>
          <p:nvPr/>
        </p:nvSpPr>
        <p:spPr bwMode="auto">
          <a:xfrm>
            <a:off x="11584601" y="6183374"/>
            <a:ext cx="410704" cy="231703"/>
          </a:xfrm>
          <a:custGeom>
            <a:avLst/>
            <a:gdLst>
              <a:gd name="connsiteX0" fmla="*/ 308909 w 410704"/>
              <a:gd name="connsiteY0" fmla="*/ 88075 h 231703"/>
              <a:gd name="connsiteX1" fmla="*/ 330538 w 410704"/>
              <a:gd name="connsiteY1" fmla="*/ 92881 h 231703"/>
              <a:gd name="connsiteX2" fmla="*/ 341662 w 410704"/>
              <a:gd name="connsiteY2" fmla="*/ 97687 h 231703"/>
              <a:gd name="connsiteX3" fmla="*/ 350313 w 410704"/>
              <a:gd name="connsiteY3" fmla="*/ 103695 h 231703"/>
              <a:gd name="connsiteX4" fmla="*/ 354021 w 410704"/>
              <a:gd name="connsiteY4" fmla="*/ 107299 h 231703"/>
              <a:gd name="connsiteX5" fmla="*/ 356493 w 410704"/>
              <a:gd name="connsiteY5" fmla="*/ 109702 h 231703"/>
              <a:gd name="connsiteX6" fmla="*/ 363908 w 410704"/>
              <a:gd name="connsiteY6" fmla="*/ 112105 h 231703"/>
              <a:gd name="connsiteX7" fmla="*/ 370088 w 410704"/>
              <a:gd name="connsiteY7" fmla="*/ 110904 h 231703"/>
              <a:gd name="connsiteX8" fmla="*/ 379975 w 410704"/>
              <a:gd name="connsiteY8" fmla="*/ 106098 h 231703"/>
              <a:gd name="connsiteX9" fmla="*/ 399750 w 410704"/>
              <a:gd name="connsiteY9" fmla="*/ 100090 h 231703"/>
              <a:gd name="connsiteX10" fmla="*/ 383683 w 410704"/>
              <a:gd name="connsiteY10" fmla="*/ 113307 h 231703"/>
              <a:gd name="connsiteX11" fmla="*/ 375032 w 410704"/>
              <a:gd name="connsiteY11" fmla="*/ 119315 h 231703"/>
              <a:gd name="connsiteX12" fmla="*/ 363908 w 410704"/>
              <a:gd name="connsiteY12" fmla="*/ 124121 h 231703"/>
              <a:gd name="connsiteX13" fmla="*/ 350313 w 410704"/>
              <a:gd name="connsiteY13" fmla="*/ 121718 h 231703"/>
              <a:gd name="connsiteX14" fmla="*/ 344133 w 410704"/>
              <a:gd name="connsiteY14" fmla="*/ 118113 h 231703"/>
              <a:gd name="connsiteX15" fmla="*/ 340426 w 410704"/>
              <a:gd name="connsiteY15" fmla="*/ 114508 h 231703"/>
              <a:gd name="connsiteX16" fmla="*/ 333010 w 410704"/>
              <a:gd name="connsiteY16" fmla="*/ 110904 h 231703"/>
              <a:gd name="connsiteX17" fmla="*/ 324359 w 410704"/>
              <a:gd name="connsiteY17" fmla="*/ 107299 h 231703"/>
              <a:gd name="connsiteX18" fmla="*/ 289753 w 410704"/>
              <a:gd name="connsiteY18" fmla="*/ 102493 h 231703"/>
              <a:gd name="connsiteX19" fmla="*/ 252675 w 410704"/>
              <a:gd name="connsiteY19" fmla="*/ 114508 h 231703"/>
              <a:gd name="connsiteX20" fmla="*/ 287281 w 410704"/>
              <a:gd name="connsiteY20" fmla="*/ 90478 h 231703"/>
              <a:gd name="connsiteX21" fmla="*/ 308909 w 410704"/>
              <a:gd name="connsiteY21" fmla="*/ 88075 h 231703"/>
              <a:gd name="connsiteX22" fmla="*/ 95581 w 410704"/>
              <a:gd name="connsiteY22" fmla="*/ 88075 h 231703"/>
              <a:gd name="connsiteX23" fmla="*/ 117031 w 410704"/>
              <a:gd name="connsiteY23" fmla="*/ 90478 h 231703"/>
              <a:gd name="connsiteX24" fmla="*/ 152575 w 410704"/>
              <a:gd name="connsiteY24" fmla="*/ 114508 h 231703"/>
              <a:gd name="connsiteX25" fmla="*/ 114579 w 410704"/>
              <a:gd name="connsiteY25" fmla="*/ 102493 h 231703"/>
              <a:gd name="connsiteX26" fmla="*/ 79035 w 410704"/>
              <a:gd name="connsiteY26" fmla="*/ 107299 h 231703"/>
              <a:gd name="connsiteX27" fmla="*/ 71681 w 410704"/>
              <a:gd name="connsiteY27" fmla="*/ 110904 h 231703"/>
              <a:gd name="connsiteX28" fmla="*/ 64327 w 410704"/>
              <a:gd name="connsiteY28" fmla="*/ 114508 h 231703"/>
              <a:gd name="connsiteX29" fmla="*/ 60649 w 410704"/>
              <a:gd name="connsiteY29" fmla="*/ 118113 h 231703"/>
              <a:gd name="connsiteX30" fmla="*/ 54521 w 410704"/>
              <a:gd name="connsiteY30" fmla="*/ 121718 h 231703"/>
              <a:gd name="connsiteX31" fmla="*/ 41039 w 410704"/>
              <a:gd name="connsiteY31" fmla="*/ 124121 h 231703"/>
              <a:gd name="connsiteX32" fmla="*/ 28782 w 410704"/>
              <a:gd name="connsiteY32" fmla="*/ 119315 h 231703"/>
              <a:gd name="connsiteX33" fmla="*/ 21428 w 410704"/>
              <a:gd name="connsiteY33" fmla="*/ 113307 h 231703"/>
              <a:gd name="connsiteX34" fmla="*/ 5494 w 410704"/>
              <a:gd name="connsiteY34" fmla="*/ 100090 h 231703"/>
              <a:gd name="connsiteX35" fmla="*/ 25105 w 410704"/>
              <a:gd name="connsiteY35" fmla="*/ 106098 h 231703"/>
              <a:gd name="connsiteX36" fmla="*/ 34910 w 410704"/>
              <a:gd name="connsiteY36" fmla="*/ 110904 h 231703"/>
              <a:gd name="connsiteX37" fmla="*/ 42264 w 410704"/>
              <a:gd name="connsiteY37" fmla="*/ 112105 h 231703"/>
              <a:gd name="connsiteX38" fmla="*/ 48393 w 410704"/>
              <a:gd name="connsiteY38" fmla="*/ 109702 h 231703"/>
              <a:gd name="connsiteX39" fmla="*/ 50844 w 410704"/>
              <a:gd name="connsiteY39" fmla="*/ 107299 h 231703"/>
              <a:gd name="connsiteX40" fmla="*/ 54521 w 410704"/>
              <a:gd name="connsiteY40" fmla="*/ 103695 h 231703"/>
              <a:gd name="connsiteX41" fmla="*/ 63101 w 410704"/>
              <a:gd name="connsiteY41" fmla="*/ 97687 h 231703"/>
              <a:gd name="connsiteX42" fmla="*/ 74132 w 410704"/>
              <a:gd name="connsiteY42" fmla="*/ 92881 h 231703"/>
              <a:gd name="connsiteX43" fmla="*/ 95581 w 410704"/>
              <a:gd name="connsiteY43" fmla="*/ 88075 h 231703"/>
              <a:gd name="connsiteX44" fmla="*/ 191640 w 410704"/>
              <a:gd name="connsiteY44" fmla="*/ 64899 h 231703"/>
              <a:gd name="connsiteX45" fmla="*/ 192861 w 410704"/>
              <a:gd name="connsiteY45" fmla="*/ 126596 h 231703"/>
              <a:gd name="connsiteX46" fmla="*/ 184316 w 410704"/>
              <a:gd name="connsiteY46" fmla="*/ 158678 h 231703"/>
              <a:gd name="connsiteX47" fmla="*/ 163565 w 410704"/>
              <a:gd name="connsiteY47" fmla="*/ 183356 h 231703"/>
              <a:gd name="connsiteX48" fmla="*/ 152579 w 410704"/>
              <a:gd name="connsiteY48" fmla="*/ 193228 h 231703"/>
              <a:gd name="connsiteX49" fmla="*/ 146476 w 410704"/>
              <a:gd name="connsiteY49" fmla="*/ 201865 h 231703"/>
              <a:gd name="connsiteX50" fmla="*/ 151358 w 410704"/>
              <a:gd name="connsiteY50" fmla="*/ 208035 h 231703"/>
              <a:gd name="connsiteX51" fmla="*/ 163565 w 410704"/>
              <a:gd name="connsiteY51" fmla="*/ 215438 h 231703"/>
              <a:gd name="connsiteX52" fmla="*/ 218494 w 410704"/>
              <a:gd name="connsiteY52" fmla="*/ 222842 h 231703"/>
              <a:gd name="connsiteX53" fmla="*/ 157462 w 410704"/>
              <a:gd name="connsiteY53" fmla="*/ 226544 h 231703"/>
              <a:gd name="connsiteX54" fmla="*/ 144035 w 410704"/>
              <a:gd name="connsiteY54" fmla="*/ 219140 h 231703"/>
              <a:gd name="connsiteX55" fmla="*/ 136711 w 410704"/>
              <a:gd name="connsiteY55" fmla="*/ 212971 h 231703"/>
              <a:gd name="connsiteX56" fmla="*/ 131828 w 410704"/>
              <a:gd name="connsiteY56" fmla="*/ 201865 h 231703"/>
              <a:gd name="connsiteX57" fmla="*/ 135490 w 410704"/>
              <a:gd name="connsiteY57" fmla="*/ 189526 h 231703"/>
              <a:gd name="connsiteX58" fmla="*/ 141593 w 410704"/>
              <a:gd name="connsiteY58" fmla="*/ 183356 h 231703"/>
              <a:gd name="connsiteX59" fmla="*/ 152579 w 410704"/>
              <a:gd name="connsiteY59" fmla="*/ 172251 h 231703"/>
              <a:gd name="connsiteX60" fmla="*/ 170889 w 410704"/>
              <a:gd name="connsiteY60" fmla="*/ 151274 h 231703"/>
              <a:gd name="connsiteX61" fmla="*/ 180654 w 410704"/>
              <a:gd name="connsiteY61" fmla="*/ 125362 h 231703"/>
              <a:gd name="connsiteX62" fmla="*/ 191640 w 410704"/>
              <a:gd name="connsiteY62" fmla="*/ 64899 h 231703"/>
              <a:gd name="connsiteX63" fmla="*/ 339718 w 410704"/>
              <a:gd name="connsiteY63" fmla="*/ 236 h 231703"/>
              <a:gd name="connsiteX64" fmla="*/ 385352 w 410704"/>
              <a:gd name="connsiteY64" fmla="*/ 13968 h 231703"/>
              <a:gd name="connsiteX65" fmla="*/ 410704 w 410704"/>
              <a:gd name="connsiteY65" fmla="*/ 50172 h 231703"/>
              <a:gd name="connsiteX66" fmla="*/ 408169 w 410704"/>
              <a:gd name="connsiteY66" fmla="*/ 52669 h 231703"/>
              <a:gd name="connsiteX67" fmla="*/ 400563 w 410704"/>
              <a:gd name="connsiteY67" fmla="*/ 46427 h 231703"/>
              <a:gd name="connsiteX68" fmla="*/ 392958 w 410704"/>
              <a:gd name="connsiteY68" fmla="*/ 40185 h 231703"/>
              <a:gd name="connsiteX69" fmla="*/ 385352 w 410704"/>
              <a:gd name="connsiteY69" fmla="*/ 36440 h 231703"/>
              <a:gd name="connsiteX70" fmla="*/ 377746 w 410704"/>
              <a:gd name="connsiteY70" fmla="*/ 31446 h 231703"/>
              <a:gd name="connsiteX71" fmla="*/ 339718 w 410704"/>
              <a:gd name="connsiteY71" fmla="*/ 23955 h 231703"/>
              <a:gd name="connsiteX72" fmla="*/ 300422 w 410704"/>
              <a:gd name="connsiteY72" fmla="*/ 27701 h 231703"/>
              <a:gd name="connsiteX73" fmla="*/ 282675 w 410704"/>
              <a:gd name="connsiteY73" fmla="*/ 33943 h 231703"/>
              <a:gd name="connsiteX74" fmla="*/ 264929 w 410704"/>
              <a:gd name="connsiteY74" fmla="*/ 42682 h 231703"/>
              <a:gd name="connsiteX75" fmla="*/ 263661 w 410704"/>
              <a:gd name="connsiteY75" fmla="*/ 40185 h 231703"/>
              <a:gd name="connsiteX76" fmla="*/ 296619 w 410704"/>
              <a:gd name="connsiteY76" fmla="*/ 10223 h 231703"/>
              <a:gd name="connsiteX77" fmla="*/ 339718 w 410704"/>
              <a:gd name="connsiteY77" fmla="*/ 236 h 231703"/>
              <a:gd name="connsiteX78" fmla="*/ 76057 w 410704"/>
              <a:gd name="connsiteY78" fmla="*/ 236 h 231703"/>
              <a:gd name="connsiteX79" fmla="*/ 120423 w 410704"/>
              <a:gd name="connsiteY79" fmla="*/ 13968 h 231703"/>
              <a:gd name="connsiteX80" fmla="*/ 147043 w 410704"/>
              <a:gd name="connsiteY80" fmla="*/ 50172 h 231703"/>
              <a:gd name="connsiteX81" fmla="*/ 144508 w 410704"/>
              <a:gd name="connsiteY81" fmla="*/ 52669 h 231703"/>
              <a:gd name="connsiteX82" fmla="*/ 136902 w 410704"/>
              <a:gd name="connsiteY82" fmla="*/ 46427 h 231703"/>
              <a:gd name="connsiteX83" fmla="*/ 129297 w 410704"/>
              <a:gd name="connsiteY83" fmla="*/ 40185 h 231703"/>
              <a:gd name="connsiteX84" fmla="*/ 121691 w 410704"/>
              <a:gd name="connsiteY84" fmla="*/ 36440 h 231703"/>
              <a:gd name="connsiteX85" fmla="*/ 112818 w 410704"/>
              <a:gd name="connsiteY85" fmla="*/ 31446 h 231703"/>
              <a:gd name="connsiteX86" fmla="*/ 74789 w 410704"/>
              <a:gd name="connsiteY86" fmla="*/ 23955 h 231703"/>
              <a:gd name="connsiteX87" fmla="*/ 36761 w 410704"/>
              <a:gd name="connsiteY87" fmla="*/ 27701 h 231703"/>
              <a:gd name="connsiteX88" fmla="*/ 19014 w 410704"/>
              <a:gd name="connsiteY88" fmla="*/ 33943 h 231703"/>
              <a:gd name="connsiteX89" fmla="*/ 1268 w 410704"/>
              <a:gd name="connsiteY89" fmla="*/ 42682 h 231703"/>
              <a:gd name="connsiteX90" fmla="*/ 0 w 410704"/>
              <a:gd name="connsiteY90" fmla="*/ 40185 h 231703"/>
              <a:gd name="connsiteX91" fmla="*/ 31690 w 410704"/>
              <a:gd name="connsiteY91" fmla="*/ 10223 h 231703"/>
              <a:gd name="connsiteX92" fmla="*/ 76057 w 410704"/>
              <a:gd name="connsiteY92" fmla="*/ 236 h 23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410704" h="231703">
                <a:moveTo>
                  <a:pt x="308909" y="88075"/>
                </a:moveTo>
                <a:cubicBezTo>
                  <a:pt x="316325" y="88375"/>
                  <a:pt x="323740" y="89877"/>
                  <a:pt x="330538" y="92881"/>
                </a:cubicBezTo>
                <a:cubicBezTo>
                  <a:pt x="334246" y="94082"/>
                  <a:pt x="337954" y="95284"/>
                  <a:pt x="341662" y="97687"/>
                </a:cubicBezTo>
                <a:cubicBezTo>
                  <a:pt x="344133" y="98889"/>
                  <a:pt x="347841" y="101292"/>
                  <a:pt x="350313" y="103695"/>
                </a:cubicBezTo>
                <a:lnTo>
                  <a:pt x="354021" y="107299"/>
                </a:lnTo>
                <a:cubicBezTo>
                  <a:pt x="355257" y="108501"/>
                  <a:pt x="356493" y="109702"/>
                  <a:pt x="356493" y="109702"/>
                </a:cubicBezTo>
                <a:cubicBezTo>
                  <a:pt x="358965" y="110904"/>
                  <a:pt x="361436" y="112105"/>
                  <a:pt x="363908" y="112105"/>
                </a:cubicBezTo>
                <a:cubicBezTo>
                  <a:pt x="366380" y="112105"/>
                  <a:pt x="367616" y="112105"/>
                  <a:pt x="370088" y="110904"/>
                </a:cubicBezTo>
                <a:lnTo>
                  <a:pt x="379975" y="106098"/>
                </a:lnTo>
                <a:cubicBezTo>
                  <a:pt x="386155" y="103695"/>
                  <a:pt x="393570" y="101292"/>
                  <a:pt x="399750" y="100090"/>
                </a:cubicBezTo>
                <a:cubicBezTo>
                  <a:pt x="394806" y="103695"/>
                  <a:pt x="388627" y="108501"/>
                  <a:pt x="383683" y="113307"/>
                </a:cubicBezTo>
                <a:lnTo>
                  <a:pt x="375032" y="119315"/>
                </a:lnTo>
                <a:cubicBezTo>
                  <a:pt x="372560" y="121718"/>
                  <a:pt x="367616" y="122919"/>
                  <a:pt x="363908" y="124121"/>
                </a:cubicBezTo>
                <a:cubicBezTo>
                  <a:pt x="360200" y="124121"/>
                  <a:pt x="354021" y="122919"/>
                  <a:pt x="350313" y="121718"/>
                </a:cubicBezTo>
                <a:cubicBezTo>
                  <a:pt x="347841" y="120516"/>
                  <a:pt x="346605" y="119315"/>
                  <a:pt x="344133" y="118113"/>
                </a:cubicBezTo>
                <a:lnTo>
                  <a:pt x="340426" y="114508"/>
                </a:lnTo>
                <a:cubicBezTo>
                  <a:pt x="337954" y="113307"/>
                  <a:pt x="336718" y="112105"/>
                  <a:pt x="333010" y="110904"/>
                </a:cubicBezTo>
                <a:cubicBezTo>
                  <a:pt x="330538" y="109702"/>
                  <a:pt x="328066" y="107299"/>
                  <a:pt x="324359" y="107299"/>
                </a:cubicBezTo>
                <a:cubicBezTo>
                  <a:pt x="314471" y="102493"/>
                  <a:pt x="302112" y="101292"/>
                  <a:pt x="289753" y="102493"/>
                </a:cubicBezTo>
                <a:cubicBezTo>
                  <a:pt x="277394" y="104896"/>
                  <a:pt x="265034" y="108501"/>
                  <a:pt x="252675" y="114508"/>
                </a:cubicBezTo>
                <a:cubicBezTo>
                  <a:pt x="260091" y="103695"/>
                  <a:pt x="272450" y="95284"/>
                  <a:pt x="287281" y="90478"/>
                </a:cubicBezTo>
                <a:cubicBezTo>
                  <a:pt x="294078" y="88676"/>
                  <a:pt x="301494" y="87774"/>
                  <a:pt x="308909" y="88075"/>
                </a:cubicBezTo>
                <a:close/>
                <a:moveTo>
                  <a:pt x="95581" y="88075"/>
                </a:moveTo>
                <a:cubicBezTo>
                  <a:pt x="102935" y="87774"/>
                  <a:pt x="110290" y="88676"/>
                  <a:pt x="117031" y="90478"/>
                </a:cubicBezTo>
                <a:cubicBezTo>
                  <a:pt x="131739" y="95284"/>
                  <a:pt x="143996" y="103695"/>
                  <a:pt x="152575" y="114508"/>
                </a:cubicBezTo>
                <a:cubicBezTo>
                  <a:pt x="139093" y="108501"/>
                  <a:pt x="126836" y="104896"/>
                  <a:pt x="114579" y="102493"/>
                </a:cubicBezTo>
                <a:cubicBezTo>
                  <a:pt x="102323" y="101292"/>
                  <a:pt x="90066" y="102493"/>
                  <a:pt x="79035" y="107299"/>
                </a:cubicBezTo>
                <a:cubicBezTo>
                  <a:pt x="76583" y="107299"/>
                  <a:pt x="74132" y="109702"/>
                  <a:pt x="71681" y="110904"/>
                </a:cubicBezTo>
                <a:cubicBezTo>
                  <a:pt x="69229" y="112105"/>
                  <a:pt x="66778" y="113307"/>
                  <a:pt x="64327" y="114508"/>
                </a:cubicBezTo>
                <a:lnTo>
                  <a:pt x="60649" y="118113"/>
                </a:lnTo>
                <a:cubicBezTo>
                  <a:pt x="58198" y="119315"/>
                  <a:pt x="56972" y="120516"/>
                  <a:pt x="54521" y="121718"/>
                </a:cubicBezTo>
                <a:cubicBezTo>
                  <a:pt x="50844" y="122919"/>
                  <a:pt x="45941" y="124121"/>
                  <a:pt x="41039" y="124121"/>
                </a:cubicBezTo>
                <a:cubicBezTo>
                  <a:pt x="37362" y="122919"/>
                  <a:pt x="32459" y="121718"/>
                  <a:pt x="28782" y="119315"/>
                </a:cubicBezTo>
                <a:lnTo>
                  <a:pt x="21428" y="113307"/>
                </a:lnTo>
                <a:cubicBezTo>
                  <a:pt x="16525" y="108501"/>
                  <a:pt x="11622" y="103695"/>
                  <a:pt x="5494" y="100090"/>
                </a:cubicBezTo>
                <a:cubicBezTo>
                  <a:pt x="12848" y="101292"/>
                  <a:pt x="18976" y="103695"/>
                  <a:pt x="25105" y="106098"/>
                </a:cubicBezTo>
                <a:lnTo>
                  <a:pt x="34910" y="110904"/>
                </a:lnTo>
                <a:cubicBezTo>
                  <a:pt x="37362" y="112105"/>
                  <a:pt x="39813" y="112105"/>
                  <a:pt x="42264" y="112105"/>
                </a:cubicBezTo>
                <a:cubicBezTo>
                  <a:pt x="44716" y="112105"/>
                  <a:pt x="45941" y="110904"/>
                  <a:pt x="48393" y="109702"/>
                </a:cubicBezTo>
                <a:cubicBezTo>
                  <a:pt x="49618" y="109702"/>
                  <a:pt x="50844" y="108501"/>
                  <a:pt x="50844" y="107299"/>
                </a:cubicBezTo>
                <a:lnTo>
                  <a:pt x="54521" y="103695"/>
                </a:lnTo>
                <a:cubicBezTo>
                  <a:pt x="58198" y="101292"/>
                  <a:pt x="60649" y="98889"/>
                  <a:pt x="63101" y="97687"/>
                </a:cubicBezTo>
                <a:cubicBezTo>
                  <a:pt x="66778" y="95284"/>
                  <a:pt x="70455" y="94082"/>
                  <a:pt x="74132" y="92881"/>
                </a:cubicBezTo>
                <a:cubicBezTo>
                  <a:pt x="80873" y="89877"/>
                  <a:pt x="88227" y="88375"/>
                  <a:pt x="95581" y="88075"/>
                </a:cubicBezTo>
                <a:close/>
                <a:moveTo>
                  <a:pt x="191640" y="64899"/>
                </a:moveTo>
                <a:cubicBezTo>
                  <a:pt x="195302" y="85876"/>
                  <a:pt x="195302" y="105619"/>
                  <a:pt x="192861" y="126596"/>
                </a:cubicBezTo>
                <a:cubicBezTo>
                  <a:pt x="191640" y="137701"/>
                  <a:pt x="189199" y="148806"/>
                  <a:pt x="184316" y="158678"/>
                </a:cubicBezTo>
                <a:cubicBezTo>
                  <a:pt x="179433" y="169783"/>
                  <a:pt x="170889" y="177187"/>
                  <a:pt x="163565" y="183356"/>
                </a:cubicBezTo>
                <a:cubicBezTo>
                  <a:pt x="159903" y="188292"/>
                  <a:pt x="155020" y="190760"/>
                  <a:pt x="152579" y="193228"/>
                </a:cubicBezTo>
                <a:cubicBezTo>
                  <a:pt x="148917" y="196929"/>
                  <a:pt x="146476" y="200631"/>
                  <a:pt x="146476" y="201865"/>
                </a:cubicBezTo>
                <a:cubicBezTo>
                  <a:pt x="146476" y="201865"/>
                  <a:pt x="147696" y="205567"/>
                  <a:pt x="151358" y="208035"/>
                </a:cubicBezTo>
                <a:cubicBezTo>
                  <a:pt x="155020" y="210503"/>
                  <a:pt x="158682" y="212971"/>
                  <a:pt x="163565" y="215438"/>
                </a:cubicBezTo>
                <a:cubicBezTo>
                  <a:pt x="179433" y="224076"/>
                  <a:pt x="200185" y="227778"/>
                  <a:pt x="218494" y="222842"/>
                </a:cubicBezTo>
                <a:cubicBezTo>
                  <a:pt x="201405" y="233947"/>
                  <a:pt x="178213" y="233947"/>
                  <a:pt x="157462" y="226544"/>
                </a:cubicBezTo>
                <a:cubicBezTo>
                  <a:pt x="153800" y="225310"/>
                  <a:pt x="147696" y="222842"/>
                  <a:pt x="144035" y="219140"/>
                </a:cubicBezTo>
                <a:cubicBezTo>
                  <a:pt x="140373" y="216672"/>
                  <a:pt x="139152" y="215438"/>
                  <a:pt x="136711" y="212971"/>
                </a:cubicBezTo>
                <a:cubicBezTo>
                  <a:pt x="134269" y="210503"/>
                  <a:pt x="131828" y="205567"/>
                  <a:pt x="131828" y="201865"/>
                </a:cubicBezTo>
                <a:cubicBezTo>
                  <a:pt x="133049" y="195696"/>
                  <a:pt x="134269" y="193228"/>
                  <a:pt x="135490" y="189526"/>
                </a:cubicBezTo>
                <a:cubicBezTo>
                  <a:pt x="137931" y="187058"/>
                  <a:pt x="140373" y="185824"/>
                  <a:pt x="141593" y="183356"/>
                </a:cubicBezTo>
                <a:cubicBezTo>
                  <a:pt x="145255" y="179655"/>
                  <a:pt x="150138" y="175953"/>
                  <a:pt x="152579" y="172251"/>
                </a:cubicBezTo>
                <a:cubicBezTo>
                  <a:pt x="159903" y="166081"/>
                  <a:pt x="167227" y="159912"/>
                  <a:pt x="170889" y="151274"/>
                </a:cubicBezTo>
                <a:cubicBezTo>
                  <a:pt x="175772" y="143871"/>
                  <a:pt x="178213" y="133999"/>
                  <a:pt x="180654" y="125362"/>
                </a:cubicBezTo>
                <a:cubicBezTo>
                  <a:pt x="185537" y="105619"/>
                  <a:pt x="187978" y="85876"/>
                  <a:pt x="191640" y="64899"/>
                </a:cubicBezTo>
                <a:close/>
                <a:moveTo>
                  <a:pt x="339718" y="236"/>
                </a:moveTo>
                <a:cubicBezTo>
                  <a:pt x="354929" y="236"/>
                  <a:pt x="371408" y="5229"/>
                  <a:pt x="385352" y="13968"/>
                </a:cubicBezTo>
                <a:cubicBezTo>
                  <a:pt x="398028" y="22707"/>
                  <a:pt x="406902" y="36440"/>
                  <a:pt x="410704" y="50172"/>
                </a:cubicBezTo>
                <a:lnTo>
                  <a:pt x="408169" y="52669"/>
                </a:lnTo>
                <a:lnTo>
                  <a:pt x="400563" y="46427"/>
                </a:lnTo>
                <a:cubicBezTo>
                  <a:pt x="399296" y="43930"/>
                  <a:pt x="396761" y="41433"/>
                  <a:pt x="392958" y="40185"/>
                </a:cubicBezTo>
                <a:lnTo>
                  <a:pt x="385352" y="36440"/>
                </a:lnTo>
                <a:cubicBezTo>
                  <a:pt x="382817" y="33943"/>
                  <a:pt x="379014" y="32694"/>
                  <a:pt x="377746" y="31446"/>
                </a:cubicBezTo>
                <a:cubicBezTo>
                  <a:pt x="365070" y="26452"/>
                  <a:pt x="352394" y="23955"/>
                  <a:pt x="339718" y="23955"/>
                </a:cubicBezTo>
                <a:cubicBezTo>
                  <a:pt x="327042" y="23955"/>
                  <a:pt x="313098" y="25204"/>
                  <a:pt x="300422" y="27701"/>
                </a:cubicBezTo>
                <a:cubicBezTo>
                  <a:pt x="295351" y="30197"/>
                  <a:pt x="289013" y="31446"/>
                  <a:pt x="282675" y="33943"/>
                </a:cubicBezTo>
                <a:cubicBezTo>
                  <a:pt x="276337" y="36440"/>
                  <a:pt x="271267" y="38936"/>
                  <a:pt x="264929" y="42682"/>
                </a:cubicBezTo>
                <a:lnTo>
                  <a:pt x="263661" y="40185"/>
                </a:lnTo>
                <a:cubicBezTo>
                  <a:pt x="271267" y="25204"/>
                  <a:pt x="282675" y="16465"/>
                  <a:pt x="296619" y="10223"/>
                </a:cubicBezTo>
                <a:cubicBezTo>
                  <a:pt x="309295" y="2732"/>
                  <a:pt x="324507" y="-1013"/>
                  <a:pt x="339718" y="236"/>
                </a:cubicBezTo>
                <a:close/>
                <a:moveTo>
                  <a:pt x="76057" y="236"/>
                </a:moveTo>
                <a:cubicBezTo>
                  <a:pt x="91268" y="236"/>
                  <a:pt x="107747" y="5229"/>
                  <a:pt x="120423" y="13968"/>
                </a:cubicBezTo>
                <a:cubicBezTo>
                  <a:pt x="134367" y="22707"/>
                  <a:pt x="141973" y="36440"/>
                  <a:pt x="147043" y="50172"/>
                </a:cubicBezTo>
                <a:lnTo>
                  <a:pt x="144508" y="52669"/>
                </a:lnTo>
                <a:lnTo>
                  <a:pt x="136902" y="46427"/>
                </a:lnTo>
                <a:cubicBezTo>
                  <a:pt x="134367" y="43930"/>
                  <a:pt x="133100" y="41433"/>
                  <a:pt x="129297" y="40185"/>
                </a:cubicBezTo>
                <a:lnTo>
                  <a:pt x="121691" y="36440"/>
                </a:lnTo>
                <a:cubicBezTo>
                  <a:pt x="117888" y="33943"/>
                  <a:pt x="115353" y="32694"/>
                  <a:pt x="112818" y="31446"/>
                </a:cubicBezTo>
                <a:cubicBezTo>
                  <a:pt x="101409" y="26452"/>
                  <a:pt x="88733" y="23955"/>
                  <a:pt x="74789" y="23955"/>
                </a:cubicBezTo>
                <a:cubicBezTo>
                  <a:pt x="62113" y="23955"/>
                  <a:pt x="49437" y="25204"/>
                  <a:pt x="36761" y="27701"/>
                </a:cubicBezTo>
                <a:cubicBezTo>
                  <a:pt x="30423" y="30197"/>
                  <a:pt x="24085" y="31446"/>
                  <a:pt x="19014" y="33943"/>
                </a:cubicBezTo>
                <a:cubicBezTo>
                  <a:pt x="12676" y="36440"/>
                  <a:pt x="7606" y="38936"/>
                  <a:pt x="1268" y="42682"/>
                </a:cubicBezTo>
                <a:lnTo>
                  <a:pt x="0" y="40185"/>
                </a:lnTo>
                <a:cubicBezTo>
                  <a:pt x="7606" y="25204"/>
                  <a:pt x="19014" y="16465"/>
                  <a:pt x="31690" y="10223"/>
                </a:cubicBezTo>
                <a:cubicBezTo>
                  <a:pt x="44367" y="2732"/>
                  <a:pt x="60846" y="-1013"/>
                  <a:pt x="76057" y="236"/>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6" name="Freeform 147">
            <a:extLst>
              <a:ext uri="{FF2B5EF4-FFF2-40B4-BE49-F238E27FC236}">
                <a16:creationId xmlns:a16="http://schemas.microsoft.com/office/drawing/2014/main" id="{E04B2706-B08C-C643-A2AD-FFA2445F04D2}"/>
              </a:ext>
            </a:extLst>
          </p:cNvPr>
          <p:cNvSpPr>
            <a:spLocks noChangeArrowheads="1"/>
          </p:cNvSpPr>
          <p:nvPr/>
        </p:nvSpPr>
        <p:spPr bwMode="auto">
          <a:xfrm>
            <a:off x="11688968" y="6462504"/>
            <a:ext cx="197746" cy="120848"/>
          </a:xfrm>
          <a:custGeom>
            <a:avLst/>
            <a:gdLst>
              <a:gd name="T0" fmla="*/ 53142 w 160"/>
              <a:gd name="T1" fmla="*/ 62714 h 97"/>
              <a:gd name="T2" fmla="*/ 53142 w 160"/>
              <a:gd name="T3" fmla="*/ 62714 h 97"/>
              <a:gd name="T4" fmla="*/ 0 w 160"/>
              <a:gd name="T5" fmla="*/ 0 h 97"/>
              <a:gd name="T6" fmla="*/ 0 w 160"/>
              <a:gd name="T7" fmla="*/ 0 h 97"/>
              <a:gd name="T8" fmla="*/ 49901 w 160"/>
              <a:gd name="T9" fmla="*/ 16985 h 97"/>
              <a:gd name="T10" fmla="*/ 49901 w 160"/>
              <a:gd name="T11" fmla="*/ 16985 h 97"/>
              <a:gd name="T12" fmla="*/ 103043 w 160"/>
              <a:gd name="T13" fmla="*/ 0 h 97"/>
              <a:gd name="T14" fmla="*/ 103043 w 160"/>
              <a:gd name="T15" fmla="*/ 0 h 97"/>
              <a:gd name="T16" fmla="*/ 53142 w 160"/>
              <a:gd name="T17" fmla="*/ 62714 h 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97">
                <a:moveTo>
                  <a:pt x="82" y="96"/>
                </a:moveTo>
                <a:lnTo>
                  <a:pt x="82" y="96"/>
                </a:lnTo>
                <a:cubicBezTo>
                  <a:pt x="10" y="96"/>
                  <a:pt x="0" y="0"/>
                  <a:pt x="0" y="0"/>
                </a:cubicBezTo>
                <a:cubicBezTo>
                  <a:pt x="0" y="0"/>
                  <a:pt x="37" y="26"/>
                  <a:pt x="77" y="26"/>
                </a:cubicBezTo>
                <a:cubicBezTo>
                  <a:pt x="119" y="27"/>
                  <a:pt x="159" y="0"/>
                  <a:pt x="159" y="0"/>
                </a:cubicBezTo>
                <a:cubicBezTo>
                  <a:pt x="159" y="0"/>
                  <a:pt x="153" y="95"/>
                  <a:pt x="82" y="9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7" name="Freeform 106">
            <a:extLst>
              <a:ext uri="{FF2B5EF4-FFF2-40B4-BE49-F238E27FC236}">
                <a16:creationId xmlns:a16="http://schemas.microsoft.com/office/drawing/2014/main" id="{1D455DA0-98DE-C049-9211-A416285BD513}"/>
              </a:ext>
            </a:extLst>
          </p:cNvPr>
          <p:cNvSpPr>
            <a:spLocks noChangeArrowheads="1"/>
          </p:cNvSpPr>
          <p:nvPr/>
        </p:nvSpPr>
        <p:spPr bwMode="auto">
          <a:xfrm>
            <a:off x="11562627" y="6363628"/>
            <a:ext cx="504128" cy="158076"/>
          </a:xfrm>
          <a:custGeom>
            <a:avLst/>
            <a:gdLst>
              <a:gd name="connsiteX0" fmla="*/ 424481 w 504128"/>
              <a:gd name="connsiteY0" fmla="*/ 0 h 158076"/>
              <a:gd name="connsiteX1" fmla="*/ 504128 w 504128"/>
              <a:gd name="connsiteY1" fmla="*/ 78425 h 158076"/>
              <a:gd name="connsiteX2" fmla="*/ 424481 w 504128"/>
              <a:gd name="connsiteY2" fmla="*/ 158076 h 158076"/>
              <a:gd name="connsiteX3" fmla="*/ 346059 w 504128"/>
              <a:gd name="connsiteY3" fmla="*/ 78425 h 158076"/>
              <a:gd name="connsiteX4" fmla="*/ 424481 w 504128"/>
              <a:gd name="connsiteY4" fmla="*/ 0 h 158076"/>
              <a:gd name="connsiteX5" fmla="*/ 0 w 504128"/>
              <a:gd name="connsiteY5" fmla="*/ 0 h 158076"/>
              <a:gd name="connsiteX6" fmla="*/ 7324 w 504128"/>
              <a:gd name="connsiteY6" fmla="*/ 0 h 158076"/>
              <a:gd name="connsiteX7" fmla="*/ 86666 w 504128"/>
              <a:gd name="connsiteY7" fmla="*/ 79033 h 158076"/>
              <a:gd name="connsiteX8" fmla="*/ 19530 w 504128"/>
              <a:gd name="connsiteY8" fmla="*/ 158066 h 158076"/>
              <a:gd name="connsiteX9" fmla="*/ 0 w 504128"/>
              <a:gd name="connsiteY9" fmla="*/ 0 h 158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128" h="158076">
                <a:moveTo>
                  <a:pt x="424481" y="0"/>
                </a:moveTo>
                <a:cubicBezTo>
                  <a:pt x="468593" y="0"/>
                  <a:pt x="504128" y="34311"/>
                  <a:pt x="504128" y="78425"/>
                </a:cubicBezTo>
                <a:cubicBezTo>
                  <a:pt x="504128" y="122539"/>
                  <a:pt x="468593" y="158076"/>
                  <a:pt x="424481" y="158076"/>
                </a:cubicBezTo>
                <a:cubicBezTo>
                  <a:pt x="380368" y="158076"/>
                  <a:pt x="346059" y="122539"/>
                  <a:pt x="346059" y="78425"/>
                </a:cubicBezTo>
                <a:cubicBezTo>
                  <a:pt x="346059" y="34311"/>
                  <a:pt x="380368" y="0"/>
                  <a:pt x="424481" y="0"/>
                </a:cubicBezTo>
                <a:close/>
                <a:moveTo>
                  <a:pt x="0" y="0"/>
                </a:moveTo>
                <a:cubicBezTo>
                  <a:pt x="2441" y="0"/>
                  <a:pt x="4883" y="0"/>
                  <a:pt x="7324" y="0"/>
                </a:cubicBezTo>
                <a:cubicBezTo>
                  <a:pt x="51267" y="0"/>
                  <a:pt x="86666" y="34577"/>
                  <a:pt x="86666" y="79033"/>
                </a:cubicBezTo>
                <a:cubicBezTo>
                  <a:pt x="86666" y="119785"/>
                  <a:pt x="57371" y="153127"/>
                  <a:pt x="19530" y="158066"/>
                </a:cubicBezTo>
                <a:cubicBezTo>
                  <a:pt x="4883" y="107436"/>
                  <a:pt x="0" y="51866"/>
                  <a:pt x="0" y="0"/>
                </a:cubicBezTo>
                <a:close/>
              </a:path>
            </a:pathLst>
          </a:custGeom>
          <a:solidFill>
            <a:srgbClr val="FB9C7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08" name="Freeform 152">
            <a:extLst>
              <a:ext uri="{FF2B5EF4-FFF2-40B4-BE49-F238E27FC236}">
                <a16:creationId xmlns:a16="http://schemas.microsoft.com/office/drawing/2014/main" id="{8FDA6F3C-4EA8-534C-B31C-D57445CECBF4}"/>
              </a:ext>
            </a:extLst>
          </p:cNvPr>
          <p:cNvSpPr>
            <a:spLocks noChangeArrowheads="1"/>
          </p:cNvSpPr>
          <p:nvPr/>
        </p:nvSpPr>
        <p:spPr bwMode="auto">
          <a:xfrm>
            <a:off x="10969391" y="6797580"/>
            <a:ext cx="197746" cy="351554"/>
          </a:xfrm>
          <a:custGeom>
            <a:avLst/>
            <a:gdLst>
              <a:gd name="T0" fmla="*/ 53497 w 157"/>
              <a:gd name="T1" fmla="*/ 182392 h 284"/>
              <a:gd name="T2" fmla="*/ 53497 w 157"/>
              <a:gd name="T3" fmla="*/ 182392 h 284"/>
              <a:gd name="T4" fmla="*/ 101710 w 157"/>
              <a:gd name="T5" fmla="*/ 97362 h 284"/>
              <a:gd name="T6" fmla="*/ 36985 w 157"/>
              <a:gd name="T7" fmla="*/ 0 h 284"/>
              <a:gd name="T8" fmla="*/ 36985 w 157"/>
              <a:gd name="T9" fmla="*/ 0 h 284"/>
              <a:gd name="T10" fmla="*/ 40288 w 157"/>
              <a:gd name="T11" fmla="*/ 86328 h 284"/>
              <a:gd name="T12" fmla="*/ 1981 w 157"/>
              <a:gd name="T13" fmla="*/ 183690 h 284"/>
              <a:gd name="T14" fmla="*/ 53497 w 157"/>
              <a:gd name="T15" fmla="*/ 182392 h 28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7" h="284">
                <a:moveTo>
                  <a:pt x="81" y="281"/>
                </a:moveTo>
                <a:lnTo>
                  <a:pt x="81" y="281"/>
                </a:lnTo>
                <a:cubicBezTo>
                  <a:pt x="81" y="281"/>
                  <a:pt x="156" y="232"/>
                  <a:pt x="154" y="150"/>
                </a:cubicBezTo>
                <a:lnTo>
                  <a:pt x="56" y="0"/>
                </a:lnTo>
                <a:cubicBezTo>
                  <a:pt x="56" y="0"/>
                  <a:pt x="0" y="49"/>
                  <a:pt x="61" y="133"/>
                </a:cubicBezTo>
                <a:lnTo>
                  <a:pt x="3" y="283"/>
                </a:lnTo>
                <a:lnTo>
                  <a:pt x="81" y="281"/>
                </a:lnTo>
              </a:path>
            </a:pathLst>
          </a:custGeom>
          <a:solidFill>
            <a:srgbClr val="FCB9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09" name="Freeform 153">
            <a:extLst>
              <a:ext uri="{FF2B5EF4-FFF2-40B4-BE49-F238E27FC236}">
                <a16:creationId xmlns:a16="http://schemas.microsoft.com/office/drawing/2014/main" id="{A042C162-A6A2-AF49-9FFE-7779FB057400}"/>
              </a:ext>
            </a:extLst>
          </p:cNvPr>
          <p:cNvSpPr>
            <a:spLocks noChangeArrowheads="1"/>
          </p:cNvSpPr>
          <p:nvPr/>
        </p:nvSpPr>
        <p:spPr bwMode="auto">
          <a:xfrm>
            <a:off x="13820226" y="5907707"/>
            <a:ext cx="153801" cy="126338"/>
          </a:xfrm>
          <a:custGeom>
            <a:avLst/>
            <a:gdLst>
              <a:gd name="T0" fmla="*/ 0 w 122"/>
              <a:gd name="T1" fmla="*/ 0 h 102"/>
              <a:gd name="T2" fmla="*/ 0 w 122"/>
              <a:gd name="T3" fmla="*/ 0 h 102"/>
              <a:gd name="T4" fmla="*/ 21815 w 122"/>
              <a:gd name="T5" fmla="*/ 13639 h 102"/>
              <a:gd name="T6" fmla="*/ 21815 w 122"/>
              <a:gd name="T7" fmla="*/ 13639 h 102"/>
              <a:gd name="T8" fmla="*/ 42968 w 122"/>
              <a:gd name="T9" fmla="*/ 29876 h 102"/>
              <a:gd name="T10" fmla="*/ 42968 w 122"/>
              <a:gd name="T11" fmla="*/ 29876 h 102"/>
              <a:gd name="T12" fmla="*/ 62139 w 122"/>
              <a:gd name="T13" fmla="*/ 46762 h 102"/>
              <a:gd name="T14" fmla="*/ 62139 w 122"/>
              <a:gd name="T15" fmla="*/ 46762 h 102"/>
              <a:gd name="T16" fmla="*/ 79987 w 122"/>
              <a:gd name="T17" fmla="*/ 65597 h 102"/>
              <a:gd name="T18" fmla="*/ 79987 w 122"/>
              <a:gd name="T19" fmla="*/ 65597 h 102"/>
              <a:gd name="T20" fmla="*/ 58172 w 122"/>
              <a:gd name="T21" fmla="*/ 51958 h 102"/>
              <a:gd name="T22" fmla="*/ 58172 w 122"/>
              <a:gd name="T23" fmla="*/ 51958 h 102"/>
              <a:gd name="T24" fmla="*/ 37019 w 122"/>
              <a:gd name="T25" fmla="*/ 36370 h 102"/>
              <a:gd name="T26" fmla="*/ 37019 w 122"/>
              <a:gd name="T27" fmla="*/ 36370 h 102"/>
              <a:gd name="T28" fmla="*/ 17848 w 122"/>
              <a:gd name="T29" fmla="*/ 18835 h 102"/>
              <a:gd name="T30" fmla="*/ 17848 w 122"/>
              <a:gd name="T31" fmla="*/ 18835 h 102"/>
              <a:gd name="T32" fmla="*/ 0 w 122"/>
              <a:gd name="T33" fmla="*/ 0 h 1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22" h="102">
                <a:moveTo>
                  <a:pt x="0" y="0"/>
                </a:moveTo>
                <a:lnTo>
                  <a:pt x="0" y="0"/>
                </a:lnTo>
                <a:cubicBezTo>
                  <a:pt x="12" y="7"/>
                  <a:pt x="23" y="14"/>
                  <a:pt x="33" y="21"/>
                </a:cubicBezTo>
                <a:cubicBezTo>
                  <a:pt x="44" y="29"/>
                  <a:pt x="55" y="37"/>
                  <a:pt x="65" y="46"/>
                </a:cubicBezTo>
                <a:cubicBezTo>
                  <a:pt x="75" y="54"/>
                  <a:pt x="85" y="63"/>
                  <a:pt x="94" y="72"/>
                </a:cubicBezTo>
                <a:cubicBezTo>
                  <a:pt x="104" y="81"/>
                  <a:pt x="113" y="91"/>
                  <a:pt x="121" y="101"/>
                </a:cubicBezTo>
                <a:cubicBezTo>
                  <a:pt x="109" y="95"/>
                  <a:pt x="98" y="87"/>
                  <a:pt x="88" y="80"/>
                </a:cubicBezTo>
                <a:cubicBezTo>
                  <a:pt x="77" y="72"/>
                  <a:pt x="66" y="64"/>
                  <a:pt x="56" y="56"/>
                </a:cubicBezTo>
                <a:cubicBezTo>
                  <a:pt x="46" y="47"/>
                  <a:pt x="36" y="39"/>
                  <a:pt x="27" y="29"/>
                </a:cubicBezTo>
                <a:cubicBezTo>
                  <a:pt x="17" y="20"/>
                  <a:pt x="8" y="11"/>
                  <a:pt x="0" y="0"/>
                </a:cubicBez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0" name="Freeform 154">
            <a:extLst>
              <a:ext uri="{FF2B5EF4-FFF2-40B4-BE49-F238E27FC236}">
                <a16:creationId xmlns:a16="http://schemas.microsoft.com/office/drawing/2014/main" id="{1751B2E9-DC3A-5C47-90B0-EDFF86EBB98A}"/>
              </a:ext>
            </a:extLst>
          </p:cNvPr>
          <p:cNvSpPr>
            <a:spLocks noChangeArrowheads="1"/>
          </p:cNvSpPr>
          <p:nvPr/>
        </p:nvSpPr>
        <p:spPr bwMode="auto">
          <a:xfrm>
            <a:off x="10046579" y="5682489"/>
            <a:ext cx="554787" cy="1010721"/>
          </a:xfrm>
          <a:custGeom>
            <a:avLst/>
            <a:gdLst>
              <a:gd name="T0" fmla="*/ 255036 w 446"/>
              <a:gd name="T1" fmla="*/ 292761 h 811"/>
              <a:gd name="T2" fmla="*/ 255036 w 446"/>
              <a:gd name="T3" fmla="*/ 292761 h 811"/>
              <a:gd name="T4" fmla="*/ 82186 w 446"/>
              <a:gd name="T5" fmla="*/ 513639 h 811"/>
              <a:gd name="T6" fmla="*/ 82186 w 446"/>
              <a:gd name="T7" fmla="*/ 513639 h 811"/>
              <a:gd name="T8" fmla="*/ 34570 w 446"/>
              <a:gd name="T9" fmla="*/ 237215 h 811"/>
              <a:gd name="T10" fmla="*/ 34570 w 446"/>
              <a:gd name="T11" fmla="*/ 237215 h 811"/>
              <a:gd name="T12" fmla="*/ 207421 w 446"/>
              <a:gd name="T13" fmla="*/ 15684 h 811"/>
              <a:gd name="T14" fmla="*/ 207421 w 446"/>
              <a:gd name="T15" fmla="*/ 15684 h 811"/>
              <a:gd name="T16" fmla="*/ 255036 w 446"/>
              <a:gd name="T17" fmla="*/ 292761 h 8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46" h="811">
                <a:moveTo>
                  <a:pt x="391" y="448"/>
                </a:moveTo>
                <a:lnTo>
                  <a:pt x="391" y="448"/>
                </a:lnTo>
                <a:cubicBezTo>
                  <a:pt x="338" y="658"/>
                  <a:pt x="219" y="810"/>
                  <a:pt x="126" y="786"/>
                </a:cubicBezTo>
                <a:cubicBezTo>
                  <a:pt x="33" y="763"/>
                  <a:pt x="0" y="573"/>
                  <a:pt x="53" y="363"/>
                </a:cubicBezTo>
                <a:cubicBezTo>
                  <a:pt x="106" y="152"/>
                  <a:pt x="224" y="0"/>
                  <a:pt x="318" y="24"/>
                </a:cubicBezTo>
                <a:cubicBezTo>
                  <a:pt x="411" y="47"/>
                  <a:pt x="445" y="237"/>
                  <a:pt x="391" y="44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1" name="Freeform 155">
            <a:extLst>
              <a:ext uri="{FF2B5EF4-FFF2-40B4-BE49-F238E27FC236}">
                <a16:creationId xmlns:a16="http://schemas.microsoft.com/office/drawing/2014/main" id="{D9134B3D-16F6-AE4A-8953-F7ED7982210F}"/>
              </a:ext>
            </a:extLst>
          </p:cNvPr>
          <p:cNvSpPr>
            <a:spLocks noChangeArrowheads="1"/>
          </p:cNvSpPr>
          <p:nvPr/>
        </p:nvSpPr>
        <p:spPr bwMode="auto">
          <a:xfrm>
            <a:off x="10085031" y="5726435"/>
            <a:ext cx="472392" cy="928326"/>
          </a:xfrm>
          <a:custGeom>
            <a:avLst/>
            <a:gdLst>
              <a:gd name="T0" fmla="*/ 216988 w 379"/>
              <a:gd name="T1" fmla="*/ 266581 h 745"/>
              <a:gd name="T2" fmla="*/ 216988 w 379"/>
              <a:gd name="T3" fmla="*/ 266581 h 745"/>
              <a:gd name="T4" fmla="*/ 67319 w 379"/>
              <a:gd name="T5" fmla="*/ 471744 h 745"/>
              <a:gd name="T6" fmla="*/ 67319 w 379"/>
              <a:gd name="T7" fmla="*/ 471744 h 745"/>
              <a:gd name="T8" fmla="*/ 29411 w 379"/>
              <a:gd name="T9" fmla="*/ 219537 h 745"/>
              <a:gd name="T10" fmla="*/ 29411 w 379"/>
              <a:gd name="T11" fmla="*/ 219537 h 745"/>
              <a:gd name="T12" fmla="*/ 180387 w 379"/>
              <a:gd name="T13" fmla="*/ 14374 h 745"/>
              <a:gd name="T14" fmla="*/ 180387 w 379"/>
              <a:gd name="T15" fmla="*/ 14374 h 745"/>
              <a:gd name="T16" fmla="*/ 216988 w 379"/>
              <a:gd name="T17" fmla="*/ 266581 h 7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79" h="745">
                <a:moveTo>
                  <a:pt x="332" y="408"/>
                </a:moveTo>
                <a:lnTo>
                  <a:pt x="332" y="408"/>
                </a:lnTo>
                <a:cubicBezTo>
                  <a:pt x="288" y="587"/>
                  <a:pt x="187" y="744"/>
                  <a:pt x="103" y="722"/>
                </a:cubicBezTo>
                <a:cubicBezTo>
                  <a:pt x="18" y="700"/>
                  <a:pt x="0" y="515"/>
                  <a:pt x="45" y="336"/>
                </a:cubicBezTo>
                <a:cubicBezTo>
                  <a:pt x="90" y="156"/>
                  <a:pt x="191" y="0"/>
                  <a:pt x="276" y="22"/>
                </a:cubicBezTo>
                <a:cubicBezTo>
                  <a:pt x="360" y="44"/>
                  <a:pt x="378" y="229"/>
                  <a:pt x="332" y="408"/>
                </a:cubicBezTo>
              </a:path>
            </a:pathLst>
          </a:custGeom>
          <a:solidFill>
            <a:srgbClr val="91929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2" name="Freeform 156">
            <a:extLst>
              <a:ext uri="{FF2B5EF4-FFF2-40B4-BE49-F238E27FC236}">
                <a16:creationId xmlns:a16="http://schemas.microsoft.com/office/drawing/2014/main" id="{A90C4A78-3C55-E04D-B515-9EC937447E2A}"/>
              </a:ext>
            </a:extLst>
          </p:cNvPr>
          <p:cNvSpPr>
            <a:spLocks noChangeArrowheads="1"/>
          </p:cNvSpPr>
          <p:nvPr/>
        </p:nvSpPr>
        <p:spPr bwMode="auto">
          <a:xfrm>
            <a:off x="10321225" y="6088978"/>
            <a:ext cx="203240" cy="280146"/>
          </a:xfrm>
          <a:custGeom>
            <a:avLst/>
            <a:gdLst>
              <a:gd name="T0" fmla="*/ 105910 w 161"/>
              <a:gd name="T1" fmla="*/ 20061 h 227"/>
              <a:gd name="T2" fmla="*/ 105910 w 161"/>
              <a:gd name="T3" fmla="*/ 20061 h 227"/>
              <a:gd name="T4" fmla="*/ 88038 w 161"/>
              <a:gd name="T5" fmla="*/ 9707 h 227"/>
              <a:gd name="T6" fmla="*/ 88038 w 161"/>
              <a:gd name="T7" fmla="*/ 9707 h 227"/>
              <a:gd name="T8" fmla="*/ 11915 w 161"/>
              <a:gd name="T9" fmla="*/ 54358 h 227"/>
              <a:gd name="T10" fmla="*/ 11915 w 161"/>
              <a:gd name="T11" fmla="*/ 54358 h 227"/>
              <a:gd name="T12" fmla="*/ 43688 w 161"/>
              <a:gd name="T13" fmla="*/ 143013 h 227"/>
              <a:gd name="T14" fmla="*/ 43688 w 161"/>
              <a:gd name="T15" fmla="*/ 143013 h 227"/>
              <a:gd name="T16" fmla="*/ 72151 w 161"/>
              <a:gd name="T17" fmla="*/ 143660 h 227"/>
              <a:gd name="T18" fmla="*/ 72151 w 161"/>
              <a:gd name="T19" fmla="*/ 143660 h 227"/>
              <a:gd name="T20" fmla="*/ 93995 w 161"/>
              <a:gd name="T21" fmla="*/ 75713 h 227"/>
              <a:gd name="T22" fmla="*/ 93995 w 161"/>
              <a:gd name="T23" fmla="*/ 75713 h 227"/>
              <a:gd name="T24" fmla="*/ 105910 w 161"/>
              <a:gd name="T25" fmla="*/ 20061 h 22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61" h="227">
                <a:moveTo>
                  <a:pt x="160" y="31"/>
                </a:moveTo>
                <a:lnTo>
                  <a:pt x="160" y="31"/>
                </a:lnTo>
                <a:cubicBezTo>
                  <a:pt x="152" y="23"/>
                  <a:pt x="144" y="19"/>
                  <a:pt x="133" y="15"/>
                </a:cubicBezTo>
                <a:cubicBezTo>
                  <a:pt x="88" y="0"/>
                  <a:pt x="36" y="27"/>
                  <a:pt x="18" y="84"/>
                </a:cubicBezTo>
                <a:cubicBezTo>
                  <a:pt x="0" y="141"/>
                  <a:pt x="21" y="206"/>
                  <a:pt x="66" y="221"/>
                </a:cubicBezTo>
                <a:cubicBezTo>
                  <a:pt x="80" y="226"/>
                  <a:pt x="95" y="226"/>
                  <a:pt x="109" y="222"/>
                </a:cubicBezTo>
                <a:cubicBezTo>
                  <a:pt x="122" y="189"/>
                  <a:pt x="134" y="154"/>
                  <a:pt x="142" y="117"/>
                </a:cubicBezTo>
                <a:cubicBezTo>
                  <a:pt x="150" y="88"/>
                  <a:pt x="155" y="59"/>
                  <a:pt x="160" y="31"/>
                </a:cubicBezTo>
              </a:path>
            </a:pathLst>
          </a:custGeom>
          <a:solidFill>
            <a:srgbClr val="DFDF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3" name="Freeform 157">
            <a:extLst>
              <a:ext uri="{FF2B5EF4-FFF2-40B4-BE49-F238E27FC236}">
                <a16:creationId xmlns:a16="http://schemas.microsoft.com/office/drawing/2014/main" id="{F5121EA6-505E-8542-8916-965A0994C258}"/>
              </a:ext>
            </a:extLst>
          </p:cNvPr>
          <p:cNvSpPr>
            <a:spLocks noChangeArrowheads="1"/>
          </p:cNvSpPr>
          <p:nvPr/>
        </p:nvSpPr>
        <p:spPr bwMode="auto">
          <a:xfrm>
            <a:off x="10359680" y="6149402"/>
            <a:ext cx="71406" cy="142819"/>
          </a:xfrm>
          <a:custGeom>
            <a:avLst/>
            <a:gdLst>
              <a:gd name="T0" fmla="*/ 22847 w 59"/>
              <a:gd name="T1" fmla="*/ 38090 h 116"/>
              <a:gd name="T2" fmla="*/ 22847 w 59"/>
              <a:gd name="T3" fmla="*/ 38090 h 116"/>
              <a:gd name="T4" fmla="*/ 13962 w 59"/>
              <a:gd name="T5" fmla="*/ 72306 h 116"/>
              <a:gd name="T6" fmla="*/ 13962 w 59"/>
              <a:gd name="T7" fmla="*/ 72306 h 116"/>
              <a:gd name="T8" fmla="*/ 3808 w 59"/>
              <a:gd name="T9" fmla="*/ 33570 h 116"/>
              <a:gd name="T10" fmla="*/ 3808 w 59"/>
              <a:gd name="T11" fmla="*/ 33570 h 116"/>
              <a:gd name="T12" fmla="*/ 27924 w 59"/>
              <a:gd name="T13" fmla="*/ 1937 h 116"/>
              <a:gd name="T14" fmla="*/ 27924 w 59"/>
              <a:gd name="T15" fmla="*/ 1937 h 116"/>
              <a:gd name="T16" fmla="*/ 22847 w 59"/>
              <a:gd name="T17" fmla="*/ 38090 h 1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 h="116">
                <a:moveTo>
                  <a:pt x="36" y="59"/>
                </a:moveTo>
                <a:lnTo>
                  <a:pt x="36" y="59"/>
                </a:lnTo>
                <a:cubicBezTo>
                  <a:pt x="30" y="90"/>
                  <a:pt x="36" y="115"/>
                  <a:pt x="22" y="112"/>
                </a:cubicBezTo>
                <a:cubicBezTo>
                  <a:pt x="7" y="109"/>
                  <a:pt x="0" y="82"/>
                  <a:pt x="6" y="52"/>
                </a:cubicBezTo>
                <a:cubicBezTo>
                  <a:pt x="13" y="22"/>
                  <a:pt x="29" y="0"/>
                  <a:pt x="44" y="3"/>
                </a:cubicBezTo>
                <a:cubicBezTo>
                  <a:pt x="58" y="6"/>
                  <a:pt x="43" y="29"/>
                  <a:pt x="36" y="59"/>
                </a:cubicBezTo>
              </a:path>
            </a:pathLst>
          </a:custGeom>
          <a:solidFill>
            <a:srgbClr val="9DD69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4" name="Freeform 113">
            <a:extLst>
              <a:ext uri="{FF2B5EF4-FFF2-40B4-BE49-F238E27FC236}">
                <a16:creationId xmlns:a16="http://schemas.microsoft.com/office/drawing/2014/main" id="{E1622365-85F4-504F-B405-079B1D2F4400}"/>
              </a:ext>
            </a:extLst>
          </p:cNvPr>
          <p:cNvSpPr>
            <a:spLocks noChangeArrowheads="1"/>
          </p:cNvSpPr>
          <p:nvPr/>
        </p:nvSpPr>
        <p:spPr bwMode="auto">
          <a:xfrm>
            <a:off x="11683474" y="7000822"/>
            <a:ext cx="965489" cy="1355606"/>
          </a:xfrm>
          <a:custGeom>
            <a:avLst/>
            <a:gdLst>
              <a:gd name="connsiteX0" fmla="*/ 332323 w 965489"/>
              <a:gd name="connsiteY0" fmla="*/ 1340302 h 1355606"/>
              <a:gd name="connsiteX1" fmla="*/ 498484 w 965489"/>
              <a:gd name="connsiteY1" fmla="*/ 1342657 h 1355606"/>
              <a:gd name="connsiteX2" fmla="*/ 663397 w 965489"/>
              <a:gd name="connsiteY2" fmla="*/ 1348543 h 1355606"/>
              <a:gd name="connsiteX3" fmla="*/ 498484 w 965489"/>
              <a:gd name="connsiteY3" fmla="*/ 1354429 h 1355606"/>
              <a:gd name="connsiteX4" fmla="*/ 332323 w 965489"/>
              <a:gd name="connsiteY4" fmla="*/ 1355606 h 1355606"/>
              <a:gd name="connsiteX5" fmla="*/ 167411 w 965489"/>
              <a:gd name="connsiteY5" fmla="*/ 1354429 h 1355606"/>
              <a:gd name="connsiteX6" fmla="*/ 0 w 965489"/>
              <a:gd name="connsiteY6" fmla="*/ 1348543 h 1355606"/>
              <a:gd name="connsiteX7" fmla="*/ 167411 w 965489"/>
              <a:gd name="connsiteY7" fmla="*/ 1342657 h 1355606"/>
              <a:gd name="connsiteX8" fmla="*/ 332323 w 965489"/>
              <a:gd name="connsiteY8" fmla="*/ 1340302 h 1355606"/>
              <a:gd name="connsiteX9" fmla="*/ 265789 w 965489"/>
              <a:gd name="connsiteY9" fmla="*/ 994240 h 1355606"/>
              <a:gd name="connsiteX10" fmla="*/ 343754 w 965489"/>
              <a:gd name="connsiteY10" fmla="*/ 996594 h 1355606"/>
              <a:gd name="connsiteX11" fmla="*/ 421719 w 965489"/>
              <a:gd name="connsiteY11" fmla="*/ 1002479 h 1355606"/>
              <a:gd name="connsiteX12" fmla="*/ 343754 w 965489"/>
              <a:gd name="connsiteY12" fmla="*/ 1008363 h 1355606"/>
              <a:gd name="connsiteX13" fmla="*/ 265789 w 965489"/>
              <a:gd name="connsiteY13" fmla="*/ 1009540 h 1355606"/>
              <a:gd name="connsiteX14" fmla="*/ 187823 w 965489"/>
              <a:gd name="connsiteY14" fmla="*/ 1008363 h 1355606"/>
              <a:gd name="connsiteX15" fmla="*/ 109858 w 965489"/>
              <a:gd name="connsiteY15" fmla="*/ 1002479 h 1355606"/>
              <a:gd name="connsiteX16" fmla="*/ 187823 w 965489"/>
              <a:gd name="connsiteY16" fmla="*/ 996594 h 1355606"/>
              <a:gd name="connsiteX17" fmla="*/ 265789 w 965489"/>
              <a:gd name="connsiteY17" fmla="*/ 994240 h 1355606"/>
              <a:gd name="connsiteX18" fmla="*/ 957884 w 965489"/>
              <a:gd name="connsiteY18" fmla="*/ 93383 h 1355606"/>
              <a:gd name="connsiteX19" fmla="*/ 964221 w 965489"/>
              <a:gd name="connsiteY19" fmla="*/ 154866 h 1355606"/>
              <a:gd name="connsiteX20" fmla="*/ 965489 w 965489"/>
              <a:gd name="connsiteY20" fmla="*/ 216349 h 1355606"/>
              <a:gd name="connsiteX21" fmla="*/ 964221 w 965489"/>
              <a:gd name="connsiteY21" fmla="*/ 277832 h 1355606"/>
              <a:gd name="connsiteX22" fmla="*/ 957884 w 965489"/>
              <a:gd name="connsiteY22" fmla="*/ 339314 h 1355606"/>
              <a:gd name="connsiteX23" fmla="*/ 951546 w 965489"/>
              <a:gd name="connsiteY23" fmla="*/ 277832 h 1355606"/>
              <a:gd name="connsiteX24" fmla="*/ 950279 w 965489"/>
              <a:gd name="connsiteY24" fmla="*/ 216349 h 1355606"/>
              <a:gd name="connsiteX25" fmla="*/ 951546 w 965489"/>
              <a:gd name="connsiteY25" fmla="*/ 154866 h 1355606"/>
              <a:gd name="connsiteX26" fmla="*/ 957884 w 965489"/>
              <a:gd name="connsiteY26" fmla="*/ 93383 h 1355606"/>
              <a:gd name="connsiteX27" fmla="*/ 169950 w 965489"/>
              <a:gd name="connsiteY27" fmla="*/ 0 h 1355606"/>
              <a:gd name="connsiteX28" fmla="*/ 168708 w 965489"/>
              <a:gd name="connsiteY28" fmla="*/ 97836 h 1355606"/>
              <a:gd name="connsiteX29" fmla="*/ 176161 w 965489"/>
              <a:gd name="connsiteY29" fmla="*/ 195673 h 1355606"/>
              <a:gd name="connsiteX30" fmla="*/ 204732 w 965489"/>
              <a:gd name="connsiteY30" fmla="*/ 282363 h 1355606"/>
              <a:gd name="connsiteX31" fmla="*/ 235787 w 965489"/>
              <a:gd name="connsiteY31" fmla="*/ 310847 h 1355606"/>
              <a:gd name="connsiteX32" fmla="*/ 278023 w 965489"/>
              <a:gd name="connsiteY32" fmla="*/ 310847 h 1355606"/>
              <a:gd name="connsiteX33" fmla="*/ 317773 w 965489"/>
              <a:gd name="connsiteY33" fmla="*/ 292270 h 1355606"/>
              <a:gd name="connsiteX34" fmla="*/ 352555 w 965489"/>
              <a:gd name="connsiteY34" fmla="*/ 261310 h 1355606"/>
              <a:gd name="connsiteX35" fmla="*/ 383611 w 965489"/>
              <a:gd name="connsiteY35" fmla="*/ 225395 h 1355606"/>
              <a:gd name="connsiteX36" fmla="*/ 412182 w 965489"/>
              <a:gd name="connsiteY36" fmla="*/ 185765 h 1355606"/>
              <a:gd name="connsiteX37" fmla="*/ 504106 w 965489"/>
              <a:gd name="connsiteY37" fmla="*/ 13623 h 1355606"/>
              <a:gd name="connsiteX38" fmla="*/ 428331 w 965489"/>
              <a:gd name="connsiteY38" fmla="*/ 195673 h 1355606"/>
              <a:gd name="connsiteX39" fmla="*/ 369946 w 965489"/>
              <a:gd name="connsiteY39" fmla="*/ 277409 h 1355606"/>
              <a:gd name="connsiteX40" fmla="*/ 331438 w 965489"/>
              <a:gd name="connsiteY40" fmla="*/ 312085 h 1355606"/>
              <a:gd name="connsiteX41" fmla="*/ 282991 w 965489"/>
              <a:gd name="connsiteY41" fmla="*/ 334377 h 1355606"/>
              <a:gd name="connsiteX42" fmla="*/ 227092 w 965489"/>
              <a:gd name="connsiteY42" fmla="*/ 331900 h 1355606"/>
              <a:gd name="connsiteX43" fmla="*/ 186099 w 965489"/>
              <a:gd name="connsiteY43" fmla="*/ 294747 h 1355606"/>
              <a:gd name="connsiteX44" fmla="*/ 166223 w 965489"/>
              <a:gd name="connsiteY44" fmla="*/ 247687 h 1355606"/>
              <a:gd name="connsiteX45" fmla="*/ 157528 w 965489"/>
              <a:gd name="connsiteY45" fmla="*/ 196911 h 1355606"/>
              <a:gd name="connsiteX46" fmla="*/ 156285 w 965489"/>
              <a:gd name="connsiteY46" fmla="*/ 97836 h 1355606"/>
              <a:gd name="connsiteX47" fmla="*/ 169950 w 965489"/>
              <a:gd name="connsiteY47" fmla="*/ 0 h 1355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965489" h="1355606">
                <a:moveTo>
                  <a:pt x="332323" y="1340302"/>
                </a:moveTo>
                <a:cubicBezTo>
                  <a:pt x="387294" y="1341479"/>
                  <a:pt x="443514" y="1341479"/>
                  <a:pt x="498484" y="1342657"/>
                </a:cubicBezTo>
                <a:cubicBezTo>
                  <a:pt x="552206" y="1342657"/>
                  <a:pt x="608426" y="1345011"/>
                  <a:pt x="663397" y="1348543"/>
                </a:cubicBezTo>
                <a:cubicBezTo>
                  <a:pt x="608426" y="1350897"/>
                  <a:pt x="552206" y="1353252"/>
                  <a:pt x="498484" y="1354429"/>
                </a:cubicBezTo>
                <a:cubicBezTo>
                  <a:pt x="443514" y="1355606"/>
                  <a:pt x="387294" y="1355606"/>
                  <a:pt x="332323" y="1355606"/>
                </a:cubicBezTo>
                <a:cubicBezTo>
                  <a:pt x="277352" y="1355606"/>
                  <a:pt x="222382" y="1355606"/>
                  <a:pt x="167411" y="1354429"/>
                </a:cubicBezTo>
                <a:cubicBezTo>
                  <a:pt x="111191" y="1353252"/>
                  <a:pt x="56220" y="1350897"/>
                  <a:pt x="0" y="1348543"/>
                </a:cubicBezTo>
                <a:cubicBezTo>
                  <a:pt x="56220" y="1345011"/>
                  <a:pt x="111191" y="1342657"/>
                  <a:pt x="167411" y="1342657"/>
                </a:cubicBezTo>
                <a:cubicBezTo>
                  <a:pt x="222382" y="1341479"/>
                  <a:pt x="277352" y="1341479"/>
                  <a:pt x="332323" y="1340302"/>
                </a:cubicBezTo>
                <a:close/>
                <a:moveTo>
                  <a:pt x="265789" y="994240"/>
                </a:moveTo>
                <a:cubicBezTo>
                  <a:pt x="291777" y="994240"/>
                  <a:pt x="317766" y="995417"/>
                  <a:pt x="343754" y="996594"/>
                </a:cubicBezTo>
                <a:cubicBezTo>
                  <a:pt x="369743" y="997771"/>
                  <a:pt x="395731" y="998948"/>
                  <a:pt x="421719" y="1002479"/>
                </a:cubicBezTo>
                <a:cubicBezTo>
                  <a:pt x="395731" y="1006010"/>
                  <a:pt x="369743" y="1007186"/>
                  <a:pt x="343754" y="1008363"/>
                </a:cubicBezTo>
                <a:cubicBezTo>
                  <a:pt x="317766" y="1009540"/>
                  <a:pt x="291777" y="1009540"/>
                  <a:pt x="265789" y="1009540"/>
                </a:cubicBezTo>
                <a:cubicBezTo>
                  <a:pt x="239800" y="1009540"/>
                  <a:pt x="213812" y="1009540"/>
                  <a:pt x="187823" y="1008363"/>
                </a:cubicBezTo>
                <a:cubicBezTo>
                  <a:pt x="161835" y="1007186"/>
                  <a:pt x="135846" y="1006010"/>
                  <a:pt x="109858" y="1002479"/>
                </a:cubicBezTo>
                <a:cubicBezTo>
                  <a:pt x="135846" y="998948"/>
                  <a:pt x="161835" y="997771"/>
                  <a:pt x="187823" y="996594"/>
                </a:cubicBezTo>
                <a:cubicBezTo>
                  <a:pt x="213812" y="995417"/>
                  <a:pt x="239800" y="994240"/>
                  <a:pt x="265789" y="994240"/>
                </a:cubicBezTo>
                <a:close/>
                <a:moveTo>
                  <a:pt x="957884" y="93383"/>
                </a:moveTo>
                <a:cubicBezTo>
                  <a:pt x="961686" y="113459"/>
                  <a:pt x="964221" y="134790"/>
                  <a:pt x="964221" y="154866"/>
                </a:cubicBezTo>
                <a:cubicBezTo>
                  <a:pt x="965489" y="174942"/>
                  <a:pt x="965489" y="195018"/>
                  <a:pt x="965489" y="216349"/>
                </a:cubicBezTo>
                <a:cubicBezTo>
                  <a:pt x="965489" y="236425"/>
                  <a:pt x="965489" y="256501"/>
                  <a:pt x="964221" y="277832"/>
                </a:cubicBezTo>
                <a:cubicBezTo>
                  <a:pt x="964221" y="297908"/>
                  <a:pt x="961686" y="317984"/>
                  <a:pt x="957884" y="339314"/>
                </a:cubicBezTo>
                <a:cubicBezTo>
                  <a:pt x="955349" y="317984"/>
                  <a:pt x="952814" y="297908"/>
                  <a:pt x="951546" y="277832"/>
                </a:cubicBezTo>
                <a:cubicBezTo>
                  <a:pt x="950279" y="256501"/>
                  <a:pt x="950279" y="236425"/>
                  <a:pt x="950279" y="216349"/>
                </a:cubicBezTo>
                <a:cubicBezTo>
                  <a:pt x="950279" y="195018"/>
                  <a:pt x="950279" y="174942"/>
                  <a:pt x="951546" y="154866"/>
                </a:cubicBezTo>
                <a:cubicBezTo>
                  <a:pt x="952814" y="134790"/>
                  <a:pt x="955349" y="113459"/>
                  <a:pt x="957884" y="93383"/>
                </a:cubicBezTo>
                <a:close/>
                <a:moveTo>
                  <a:pt x="169950" y="0"/>
                </a:moveTo>
                <a:cubicBezTo>
                  <a:pt x="168708" y="33438"/>
                  <a:pt x="167465" y="65637"/>
                  <a:pt x="168708" y="97836"/>
                </a:cubicBezTo>
                <a:cubicBezTo>
                  <a:pt x="168708" y="131274"/>
                  <a:pt x="169950" y="163473"/>
                  <a:pt x="176161" y="195673"/>
                </a:cubicBezTo>
                <a:cubicBezTo>
                  <a:pt x="181130" y="226633"/>
                  <a:pt x="188583" y="257594"/>
                  <a:pt x="204732" y="282363"/>
                </a:cubicBezTo>
                <a:cubicBezTo>
                  <a:pt x="213427" y="294747"/>
                  <a:pt x="223365" y="304655"/>
                  <a:pt x="235787" y="310847"/>
                </a:cubicBezTo>
                <a:cubicBezTo>
                  <a:pt x="248209" y="314562"/>
                  <a:pt x="263116" y="314562"/>
                  <a:pt x="278023" y="310847"/>
                </a:cubicBezTo>
                <a:cubicBezTo>
                  <a:pt x="291687" y="308370"/>
                  <a:pt x="305351" y="300939"/>
                  <a:pt x="317773" y="292270"/>
                </a:cubicBezTo>
                <a:cubicBezTo>
                  <a:pt x="330196" y="283601"/>
                  <a:pt x="342618" y="273694"/>
                  <a:pt x="352555" y="261310"/>
                </a:cubicBezTo>
                <a:cubicBezTo>
                  <a:pt x="364978" y="250164"/>
                  <a:pt x="373673" y="239018"/>
                  <a:pt x="383611" y="225395"/>
                </a:cubicBezTo>
                <a:cubicBezTo>
                  <a:pt x="393549" y="213011"/>
                  <a:pt x="403486" y="199388"/>
                  <a:pt x="412182" y="185765"/>
                </a:cubicBezTo>
                <a:cubicBezTo>
                  <a:pt x="446964" y="131274"/>
                  <a:pt x="476777" y="74306"/>
                  <a:pt x="504106" y="13623"/>
                </a:cubicBezTo>
                <a:cubicBezTo>
                  <a:pt x="486715" y="76783"/>
                  <a:pt x="460628" y="138705"/>
                  <a:pt x="428331" y="195673"/>
                </a:cubicBezTo>
                <a:cubicBezTo>
                  <a:pt x="410940" y="225395"/>
                  <a:pt x="392306" y="252641"/>
                  <a:pt x="369946" y="277409"/>
                </a:cubicBezTo>
                <a:cubicBezTo>
                  <a:pt x="358767" y="289793"/>
                  <a:pt x="345102" y="300939"/>
                  <a:pt x="331438" y="312085"/>
                </a:cubicBezTo>
                <a:cubicBezTo>
                  <a:pt x="316531" y="321993"/>
                  <a:pt x="301625" y="330662"/>
                  <a:pt x="282991" y="334377"/>
                </a:cubicBezTo>
                <a:cubicBezTo>
                  <a:pt x="265600" y="338092"/>
                  <a:pt x="245725" y="339331"/>
                  <a:pt x="227092" y="331900"/>
                </a:cubicBezTo>
                <a:cubicBezTo>
                  <a:pt x="209701" y="324470"/>
                  <a:pt x="196036" y="310847"/>
                  <a:pt x="186099" y="294747"/>
                </a:cubicBezTo>
                <a:cubicBezTo>
                  <a:pt x="176161" y="279886"/>
                  <a:pt x="169950" y="262548"/>
                  <a:pt x="166223" y="247687"/>
                </a:cubicBezTo>
                <a:cubicBezTo>
                  <a:pt x="161254" y="230349"/>
                  <a:pt x="158770" y="214249"/>
                  <a:pt x="157528" y="196911"/>
                </a:cubicBezTo>
                <a:cubicBezTo>
                  <a:pt x="153801" y="163473"/>
                  <a:pt x="153801" y="131274"/>
                  <a:pt x="156285" y="97836"/>
                </a:cubicBezTo>
                <a:cubicBezTo>
                  <a:pt x="158770" y="64399"/>
                  <a:pt x="162497" y="32199"/>
                  <a:pt x="169950" y="0"/>
                </a:cubicBezTo>
                <a:close/>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15" name="Freeform 162">
            <a:extLst>
              <a:ext uri="{FF2B5EF4-FFF2-40B4-BE49-F238E27FC236}">
                <a16:creationId xmlns:a16="http://schemas.microsoft.com/office/drawing/2014/main" id="{4AF512EC-7B8C-3F49-9700-FF18069BE81E}"/>
              </a:ext>
            </a:extLst>
          </p:cNvPr>
          <p:cNvSpPr>
            <a:spLocks noChangeArrowheads="1"/>
          </p:cNvSpPr>
          <p:nvPr/>
        </p:nvSpPr>
        <p:spPr bwMode="auto">
          <a:xfrm>
            <a:off x="15402192" y="6099963"/>
            <a:ext cx="302110" cy="455925"/>
          </a:xfrm>
          <a:custGeom>
            <a:avLst/>
            <a:gdLst>
              <a:gd name="T0" fmla="*/ 134095 w 241"/>
              <a:gd name="T1" fmla="*/ 83837 h 365"/>
              <a:gd name="T2" fmla="*/ 134095 w 241"/>
              <a:gd name="T3" fmla="*/ 83837 h 365"/>
              <a:gd name="T4" fmla="*/ 129494 w 241"/>
              <a:gd name="T5" fmla="*/ 52398 h 365"/>
              <a:gd name="T6" fmla="*/ 129494 w 241"/>
              <a:gd name="T7" fmla="*/ 52398 h 365"/>
              <a:gd name="T8" fmla="*/ 143297 w 241"/>
              <a:gd name="T9" fmla="*/ 11790 h 365"/>
              <a:gd name="T10" fmla="*/ 143297 w 241"/>
              <a:gd name="T11" fmla="*/ 11790 h 365"/>
              <a:gd name="T12" fmla="*/ 101886 w 241"/>
              <a:gd name="T13" fmla="*/ 28819 h 365"/>
              <a:gd name="T14" fmla="*/ 101886 w 241"/>
              <a:gd name="T15" fmla="*/ 28819 h 365"/>
              <a:gd name="T16" fmla="*/ 82823 w 241"/>
              <a:gd name="T17" fmla="*/ 83837 h 365"/>
              <a:gd name="T18" fmla="*/ 38782 w 241"/>
              <a:gd name="T19" fmla="*/ 83837 h 365"/>
              <a:gd name="T20" fmla="*/ 38782 w 241"/>
              <a:gd name="T21" fmla="*/ 83837 h 365"/>
              <a:gd name="T22" fmla="*/ 21692 w 241"/>
              <a:gd name="T23" fmla="*/ 85147 h 365"/>
              <a:gd name="T24" fmla="*/ 15119 w 241"/>
              <a:gd name="T25" fmla="*/ 85802 h 365"/>
              <a:gd name="T26" fmla="*/ 15119 w 241"/>
              <a:gd name="T27" fmla="*/ 85802 h 365"/>
              <a:gd name="T28" fmla="*/ 657 w 241"/>
              <a:gd name="T29" fmla="*/ 101521 h 365"/>
              <a:gd name="T30" fmla="*/ 657 w 241"/>
              <a:gd name="T31" fmla="*/ 101521 h 365"/>
              <a:gd name="T32" fmla="*/ 11832 w 241"/>
              <a:gd name="T33" fmla="*/ 123135 h 365"/>
              <a:gd name="T34" fmla="*/ 15776 w 241"/>
              <a:gd name="T35" fmla="*/ 125100 h 365"/>
              <a:gd name="T36" fmla="*/ 11832 w 241"/>
              <a:gd name="T37" fmla="*/ 132305 h 365"/>
              <a:gd name="T38" fmla="*/ 11832 w 241"/>
              <a:gd name="T39" fmla="*/ 132305 h 365"/>
              <a:gd name="T40" fmla="*/ 20377 w 241"/>
              <a:gd name="T41" fmla="*/ 164399 h 365"/>
              <a:gd name="T42" fmla="*/ 23006 w 241"/>
              <a:gd name="T43" fmla="*/ 165709 h 365"/>
              <a:gd name="T44" fmla="*/ 20377 w 241"/>
              <a:gd name="T45" fmla="*/ 170949 h 365"/>
              <a:gd name="T46" fmla="*/ 20377 w 241"/>
              <a:gd name="T47" fmla="*/ 170949 h 365"/>
              <a:gd name="T48" fmla="*/ 27608 w 241"/>
              <a:gd name="T49" fmla="*/ 203697 h 365"/>
              <a:gd name="T50" fmla="*/ 30237 w 241"/>
              <a:gd name="T51" fmla="*/ 205007 h 365"/>
              <a:gd name="T52" fmla="*/ 29580 w 241"/>
              <a:gd name="T53" fmla="*/ 206317 h 365"/>
              <a:gd name="T54" fmla="*/ 29580 w 241"/>
              <a:gd name="T55" fmla="*/ 206317 h 365"/>
              <a:gd name="T56" fmla="*/ 26293 w 241"/>
              <a:gd name="T57" fmla="*/ 216142 h 365"/>
              <a:gd name="T58" fmla="*/ 26293 w 241"/>
              <a:gd name="T59" fmla="*/ 216142 h 365"/>
              <a:gd name="T60" fmla="*/ 47328 w 241"/>
              <a:gd name="T61" fmla="*/ 238411 h 365"/>
              <a:gd name="T62" fmla="*/ 157759 w 241"/>
              <a:gd name="T63" fmla="*/ 238411 h 365"/>
              <a:gd name="T64" fmla="*/ 157759 w 241"/>
              <a:gd name="T65" fmla="*/ 83837 h 365"/>
              <a:gd name="T66" fmla="*/ 134095 w 241"/>
              <a:gd name="T67" fmla="*/ 83837 h 36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41" h="365">
                <a:moveTo>
                  <a:pt x="204" y="128"/>
                </a:moveTo>
                <a:lnTo>
                  <a:pt x="204" y="128"/>
                </a:lnTo>
                <a:cubicBezTo>
                  <a:pt x="201" y="117"/>
                  <a:pt x="195" y="93"/>
                  <a:pt x="197" y="80"/>
                </a:cubicBezTo>
                <a:cubicBezTo>
                  <a:pt x="201" y="53"/>
                  <a:pt x="219" y="25"/>
                  <a:pt x="218" y="18"/>
                </a:cubicBezTo>
                <a:cubicBezTo>
                  <a:pt x="216" y="12"/>
                  <a:pt x="187" y="0"/>
                  <a:pt x="155" y="44"/>
                </a:cubicBezTo>
                <a:cubicBezTo>
                  <a:pt x="140" y="65"/>
                  <a:pt x="129" y="112"/>
                  <a:pt x="126" y="128"/>
                </a:cubicBezTo>
                <a:lnTo>
                  <a:pt x="59" y="128"/>
                </a:lnTo>
                <a:cubicBezTo>
                  <a:pt x="51" y="128"/>
                  <a:pt x="42" y="128"/>
                  <a:pt x="33" y="130"/>
                </a:cubicBezTo>
                <a:lnTo>
                  <a:pt x="23" y="131"/>
                </a:lnTo>
                <a:cubicBezTo>
                  <a:pt x="11" y="132"/>
                  <a:pt x="1" y="142"/>
                  <a:pt x="1" y="155"/>
                </a:cubicBezTo>
                <a:cubicBezTo>
                  <a:pt x="0" y="168"/>
                  <a:pt x="7" y="180"/>
                  <a:pt x="18" y="188"/>
                </a:cubicBezTo>
                <a:lnTo>
                  <a:pt x="24" y="191"/>
                </a:lnTo>
                <a:lnTo>
                  <a:pt x="18" y="202"/>
                </a:lnTo>
                <a:cubicBezTo>
                  <a:pt x="9" y="219"/>
                  <a:pt x="15" y="240"/>
                  <a:pt x="31" y="251"/>
                </a:cubicBezTo>
                <a:lnTo>
                  <a:pt x="35" y="253"/>
                </a:lnTo>
                <a:lnTo>
                  <a:pt x="31" y="261"/>
                </a:lnTo>
                <a:cubicBezTo>
                  <a:pt x="21" y="278"/>
                  <a:pt x="26" y="300"/>
                  <a:pt x="42" y="311"/>
                </a:cubicBezTo>
                <a:lnTo>
                  <a:pt x="46" y="313"/>
                </a:lnTo>
                <a:lnTo>
                  <a:pt x="45" y="315"/>
                </a:lnTo>
                <a:cubicBezTo>
                  <a:pt x="42" y="320"/>
                  <a:pt x="40" y="325"/>
                  <a:pt x="40" y="330"/>
                </a:cubicBezTo>
                <a:cubicBezTo>
                  <a:pt x="39" y="348"/>
                  <a:pt x="54" y="364"/>
                  <a:pt x="72" y="364"/>
                </a:cubicBezTo>
                <a:lnTo>
                  <a:pt x="240" y="364"/>
                </a:lnTo>
                <a:lnTo>
                  <a:pt x="240" y="128"/>
                </a:lnTo>
                <a:lnTo>
                  <a:pt x="204" y="12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6" name="Freeform 163">
            <a:extLst>
              <a:ext uri="{FF2B5EF4-FFF2-40B4-BE49-F238E27FC236}">
                <a16:creationId xmlns:a16="http://schemas.microsoft.com/office/drawing/2014/main" id="{0D8364E0-F30C-E949-B7F4-91C9AD7D6879}"/>
              </a:ext>
            </a:extLst>
          </p:cNvPr>
          <p:cNvSpPr>
            <a:spLocks noChangeArrowheads="1"/>
          </p:cNvSpPr>
          <p:nvPr/>
        </p:nvSpPr>
        <p:spPr bwMode="auto">
          <a:xfrm>
            <a:off x="15726275" y="6259263"/>
            <a:ext cx="82395" cy="296624"/>
          </a:xfrm>
          <a:custGeom>
            <a:avLst/>
            <a:gdLst>
              <a:gd name="T0" fmla="*/ 42550 w 66"/>
              <a:gd name="T1" fmla="*/ 154880 h 237"/>
              <a:gd name="T2" fmla="*/ 0 w 66"/>
              <a:gd name="T3" fmla="*/ 154880 h 237"/>
              <a:gd name="T4" fmla="*/ 0 w 66"/>
              <a:gd name="T5" fmla="*/ 0 h 237"/>
              <a:gd name="T6" fmla="*/ 42550 w 66"/>
              <a:gd name="T7" fmla="*/ 0 h 237"/>
              <a:gd name="T8" fmla="*/ 42550 w 66"/>
              <a:gd name="T9" fmla="*/ 154880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 h="237">
                <a:moveTo>
                  <a:pt x="65" y="236"/>
                </a:moveTo>
                <a:lnTo>
                  <a:pt x="0" y="236"/>
                </a:lnTo>
                <a:lnTo>
                  <a:pt x="0" y="0"/>
                </a:lnTo>
                <a:lnTo>
                  <a:pt x="65" y="0"/>
                </a:lnTo>
                <a:lnTo>
                  <a:pt x="65" y="236"/>
                </a:lnTo>
              </a:path>
            </a:pathLst>
          </a:custGeom>
          <a:solidFill>
            <a:srgbClr val="121B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7" name="Freeform 164">
            <a:extLst>
              <a:ext uri="{FF2B5EF4-FFF2-40B4-BE49-F238E27FC236}">
                <a16:creationId xmlns:a16="http://schemas.microsoft.com/office/drawing/2014/main" id="{04CC8304-4C3D-924D-BF80-1F547E2EBBCB}"/>
              </a:ext>
            </a:extLst>
          </p:cNvPr>
          <p:cNvSpPr>
            <a:spLocks noChangeArrowheads="1"/>
          </p:cNvSpPr>
          <p:nvPr/>
        </p:nvSpPr>
        <p:spPr bwMode="auto">
          <a:xfrm>
            <a:off x="8508558" y="6638282"/>
            <a:ext cx="933798" cy="780013"/>
          </a:xfrm>
          <a:custGeom>
            <a:avLst/>
            <a:gdLst>
              <a:gd name="T0" fmla="*/ 488999 w 751"/>
              <a:gd name="T1" fmla="*/ 0 h 627"/>
              <a:gd name="T2" fmla="*/ 0 w 751"/>
              <a:gd name="T3" fmla="*/ 0 h 627"/>
              <a:gd name="T4" fmla="*/ 0 w 751"/>
              <a:gd name="T5" fmla="*/ 306589 h 627"/>
              <a:gd name="T6" fmla="*/ 316219 w 751"/>
              <a:gd name="T7" fmla="*/ 306589 h 627"/>
              <a:gd name="T8" fmla="*/ 389243 w 751"/>
              <a:gd name="T9" fmla="*/ 408351 h 627"/>
              <a:gd name="T10" fmla="*/ 389243 w 751"/>
              <a:gd name="T11" fmla="*/ 306589 h 627"/>
              <a:gd name="T12" fmla="*/ 488999 w 751"/>
              <a:gd name="T13" fmla="*/ 306589 h 627"/>
              <a:gd name="T14" fmla="*/ 488999 w 751"/>
              <a:gd name="T15" fmla="*/ 0 h 6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51" h="627">
                <a:moveTo>
                  <a:pt x="750" y="0"/>
                </a:moveTo>
                <a:lnTo>
                  <a:pt x="0" y="0"/>
                </a:lnTo>
                <a:lnTo>
                  <a:pt x="0" y="470"/>
                </a:lnTo>
                <a:lnTo>
                  <a:pt x="485" y="470"/>
                </a:lnTo>
                <a:lnTo>
                  <a:pt x="597" y="626"/>
                </a:lnTo>
                <a:lnTo>
                  <a:pt x="597" y="470"/>
                </a:lnTo>
                <a:lnTo>
                  <a:pt x="750" y="470"/>
                </a:lnTo>
                <a:lnTo>
                  <a:pt x="750" y="0"/>
                </a:lnTo>
              </a:path>
            </a:pathLst>
          </a:custGeom>
          <a:solidFill>
            <a:srgbClr val="E6975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8" name="Freeform 165">
            <a:extLst>
              <a:ext uri="{FF2B5EF4-FFF2-40B4-BE49-F238E27FC236}">
                <a16:creationId xmlns:a16="http://schemas.microsoft.com/office/drawing/2014/main" id="{3AA737F5-FFF2-924F-88F6-88C9E2AE7937}"/>
              </a:ext>
            </a:extLst>
          </p:cNvPr>
          <p:cNvSpPr>
            <a:spLocks noChangeArrowheads="1"/>
          </p:cNvSpPr>
          <p:nvPr/>
        </p:nvSpPr>
        <p:spPr bwMode="auto">
          <a:xfrm>
            <a:off x="14715574" y="7182095"/>
            <a:ext cx="571264" cy="472402"/>
          </a:xfrm>
          <a:custGeom>
            <a:avLst/>
            <a:gdLst>
              <a:gd name="T0" fmla="*/ 149121 w 458"/>
              <a:gd name="T1" fmla="*/ 247052 h 379"/>
              <a:gd name="T2" fmla="*/ 104647 w 458"/>
              <a:gd name="T3" fmla="*/ 218295 h 379"/>
              <a:gd name="T4" fmla="*/ 104647 w 458"/>
              <a:gd name="T5" fmla="*/ 218295 h 379"/>
              <a:gd name="T6" fmla="*/ 63442 w 458"/>
              <a:gd name="T7" fmla="*/ 188230 h 379"/>
              <a:gd name="T8" fmla="*/ 63442 w 458"/>
              <a:gd name="T9" fmla="*/ 188230 h 379"/>
              <a:gd name="T10" fmla="*/ 0 w 458"/>
              <a:gd name="T11" fmla="*/ 82351 h 379"/>
              <a:gd name="T12" fmla="*/ 0 w 458"/>
              <a:gd name="T13" fmla="*/ 82351 h 379"/>
              <a:gd name="T14" fmla="*/ 81755 w 458"/>
              <a:gd name="T15" fmla="*/ 0 h 379"/>
              <a:gd name="T16" fmla="*/ 81755 w 458"/>
              <a:gd name="T17" fmla="*/ 0 h 379"/>
              <a:gd name="T18" fmla="*/ 149121 w 458"/>
              <a:gd name="T19" fmla="*/ 35947 h 379"/>
              <a:gd name="T20" fmla="*/ 149121 w 458"/>
              <a:gd name="T21" fmla="*/ 35947 h 379"/>
              <a:gd name="T22" fmla="*/ 217142 w 458"/>
              <a:gd name="T23" fmla="*/ 0 h 379"/>
              <a:gd name="T24" fmla="*/ 217142 w 458"/>
              <a:gd name="T25" fmla="*/ 0 h 379"/>
              <a:gd name="T26" fmla="*/ 298897 w 458"/>
              <a:gd name="T27" fmla="*/ 81697 h 379"/>
              <a:gd name="T28" fmla="*/ 298897 w 458"/>
              <a:gd name="T29" fmla="*/ 81697 h 379"/>
              <a:gd name="T30" fmla="*/ 235455 w 458"/>
              <a:gd name="T31" fmla="*/ 188230 h 379"/>
              <a:gd name="T32" fmla="*/ 235455 w 458"/>
              <a:gd name="T33" fmla="*/ 188230 h 379"/>
              <a:gd name="T34" fmla="*/ 193596 w 458"/>
              <a:gd name="T35" fmla="*/ 218295 h 379"/>
              <a:gd name="T36" fmla="*/ 149121 w 458"/>
              <a:gd name="T37" fmla="*/ 247052 h 3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58" h="379">
                <a:moveTo>
                  <a:pt x="228" y="378"/>
                </a:moveTo>
                <a:lnTo>
                  <a:pt x="160" y="334"/>
                </a:lnTo>
                <a:cubicBezTo>
                  <a:pt x="157" y="332"/>
                  <a:pt x="128" y="313"/>
                  <a:pt x="97" y="288"/>
                </a:cubicBezTo>
                <a:cubicBezTo>
                  <a:pt x="52" y="250"/>
                  <a:pt x="0" y="198"/>
                  <a:pt x="0" y="126"/>
                </a:cubicBezTo>
                <a:cubicBezTo>
                  <a:pt x="0" y="57"/>
                  <a:pt x="56" y="0"/>
                  <a:pt x="125" y="0"/>
                </a:cubicBezTo>
                <a:cubicBezTo>
                  <a:pt x="168" y="0"/>
                  <a:pt x="206" y="22"/>
                  <a:pt x="228" y="55"/>
                </a:cubicBezTo>
                <a:cubicBezTo>
                  <a:pt x="251" y="22"/>
                  <a:pt x="289" y="0"/>
                  <a:pt x="332" y="0"/>
                </a:cubicBezTo>
                <a:cubicBezTo>
                  <a:pt x="401" y="0"/>
                  <a:pt x="457" y="56"/>
                  <a:pt x="457" y="125"/>
                </a:cubicBezTo>
                <a:cubicBezTo>
                  <a:pt x="457" y="198"/>
                  <a:pt x="405" y="250"/>
                  <a:pt x="360" y="288"/>
                </a:cubicBezTo>
                <a:cubicBezTo>
                  <a:pt x="329" y="313"/>
                  <a:pt x="299" y="332"/>
                  <a:pt x="296" y="334"/>
                </a:cubicBezTo>
                <a:lnTo>
                  <a:pt x="228" y="378"/>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19" name="Freeform 166">
            <a:extLst>
              <a:ext uri="{FF2B5EF4-FFF2-40B4-BE49-F238E27FC236}">
                <a16:creationId xmlns:a16="http://schemas.microsoft.com/office/drawing/2014/main" id="{C4CEC409-B70A-C64D-B08B-413D690A0ECA}"/>
              </a:ext>
            </a:extLst>
          </p:cNvPr>
          <p:cNvSpPr>
            <a:spLocks noChangeArrowheads="1"/>
          </p:cNvSpPr>
          <p:nvPr/>
        </p:nvSpPr>
        <p:spPr bwMode="auto">
          <a:xfrm>
            <a:off x="8189965" y="5627561"/>
            <a:ext cx="703096" cy="582263"/>
          </a:xfrm>
          <a:custGeom>
            <a:avLst/>
            <a:gdLst>
              <a:gd name="T0" fmla="*/ 184013 w 565"/>
              <a:gd name="T1" fmla="*/ 304660 h 468"/>
              <a:gd name="T2" fmla="*/ 128548 w 565"/>
              <a:gd name="T3" fmla="*/ 268779 h 468"/>
              <a:gd name="T4" fmla="*/ 128548 w 565"/>
              <a:gd name="T5" fmla="*/ 268779 h 468"/>
              <a:gd name="T6" fmla="*/ 78304 w 565"/>
              <a:gd name="T7" fmla="*/ 232246 h 468"/>
              <a:gd name="T8" fmla="*/ 78304 w 565"/>
              <a:gd name="T9" fmla="*/ 232246 h 468"/>
              <a:gd name="T10" fmla="*/ 0 w 565"/>
              <a:gd name="T11" fmla="*/ 101771 h 468"/>
              <a:gd name="T12" fmla="*/ 0 w 565"/>
              <a:gd name="T13" fmla="*/ 101771 h 468"/>
              <a:gd name="T14" fmla="*/ 101142 w 565"/>
              <a:gd name="T15" fmla="*/ 652 h 468"/>
              <a:gd name="T16" fmla="*/ 101142 w 565"/>
              <a:gd name="T17" fmla="*/ 652 h 468"/>
              <a:gd name="T18" fmla="*/ 184013 w 565"/>
              <a:gd name="T19" fmla="*/ 44362 h 468"/>
              <a:gd name="T20" fmla="*/ 184013 w 565"/>
              <a:gd name="T21" fmla="*/ 44362 h 468"/>
              <a:gd name="T22" fmla="*/ 267537 w 565"/>
              <a:gd name="T23" fmla="*/ 0 h 468"/>
              <a:gd name="T24" fmla="*/ 267537 w 565"/>
              <a:gd name="T25" fmla="*/ 0 h 468"/>
              <a:gd name="T26" fmla="*/ 368026 w 565"/>
              <a:gd name="T27" fmla="*/ 101118 h 468"/>
              <a:gd name="T28" fmla="*/ 368026 w 565"/>
              <a:gd name="T29" fmla="*/ 101118 h 468"/>
              <a:gd name="T30" fmla="*/ 289723 w 565"/>
              <a:gd name="T31" fmla="*/ 231594 h 468"/>
              <a:gd name="T32" fmla="*/ 289723 w 565"/>
              <a:gd name="T33" fmla="*/ 231594 h 468"/>
              <a:gd name="T34" fmla="*/ 238826 w 565"/>
              <a:gd name="T35" fmla="*/ 268779 h 468"/>
              <a:gd name="T36" fmla="*/ 184013 w 565"/>
              <a:gd name="T37" fmla="*/ 304660 h 46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65" h="468">
                <a:moveTo>
                  <a:pt x="282" y="467"/>
                </a:moveTo>
                <a:lnTo>
                  <a:pt x="197" y="412"/>
                </a:lnTo>
                <a:cubicBezTo>
                  <a:pt x="194" y="410"/>
                  <a:pt x="157" y="386"/>
                  <a:pt x="120" y="356"/>
                </a:cubicBezTo>
                <a:cubicBezTo>
                  <a:pt x="64" y="310"/>
                  <a:pt x="0" y="245"/>
                  <a:pt x="0" y="156"/>
                </a:cubicBezTo>
                <a:cubicBezTo>
                  <a:pt x="0" y="70"/>
                  <a:pt x="69" y="1"/>
                  <a:pt x="155" y="1"/>
                </a:cubicBezTo>
                <a:cubicBezTo>
                  <a:pt x="207" y="1"/>
                  <a:pt x="253" y="27"/>
                  <a:pt x="282" y="68"/>
                </a:cubicBezTo>
                <a:cubicBezTo>
                  <a:pt x="310" y="27"/>
                  <a:pt x="356" y="0"/>
                  <a:pt x="410" y="0"/>
                </a:cubicBezTo>
                <a:cubicBezTo>
                  <a:pt x="495" y="0"/>
                  <a:pt x="564" y="70"/>
                  <a:pt x="564" y="155"/>
                </a:cubicBezTo>
                <a:cubicBezTo>
                  <a:pt x="564" y="245"/>
                  <a:pt x="500" y="309"/>
                  <a:pt x="444" y="355"/>
                </a:cubicBezTo>
                <a:cubicBezTo>
                  <a:pt x="406" y="386"/>
                  <a:pt x="370" y="410"/>
                  <a:pt x="366" y="412"/>
                </a:cubicBezTo>
                <a:lnTo>
                  <a:pt x="282" y="467"/>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0" name="Freeform 167">
            <a:extLst>
              <a:ext uri="{FF2B5EF4-FFF2-40B4-BE49-F238E27FC236}">
                <a16:creationId xmlns:a16="http://schemas.microsoft.com/office/drawing/2014/main" id="{EBE767D6-87FD-2442-B1F2-B51F700806A8}"/>
              </a:ext>
            </a:extLst>
          </p:cNvPr>
          <p:cNvSpPr>
            <a:spLocks noChangeArrowheads="1"/>
          </p:cNvSpPr>
          <p:nvPr/>
        </p:nvSpPr>
        <p:spPr bwMode="auto">
          <a:xfrm>
            <a:off x="17006129" y="6308695"/>
            <a:ext cx="175775" cy="175778"/>
          </a:xfrm>
          <a:custGeom>
            <a:avLst/>
            <a:gdLst>
              <a:gd name="T0" fmla="*/ 91516 w 141"/>
              <a:gd name="T1" fmla="*/ 45104 h 141"/>
              <a:gd name="T2" fmla="*/ 91516 w 141"/>
              <a:gd name="T3" fmla="*/ 45104 h 141"/>
              <a:gd name="T4" fmla="*/ 45758 w 141"/>
              <a:gd name="T5" fmla="*/ 91516 h 141"/>
              <a:gd name="T6" fmla="*/ 45758 w 141"/>
              <a:gd name="T7" fmla="*/ 91516 h 141"/>
              <a:gd name="T8" fmla="*/ 0 w 141"/>
              <a:gd name="T9" fmla="*/ 45104 h 141"/>
              <a:gd name="T10" fmla="*/ 0 w 141"/>
              <a:gd name="T11" fmla="*/ 45104 h 141"/>
              <a:gd name="T12" fmla="*/ 45758 w 141"/>
              <a:gd name="T13" fmla="*/ 0 h 141"/>
              <a:gd name="T14" fmla="*/ 45758 w 141"/>
              <a:gd name="T15" fmla="*/ 0 h 141"/>
              <a:gd name="T16" fmla="*/ 91516 w 141"/>
              <a:gd name="T17" fmla="*/ 45104 h 1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1" h="141">
                <a:moveTo>
                  <a:pt x="140" y="69"/>
                </a:moveTo>
                <a:lnTo>
                  <a:pt x="140" y="69"/>
                </a:lnTo>
                <a:cubicBezTo>
                  <a:pt x="140" y="108"/>
                  <a:pt x="109" y="140"/>
                  <a:pt x="70" y="140"/>
                </a:cubicBezTo>
                <a:cubicBezTo>
                  <a:pt x="31" y="140"/>
                  <a:pt x="0" y="108"/>
                  <a:pt x="0" y="69"/>
                </a:cubicBezTo>
                <a:cubicBezTo>
                  <a:pt x="0" y="31"/>
                  <a:pt x="31" y="0"/>
                  <a:pt x="70" y="0"/>
                </a:cubicBezTo>
                <a:cubicBezTo>
                  <a:pt x="109" y="0"/>
                  <a:pt x="140" y="31"/>
                  <a:pt x="140" y="69"/>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1" name="Freeform 168">
            <a:extLst>
              <a:ext uri="{FF2B5EF4-FFF2-40B4-BE49-F238E27FC236}">
                <a16:creationId xmlns:a16="http://schemas.microsoft.com/office/drawing/2014/main" id="{CB0768DC-1645-BD48-A472-D28557B05863}"/>
              </a:ext>
            </a:extLst>
          </p:cNvPr>
          <p:cNvSpPr>
            <a:spLocks noChangeArrowheads="1"/>
          </p:cNvSpPr>
          <p:nvPr/>
        </p:nvSpPr>
        <p:spPr bwMode="auto">
          <a:xfrm>
            <a:off x="14023463" y="4847546"/>
            <a:ext cx="247185" cy="247190"/>
          </a:xfrm>
          <a:custGeom>
            <a:avLst/>
            <a:gdLst>
              <a:gd name="T0" fmla="*/ 128957 w 197"/>
              <a:gd name="T1" fmla="*/ 64479 h 197"/>
              <a:gd name="T2" fmla="*/ 128957 w 197"/>
              <a:gd name="T3" fmla="*/ 64479 h 197"/>
              <a:gd name="T4" fmla="*/ 64479 w 197"/>
              <a:gd name="T5" fmla="*/ 128957 h 197"/>
              <a:gd name="T6" fmla="*/ 64479 w 197"/>
              <a:gd name="T7" fmla="*/ 128957 h 197"/>
              <a:gd name="T8" fmla="*/ 0 w 197"/>
              <a:gd name="T9" fmla="*/ 64479 h 197"/>
              <a:gd name="T10" fmla="*/ 0 w 197"/>
              <a:gd name="T11" fmla="*/ 64479 h 197"/>
              <a:gd name="T12" fmla="*/ 64479 w 197"/>
              <a:gd name="T13" fmla="*/ 0 h 197"/>
              <a:gd name="T14" fmla="*/ 64479 w 197"/>
              <a:gd name="T15" fmla="*/ 0 h 197"/>
              <a:gd name="T16" fmla="*/ 128957 w 197"/>
              <a:gd name="T17" fmla="*/ 64479 h 1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7" h="197">
                <a:moveTo>
                  <a:pt x="196" y="98"/>
                </a:moveTo>
                <a:lnTo>
                  <a:pt x="196" y="98"/>
                </a:lnTo>
                <a:cubicBezTo>
                  <a:pt x="196" y="152"/>
                  <a:pt x="151" y="196"/>
                  <a:pt x="98" y="196"/>
                </a:cubicBezTo>
                <a:cubicBezTo>
                  <a:pt x="43" y="196"/>
                  <a:pt x="0" y="152"/>
                  <a:pt x="0" y="98"/>
                </a:cubicBezTo>
                <a:cubicBezTo>
                  <a:pt x="0" y="44"/>
                  <a:pt x="43" y="0"/>
                  <a:pt x="98" y="0"/>
                </a:cubicBezTo>
                <a:cubicBezTo>
                  <a:pt x="151" y="0"/>
                  <a:pt x="196" y="44"/>
                  <a:pt x="196" y="98"/>
                </a:cubicBezTo>
              </a:path>
            </a:pathLst>
          </a:custGeom>
          <a:solidFill>
            <a:srgbClr val="A1DF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2" name="Freeform 169">
            <a:extLst>
              <a:ext uri="{FF2B5EF4-FFF2-40B4-BE49-F238E27FC236}">
                <a16:creationId xmlns:a16="http://schemas.microsoft.com/office/drawing/2014/main" id="{182BC772-346B-3245-92ED-C8212C2755A5}"/>
              </a:ext>
            </a:extLst>
          </p:cNvPr>
          <p:cNvSpPr>
            <a:spLocks noChangeArrowheads="1"/>
          </p:cNvSpPr>
          <p:nvPr/>
        </p:nvSpPr>
        <p:spPr bwMode="auto">
          <a:xfrm>
            <a:off x="9491795" y="4984877"/>
            <a:ext cx="164788" cy="164791"/>
          </a:xfrm>
          <a:custGeom>
            <a:avLst/>
            <a:gdLst>
              <a:gd name="T0" fmla="*/ 85764 w 134"/>
              <a:gd name="T1" fmla="*/ 42560 h 134"/>
              <a:gd name="T2" fmla="*/ 85764 w 134"/>
              <a:gd name="T3" fmla="*/ 42560 h 134"/>
              <a:gd name="T4" fmla="*/ 43205 w 134"/>
              <a:gd name="T5" fmla="*/ 85764 h 134"/>
              <a:gd name="T6" fmla="*/ 43205 w 134"/>
              <a:gd name="T7" fmla="*/ 85764 h 134"/>
              <a:gd name="T8" fmla="*/ 0 w 134"/>
              <a:gd name="T9" fmla="*/ 42560 h 134"/>
              <a:gd name="T10" fmla="*/ 0 w 134"/>
              <a:gd name="T11" fmla="*/ 42560 h 134"/>
              <a:gd name="T12" fmla="*/ 43205 w 134"/>
              <a:gd name="T13" fmla="*/ 0 h 134"/>
              <a:gd name="T14" fmla="*/ 43205 w 134"/>
              <a:gd name="T15" fmla="*/ 0 h 134"/>
              <a:gd name="T16" fmla="*/ 85764 w 134"/>
              <a:gd name="T17" fmla="*/ 42560 h 1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4" h="134">
                <a:moveTo>
                  <a:pt x="133" y="66"/>
                </a:moveTo>
                <a:lnTo>
                  <a:pt x="133" y="66"/>
                </a:lnTo>
                <a:cubicBezTo>
                  <a:pt x="133" y="103"/>
                  <a:pt x="103" y="133"/>
                  <a:pt x="67" y="133"/>
                </a:cubicBezTo>
                <a:cubicBezTo>
                  <a:pt x="30" y="133"/>
                  <a:pt x="0" y="103"/>
                  <a:pt x="0" y="66"/>
                </a:cubicBezTo>
                <a:cubicBezTo>
                  <a:pt x="0" y="29"/>
                  <a:pt x="30" y="0"/>
                  <a:pt x="67" y="0"/>
                </a:cubicBezTo>
                <a:cubicBezTo>
                  <a:pt x="103" y="0"/>
                  <a:pt x="133" y="29"/>
                  <a:pt x="133" y="66"/>
                </a:cubicBezTo>
              </a:path>
            </a:pathLst>
          </a:custGeom>
          <a:noFill/>
          <a:ln w="12700" cap="flat">
            <a:solidFill>
              <a:srgbClr val="121B49"/>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3" name="Freeform 170">
            <a:extLst>
              <a:ext uri="{FF2B5EF4-FFF2-40B4-BE49-F238E27FC236}">
                <a16:creationId xmlns:a16="http://schemas.microsoft.com/office/drawing/2014/main" id="{D6027CBC-74E4-934D-AEA0-EE7B44E15C12}"/>
              </a:ext>
            </a:extLst>
          </p:cNvPr>
          <p:cNvSpPr>
            <a:spLocks noChangeArrowheads="1"/>
          </p:cNvSpPr>
          <p:nvPr/>
        </p:nvSpPr>
        <p:spPr bwMode="auto">
          <a:xfrm>
            <a:off x="6525610" y="8099429"/>
            <a:ext cx="203236" cy="203244"/>
          </a:xfrm>
          <a:custGeom>
            <a:avLst/>
            <a:gdLst>
              <a:gd name="T0" fmla="*/ 105912 w 162"/>
              <a:gd name="T1" fmla="*/ 52628 h 162"/>
              <a:gd name="T2" fmla="*/ 105912 w 162"/>
              <a:gd name="T3" fmla="*/ 52628 h 162"/>
              <a:gd name="T4" fmla="*/ 53285 w 162"/>
              <a:gd name="T5" fmla="*/ 105914 h 162"/>
              <a:gd name="T6" fmla="*/ 53285 w 162"/>
              <a:gd name="T7" fmla="*/ 105914 h 162"/>
              <a:gd name="T8" fmla="*/ 0 w 162"/>
              <a:gd name="T9" fmla="*/ 52628 h 162"/>
              <a:gd name="T10" fmla="*/ 0 w 162"/>
              <a:gd name="T11" fmla="*/ 52628 h 162"/>
              <a:gd name="T12" fmla="*/ 53285 w 162"/>
              <a:gd name="T13" fmla="*/ 0 h 162"/>
              <a:gd name="T14" fmla="*/ 53285 w 162"/>
              <a:gd name="T15" fmla="*/ 0 h 162"/>
              <a:gd name="T16" fmla="*/ 105912 w 162"/>
              <a:gd name="T17" fmla="*/ 52628 h 1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2" h="162">
                <a:moveTo>
                  <a:pt x="161" y="80"/>
                </a:moveTo>
                <a:lnTo>
                  <a:pt x="161" y="80"/>
                </a:lnTo>
                <a:cubicBezTo>
                  <a:pt x="161" y="124"/>
                  <a:pt x="125" y="161"/>
                  <a:pt x="81" y="161"/>
                </a:cubicBezTo>
                <a:cubicBezTo>
                  <a:pt x="36" y="161"/>
                  <a:pt x="0" y="124"/>
                  <a:pt x="0" y="80"/>
                </a:cubicBezTo>
                <a:cubicBezTo>
                  <a:pt x="0" y="36"/>
                  <a:pt x="36" y="0"/>
                  <a:pt x="81" y="0"/>
                </a:cubicBezTo>
                <a:cubicBezTo>
                  <a:pt x="125" y="0"/>
                  <a:pt x="161" y="36"/>
                  <a:pt x="161" y="80"/>
                </a:cubicBezTo>
              </a:path>
            </a:pathLst>
          </a:custGeom>
          <a:solidFill>
            <a:srgbClr val="A1DFF3"/>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4" name="Freeform 171">
            <a:extLst>
              <a:ext uri="{FF2B5EF4-FFF2-40B4-BE49-F238E27FC236}">
                <a16:creationId xmlns:a16="http://schemas.microsoft.com/office/drawing/2014/main" id="{820BD6BE-FF40-B941-B6C0-2FF19F3125CC}"/>
              </a:ext>
            </a:extLst>
          </p:cNvPr>
          <p:cNvSpPr>
            <a:spLocks noChangeArrowheads="1"/>
          </p:cNvSpPr>
          <p:nvPr/>
        </p:nvSpPr>
        <p:spPr bwMode="auto">
          <a:xfrm>
            <a:off x="16215147" y="8000555"/>
            <a:ext cx="1779711" cy="1774256"/>
          </a:xfrm>
          <a:custGeom>
            <a:avLst/>
            <a:gdLst>
              <a:gd name="T0" fmla="*/ 293633 w 1427"/>
              <a:gd name="T1" fmla="*/ 33273 h 1426"/>
              <a:gd name="T2" fmla="*/ 443393 w 1427"/>
              <a:gd name="T3" fmla="*/ 0 h 1426"/>
              <a:gd name="T4" fmla="*/ 444701 w 1427"/>
              <a:gd name="T5" fmla="*/ 20877 h 1426"/>
              <a:gd name="T6" fmla="*/ 706944 w 1427"/>
              <a:gd name="T7" fmla="*/ 90685 h 1426"/>
              <a:gd name="T8" fmla="*/ 572225 w 1427"/>
              <a:gd name="T9" fmla="*/ 32621 h 1426"/>
              <a:gd name="T10" fmla="*/ 576149 w 1427"/>
              <a:gd name="T11" fmla="*/ 13048 h 1426"/>
              <a:gd name="T12" fmla="*/ 706944 w 1427"/>
              <a:gd name="T13" fmla="*/ 90685 h 1426"/>
              <a:gd name="T14" fmla="*/ 74553 w 1427"/>
              <a:gd name="T15" fmla="*/ 213339 h 1426"/>
              <a:gd name="T16" fmla="*/ 177880 w 1427"/>
              <a:gd name="T17" fmla="*/ 99819 h 1426"/>
              <a:gd name="T18" fmla="*/ 190306 w 1427"/>
              <a:gd name="T19" fmla="*/ 115477 h 1426"/>
              <a:gd name="T20" fmla="*/ 880246 w 1427"/>
              <a:gd name="T21" fmla="*/ 299457 h 1426"/>
              <a:gd name="T22" fmla="*/ 803732 w 1427"/>
              <a:gd name="T23" fmla="*/ 173541 h 1426"/>
              <a:gd name="T24" fmla="*/ 818773 w 1427"/>
              <a:gd name="T25" fmla="*/ 160493 h 1426"/>
              <a:gd name="T26" fmla="*/ 880246 w 1427"/>
              <a:gd name="T27" fmla="*/ 299457 h 1426"/>
              <a:gd name="T28" fmla="*/ 654 w 1427"/>
              <a:gd name="T29" fmla="*/ 486699 h 1426"/>
              <a:gd name="T30" fmla="*/ 0 w 1427"/>
              <a:gd name="T31" fmla="*/ 464517 h 1426"/>
              <a:gd name="T32" fmla="*/ 37930 w 1427"/>
              <a:gd name="T33" fmla="*/ 339906 h 1426"/>
              <a:gd name="T34" fmla="*/ 20273 w 1427"/>
              <a:gd name="T35" fmla="*/ 464517 h 1426"/>
              <a:gd name="T36" fmla="*/ 20927 w 1427"/>
              <a:gd name="T37" fmla="*/ 486047 h 1426"/>
              <a:gd name="T38" fmla="*/ 907059 w 1427"/>
              <a:gd name="T39" fmla="*/ 616529 h 1426"/>
              <a:gd name="T40" fmla="*/ 888094 w 1427"/>
              <a:gd name="T41" fmla="*/ 609352 h 1426"/>
              <a:gd name="T42" fmla="*/ 912291 w 1427"/>
              <a:gd name="T43" fmla="*/ 464517 h 1426"/>
              <a:gd name="T44" fmla="*/ 930602 w 1427"/>
              <a:gd name="T45" fmla="*/ 421458 h 1426"/>
              <a:gd name="T46" fmla="*/ 932564 w 1427"/>
              <a:gd name="T47" fmla="*/ 464517 h 1426"/>
              <a:gd name="T48" fmla="*/ 907059 w 1427"/>
              <a:gd name="T49" fmla="*/ 616529 h 1426"/>
              <a:gd name="T50" fmla="*/ 100058 w 1427"/>
              <a:gd name="T51" fmla="*/ 752231 h 1426"/>
              <a:gd name="T52" fmla="*/ 45124 w 1427"/>
              <a:gd name="T53" fmla="*/ 610657 h 1426"/>
              <a:gd name="T54" fmla="*/ 115753 w 1427"/>
              <a:gd name="T55" fmla="*/ 739182 h 1426"/>
              <a:gd name="T56" fmla="*/ 737026 w 1427"/>
              <a:gd name="T57" fmla="*/ 843568 h 1426"/>
              <a:gd name="T58" fmla="*/ 725909 w 1427"/>
              <a:gd name="T59" fmla="*/ 827258 h 1426"/>
              <a:gd name="T60" fmla="*/ 846240 w 1427"/>
              <a:gd name="T61" fmla="*/ 734616 h 1426"/>
              <a:gd name="T62" fmla="*/ 737026 w 1427"/>
              <a:gd name="T63" fmla="*/ 843568 h 1426"/>
              <a:gd name="T64" fmla="*/ 334834 w 1427"/>
              <a:gd name="T65" fmla="*/ 911419 h 1426"/>
              <a:gd name="T66" fmla="*/ 207963 w 1427"/>
              <a:gd name="T67" fmla="*/ 827910 h 1426"/>
              <a:gd name="T68" fmla="*/ 340719 w 1427"/>
              <a:gd name="T69" fmla="*/ 891847 h 1426"/>
              <a:gd name="T70" fmla="*/ 466936 w 1427"/>
              <a:gd name="T71" fmla="*/ 929687 h 1426"/>
              <a:gd name="T72" fmla="*/ 466936 w 1427"/>
              <a:gd name="T73" fmla="*/ 909462 h 1426"/>
              <a:gd name="T74" fmla="*/ 618657 w 1427"/>
              <a:gd name="T75" fmla="*/ 904243 h 1426"/>
              <a:gd name="T76" fmla="*/ 466936 w 1427"/>
              <a:gd name="T77" fmla="*/ 929687 h 142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427" h="1426">
                <a:moveTo>
                  <a:pt x="460" y="79"/>
                </a:moveTo>
                <a:lnTo>
                  <a:pt x="449" y="51"/>
                </a:lnTo>
                <a:cubicBezTo>
                  <a:pt x="522" y="21"/>
                  <a:pt x="599" y="5"/>
                  <a:pt x="678" y="0"/>
                </a:cubicBezTo>
                <a:lnTo>
                  <a:pt x="680" y="32"/>
                </a:lnTo>
                <a:cubicBezTo>
                  <a:pt x="604" y="35"/>
                  <a:pt x="530" y="51"/>
                  <a:pt x="460" y="79"/>
                </a:cubicBezTo>
                <a:close/>
                <a:moveTo>
                  <a:pt x="1081" y="139"/>
                </a:moveTo>
                <a:lnTo>
                  <a:pt x="1081" y="139"/>
                </a:lnTo>
                <a:cubicBezTo>
                  <a:pt x="1018" y="98"/>
                  <a:pt x="948" y="68"/>
                  <a:pt x="875" y="50"/>
                </a:cubicBezTo>
                <a:lnTo>
                  <a:pt x="881" y="20"/>
                </a:lnTo>
                <a:cubicBezTo>
                  <a:pt x="959" y="38"/>
                  <a:pt x="1031" y="69"/>
                  <a:pt x="1098" y="112"/>
                </a:cubicBezTo>
                <a:lnTo>
                  <a:pt x="1081" y="139"/>
                </a:lnTo>
                <a:close/>
                <a:moveTo>
                  <a:pt x="140" y="344"/>
                </a:moveTo>
                <a:lnTo>
                  <a:pt x="114" y="327"/>
                </a:lnTo>
                <a:cubicBezTo>
                  <a:pt x="157" y="260"/>
                  <a:pt x="210" y="202"/>
                  <a:pt x="272" y="153"/>
                </a:cubicBezTo>
                <a:lnTo>
                  <a:pt x="291" y="177"/>
                </a:lnTo>
                <a:cubicBezTo>
                  <a:pt x="231" y="224"/>
                  <a:pt x="181" y="280"/>
                  <a:pt x="140" y="344"/>
                </a:cubicBezTo>
                <a:close/>
                <a:moveTo>
                  <a:pt x="1346" y="459"/>
                </a:moveTo>
                <a:lnTo>
                  <a:pt x="1346" y="459"/>
                </a:lnTo>
                <a:cubicBezTo>
                  <a:pt x="1318" y="388"/>
                  <a:pt x="1278" y="324"/>
                  <a:pt x="1229" y="266"/>
                </a:cubicBezTo>
                <a:lnTo>
                  <a:pt x="1252" y="246"/>
                </a:lnTo>
                <a:cubicBezTo>
                  <a:pt x="1304" y="306"/>
                  <a:pt x="1346" y="373"/>
                  <a:pt x="1375" y="447"/>
                </a:cubicBezTo>
                <a:lnTo>
                  <a:pt x="1346" y="459"/>
                </a:lnTo>
                <a:close/>
                <a:moveTo>
                  <a:pt x="1" y="746"/>
                </a:moveTo>
                <a:lnTo>
                  <a:pt x="1" y="746"/>
                </a:lnTo>
                <a:cubicBezTo>
                  <a:pt x="1" y="735"/>
                  <a:pt x="0" y="724"/>
                  <a:pt x="0" y="712"/>
                </a:cubicBezTo>
                <a:cubicBezTo>
                  <a:pt x="0" y="644"/>
                  <a:pt x="10" y="577"/>
                  <a:pt x="29" y="512"/>
                </a:cubicBezTo>
                <a:lnTo>
                  <a:pt x="58" y="521"/>
                </a:lnTo>
                <a:cubicBezTo>
                  <a:pt x="41" y="583"/>
                  <a:pt x="31" y="648"/>
                  <a:pt x="31" y="712"/>
                </a:cubicBezTo>
                <a:cubicBezTo>
                  <a:pt x="31" y="723"/>
                  <a:pt x="31" y="734"/>
                  <a:pt x="32" y="745"/>
                </a:cubicBezTo>
                <a:lnTo>
                  <a:pt x="1" y="746"/>
                </a:lnTo>
                <a:close/>
                <a:moveTo>
                  <a:pt x="1387" y="945"/>
                </a:moveTo>
                <a:lnTo>
                  <a:pt x="1358" y="934"/>
                </a:lnTo>
                <a:cubicBezTo>
                  <a:pt x="1383" y="863"/>
                  <a:pt x="1395" y="789"/>
                  <a:pt x="1395" y="712"/>
                </a:cubicBezTo>
                <a:cubicBezTo>
                  <a:pt x="1395" y="691"/>
                  <a:pt x="1394" y="669"/>
                  <a:pt x="1392" y="648"/>
                </a:cubicBezTo>
                <a:lnTo>
                  <a:pt x="1423" y="646"/>
                </a:lnTo>
                <a:cubicBezTo>
                  <a:pt x="1425" y="667"/>
                  <a:pt x="1426" y="690"/>
                  <a:pt x="1426" y="712"/>
                </a:cubicBezTo>
                <a:cubicBezTo>
                  <a:pt x="1426" y="792"/>
                  <a:pt x="1413" y="870"/>
                  <a:pt x="1387" y="945"/>
                </a:cubicBezTo>
                <a:close/>
                <a:moveTo>
                  <a:pt x="153" y="1153"/>
                </a:moveTo>
                <a:lnTo>
                  <a:pt x="153" y="1153"/>
                </a:lnTo>
                <a:cubicBezTo>
                  <a:pt x="104" y="1090"/>
                  <a:pt x="66" y="1021"/>
                  <a:pt x="40" y="947"/>
                </a:cubicBezTo>
                <a:lnTo>
                  <a:pt x="69" y="936"/>
                </a:lnTo>
                <a:cubicBezTo>
                  <a:pt x="94" y="1008"/>
                  <a:pt x="130" y="1074"/>
                  <a:pt x="177" y="1133"/>
                </a:cubicBezTo>
                <a:lnTo>
                  <a:pt x="153" y="1153"/>
                </a:lnTo>
                <a:close/>
                <a:moveTo>
                  <a:pt x="1127" y="1293"/>
                </a:moveTo>
                <a:lnTo>
                  <a:pt x="1110" y="1268"/>
                </a:lnTo>
                <a:cubicBezTo>
                  <a:pt x="1171" y="1224"/>
                  <a:pt x="1224" y="1170"/>
                  <a:pt x="1269" y="1108"/>
                </a:cubicBezTo>
                <a:lnTo>
                  <a:pt x="1294" y="1126"/>
                </a:lnTo>
                <a:cubicBezTo>
                  <a:pt x="1248" y="1190"/>
                  <a:pt x="1192" y="1246"/>
                  <a:pt x="1127" y="1293"/>
                </a:cubicBezTo>
                <a:close/>
                <a:moveTo>
                  <a:pt x="512" y="1397"/>
                </a:moveTo>
                <a:lnTo>
                  <a:pt x="512" y="1397"/>
                </a:lnTo>
                <a:cubicBezTo>
                  <a:pt x="436" y="1374"/>
                  <a:pt x="365" y="1340"/>
                  <a:pt x="300" y="1294"/>
                </a:cubicBezTo>
                <a:lnTo>
                  <a:pt x="318" y="1269"/>
                </a:lnTo>
                <a:cubicBezTo>
                  <a:pt x="380" y="1312"/>
                  <a:pt x="449" y="1346"/>
                  <a:pt x="521" y="1367"/>
                </a:cubicBezTo>
                <a:lnTo>
                  <a:pt x="512" y="1397"/>
                </a:lnTo>
                <a:close/>
                <a:moveTo>
                  <a:pt x="714" y="1425"/>
                </a:moveTo>
                <a:lnTo>
                  <a:pt x="714" y="1394"/>
                </a:lnTo>
                <a:cubicBezTo>
                  <a:pt x="790" y="1394"/>
                  <a:pt x="865" y="1382"/>
                  <a:pt x="936" y="1357"/>
                </a:cubicBezTo>
                <a:lnTo>
                  <a:pt x="946" y="1386"/>
                </a:lnTo>
                <a:cubicBezTo>
                  <a:pt x="872" y="1412"/>
                  <a:pt x="793" y="1425"/>
                  <a:pt x="714" y="1425"/>
                </a:cubicBezTo>
                <a:close/>
              </a:path>
            </a:pathLst>
          </a:custGeom>
          <a:solidFill>
            <a:srgbClr val="4376BD"/>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5" name="Freeform 172">
            <a:extLst>
              <a:ext uri="{FF2B5EF4-FFF2-40B4-BE49-F238E27FC236}">
                <a16:creationId xmlns:a16="http://schemas.microsoft.com/office/drawing/2014/main" id="{D0A835E9-079B-F44B-8C70-DA19B380D057}"/>
              </a:ext>
            </a:extLst>
          </p:cNvPr>
          <p:cNvSpPr>
            <a:spLocks noChangeArrowheads="1"/>
          </p:cNvSpPr>
          <p:nvPr/>
        </p:nvSpPr>
        <p:spPr bwMode="auto">
          <a:xfrm>
            <a:off x="8239404" y="4512473"/>
            <a:ext cx="587742" cy="587753"/>
          </a:xfrm>
          <a:custGeom>
            <a:avLst/>
            <a:gdLst>
              <a:gd name="T0" fmla="*/ 96841 w 471"/>
              <a:gd name="T1" fmla="*/ 10492 h 470"/>
              <a:gd name="T2" fmla="*/ 146571 w 471"/>
              <a:gd name="T3" fmla="*/ 0 h 470"/>
              <a:gd name="T4" fmla="*/ 146571 w 471"/>
              <a:gd name="T5" fmla="*/ 7869 h 470"/>
              <a:gd name="T6" fmla="*/ 232288 w 471"/>
              <a:gd name="T7" fmla="*/ 30819 h 470"/>
              <a:gd name="T8" fmla="*/ 187794 w 471"/>
              <a:gd name="T9" fmla="*/ 11803 h 470"/>
              <a:gd name="T10" fmla="*/ 189757 w 471"/>
              <a:gd name="T11" fmla="*/ 3934 h 470"/>
              <a:gd name="T12" fmla="*/ 232288 w 471"/>
              <a:gd name="T13" fmla="*/ 30819 h 470"/>
              <a:gd name="T14" fmla="*/ 24210 w 471"/>
              <a:gd name="T15" fmla="*/ 70163 h 470"/>
              <a:gd name="T16" fmla="*/ 58236 w 471"/>
              <a:gd name="T17" fmla="*/ 32131 h 470"/>
              <a:gd name="T18" fmla="*/ 63470 w 471"/>
              <a:gd name="T19" fmla="*/ 38688 h 470"/>
              <a:gd name="T20" fmla="*/ 288561 w 471"/>
              <a:gd name="T21" fmla="*/ 99015 h 470"/>
              <a:gd name="T22" fmla="*/ 263696 w 471"/>
              <a:gd name="T23" fmla="*/ 58360 h 470"/>
              <a:gd name="T24" fmla="*/ 270240 w 471"/>
              <a:gd name="T25" fmla="*/ 52458 h 470"/>
              <a:gd name="T26" fmla="*/ 288561 w 471"/>
              <a:gd name="T27" fmla="*/ 99015 h 470"/>
              <a:gd name="T28" fmla="*/ 0 w 471"/>
              <a:gd name="T29" fmla="*/ 160653 h 470"/>
              <a:gd name="T30" fmla="*/ 0 w 471"/>
              <a:gd name="T31" fmla="*/ 153440 h 470"/>
              <a:gd name="T32" fmla="*/ 13741 w 471"/>
              <a:gd name="T33" fmla="*/ 112785 h 470"/>
              <a:gd name="T34" fmla="*/ 8506 w 471"/>
              <a:gd name="T35" fmla="*/ 153440 h 470"/>
              <a:gd name="T36" fmla="*/ 8506 w 471"/>
              <a:gd name="T37" fmla="*/ 160653 h 470"/>
              <a:gd name="T38" fmla="*/ 299030 w 471"/>
              <a:gd name="T39" fmla="*/ 203931 h 470"/>
              <a:gd name="T40" fmla="*/ 291178 w 471"/>
              <a:gd name="T41" fmla="*/ 200652 h 470"/>
              <a:gd name="T42" fmla="*/ 299030 w 471"/>
              <a:gd name="T43" fmla="*/ 153440 h 470"/>
              <a:gd name="T44" fmla="*/ 306882 w 471"/>
              <a:gd name="T45" fmla="*/ 139014 h 470"/>
              <a:gd name="T46" fmla="*/ 307537 w 471"/>
              <a:gd name="T47" fmla="*/ 153440 h 470"/>
              <a:gd name="T48" fmla="*/ 299030 w 471"/>
              <a:gd name="T49" fmla="*/ 203931 h 470"/>
              <a:gd name="T50" fmla="*/ 32717 w 471"/>
              <a:gd name="T51" fmla="*/ 248520 h 470"/>
              <a:gd name="T52" fmla="*/ 16358 w 471"/>
              <a:gd name="T53" fmla="*/ 201308 h 470"/>
              <a:gd name="T54" fmla="*/ 39260 w 471"/>
              <a:gd name="T55" fmla="*/ 243274 h 470"/>
              <a:gd name="T56" fmla="*/ 243412 w 471"/>
              <a:gd name="T57" fmla="*/ 279339 h 470"/>
              <a:gd name="T58" fmla="*/ 238177 w 471"/>
              <a:gd name="T59" fmla="*/ 272126 h 470"/>
              <a:gd name="T60" fmla="*/ 278746 w 471"/>
              <a:gd name="T61" fmla="*/ 243274 h 470"/>
              <a:gd name="T62" fmla="*/ 243412 w 471"/>
              <a:gd name="T63" fmla="*/ 279339 h 470"/>
              <a:gd name="T64" fmla="*/ 110582 w 471"/>
              <a:gd name="T65" fmla="*/ 301634 h 470"/>
              <a:gd name="T66" fmla="*/ 69359 w 471"/>
              <a:gd name="T67" fmla="*/ 272126 h 470"/>
              <a:gd name="T68" fmla="*/ 112545 w 471"/>
              <a:gd name="T69" fmla="*/ 293765 h 470"/>
              <a:gd name="T70" fmla="*/ 153768 w 471"/>
              <a:gd name="T71" fmla="*/ 307535 h 470"/>
              <a:gd name="T72" fmla="*/ 153768 w 471"/>
              <a:gd name="T73" fmla="*/ 299011 h 470"/>
              <a:gd name="T74" fmla="*/ 204152 w 471"/>
              <a:gd name="T75" fmla="*/ 299011 h 470"/>
              <a:gd name="T76" fmla="*/ 153768 w 471"/>
              <a:gd name="T77" fmla="*/ 307535 h 4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71" h="470">
                <a:moveTo>
                  <a:pt x="152" y="28"/>
                </a:moveTo>
                <a:lnTo>
                  <a:pt x="148" y="16"/>
                </a:lnTo>
                <a:cubicBezTo>
                  <a:pt x="172" y="6"/>
                  <a:pt x="198" y="1"/>
                  <a:pt x="224" y="0"/>
                </a:cubicBezTo>
                <a:lnTo>
                  <a:pt x="224" y="12"/>
                </a:lnTo>
                <a:cubicBezTo>
                  <a:pt x="199" y="13"/>
                  <a:pt x="175" y="18"/>
                  <a:pt x="152" y="28"/>
                </a:cubicBezTo>
                <a:close/>
                <a:moveTo>
                  <a:pt x="355" y="47"/>
                </a:moveTo>
                <a:lnTo>
                  <a:pt x="355" y="47"/>
                </a:lnTo>
                <a:cubicBezTo>
                  <a:pt x="334" y="34"/>
                  <a:pt x="311" y="24"/>
                  <a:pt x="287" y="18"/>
                </a:cubicBezTo>
                <a:lnTo>
                  <a:pt x="290" y="6"/>
                </a:lnTo>
                <a:cubicBezTo>
                  <a:pt x="316" y="12"/>
                  <a:pt x="340" y="22"/>
                  <a:pt x="362" y="36"/>
                </a:cubicBezTo>
                <a:lnTo>
                  <a:pt x="355" y="47"/>
                </a:lnTo>
                <a:close/>
                <a:moveTo>
                  <a:pt x="48" y="114"/>
                </a:moveTo>
                <a:lnTo>
                  <a:pt x="37" y="107"/>
                </a:lnTo>
                <a:cubicBezTo>
                  <a:pt x="51" y="85"/>
                  <a:pt x="69" y="65"/>
                  <a:pt x="89" y="49"/>
                </a:cubicBezTo>
                <a:lnTo>
                  <a:pt x="97" y="59"/>
                </a:lnTo>
                <a:cubicBezTo>
                  <a:pt x="78" y="75"/>
                  <a:pt x="61" y="93"/>
                  <a:pt x="48" y="114"/>
                </a:cubicBezTo>
                <a:close/>
                <a:moveTo>
                  <a:pt x="441" y="151"/>
                </a:moveTo>
                <a:lnTo>
                  <a:pt x="441" y="151"/>
                </a:lnTo>
                <a:cubicBezTo>
                  <a:pt x="432" y="128"/>
                  <a:pt x="419" y="108"/>
                  <a:pt x="403" y="89"/>
                </a:cubicBezTo>
                <a:lnTo>
                  <a:pt x="413" y="80"/>
                </a:lnTo>
                <a:cubicBezTo>
                  <a:pt x="430" y="100"/>
                  <a:pt x="443" y="122"/>
                  <a:pt x="453" y="147"/>
                </a:cubicBezTo>
                <a:lnTo>
                  <a:pt x="441" y="151"/>
                </a:lnTo>
                <a:close/>
                <a:moveTo>
                  <a:pt x="0" y="245"/>
                </a:moveTo>
                <a:lnTo>
                  <a:pt x="0" y="245"/>
                </a:lnTo>
                <a:cubicBezTo>
                  <a:pt x="0" y="242"/>
                  <a:pt x="0" y="238"/>
                  <a:pt x="0" y="234"/>
                </a:cubicBezTo>
                <a:cubicBezTo>
                  <a:pt x="0" y="212"/>
                  <a:pt x="3" y="190"/>
                  <a:pt x="9" y="168"/>
                </a:cubicBezTo>
                <a:lnTo>
                  <a:pt x="21" y="172"/>
                </a:lnTo>
                <a:cubicBezTo>
                  <a:pt x="16" y="192"/>
                  <a:pt x="13" y="213"/>
                  <a:pt x="13" y="234"/>
                </a:cubicBezTo>
                <a:cubicBezTo>
                  <a:pt x="13" y="238"/>
                  <a:pt x="13" y="241"/>
                  <a:pt x="13" y="245"/>
                </a:cubicBezTo>
                <a:lnTo>
                  <a:pt x="0" y="245"/>
                </a:lnTo>
                <a:close/>
                <a:moveTo>
                  <a:pt x="457" y="311"/>
                </a:moveTo>
                <a:lnTo>
                  <a:pt x="445" y="306"/>
                </a:lnTo>
                <a:cubicBezTo>
                  <a:pt x="453" y="283"/>
                  <a:pt x="457" y="259"/>
                  <a:pt x="457" y="234"/>
                </a:cubicBezTo>
                <a:cubicBezTo>
                  <a:pt x="457" y="227"/>
                  <a:pt x="457" y="220"/>
                  <a:pt x="456" y="214"/>
                </a:cubicBezTo>
                <a:lnTo>
                  <a:pt x="469" y="212"/>
                </a:lnTo>
                <a:cubicBezTo>
                  <a:pt x="469" y="220"/>
                  <a:pt x="470" y="227"/>
                  <a:pt x="470" y="234"/>
                </a:cubicBezTo>
                <a:cubicBezTo>
                  <a:pt x="470" y="261"/>
                  <a:pt x="466" y="286"/>
                  <a:pt x="457" y="311"/>
                </a:cubicBezTo>
                <a:close/>
                <a:moveTo>
                  <a:pt x="50" y="379"/>
                </a:moveTo>
                <a:lnTo>
                  <a:pt x="50" y="379"/>
                </a:lnTo>
                <a:cubicBezTo>
                  <a:pt x="33" y="359"/>
                  <a:pt x="21" y="336"/>
                  <a:pt x="13" y="311"/>
                </a:cubicBezTo>
                <a:lnTo>
                  <a:pt x="25" y="307"/>
                </a:lnTo>
                <a:cubicBezTo>
                  <a:pt x="33" y="330"/>
                  <a:pt x="44" y="352"/>
                  <a:pt x="60" y="371"/>
                </a:cubicBezTo>
                <a:lnTo>
                  <a:pt x="50" y="379"/>
                </a:lnTo>
                <a:close/>
                <a:moveTo>
                  <a:pt x="372" y="426"/>
                </a:moveTo>
                <a:lnTo>
                  <a:pt x="364" y="415"/>
                </a:lnTo>
                <a:cubicBezTo>
                  <a:pt x="384" y="401"/>
                  <a:pt x="402" y="383"/>
                  <a:pt x="416" y="363"/>
                </a:cubicBezTo>
                <a:lnTo>
                  <a:pt x="426" y="371"/>
                </a:lnTo>
                <a:cubicBezTo>
                  <a:pt x="411" y="392"/>
                  <a:pt x="393" y="410"/>
                  <a:pt x="372" y="426"/>
                </a:cubicBezTo>
                <a:close/>
                <a:moveTo>
                  <a:pt x="169" y="460"/>
                </a:moveTo>
                <a:lnTo>
                  <a:pt x="169" y="460"/>
                </a:lnTo>
                <a:cubicBezTo>
                  <a:pt x="144" y="453"/>
                  <a:pt x="120" y="441"/>
                  <a:pt x="99" y="426"/>
                </a:cubicBezTo>
                <a:lnTo>
                  <a:pt x="106" y="415"/>
                </a:lnTo>
                <a:cubicBezTo>
                  <a:pt x="126" y="430"/>
                  <a:pt x="148" y="440"/>
                  <a:pt x="172" y="448"/>
                </a:cubicBezTo>
                <a:lnTo>
                  <a:pt x="169" y="460"/>
                </a:lnTo>
                <a:close/>
                <a:moveTo>
                  <a:pt x="235" y="469"/>
                </a:moveTo>
                <a:lnTo>
                  <a:pt x="235" y="456"/>
                </a:lnTo>
                <a:cubicBezTo>
                  <a:pt x="260" y="456"/>
                  <a:pt x="284" y="453"/>
                  <a:pt x="308" y="444"/>
                </a:cubicBezTo>
                <a:lnTo>
                  <a:pt x="312" y="456"/>
                </a:lnTo>
                <a:cubicBezTo>
                  <a:pt x="287" y="465"/>
                  <a:pt x="262" y="469"/>
                  <a:pt x="235" y="469"/>
                </a:cubicBezTo>
                <a:close/>
              </a:path>
            </a:pathLst>
          </a:custGeom>
          <a:solidFill>
            <a:srgbClr val="69AFE6"/>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6" name="Freeform 125">
            <a:extLst>
              <a:ext uri="{FF2B5EF4-FFF2-40B4-BE49-F238E27FC236}">
                <a16:creationId xmlns:a16="http://schemas.microsoft.com/office/drawing/2014/main" id="{6F1A5EE7-880F-064F-ACE6-7085421F32E6}"/>
              </a:ext>
            </a:extLst>
          </p:cNvPr>
          <p:cNvSpPr>
            <a:spLocks noChangeArrowheads="1"/>
          </p:cNvSpPr>
          <p:nvPr/>
        </p:nvSpPr>
        <p:spPr bwMode="auto">
          <a:xfrm>
            <a:off x="6575044" y="8780570"/>
            <a:ext cx="740305" cy="740317"/>
          </a:xfrm>
          <a:custGeom>
            <a:avLst/>
            <a:gdLst>
              <a:gd name="connsiteX0" fmla="*/ 485242 w 740305"/>
              <a:gd name="connsiteY0" fmla="*/ 704173 h 740317"/>
              <a:gd name="connsiteX1" fmla="*/ 491463 w 740305"/>
              <a:gd name="connsiteY1" fmla="*/ 719129 h 740317"/>
              <a:gd name="connsiteX2" fmla="*/ 370775 w 740305"/>
              <a:gd name="connsiteY2" fmla="*/ 740317 h 740317"/>
              <a:gd name="connsiteX3" fmla="*/ 370775 w 740305"/>
              <a:gd name="connsiteY3" fmla="*/ 724114 h 740317"/>
              <a:gd name="connsiteX4" fmla="*/ 485242 w 740305"/>
              <a:gd name="connsiteY4" fmla="*/ 704173 h 740317"/>
              <a:gd name="connsiteX5" fmla="*/ 165480 w 740305"/>
              <a:gd name="connsiteY5" fmla="*/ 658059 h 740317"/>
              <a:gd name="connsiteX6" fmla="*/ 269994 w 740305"/>
              <a:gd name="connsiteY6" fmla="*/ 709159 h 740317"/>
              <a:gd name="connsiteX7" fmla="*/ 265017 w 740305"/>
              <a:gd name="connsiteY7" fmla="*/ 725361 h 740317"/>
              <a:gd name="connsiteX8" fmla="*/ 155526 w 740305"/>
              <a:gd name="connsiteY8" fmla="*/ 671769 h 740317"/>
              <a:gd name="connsiteX9" fmla="*/ 658187 w 740305"/>
              <a:gd name="connsiteY9" fmla="*/ 575802 h 740317"/>
              <a:gd name="connsiteX10" fmla="*/ 670629 w 740305"/>
              <a:gd name="connsiteY10" fmla="*/ 584526 h 740317"/>
              <a:gd name="connsiteX11" fmla="*/ 584779 w 740305"/>
              <a:gd name="connsiteY11" fmla="*/ 670522 h 740317"/>
              <a:gd name="connsiteX12" fmla="*/ 574825 w 740305"/>
              <a:gd name="connsiteY12" fmla="*/ 658059 h 740317"/>
              <a:gd name="connsiteX13" fmla="*/ 658187 w 740305"/>
              <a:gd name="connsiteY13" fmla="*/ 575802 h 740317"/>
              <a:gd name="connsiteX14" fmla="*/ 36082 w 740305"/>
              <a:gd name="connsiteY14" fmla="*/ 486066 h 740317"/>
              <a:gd name="connsiteX15" fmla="*/ 92072 w 740305"/>
              <a:gd name="connsiteY15" fmla="*/ 588265 h 740317"/>
              <a:gd name="connsiteX16" fmla="*/ 79630 w 740305"/>
              <a:gd name="connsiteY16" fmla="*/ 598236 h 740317"/>
              <a:gd name="connsiteX17" fmla="*/ 21152 w 740305"/>
              <a:gd name="connsiteY17" fmla="*/ 491052 h 740317"/>
              <a:gd name="connsiteX18" fmla="*/ 737817 w 740305"/>
              <a:gd name="connsiteY18" fmla="*/ 335261 h 740317"/>
              <a:gd name="connsiteX19" fmla="*/ 740305 w 740305"/>
              <a:gd name="connsiteY19" fmla="*/ 370158 h 740317"/>
              <a:gd name="connsiteX20" fmla="*/ 720398 w 740305"/>
              <a:gd name="connsiteY20" fmla="*/ 489805 h 740317"/>
              <a:gd name="connsiteX21" fmla="*/ 705467 w 740305"/>
              <a:gd name="connsiteY21" fmla="*/ 484820 h 740317"/>
              <a:gd name="connsiteX22" fmla="*/ 724130 w 740305"/>
              <a:gd name="connsiteY22" fmla="*/ 370158 h 740317"/>
              <a:gd name="connsiteX23" fmla="*/ 721642 w 740305"/>
              <a:gd name="connsiteY23" fmla="*/ 336508 h 740317"/>
              <a:gd name="connsiteX24" fmla="*/ 14931 w 740305"/>
              <a:gd name="connsiteY24" fmla="*/ 265467 h 740317"/>
              <a:gd name="connsiteX25" fmla="*/ 29861 w 740305"/>
              <a:gd name="connsiteY25" fmla="*/ 270452 h 740317"/>
              <a:gd name="connsiteX26" fmla="*/ 16175 w 740305"/>
              <a:gd name="connsiteY26" fmla="*/ 370158 h 740317"/>
              <a:gd name="connsiteX27" fmla="*/ 16175 w 740305"/>
              <a:gd name="connsiteY27" fmla="*/ 386361 h 740317"/>
              <a:gd name="connsiteX28" fmla="*/ 1244 w 740305"/>
              <a:gd name="connsiteY28" fmla="*/ 387607 h 740317"/>
              <a:gd name="connsiteX29" fmla="*/ 0 w 740305"/>
              <a:gd name="connsiteY29" fmla="*/ 370158 h 740317"/>
              <a:gd name="connsiteX30" fmla="*/ 14931 w 740305"/>
              <a:gd name="connsiteY30" fmla="*/ 265467 h 740317"/>
              <a:gd name="connsiteX31" fmla="*/ 649478 w 740305"/>
              <a:gd name="connsiteY31" fmla="*/ 127125 h 740317"/>
              <a:gd name="connsiteX32" fmla="*/ 712932 w 740305"/>
              <a:gd name="connsiteY32" fmla="*/ 231816 h 740317"/>
              <a:gd name="connsiteX33" fmla="*/ 699246 w 740305"/>
              <a:gd name="connsiteY33" fmla="*/ 238048 h 740317"/>
              <a:gd name="connsiteX34" fmla="*/ 637036 w 740305"/>
              <a:gd name="connsiteY34" fmla="*/ 138342 h 740317"/>
              <a:gd name="connsiteX35" fmla="*/ 141840 w 740305"/>
              <a:gd name="connsiteY35" fmla="*/ 78518 h 740317"/>
              <a:gd name="connsiteX36" fmla="*/ 151794 w 740305"/>
              <a:gd name="connsiteY36" fmla="*/ 92228 h 740317"/>
              <a:gd name="connsiteX37" fmla="*/ 72164 w 740305"/>
              <a:gd name="connsiteY37" fmla="*/ 178224 h 740317"/>
              <a:gd name="connsiteX38" fmla="*/ 59722 w 740305"/>
              <a:gd name="connsiteY38" fmla="*/ 169500 h 740317"/>
              <a:gd name="connsiteX39" fmla="*/ 141840 w 740305"/>
              <a:gd name="connsiteY39" fmla="*/ 78518 h 740317"/>
              <a:gd name="connsiteX40" fmla="*/ 457869 w 740305"/>
              <a:gd name="connsiteY40" fmla="*/ 9971 h 740317"/>
              <a:gd name="connsiteX41" fmla="*/ 569848 w 740305"/>
              <a:gd name="connsiteY41" fmla="*/ 57331 h 740317"/>
              <a:gd name="connsiteX42" fmla="*/ 561139 w 740305"/>
              <a:gd name="connsiteY42" fmla="*/ 72287 h 740317"/>
              <a:gd name="connsiteX43" fmla="*/ 454137 w 740305"/>
              <a:gd name="connsiteY43" fmla="*/ 24926 h 740317"/>
              <a:gd name="connsiteX44" fmla="*/ 352112 w 740305"/>
              <a:gd name="connsiteY44" fmla="*/ 0 h 740317"/>
              <a:gd name="connsiteX45" fmla="*/ 353356 w 740305"/>
              <a:gd name="connsiteY45" fmla="*/ 16202 h 740317"/>
              <a:gd name="connsiteX46" fmla="*/ 238889 w 740305"/>
              <a:gd name="connsiteY46" fmla="*/ 41129 h 740317"/>
              <a:gd name="connsiteX47" fmla="*/ 232667 w 740305"/>
              <a:gd name="connsiteY47" fmla="*/ 26173 h 740317"/>
              <a:gd name="connsiteX48" fmla="*/ 352112 w 740305"/>
              <a:gd name="connsiteY48" fmla="*/ 0 h 740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40305" h="740317">
                <a:moveTo>
                  <a:pt x="485242" y="704173"/>
                </a:moveTo>
                <a:lnTo>
                  <a:pt x="491463" y="719129"/>
                </a:lnTo>
                <a:cubicBezTo>
                  <a:pt x="451648" y="732839"/>
                  <a:pt x="411834" y="740317"/>
                  <a:pt x="370775" y="740317"/>
                </a:cubicBezTo>
                <a:lnTo>
                  <a:pt x="370775" y="724114"/>
                </a:lnTo>
                <a:cubicBezTo>
                  <a:pt x="410589" y="724114"/>
                  <a:pt x="449160" y="716636"/>
                  <a:pt x="485242" y="704173"/>
                </a:cubicBezTo>
                <a:close/>
                <a:moveTo>
                  <a:pt x="165480" y="658059"/>
                </a:moveTo>
                <a:cubicBezTo>
                  <a:pt x="197830" y="681739"/>
                  <a:pt x="232667" y="699188"/>
                  <a:pt x="269994" y="709159"/>
                </a:cubicBezTo>
                <a:lnTo>
                  <a:pt x="265017" y="725361"/>
                </a:lnTo>
                <a:cubicBezTo>
                  <a:pt x="226446" y="714144"/>
                  <a:pt x="189120" y="695449"/>
                  <a:pt x="155526" y="671769"/>
                </a:cubicBezTo>
                <a:close/>
                <a:moveTo>
                  <a:pt x="658187" y="575802"/>
                </a:moveTo>
                <a:lnTo>
                  <a:pt x="670629" y="584526"/>
                </a:lnTo>
                <a:cubicBezTo>
                  <a:pt x="648233" y="618177"/>
                  <a:pt x="618372" y="646842"/>
                  <a:pt x="584779" y="670522"/>
                </a:cubicBezTo>
                <a:lnTo>
                  <a:pt x="574825" y="658059"/>
                </a:lnTo>
                <a:cubicBezTo>
                  <a:pt x="607175" y="635625"/>
                  <a:pt x="635791" y="608206"/>
                  <a:pt x="658187" y="575802"/>
                </a:cubicBezTo>
                <a:close/>
                <a:moveTo>
                  <a:pt x="36082" y="486066"/>
                </a:moveTo>
                <a:cubicBezTo>
                  <a:pt x="48524" y="523456"/>
                  <a:pt x="68432" y="558353"/>
                  <a:pt x="92072" y="588265"/>
                </a:cubicBezTo>
                <a:lnTo>
                  <a:pt x="79630" y="598236"/>
                </a:lnTo>
                <a:cubicBezTo>
                  <a:pt x="54745" y="565831"/>
                  <a:pt x="34838" y="529688"/>
                  <a:pt x="21152" y="491052"/>
                </a:cubicBezTo>
                <a:close/>
                <a:moveTo>
                  <a:pt x="737817" y="335261"/>
                </a:moveTo>
                <a:cubicBezTo>
                  <a:pt x="739061" y="346478"/>
                  <a:pt x="740305" y="357695"/>
                  <a:pt x="740305" y="370158"/>
                </a:cubicBezTo>
                <a:cubicBezTo>
                  <a:pt x="740305" y="411287"/>
                  <a:pt x="732840" y="451169"/>
                  <a:pt x="720398" y="489805"/>
                </a:cubicBezTo>
                <a:lnTo>
                  <a:pt x="705467" y="484820"/>
                </a:lnTo>
                <a:cubicBezTo>
                  <a:pt x="717909" y="448677"/>
                  <a:pt x="724130" y="408794"/>
                  <a:pt x="724130" y="370158"/>
                </a:cubicBezTo>
                <a:cubicBezTo>
                  <a:pt x="724130" y="357695"/>
                  <a:pt x="722886" y="347724"/>
                  <a:pt x="721642" y="336508"/>
                </a:cubicBezTo>
                <a:close/>
                <a:moveTo>
                  <a:pt x="14931" y="265467"/>
                </a:moveTo>
                <a:lnTo>
                  <a:pt x="29861" y="270452"/>
                </a:lnTo>
                <a:cubicBezTo>
                  <a:pt x="21152" y="302857"/>
                  <a:pt x="16175" y="336508"/>
                  <a:pt x="16175" y="370158"/>
                </a:cubicBezTo>
                <a:cubicBezTo>
                  <a:pt x="16175" y="375144"/>
                  <a:pt x="16175" y="381375"/>
                  <a:pt x="16175" y="386361"/>
                </a:cubicBezTo>
                <a:lnTo>
                  <a:pt x="1244" y="387607"/>
                </a:lnTo>
                <a:cubicBezTo>
                  <a:pt x="1244" y="381375"/>
                  <a:pt x="0" y="375144"/>
                  <a:pt x="0" y="370158"/>
                </a:cubicBezTo>
                <a:cubicBezTo>
                  <a:pt x="0" y="335261"/>
                  <a:pt x="4977" y="299118"/>
                  <a:pt x="14931" y="265467"/>
                </a:cubicBezTo>
                <a:close/>
                <a:moveTo>
                  <a:pt x="649478" y="127125"/>
                </a:moveTo>
                <a:cubicBezTo>
                  <a:pt x="676850" y="158283"/>
                  <a:pt x="698002" y="193180"/>
                  <a:pt x="712932" y="231816"/>
                </a:cubicBezTo>
                <a:lnTo>
                  <a:pt x="699246" y="238048"/>
                </a:lnTo>
                <a:cubicBezTo>
                  <a:pt x="684316" y="200658"/>
                  <a:pt x="663164" y="167007"/>
                  <a:pt x="637036" y="138342"/>
                </a:cubicBezTo>
                <a:close/>
                <a:moveTo>
                  <a:pt x="141840" y="78518"/>
                </a:moveTo>
                <a:lnTo>
                  <a:pt x="151794" y="92228"/>
                </a:lnTo>
                <a:cubicBezTo>
                  <a:pt x="120689" y="115908"/>
                  <a:pt x="93316" y="144574"/>
                  <a:pt x="72164" y="178224"/>
                </a:cubicBezTo>
                <a:lnTo>
                  <a:pt x="59722" y="169500"/>
                </a:lnTo>
                <a:cubicBezTo>
                  <a:pt x="80874" y="134603"/>
                  <a:pt x="108246" y="104691"/>
                  <a:pt x="141840" y="78518"/>
                </a:cubicBezTo>
                <a:close/>
                <a:moveTo>
                  <a:pt x="457869" y="9971"/>
                </a:moveTo>
                <a:cubicBezTo>
                  <a:pt x="497684" y="18695"/>
                  <a:pt x="535010" y="36143"/>
                  <a:pt x="569848" y="57331"/>
                </a:cubicBezTo>
                <a:lnTo>
                  <a:pt x="561139" y="72287"/>
                </a:lnTo>
                <a:cubicBezTo>
                  <a:pt x="528789" y="49853"/>
                  <a:pt x="491463" y="34897"/>
                  <a:pt x="454137" y="24926"/>
                </a:cubicBezTo>
                <a:close/>
                <a:moveTo>
                  <a:pt x="352112" y="0"/>
                </a:moveTo>
                <a:lnTo>
                  <a:pt x="353356" y="16202"/>
                </a:lnTo>
                <a:cubicBezTo>
                  <a:pt x="313541" y="17449"/>
                  <a:pt x="276215" y="26173"/>
                  <a:pt x="238889" y="41129"/>
                </a:cubicBezTo>
                <a:lnTo>
                  <a:pt x="232667" y="26173"/>
                </a:lnTo>
                <a:cubicBezTo>
                  <a:pt x="271238" y="11217"/>
                  <a:pt x="311053" y="1246"/>
                  <a:pt x="352112" y="0"/>
                </a:cubicBezTo>
                <a:close/>
              </a:path>
            </a:pathLst>
          </a:custGeom>
          <a:solidFill>
            <a:srgbClr val="69AFE6"/>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127" name="Freeform 174">
            <a:extLst>
              <a:ext uri="{FF2B5EF4-FFF2-40B4-BE49-F238E27FC236}">
                <a16:creationId xmlns:a16="http://schemas.microsoft.com/office/drawing/2014/main" id="{A16F6D98-D7FF-1F47-B973-8B3A171DB1DD}"/>
              </a:ext>
            </a:extLst>
          </p:cNvPr>
          <p:cNvSpPr>
            <a:spLocks noChangeArrowheads="1"/>
          </p:cNvSpPr>
          <p:nvPr/>
        </p:nvSpPr>
        <p:spPr bwMode="auto">
          <a:xfrm>
            <a:off x="15347264" y="7039276"/>
            <a:ext cx="2048864" cy="494374"/>
          </a:xfrm>
          <a:custGeom>
            <a:avLst/>
            <a:gdLst>
              <a:gd name="T0" fmla="*/ 1073699 w 1644"/>
              <a:gd name="T1" fmla="*/ 234477 h 398"/>
              <a:gd name="T2" fmla="*/ 1073699 w 1644"/>
              <a:gd name="T3" fmla="*/ 234477 h 398"/>
              <a:gd name="T4" fmla="*/ 905749 w 1644"/>
              <a:gd name="T5" fmla="*/ 158272 h 398"/>
              <a:gd name="T6" fmla="*/ 905749 w 1644"/>
              <a:gd name="T7" fmla="*/ 158272 h 398"/>
              <a:gd name="T8" fmla="*/ 844974 w 1644"/>
              <a:gd name="T9" fmla="*/ 163482 h 398"/>
              <a:gd name="T10" fmla="*/ 844974 w 1644"/>
              <a:gd name="T11" fmla="*/ 163482 h 398"/>
              <a:gd name="T12" fmla="*/ 646310 w 1644"/>
              <a:gd name="T13" fmla="*/ 0 h 398"/>
              <a:gd name="T14" fmla="*/ 646310 w 1644"/>
              <a:gd name="T15" fmla="*/ 0 h 398"/>
              <a:gd name="T16" fmla="*/ 444379 w 1644"/>
              <a:gd name="T17" fmla="*/ 182371 h 398"/>
              <a:gd name="T18" fmla="*/ 444379 w 1644"/>
              <a:gd name="T19" fmla="*/ 182371 h 398"/>
              <a:gd name="T20" fmla="*/ 371841 w 1644"/>
              <a:gd name="T21" fmla="*/ 168693 h 398"/>
              <a:gd name="T22" fmla="*/ 371841 w 1644"/>
              <a:gd name="T23" fmla="*/ 168693 h 398"/>
              <a:gd name="T24" fmla="*/ 224804 w 1644"/>
              <a:gd name="T25" fmla="*/ 244247 h 398"/>
              <a:gd name="T26" fmla="*/ 224804 w 1644"/>
              <a:gd name="T27" fmla="*/ 244247 h 398"/>
              <a:gd name="T28" fmla="*/ 120244 w 1644"/>
              <a:gd name="T29" fmla="*/ 215588 h 398"/>
              <a:gd name="T30" fmla="*/ 120244 w 1644"/>
              <a:gd name="T31" fmla="*/ 215588 h 398"/>
              <a:gd name="T32" fmla="*/ 0 w 1644"/>
              <a:gd name="T33" fmla="*/ 258576 h 398"/>
              <a:gd name="T34" fmla="*/ 1065857 w 1644"/>
              <a:gd name="T35" fmla="*/ 258576 h 398"/>
              <a:gd name="T36" fmla="*/ 1065857 w 1644"/>
              <a:gd name="T37" fmla="*/ 258576 h 398"/>
              <a:gd name="T38" fmla="*/ 1073699 w 1644"/>
              <a:gd name="T39" fmla="*/ 234477 h 39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644" h="398">
                <a:moveTo>
                  <a:pt x="1643" y="360"/>
                </a:moveTo>
                <a:lnTo>
                  <a:pt x="1643" y="360"/>
                </a:lnTo>
                <a:cubicBezTo>
                  <a:pt x="1643" y="296"/>
                  <a:pt x="1528" y="243"/>
                  <a:pt x="1386" y="243"/>
                </a:cubicBezTo>
                <a:cubicBezTo>
                  <a:pt x="1353" y="243"/>
                  <a:pt x="1321" y="245"/>
                  <a:pt x="1293" y="251"/>
                </a:cubicBezTo>
                <a:cubicBezTo>
                  <a:pt x="1261" y="107"/>
                  <a:pt x="1137" y="0"/>
                  <a:pt x="989" y="0"/>
                </a:cubicBezTo>
                <a:cubicBezTo>
                  <a:pt x="830" y="0"/>
                  <a:pt x="700" y="122"/>
                  <a:pt x="680" y="280"/>
                </a:cubicBezTo>
                <a:cubicBezTo>
                  <a:pt x="647" y="266"/>
                  <a:pt x="609" y="259"/>
                  <a:pt x="569" y="259"/>
                </a:cubicBezTo>
                <a:cubicBezTo>
                  <a:pt x="467" y="259"/>
                  <a:pt x="380" y="307"/>
                  <a:pt x="344" y="375"/>
                </a:cubicBezTo>
                <a:cubicBezTo>
                  <a:pt x="307" y="348"/>
                  <a:pt x="249" y="331"/>
                  <a:pt x="184" y="331"/>
                </a:cubicBezTo>
                <a:cubicBezTo>
                  <a:pt x="102" y="331"/>
                  <a:pt x="31" y="358"/>
                  <a:pt x="0" y="397"/>
                </a:cubicBezTo>
                <a:lnTo>
                  <a:pt x="1631" y="397"/>
                </a:lnTo>
                <a:cubicBezTo>
                  <a:pt x="1639" y="386"/>
                  <a:pt x="1643" y="373"/>
                  <a:pt x="1643" y="360"/>
                </a:cubicBezTo>
              </a:path>
            </a:pathLst>
          </a:custGeom>
          <a:solidFill>
            <a:srgbClr val="FFFFFF"/>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8" name="Freeform 175">
            <a:extLst>
              <a:ext uri="{FF2B5EF4-FFF2-40B4-BE49-F238E27FC236}">
                <a16:creationId xmlns:a16="http://schemas.microsoft.com/office/drawing/2014/main" id="{1FAF7F88-B989-8747-A696-1AC593BA690F}"/>
              </a:ext>
            </a:extLst>
          </p:cNvPr>
          <p:cNvSpPr>
            <a:spLocks noChangeArrowheads="1"/>
          </p:cNvSpPr>
          <p:nvPr/>
        </p:nvSpPr>
        <p:spPr bwMode="auto">
          <a:xfrm>
            <a:off x="6388284" y="6001089"/>
            <a:ext cx="1906051" cy="587757"/>
          </a:xfrm>
          <a:custGeom>
            <a:avLst/>
            <a:gdLst>
              <a:gd name="T0" fmla="*/ 998813 w 1530"/>
              <a:gd name="T1" fmla="*/ 278157 h 472"/>
              <a:gd name="T2" fmla="*/ 998813 w 1530"/>
              <a:gd name="T3" fmla="*/ 278157 h 472"/>
              <a:gd name="T4" fmla="*/ 855752 w 1530"/>
              <a:gd name="T5" fmla="*/ 182826 h 472"/>
              <a:gd name="T6" fmla="*/ 855752 w 1530"/>
              <a:gd name="T7" fmla="*/ 182826 h 472"/>
              <a:gd name="T8" fmla="*/ 744700 w 1530"/>
              <a:gd name="T9" fmla="*/ 217433 h 472"/>
              <a:gd name="T10" fmla="*/ 744700 w 1530"/>
              <a:gd name="T11" fmla="*/ 217433 h 472"/>
              <a:gd name="T12" fmla="*/ 729676 w 1530"/>
              <a:gd name="T13" fmla="*/ 191968 h 472"/>
              <a:gd name="T14" fmla="*/ 729676 w 1530"/>
              <a:gd name="T15" fmla="*/ 191968 h 472"/>
              <a:gd name="T16" fmla="*/ 583348 w 1530"/>
              <a:gd name="T17" fmla="*/ 61377 h 472"/>
              <a:gd name="T18" fmla="*/ 583348 w 1530"/>
              <a:gd name="T19" fmla="*/ 61377 h 472"/>
              <a:gd name="T20" fmla="*/ 408279 w 1530"/>
              <a:gd name="T21" fmla="*/ 21547 h 472"/>
              <a:gd name="T22" fmla="*/ 408279 w 1530"/>
              <a:gd name="T23" fmla="*/ 21547 h 472"/>
              <a:gd name="T24" fmla="*/ 320090 w 1530"/>
              <a:gd name="T25" fmla="*/ 191968 h 472"/>
              <a:gd name="T26" fmla="*/ 320090 w 1530"/>
              <a:gd name="T27" fmla="*/ 191968 h 472"/>
              <a:gd name="T28" fmla="*/ 259339 w 1530"/>
              <a:gd name="T29" fmla="*/ 182826 h 472"/>
              <a:gd name="T30" fmla="*/ 259339 w 1530"/>
              <a:gd name="T31" fmla="*/ 182826 h 472"/>
              <a:gd name="T32" fmla="*/ 116931 w 1530"/>
              <a:gd name="T33" fmla="*/ 266404 h 472"/>
              <a:gd name="T34" fmla="*/ 116931 w 1530"/>
              <a:gd name="T35" fmla="*/ 266404 h 472"/>
              <a:gd name="T36" fmla="*/ 84269 w 1530"/>
              <a:gd name="T37" fmla="*/ 261833 h 472"/>
              <a:gd name="T38" fmla="*/ 84269 w 1530"/>
              <a:gd name="T39" fmla="*/ 261833 h 472"/>
              <a:gd name="T40" fmla="*/ 0 w 1530"/>
              <a:gd name="T41" fmla="*/ 307540 h 472"/>
              <a:gd name="T42" fmla="*/ 991627 w 1530"/>
              <a:gd name="T43" fmla="*/ 307540 h 472"/>
              <a:gd name="T44" fmla="*/ 991627 w 1530"/>
              <a:gd name="T45" fmla="*/ 307540 h 472"/>
              <a:gd name="T46" fmla="*/ 998813 w 1530"/>
              <a:gd name="T47" fmla="*/ 278157 h 47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530" h="472">
                <a:moveTo>
                  <a:pt x="1529" y="426"/>
                </a:moveTo>
                <a:lnTo>
                  <a:pt x="1529" y="426"/>
                </a:lnTo>
                <a:cubicBezTo>
                  <a:pt x="1529" y="345"/>
                  <a:pt x="1431" y="280"/>
                  <a:pt x="1310" y="280"/>
                </a:cubicBezTo>
                <a:cubicBezTo>
                  <a:pt x="1241" y="280"/>
                  <a:pt x="1180" y="301"/>
                  <a:pt x="1140" y="333"/>
                </a:cubicBezTo>
                <a:cubicBezTo>
                  <a:pt x="1139" y="327"/>
                  <a:pt x="1129" y="312"/>
                  <a:pt x="1117" y="294"/>
                </a:cubicBezTo>
                <a:cubicBezTo>
                  <a:pt x="1059" y="211"/>
                  <a:pt x="982" y="143"/>
                  <a:pt x="893" y="94"/>
                </a:cubicBezTo>
                <a:cubicBezTo>
                  <a:pt x="804" y="45"/>
                  <a:pt x="692" y="0"/>
                  <a:pt x="625" y="33"/>
                </a:cubicBezTo>
                <a:cubicBezTo>
                  <a:pt x="543" y="71"/>
                  <a:pt x="485" y="130"/>
                  <a:pt x="490" y="294"/>
                </a:cubicBezTo>
                <a:cubicBezTo>
                  <a:pt x="462" y="285"/>
                  <a:pt x="430" y="280"/>
                  <a:pt x="397" y="280"/>
                </a:cubicBezTo>
                <a:cubicBezTo>
                  <a:pt x="285" y="280"/>
                  <a:pt x="192" y="336"/>
                  <a:pt x="179" y="408"/>
                </a:cubicBezTo>
                <a:cubicBezTo>
                  <a:pt x="164" y="404"/>
                  <a:pt x="147" y="401"/>
                  <a:pt x="129" y="401"/>
                </a:cubicBezTo>
                <a:cubicBezTo>
                  <a:pt x="65" y="401"/>
                  <a:pt x="13" y="431"/>
                  <a:pt x="0" y="471"/>
                </a:cubicBezTo>
                <a:lnTo>
                  <a:pt x="1518" y="471"/>
                </a:lnTo>
                <a:cubicBezTo>
                  <a:pt x="1525" y="457"/>
                  <a:pt x="1529" y="442"/>
                  <a:pt x="1529" y="426"/>
                </a:cubicBezTo>
              </a:path>
            </a:pathLst>
          </a:custGeom>
          <a:solidFill>
            <a:srgbClr val="FFFFFF"/>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29" name="Freeform 176">
            <a:extLst>
              <a:ext uri="{FF2B5EF4-FFF2-40B4-BE49-F238E27FC236}">
                <a16:creationId xmlns:a16="http://schemas.microsoft.com/office/drawing/2014/main" id="{B33EBE2D-56BA-B444-BF7C-58BA14F53B2F}"/>
              </a:ext>
            </a:extLst>
          </p:cNvPr>
          <p:cNvSpPr>
            <a:spLocks noChangeArrowheads="1"/>
          </p:cNvSpPr>
          <p:nvPr/>
        </p:nvSpPr>
        <p:spPr bwMode="auto">
          <a:xfrm>
            <a:off x="8761231" y="6687720"/>
            <a:ext cx="302114" cy="455921"/>
          </a:xfrm>
          <a:custGeom>
            <a:avLst/>
            <a:gdLst>
              <a:gd name="T0" fmla="*/ 134197 w 242"/>
              <a:gd name="T1" fmla="*/ 84066 h 364"/>
              <a:gd name="T2" fmla="*/ 134197 w 242"/>
              <a:gd name="T3" fmla="*/ 84066 h 364"/>
              <a:gd name="T4" fmla="*/ 128960 w 242"/>
              <a:gd name="T5" fmla="*/ 52542 h 364"/>
              <a:gd name="T6" fmla="*/ 128960 w 242"/>
              <a:gd name="T7" fmla="*/ 52542 h 364"/>
              <a:gd name="T8" fmla="*/ 142707 w 242"/>
              <a:gd name="T9" fmla="*/ 12479 h 364"/>
              <a:gd name="T10" fmla="*/ 142707 w 242"/>
              <a:gd name="T11" fmla="*/ 12479 h 364"/>
              <a:gd name="T12" fmla="*/ 101466 w 242"/>
              <a:gd name="T13" fmla="*/ 28898 h 364"/>
              <a:gd name="T14" fmla="*/ 101466 w 242"/>
              <a:gd name="T15" fmla="*/ 28898 h 364"/>
              <a:gd name="T16" fmla="*/ 82482 w 242"/>
              <a:gd name="T17" fmla="*/ 84066 h 364"/>
              <a:gd name="T18" fmla="*/ 39277 w 242"/>
              <a:gd name="T19" fmla="*/ 84066 h 364"/>
              <a:gd name="T20" fmla="*/ 39277 w 242"/>
              <a:gd name="T21" fmla="*/ 84066 h 364"/>
              <a:gd name="T22" fmla="*/ 21602 w 242"/>
              <a:gd name="T23" fmla="*/ 85380 h 364"/>
              <a:gd name="T24" fmla="*/ 15711 w 242"/>
              <a:gd name="T25" fmla="*/ 86037 h 364"/>
              <a:gd name="T26" fmla="*/ 15711 w 242"/>
              <a:gd name="T27" fmla="*/ 86037 h 364"/>
              <a:gd name="T28" fmla="*/ 655 w 242"/>
              <a:gd name="T29" fmla="*/ 101142 h 364"/>
              <a:gd name="T30" fmla="*/ 655 w 242"/>
              <a:gd name="T31" fmla="*/ 101142 h 364"/>
              <a:gd name="T32" fmla="*/ 12438 w 242"/>
              <a:gd name="T33" fmla="*/ 122816 h 364"/>
              <a:gd name="T34" fmla="*/ 15711 w 242"/>
              <a:gd name="T35" fmla="*/ 124786 h 364"/>
              <a:gd name="T36" fmla="*/ 12438 w 242"/>
              <a:gd name="T37" fmla="*/ 132011 h 364"/>
              <a:gd name="T38" fmla="*/ 12438 w 242"/>
              <a:gd name="T39" fmla="*/ 132011 h 364"/>
              <a:gd name="T40" fmla="*/ 20948 w 242"/>
              <a:gd name="T41" fmla="*/ 164192 h 364"/>
              <a:gd name="T42" fmla="*/ 22912 w 242"/>
              <a:gd name="T43" fmla="*/ 166163 h 364"/>
              <a:gd name="T44" fmla="*/ 20293 w 242"/>
              <a:gd name="T45" fmla="*/ 170103 h 364"/>
              <a:gd name="T46" fmla="*/ 20293 w 242"/>
              <a:gd name="T47" fmla="*/ 170103 h 364"/>
              <a:gd name="T48" fmla="*/ 28149 w 242"/>
              <a:gd name="T49" fmla="*/ 203598 h 364"/>
              <a:gd name="T50" fmla="*/ 30113 w 242"/>
              <a:gd name="T51" fmla="*/ 205569 h 364"/>
              <a:gd name="T52" fmla="*/ 29458 w 242"/>
              <a:gd name="T53" fmla="*/ 206882 h 364"/>
              <a:gd name="T54" fmla="*/ 29458 w 242"/>
              <a:gd name="T55" fmla="*/ 206882 h 364"/>
              <a:gd name="T56" fmla="*/ 26185 w 242"/>
              <a:gd name="T57" fmla="*/ 216734 h 364"/>
              <a:gd name="T58" fmla="*/ 26185 w 242"/>
              <a:gd name="T59" fmla="*/ 216734 h 364"/>
              <a:gd name="T60" fmla="*/ 47787 w 242"/>
              <a:gd name="T61" fmla="*/ 238407 h 364"/>
              <a:gd name="T62" fmla="*/ 157763 w 242"/>
              <a:gd name="T63" fmla="*/ 238407 h 364"/>
              <a:gd name="T64" fmla="*/ 157763 w 242"/>
              <a:gd name="T65" fmla="*/ 84066 h 364"/>
              <a:gd name="T66" fmla="*/ 134197 w 242"/>
              <a:gd name="T67" fmla="*/ 84066 h 36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42" h="364">
                <a:moveTo>
                  <a:pt x="205" y="128"/>
                </a:moveTo>
                <a:lnTo>
                  <a:pt x="205" y="128"/>
                </a:lnTo>
                <a:cubicBezTo>
                  <a:pt x="202" y="118"/>
                  <a:pt x="195" y="93"/>
                  <a:pt x="197" y="80"/>
                </a:cubicBezTo>
                <a:cubicBezTo>
                  <a:pt x="202" y="53"/>
                  <a:pt x="219" y="26"/>
                  <a:pt x="218" y="19"/>
                </a:cubicBezTo>
                <a:cubicBezTo>
                  <a:pt x="216" y="12"/>
                  <a:pt x="188" y="0"/>
                  <a:pt x="155" y="44"/>
                </a:cubicBezTo>
                <a:cubicBezTo>
                  <a:pt x="140" y="65"/>
                  <a:pt x="129" y="113"/>
                  <a:pt x="126" y="128"/>
                </a:cubicBezTo>
                <a:lnTo>
                  <a:pt x="60" y="128"/>
                </a:lnTo>
                <a:cubicBezTo>
                  <a:pt x="51" y="128"/>
                  <a:pt x="42" y="128"/>
                  <a:pt x="33" y="130"/>
                </a:cubicBezTo>
                <a:lnTo>
                  <a:pt x="24" y="131"/>
                </a:lnTo>
                <a:cubicBezTo>
                  <a:pt x="11" y="133"/>
                  <a:pt x="2" y="141"/>
                  <a:pt x="1" y="154"/>
                </a:cubicBezTo>
                <a:cubicBezTo>
                  <a:pt x="0" y="167"/>
                  <a:pt x="7" y="180"/>
                  <a:pt x="19" y="187"/>
                </a:cubicBezTo>
                <a:lnTo>
                  <a:pt x="24" y="190"/>
                </a:lnTo>
                <a:lnTo>
                  <a:pt x="19" y="201"/>
                </a:lnTo>
                <a:cubicBezTo>
                  <a:pt x="10" y="218"/>
                  <a:pt x="15" y="240"/>
                  <a:pt x="32" y="250"/>
                </a:cubicBezTo>
                <a:lnTo>
                  <a:pt x="35" y="253"/>
                </a:lnTo>
                <a:lnTo>
                  <a:pt x="31" y="259"/>
                </a:lnTo>
                <a:cubicBezTo>
                  <a:pt x="21" y="277"/>
                  <a:pt x="26" y="299"/>
                  <a:pt x="43" y="310"/>
                </a:cubicBezTo>
                <a:lnTo>
                  <a:pt x="46" y="313"/>
                </a:lnTo>
                <a:lnTo>
                  <a:pt x="45" y="315"/>
                </a:lnTo>
                <a:cubicBezTo>
                  <a:pt x="42" y="320"/>
                  <a:pt x="41" y="325"/>
                  <a:pt x="40" y="330"/>
                </a:cubicBezTo>
                <a:cubicBezTo>
                  <a:pt x="39" y="348"/>
                  <a:pt x="54" y="363"/>
                  <a:pt x="73" y="363"/>
                </a:cubicBezTo>
                <a:lnTo>
                  <a:pt x="241" y="363"/>
                </a:lnTo>
                <a:lnTo>
                  <a:pt x="241" y="128"/>
                </a:lnTo>
                <a:lnTo>
                  <a:pt x="205" y="128"/>
                </a:lnTo>
              </a:path>
            </a:pathLst>
          </a:custGeom>
          <a:solidFill>
            <a:srgbClr val="FFFFFF"/>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0" name="Freeform 177">
            <a:extLst>
              <a:ext uri="{FF2B5EF4-FFF2-40B4-BE49-F238E27FC236}">
                <a16:creationId xmlns:a16="http://schemas.microsoft.com/office/drawing/2014/main" id="{A7AD8F06-F9E8-1544-AAF4-AB01E578968B}"/>
              </a:ext>
            </a:extLst>
          </p:cNvPr>
          <p:cNvSpPr>
            <a:spLocks noChangeArrowheads="1"/>
          </p:cNvSpPr>
          <p:nvPr/>
        </p:nvSpPr>
        <p:spPr bwMode="auto">
          <a:xfrm>
            <a:off x="9085315" y="6847017"/>
            <a:ext cx="82393" cy="296624"/>
          </a:xfrm>
          <a:custGeom>
            <a:avLst/>
            <a:gdLst>
              <a:gd name="T0" fmla="*/ 42549 w 66"/>
              <a:gd name="T1" fmla="*/ 154877 h 236"/>
              <a:gd name="T2" fmla="*/ 0 w 66"/>
              <a:gd name="T3" fmla="*/ 154877 h 236"/>
              <a:gd name="T4" fmla="*/ 0 w 66"/>
              <a:gd name="T5" fmla="*/ 0 h 236"/>
              <a:gd name="T6" fmla="*/ 42549 w 66"/>
              <a:gd name="T7" fmla="*/ 0 h 236"/>
              <a:gd name="T8" fmla="*/ 42549 w 66"/>
              <a:gd name="T9" fmla="*/ 154877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 h="236">
                <a:moveTo>
                  <a:pt x="65" y="235"/>
                </a:moveTo>
                <a:lnTo>
                  <a:pt x="0" y="235"/>
                </a:lnTo>
                <a:lnTo>
                  <a:pt x="0" y="0"/>
                </a:lnTo>
                <a:lnTo>
                  <a:pt x="65" y="0"/>
                </a:lnTo>
                <a:lnTo>
                  <a:pt x="65" y="235"/>
                </a:lnTo>
              </a:path>
            </a:pathLst>
          </a:custGeom>
          <a:solidFill>
            <a:srgbClr val="121B49"/>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1" name="Freeform 178">
            <a:extLst>
              <a:ext uri="{FF2B5EF4-FFF2-40B4-BE49-F238E27FC236}">
                <a16:creationId xmlns:a16="http://schemas.microsoft.com/office/drawing/2014/main" id="{21967E25-752E-C64F-AA5C-920EEC5D620C}"/>
              </a:ext>
            </a:extLst>
          </p:cNvPr>
          <p:cNvSpPr>
            <a:spLocks noChangeArrowheads="1"/>
          </p:cNvSpPr>
          <p:nvPr/>
        </p:nvSpPr>
        <p:spPr bwMode="auto">
          <a:xfrm>
            <a:off x="14528815" y="8566342"/>
            <a:ext cx="933798" cy="780013"/>
          </a:xfrm>
          <a:custGeom>
            <a:avLst/>
            <a:gdLst>
              <a:gd name="T0" fmla="*/ 0 w 750"/>
              <a:gd name="T1" fmla="*/ 0 h 627"/>
              <a:gd name="T2" fmla="*/ 488998 w 750"/>
              <a:gd name="T3" fmla="*/ 0 h 627"/>
              <a:gd name="T4" fmla="*/ 488998 w 750"/>
              <a:gd name="T5" fmla="*/ 306589 h 627"/>
              <a:gd name="T6" fmla="*/ 173010 w 750"/>
              <a:gd name="T7" fmla="*/ 306589 h 627"/>
              <a:gd name="T8" fmla="*/ 99236 w 750"/>
              <a:gd name="T9" fmla="*/ 408351 h 627"/>
              <a:gd name="T10" fmla="*/ 99236 w 750"/>
              <a:gd name="T11" fmla="*/ 306589 h 627"/>
              <a:gd name="T12" fmla="*/ 0 w 750"/>
              <a:gd name="T13" fmla="*/ 306589 h 627"/>
              <a:gd name="T14" fmla="*/ 0 w 750"/>
              <a:gd name="T15" fmla="*/ 0 h 6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50" h="627">
                <a:moveTo>
                  <a:pt x="0" y="0"/>
                </a:moveTo>
                <a:lnTo>
                  <a:pt x="749" y="0"/>
                </a:lnTo>
                <a:lnTo>
                  <a:pt x="749" y="470"/>
                </a:lnTo>
                <a:lnTo>
                  <a:pt x="265" y="470"/>
                </a:lnTo>
                <a:lnTo>
                  <a:pt x="152" y="626"/>
                </a:lnTo>
                <a:lnTo>
                  <a:pt x="152" y="470"/>
                </a:lnTo>
                <a:lnTo>
                  <a:pt x="0" y="470"/>
                </a:lnTo>
                <a:lnTo>
                  <a:pt x="0" y="0"/>
                </a:lnTo>
              </a:path>
            </a:pathLst>
          </a:custGeom>
          <a:solidFill>
            <a:srgbClr val="F47168"/>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2" name="Freeform 179">
            <a:extLst>
              <a:ext uri="{FF2B5EF4-FFF2-40B4-BE49-F238E27FC236}">
                <a16:creationId xmlns:a16="http://schemas.microsoft.com/office/drawing/2014/main" id="{1BBD080E-BD1C-0344-B121-3DE7D254C95F}"/>
              </a:ext>
            </a:extLst>
          </p:cNvPr>
          <p:cNvSpPr>
            <a:spLocks noChangeArrowheads="1"/>
          </p:cNvSpPr>
          <p:nvPr/>
        </p:nvSpPr>
        <p:spPr bwMode="auto">
          <a:xfrm>
            <a:off x="14775998" y="8676203"/>
            <a:ext cx="428450" cy="357047"/>
          </a:xfrm>
          <a:custGeom>
            <a:avLst/>
            <a:gdLst>
              <a:gd name="T0" fmla="*/ 112006 w 345"/>
              <a:gd name="T1" fmla="*/ 186562 h 285"/>
              <a:gd name="T2" fmla="*/ 78795 w 345"/>
              <a:gd name="T3" fmla="*/ 164884 h 285"/>
              <a:gd name="T4" fmla="*/ 78795 w 345"/>
              <a:gd name="T5" fmla="*/ 164884 h 285"/>
              <a:gd name="T6" fmla="*/ 47538 w 345"/>
              <a:gd name="T7" fmla="*/ 141892 h 285"/>
              <a:gd name="T8" fmla="*/ 47538 w 345"/>
              <a:gd name="T9" fmla="*/ 141892 h 285"/>
              <a:gd name="T10" fmla="*/ 0 w 345"/>
              <a:gd name="T11" fmla="*/ 62406 h 285"/>
              <a:gd name="T12" fmla="*/ 0 w 345"/>
              <a:gd name="T13" fmla="*/ 62406 h 285"/>
              <a:gd name="T14" fmla="*/ 61864 w 345"/>
              <a:gd name="T15" fmla="*/ 0 h 285"/>
              <a:gd name="T16" fmla="*/ 61864 w 345"/>
              <a:gd name="T17" fmla="*/ 0 h 285"/>
              <a:gd name="T18" fmla="*/ 112006 w 345"/>
              <a:gd name="T19" fmla="*/ 26933 h 285"/>
              <a:gd name="T20" fmla="*/ 112006 w 345"/>
              <a:gd name="T21" fmla="*/ 26933 h 285"/>
              <a:gd name="T22" fmla="*/ 162800 w 345"/>
              <a:gd name="T23" fmla="*/ 0 h 285"/>
              <a:gd name="T24" fmla="*/ 162800 w 345"/>
              <a:gd name="T25" fmla="*/ 0 h 285"/>
              <a:gd name="T26" fmla="*/ 224013 w 345"/>
              <a:gd name="T27" fmla="*/ 62406 h 285"/>
              <a:gd name="T28" fmla="*/ 224013 w 345"/>
              <a:gd name="T29" fmla="*/ 62406 h 285"/>
              <a:gd name="T30" fmla="*/ 176475 w 345"/>
              <a:gd name="T31" fmla="*/ 141892 h 285"/>
              <a:gd name="T32" fmla="*/ 176475 w 345"/>
              <a:gd name="T33" fmla="*/ 141892 h 285"/>
              <a:gd name="T34" fmla="*/ 145218 w 345"/>
              <a:gd name="T35" fmla="*/ 164884 h 285"/>
              <a:gd name="T36" fmla="*/ 112006 w 345"/>
              <a:gd name="T37" fmla="*/ 186562 h 28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5" h="285">
                <a:moveTo>
                  <a:pt x="172" y="284"/>
                </a:moveTo>
                <a:lnTo>
                  <a:pt x="121" y="251"/>
                </a:lnTo>
                <a:cubicBezTo>
                  <a:pt x="118" y="249"/>
                  <a:pt x="96" y="235"/>
                  <a:pt x="73" y="216"/>
                </a:cubicBezTo>
                <a:cubicBezTo>
                  <a:pt x="39" y="188"/>
                  <a:pt x="0" y="149"/>
                  <a:pt x="0" y="95"/>
                </a:cubicBezTo>
                <a:cubicBezTo>
                  <a:pt x="0" y="43"/>
                  <a:pt x="43" y="0"/>
                  <a:pt x="95" y="0"/>
                </a:cubicBezTo>
                <a:cubicBezTo>
                  <a:pt x="127" y="0"/>
                  <a:pt x="155" y="17"/>
                  <a:pt x="172" y="41"/>
                </a:cubicBezTo>
                <a:cubicBezTo>
                  <a:pt x="189" y="16"/>
                  <a:pt x="217" y="0"/>
                  <a:pt x="250" y="0"/>
                </a:cubicBezTo>
                <a:cubicBezTo>
                  <a:pt x="302" y="0"/>
                  <a:pt x="344" y="43"/>
                  <a:pt x="344" y="95"/>
                </a:cubicBezTo>
                <a:cubicBezTo>
                  <a:pt x="344" y="149"/>
                  <a:pt x="305" y="188"/>
                  <a:pt x="271" y="216"/>
                </a:cubicBezTo>
                <a:cubicBezTo>
                  <a:pt x="248" y="235"/>
                  <a:pt x="226" y="249"/>
                  <a:pt x="223" y="251"/>
                </a:cubicBezTo>
                <a:lnTo>
                  <a:pt x="172" y="284"/>
                </a:lnTo>
              </a:path>
            </a:pathLst>
          </a:custGeom>
          <a:solidFill>
            <a:srgbClr val="FFFFFF"/>
          </a:solidFill>
          <a:ln>
            <a:noFill/>
          </a:ln>
          <a:effectLst/>
          <a:extLst>
            <a:ext uri="{91240B29-F687-4F45-9708-019B960494DF}">
              <a14:hiddenLine xmlns:a14="http://schemas.microsoft.com/office/drawing/2010/main" w="9525" cap="flat">
                <a:solidFill>
                  <a:srgbClr val="121B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33" name="Freeform 248">
            <a:extLst>
              <a:ext uri="{FF2B5EF4-FFF2-40B4-BE49-F238E27FC236}">
                <a16:creationId xmlns:a16="http://schemas.microsoft.com/office/drawing/2014/main" id="{C7BE63E4-5982-4845-8796-BF68B6EB9CAB}"/>
              </a:ext>
            </a:extLst>
          </p:cNvPr>
          <p:cNvSpPr>
            <a:spLocks noChangeArrowheads="1"/>
          </p:cNvSpPr>
          <p:nvPr/>
        </p:nvSpPr>
        <p:spPr bwMode="auto">
          <a:xfrm>
            <a:off x="1516050" y="8253235"/>
            <a:ext cx="4300967" cy="4301057"/>
          </a:xfrm>
          <a:custGeom>
            <a:avLst/>
            <a:gdLst>
              <a:gd name="T0" fmla="*/ 2254623 w 3452"/>
              <a:gd name="T1" fmla="*/ 1126986 h 3452"/>
              <a:gd name="T2" fmla="*/ 2254623 w 3452"/>
              <a:gd name="T3" fmla="*/ 1126986 h 3452"/>
              <a:gd name="T4" fmla="*/ 1127638 w 3452"/>
              <a:gd name="T5" fmla="*/ 2254625 h 3452"/>
              <a:gd name="T6" fmla="*/ 1127638 w 3452"/>
              <a:gd name="T7" fmla="*/ 2254625 h 3452"/>
              <a:gd name="T8" fmla="*/ 0 w 3452"/>
              <a:gd name="T9" fmla="*/ 1126986 h 3452"/>
              <a:gd name="T10" fmla="*/ 0 w 3452"/>
              <a:gd name="T11" fmla="*/ 1126986 h 3452"/>
              <a:gd name="T12" fmla="*/ 1127638 w 3452"/>
              <a:gd name="T13" fmla="*/ 0 h 3452"/>
              <a:gd name="T14" fmla="*/ 1127638 w 3452"/>
              <a:gd name="T15" fmla="*/ 0 h 3452"/>
              <a:gd name="T16" fmla="*/ 2254623 w 3452"/>
              <a:gd name="T17" fmla="*/ 1126986 h 34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52" h="3452">
                <a:moveTo>
                  <a:pt x="3451" y="1725"/>
                </a:moveTo>
                <a:lnTo>
                  <a:pt x="3451" y="1725"/>
                </a:lnTo>
                <a:cubicBezTo>
                  <a:pt x="3451" y="2678"/>
                  <a:pt x="2679" y="3451"/>
                  <a:pt x="1726" y="3451"/>
                </a:cubicBezTo>
                <a:cubicBezTo>
                  <a:pt x="773" y="3451"/>
                  <a:pt x="0" y="2678"/>
                  <a:pt x="0" y="1725"/>
                </a:cubicBezTo>
                <a:cubicBezTo>
                  <a:pt x="0" y="772"/>
                  <a:pt x="773" y="0"/>
                  <a:pt x="1726" y="0"/>
                </a:cubicBezTo>
                <a:cubicBezTo>
                  <a:pt x="2679" y="0"/>
                  <a:pt x="3451" y="772"/>
                  <a:pt x="3451" y="1725"/>
                </a:cubicBezTo>
              </a:path>
            </a:pathLst>
          </a:custGeom>
          <a:solidFill>
            <a:schemeClr val="accent4"/>
          </a:solidFill>
          <a:ln>
            <a:noFill/>
          </a:ln>
          <a:effectLst/>
        </p:spPr>
        <p:txBody>
          <a:bodyPr wrap="none" anchor="ctr"/>
          <a:lstStyle/>
          <a:p>
            <a:endParaRPr lang="en-US" sz="3599" dirty="0">
              <a:latin typeface="Poppins" pitchFamily="2" charset="77"/>
            </a:endParaRPr>
          </a:p>
        </p:txBody>
      </p:sp>
      <p:sp>
        <p:nvSpPr>
          <p:cNvPr id="134" name="Freeform 249">
            <a:extLst>
              <a:ext uri="{FF2B5EF4-FFF2-40B4-BE49-F238E27FC236}">
                <a16:creationId xmlns:a16="http://schemas.microsoft.com/office/drawing/2014/main" id="{22B1014A-720C-F048-9E58-0A1930BBFEBB}"/>
              </a:ext>
            </a:extLst>
          </p:cNvPr>
          <p:cNvSpPr>
            <a:spLocks noChangeArrowheads="1"/>
          </p:cNvSpPr>
          <p:nvPr/>
        </p:nvSpPr>
        <p:spPr bwMode="auto">
          <a:xfrm>
            <a:off x="18560630" y="3150198"/>
            <a:ext cx="4300971" cy="4301053"/>
          </a:xfrm>
          <a:custGeom>
            <a:avLst/>
            <a:gdLst>
              <a:gd name="T0" fmla="*/ 2254625 w 3452"/>
              <a:gd name="T1" fmla="*/ 1127311 h 3451"/>
              <a:gd name="T2" fmla="*/ 2254625 w 3452"/>
              <a:gd name="T3" fmla="*/ 1127311 h 3451"/>
              <a:gd name="T4" fmla="*/ 1126986 w 3452"/>
              <a:gd name="T5" fmla="*/ 2254622 h 3451"/>
              <a:gd name="T6" fmla="*/ 1126986 w 3452"/>
              <a:gd name="T7" fmla="*/ 2254622 h 3451"/>
              <a:gd name="T8" fmla="*/ 0 w 3452"/>
              <a:gd name="T9" fmla="*/ 1127311 h 3451"/>
              <a:gd name="T10" fmla="*/ 0 w 3452"/>
              <a:gd name="T11" fmla="*/ 1127311 h 3451"/>
              <a:gd name="T12" fmla="*/ 1126986 w 3452"/>
              <a:gd name="T13" fmla="*/ 0 h 3451"/>
              <a:gd name="T14" fmla="*/ 1126986 w 3452"/>
              <a:gd name="T15" fmla="*/ 0 h 3451"/>
              <a:gd name="T16" fmla="*/ 2254625 w 3452"/>
              <a:gd name="T17" fmla="*/ 1127311 h 34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52" h="3451">
                <a:moveTo>
                  <a:pt x="3451" y="1725"/>
                </a:moveTo>
                <a:lnTo>
                  <a:pt x="3451" y="1725"/>
                </a:lnTo>
                <a:cubicBezTo>
                  <a:pt x="3451" y="2678"/>
                  <a:pt x="2679" y="3450"/>
                  <a:pt x="1725" y="3450"/>
                </a:cubicBezTo>
                <a:cubicBezTo>
                  <a:pt x="772" y="3450"/>
                  <a:pt x="0" y="2678"/>
                  <a:pt x="0" y="1725"/>
                </a:cubicBezTo>
                <a:cubicBezTo>
                  <a:pt x="0" y="772"/>
                  <a:pt x="772" y="0"/>
                  <a:pt x="1725" y="0"/>
                </a:cubicBezTo>
                <a:cubicBezTo>
                  <a:pt x="2679" y="0"/>
                  <a:pt x="3451" y="772"/>
                  <a:pt x="3451" y="1725"/>
                </a:cubicBezTo>
              </a:path>
            </a:pathLst>
          </a:custGeom>
          <a:solidFill>
            <a:schemeClr val="accent5"/>
          </a:solidFill>
          <a:ln>
            <a:noFill/>
          </a:ln>
          <a:effectLst/>
        </p:spPr>
        <p:txBody>
          <a:bodyPr wrap="none" anchor="ctr"/>
          <a:lstStyle/>
          <a:p>
            <a:endParaRPr lang="en-US" sz="3599" dirty="0">
              <a:latin typeface="Poppins" pitchFamily="2" charset="77"/>
            </a:endParaRPr>
          </a:p>
        </p:txBody>
      </p:sp>
      <p:sp>
        <p:nvSpPr>
          <p:cNvPr id="135" name="Freeform 250">
            <a:extLst>
              <a:ext uri="{FF2B5EF4-FFF2-40B4-BE49-F238E27FC236}">
                <a16:creationId xmlns:a16="http://schemas.microsoft.com/office/drawing/2014/main" id="{EDCD7A39-9233-404A-B41C-36ABCB17B54A}"/>
              </a:ext>
            </a:extLst>
          </p:cNvPr>
          <p:cNvSpPr>
            <a:spLocks noChangeArrowheads="1"/>
          </p:cNvSpPr>
          <p:nvPr/>
        </p:nvSpPr>
        <p:spPr bwMode="auto">
          <a:xfrm>
            <a:off x="18560630" y="8253235"/>
            <a:ext cx="4300971" cy="4301057"/>
          </a:xfrm>
          <a:custGeom>
            <a:avLst/>
            <a:gdLst>
              <a:gd name="T0" fmla="*/ 2254625 w 3452"/>
              <a:gd name="T1" fmla="*/ 1126986 h 3452"/>
              <a:gd name="T2" fmla="*/ 2254625 w 3452"/>
              <a:gd name="T3" fmla="*/ 1126986 h 3452"/>
              <a:gd name="T4" fmla="*/ 1126986 w 3452"/>
              <a:gd name="T5" fmla="*/ 2254625 h 3452"/>
              <a:gd name="T6" fmla="*/ 1126986 w 3452"/>
              <a:gd name="T7" fmla="*/ 2254625 h 3452"/>
              <a:gd name="T8" fmla="*/ 0 w 3452"/>
              <a:gd name="T9" fmla="*/ 1126986 h 3452"/>
              <a:gd name="T10" fmla="*/ 0 w 3452"/>
              <a:gd name="T11" fmla="*/ 1126986 h 3452"/>
              <a:gd name="T12" fmla="*/ 1126986 w 3452"/>
              <a:gd name="T13" fmla="*/ 0 h 3452"/>
              <a:gd name="T14" fmla="*/ 1126986 w 3452"/>
              <a:gd name="T15" fmla="*/ 0 h 3452"/>
              <a:gd name="T16" fmla="*/ 2254625 w 3452"/>
              <a:gd name="T17" fmla="*/ 1126986 h 34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52" h="3452">
                <a:moveTo>
                  <a:pt x="3451" y="1725"/>
                </a:moveTo>
                <a:lnTo>
                  <a:pt x="3451" y="1725"/>
                </a:lnTo>
                <a:cubicBezTo>
                  <a:pt x="3451" y="2678"/>
                  <a:pt x="2679" y="3451"/>
                  <a:pt x="1725" y="3451"/>
                </a:cubicBezTo>
                <a:cubicBezTo>
                  <a:pt x="772" y="3451"/>
                  <a:pt x="0" y="2678"/>
                  <a:pt x="0" y="1725"/>
                </a:cubicBezTo>
                <a:cubicBezTo>
                  <a:pt x="0" y="772"/>
                  <a:pt x="772" y="0"/>
                  <a:pt x="1725" y="0"/>
                </a:cubicBezTo>
                <a:cubicBezTo>
                  <a:pt x="2679" y="0"/>
                  <a:pt x="3451" y="772"/>
                  <a:pt x="3451" y="1725"/>
                </a:cubicBezTo>
              </a:path>
            </a:pathLst>
          </a:custGeom>
          <a:solidFill>
            <a:schemeClr val="accent2"/>
          </a:solidFill>
          <a:ln>
            <a:noFill/>
          </a:ln>
          <a:effectLst/>
        </p:spPr>
        <p:txBody>
          <a:bodyPr wrap="none" anchor="ctr"/>
          <a:lstStyle/>
          <a:p>
            <a:endParaRPr lang="en-US" sz="3599" dirty="0">
              <a:latin typeface="Poppins" pitchFamily="2" charset="77"/>
            </a:endParaRPr>
          </a:p>
        </p:txBody>
      </p:sp>
      <p:sp>
        <p:nvSpPr>
          <p:cNvPr id="136" name="Freeform 251">
            <a:extLst>
              <a:ext uri="{FF2B5EF4-FFF2-40B4-BE49-F238E27FC236}">
                <a16:creationId xmlns:a16="http://schemas.microsoft.com/office/drawing/2014/main" id="{0E6427AE-4C21-8741-B330-3B67DBC70DE0}"/>
              </a:ext>
            </a:extLst>
          </p:cNvPr>
          <p:cNvSpPr>
            <a:spLocks noChangeArrowheads="1"/>
          </p:cNvSpPr>
          <p:nvPr/>
        </p:nvSpPr>
        <p:spPr bwMode="auto">
          <a:xfrm>
            <a:off x="1516050" y="3150198"/>
            <a:ext cx="4300967" cy="4301053"/>
          </a:xfrm>
          <a:custGeom>
            <a:avLst/>
            <a:gdLst>
              <a:gd name="T0" fmla="*/ 2254623 w 3452"/>
              <a:gd name="T1" fmla="*/ 1127311 h 3451"/>
              <a:gd name="T2" fmla="*/ 2254623 w 3452"/>
              <a:gd name="T3" fmla="*/ 1127311 h 3451"/>
              <a:gd name="T4" fmla="*/ 1127638 w 3452"/>
              <a:gd name="T5" fmla="*/ 2254622 h 3451"/>
              <a:gd name="T6" fmla="*/ 1127638 w 3452"/>
              <a:gd name="T7" fmla="*/ 2254622 h 3451"/>
              <a:gd name="T8" fmla="*/ 0 w 3452"/>
              <a:gd name="T9" fmla="*/ 1127311 h 3451"/>
              <a:gd name="T10" fmla="*/ 0 w 3452"/>
              <a:gd name="T11" fmla="*/ 1127311 h 3451"/>
              <a:gd name="T12" fmla="*/ 1127638 w 3452"/>
              <a:gd name="T13" fmla="*/ 0 h 3451"/>
              <a:gd name="T14" fmla="*/ 1127638 w 3452"/>
              <a:gd name="T15" fmla="*/ 0 h 3451"/>
              <a:gd name="T16" fmla="*/ 2254623 w 3452"/>
              <a:gd name="T17" fmla="*/ 1127311 h 34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52" h="3451">
                <a:moveTo>
                  <a:pt x="3451" y="1725"/>
                </a:moveTo>
                <a:lnTo>
                  <a:pt x="3451" y="1725"/>
                </a:lnTo>
                <a:cubicBezTo>
                  <a:pt x="3451" y="2678"/>
                  <a:pt x="2679" y="3450"/>
                  <a:pt x="1726" y="3450"/>
                </a:cubicBezTo>
                <a:cubicBezTo>
                  <a:pt x="773" y="3450"/>
                  <a:pt x="0" y="2678"/>
                  <a:pt x="0" y="1725"/>
                </a:cubicBezTo>
                <a:cubicBezTo>
                  <a:pt x="0" y="772"/>
                  <a:pt x="773" y="0"/>
                  <a:pt x="1726" y="0"/>
                </a:cubicBezTo>
                <a:cubicBezTo>
                  <a:pt x="2679" y="0"/>
                  <a:pt x="3451" y="772"/>
                  <a:pt x="3451" y="1725"/>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6" name="TextBox 5">
            <a:extLst>
              <a:ext uri="{FF2B5EF4-FFF2-40B4-BE49-F238E27FC236}">
                <a16:creationId xmlns:a16="http://schemas.microsoft.com/office/drawing/2014/main" id="{ACFADF1E-F0AD-7A48-A081-DE9559BA9841}"/>
              </a:ext>
            </a:extLst>
          </p:cNvPr>
          <p:cNvSpPr txBox="1"/>
          <p:nvPr/>
        </p:nvSpPr>
        <p:spPr>
          <a:xfrm>
            <a:off x="1836215" y="4411604"/>
            <a:ext cx="3676864"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01</a:t>
            </a:r>
          </a:p>
        </p:txBody>
      </p:sp>
      <p:sp>
        <p:nvSpPr>
          <p:cNvPr id="7" name="TextBox 6">
            <a:extLst>
              <a:ext uri="{FF2B5EF4-FFF2-40B4-BE49-F238E27FC236}">
                <a16:creationId xmlns:a16="http://schemas.microsoft.com/office/drawing/2014/main" id="{FFBD7AB7-BC8C-A34D-BDDF-2778B78C60E4}"/>
              </a:ext>
            </a:extLst>
          </p:cNvPr>
          <p:cNvSpPr txBox="1"/>
          <p:nvPr/>
        </p:nvSpPr>
        <p:spPr>
          <a:xfrm>
            <a:off x="1836215" y="5059804"/>
            <a:ext cx="3676864" cy="992579"/>
          </a:xfrm>
          <a:prstGeom prst="rect">
            <a:avLst/>
          </a:prstGeom>
          <a:noFill/>
        </p:spPr>
        <p:txBody>
          <a:bodyPr wrap="square" rtlCol="0" anchor="t">
            <a:spAutoFit/>
          </a:bodyPr>
          <a:lstStyle/>
          <a:p>
            <a:pPr algn="ctr">
              <a:lnSpc>
                <a:spcPts val="3600"/>
              </a:lnSpc>
            </a:pPr>
            <a:r>
              <a:rPr lang="en-US" sz="2400" spc="-30" dirty="0">
                <a:solidFill>
                  <a:schemeClr val="bg1"/>
                </a:solidFill>
                <a:latin typeface="Poppins" pitchFamily="2" charset="77"/>
                <a:cs typeface="Poppins" pitchFamily="2" charset="77"/>
              </a:rPr>
              <a:t>Make a big impact with our professional slides.</a:t>
            </a:r>
          </a:p>
        </p:txBody>
      </p:sp>
      <p:sp>
        <p:nvSpPr>
          <p:cNvPr id="8" name="TextBox 7">
            <a:extLst>
              <a:ext uri="{FF2B5EF4-FFF2-40B4-BE49-F238E27FC236}">
                <a16:creationId xmlns:a16="http://schemas.microsoft.com/office/drawing/2014/main" id="{BC0722A5-D3F9-DE47-B9BA-785358BF2EC6}"/>
              </a:ext>
            </a:extLst>
          </p:cNvPr>
          <p:cNvSpPr txBox="1"/>
          <p:nvPr/>
        </p:nvSpPr>
        <p:spPr>
          <a:xfrm>
            <a:off x="18864572" y="4411604"/>
            <a:ext cx="3676864"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02</a:t>
            </a:r>
          </a:p>
        </p:txBody>
      </p:sp>
      <p:sp>
        <p:nvSpPr>
          <p:cNvPr id="9" name="TextBox 8">
            <a:extLst>
              <a:ext uri="{FF2B5EF4-FFF2-40B4-BE49-F238E27FC236}">
                <a16:creationId xmlns:a16="http://schemas.microsoft.com/office/drawing/2014/main" id="{1D1E495B-6E49-BE48-98E3-35EA7F7188C1}"/>
              </a:ext>
            </a:extLst>
          </p:cNvPr>
          <p:cNvSpPr txBox="1"/>
          <p:nvPr/>
        </p:nvSpPr>
        <p:spPr>
          <a:xfrm>
            <a:off x="18864572" y="5059804"/>
            <a:ext cx="3676864" cy="992579"/>
          </a:xfrm>
          <a:prstGeom prst="rect">
            <a:avLst/>
          </a:prstGeom>
          <a:noFill/>
        </p:spPr>
        <p:txBody>
          <a:bodyPr wrap="square" rtlCol="0" anchor="t">
            <a:spAutoFit/>
          </a:bodyPr>
          <a:lstStyle/>
          <a:p>
            <a:pPr algn="ctr">
              <a:lnSpc>
                <a:spcPts val="3600"/>
              </a:lnSpc>
            </a:pPr>
            <a:r>
              <a:rPr lang="en-US" sz="2400" spc="-30" dirty="0">
                <a:solidFill>
                  <a:schemeClr val="bg1"/>
                </a:solidFill>
                <a:latin typeface="Poppins" pitchFamily="2" charset="77"/>
                <a:cs typeface="Poppins" pitchFamily="2" charset="77"/>
              </a:rPr>
              <a:t>Make a big impact with our professional slides.</a:t>
            </a:r>
          </a:p>
        </p:txBody>
      </p:sp>
      <p:sp>
        <p:nvSpPr>
          <p:cNvPr id="10" name="TextBox 9">
            <a:extLst>
              <a:ext uri="{FF2B5EF4-FFF2-40B4-BE49-F238E27FC236}">
                <a16:creationId xmlns:a16="http://schemas.microsoft.com/office/drawing/2014/main" id="{A1BF2E4C-03AE-7742-842A-1C5FD2C38C7C}"/>
              </a:ext>
            </a:extLst>
          </p:cNvPr>
          <p:cNvSpPr txBox="1"/>
          <p:nvPr/>
        </p:nvSpPr>
        <p:spPr>
          <a:xfrm>
            <a:off x="1836214" y="9497171"/>
            <a:ext cx="3676866"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03</a:t>
            </a:r>
          </a:p>
        </p:txBody>
      </p:sp>
      <p:sp>
        <p:nvSpPr>
          <p:cNvPr id="11" name="TextBox 10">
            <a:extLst>
              <a:ext uri="{FF2B5EF4-FFF2-40B4-BE49-F238E27FC236}">
                <a16:creationId xmlns:a16="http://schemas.microsoft.com/office/drawing/2014/main" id="{2B1B3C06-4C39-4848-B35B-702733B07F95}"/>
              </a:ext>
            </a:extLst>
          </p:cNvPr>
          <p:cNvSpPr txBox="1"/>
          <p:nvPr/>
        </p:nvSpPr>
        <p:spPr>
          <a:xfrm>
            <a:off x="1836215" y="10170423"/>
            <a:ext cx="3676864" cy="992579"/>
          </a:xfrm>
          <a:prstGeom prst="rect">
            <a:avLst/>
          </a:prstGeom>
          <a:noFill/>
        </p:spPr>
        <p:txBody>
          <a:bodyPr wrap="square" rtlCol="0" anchor="t">
            <a:spAutoFit/>
          </a:bodyPr>
          <a:lstStyle/>
          <a:p>
            <a:pPr algn="ctr">
              <a:lnSpc>
                <a:spcPts val="3600"/>
              </a:lnSpc>
            </a:pPr>
            <a:r>
              <a:rPr lang="en-US" sz="2400" spc="-30" dirty="0">
                <a:solidFill>
                  <a:schemeClr val="bg1"/>
                </a:solidFill>
                <a:latin typeface="Poppins" pitchFamily="2" charset="77"/>
                <a:cs typeface="Poppins" pitchFamily="2" charset="77"/>
              </a:rPr>
              <a:t>Make a big impact with our professional slides.</a:t>
            </a:r>
          </a:p>
        </p:txBody>
      </p:sp>
      <p:sp>
        <p:nvSpPr>
          <p:cNvPr id="12" name="TextBox 11">
            <a:extLst>
              <a:ext uri="{FF2B5EF4-FFF2-40B4-BE49-F238E27FC236}">
                <a16:creationId xmlns:a16="http://schemas.microsoft.com/office/drawing/2014/main" id="{95AFFFED-560D-964F-9506-DB9BAF4C0846}"/>
              </a:ext>
            </a:extLst>
          </p:cNvPr>
          <p:cNvSpPr txBox="1"/>
          <p:nvPr/>
        </p:nvSpPr>
        <p:spPr>
          <a:xfrm>
            <a:off x="18864572" y="9497171"/>
            <a:ext cx="3676864"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YOUR TITLE 04</a:t>
            </a:r>
          </a:p>
        </p:txBody>
      </p:sp>
      <p:sp>
        <p:nvSpPr>
          <p:cNvPr id="13" name="TextBox 12">
            <a:extLst>
              <a:ext uri="{FF2B5EF4-FFF2-40B4-BE49-F238E27FC236}">
                <a16:creationId xmlns:a16="http://schemas.microsoft.com/office/drawing/2014/main" id="{F69CD60F-3269-184E-B0E4-64599BB02FFA}"/>
              </a:ext>
            </a:extLst>
          </p:cNvPr>
          <p:cNvSpPr txBox="1"/>
          <p:nvPr/>
        </p:nvSpPr>
        <p:spPr>
          <a:xfrm>
            <a:off x="18864572" y="10170423"/>
            <a:ext cx="3676864" cy="992579"/>
          </a:xfrm>
          <a:prstGeom prst="rect">
            <a:avLst/>
          </a:prstGeom>
          <a:noFill/>
        </p:spPr>
        <p:txBody>
          <a:bodyPr wrap="square" rtlCol="0" anchor="t">
            <a:spAutoFit/>
          </a:bodyPr>
          <a:lstStyle/>
          <a:p>
            <a:pPr algn="ctr">
              <a:lnSpc>
                <a:spcPts val="3600"/>
              </a:lnSpc>
            </a:pPr>
            <a:r>
              <a:rPr lang="en-US" sz="2400" spc="-30" dirty="0">
                <a:solidFill>
                  <a:schemeClr val="bg1"/>
                </a:solidFill>
                <a:latin typeface="Poppins" pitchFamily="2" charset="77"/>
                <a:cs typeface="Poppins" pitchFamily="2" charset="77"/>
              </a:rPr>
              <a:t>Make a big impact with our professional slides.</a:t>
            </a:r>
          </a:p>
        </p:txBody>
      </p:sp>
      <p:sp>
        <p:nvSpPr>
          <p:cNvPr id="137" name="TextBox 136">
            <a:extLst>
              <a:ext uri="{FF2B5EF4-FFF2-40B4-BE49-F238E27FC236}">
                <a16:creationId xmlns:a16="http://schemas.microsoft.com/office/drawing/2014/main" id="{E19ED32A-FEA6-5841-8821-0F947931BB05}"/>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138" name="TextBox 137">
            <a:extLst>
              <a:ext uri="{FF2B5EF4-FFF2-40B4-BE49-F238E27FC236}">
                <a16:creationId xmlns:a16="http://schemas.microsoft.com/office/drawing/2014/main" id="{C7DFDEC6-0BC3-1141-94E4-40E3DED0396F}"/>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442419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70">
            <a:extLst>
              <a:ext uri="{FF2B5EF4-FFF2-40B4-BE49-F238E27FC236}">
                <a16:creationId xmlns:a16="http://schemas.microsoft.com/office/drawing/2014/main" id="{50A7AE79-1351-B44A-8845-E79E51ED49E0}"/>
              </a:ext>
            </a:extLst>
          </p:cNvPr>
          <p:cNvSpPr>
            <a:spLocks noChangeArrowheads="1"/>
          </p:cNvSpPr>
          <p:nvPr/>
        </p:nvSpPr>
        <p:spPr bwMode="auto">
          <a:xfrm>
            <a:off x="12298685" y="9626498"/>
            <a:ext cx="1878583" cy="1439178"/>
          </a:xfrm>
          <a:custGeom>
            <a:avLst/>
            <a:gdLst>
              <a:gd name="T0" fmla="*/ 399244 w 1510"/>
              <a:gd name="T1" fmla="*/ 691372 h 1157"/>
              <a:gd name="T2" fmla="*/ 399244 w 1510"/>
              <a:gd name="T3" fmla="*/ 691372 h 1157"/>
              <a:gd name="T4" fmla="*/ 54798 w 1510"/>
              <a:gd name="T5" fmla="*/ 592884 h 1157"/>
              <a:gd name="T6" fmla="*/ 54798 w 1510"/>
              <a:gd name="T7" fmla="*/ 592884 h 1157"/>
              <a:gd name="T8" fmla="*/ 199622 w 1510"/>
              <a:gd name="T9" fmla="*/ 265461 h 1157"/>
              <a:gd name="T10" fmla="*/ 199622 w 1510"/>
              <a:gd name="T11" fmla="*/ 265461 h 1157"/>
              <a:gd name="T12" fmla="*/ 957012 w 1510"/>
              <a:gd name="T13" fmla="*/ 22828 h 1157"/>
              <a:gd name="T14" fmla="*/ 957012 w 1510"/>
              <a:gd name="T15" fmla="*/ 22828 h 1157"/>
              <a:gd name="T16" fmla="*/ 399244 w 1510"/>
              <a:gd name="T17" fmla="*/ 691372 h 11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10" h="1157">
                <a:moveTo>
                  <a:pt x="612" y="1060"/>
                </a:moveTo>
                <a:lnTo>
                  <a:pt x="612" y="1060"/>
                </a:lnTo>
                <a:cubicBezTo>
                  <a:pt x="405" y="1156"/>
                  <a:pt x="169" y="1089"/>
                  <a:pt x="84" y="909"/>
                </a:cubicBezTo>
                <a:cubicBezTo>
                  <a:pt x="0" y="729"/>
                  <a:pt x="80" y="441"/>
                  <a:pt x="306" y="407"/>
                </a:cubicBezTo>
                <a:cubicBezTo>
                  <a:pt x="1447" y="236"/>
                  <a:pt x="1408" y="0"/>
                  <a:pt x="1467" y="35"/>
                </a:cubicBezTo>
                <a:cubicBezTo>
                  <a:pt x="1509" y="60"/>
                  <a:pt x="1182" y="797"/>
                  <a:pt x="612" y="1060"/>
                </a:cubicBez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5" name="Freeform 71">
            <a:extLst>
              <a:ext uri="{FF2B5EF4-FFF2-40B4-BE49-F238E27FC236}">
                <a16:creationId xmlns:a16="http://schemas.microsoft.com/office/drawing/2014/main" id="{B6643443-089A-F44F-95A7-90F7F9A9B80E}"/>
              </a:ext>
            </a:extLst>
          </p:cNvPr>
          <p:cNvSpPr>
            <a:spLocks noChangeArrowheads="1"/>
          </p:cNvSpPr>
          <p:nvPr/>
        </p:nvSpPr>
        <p:spPr bwMode="auto">
          <a:xfrm>
            <a:off x="12298685" y="9626498"/>
            <a:ext cx="1878583" cy="1439178"/>
          </a:xfrm>
          <a:custGeom>
            <a:avLst/>
            <a:gdLst>
              <a:gd name="T0" fmla="*/ 399244 w 1510"/>
              <a:gd name="T1" fmla="*/ 691372 h 1157"/>
              <a:gd name="T2" fmla="*/ 399244 w 1510"/>
              <a:gd name="T3" fmla="*/ 691372 h 1157"/>
              <a:gd name="T4" fmla="*/ 54798 w 1510"/>
              <a:gd name="T5" fmla="*/ 592884 h 1157"/>
              <a:gd name="T6" fmla="*/ 54798 w 1510"/>
              <a:gd name="T7" fmla="*/ 592884 h 1157"/>
              <a:gd name="T8" fmla="*/ 199622 w 1510"/>
              <a:gd name="T9" fmla="*/ 265461 h 1157"/>
              <a:gd name="T10" fmla="*/ 199622 w 1510"/>
              <a:gd name="T11" fmla="*/ 265461 h 1157"/>
              <a:gd name="T12" fmla="*/ 957012 w 1510"/>
              <a:gd name="T13" fmla="*/ 22828 h 1157"/>
              <a:gd name="T14" fmla="*/ 957012 w 1510"/>
              <a:gd name="T15" fmla="*/ 22828 h 1157"/>
              <a:gd name="T16" fmla="*/ 399244 w 1510"/>
              <a:gd name="T17" fmla="*/ 691372 h 11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10" h="1157">
                <a:moveTo>
                  <a:pt x="612" y="1060"/>
                </a:moveTo>
                <a:lnTo>
                  <a:pt x="612" y="1060"/>
                </a:lnTo>
                <a:cubicBezTo>
                  <a:pt x="405" y="1156"/>
                  <a:pt x="169" y="1089"/>
                  <a:pt x="84" y="909"/>
                </a:cubicBezTo>
                <a:cubicBezTo>
                  <a:pt x="0" y="729"/>
                  <a:pt x="80" y="441"/>
                  <a:pt x="306" y="407"/>
                </a:cubicBezTo>
                <a:cubicBezTo>
                  <a:pt x="1447" y="236"/>
                  <a:pt x="1408" y="0"/>
                  <a:pt x="1467" y="35"/>
                </a:cubicBezTo>
                <a:cubicBezTo>
                  <a:pt x="1509" y="60"/>
                  <a:pt x="1182" y="797"/>
                  <a:pt x="612" y="1060"/>
                </a:cubicBezTo>
              </a:path>
            </a:pathLst>
          </a:custGeom>
          <a:solidFill>
            <a:srgbClr val="000000">
              <a:alpha val="5000"/>
            </a:srgbClr>
          </a:solidFill>
          <a:ln>
            <a:noFill/>
          </a:ln>
          <a:effectLst/>
        </p:spPr>
        <p:txBody>
          <a:bodyPr wrap="none" anchor="ctr"/>
          <a:lstStyle/>
          <a:p>
            <a:endParaRPr lang="en-US" sz="3599" dirty="0">
              <a:latin typeface="Poppins" pitchFamily="2" charset="77"/>
            </a:endParaRPr>
          </a:p>
        </p:txBody>
      </p:sp>
      <p:sp>
        <p:nvSpPr>
          <p:cNvPr id="16" name="Freeform 72">
            <a:extLst>
              <a:ext uri="{FF2B5EF4-FFF2-40B4-BE49-F238E27FC236}">
                <a16:creationId xmlns:a16="http://schemas.microsoft.com/office/drawing/2014/main" id="{F40D4F09-094A-B140-93CD-824C24B2E2BA}"/>
              </a:ext>
            </a:extLst>
          </p:cNvPr>
          <p:cNvSpPr>
            <a:spLocks noChangeArrowheads="1"/>
          </p:cNvSpPr>
          <p:nvPr/>
        </p:nvSpPr>
        <p:spPr bwMode="auto">
          <a:xfrm>
            <a:off x="12556852" y="9890163"/>
            <a:ext cx="1411683" cy="818466"/>
          </a:xfrm>
          <a:custGeom>
            <a:avLst/>
            <a:gdLst>
              <a:gd name="T0" fmla="*/ 4573 w 1133"/>
              <a:gd name="T1" fmla="*/ 428514 h 658"/>
              <a:gd name="T2" fmla="*/ 0 w 1133"/>
              <a:gd name="T3" fmla="*/ 426557 h 658"/>
              <a:gd name="T4" fmla="*/ 0 w 1133"/>
              <a:gd name="T5" fmla="*/ 426557 h 658"/>
              <a:gd name="T6" fmla="*/ 367178 w 1133"/>
              <a:gd name="T7" fmla="*/ 226323 h 658"/>
              <a:gd name="T8" fmla="*/ 367178 w 1133"/>
              <a:gd name="T9" fmla="*/ 226323 h 658"/>
              <a:gd name="T10" fmla="*/ 735664 w 1133"/>
              <a:gd name="T11" fmla="*/ 0 h 658"/>
              <a:gd name="T12" fmla="*/ 739584 w 1133"/>
              <a:gd name="T13" fmla="*/ 3261 h 658"/>
              <a:gd name="T14" fmla="*/ 739584 w 1133"/>
              <a:gd name="T15" fmla="*/ 3261 h 658"/>
              <a:gd name="T16" fmla="*/ 367832 w 1133"/>
              <a:gd name="T17" fmla="*/ 231541 h 658"/>
              <a:gd name="T18" fmla="*/ 367832 w 1133"/>
              <a:gd name="T19" fmla="*/ 231541 h 658"/>
              <a:gd name="T20" fmla="*/ 4573 w 1133"/>
              <a:gd name="T21" fmla="*/ 428514 h 6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33" h="658">
                <a:moveTo>
                  <a:pt x="7" y="657"/>
                </a:moveTo>
                <a:lnTo>
                  <a:pt x="0" y="654"/>
                </a:lnTo>
                <a:cubicBezTo>
                  <a:pt x="2" y="651"/>
                  <a:pt x="128" y="422"/>
                  <a:pt x="562" y="347"/>
                </a:cubicBezTo>
                <a:cubicBezTo>
                  <a:pt x="896" y="290"/>
                  <a:pt x="1124" y="4"/>
                  <a:pt x="1126" y="0"/>
                </a:cubicBezTo>
                <a:lnTo>
                  <a:pt x="1132" y="5"/>
                </a:lnTo>
                <a:cubicBezTo>
                  <a:pt x="1129" y="9"/>
                  <a:pt x="900" y="296"/>
                  <a:pt x="563" y="355"/>
                </a:cubicBezTo>
                <a:cubicBezTo>
                  <a:pt x="133" y="429"/>
                  <a:pt x="8" y="655"/>
                  <a:pt x="7" y="657"/>
                </a:cubicBez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17" name="Freeform 73">
            <a:extLst>
              <a:ext uri="{FF2B5EF4-FFF2-40B4-BE49-F238E27FC236}">
                <a16:creationId xmlns:a16="http://schemas.microsoft.com/office/drawing/2014/main" id="{711EF6E1-D3DF-684E-90C4-DB6BFA485219}"/>
              </a:ext>
            </a:extLst>
          </p:cNvPr>
          <p:cNvSpPr>
            <a:spLocks noChangeArrowheads="1"/>
          </p:cNvSpPr>
          <p:nvPr/>
        </p:nvSpPr>
        <p:spPr bwMode="auto">
          <a:xfrm>
            <a:off x="12265727" y="8385070"/>
            <a:ext cx="1027180" cy="1197484"/>
          </a:xfrm>
          <a:custGeom>
            <a:avLst/>
            <a:gdLst>
              <a:gd name="T0" fmla="*/ 346673 w 825"/>
              <a:gd name="T1" fmla="*/ 516060 h 960"/>
              <a:gd name="T2" fmla="*/ 346673 w 825"/>
              <a:gd name="T3" fmla="*/ 516060 h 960"/>
              <a:gd name="T4" fmla="*/ 146896 w 825"/>
              <a:gd name="T5" fmla="*/ 590624 h 960"/>
              <a:gd name="T6" fmla="*/ 146896 w 825"/>
              <a:gd name="T7" fmla="*/ 590624 h 960"/>
              <a:gd name="T8" fmla="*/ 209571 w 825"/>
              <a:gd name="T9" fmla="*/ 268168 h 960"/>
              <a:gd name="T10" fmla="*/ 209571 w 825"/>
              <a:gd name="T11" fmla="*/ 268168 h 960"/>
              <a:gd name="T12" fmla="*/ 512502 w 825"/>
              <a:gd name="T13" fmla="*/ 0 h 960"/>
              <a:gd name="T14" fmla="*/ 512502 w 825"/>
              <a:gd name="T15" fmla="*/ 0 h 960"/>
              <a:gd name="T16" fmla="*/ 346673 w 825"/>
              <a:gd name="T17" fmla="*/ 516060 h 9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5" h="960">
                <a:moveTo>
                  <a:pt x="531" y="789"/>
                </a:moveTo>
                <a:lnTo>
                  <a:pt x="531" y="789"/>
                </a:lnTo>
                <a:cubicBezTo>
                  <a:pt x="464" y="905"/>
                  <a:pt x="332" y="959"/>
                  <a:pt x="225" y="903"/>
                </a:cubicBezTo>
                <a:cubicBezTo>
                  <a:pt x="118" y="848"/>
                  <a:pt x="0" y="576"/>
                  <a:pt x="321" y="410"/>
                </a:cubicBezTo>
                <a:cubicBezTo>
                  <a:pt x="779" y="174"/>
                  <a:pt x="746" y="0"/>
                  <a:pt x="785" y="0"/>
                </a:cubicBezTo>
                <a:cubicBezTo>
                  <a:pt x="824" y="1"/>
                  <a:pt x="762" y="386"/>
                  <a:pt x="531" y="789"/>
                </a:cubicBez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18" name="Freeform 74">
            <a:extLst>
              <a:ext uri="{FF2B5EF4-FFF2-40B4-BE49-F238E27FC236}">
                <a16:creationId xmlns:a16="http://schemas.microsoft.com/office/drawing/2014/main" id="{F0759025-655B-9B43-B402-A4140B87F9D4}"/>
              </a:ext>
            </a:extLst>
          </p:cNvPr>
          <p:cNvSpPr>
            <a:spLocks noChangeArrowheads="1"/>
          </p:cNvSpPr>
          <p:nvPr/>
        </p:nvSpPr>
        <p:spPr bwMode="auto">
          <a:xfrm>
            <a:off x="12589810" y="8593803"/>
            <a:ext cx="604222" cy="774522"/>
          </a:xfrm>
          <a:custGeom>
            <a:avLst/>
            <a:gdLst>
              <a:gd name="T0" fmla="*/ 4573 w 485"/>
              <a:gd name="T1" fmla="*/ 405472 h 623"/>
              <a:gd name="T2" fmla="*/ 0 w 485"/>
              <a:gd name="T3" fmla="*/ 405472 h 623"/>
              <a:gd name="T4" fmla="*/ 0 w 485"/>
              <a:gd name="T5" fmla="*/ 405472 h 623"/>
              <a:gd name="T6" fmla="*/ 116281 w 485"/>
              <a:gd name="T7" fmla="*/ 224900 h 623"/>
              <a:gd name="T8" fmla="*/ 116281 w 485"/>
              <a:gd name="T9" fmla="*/ 224900 h 623"/>
              <a:gd name="T10" fmla="*/ 311607 w 485"/>
              <a:gd name="T11" fmla="*/ 0 h 623"/>
              <a:gd name="T12" fmla="*/ 316180 w 485"/>
              <a:gd name="T13" fmla="*/ 1304 h 623"/>
              <a:gd name="T14" fmla="*/ 316180 w 485"/>
              <a:gd name="T15" fmla="*/ 1304 h 623"/>
              <a:gd name="T16" fmla="*/ 118241 w 485"/>
              <a:gd name="T17" fmla="*/ 229463 h 623"/>
              <a:gd name="T18" fmla="*/ 118241 w 485"/>
              <a:gd name="T19" fmla="*/ 229463 h 623"/>
              <a:gd name="T20" fmla="*/ 4573 w 485"/>
              <a:gd name="T21" fmla="*/ 405472 h 6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85" h="623">
                <a:moveTo>
                  <a:pt x="7" y="622"/>
                </a:moveTo>
                <a:lnTo>
                  <a:pt x="0" y="622"/>
                </a:lnTo>
                <a:cubicBezTo>
                  <a:pt x="0" y="621"/>
                  <a:pt x="7" y="444"/>
                  <a:pt x="178" y="345"/>
                </a:cubicBezTo>
                <a:cubicBezTo>
                  <a:pt x="419" y="205"/>
                  <a:pt x="477" y="2"/>
                  <a:pt x="477" y="0"/>
                </a:cubicBezTo>
                <a:lnTo>
                  <a:pt x="484" y="2"/>
                </a:lnTo>
                <a:cubicBezTo>
                  <a:pt x="484" y="4"/>
                  <a:pt x="426" y="210"/>
                  <a:pt x="181" y="352"/>
                </a:cubicBezTo>
                <a:cubicBezTo>
                  <a:pt x="15" y="449"/>
                  <a:pt x="7" y="621"/>
                  <a:pt x="7" y="622"/>
                </a:cubicBez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19" name="Freeform 75">
            <a:extLst>
              <a:ext uri="{FF2B5EF4-FFF2-40B4-BE49-F238E27FC236}">
                <a16:creationId xmlns:a16="http://schemas.microsoft.com/office/drawing/2014/main" id="{895931B2-4E7A-C145-AE7F-569F5F31D97D}"/>
              </a:ext>
            </a:extLst>
          </p:cNvPr>
          <p:cNvSpPr>
            <a:spLocks noChangeArrowheads="1"/>
          </p:cNvSpPr>
          <p:nvPr/>
        </p:nvSpPr>
        <p:spPr bwMode="auto">
          <a:xfrm>
            <a:off x="12265727" y="8385070"/>
            <a:ext cx="1027180" cy="1197484"/>
          </a:xfrm>
          <a:custGeom>
            <a:avLst/>
            <a:gdLst>
              <a:gd name="T0" fmla="*/ 346673 w 825"/>
              <a:gd name="T1" fmla="*/ 516060 h 960"/>
              <a:gd name="T2" fmla="*/ 346673 w 825"/>
              <a:gd name="T3" fmla="*/ 516060 h 960"/>
              <a:gd name="T4" fmla="*/ 146896 w 825"/>
              <a:gd name="T5" fmla="*/ 590624 h 960"/>
              <a:gd name="T6" fmla="*/ 146896 w 825"/>
              <a:gd name="T7" fmla="*/ 590624 h 960"/>
              <a:gd name="T8" fmla="*/ 209571 w 825"/>
              <a:gd name="T9" fmla="*/ 268168 h 960"/>
              <a:gd name="T10" fmla="*/ 209571 w 825"/>
              <a:gd name="T11" fmla="*/ 268168 h 960"/>
              <a:gd name="T12" fmla="*/ 512502 w 825"/>
              <a:gd name="T13" fmla="*/ 0 h 960"/>
              <a:gd name="T14" fmla="*/ 512502 w 825"/>
              <a:gd name="T15" fmla="*/ 0 h 960"/>
              <a:gd name="T16" fmla="*/ 346673 w 825"/>
              <a:gd name="T17" fmla="*/ 516060 h 9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5" h="960">
                <a:moveTo>
                  <a:pt x="531" y="789"/>
                </a:moveTo>
                <a:lnTo>
                  <a:pt x="531" y="789"/>
                </a:lnTo>
                <a:cubicBezTo>
                  <a:pt x="464" y="905"/>
                  <a:pt x="332" y="959"/>
                  <a:pt x="225" y="903"/>
                </a:cubicBezTo>
                <a:cubicBezTo>
                  <a:pt x="118" y="848"/>
                  <a:pt x="0" y="576"/>
                  <a:pt x="321" y="410"/>
                </a:cubicBezTo>
                <a:cubicBezTo>
                  <a:pt x="779" y="174"/>
                  <a:pt x="746" y="0"/>
                  <a:pt x="785" y="0"/>
                </a:cubicBezTo>
                <a:cubicBezTo>
                  <a:pt x="824" y="1"/>
                  <a:pt x="762" y="386"/>
                  <a:pt x="531" y="789"/>
                </a:cubicBezTo>
              </a:path>
            </a:pathLst>
          </a:custGeom>
          <a:solidFill>
            <a:srgbClr val="000000">
              <a:alpha val="5000"/>
            </a:srgbClr>
          </a:solidFill>
          <a:ln>
            <a:noFill/>
          </a:ln>
          <a:effectLst/>
        </p:spPr>
        <p:txBody>
          <a:bodyPr wrap="none" anchor="ctr"/>
          <a:lstStyle/>
          <a:p>
            <a:endParaRPr lang="en-US" sz="3599" dirty="0">
              <a:latin typeface="Poppins" pitchFamily="2" charset="77"/>
            </a:endParaRPr>
          </a:p>
        </p:txBody>
      </p:sp>
      <p:sp>
        <p:nvSpPr>
          <p:cNvPr id="20" name="Freeform 76">
            <a:extLst>
              <a:ext uri="{FF2B5EF4-FFF2-40B4-BE49-F238E27FC236}">
                <a16:creationId xmlns:a16="http://schemas.microsoft.com/office/drawing/2014/main" id="{DB734DC4-5219-3B4B-AF7D-6F05D06C5CC2}"/>
              </a:ext>
            </a:extLst>
          </p:cNvPr>
          <p:cNvSpPr>
            <a:spLocks noChangeArrowheads="1"/>
          </p:cNvSpPr>
          <p:nvPr/>
        </p:nvSpPr>
        <p:spPr bwMode="auto">
          <a:xfrm>
            <a:off x="12024036" y="8560844"/>
            <a:ext cx="2015909" cy="1939048"/>
          </a:xfrm>
          <a:custGeom>
            <a:avLst/>
            <a:gdLst>
              <a:gd name="T0" fmla="*/ 732825 w 1617"/>
              <a:gd name="T1" fmla="*/ 725689 h 1558"/>
              <a:gd name="T2" fmla="*/ 732825 w 1617"/>
              <a:gd name="T3" fmla="*/ 725689 h 1558"/>
              <a:gd name="T4" fmla="*/ 169315 w 1617"/>
              <a:gd name="T5" fmla="*/ 868608 h 1558"/>
              <a:gd name="T6" fmla="*/ 169315 w 1617"/>
              <a:gd name="T7" fmla="*/ 868608 h 1558"/>
              <a:gd name="T8" fmla="*/ 493562 w 1617"/>
              <a:gd name="T9" fmla="*/ 300848 h 1558"/>
              <a:gd name="T10" fmla="*/ 493562 w 1617"/>
              <a:gd name="T11" fmla="*/ 300848 h 1558"/>
              <a:gd name="T12" fmla="*/ 1032884 w 1617"/>
              <a:gd name="T13" fmla="*/ 1305 h 1558"/>
              <a:gd name="T14" fmla="*/ 1032884 w 1617"/>
              <a:gd name="T15" fmla="*/ 1305 h 1558"/>
              <a:gd name="T16" fmla="*/ 732825 w 1617"/>
              <a:gd name="T17" fmla="*/ 725689 h 15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17" h="1558">
                <a:moveTo>
                  <a:pt x="1121" y="1112"/>
                </a:moveTo>
                <a:lnTo>
                  <a:pt x="1121" y="1112"/>
                </a:lnTo>
                <a:cubicBezTo>
                  <a:pt x="881" y="1380"/>
                  <a:pt x="520" y="1557"/>
                  <a:pt x="259" y="1331"/>
                </a:cubicBezTo>
                <a:cubicBezTo>
                  <a:pt x="0" y="1105"/>
                  <a:pt x="161" y="595"/>
                  <a:pt x="755" y="461"/>
                </a:cubicBezTo>
                <a:cubicBezTo>
                  <a:pt x="1556" y="280"/>
                  <a:pt x="1537" y="4"/>
                  <a:pt x="1580" y="2"/>
                </a:cubicBezTo>
                <a:cubicBezTo>
                  <a:pt x="1616" y="0"/>
                  <a:pt x="1500" y="690"/>
                  <a:pt x="1121" y="1112"/>
                </a:cubicBez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1" name="Freeform 77">
            <a:extLst>
              <a:ext uri="{FF2B5EF4-FFF2-40B4-BE49-F238E27FC236}">
                <a16:creationId xmlns:a16="http://schemas.microsoft.com/office/drawing/2014/main" id="{6EBEFB77-EAA7-E042-AAB3-EA28099E28F9}"/>
              </a:ext>
            </a:extLst>
          </p:cNvPr>
          <p:cNvSpPr>
            <a:spLocks noChangeArrowheads="1"/>
          </p:cNvSpPr>
          <p:nvPr/>
        </p:nvSpPr>
        <p:spPr bwMode="auto">
          <a:xfrm>
            <a:off x="12441497" y="8873951"/>
            <a:ext cx="1433658" cy="1170018"/>
          </a:xfrm>
          <a:custGeom>
            <a:avLst/>
            <a:gdLst>
              <a:gd name="T0" fmla="*/ 4576 w 1150"/>
              <a:gd name="T1" fmla="*/ 612851 h 940"/>
              <a:gd name="T2" fmla="*/ 0 w 1150"/>
              <a:gd name="T3" fmla="*/ 610893 h 940"/>
              <a:gd name="T4" fmla="*/ 0 w 1150"/>
              <a:gd name="T5" fmla="*/ 610893 h 940"/>
              <a:gd name="T6" fmla="*/ 345156 w 1150"/>
              <a:gd name="T7" fmla="*/ 326985 h 940"/>
              <a:gd name="T8" fmla="*/ 345156 w 1150"/>
              <a:gd name="T9" fmla="*/ 326985 h 940"/>
              <a:gd name="T10" fmla="*/ 746530 w 1150"/>
              <a:gd name="T11" fmla="*/ 0 h 940"/>
              <a:gd name="T12" fmla="*/ 751106 w 1150"/>
              <a:gd name="T13" fmla="*/ 2611 h 940"/>
              <a:gd name="T14" fmla="*/ 751106 w 1150"/>
              <a:gd name="T15" fmla="*/ 2611 h 940"/>
              <a:gd name="T16" fmla="*/ 345810 w 1150"/>
              <a:gd name="T17" fmla="*/ 331553 h 940"/>
              <a:gd name="T18" fmla="*/ 345810 w 1150"/>
              <a:gd name="T19" fmla="*/ 331553 h 940"/>
              <a:gd name="T20" fmla="*/ 4576 w 1150"/>
              <a:gd name="T21" fmla="*/ 612851 h 9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0" h="940">
                <a:moveTo>
                  <a:pt x="7" y="939"/>
                </a:moveTo>
                <a:lnTo>
                  <a:pt x="0" y="936"/>
                </a:lnTo>
                <a:cubicBezTo>
                  <a:pt x="2" y="932"/>
                  <a:pt x="135" y="564"/>
                  <a:pt x="528" y="501"/>
                </a:cubicBezTo>
                <a:cubicBezTo>
                  <a:pt x="963" y="430"/>
                  <a:pt x="1141" y="5"/>
                  <a:pt x="1142" y="0"/>
                </a:cubicBezTo>
                <a:lnTo>
                  <a:pt x="1149" y="4"/>
                </a:lnTo>
                <a:cubicBezTo>
                  <a:pt x="1148" y="8"/>
                  <a:pt x="969" y="437"/>
                  <a:pt x="529" y="508"/>
                </a:cubicBezTo>
                <a:cubicBezTo>
                  <a:pt x="141" y="571"/>
                  <a:pt x="9" y="935"/>
                  <a:pt x="7" y="939"/>
                </a:cubicBez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22" name="Freeform 78">
            <a:extLst>
              <a:ext uri="{FF2B5EF4-FFF2-40B4-BE49-F238E27FC236}">
                <a16:creationId xmlns:a16="http://schemas.microsoft.com/office/drawing/2014/main" id="{377982F1-FCE6-574A-BB27-6C2C3EC07CFD}"/>
              </a:ext>
            </a:extLst>
          </p:cNvPr>
          <p:cNvSpPr>
            <a:spLocks noChangeArrowheads="1"/>
          </p:cNvSpPr>
          <p:nvPr/>
        </p:nvSpPr>
        <p:spPr bwMode="auto">
          <a:xfrm>
            <a:off x="4399840" y="6385600"/>
            <a:ext cx="8151518" cy="4987686"/>
          </a:xfrm>
          <a:custGeom>
            <a:avLst/>
            <a:gdLst>
              <a:gd name="T0" fmla="*/ 4273716 w 6545"/>
              <a:gd name="T1" fmla="*/ 2614661 h 4002"/>
              <a:gd name="T2" fmla="*/ 0 w 6545"/>
              <a:gd name="T3" fmla="*/ 2614661 h 4002"/>
              <a:gd name="T4" fmla="*/ 0 w 6545"/>
              <a:gd name="T5" fmla="*/ 145077 h 4002"/>
              <a:gd name="T6" fmla="*/ 0 w 6545"/>
              <a:gd name="T7" fmla="*/ 145077 h 4002"/>
              <a:gd name="T8" fmla="*/ 144329 w 6545"/>
              <a:gd name="T9" fmla="*/ 0 h 4002"/>
              <a:gd name="T10" fmla="*/ 4128734 w 6545"/>
              <a:gd name="T11" fmla="*/ 0 h 4002"/>
              <a:gd name="T12" fmla="*/ 4128734 w 6545"/>
              <a:gd name="T13" fmla="*/ 0 h 4002"/>
              <a:gd name="T14" fmla="*/ 4273716 w 6545"/>
              <a:gd name="T15" fmla="*/ 145077 h 4002"/>
              <a:gd name="T16" fmla="*/ 4273716 w 6545"/>
              <a:gd name="T17" fmla="*/ 2614661 h 40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45" h="4002">
                <a:moveTo>
                  <a:pt x="6544" y="4001"/>
                </a:moveTo>
                <a:lnTo>
                  <a:pt x="0" y="4001"/>
                </a:lnTo>
                <a:lnTo>
                  <a:pt x="0" y="222"/>
                </a:lnTo>
                <a:cubicBezTo>
                  <a:pt x="0" y="99"/>
                  <a:pt x="99" y="0"/>
                  <a:pt x="221" y="0"/>
                </a:cubicBezTo>
                <a:lnTo>
                  <a:pt x="6322" y="0"/>
                </a:lnTo>
                <a:cubicBezTo>
                  <a:pt x="6445" y="0"/>
                  <a:pt x="6544" y="99"/>
                  <a:pt x="6544" y="222"/>
                </a:cubicBezTo>
                <a:lnTo>
                  <a:pt x="6544" y="4001"/>
                </a:ln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3" name="Freeform 79">
            <a:extLst>
              <a:ext uri="{FF2B5EF4-FFF2-40B4-BE49-F238E27FC236}">
                <a16:creationId xmlns:a16="http://schemas.microsoft.com/office/drawing/2014/main" id="{26348DBF-F87D-2040-BE91-B7E43C9609F0}"/>
              </a:ext>
            </a:extLst>
          </p:cNvPr>
          <p:cNvSpPr>
            <a:spLocks noChangeArrowheads="1"/>
          </p:cNvSpPr>
          <p:nvPr/>
        </p:nvSpPr>
        <p:spPr bwMode="auto">
          <a:xfrm>
            <a:off x="3905477" y="11367794"/>
            <a:ext cx="9134755" cy="477892"/>
          </a:xfrm>
          <a:custGeom>
            <a:avLst/>
            <a:gdLst>
              <a:gd name="T0" fmla="*/ 4789291 w 7335"/>
              <a:gd name="T1" fmla="*/ 0 h 382"/>
              <a:gd name="T2" fmla="*/ 0 w 7335"/>
              <a:gd name="T3" fmla="*/ 0 h 382"/>
              <a:gd name="T4" fmla="*/ 0 w 7335"/>
              <a:gd name="T5" fmla="*/ 0 h 382"/>
              <a:gd name="T6" fmla="*/ 248803 w 7335"/>
              <a:gd name="T7" fmla="*/ 249929 h 382"/>
              <a:gd name="T8" fmla="*/ 4540488 w 7335"/>
              <a:gd name="T9" fmla="*/ 249929 h 382"/>
              <a:gd name="T10" fmla="*/ 4540488 w 7335"/>
              <a:gd name="T11" fmla="*/ 249929 h 382"/>
              <a:gd name="T12" fmla="*/ 4789291 w 7335"/>
              <a:gd name="T13" fmla="*/ 0 h 3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335" h="382">
                <a:moveTo>
                  <a:pt x="7334" y="0"/>
                </a:moveTo>
                <a:lnTo>
                  <a:pt x="0" y="0"/>
                </a:lnTo>
                <a:cubicBezTo>
                  <a:pt x="0" y="211"/>
                  <a:pt x="170" y="381"/>
                  <a:pt x="381" y="381"/>
                </a:cubicBezTo>
                <a:lnTo>
                  <a:pt x="6953" y="381"/>
                </a:lnTo>
                <a:cubicBezTo>
                  <a:pt x="7163" y="381"/>
                  <a:pt x="7334" y="211"/>
                  <a:pt x="7334" y="0"/>
                </a:cubicBez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4" name="Freeform 80">
            <a:extLst>
              <a:ext uri="{FF2B5EF4-FFF2-40B4-BE49-F238E27FC236}">
                <a16:creationId xmlns:a16="http://schemas.microsoft.com/office/drawing/2014/main" id="{BFA7CF83-47DC-A048-B0F3-73DD1F1B324D}"/>
              </a:ext>
            </a:extLst>
          </p:cNvPr>
          <p:cNvSpPr>
            <a:spLocks noChangeArrowheads="1"/>
          </p:cNvSpPr>
          <p:nvPr/>
        </p:nvSpPr>
        <p:spPr bwMode="auto">
          <a:xfrm>
            <a:off x="7558281" y="11367794"/>
            <a:ext cx="1840131" cy="197750"/>
          </a:xfrm>
          <a:custGeom>
            <a:avLst/>
            <a:gdLst>
              <a:gd name="T0" fmla="*/ 964247 w 1477"/>
              <a:gd name="T1" fmla="*/ 0 h 157"/>
              <a:gd name="T2" fmla="*/ 0 w 1477"/>
              <a:gd name="T3" fmla="*/ 0 h 157"/>
              <a:gd name="T4" fmla="*/ 101259 w 1477"/>
              <a:gd name="T5" fmla="*/ 103031 h 157"/>
              <a:gd name="T6" fmla="*/ 863641 w 1477"/>
              <a:gd name="T7" fmla="*/ 103031 h 157"/>
              <a:gd name="T8" fmla="*/ 964247 w 1477"/>
              <a:gd name="T9" fmla="*/ 0 h 1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77" h="157">
                <a:moveTo>
                  <a:pt x="1476" y="0"/>
                </a:moveTo>
                <a:lnTo>
                  <a:pt x="0" y="0"/>
                </a:lnTo>
                <a:lnTo>
                  <a:pt x="155" y="156"/>
                </a:lnTo>
                <a:lnTo>
                  <a:pt x="1322" y="156"/>
                </a:lnTo>
                <a:lnTo>
                  <a:pt x="1476" y="0"/>
                </a:ln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5" name="Freeform 81">
            <a:extLst>
              <a:ext uri="{FF2B5EF4-FFF2-40B4-BE49-F238E27FC236}">
                <a16:creationId xmlns:a16="http://schemas.microsoft.com/office/drawing/2014/main" id="{7EE64962-4168-FC45-8E86-AE71238186F0}"/>
              </a:ext>
            </a:extLst>
          </p:cNvPr>
          <p:cNvSpPr>
            <a:spLocks noChangeArrowheads="1"/>
          </p:cNvSpPr>
          <p:nvPr/>
        </p:nvSpPr>
        <p:spPr bwMode="auto">
          <a:xfrm>
            <a:off x="4652516" y="6610817"/>
            <a:ext cx="7640677" cy="274652"/>
          </a:xfrm>
          <a:custGeom>
            <a:avLst/>
            <a:gdLst>
              <a:gd name="T0" fmla="*/ 4005849 w 6134"/>
              <a:gd name="T1" fmla="*/ 0 h 219"/>
              <a:gd name="T2" fmla="*/ 0 w 6134"/>
              <a:gd name="T3" fmla="*/ 0 h 219"/>
              <a:gd name="T4" fmla="*/ 0 w 6134"/>
              <a:gd name="T5" fmla="*/ 143357 h 219"/>
              <a:gd name="T6" fmla="*/ 4005849 w 6134"/>
              <a:gd name="T7" fmla="*/ 143357 h 219"/>
              <a:gd name="T8" fmla="*/ 4005849 w 6134"/>
              <a:gd name="T9" fmla="*/ 0 h 2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34" h="219">
                <a:moveTo>
                  <a:pt x="6133" y="0"/>
                </a:moveTo>
                <a:lnTo>
                  <a:pt x="0" y="0"/>
                </a:lnTo>
                <a:lnTo>
                  <a:pt x="0" y="218"/>
                </a:lnTo>
                <a:lnTo>
                  <a:pt x="6133" y="218"/>
                </a:lnTo>
                <a:lnTo>
                  <a:pt x="613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6" name="Freeform 82">
            <a:extLst>
              <a:ext uri="{FF2B5EF4-FFF2-40B4-BE49-F238E27FC236}">
                <a16:creationId xmlns:a16="http://schemas.microsoft.com/office/drawing/2014/main" id="{74E278F7-B228-1B42-A3C0-0C7E2EE8FE31}"/>
              </a:ext>
            </a:extLst>
          </p:cNvPr>
          <p:cNvSpPr>
            <a:spLocks noChangeArrowheads="1"/>
          </p:cNvSpPr>
          <p:nvPr/>
        </p:nvSpPr>
        <p:spPr bwMode="auto">
          <a:xfrm>
            <a:off x="4652516" y="6879973"/>
            <a:ext cx="7640677" cy="4268099"/>
          </a:xfrm>
          <a:custGeom>
            <a:avLst/>
            <a:gdLst>
              <a:gd name="T0" fmla="*/ 0 w 6134"/>
              <a:gd name="T1" fmla="*/ 2237343 h 3426"/>
              <a:gd name="T2" fmla="*/ 4005849 w 6134"/>
              <a:gd name="T3" fmla="*/ 2237343 h 3426"/>
              <a:gd name="T4" fmla="*/ 4005849 w 6134"/>
              <a:gd name="T5" fmla="*/ 0 h 3426"/>
              <a:gd name="T6" fmla="*/ 0 w 6134"/>
              <a:gd name="T7" fmla="*/ 0 h 3426"/>
              <a:gd name="T8" fmla="*/ 0 w 6134"/>
              <a:gd name="T9" fmla="*/ 2237343 h 34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34" h="3426">
                <a:moveTo>
                  <a:pt x="0" y="3425"/>
                </a:moveTo>
                <a:lnTo>
                  <a:pt x="6133" y="3425"/>
                </a:lnTo>
                <a:lnTo>
                  <a:pt x="6133" y="0"/>
                </a:lnTo>
                <a:lnTo>
                  <a:pt x="0" y="0"/>
                </a:lnTo>
                <a:lnTo>
                  <a:pt x="0" y="3425"/>
                </a:ln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7" name="Freeform 26">
            <a:extLst>
              <a:ext uri="{FF2B5EF4-FFF2-40B4-BE49-F238E27FC236}">
                <a16:creationId xmlns:a16="http://schemas.microsoft.com/office/drawing/2014/main" id="{78858E11-BC41-6747-BAD9-61BFE7A9EE39}"/>
              </a:ext>
            </a:extLst>
          </p:cNvPr>
          <p:cNvSpPr>
            <a:spLocks noChangeArrowheads="1"/>
          </p:cNvSpPr>
          <p:nvPr/>
        </p:nvSpPr>
        <p:spPr bwMode="auto">
          <a:xfrm>
            <a:off x="4784347" y="6687720"/>
            <a:ext cx="520572" cy="119576"/>
          </a:xfrm>
          <a:custGeom>
            <a:avLst/>
            <a:gdLst>
              <a:gd name="connsiteX0" fmla="*/ 461409 w 520572"/>
              <a:gd name="connsiteY0" fmla="*/ 0 h 119576"/>
              <a:gd name="connsiteX1" fmla="*/ 520572 w 520572"/>
              <a:gd name="connsiteY1" fmla="*/ 59788 h 119576"/>
              <a:gd name="connsiteX2" fmla="*/ 461409 w 520572"/>
              <a:gd name="connsiteY2" fmla="*/ 119576 h 119576"/>
              <a:gd name="connsiteX3" fmla="*/ 400986 w 520572"/>
              <a:gd name="connsiteY3" fmla="*/ 59788 h 119576"/>
              <a:gd name="connsiteX4" fmla="*/ 461409 w 520572"/>
              <a:gd name="connsiteY4" fmla="*/ 0 h 119576"/>
              <a:gd name="connsiteX5" fmla="*/ 263027 w 520572"/>
              <a:gd name="connsiteY5" fmla="*/ 0 h 119576"/>
              <a:gd name="connsiteX6" fmla="*/ 322813 w 520572"/>
              <a:gd name="connsiteY6" fmla="*/ 59788 h 119576"/>
              <a:gd name="connsiteX7" fmla="*/ 263027 w 520572"/>
              <a:gd name="connsiteY7" fmla="*/ 119576 h 119576"/>
              <a:gd name="connsiteX8" fmla="*/ 203240 w 520572"/>
              <a:gd name="connsiteY8" fmla="*/ 59788 h 119576"/>
              <a:gd name="connsiteX9" fmla="*/ 263027 w 520572"/>
              <a:gd name="connsiteY9" fmla="*/ 0 h 119576"/>
              <a:gd name="connsiteX10" fmla="*/ 59787 w 520572"/>
              <a:gd name="connsiteY10" fmla="*/ 0 h 119576"/>
              <a:gd name="connsiteX11" fmla="*/ 119573 w 520572"/>
              <a:gd name="connsiteY11" fmla="*/ 59788 h 119576"/>
              <a:gd name="connsiteX12" fmla="*/ 59787 w 520572"/>
              <a:gd name="connsiteY12" fmla="*/ 119576 h 119576"/>
              <a:gd name="connsiteX13" fmla="*/ 0 w 520572"/>
              <a:gd name="connsiteY13" fmla="*/ 59788 h 119576"/>
              <a:gd name="connsiteX14" fmla="*/ 59787 w 520572"/>
              <a:gd name="connsiteY14" fmla="*/ 0 h 119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0572" h="119576">
                <a:moveTo>
                  <a:pt x="461409" y="0"/>
                </a:moveTo>
                <a:cubicBezTo>
                  <a:pt x="492879" y="0"/>
                  <a:pt x="520572" y="26714"/>
                  <a:pt x="520572" y="59788"/>
                </a:cubicBezTo>
                <a:cubicBezTo>
                  <a:pt x="520572" y="92862"/>
                  <a:pt x="492879" y="119576"/>
                  <a:pt x="461409" y="119576"/>
                </a:cubicBezTo>
                <a:cubicBezTo>
                  <a:pt x="427421" y="119576"/>
                  <a:pt x="400986" y="92862"/>
                  <a:pt x="400986" y="59788"/>
                </a:cubicBezTo>
                <a:cubicBezTo>
                  <a:pt x="400986" y="26714"/>
                  <a:pt x="427421" y="0"/>
                  <a:pt x="461409" y="0"/>
                </a:cubicBezTo>
                <a:close/>
                <a:moveTo>
                  <a:pt x="263027" y="0"/>
                </a:moveTo>
                <a:cubicBezTo>
                  <a:pt x="296100" y="0"/>
                  <a:pt x="322813" y="26714"/>
                  <a:pt x="322813" y="59788"/>
                </a:cubicBezTo>
                <a:cubicBezTo>
                  <a:pt x="322813" y="92862"/>
                  <a:pt x="296100" y="119576"/>
                  <a:pt x="263027" y="119576"/>
                </a:cubicBezTo>
                <a:cubicBezTo>
                  <a:pt x="229953" y="119576"/>
                  <a:pt x="203240" y="92862"/>
                  <a:pt x="203240" y="59788"/>
                </a:cubicBezTo>
                <a:cubicBezTo>
                  <a:pt x="203240" y="26714"/>
                  <a:pt x="229953" y="0"/>
                  <a:pt x="263027" y="0"/>
                </a:cubicBezTo>
                <a:close/>
                <a:moveTo>
                  <a:pt x="59787" y="0"/>
                </a:moveTo>
                <a:cubicBezTo>
                  <a:pt x="94132" y="0"/>
                  <a:pt x="119573" y="26714"/>
                  <a:pt x="119573" y="59788"/>
                </a:cubicBezTo>
                <a:cubicBezTo>
                  <a:pt x="119573" y="92862"/>
                  <a:pt x="94132" y="119576"/>
                  <a:pt x="59787" y="119576"/>
                </a:cubicBezTo>
                <a:cubicBezTo>
                  <a:pt x="26713" y="119576"/>
                  <a:pt x="0" y="92862"/>
                  <a:pt x="0" y="59788"/>
                </a:cubicBezTo>
                <a:cubicBezTo>
                  <a:pt x="0" y="26714"/>
                  <a:pt x="26713" y="0"/>
                  <a:pt x="59787" y="0"/>
                </a:cubicBezTo>
                <a:close/>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28" name="Freeform 86">
            <a:extLst>
              <a:ext uri="{FF2B5EF4-FFF2-40B4-BE49-F238E27FC236}">
                <a16:creationId xmlns:a16="http://schemas.microsoft.com/office/drawing/2014/main" id="{5365E99E-394B-6840-A9FA-86A6FEF9558A}"/>
              </a:ext>
            </a:extLst>
          </p:cNvPr>
          <p:cNvSpPr>
            <a:spLocks noChangeArrowheads="1"/>
          </p:cNvSpPr>
          <p:nvPr/>
        </p:nvSpPr>
        <p:spPr bwMode="auto">
          <a:xfrm>
            <a:off x="4399840" y="11351312"/>
            <a:ext cx="8151518" cy="21972"/>
          </a:xfrm>
          <a:custGeom>
            <a:avLst/>
            <a:gdLst>
              <a:gd name="T0" fmla="*/ 4273716 w 6545"/>
              <a:gd name="T1" fmla="*/ 10801 h 16"/>
              <a:gd name="T2" fmla="*/ 0 w 6545"/>
              <a:gd name="T3" fmla="*/ 10801 h 16"/>
              <a:gd name="T4" fmla="*/ 0 w 6545"/>
              <a:gd name="T5" fmla="*/ 0 h 16"/>
              <a:gd name="T6" fmla="*/ 4273716 w 6545"/>
              <a:gd name="T7" fmla="*/ 0 h 16"/>
              <a:gd name="T8" fmla="*/ 4273716 w 6545"/>
              <a:gd name="T9" fmla="*/ 10801 h 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45" h="16">
                <a:moveTo>
                  <a:pt x="6544" y="15"/>
                </a:moveTo>
                <a:lnTo>
                  <a:pt x="0" y="15"/>
                </a:lnTo>
                <a:lnTo>
                  <a:pt x="0" y="0"/>
                </a:lnTo>
                <a:lnTo>
                  <a:pt x="6544" y="0"/>
                </a:lnTo>
                <a:lnTo>
                  <a:pt x="6544" y="15"/>
                </a:ln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29" name="Freeform 87">
            <a:extLst>
              <a:ext uri="{FF2B5EF4-FFF2-40B4-BE49-F238E27FC236}">
                <a16:creationId xmlns:a16="http://schemas.microsoft.com/office/drawing/2014/main" id="{87E5392E-BCB6-5A49-89C0-DAEB25F101CF}"/>
              </a:ext>
            </a:extLst>
          </p:cNvPr>
          <p:cNvSpPr>
            <a:spLocks noChangeArrowheads="1"/>
          </p:cNvSpPr>
          <p:nvPr/>
        </p:nvSpPr>
        <p:spPr bwMode="auto">
          <a:xfrm>
            <a:off x="3224353" y="11845688"/>
            <a:ext cx="10777140" cy="27466"/>
          </a:xfrm>
          <a:custGeom>
            <a:avLst/>
            <a:gdLst>
              <a:gd name="T0" fmla="*/ 0 w 8650"/>
              <a:gd name="T1" fmla="*/ 7201 h 24"/>
              <a:gd name="T2" fmla="*/ 706231 w 8650"/>
              <a:gd name="T3" fmla="*/ 3601 h 24"/>
              <a:gd name="T4" fmla="*/ 1413115 w 8650"/>
              <a:gd name="T5" fmla="*/ 1800 h 24"/>
              <a:gd name="T6" fmla="*/ 2825577 w 8650"/>
              <a:gd name="T7" fmla="*/ 0 h 24"/>
              <a:gd name="T8" fmla="*/ 4238038 w 8650"/>
              <a:gd name="T9" fmla="*/ 1800 h 24"/>
              <a:gd name="T10" fmla="*/ 4944269 w 8650"/>
              <a:gd name="T11" fmla="*/ 3601 h 24"/>
              <a:gd name="T12" fmla="*/ 5650500 w 8650"/>
              <a:gd name="T13" fmla="*/ 7201 h 24"/>
              <a:gd name="T14" fmla="*/ 4944269 w 8650"/>
              <a:gd name="T15" fmla="*/ 10201 h 24"/>
              <a:gd name="T16" fmla="*/ 4238038 w 8650"/>
              <a:gd name="T17" fmla="*/ 12602 h 24"/>
              <a:gd name="T18" fmla="*/ 2825577 w 8650"/>
              <a:gd name="T19" fmla="*/ 13802 h 24"/>
              <a:gd name="T20" fmla="*/ 1413115 w 8650"/>
              <a:gd name="T21" fmla="*/ 12602 h 24"/>
              <a:gd name="T22" fmla="*/ 706231 w 8650"/>
              <a:gd name="T23" fmla="*/ 10201 h 24"/>
              <a:gd name="T24" fmla="*/ 0 w 8650"/>
              <a:gd name="T25" fmla="*/ 7201 h 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50" h="24">
                <a:moveTo>
                  <a:pt x="0" y="12"/>
                </a:moveTo>
                <a:lnTo>
                  <a:pt x="1081" y="6"/>
                </a:lnTo>
                <a:lnTo>
                  <a:pt x="2163" y="3"/>
                </a:lnTo>
                <a:lnTo>
                  <a:pt x="4325" y="0"/>
                </a:lnTo>
                <a:lnTo>
                  <a:pt x="6487" y="3"/>
                </a:lnTo>
                <a:lnTo>
                  <a:pt x="7568" y="6"/>
                </a:lnTo>
                <a:lnTo>
                  <a:pt x="8649" y="12"/>
                </a:lnTo>
                <a:lnTo>
                  <a:pt x="7568" y="17"/>
                </a:lnTo>
                <a:lnTo>
                  <a:pt x="6487" y="21"/>
                </a:lnTo>
                <a:lnTo>
                  <a:pt x="4325" y="23"/>
                </a:lnTo>
                <a:lnTo>
                  <a:pt x="2163" y="21"/>
                </a:lnTo>
                <a:lnTo>
                  <a:pt x="1081" y="17"/>
                </a:lnTo>
                <a:lnTo>
                  <a:pt x="0" y="12"/>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0" name="Freeform 88">
            <a:extLst>
              <a:ext uri="{FF2B5EF4-FFF2-40B4-BE49-F238E27FC236}">
                <a16:creationId xmlns:a16="http://schemas.microsoft.com/office/drawing/2014/main" id="{47ECA0AF-1B96-FA43-886E-0E0441DD5FD9}"/>
              </a:ext>
            </a:extLst>
          </p:cNvPr>
          <p:cNvSpPr>
            <a:spLocks noChangeArrowheads="1"/>
          </p:cNvSpPr>
          <p:nvPr/>
        </p:nvSpPr>
        <p:spPr bwMode="auto">
          <a:xfrm>
            <a:off x="4971105" y="9000291"/>
            <a:ext cx="1735769" cy="1702845"/>
          </a:xfrm>
          <a:custGeom>
            <a:avLst/>
            <a:gdLst>
              <a:gd name="T0" fmla="*/ 909523 w 1393"/>
              <a:gd name="T1" fmla="*/ 742883 h 1369"/>
              <a:gd name="T2" fmla="*/ 145053 w 1393"/>
              <a:gd name="T3" fmla="*/ 892242 h 1369"/>
              <a:gd name="T4" fmla="*/ 0 w 1393"/>
              <a:gd name="T5" fmla="*/ 150011 h 1369"/>
              <a:gd name="T6" fmla="*/ 764469 w 1393"/>
              <a:gd name="T7" fmla="*/ 0 h 1369"/>
              <a:gd name="T8" fmla="*/ 909523 w 1393"/>
              <a:gd name="T9" fmla="*/ 742883 h 13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93" h="1369">
                <a:moveTo>
                  <a:pt x="1392" y="1139"/>
                </a:moveTo>
                <a:lnTo>
                  <a:pt x="222" y="1368"/>
                </a:lnTo>
                <a:lnTo>
                  <a:pt x="0" y="230"/>
                </a:lnTo>
                <a:lnTo>
                  <a:pt x="1170" y="0"/>
                </a:lnTo>
                <a:lnTo>
                  <a:pt x="1392" y="1139"/>
                </a:lnTo>
              </a:path>
            </a:pathLst>
          </a:custGeom>
          <a:solidFill>
            <a:srgbClr val="FAFA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1" name="Freeform 89">
            <a:extLst>
              <a:ext uri="{FF2B5EF4-FFF2-40B4-BE49-F238E27FC236}">
                <a16:creationId xmlns:a16="http://schemas.microsoft.com/office/drawing/2014/main" id="{F3585F18-5D76-6042-930E-1F4A53768B94}"/>
              </a:ext>
            </a:extLst>
          </p:cNvPr>
          <p:cNvSpPr>
            <a:spLocks noChangeArrowheads="1"/>
          </p:cNvSpPr>
          <p:nvPr/>
        </p:nvSpPr>
        <p:spPr bwMode="auto">
          <a:xfrm>
            <a:off x="4965616" y="8994799"/>
            <a:ext cx="1746753" cy="1713830"/>
          </a:xfrm>
          <a:custGeom>
            <a:avLst/>
            <a:gdLst>
              <a:gd name="T0" fmla="*/ 5876 w 1403"/>
              <a:gd name="T1" fmla="*/ 154670 h 1377"/>
              <a:gd name="T2" fmla="*/ 150153 w 1403"/>
              <a:gd name="T3" fmla="*/ 892128 h 1377"/>
              <a:gd name="T4" fmla="*/ 909408 w 1403"/>
              <a:gd name="T5" fmla="*/ 743331 h 1377"/>
              <a:gd name="T6" fmla="*/ 765130 w 1403"/>
              <a:gd name="T7" fmla="*/ 5874 h 1377"/>
              <a:gd name="T8" fmla="*/ 5876 w 1403"/>
              <a:gd name="T9" fmla="*/ 154670 h 1377"/>
              <a:gd name="T10" fmla="*/ 146889 w 1403"/>
              <a:gd name="T11" fmla="*/ 898001 h 1377"/>
              <a:gd name="T12" fmla="*/ 0 w 1403"/>
              <a:gd name="T13" fmla="*/ 150755 h 1377"/>
              <a:gd name="T14" fmla="*/ 2611 w 1403"/>
              <a:gd name="T15" fmla="*/ 150102 h 1377"/>
              <a:gd name="T16" fmla="*/ 769047 w 1403"/>
              <a:gd name="T17" fmla="*/ 0 h 1377"/>
              <a:gd name="T18" fmla="*/ 915283 w 1403"/>
              <a:gd name="T19" fmla="*/ 747899 h 1377"/>
              <a:gd name="T20" fmla="*/ 913325 w 1403"/>
              <a:gd name="T21" fmla="*/ 747899 h 1377"/>
              <a:gd name="T22" fmla="*/ 146889 w 1403"/>
              <a:gd name="T23" fmla="*/ 898001 h 13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03" h="1377">
                <a:moveTo>
                  <a:pt x="9" y="237"/>
                </a:moveTo>
                <a:lnTo>
                  <a:pt x="230" y="1367"/>
                </a:lnTo>
                <a:lnTo>
                  <a:pt x="1393" y="1139"/>
                </a:lnTo>
                <a:lnTo>
                  <a:pt x="1172" y="9"/>
                </a:lnTo>
                <a:lnTo>
                  <a:pt x="9" y="237"/>
                </a:lnTo>
                <a:close/>
                <a:moveTo>
                  <a:pt x="225" y="1376"/>
                </a:moveTo>
                <a:lnTo>
                  <a:pt x="0" y="231"/>
                </a:lnTo>
                <a:lnTo>
                  <a:pt x="4" y="230"/>
                </a:lnTo>
                <a:lnTo>
                  <a:pt x="1178" y="0"/>
                </a:lnTo>
                <a:lnTo>
                  <a:pt x="1402" y="1146"/>
                </a:lnTo>
                <a:lnTo>
                  <a:pt x="1399" y="1146"/>
                </a:lnTo>
                <a:lnTo>
                  <a:pt x="225" y="1376"/>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2" name="Freeform 90">
            <a:extLst>
              <a:ext uri="{FF2B5EF4-FFF2-40B4-BE49-F238E27FC236}">
                <a16:creationId xmlns:a16="http://schemas.microsoft.com/office/drawing/2014/main" id="{C836CCE5-44A1-7549-B8E9-AA5E48CE1B43}"/>
              </a:ext>
            </a:extLst>
          </p:cNvPr>
          <p:cNvSpPr>
            <a:spLocks noChangeArrowheads="1"/>
          </p:cNvSpPr>
          <p:nvPr/>
        </p:nvSpPr>
        <p:spPr bwMode="auto">
          <a:xfrm>
            <a:off x="5026036" y="9055220"/>
            <a:ext cx="1549007" cy="1296358"/>
          </a:xfrm>
          <a:custGeom>
            <a:avLst/>
            <a:gdLst>
              <a:gd name="T0" fmla="*/ 346610 w 1242"/>
              <a:gd name="T1" fmla="*/ 579289 h 1042"/>
              <a:gd name="T2" fmla="*/ 346610 w 1242"/>
              <a:gd name="T3" fmla="*/ 581898 h 1042"/>
              <a:gd name="T4" fmla="*/ 346610 w 1242"/>
              <a:gd name="T5" fmla="*/ 581898 h 1042"/>
              <a:gd name="T6" fmla="*/ 474791 w 1242"/>
              <a:gd name="T7" fmla="*/ 667356 h 1042"/>
              <a:gd name="T8" fmla="*/ 474791 w 1242"/>
              <a:gd name="T9" fmla="*/ 667356 h 1042"/>
              <a:gd name="T10" fmla="*/ 561116 w 1242"/>
              <a:gd name="T11" fmla="*/ 540148 h 1042"/>
              <a:gd name="T12" fmla="*/ 560462 w 1242"/>
              <a:gd name="T13" fmla="*/ 537538 h 1042"/>
              <a:gd name="T14" fmla="*/ 806359 w 1242"/>
              <a:gd name="T15" fmla="*/ 489264 h 1042"/>
              <a:gd name="T16" fmla="*/ 710878 w 1242"/>
              <a:gd name="T17" fmla="*/ 5871 h 1042"/>
              <a:gd name="T18" fmla="*/ 5886 w 1242"/>
              <a:gd name="T19" fmla="*/ 143517 h 1042"/>
              <a:gd name="T20" fmla="*/ 100713 w 1242"/>
              <a:gd name="T21" fmla="*/ 626910 h 1042"/>
              <a:gd name="T22" fmla="*/ 346610 w 1242"/>
              <a:gd name="T23" fmla="*/ 579289 h 1042"/>
              <a:gd name="T24" fmla="*/ 453863 w 1242"/>
              <a:gd name="T25" fmla="*/ 674532 h 1042"/>
              <a:gd name="T26" fmla="*/ 453863 w 1242"/>
              <a:gd name="T27" fmla="*/ 674532 h 1042"/>
              <a:gd name="T28" fmla="*/ 342686 w 1242"/>
              <a:gd name="T29" fmla="*/ 585160 h 1042"/>
              <a:gd name="T30" fmla="*/ 96789 w 1242"/>
              <a:gd name="T31" fmla="*/ 633434 h 1042"/>
              <a:gd name="T32" fmla="*/ 0 w 1242"/>
              <a:gd name="T33" fmla="*/ 139603 h 1042"/>
              <a:gd name="T34" fmla="*/ 2616 w 1242"/>
              <a:gd name="T35" fmla="*/ 139603 h 1042"/>
              <a:gd name="T36" fmla="*/ 714802 w 1242"/>
              <a:gd name="T37" fmla="*/ 0 h 1042"/>
              <a:gd name="T38" fmla="*/ 811591 w 1242"/>
              <a:gd name="T39" fmla="*/ 493178 h 1042"/>
              <a:gd name="T40" fmla="*/ 566348 w 1242"/>
              <a:gd name="T41" fmla="*/ 541452 h 1042"/>
              <a:gd name="T42" fmla="*/ 566348 w 1242"/>
              <a:gd name="T43" fmla="*/ 541452 h 1042"/>
              <a:gd name="T44" fmla="*/ 476099 w 1242"/>
              <a:gd name="T45" fmla="*/ 672575 h 1042"/>
              <a:gd name="T46" fmla="*/ 476099 w 1242"/>
              <a:gd name="T47" fmla="*/ 672575 h 1042"/>
              <a:gd name="T48" fmla="*/ 453863 w 1242"/>
              <a:gd name="T49" fmla="*/ 674532 h 104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42" h="1042">
                <a:moveTo>
                  <a:pt x="530" y="888"/>
                </a:moveTo>
                <a:lnTo>
                  <a:pt x="530" y="892"/>
                </a:lnTo>
                <a:cubicBezTo>
                  <a:pt x="548" y="982"/>
                  <a:pt x="636" y="1041"/>
                  <a:pt x="726" y="1023"/>
                </a:cubicBezTo>
                <a:cubicBezTo>
                  <a:pt x="816" y="1005"/>
                  <a:pt x="876" y="918"/>
                  <a:pt x="858" y="828"/>
                </a:cubicBezTo>
                <a:lnTo>
                  <a:pt x="857" y="824"/>
                </a:lnTo>
                <a:lnTo>
                  <a:pt x="1233" y="750"/>
                </a:lnTo>
                <a:lnTo>
                  <a:pt x="1087" y="9"/>
                </a:lnTo>
                <a:lnTo>
                  <a:pt x="9" y="220"/>
                </a:lnTo>
                <a:lnTo>
                  <a:pt x="154" y="961"/>
                </a:lnTo>
                <a:lnTo>
                  <a:pt x="530" y="888"/>
                </a:lnTo>
                <a:close/>
                <a:moveTo>
                  <a:pt x="694" y="1034"/>
                </a:moveTo>
                <a:lnTo>
                  <a:pt x="694" y="1034"/>
                </a:lnTo>
                <a:cubicBezTo>
                  <a:pt x="614" y="1034"/>
                  <a:pt x="542" y="978"/>
                  <a:pt x="524" y="897"/>
                </a:cubicBezTo>
                <a:lnTo>
                  <a:pt x="148" y="971"/>
                </a:lnTo>
                <a:lnTo>
                  <a:pt x="0" y="214"/>
                </a:lnTo>
                <a:lnTo>
                  <a:pt x="4" y="214"/>
                </a:lnTo>
                <a:lnTo>
                  <a:pt x="1093" y="0"/>
                </a:lnTo>
                <a:lnTo>
                  <a:pt x="1241" y="756"/>
                </a:lnTo>
                <a:lnTo>
                  <a:pt x="866" y="830"/>
                </a:lnTo>
                <a:cubicBezTo>
                  <a:pt x="882" y="923"/>
                  <a:pt x="821" y="1012"/>
                  <a:pt x="728" y="1031"/>
                </a:cubicBezTo>
                <a:cubicBezTo>
                  <a:pt x="717" y="1033"/>
                  <a:pt x="705" y="1034"/>
                  <a:pt x="694" y="1034"/>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3" name="Freeform 91">
            <a:extLst>
              <a:ext uri="{FF2B5EF4-FFF2-40B4-BE49-F238E27FC236}">
                <a16:creationId xmlns:a16="http://schemas.microsoft.com/office/drawing/2014/main" id="{3493C399-B3B2-2A4F-90B6-280E3D760653}"/>
              </a:ext>
            </a:extLst>
          </p:cNvPr>
          <p:cNvSpPr>
            <a:spLocks noChangeArrowheads="1"/>
          </p:cNvSpPr>
          <p:nvPr/>
        </p:nvSpPr>
        <p:spPr bwMode="auto">
          <a:xfrm>
            <a:off x="10216861" y="7127163"/>
            <a:ext cx="1801683" cy="1796224"/>
          </a:xfrm>
          <a:custGeom>
            <a:avLst/>
            <a:gdLst>
              <a:gd name="T0" fmla="*/ 944085 w 1445"/>
              <a:gd name="T1" fmla="*/ 435055 h 1444"/>
              <a:gd name="T2" fmla="*/ 680604 w 1445"/>
              <a:gd name="T3" fmla="*/ 357436 h 1444"/>
              <a:gd name="T4" fmla="*/ 758406 w 1445"/>
              <a:gd name="T5" fmla="*/ 94577 h 1444"/>
              <a:gd name="T6" fmla="*/ 436084 w 1445"/>
              <a:gd name="T7" fmla="*/ 0 h 1444"/>
              <a:gd name="T8" fmla="*/ 358282 w 1445"/>
              <a:gd name="T9" fmla="*/ 262859 h 1444"/>
              <a:gd name="T10" fmla="*/ 94801 w 1445"/>
              <a:gd name="T11" fmla="*/ 184589 h 1444"/>
              <a:gd name="T12" fmla="*/ 0 w 1445"/>
              <a:gd name="T13" fmla="*/ 506151 h 1444"/>
              <a:gd name="T14" fmla="*/ 263481 w 1445"/>
              <a:gd name="T15" fmla="*/ 583769 h 1444"/>
              <a:gd name="T16" fmla="*/ 185679 w 1445"/>
              <a:gd name="T17" fmla="*/ 847281 h 1444"/>
              <a:gd name="T18" fmla="*/ 508002 w 1445"/>
              <a:gd name="T19" fmla="*/ 941206 h 1444"/>
              <a:gd name="T20" fmla="*/ 585804 w 1445"/>
              <a:gd name="T21" fmla="*/ 678346 h 1444"/>
              <a:gd name="T22" fmla="*/ 849284 w 1445"/>
              <a:gd name="T23" fmla="*/ 756617 h 1444"/>
              <a:gd name="T24" fmla="*/ 944085 w 1445"/>
              <a:gd name="T25" fmla="*/ 435055 h 144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5" h="1444">
                <a:moveTo>
                  <a:pt x="1444" y="667"/>
                </a:moveTo>
                <a:lnTo>
                  <a:pt x="1041" y="548"/>
                </a:lnTo>
                <a:lnTo>
                  <a:pt x="1160" y="145"/>
                </a:lnTo>
                <a:lnTo>
                  <a:pt x="667" y="0"/>
                </a:lnTo>
                <a:lnTo>
                  <a:pt x="548" y="403"/>
                </a:lnTo>
                <a:lnTo>
                  <a:pt x="145" y="283"/>
                </a:lnTo>
                <a:lnTo>
                  <a:pt x="0" y="776"/>
                </a:lnTo>
                <a:lnTo>
                  <a:pt x="403" y="895"/>
                </a:lnTo>
                <a:lnTo>
                  <a:pt x="284" y="1299"/>
                </a:lnTo>
                <a:lnTo>
                  <a:pt x="777" y="1443"/>
                </a:lnTo>
                <a:lnTo>
                  <a:pt x="896" y="1040"/>
                </a:lnTo>
                <a:lnTo>
                  <a:pt x="1299" y="1160"/>
                </a:lnTo>
                <a:lnTo>
                  <a:pt x="1444" y="66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4" name="Freeform 92">
            <a:extLst>
              <a:ext uri="{FF2B5EF4-FFF2-40B4-BE49-F238E27FC236}">
                <a16:creationId xmlns:a16="http://schemas.microsoft.com/office/drawing/2014/main" id="{4EB79081-12A8-EC4D-9579-7B45C94A8642}"/>
              </a:ext>
            </a:extLst>
          </p:cNvPr>
          <p:cNvSpPr>
            <a:spLocks noChangeArrowheads="1"/>
          </p:cNvSpPr>
          <p:nvPr/>
        </p:nvSpPr>
        <p:spPr bwMode="auto">
          <a:xfrm>
            <a:off x="10205876" y="7116178"/>
            <a:ext cx="1807175" cy="1812706"/>
          </a:xfrm>
          <a:custGeom>
            <a:avLst/>
            <a:gdLst>
              <a:gd name="T0" fmla="*/ 946966 w 1451"/>
              <a:gd name="T1" fmla="*/ 439296 h 1454"/>
              <a:gd name="T2" fmla="*/ 853575 w 1451"/>
              <a:gd name="T3" fmla="*/ 761577 h 1454"/>
              <a:gd name="T4" fmla="*/ 852922 w 1451"/>
              <a:gd name="T5" fmla="*/ 762884 h 1454"/>
              <a:gd name="T6" fmla="*/ 851616 w 1451"/>
              <a:gd name="T7" fmla="*/ 762884 h 1454"/>
              <a:gd name="T8" fmla="*/ 588425 w 1451"/>
              <a:gd name="T9" fmla="*/ 685092 h 1454"/>
              <a:gd name="T10" fmla="*/ 590384 w 1451"/>
              <a:gd name="T11" fmla="*/ 684438 h 1454"/>
              <a:gd name="T12" fmla="*/ 513321 w 1451"/>
              <a:gd name="T13" fmla="*/ 947885 h 1454"/>
              <a:gd name="T14" fmla="*/ 512668 w 1451"/>
              <a:gd name="T15" fmla="*/ 949846 h 1454"/>
              <a:gd name="T16" fmla="*/ 510709 w 1451"/>
              <a:gd name="T17" fmla="*/ 949193 h 1454"/>
              <a:gd name="T18" fmla="*/ 188740 w 1451"/>
              <a:gd name="T19" fmla="*/ 854404 h 1454"/>
              <a:gd name="T20" fmla="*/ 186128 w 1451"/>
              <a:gd name="T21" fmla="*/ 853750 h 1454"/>
              <a:gd name="T22" fmla="*/ 186781 w 1451"/>
              <a:gd name="T23" fmla="*/ 851135 h 1454"/>
              <a:gd name="T24" fmla="*/ 264497 w 1451"/>
              <a:gd name="T25" fmla="*/ 587689 h 1454"/>
              <a:gd name="T26" fmla="*/ 266457 w 1451"/>
              <a:gd name="T27" fmla="*/ 591611 h 1454"/>
              <a:gd name="T28" fmla="*/ 3265 w 1451"/>
              <a:gd name="T29" fmla="*/ 513819 h 1454"/>
              <a:gd name="T30" fmla="*/ 0 w 1451"/>
              <a:gd name="T31" fmla="*/ 513165 h 1454"/>
              <a:gd name="T32" fmla="*/ 653 w 1451"/>
              <a:gd name="T33" fmla="*/ 509897 h 1454"/>
              <a:gd name="T34" fmla="*/ 96003 w 1451"/>
              <a:gd name="T35" fmla="*/ 187616 h 1454"/>
              <a:gd name="T36" fmla="*/ 97309 w 1451"/>
              <a:gd name="T37" fmla="*/ 185001 h 1454"/>
              <a:gd name="T38" fmla="*/ 99921 w 1451"/>
              <a:gd name="T39" fmla="*/ 185655 h 1454"/>
              <a:gd name="T40" fmla="*/ 363112 w 1451"/>
              <a:gd name="T41" fmla="*/ 264100 h 1454"/>
              <a:gd name="T42" fmla="*/ 359847 w 1451"/>
              <a:gd name="T43" fmla="*/ 265408 h 1454"/>
              <a:gd name="T44" fmla="*/ 437564 w 1451"/>
              <a:gd name="T45" fmla="*/ 1961 h 1454"/>
              <a:gd name="T46" fmla="*/ 438217 w 1451"/>
              <a:gd name="T47" fmla="*/ 0 h 1454"/>
              <a:gd name="T48" fmla="*/ 440176 w 1451"/>
              <a:gd name="T49" fmla="*/ 654 h 1454"/>
              <a:gd name="T50" fmla="*/ 762144 w 1451"/>
              <a:gd name="T51" fmla="*/ 96096 h 1454"/>
              <a:gd name="T52" fmla="*/ 764104 w 1451"/>
              <a:gd name="T53" fmla="*/ 96750 h 1454"/>
              <a:gd name="T54" fmla="*/ 762797 w 1451"/>
              <a:gd name="T55" fmla="*/ 98711 h 1454"/>
              <a:gd name="T56" fmla="*/ 685081 w 1451"/>
              <a:gd name="T57" fmla="*/ 361504 h 1454"/>
              <a:gd name="T58" fmla="*/ 683775 w 1451"/>
              <a:gd name="T59" fmla="*/ 360196 h 1454"/>
              <a:gd name="T60" fmla="*/ 946966 w 1451"/>
              <a:gd name="T61" fmla="*/ 439296 h 1454"/>
              <a:gd name="T62" fmla="*/ 946966 w 1451"/>
              <a:gd name="T63" fmla="*/ 439296 h 1454"/>
              <a:gd name="T64" fmla="*/ 683775 w 1451"/>
              <a:gd name="T65" fmla="*/ 362157 h 1454"/>
              <a:gd name="T66" fmla="*/ 683122 w 1451"/>
              <a:gd name="T67" fmla="*/ 362157 h 1454"/>
              <a:gd name="T68" fmla="*/ 683122 w 1451"/>
              <a:gd name="T69" fmla="*/ 360850 h 1454"/>
              <a:gd name="T70" fmla="*/ 760185 w 1451"/>
              <a:gd name="T71" fmla="*/ 97403 h 1454"/>
              <a:gd name="T72" fmla="*/ 761491 w 1451"/>
              <a:gd name="T73" fmla="*/ 99365 h 1454"/>
              <a:gd name="T74" fmla="*/ 439523 w 1451"/>
              <a:gd name="T75" fmla="*/ 4576 h 1454"/>
              <a:gd name="T76" fmla="*/ 441482 w 1451"/>
              <a:gd name="T77" fmla="*/ 3269 h 1454"/>
              <a:gd name="T78" fmla="*/ 364419 w 1451"/>
              <a:gd name="T79" fmla="*/ 267369 h 1454"/>
              <a:gd name="T80" fmla="*/ 363766 w 1451"/>
              <a:gd name="T81" fmla="*/ 269330 h 1454"/>
              <a:gd name="T82" fmla="*/ 361153 w 1451"/>
              <a:gd name="T83" fmla="*/ 268676 h 1454"/>
              <a:gd name="T84" fmla="*/ 97962 w 1451"/>
              <a:gd name="T85" fmla="*/ 191538 h 1454"/>
              <a:gd name="T86" fmla="*/ 101880 w 1451"/>
              <a:gd name="T87" fmla="*/ 188923 h 1454"/>
              <a:gd name="T88" fmla="*/ 7184 w 1451"/>
              <a:gd name="T89" fmla="*/ 511858 h 1454"/>
              <a:gd name="T90" fmla="*/ 4572 w 1451"/>
              <a:gd name="T91" fmla="*/ 507282 h 1454"/>
              <a:gd name="T92" fmla="*/ 267763 w 1451"/>
              <a:gd name="T93" fmla="*/ 585728 h 1454"/>
              <a:gd name="T94" fmla="*/ 270375 w 1451"/>
              <a:gd name="T95" fmla="*/ 586381 h 1454"/>
              <a:gd name="T96" fmla="*/ 269722 w 1451"/>
              <a:gd name="T97" fmla="*/ 589650 h 1454"/>
              <a:gd name="T98" fmla="*/ 192006 w 1451"/>
              <a:gd name="T99" fmla="*/ 853097 h 1454"/>
              <a:gd name="T100" fmla="*/ 190699 w 1451"/>
              <a:gd name="T101" fmla="*/ 849174 h 1454"/>
              <a:gd name="T102" fmla="*/ 512015 w 1451"/>
              <a:gd name="T103" fmla="*/ 944617 h 1454"/>
              <a:gd name="T104" fmla="*/ 509402 w 1451"/>
              <a:gd name="T105" fmla="*/ 946578 h 1454"/>
              <a:gd name="T106" fmla="*/ 587119 w 1451"/>
              <a:gd name="T107" fmla="*/ 683131 h 1454"/>
              <a:gd name="T108" fmla="*/ 587772 w 1451"/>
              <a:gd name="T109" fmla="*/ 681170 h 1454"/>
              <a:gd name="T110" fmla="*/ 589078 w 1451"/>
              <a:gd name="T111" fmla="*/ 681824 h 1454"/>
              <a:gd name="T112" fmla="*/ 852269 w 1451"/>
              <a:gd name="T113" fmla="*/ 760269 h 1454"/>
              <a:gd name="T114" fmla="*/ 850963 w 1451"/>
              <a:gd name="T115" fmla="*/ 760923 h 1454"/>
              <a:gd name="T116" fmla="*/ 946966 w 1451"/>
              <a:gd name="T117" fmla="*/ 439296 h 145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451" h="1454">
                <a:moveTo>
                  <a:pt x="1450" y="672"/>
                </a:moveTo>
                <a:lnTo>
                  <a:pt x="1307" y="1165"/>
                </a:lnTo>
                <a:lnTo>
                  <a:pt x="1306" y="1167"/>
                </a:lnTo>
                <a:lnTo>
                  <a:pt x="1304" y="1167"/>
                </a:lnTo>
                <a:lnTo>
                  <a:pt x="901" y="1048"/>
                </a:lnTo>
                <a:lnTo>
                  <a:pt x="904" y="1047"/>
                </a:lnTo>
                <a:lnTo>
                  <a:pt x="786" y="1450"/>
                </a:lnTo>
                <a:lnTo>
                  <a:pt x="785" y="1453"/>
                </a:lnTo>
                <a:lnTo>
                  <a:pt x="782" y="1452"/>
                </a:lnTo>
                <a:lnTo>
                  <a:pt x="289" y="1307"/>
                </a:lnTo>
                <a:lnTo>
                  <a:pt x="285" y="1306"/>
                </a:lnTo>
                <a:lnTo>
                  <a:pt x="286" y="1302"/>
                </a:lnTo>
                <a:lnTo>
                  <a:pt x="405" y="899"/>
                </a:lnTo>
                <a:lnTo>
                  <a:pt x="408" y="905"/>
                </a:lnTo>
                <a:lnTo>
                  <a:pt x="5" y="786"/>
                </a:lnTo>
                <a:lnTo>
                  <a:pt x="0" y="785"/>
                </a:lnTo>
                <a:lnTo>
                  <a:pt x="1" y="780"/>
                </a:lnTo>
                <a:lnTo>
                  <a:pt x="147" y="287"/>
                </a:lnTo>
                <a:lnTo>
                  <a:pt x="149" y="283"/>
                </a:lnTo>
                <a:lnTo>
                  <a:pt x="153" y="284"/>
                </a:lnTo>
                <a:lnTo>
                  <a:pt x="556" y="404"/>
                </a:lnTo>
                <a:lnTo>
                  <a:pt x="551" y="406"/>
                </a:lnTo>
                <a:lnTo>
                  <a:pt x="670" y="3"/>
                </a:lnTo>
                <a:lnTo>
                  <a:pt x="671" y="0"/>
                </a:lnTo>
                <a:lnTo>
                  <a:pt x="674" y="1"/>
                </a:lnTo>
                <a:lnTo>
                  <a:pt x="1167" y="147"/>
                </a:lnTo>
                <a:lnTo>
                  <a:pt x="1170" y="148"/>
                </a:lnTo>
                <a:lnTo>
                  <a:pt x="1168" y="151"/>
                </a:lnTo>
                <a:lnTo>
                  <a:pt x="1049" y="553"/>
                </a:lnTo>
                <a:lnTo>
                  <a:pt x="1047" y="551"/>
                </a:lnTo>
                <a:lnTo>
                  <a:pt x="1450" y="672"/>
                </a:lnTo>
                <a:close/>
                <a:moveTo>
                  <a:pt x="1450" y="672"/>
                </a:moveTo>
                <a:lnTo>
                  <a:pt x="1047" y="554"/>
                </a:lnTo>
                <a:lnTo>
                  <a:pt x="1046" y="554"/>
                </a:lnTo>
                <a:lnTo>
                  <a:pt x="1046" y="552"/>
                </a:lnTo>
                <a:lnTo>
                  <a:pt x="1164" y="149"/>
                </a:lnTo>
                <a:lnTo>
                  <a:pt x="1166" y="152"/>
                </a:lnTo>
                <a:lnTo>
                  <a:pt x="673" y="7"/>
                </a:lnTo>
                <a:lnTo>
                  <a:pt x="676" y="5"/>
                </a:lnTo>
                <a:lnTo>
                  <a:pt x="558" y="409"/>
                </a:lnTo>
                <a:lnTo>
                  <a:pt x="557" y="412"/>
                </a:lnTo>
                <a:lnTo>
                  <a:pt x="553" y="411"/>
                </a:lnTo>
                <a:lnTo>
                  <a:pt x="150" y="293"/>
                </a:lnTo>
                <a:lnTo>
                  <a:pt x="156" y="289"/>
                </a:lnTo>
                <a:lnTo>
                  <a:pt x="11" y="783"/>
                </a:lnTo>
                <a:lnTo>
                  <a:pt x="7" y="776"/>
                </a:lnTo>
                <a:lnTo>
                  <a:pt x="410" y="896"/>
                </a:lnTo>
                <a:lnTo>
                  <a:pt x="414" y="897"/>
                </a:lnTo>
                <a:lnTo>
                  <a:pt x="413" y="902"/>
                </a:lnTo>
                <a:lnTo>
                  <a:pt x="294" y="1305"/>
                </a:lnTo>
                <a:lnTo>
                  <a:pt x="292" y="1299"/>
                </a:lnTo>
                <a:lnTo>
                  <a:pt x="784" y="1445"/>
                </a:lnTo>
                <a:lnTo>
                  <a:pt x="780" y="1448"/>
                </a:lnTo>
                <a:lnTo>
                  <a:pt x="899" y="1045"/>
                </a:lnTo>
                <a:lnTo>
                  <a:pt x="900" y="1042"/>
                </a:lnTo>
                <a:lnTo>
                  <a:pt x="902" y="1043"/>
                </a:lnTo>
                <a:lnTo>
                  <a:pt x="1305" y="1163"/>
                </a:lnTo>
                <a:lnTo>
                  <a:pt x="1303" y="1164"/>
                </a:lnTo>
                <a:lnTo>
                  <a:pt x="1450" y="672"/>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5" name="Freeform 93">
            <a:extLst>
              <a:ext uri="{FF2B5EF4-FFF2-40B4-BE49-F238E27FC236}">
                <a16:creationId xmlns:a16="http://schemas.microsoft.com/office/drawing/2014/main" id="{0F1CC524-64FC-E14D-B38F-31906C38F66B}"/>
              </a:ext>
            </a:extLst>
          </p:cNvPr>
          <p:cNvSpPr>
            <a:spLocks noChangeArrowheads="1"/>
          </p:cNvSpPr>
          <p:nvPr/>
        </p:nvSpPr>
        <p:spPr bwMode="auto">
          <a:xfrm>
            <a:off x="10694744" y="8890431"/>
            <a:ext cx="659152" cy="763535"/>
          </a:xfrm>
          <a:custGeom>
            <a:avLst/>
            <a:gdLst>
              <a:gd name="T0" fmla="*/ 221679 w 527"/>
              <a:gd name="T1" fmla="*/ 328402 h 612"/>
              <a:gd name="T2" fmla="*/ 221679 w 527"/>
              <a:gd name="T3" fmla="*/ 328402 h 612"/>
              <a:gd name="T4" fmla="*/ 94443 w 527"/>
              <a:gd name="T5" fmla="*/ 376812 h 612"/>
              <a:gd name="T6" fmla="*/ 94443 w 527"/>
              <a:gd name="T7" fmla="*/ 376812 h 612"/>
              <a:gd name="T8" fmla="*/ 135106 w 527"/>
              <a:gd name="T9" fmla="*/ 170743 h 612"/>
              <a:gd name="T10" fmla="*/ 135106 w 527"/>
              <a:gd name="T11" fmla="*/ 170743 h 612"/>
              <a:gd name="T12" fmla="*/ 327928 w 527"/>
              <a:gd name="T13" fmla="*/ 0 h 612"/>
              <a:gd name="T14" fmla="*/ 327928 w 527"/>
              <a:gd name="T15" fmla="*/ 0 h 612"/>
              <a:gd name="T16" fmla="*/ 221679 w 527"/>
              <a:gd name="T17" fmla="*/ 328402 h 6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7" h="612">
                <a:moveTo>
                  <a:pt x="338" y="502"/>
                </a:moveTo>
                <a:lnTo>
                  <a:pt x="338" y="502"/>
                </a:lnTo>
                <a:cubicBezTo>
                  <a:pt x="296" y="576"/>
                  <a:pt x="212" y="611"/>
                  <a:pt x="144" y="576"/>
                </a:cubicBezTo>
                <a:cubicBezTo>
                  <a:pt x="75" y="540"/>
                  <a:pt x="0" y="367"/>
                  <a:pt x="206" y="261"/>
                </a:cubicBezTo>
                <a:cubicBezTo>
                  <a:pt x="497" y="111"/>
                  <a:pt x="476" y="0"/>
                  <a:pt x="500" y="0"/>
                </a:cubicBezTo>
                <a:cubicBezTo>
                  <a:pt x="526" y="1"/>
                  <a:pt x="486" y="245"/>
                  <a:pt x="338" y="502"/>
                </a:cubicBez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6" name="Freeform 94">
            <a:extLst>
              <a:ext uri="{FF2B5EF4-FFF2-40B4-BE49-F238E27FC236}">
                <a16:creationId xmlns:a16="http://schemas.microsoft.com/office/drawing/2014/main" id="{96EF9C69-FB95-E34F-BA31-7D9267E5336C}"/>
              </a:ext>
            </a:extLst>
          </p:cNvPr>
          <p:cNvSpPr>
            <a:spLocks noChangeArrowheads="1"/>
          </p:cNvSpPr>
          <p:nvPr/>
        </p:nvSpPr>
        <p:spPr bwMode="auto">
          <a:xfrm>
            <a:off x="10897986" y="9022263"/>
            <a:ext cx="384505" cy="494374"/>
          </a:xfrm>
          <a:custGeom>
            <a:avLst/>
            <a:gdLst>
              <a:gd name="T0" fmla="*/ 3252 w 310"/>
              <a:gd name="T1" fmla="*/ 258576 h 398"/>
              <a:gd name="T2" fmla="*/ 0 w 310"/>
              <a:gd name="T3" fmla="*/ 258576 h 398"/>
              <a:gd name="T4" fmla="*/ 0 w 310"/>
              <a:gd name="T5" fmla="*/ 258576 h 398"/>
              <a:gd name="T6" fmla="*/ 74144 w 310"/>
              <a:gd name="T7" fmla="*/ 143291 h 398"/>
              <a:gd name="T8" fmla="*/ 74144 w 310"/>
              <a:gd name="T9" fmla="*/ 143291 h 398"/>
              <a:gd name="T10" fmla="*/ 197719 w 310"/>
              <a:gd name="T11" fmla="*/ 0 h 398"/>
              <a:gd name="T12" fmla="*/ 200971 w 310"/>
              <a:gd name="T13" fmla="*/ 651 h 398"/>
              <a:gd name="T14" fmla="*/ 200971 w 310"/>
              <a:gd name="T15" fmla="*/ 651 h 398"/>
              <a:gd name="T16" fmla="*/ 75445 w 310"/>
              <a:gd name="T17" fmla="*/ 145897 h 398"/>
              <a:gd name="T18" fmla="*/ 75445 w 310"/>
              <a:gd name="T19" fmla="*/ 145897 h 398"/>
              <a:gd name="T20" fmla="*/ 3252 w 310"/>
              <a:gd name="T21" fmla="*/ 258576 h 3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0" h="398">
                <a:moveTo>
                  <a:pt x="5" y="397"/>
                </a:moveTo>
                <a:lnTo>
                  <a:pt x="0" y="397"/>
                </a:lnTo>
                <a:cubicBezTo>
                  <a:pt x="0" y="395"/>
                  <a:pt x="5" y="283"/>
                  <a:pt x="114" y="220"/>
                </a:cubicBezTo>
                <a:cubicBezTo>
                  <a:pt x="267" y="131"/>
                  <a:pt x="304" y="1"/>
                  <a:pt x="304" y="0"/>
                </a:cubicBezTo>
                <a:lnTo>
                  <a:pt x="309" y="1"/>
                </a:lnTo>
                <a:cubicBezTo>
                  <a:pt x="308" y="3"/>
                  <a:pt x="272" y="134"/>
                  <a:pt x="116" y="224"/>
                </a:cubicBezTo>
                <a:cubicBezTo>
                  <a:pt x="10" y="286"/>
                  <a:pt x="5" y="395"/>
                  <a:pt x="5" y="39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7" name="Freeform 95">
            <a:extLst>
              <a:ext uri="{FF2B5EF4-FFF2-40B4-BE49-F238E27FC236}">
                <a16:creationId xmlns:a16="http://schemas.microsoft.com/office/drawing/2014/main" id="{41B24FEA-A846-1746-9C3E-A7452662F079}"/>
              </a:ext>
            </a:extLst>
          </p:cNvPr>
          <p:cNvSpPr>
            <a:spLocks noChangeArrowheads="1"/>
          </p:cNvSpPr>
          <p:nvPr/>
        </p:nvSpPr>
        <p:spPr bwMode="auto">
          <a:xfrm>
            <a:off x="10623338" y="9599033"/>
            <a:ext cx="1180979" cy="944804"/>
          </a:xfrm>
          <a:custGeom>
            <a:avLst/>
            <a:gdLst>
              <a:gd name="T0" fmla="*/ 258407 w 949"/>
              <a:gd name="T1" fmla="*/ 452219 h 757"/>
              <a:gd name="T2" fmla="*/ 258407 w 949"/>
              <a:gd name="T3" fmla="*/ 452219 h 757"/>
              <a:gd name="T4" fmla="*/ 37195 w 949"/>
              <a:gd name="T5" fmla="*/ 395282 h 757"/>
              <a:gd name="T6" fmla="*/ 37195 w 949"/>
              <a:gd name="T7" fmla="*/ 395282 h 757"/>
              <a:gd name="T8" fmla="*/ 123331 w 949"/>
              <a:gd name="T9" fmla="*/ 183244 h 757"/>
              <a:gd name="T10" fmla="*/ 123331 w 949"/>
              <a:gd name="T11" fmla="*/ 183244 h 757"/>
              <a:gd name="T12" fmla="*/ 600993 w 949"/>
              <a:gd name="T13" fmla="*/ 13743 h 757"/>
              <a:gd name="T14" fmla="*/ 600993 w 949"/>
              <a:gd name="T15" fmla="*/ 13743 h 757"/>
              <a:gd name="T16" fmla="*/ 258407 w 949"/>
              <a:gd name="T17" fmla="*/ 452219 h 7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49" h="757">
                <a:moveTo>
                  <a:pt x="396" y="691"/>
                </a:moveTo>
                <a:lnTo>
                  <a:pt x="396" y="691"/>
                </a:lnTo>
                <a:cubicBezTo>
                  <a:pt x="265" y="756"/>
                  <a:pt x="114" y="717"/>
                  <a:pt x="57" y="604"/>
                </a:cubicBezTo>
                <a:cubicBezTo>
                  <a:pt x="0" y="491"/>
                  <a:pt x="46" y="306"/>
                  <a:pt x="189" y="280"/>
                </a:cubicBezTo>
                <a:cubicBezTo>
                  <a:pt x="912" y="150"/>
                  <a:pt x="883" y="0"/>
                  <a:pt x="921" y="21"/>
                </a:cubicBezTo>
                <a:cubicBezTo>
                  <a:pt x="948" y="37"/>
                  <a:pt x="754" y="512"/>
                  <a:pt x="396" y="691"/>
                </a:cubicBez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8" name="Freeform 96">
            <a:extLst>
              <a:ext uri="{FF2B5EF4-FFF2-40B4-BE49-F238E27FC236}">
                <a16:creationId xmlns:a16="http://schemas.microsoft.com/office/drawing/2014/main" id="{CB9505C1-C69B-D642-96D8-E5316410DA49}"/>
              </a:ext>
            </a:extLst>
          </p:cNvPr>
          <p:cNvSpPr>
            <a:spLocks noChangeArrowheads="1"/>
          </p:cNvSpPr>
          <p:nvPr/>
        </p:nvSpPr>
        <p:spPr bwMode="auto">
          <a:xfrm>
            <a:off x="10793616" y="9769315"/>
            <a:ext cx="884365" cy="549304"/>
          </a:xfrm>
          <a:custGeom>
            <a:avLst/>
            <a:gdLst>
              <a:gd name="T0" fmla="*/ 2616 w 709"/>
              <a:gd name="T1" fmla="*/ 287375 h 440"/>
              <a:gd name="T2" fmla="*/ 0 w 709"/>
              <a:gd name="T3" fmla="*/ 286066 h 440"/>
              <a:gd name="T4" fmla="*/ 0 w 709"/>
              <a:gd name="T5" fmla="*/ 286066 h 440"/>
              <a:gd name="T6" fmla="*/ 230230 w 709"/>
              <a:gd name="T7" fmla="*/ 151870 h 440"/>
              <a:gd name="T8" fmla="*/ 230230 w 709"/>
              <a:gd name="T9" fmla="*/ 151870 h 440"/>
              <a:gd name="T10" fmla="*/ 461114 w 709"/>
              <a:gd name="T11" fmla="*/ 0 h 440"/>
              <a:gd name="T12" fmla="*/ 463076 w 709"/>
              <a:gd name="T13" fmla="*/ 2618 h 440"/>
              <a:gd name="T14" fmla="*/ 463076 w 709"/>
              <a:gd name="T15" fmla="*/ 2618 h 440"/>
              <a:gd name="T16" fmla="*/ 230884 w 709"/>
              <a:gd name="T17" fmla="*/ 154489 h 440"/>
              <a:gd name="T18" fmla="*/ 230884 w 709"/>
              <a:gd name="T19" fmla="*/ 154489 h 440"/>
              <a:gd name="T20" fmla="*/ 2616 w 709"/>
              <a:gd name="T21" fmla="*/ 287375 h 4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09" h="440">
                <a:moveTo>
                  <a:pt x="4" y="439"/>
                </a:moveTo>
                <a:lnTo>
                  <a:pt x="0" y="437"/>
                </a:lnTo>
                <a:cubicBezTo>
                  <a:pt x="1" y="435"/>
                  <a:pt x="77" y="287"/>
                  <a:pt x="352" y="232"/>
                </a:cubicBezTo>
                <a:cubicBezTo>
                  <a:pt x="563" y="189"/>
                  <a:pt x="703" y="2"/>
                  <a:pt x="705" y="0"/>
                </a:cubicBezTo>
                <a:lnTo>
                  <a:pt x="708" y="4"/>
                </a:lnTo>
                <a:cubicBezTo>
                  <a:pt x="707" y="5"/>
                  <a:pt x="566" y="193"/>
                  <a:pt x="353" y="236"/>
                </a:cubicBezTo>
                <a:cubicBezTo>
                  <a:pt x="81" y="292"/>
                  <a:pt x="6" y="438"/>
                  <a:pt x="4" y="439"/>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39" name="Freeform 97">
            <a:extLst>
              <a:ext uri="{FF2B5EF4-FFF2-40B4-BE49-F238E27FC236}">
                <a16:creationId xmlns:a16="http://schemas.microsoft.com/office/drawing/2014/main" id="{F2577A10-E6EB-D846-AEF3-D855EC2E6456}"/>
              </a:ext>
            </a:extLst>
          </p:cNvPr>
          <p:cNvSpPr>
            <a:spLocks noChangeArrowheads="1"/>
          </p:cNvSpPr>
          <p:nvPr/>
        </p:nvSpPr>
        <p:spPr bwMode="auto">
          <a:xfrm>
            <a:off x="10480523" y="8972827"/>
            <a:ext cx="1285347" cy="1235933"/>
          </a:xfrm>
          <a:custGeom>
            <a:avLst/>
            <a:gdLst>
              <a:gd name="T0" fmla="*/ 467213 w 1030"/>
              <a:gd name="T1" fmla="*/ 462532 h 992"/>
              <a:gd name="T2" fmla="*/ 467213 w 1030"/>
              <a:gd name="T3" fmla="*/ 462532 h 992"/>
              <a:gd name="T4" fmla="*/ 107969 w 1030"/>
              <a:gd name="T5" fmla="*/ 553339 h 992"/>
              <a:gd name="T6" fmla="*/ 107969 w 1030"/>
              <a:gd name="T7" fmla="*/ 553339 h 992"/>
              <a:gd name="T8" fmla="*/ 314747 w 1030"/>
              <a:gd name="T9" fmla="*/ 191415 h 992"/>
              <a:gd name="T10" fmla="*/ 314747 w 1030"/>
              <a:gd name="T11" fmla="*/ 191415 h 992"/>
              <a:gd name="T12" fmla="*/ 658941 w 1030"/>
              <a:gd name="T13" fmla="*/ 653 h 992"/>
              <a:gd name="T14" fmla="*/ 658941 w 1030"/>
              <a:gd name="T15" fmla="*/ 653 h 992"/>
              <a:gd name="T16" fmla="*/ 467213 w 1030"/>
              <a:gd name="T17" fmla="*/ 462532 h 9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30" h="992">
                <a:moveTo>
                  <a:pt x="714" y="708"/>
                </a:moveTo>
                <a:lnTo>
                  <a:pt x="714" y="708"/>
                </a:lnTo>
                <a:cubicBezTo>
                  <a:pt x="561" y="879"/>
                  <a:pt x="331" y="991"/>
                  <a:pt x="165" y="847"/>
                </a:cubicBezTo>
                <a:cubicBezTo>
                  <a:pt x="0" y="704"/>
                  <a:pt x="103" y="379"/>
                  <a:pt x="481" y="293"/>
                </a:cubicBezTo>
                <a:cubicBezTo>
                  <a:pt x="991" y="178"/>
                  <a:pt x="979" y="2"/>
                  <a:pt x="1007" y="1"/>
                </a:cubicBezTo>
                <a:cubicBezTo>
                  <a:pt x="1029" y="0"/>
                  <a:pt x="955" y="439"/>
                  <a:pt x="714" y="708"/>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0" name="Freeform 98">
            <a:extLst>
              <a:ext uri="{FF2B5EF4-FFF2-40B4-BE49-F238E27FC236}">
                <a16:creationId xmlns:a16="http://schemas.microsoft.com/office/drawing/2014/main" id="{377AD466-2DB2-D543-AC56-AAF28C543A1D}"/>
              </a:ext>
            </a:extLst>
          </p:cNvPr>
          <p:cNvSpPr>
            <a:spLocks noChangeArrowheads="1"/>
          </p:cNvSpPr>
          <p:nvPr/>
        </p:nvSpPr>
        <p:spPr bwMode="auto">
          <a:xfrm>
            <a:off x="10744185" y="9176068"/>
            <a:ext cx="911827" cy="747054"/>
          </a:xfrm>
          <a:custGeom>
            <a:avLst/>
            <a:gdLst>
              <a:gd name="T0" fmla="*/ 2609 w 733"/>
              <a:gd name="T1" fmla="*/ 391066 h 598"/>
              <a:gd name="T2" fmla="*/ 0 w 733"/>
              <a:gd name="T3" fmla="*/ 390411 h 598"/>
              <a:gd name="T4" fmla="*/ 0 w 733"/>
              <a:gd name="T5" fmla="*/ 390411 h 598"/>
              <a:gd name="T6" fmla="*/ 219170 w 733"/>
              <a:gd name="T7" fmla="*/ 208306 h 598"/>
              <a:gd name="T8" fmla="*/ 219170 w 733"/>
              <a:gd name="T9" fmla="*/ 208306 h 598"/>
              <a:gd name="T10" fmla="*/ 474869 w 733"/>
              <a:gd name="T11" fmla="*/ 0 h 598"/>
              <a:gd name="T12" fmla="*/ 477478 w 733"/>
              <a:gd name="T13" fmla="*/ 1310 h 598"/>
              <a:gd name="T14" fmla="*/ 477478 w 733"/>
              <a:gd name="T15" fmla="*/ 1310 h 598"/>
              <a:gd name="T16" fmla="*/ 219822 w 733"/>
              <a:gd name="T17" fmla="*/ 211582 h 598"/>
              <a:gd name="T18" fmla="*/ 219822 w 733"/>
              <a:gd name="T19" fmla="*/ 211582 h 598"/>
              <a:gd name="T20" fmla="*/ 2609 w 733"/>
              <a:gd name="T21" fmla="*/ 391066 h 5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33" h="598">
                <a:moveTo>
                  <a:pt x="4" y="597"/>
                </a:moveTo>
                <a:lnTo>
                  <a:pt x="0" y="596"/>
                </a:lnTo>
                <a:cubicBezTo>
                  <a:pt x="1" y="593"/>
                  <a:pt x="86" y="359"/>
                  <a:pt x="336" y="318"/>
                </a:cubicBezTo>
                <a:cubicBezTo>
                  <a:pt x="614" y="274"/>
                  <a:pt x="726" y="3"/>
                  <a:pt x="728" y="0"/>
                </a:cubicBezTo>
                <a:lnTo>
                  <a:pt x="732" y="2"/>
                </a:lnTo>
                <a:cubicBezTo>
                  <a:pt x="731" y="5"/>
                  <a:pt x="617" y="278"/>
                  <a:pt x="337" y="323"/>
                </a:cubicBezTo>
                <a:cubicBezTo>
                  <a:pt x="89" y="363"/>
                  <a:pt x="6" y="595"/>
                  <a:pt x="4" y="59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1" name="Freeform 99">
            <a:extLst>
              <a:ext uri="{FF2B5EF4-FFF2-40B4-BE49-F238E27FC236}">
                <a16:creationId xmlns:a16="http://schemas.microsoft.com/office/drawing/2014/main" id="{72308D56-EBE3-3545-A2F6-23D5BFE64CAA}"/>
              </a:ext>
            </a:extLst>
          </p:cNvPr>
          <p:cNvSpPr>
            <a:spLocks noChangeArrowheads="1"/>
          </p:cNvSpPr>
          <p:nvPr/>
        </p:nvSpPr>
        <p:spPr bwMode="auto">
          <a:xfrm>
            <a:off x="5893920" y="7302939"/>
            <a:ext cx="653661" cy="763531"/>
          </a:xfrm>
          <a:custGeom>
            <a:avLst/>
            <a:gdLst>
              <a:gd name="T0" fmla="*/ 121855 w 526"/>
              <a:gd name="T1" fmla="*/ 328401 h 612"/>
              <a:gd name="T2" fmla="*/ 121855 w 526"/>
              <a:gd name="T3" fmla="*/ 328401 h 612"/>
              <a:gd name="T4" fmla="*/ 248271 w 526"/>
              <a:gd name="T5" fmla="*/ 376810 h 612"/>
              <a:gd name="T6" fmla="*/ 248271 w 526"/>
              <a:gd name="T7" fmla="*/ 376810 h 612"/>
              <a:gd name="T8" fmla="*/ 208521 w 526"/>
              <a:gd name="T9" fmla="*/ 170742 h 612"/>
              <a:gd name="T10" fmla="*/ 208521 w 526"/>
              <a:gd name="T11" fmla="*/ 170742 h 612"/>
              <a:gd name="T12" fmla="*/ 16291 w 526"/>
              <a:gd name="T13" fmla="*/ 0 h 612"/>
              <a:gd name="T14" fmla="*/ 16291 w 526"/>
              <a:gd name="T15" fmla="*/ 0 h 612"/>
              <a:gd name="T16" fmla="*/ 121855 w 526"/>
              <a:gd name="T17" fmla="*/ 328401 h 6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6" h="612">
                <a:moveTo>
                  <a:pt x="187" y="502"/>
                </a:moveTo>
                <a:lnTo>
                  <a:pt x="187" y="502"/>
                </a:lnTo>
                <a:cubicBezTo>
                  <a:pt x="230" y="576"/>
                  <a:pt x="313" y="611"/>
                  <a:pt x="381" y="576"/>
                </a:cubicBezTo>
                <a:cubicBezTo>
                  <a:pt x="450" y="540"/>
                  <a:pt x="525" y="367"/>
                  <a:pt x="320" y="261"/>
                </a:cubicBezTo>
                <a:cubicBezTo>
                  <a:pt x="29" y="111"/>
                  <a:pt x="50" y="0"/>
                  <a:pt x="25" y="0"/>
                </a:cubicBezTo>
                <a:cubicBezTo>
                  <a:pt x="0" y="1"/>
                  <a:pt x="40" y="245"/>
                  <a:pt x="187" y="502"/>
                </a:cubicBez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2" name="Freeform 100">
            <a:extLst>
              <a:ext uri="{FF2B5EF4-FFF2-40B4-BE49-F238E27FC236}">
                <a16:creationId xmlns:a16="http://schemas.microsoft.com/office/drawing/2014/main" id="{B1AB9DDC-799B-4C4A-A9EF-1D08DEC43A80}"/>
              </a:ext>
            </a:extLst>
          </p:cNvPr>
          <p:cNvSpPr>
            <a:spLocks noChangeArrowheads="1"/>
          </p:cNvSpPr>
          <p:nvPr/>
        </p:nvSpPr>
        <p:spPr bwMode="auto">
          <a:xfrm>
            <a:off x="5959836" y="7434776"/>
            <a:ext cx="384505" cy="494374"/>
          </a:xfrm>
          <a:custGeom>
            <a:avLst/>
            <a:gdLst>
              <a:gd name="T0" fmla="*/ 197706 w 309"/>
              <a:gd name="T1" fmla="*/ 258574 h 397"/>
              <a:gd name="T2" fmla="*/ 200969 w 309"/>
              <a:gd name="T3" fmla="*/ 258574 h 397"/>
              <a:gd name="T4" fmla="*/ 200969 w 309"/>
              <a:gd name="T5" fmla="*/ 258574 h 397"/>
              <a:gd name="T6" fmla="*/ 127237 w 309"/>
              <a:gd name="T7" fmla="*/ 143652 h 397"/>
              <a:gd name="T8" fmla="*/ 127237 w 309"/>
              <a:gd name="T9" fmla="*/ 143652 h 397"/>
              <a:gd name="T10" fmla="*/ 2610 w 309"/>
              <a:gd name="T11" fmla="*/ 0 h 397"/>
              <a:gd name="T12" fmla="*/ 0 w 309"/>
              <a:gd name="T13" fmla="*/ 653 h 397"/>
              <a:gd name="T14" fmla="*/ 0 w 309"/>
              <a:gd name="T15" fmla="*/ 653 h 397"/>
              <a:gd name="T16" fmla="*/ 125932 w 309"/>
              <a:gd name="T17" fmla="*/ 146264 h 397"/>
              <a:gd name="T18" fmla="*/ 125932 w 309"/>
              <a:gd name="T19" fmla="*/ 146264 h 397"/>
              <a:gd name="T20" fmla="*/ 197706 w 309"/>
              <a:gd name="T21" fmla="*/ 258574 h 3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09" h="397">
                <a:moveTo>
                  <a:pt x="303" y="396"/>
                </a:moveTo>
                <a:lnTo>
                  <a:pt x="308" y="396"/>
                </a:lnTo>
                <a:cubicBezTo>
                  <a:pt x="308" y="395"/>
                  <a:pt x="303" y="283"/>
                  <a:pt x="195" y="220"/>
                </a:cubicBezTo>
                <a:cubicBezTo>
                  <a:pt x="41" y="131"/>
                  <a:pt x="5" y="1"/>
                  <a:pt x="4" y="0"/>
                </a:cubicBezTo>
                <a:lnTo>
                  <a:pt x="0" y="1"/>
                </a:lnTo>
                <a:cubicBezTo>
                  <a:pt x="0" y="3"/>
                  <a:pt x="37" y="133"/>
                  <a:pt x="193" y="224"/>
                </a:cubicBezTo>
                <a:cubicBezTo>
                  <a:pt x="298" y="286"/>
                  <a:pt x="303" y="395"/>
                  <a:pt x="303" y="396"/>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3" name="Freeform 101">
            <a:extLst>
              <a:ext uri="{FF2B5EF4-FFF2-40B4-BE49-F238E27FC236}">
                <a16:creationId xmlns:a16="http://schemas.microsoft.com/office/drawing/2014/main" id="{AF95644A-183D-2745-B818-E6817AB00390}"/>
              </a:ext>
            </a:extLst>
          </p:cNvPr>
          <p:cNvSpPr>
            <a:spLocks noChangeArrowheads="1"/>
          </p:cNvSpPr>
          <p:nvPr/>
        </p:nvSpPr>
        <p:spPr bwMode="auto">
          <a:xfrm>
            <a:off x="5438007" y="8011540"/>
            <a:ext cx="1180979" cy="944804"/>
          </a:xfrm>
          <a:custGeom>
            <a:avLst/>
            <a:gdLst>
              <a:gd name="T0" fmla="*/ 360477 w 950"/>
              <a:gd name="T1" fmla="*/ 452219 h 757"/>
              <a:gd name="T2" fmla="*/ 360477 w 950"/>
              <a:gd name="T3" fmla="*/ 452219 h 757"/>
              <a:gd name="T4" fmla="*/ 580804 w 950"/>
              <a:gd name="T5" fmla="*/ 395282 h 757"/>
              <a:gd name="T6" fmla="*/ 580804 w 950"/>
              <a:gd name="T7" fmla="*/ 395282 h 757"/>
              <a:gd name="T8" fmla="*/ 494759 w 950"/>
              <a:gd name="T9" fmla="*/ 183244 h 757"/>
              <a:gd name="T10" fmla="*/ 494759 w 950"/>
              <a:gd name="T11" fmla="*/ 183244 h 757"/>
              <a:gd name="T12" fmla="*/ 17600 w 950"/>
              <a:gd name="T13" fmla="*/ 13743 h 757"/>
              <a:gd name="T14" fmla="*/ 17600 w 950"/>
              <a:gd name="T15" fmla="*/ 13743 h 757"/>
              <a:gd name="T16" fmla="*/ 360477 w 950"/>
              <a:gd name="T17" fmla="*/ 452219 h 7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50" h="757">
                <a:moveTo>
                  <a:pt x="553" y="691"/>
                </a:moveTo>
                <a:lnTo>
                  <a:pt x="553" y="691"/>
                </a:lnTo>
                <a:cubicBezTo>
                  <a:pt x="683" y="756"/>
                  <a:pt x="834" y="717"/>
                  <a:pt x="891" y="604"/>
                </a:cubicBezTo>
                <a:cubicBezTo>
                  <a:pt x="949" y="491"/>
                  <a:pt x="903" y="306"/>
                  <a:pt x="759" y="280"/>
                </a:cubicBezTo>
                <a:cubicBezTo>
                  <a:pt x="36" y="150"/>
                  <a:pt x="66" y="0"/>
                  <a:pt x="27" y="21"/>
                </a:cubicBezTo>
                <a:cubicBezTo>
                  <a:pt x="0" y="37"/>
                  <a:pt x="195" y="512"/>
                  <a:pt x="553" y="691"/>
                </a:cubicBez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4" name="Freeform 102">
            <a:extLst>
              <a:ext uri="{FF2B5EF4-FFF2-40B4-BE49-F238E27FC236}">
                <a16:creationId xmlns:a16="http://schemas.microsoft.com/office/drawing/2014/main" id="{78D61398-7E98-CF40-A4D3-699204B42941}"/>
              </a:ext>
            </a:extLst>
          </p:cNvPr>
          <p:cNvSpPr>
            <a:spLocks noChangeArrowheads="1"/>
          </p:cNvSpPr>
          <p:nvPr/>
        </p:nvSpPr>
        <p:spPr bwMode="auto">
          <a:xfrm>
            <a:off x="5569839" y="8181828"/>
            <a:ext cx="884361" cy="549304"/>
          </a:xfrm>
          <a:custGeom>
            <a:avLst/>
            <a:gdLst>
              <a:gd name="T0" fmla="*/ 460458 w 709"/>
              <a:gd name="T1" fmla="*/ 287375 h 440"/>
              <a:gd name="T2" fmla="*/ 463074 w 709"/>
              <a:gd name="T3" fmla="*/ 286066 h 440"/>
              <a:gd name="T4" fmla="*/ 463074 w 709"/>
              <a:gd name="T5" fmla="*/ 286066 h 440"/>
              <a:gd name="T6" fmla="*/ 232845 w 709"/>
              <a:gd name="T7" fmla="*/ 151870 h 440"/>
              <a:gd name="T8" fmla="*/ 232845 w 709"/>
              <a:gd name="T9" fmla="*/ 151870 h 440"/>
              <a:gd name="T10" fmla="*/ 2616 w 709"/>
              <a:gd name="T11" fmla="*/ 0 h 440"/>
              <a:gd name="T12" fmla="*/ 0 w 709"/>
              <a:gd name="T13" fmla="*/ 1964 h 440"/>
              <a:gd name="T14" fmla="*/ 0 w 709"/>
              <a:gd name="T15" fmla="*/ 1964 h 440"/>
              <a:gd name="T16" fmla="*/ 232191 w 709"/>
              <a:gd name="T17" fmla="*/ 154489 h 440"/>
              <a:gd name="T18" fmla="*/ 232191 w 709"/>
              <a:gd name="T19" fmla="*/ 154489 h 440"/>
              <a:gd name="T20" fmla="*/ 460458 w 709"/>
              <a:gd name="T21" fmla="*/ 287375 h 4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09" h="440">
                <a:moveTo>
                  <a:pt x="704" y="439"/>
                </a:moveTo>
                <a:lnTo>
                  <a:pt x="708" y="437"/>
                </a:lnTo>
                <a:cubicBezTo>
                  <a:pt x="707" y="435"/>
                  <a:pt x="631" y="287"/>
                  <a:pt x="356" y="232"/>
                </a:cubicBezTo>
                <a:cubicBezTo>
                  <a:pt x="145" y="189"/>
                  <a:pt x="5" y="2"/>
                  <a:pt x="4" y="0"/>
                </a:cubicBezTo>
                <a:lnTo>
                  <a:pt x="0" y="3"/>
                </a:lnTo>
                <a:cubicBezTo>
                  <a:pt x="2" y="5"/>
                  <a:pt x="142" y="193"/>
                  <a:pt x="355" y="236"/>
                </a:cubicBezTo>
                <a:cubicBezTo>
                  <a:pt x="628" y="291"/>
                  <a:pt x="703" y="438"/>
                  <a:pt x="704" y="439"/>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5" name="Freeform 103">
            <a:extLst>
              <a:ext uri="{FF2B5EF4-FFF2-40B4-BE49-F238E27FC236}">
                <a16:creationId xmlns:a16="http://schemas.microsoft.com/office/drawing/2014/main" id="{9D5B9844-04B7-B34C-BE18-B2BD799BF030}"/>
              </a:ext>
            </a:extLst>
          </p:cNvPr>
          <p:cNvSpPr>
            <a:spLocks noChangeArrowheads="1"/>
          </p:cNvSpPr>
          <p:nvPr/>
        </p:nvSpPr>
        <p:spPr bwMode="auto">
          <a:xfrm>
            <a:off x="5481952" y="7385334"/>
            <a:ext cx="1285347" cy="1235937"/>
          </a:xfrm>
          <a:custGeom>
            <a:avLst/>
            <a:gdLst>
              <a:gd name="T0" fmla="*/ 205924 w 1031"/>
              <a:gd name="T1" fmla="*/ 462533 h 992"/>
              <a:gd name="T2" fmla="*/ 205924 w 1031"/>
              <a:gd name="T3" fmla="*/ 462533 h 992"/>
              <a:gd name="T4" fmla="*/ 564819 w 1031"/>
              <a:gd name="T5" fmla="*/ 553341 h 992"/>
              <a:gd name="T6" fmla="*/ 564819 w 1031"/>
              <a:gd name="T7" fmla="*/ 553341 h 992"/>
              <a:gd name="T8" fmla="*/ 358895 w 1031"/>
              <a:gd name="T9" fmla="*/ 191416 h 992"/>
              <a:gd name="T10" fmla="*/ 358895 w 1031"/>
              <a:gd name="T11" fmla="*/ 191416 h 992"/>
              <a:gd name="T12" fmla="*/ 15036 w 1031"/>
              <a:gd name="T13" fmla="*/ 653 h 992"/>
              <a:gd name="T14" fmla="*/ 15036 w 1031"/>
              <a:gd name="T15" fmla="*/ 653 h 992"/>
              <a:gd name="T16" fmla="*/ 205924 w 1031"/>
              <a:gd name="T17" fmla="*/ 462533 h 9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31" h="992">
                <a:moveTo>
                  <a:pt x="315" y="708"/>
                </a:moveTo>
                <a:lnTo>
                  <a:pt x="315" y="708"/>
                </a:lnTo>
                <a:cubicBezTo>
                  <a:pt x="468" y="878"/>
                  <a:pt x="698" y="991"/>
                  <a:pt x="864" y="847"/>
                </a:cubicBezTo>
                <a:cubicBezTo>
                  <a:pt x="1030" y="704"/>
                  <a:pt x="926" y="379"/>
                  <a:pt x="549" y="293"/>
                </a:cubicBezTo>
                <a:cubicBezTo>
                  <a:pt x="38" y="178"/>
                  <a:pt x="51" y="2"/>
                  <a:pt x="23" y="1"/>
                </a:cubicBezTo>
                <a:cubicBezTo>
                  <a:pt x="0" y="0"/>
                  <a:pt x="74" y="439"/>
                  <a:pt x="315" y="708"/>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6" name="Freeform 104">
            <a:extLst>
              <a:ext uri="{FF2B5EF4-FFF2-40B4-BE49-F238E27FC236}">
                <a16:creationId xmlns:a16="http://schemas.microsoft.com/office/drawing/2014/main" id="{1B4D960E-21FF-E049-B1D0-413E92E66D2A}"/>
              </a:ext>
            </a:extLst>
          </p:cNvPr>
          <p:cNvSpPr>
            <a:spLocks noChangeArrowheads="1"/>
          </p:cNvSpPr>
          <p:nvPr/>
        </p:nvSpPr>
        <p:spPr bwMode="auto">
          <a:xfrm>
            <a:off x="5586316" y="7588578"/>
            <a:ext cx="911827" cy="747054"/>
          </a:xfrm>
          <a:custGeom>
            <a:avLst/>
            <a:gdLst>
              <a:gd name="T0" fmla="*/ 474864 w 732"/>
              <a:gd name="T1" fmla="*/ 391066 h 598"/>
              <a:gd name="T2" fmla="*/ 477477 w 732"/>
              <a:gd name="T3" fmla="*/ 389756 h 598"/>
              <a:gd name="T4" fmla="*/ 477477 w 732"/>
              <a:gd name="T5" fmla="*/ 389756 h 598"/>
              <a:gd name="T6" fmla="*/ 258007 w 732"/>
              <a:gd name="T7" fmla="*/ 208306 h 598"/>
              <a:gd name="T8" fmla="*/ 258007 w 732"/>
              <a:gd name="T9" fmla="*/ 208306 h 598"/>
              <a:gd name="T10" fmla="*/ 2613 w 732"/>
              <a:gd name="T11" fmla="*/ 0 h 598"/>
              <a:gd name="T12" fmla="*/ 0 w 732"/>
              <a:gd name="T13" fmla="*/ 1310 h 598"/>
              <a:gd name="T14" fmla="*/ 0 w 732"/>
              <a:gd name="T15" fmla="*/ 1310 h 598"/>
              <a:gd name="T16" fmla="*/ 257354 w 732"/>
              <a:gd name="T17" fmla="*/ 211582 h 598"/>
              <a:gd name="T18" fmla="*/ 257354 w 732"/>
              <a:gd name="T19" fmla="*/ 211582 h 598"/>
              <a:gd name="T20" fmla="*/ 474864 w 732"/>
              <a:gd name="T21" fmla="*/ 391066 h 5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32" h="598">
                <a:moveTo>
                  <a:pt x="727" y="597"/>
                </a:moveTo>
                <a:lnTo>
                  <a:pt x="731" y="595"/>
                </a:lnTo>
                <a:cubicBezTo>
                  <a:pt x="731" y="593"/>
                  <a:pt x="646" y="359"/>
                  <a:pt x="395" y="318"/>
                </a:cubicBezTo>
                <a:cubicBezTo>
                  <a:pt x="118" y="274"/>
                  <a:pt x="5" y="3"/>
                  <a:pt x="4" y="0"/>
                </a:cubicBezTo>
                <a:lnTo>
                  <a:pt x="0" y="2"/>
                </a:lnTo>
                <a:cubicBezTo>
                  <a:pt x="0" y="5"/>
                  <a:pt x="115" y="278"/>
                  <a:pt x="394" y="323"/>
                </a:cubicBezTo>
                <a:cubicBezTo>
                  <a:pt x="642" y="363"/>
                  <a:pt x="726" y="595"/>
                  <a:pt x="727" y="59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7" name="Freeform 105">
            <a:extLst>
              <a:ext uri="{FF2B5EF4-FFF2-40B4-BE49-F238E27FC236}">
                <a16:creationId xmlns:a16="http://schemas.microsoft.com/office/drawing/2014/main" id="{BE3EDEA0-F371-3B49-8DD4-FA546D73C4C4}"/>
              </a:ext>
            </a:extLst>
          </p:cNvPr>
          <p:cNvSpPr>
            <a:spLocks noChangeArrowheads="1"/>
          </p:cNvSpPr>
          <p:nvPr/>
        </p:nvSpPr>
        <p:spPr bwMode="auto">
          <a:xfrm>
            <a:off x="1834642" y="7055753"/>
            <a:ext cx="2076329" cy="1598478"/>
          </a:xfrm>
          <a:custGeom>
            <a:avLst/>
            <a:gdLst>
              <a:gd name="T0" fmla="*/ 1088100 w 1666"/>
              <a:gd name="T1" fmla="*/ 550722 h 1283"/>
              <a:gd name="T2" fmla="*/ 172528 w 1666"/>
              <a:gd name="T3" fmla="*/ 837516 h 1283"/>
              <a:gd name="T4" fmla="*/ 0 w 1666"/>
              <a:gd name="T5" fmla="*/ 287447 h 1283"/>
              <a:gd name="T6" fmla="*/ 915573 w 1666"/>
              <a:gd name="T7" fmla="*/ 0 h 1283"/>
              <a:gd name="T8" fmla="*/ 1088100 w 1666"/>
              <a:gd name="T9" fmla="*/ 550722 h 12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6" h="1283">
                <a:moveTo>
                  <a:pt x="1665" y="843"/>
                </a:moveTo>
                <a:lnTo>
                  <a:pt x="264" y="1282"/>
                </a:lnTo>
                <a:lnTo>
                  <a:pt x="0" y="440"/>
                </a:lnTo>
                <a:lnTo>
                  <a:pt x="1401" y="0"/>
                </a:lnTo>
                <a:lnTo>
                  <a:pt x="1665" y="843"/>
                </a:ln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48" name="Freeform 110">
            <a:extLst>
              <a:ext uri="{FF2B5EF4-FFF2-40B4-BE49-F238E27FC236}">
                <a16:creationId xmlns:a16="http://schemas.microsoft.com/office/drawing/2014/main" id="{C787308D-DF84-E74A-905C-2B976C967A97}"/>
              </a:ext>
            </a:extLst>
          </p:cNvPr>
          <p:cNvSpPr>
            <a:spLocks noChangeArrowheads="1"/>
          </p:cNvSpPr>
          <p:nvPr/>
        </p:nvSpPr>
        <p:spPr bwMode="auto">
          <a:xfrm>
            <a:off x="1834642" y="7055753"/>
            <a:ext cx="2076329" cy="1598478"/>
          </a:xfrm>
          <a:custGeom>
            <a:avLst/>
            <a:gdLst>
              <a:gd name="T0" fmla="*/ 1086793 w 1666"/>
              <a:gd name="T1" fmla="*/ 547456 h 1283"/>
              <a:gd name="T2" fmla="*/ 600579 w 1666"/>
              <a:gd name="T3" fmla="*/ 359309 h 1283"/>
              <a:gd name="T4" fmla="*/ 916226 w 1666"/>
              <a:gd name="T5" fmla="*/ 3266 h 1283"/>
              <a:gd name="T6" fmla="*/ 915573 w 1666"/>
              <a:gd name="T7" fmla="*/ 0 h 1283"/>
              <a:gd name="T8" fmla="*/ 910998 w 1666"/>
              <a:gd name="T9" fmla="*/ 1960 h 1283"/>
              <a:gd name="T10" fmla="*/ 543070 w 1666"/>
              <a:gd name="T11" fmla="*/ 416145 h 1283"/>
              <a:gd name="T12" fmla="*/ 4575 w 1666"/>
              <a:gd name="T13" fmla="*/ 286140 h 1283"/>
              <a:gd name="T14" fmla="*/ 0 w 1666"/>
              <a:gd name="T15" fmla="*/ 287447 h 1283"/>
              <a:gd name="T16" fmla="*/ 0 w 1666"/>
              <a:gd name="T17" fmla="*/ 287447 h 1283"/>
              <a:gd name="T18" fmla="*/ 654 w 1666"/>
              <a:gd name="T19" fmla="*/ 290060 h 1283"/>
              <a:gd name="T20" fmla="*/ 463995 w 1666"/>
              <a:gd name="T21" fmla="*/ 402426 h 1283"/>
              <a:gd name="T22" fmla="*/ 171221 w 1666"/>
              <a:gd name="T23" fmla="*/ 834249 h 1283"/>
              <a:gd name="T24" fmla="*/ 172528 w 1666"/>
              <a:gd name="T25" fmla="*/ 837516 h 1283"/>
              <a:gd name="T26" fmla="*/ 176449 w 1666"/>
              <a:gd name="T27" fmla="*/ 836209 h 1283"/>
              <a:gd name="T28" fmla="*/ 469223 w 1666"/>
              <a:gd name="T29" fmla="*/ 403079 h 1283"/>
              <a:gd name="T30" fmla="*/ 543723 w 1666"/>
              <a:gd name="T31" fmla="*/ 421371 h 1283"/>
              <a:gd name="T32" fmla="*/ 544377 w 1666"/>
              <a:gd name="T33" fmla="*/ 421371 h 1283"/>
              <a:gd name="T34" fmla="*/ 596658 w 1666"/>
              <a:gd name="T35" fmla="*/ 363228 h 1283"/>
              <a:gd name="T36" fmla="*/ 1084179 w 1666"/>
              <a:gd name="T37" fmla="*/ 551375 h 1283"/>
              <a:gd name="T38" fmla="*/ 1088100 w 1666"/>
              <a:gd name="T39" fmla="*/ 550722 h 1283"/>
              <a:gd name="T40" fmla="*/ 1088100 w 1666"/>
              <a:gd name="T41" fmla="*/ 550722 h 1283"/>
              <a:gd name="T42" fmla="*/ 1086793 w 1666"/>
              <a:gd name="T43" fmla="*/ 547456 h 128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666" h="1283">
                <a:moveTo>
                  <a:pt x="1663" y="838"/>
                </a:moveTo>
                <a:lnTo>
                  <a:pt x="919" y="550"/>
                </a:lnTo>
                <a:lnTo>
                  <a:pt x="1402" y="5"/>
                </a:lnTo>
                <a:lnTo>
                  <a:pt x="1401" y="0"/>
                </a:lnTo>
                <a:lnTo>
                  <a:pt x="1394" y="3"/>
                </a:lnTo>
                <a:lnTo>
                  <a:pt x="831" y="637"/>
                </a:lnTo>
                <a:lnTo>
                  <a:pt x="7" y="438"/>
                </a:lnTo>
                <a:lnTo>
                  <a:pt x="0" y="440"/>
                </a:lnTo>
                <a:lnTo>
                  <a:pt x="1" y="444"/>
                </a:lnTo>
                <a:lnTo>
                  <a:pt x="710" y="616"/>
                </a:lnTo>
                <a:lnTo>
                  <a:pt x="262" y="1277"/>
                </a:lnTo>
                <a:lnTo>
                  <a:pt x="264" y="1282"/>
                </a:lnTo>
                <a:lnTo>
                  <a:pt x="270" y="1280"/>
                </a:lnTo>
                <a:lnTo>
                  <a:pt x="718" y="617"/>
                </a:lnTo>
                <a:lnTo>
                  <a:pt x="832" y="645"/>
                </a:lnTo>
                <a:lnTo>
                  <a:pt x="833" y="645"/>
                </a:lnTo>
                <a:lnTo>
                  <a:pt x="913" y="556"/>
                </a:lnTo>
                <a:lnTo>
                  <a:pt x="1659" y="844"/>
                </a:lnTo>
                <a:lnTo>
                  <a:pt x="1665" y="843"/>
                </a:lnTo>
                <a:lnTo>
                  <a:pt x="1663" y="838"/>
                </a:ln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49" name="Freeform 111">
            <a:extLst>
              <a:ext uri="{FF2B5EF4-FFF2-40B4-BE49-F238E27FC236}">
                <a16:creationId xmlns:a16="http://schemas.microsoft.com/office/drawing/2014/main" id="{261439EA-F727-674E-9880-B8BA8E894CB1}"/>
              </a:ext>
            </a:extLst>
          </p:cNvPr>
          <p:cNvSpPr>
            <a:spLocks noChangeArrowheads="1"/>
          </p:cNvSpPr>
          <p:nvPr/>
        </p:nvSpPr>
        <p:spPr bwMode="auto">
          <a:xfrm>
            <a:off x="12990794" y="6446026"/>
            <a:ext cx="1417177" cy="1329317"/>
          </a:xfrm>
          <a:custGeom>
            <a:avLst/>
            <a:gdLst>
              <a:gd name="T0" fmla="*/ 506731 w 1138"/>
              <a:gd name="T1" fmla="*/ 696380 h 1068"/>
              <a:gd name="T2" fmla="*/ 0 w 1138"/>
              <a:gd name="T3" fmla="*/ 303483 h 1068"/>
              <a:gd name="T4" fmla="*/ 236387 w 1138"/>
              <a:gd name="T5" fmla="*/ 0 h 1068"/>
              <a:gd name="T6" fmla="*/ 742465 w 1138"/>
              <a:gd name="T7" fmla="*/ 392244 h 1068"/>
              <a:gd name="T8" fmla="*/ 506731 w 1138"/>
              <a:gd name="T9" fmla="*/ 696380 h 10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8" h="1068">
                <a:moveTo>
                  <a:pt x="776" y="1067"/>
                </a:moveTo>
                <a:lnTo>
                  <a:pt x="0" y="465"/>
                </a:lnTo>
                <a:lnTo>
                  <a:pt x="362" y="0"/>
                </a:lnTo>
                <a:lnTo>
                  <a:pt x="1137" y="601"/>
                </a:lnTo>
                <a:lnTo>
                  <a:pt x="776" y="1067"/>
                </a:ln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0" name="Freeform 116">
            <a:extLst>
              <a:ext uri="{FF2B5EF4-FFF2-40B4-BE49-F238E27FC236}">
                <a16:creationId xmlns:a16="http://schemas.microsoft.com/office/drawing/2014/main" id="{D030136A-C8F3-2F45-910E-838BB1B36D3B}"/>
              </a:ext>
            </a:extLst>
          </p:cNvPr>
          <p:cNvSpPr>
            <a:spLocks noChangeArrowheads="1"/>
          </p:cNvSpPr>
          <p:nvPr/>
        </p:nvSpPr>
        <p:spPr bwMode="auto">
          <a:xfrm>
            <a:off x="12990794" y="6446026"/>
            <a:ext cx="1417177" cy="1329317"/>
          </a:xfrm>
          <a:custGeom>
            <a:avLst/>
            <a:gdLst>
              <a:gd name="T0" fmla="*/ 508037 w 1138"/>
              <a:gd name="T1" fmla="*/ 694422 h 1068"/>
              <a:gd name="T2" fmla="*/ 425758 w 1138"/>
              <a:gd name="T3" fmla="*/ 356348 h 1068"/>
              <a:gd name="T4" fmla="*/ 741812 w 1138"/>
              <a:gd name="T5" fmla="*/ 393550 h 1068"/>
              <a:gd name="T6" fmla="*/ 742465 w 1138"/>
              <a:gd name="T7" fmla="*/ 392244 h 1068"/>
              <a:gd name="T8" fmla="*/ 740506 w 1138"/>
              <a:gd name="T9" fmla="*/ 390286 h 1068"/>
              <a:gd name="T10" fmla="*/ 372865 w 1138"/>
              <a:gd name="T11" fmla="*/ 345906 h 1068"/>
              <a:gd name="T12" fmla="*/ 238999 w 1138"/>
              <a:gd name="T13" fmla="*/ 1958 h 1068"/>
              <a:gd name="T14" fmla="*/ 236387 w 1138"/>
              <a:gd name="T15" fmla="*/ 0 h 1068"/>
              <a:gd name="T16" fmla="*/ 235734 w 1138"/>
              <a:gd name="T17" fmla="*/ 1305 h 1068"/>
              <a:gd name="T18" fmla="*/ 350663 w 1138"/>
              <a:gd name="T19" fmla="*/ 297610 h 1068"/>
              <a:gd name="T20" fmla="*/ 1959 w 1138"/>
              <a:gd name="T21" fmla="*/ 301526 h 1068"/>
              <a:gd name="T22" fmla="*/ 0 w 1138"/>
              <a:gd name="T23" fmla="*/ 303483 h 1068"/>
              <a:gd name="T24" fmla="*/ 2612 w 1138"/>
              <a:gd name="T25" fmla="*/ 304789 h 1068"/>
              <a:gd name="T26" fmla="*/ 351969 w 1138"/>
              <a:gd name="T27" fmla="*/ 300873 h 1068"/>
              <a:gd name="T28" fmla="*/ 370253 w 1138"/>
              <a:gd name="T29" fmla="*/ 348517 h 1068"/>
              <a:gd name="T30" fmla="*/ 370906 w 1138"/>
              <a:gd name="T31" fmla="*/ 349169 h 1068"/>
              <a:gd name="T32" fmla="*/ 421840 w 1138"/>
              <a:gd name="T33" fmla="*/ 355696 h 1068"/>
              <a:gd name="T34" fmla="*/ 504772 w 1138"/>
              <a:gd name="T35" fmla="*/ 694422 h 1068"/>
              <a:gd name="T36" fmla="*/ 506731 w 1138"/>
              <a:gd name="T37" fmla="*/ 696380 h 1068"/>
              <a:gd name="T38" fmla="*/ 508037 w 1138"/>
              <a:gd name="T39" fmla="*/ 694422 h 10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138" h="1068">
                <a:moveTo>
                  <a:pt x="778" y="1064"/>
                </a:moveTo>
                <a:lnTo>
                  <a:pt x="652" y="546"/>
                </a:lnTo>
                <a:lnTo>
                  <a:pt x="1136" y="603"/>
                </a:lnTo>
                <a:lnTo>
                  <a:pt x="1137" y="601"/>
                </a:lnTo>
                <a:lnTo>
                  <a:pt x="1134" y="598"/>
                </a:lnTo>
                <a:lnTo>
                  <a:pt x="571" y="530"/>
                </a:lnTo>
                <a:lnTo>
                  <a:pt x="366" y="3"/>
                </a:lnTo>
                <a:lnTo>
                  <a:pt x="362" y="0"/>
                </a:lnTo>
                <a:lnTo>
                  <a:pt x="361" y="2"/>
                </a:lnTo>
                <a:lnTo>
                  <a:pt x="537" y="456"/>
                </a:lnTo>
                <a:lnTo>
                  <a:pt x="3" y="462"/>
                </a:lnTo>
                <a:lnTo>
                  <a:pt x="0" y="465"/>
                </a:lnTo>
                <a:lnTo>
                  <a:pt x="4" y="467"/>
                </a:lnTo>
                <a:lnTo>
                  <a:pt x="539" y="461"/>
                </a:lnTo>
                <a:lnTo>
                  <a:pt x="567" y="534"/>
                </a:lnTo>
                <a:lnTo>
                  <a:pt x="568" y="535"/>
                </a:lnTo>
                <a:lnTo>
                  <a:pt x="646" y="545"/>
                </a:lnTo>
                <a:lnTo>
                  <a:pt x="773" y="1064"/>
                </a:lnTo>
                <a:lnTo>
                  <a:pt x="776" y="1067"/>
                </a:lnTo>
                <a:lnTo>
                  <a:pt x="778" y="1064"/>
                </a:ln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51" name="Freeform 117">
            <a:extLst>
              <a:ext uri="{FF2B5EF4-FFF2-40B4-BE49-F238E27FC236}">
                <a16:creationId xmlns:a16="http://schemas.microsoft.com/office/drawing/2014/main" id="{63014506-B8BC-5E42-9A97-E8DAE135C405}"/>
              </a:ext>
            </a:extLst>
          </p:cNvPr>
          <p:cNvSpPr>
            <a:spLocks noChangeArrowheads="1"/>
          </p:cNvSpPr>
          <p:nvPr/>
        </p:nvSpPr>
        <p:spPr bwMode="auto">
          <a:xfrm>
            <a:off x="2499284" y="9121135"/>
            <a:ext cx="1406191" cy="1252415"/>
          </a:xfrm>
          <a:custGeom>
            <a:avLst/>
            <a:gdLst>
              <a:gd name="T0" fmla="*/ 536556 w 1131"/>
              <a:gd name="T1" fmla="*/ 656056 h 1005"/>
              <a:gd name="T2" fmla="*/ 0 w 1131"/>
              <a:gd name="T3" fmla="*/ 323454 h 1005"/>
              <a:gd name="T4" fmla="*/ 200149 w 1131"/>
              <a:gd name="T5" fmla="*/ 0 h 1005"/>
              <a:gd name="T6" fmla="*/ 736705 w 1131"/>
              <a:gd name="T7" fmla="*/ 333255 h 1005"/>
              <a:gd name="T8" fmla="*/ 536556 w 1131"/>
              <a:gd name="T9" fmla="*/ 656056 h 10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1" h="1005">
                <a:moveTo>
                  <a:pt x="823" y="1004"/>
                </a:moveTo>
                <a:lnTo>
                  <a:pt x="0" y="495"/>
                </a:lnTo>
                <a:lnTo>
                  <a:pt x="307" y="0"/>
                </a:lnTo>
                <a:lnTo>
                  <a:pt x="1130" y="510"/>
                </a:lnTo>
                <a:lnTo>
                  <a:pt x="823" y="1004"/>
                </a:ln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2" name="Freeform 122">
            <a:extLst>
              <a:ext uri="{FF2B5EF4-FFF2-40B4-BE49-F238E27FC236}">
                <a16:creationId xmlns:a16="http://schemas.microsoft.com/office/drawing/2014/main" id="{6D3EA90A-2E57-6F4F-988E-EED6A768EA42}"/>
              </a:ext>
            </a:extLst>
          </p:cNvPr>
          <p:cNvSpPr>
            <a:spLocks noChangeArrowheads="1"/>
          </p:cNvSpPr>
          <p:nvPr/>
        </p:nvSpPr>
        <p:spPr bwMode="auto">
          <a:xfrm>
            <a:off x="2499284" y="9121135"/>
            <a:ext cx="1406191" cy="1252415"/>
          </a:xfrm>
          <a:custGeom>
            <a:avLst/>
            <a:gdLst>
              <a:gd name="T0" fmla="*/ 537860 w 1131"/>
              <a:gd name="T1" fmla="*/ 654749 h 1005"/>
              <a:gd name="T2" fmla="*/ 421813 w 1131"/>
              <a:gd name="T3" fmla="*/ 330642 h 1005"/>
              <a:gd name="T4" fmla="*/ 736053 w 1131"/>
              <a:gd name="T5" fmla="*/ 334562 h 1005"/>
              <a:gd name="T6" fmla="*/ 736705 w 1131"/>
              <a:gd name="T7" fmla="*/ 333255 h 1005"/>
              <a:gd name="T8" fmla="*/ 736705 w 1131"/>
              <a:gd name="T9" fmla="*/ 333255 h 1005"/>
              <a:gd name="T10" fmla="*/ 733445 w 1131"/>
              <a:gd name="T11" fmla="*/ 331295 h 1005"/>
              <a:gd name="T12" fmla="*/ 369656 w 1131"/>
              <a:gd name="T13" fmla="*/ 326721 h 1005"/>
              <a:gd name="T14" fmla="*/ 202757 w 1131"/>
              <a:gd name="T15" fmla="*/ 1960 h 1005"/>
              <a:gd name="T16" fmla="*/ 200149 w 1131"/>
              <a:gd name="T17" fmla="*/ 0 h 1005"/>
              <a:gd name="T18" fmla="*/ 200149 w 1131"/>
              <a:gd name="T19" fmla="*/ 0 h 1005"/>
              <a:gd name="T20" fmla="*/ 198845 w 1131"/>
              <a:gd name="T21" fmla="*/ 1960 h 1005"/>
              <a:gd name="T22" fmla="*/ 342274 w 1131"/>
              <a:gd name="T23" fmla="*/ 280980 h 1005"/>
              <a:gd name="T24" fmla="*/ 1304 w 1131"/>
              <a:gd name="T25" fmla="*/ 321493 h 1005"/>
              <a:gd name="T26" fmla="*/ 0 w 1131"/>
              <a:gd name="T27" fmla="*/ 323454 h 1005"/>
              <a:gd name="T28" fmla="*/ 0 w 1131"/>
              <a:gd name="T29" fmla="*/ 323454 h 1005"/>
              <a:gd name="T30" fmla="*/ 2608 w 1131"/>
              <a:gd name="T31" fmla="*/ 324761 h 1005"/>
              <a:gd name="T32" fmla="*/ 343578 w 1131"/>
              <a:gd name="T33" fmla="*/ 284247 h 1005"/>
              <a:gd name="T34" fmla="*/ 367049 w 1131"/>
              <a:gd name="T35" fmla="*/ 329335 h 1005"/>
              <a:gd name="T36" fmla="*/ 367049 w 1131"/>
              <a:gd name="T37" fmla="*/ 329988 h 1005"/>
              <a:gd name="T38" fmla="*/ 418553 w 1131"/>
              <a:gd name="T39" fmla="*/ 330642 h 1005"/>
              <a:gd name="T40" fmla="*/ 534600 w 1131"/>
              <a:gd name="T41" fmla="*/ 654749 h 1005"/>
              <a:gd name="T42" fmla="*/ 536556 w 1131"/>
              <a:gd name="T43" fmla="*/ 656056 h 1005"/>
              <a:gd name="T44" fmla="*/ 537860 w 1131"/>
              <a:gd name="T45" fmla="*/ 654749 h 100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131" h="1005">
                <a:moveTo>
                  <a:pt x="825" y="1002"/>
                </a:moveTo>
                <a:lnTo>
                  <a:pt x="647" y="506"/>
                </a:lnTo>
                <a:lnTo>
                  <a:pt x="1129" y="512"/>
                </a:lnTo>
                <a:lnTo>
                  <a:pt x="1130" y="510"/>
                </a:lnTo>
                <a:lnTo>
                  <a:pt x="1125" y="507"/>
                </a:lnTo>
                <a:lnTo>
                  <a:pt x="567" y="500"/>
                </a:lnTo>
                <a:lnTo>
                  <a:pt x="311" y="3"/>
                </a:lnTo>
                <a:lnTo>
                  <a:pt x="307" y="0"/>
                </a:lnTo>
                <a:lnTo>
                  <a:pt x="305" y="3"/>
                </a:lnTo>
                <a:lnTo>
                  <a:pt x="525" y="430"/>
                </a:lnTo>
                <a:lnTo>
                  <a:pt x="2" y="492"/>
                </a:lnTo>
                <a:lnTo>
                  <a:pt x="0" y="495"/>
                </a:lnTo>
                <a:lnTo>
                  <a:pt x="4" y="497"/>
                </a:lnTo>
                <a:lnTo>
                  <a:pt x="527" y="435"/>
                </a:lnTo>
                <a:lnTo>
                  <a:pt x="563" y="504"/>
                </a:lnTo>
                <a:lnTo>
                  <a:pt x="563" y="505"/>
                </a:lnTo>
                <a:lnTo>
                  <a:pt x="642" y="506"/>
                </a:lnTo>
                <a:lnTo>
                  <a:pt x="820" y="1002"/>
                </a:lnTo>
                <a:lnTo>
                  <a:pt x="823" y="1004"/>
                </a:lnTo>
                <a:lnTo>
                  <a:pt x="825" y="1002"/>
                </a:lnTo>
              </a:path>
            </a:pathLst>
          </a:custGeom>
          <a:solidFill>
            <a:srgbClr val="000000">
              <a:alpha val="20000"/>
            </a:srgbClr>
          </a:solidFill>
          <a:ln>
            <a:noFill/>
          </a:ln>
          <a:effectLst/>
        </p:spPr>
        <p:txBody>
          <a:bodyPr wrap="none" anchor="ctr"/>
          <a:lstStyle/>
          <a:p>
            <a:endParaRPr lang="en-US" sz="3599" dirty="0">
              <a:latin typeface="Poppins" pitchFamily="2" charset="77"/>
            </a:endParaRPr>
          </a:p>
        </p:txBody>
      </p:sp>
      <p:sp>
        <p:nvSpPr>
          <p:cNvPr id="53" name="Freeform 123">
            <a:extLst>
              <a:ext uri="{FF2B5EF4-FFF2-40B4-BE49-F238E27FC236}">
                <a16:creationId xmlns:a16="http://schemas.microsoft.com/office/drawing/2014/main" id="{B61178AF-6511-0143-8EED-2198088F8555}"/>
              </a:ext>
            </a:extLst>
          </p:cNvPr>
          <p:cNvSpPr>
            <a:spLocks noChangeArrowheads="1"/>
          </p:cNvSpPr>
          <p:nvPr/>
        </p:nvSpPr>
        <p:spPr bwMode="auto">
          <a:xfrm>
            <a:off x="3383651" y="5638546"/>
            <a:ext cx="8354754" cy="5344735"/>
          </a:xfrm>
          <a:custGeom>
            <a:avLst/>
            <a:gdLst>
              <a:gd name="T0" fmla="*/ 4377019 w 6706"/>
              <a:gd name="T1" fmla="*/ 0 h 4291"/>
              <a:gd name="T2" fmla="*/ 4377019 w 6706"/>
              <a:gd name="T3" fmla="*/ 0 h 4291"/>
              <a:gd name="T4" fmla="*/ 3960876 w 6706"/>
              <a:gd name="T5" fmla="*/ 305007 h 4291"/>
              <a:gd name="T6" fmla="*/ 3960876 w 6706"/>
              <a:gd name="T7" fmla="*/ 305007 h 4291"/>
              <a:gd name="T8" fmla="*/ 2915617 w 6706"/>
              <a:gd name="T9" fmla="*/ 649201 h 4291"/>
              <a:gd name="T10" fmla="*/ 2915617 w 6706"/>
              <a:gd name="T11" fmla="*/ 649201 h 4291"/>
              <a:gd name="T12" fmla="*/ 1218379 w 6706"/>
              <a:gd name="T13" fmla="*/ 970535 h 4291"/>
              <a:gd name="T14" fmla="*/ 1218379 w 6706"/>
              <a:gd name="T15" fmla="*/ 970535 h 4291"/>
              <a:gd name="T16" fmla="*/ 506950 w 6706"/>
              <a:gd name="T17" fmla="*/ 1309504 h 4291"/>
              <a:gd name="T18" fmla="*/ 506950 w 6706"/>
              <a:gd name="T19" fmla="*/ 1309504 h 4291"/>
              <a:gd name="T20" fmla="*/ 107792 w 6706"/>
              <a:gd name="T21" fmla="*/ 1776485 h 4291"/>
              <a:gd name="T22" fmla="*/ 107792 w 6706"/>
              <a:gd name="T23" fmla="*/ 1776485 h 4291"/>
              <a:gd name="T24" fmla="*/ 531775 w 6706"/>
              <a:gd name="T25" fmla="*/ 2801882 h 4291"/>
              <a:gd name="T26" fmla="*/ 531775 w 6706"/>
              <a:gd name="T27" fmla="*/ 2795351 h 4291"/>
              <a:gd name="T28" fmla="*/ 531775 w 6706"/>
              <a:gd name="T29" fmla="*/ 2795351 h 4291"/>
              <a:gd name="T30" fmla="*/ 112365 w 6706"/>
              <a:gd name="T31" fmla="*/ 1777791 h 4291"/>
              <a:gd name="T32" fmla="*/ 112365 w 6706"/>
              <a:gd name="T33" fmla="*/ 1777791 h 4291"/>
              <a:gd name="T34" fmla="*/ 509563 w 6706"/>
              <a:gd name="T35" fmla="*/ 1313423 h 4291"/>
              <a:gd name="T36" fmla="*/ 509563 w 6706"/>
              <a:gd name="T37" fmla="*/ 1313423 h 4291"/>
              <a:gd name="T38" fmla="*/ 1219686 w 6706"/>
              <a:gd name="T39" fmla="*/ 975107 h 4291"/>
              <a:gd name="T40" fmla="*/ 1219686 w 6706"/>
              <a:gd name="T41" fmla="*/ 975107 h 4291"/>
              <a:gd name="T42" fmla="*/ 2916271 w 6706"/>
              <a:gd name="T43" fmla="*/ 653772 h 4291"/>
              <a:gd name="T44" fmla="*/ 2916271 w 6706"/>
              <a:gd name="T45" fmla="*/ 653772 h 4291"/>
              <a:gd name="T46" fmla="*/ 3963489 w 6706"/>
              <a:gd name="T47" fmla="*/ 308925 h 4291"/>
              <a:gd name="T48" fmla="*/ 3963489 w 6706"/>
              <a:gd name="T49" fmla="*/ 308925 h 4291"/>
              <a:gd name="T50" fmla="*/ 4380286 w 6706"/>
              <a:gd name="T51" fmla="*/ 3266 h 4291"/>
              <a:gd name="T52" fmla="*/ 4377019 w 6706"/>
              <a:gd name="T53" fmla="*/ 0 h 429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6706" h="4291">
                <a:moveTo>
                  <a:pt x="6700" y="0"/>
                </a:moveTo>
                <a:lnTo>
                  <a:pt x="6700" y="0"/>
                </a:lnTo>
                <a:cubicBezTo>
                  <a:pt x="6698" y="2"/>
                  <a:pt x="6457" y="231"/>
                  <a:pt x="6063" y="467"/>
                </a:cubicBezTo>
                <a:cubicBezTo>
                  <a:pt x="5700" y="685"/>
                  <a:pt x="5127" y="953"/>
                  <a:pt x="4463" y="994"/>
                </a:cubicBezTo>
                <a:cubicBezTo>
                  <a:pt x="3562" y="1050"/>
                  <a:pt x="2616" y="1230"/>
                  <a:pt x="1865" y="1486"/>
                </a:cubicBezTo>
                <a:cubicBezTo>
                  <a:pt x="1423" y="1637"/>
                  <a:pt x="1057" y="1812"/>
                  <a:pt x="776" y="2005"/>
                </a:cubicBezTo>
                <a:cubicBezTo>
                  <a:pt x="461" y="2222"/>
                  <a:pt x="255" y="2462"/>
                  <a:pt x="165" y="2720"/>
                </a:cubicBezTo>
                <a:cubicBezTo>
                  <a:pt x="0" y="3191"/>
                  <a:pt x="218" y="3719"/>
                  <a:pt x="814" y="4290"/>
                </a:cubicBezTo>
                <a:lnTo>
                  <a:pt x="814" y="4280"/>
                </a:lnTo>
                <a:cubicBezTo>
                  <a:pt x="224" y="3713"/>
                  <a:pt x="8" y="3190"/>
                  <a:pt x="172" y="2722"/>
                </a:cubicBezTo>
                <a:cubicBezTo>
                  <a:pt x="262" y="2467"/>
                  <a:pt x="466" y="2227"/>
                  <a:pt x="780" y="2011"/>
                </a:cubicBezTo>
                <a:cubicBezTo>
                  <a:pt x="1060" y="1818"/>
                  <a:pt x="1426" y="1644"/>
                  <a:pt x="1867" y="1493"/>
                </a:cubicBezTo>
                <a:cubicBezTo>
                  <a:pt x="2617" y="1237"/>
                  <a:pt x="3564" y="1058"/>
                  <a:pt x="4464" y="1001"/>
                </a:cubicBezTo>
                <a:cubicBezTo>
                  <a:pt x="5129" y="960"/>
                  <a:pt x="5703" y="691"/>
                  <a:pt x="6067" y="473"/>
                </a:cubicBezTo>
                <a:cubicBezTo>
                  <a:pt x="6462" y="237"/>
                  <a:pt x="6703" y="7"/>
                  <a:pt x="6705" y="5"/>
                </a:cubicBezTo>
                <a:lnTo>
                  <a:pt x="6700" y="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4" name="Freeform 124">
            <a:extLst>
              <a:ext uri="{FF2B5EF4-FFF2-40B4-BE49-F238E27FC236}">
                <a16:creationId xmlns:a16="http://schemas.microsoft.com/office/drawing/2014/main" id="{3D2964A4-0D3F-7B49-864A-34D3CBACB953}"/>
              </a:ext>
            </a:extLst>
          </p:cNvPr>
          <p:cNvSpPr>
            <a:spLocks noChangeArrowheads="1"/>
          </p:cNvSpPr>
          <p:nvPr/>
        </p:nvSpPr>
        <p:spPr bwMode="auto">
          <a:xfrm>
            <a:off x="11864742" y="4891490"/>
            <a:ext cx="1631400" cy="686633"/>
          </a:xfrm>
          <a:custGeom>
            <a:avLst/>
            <a:gdLst>
              <a:gd name="T0" fmla="*/ 30039 w 1310"/>
              <a:gd name="T1" fmla="*/ 181000 h 551"/>
              <a:gd name="T2" fmla="*/ 0 w 1310"/>
              <a:gd name="T3" fmla="*/ 359386 h 551"/>
              <a:gd name="T4" fmla="*/ 854796 w 1310"/>
              <a:gd name="T5" fmla="*/ 0 h 551"/>
              <a:gd name="T6" fmla="*/ 30039 w 1310"/>
              <a:gd name="T7" fmla="*/ 181000 h 55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10" h="551">
                <a:moveTo>
                  <a:pt x="46" y="277"/>
                </a:moveTo>
                <a:lnTo>
                  <a:pt x="0" y="550"/>
                </a:lnTo>
                <a:lnTo>
                  <a:pt x="1309" y="0"/>
                </a:lnTo>
                <a:lnTo>
                  <a:pt x="46" y="277"/>
                </a:lnTo>
              </a:path>
            </a:pathLst>
          </a:custGeom>
          <a:solidFill>
            <a:srgbClr val="88232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5" name="Freeform 125">
            <a:extLst>
              <a:ext uri="{FF2B5EF4-FFF2-40B4-BE49-F238E27FC236}">
                <a16:creationId xmlns:a16="http://schemas.microsoft.com/office/drawing/2014/main" id="{24AEF086-6F0F-E84A-B307-039193D494A4}"/>
              </a:ext>
            </a:extLst>
          </p:cNvPr>
          <p:cNvSpPr>
            <a:spLocks noChangeArrowheads="1"/>
          </p:cNvSpPr>
          <p:nvPr/>
        </p:nvSpPr>
        <p:spPr bwMode="auto">
          <a:xfrm>
            <a:off x="11529672" y="4891493"/>
            <a:ext cx="1966471" cy="346064"/>
          </a:xfrm>
          <a:custGeom>
            <a:avLst/>
            <a:gdLst>
              <a:gd name="T0" fmla="*/ 0 w 1580"/>
              <a:gd name="T1" fmla="*/ 23498 h 278"/>
              <a:gd name="T2" fmla="*/ 206230 w 1580"/>
              <a:gd name="T3" fmla="*/ 180807 h 278"/>
              <a:gd name="T4" fmla="*/ 1030495 w 1580"/>
              <a:gd name="T5" fmla="*/ 0 h 278"/>
              <a:gd name="T6" fmla="*/ 0 w 1580"/>
              <a:gd name="T7" fmla="*/ 23498 h 27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80" h="278">
                <a:moveTo>
                  <a:pt x="0" y="36"/>
                </a:moveTo>
                <a:lnTo>
                  <a:pt x="316" y="277"/>
                </a:lnTo>
                <a:lnTo>
                  <a:pt x="1579" y="0"/>
                </a:lnTo>
                <a:lnTo>
                  <a:pt x="0" y="36"/>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6" name="Freeform 126">
            <a:extLst>
              <a:ext uri="{FF2B5EF4-FFF2-40B4-BE49-F238E27FC236}">
                <a16:creationId xmlns:a16="http://schemas.microsoft.com/office/drawing/2014/main" id="{4A880B92-EDED-5A4E-A22A-0323073C8574}"/>
              </a:ext>
            </a:extLst>
          </p:cNvPr>
          <p:cNvSpPr>
            <a:spLocks noChangeArrowheads="1"/>
          </p:cNvSpPr>
          <p:nvPr/>
        </p:nvSpPr>
        <p:spPr bwMode="auto">
          <a:xfrm>
            <a:off x="12046007" y="4891492"/>
            <a:ext cx="1450135" cy="796494"/>
          </a:xfrm>
          <a:custGeom>
            <a:avLst/>
            <a:gdLst>
              <a:gd name="T0" fmla="*/ 759747 w 1165"/>
              <a:gd name="T1" fmla="*/ 0 h 641"/>
              <a:gd name="T2" fmla="*/ 0 w 1165"/>
              <a:gd name="T3" fmla="*/ 226089 h 641"/>
              <a:gd name="T4" fmla="*/ 252596 w 1165"/>
              <a:gd name="T5" fmla="*/ 416993 h 641"/>
              <a:gd name="T6" fmla="*/ 759747 w 1165"/>
              <a:gd name="T7" fmla="*/ 0 h 6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65" h="641">
                <a:moveTo>
                  <a:pt x="1164" y="0"/>
                </a:moveTo>
                <a:lnTo>
                  <a:pt x="0" y="347"/>
                </a:lnTo>
                <a:lnTo>
                  <a:pt x="387" y="640"/>
                </a:lnTo>
                <a:lnTo>
                  <a:pt x="1164" y="0"/>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7" name="Freeform 127">
            <a:extLst>
              <a:ext uri="{FF2B5EF4-FFF2-40B4-BE49-F238E27FC236}">
                <a16:creationId xmlns:a16="http://schemas.microsoft.com/office/drawing/2014/main" id="{65DAEB39-A3D3-E44F-B420-E1842E831297}"/>
              </a:ext>
            </a:extLst>
          </p:cNvPr>
          <p:cNvSpPr>
            <a:spLocks noChangeArrowheads="1"/>
          </p:cNvSpPr>
          <p:nvPr/>
        </p:nvSpPr>
        <p:spPr bwMode="auto">
          <a:xfrm>
            <a:off x="11864741" y="5325444"/>
            <a:ext cx="373520" cy="252680"/>
          </a:xfrm>
          <a:custGeom>
            <a:avLst/>
            <a:gdLst>
              <a:gd name="T0" fmla="*/ 94039 w 302"/>
              <a:gd name="T1" fmla="*/ 0 h 204"/>
              <a:gd name="T2" fmla="*/ 0 w 302"/>
              <a:gd name="T3" fmla="*/ 131845 h 204"/>
              <a:gd name="T4" fmla="*/ 195212 w 302"/>
              <a:gd name="T5" fmla="*/ 77288 h 204"/>
              <a:gd name="T6" fmla="*/ 94039 w 302"/>
              <a:gd name="T7" fmla="*/ 0 h 2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2" h="204">
                <a:moveTo>
                  <a:pt x="145" y="0"/>
                </a:moveTo>
                <a:lnTo>
                  <a:pt x="0" y="203"/>
                </a:lnTo>
                <a:lnTo>
                  <a:pt x="301" y="119"/>
                </a:lnTo>
                <a:lnTo>
                  <a:pt x="145" y="0"/>
                </a:ln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8" name="Freeform 128">
            <a:extLst>
              <a:ext uri="{FF2B5EF4-FFF2-40B4-BE49-F238E27FC236}">
                <a16:creationId xmlns:a16="http://schemas.microsoft.com/office/drawing/2014/main" id="{FDC12858-877D-5F4B-A291-382BD8409773}"/>
              </a:ext>
            </a:extLst>
          </p:cNvPr>
          <p:cNvSpPr>
            <a:spLocks noChangeArrowheads="1"/>
          </p:cNvSpPr>
          <p:nvPr/>
        </p:nvSpPr>
        <p:spPr bwMode="auto">
          <a:xfrm>
            <a:off x="6300395" y="5962637"/>
            <a:ext cx="4619561" cy="4795427"/>
          </a:xfrm>
          <a:custGeom>
            <a:avLst/>
            <a:gdLst>
              <a:gd name="T0" fmla="*/ 0 w 3709"/>
              <a:gd name="T1" fmla="*/ 2513850 h 3850"/>
              <a:gd name="T2" fmla="*/ 2421682 w 3709"/>
              <a:gd name="T3" fmla="*/ 2513850 h 3850"/>
              <a:gd name="T4" fmla="*/ 2421682 w 3709"/>
              <a:gd name="T5" fmla="*/ 0 h 3850"/>
              <a:gd name="T6" fmla="*/ 0 w 3709"/>
              <a:gd name="T7" fmla="*/ 0 h 3850"/>
              <a:gd name="T8" fmla="*/ 0 w 3709"/>
              <a:gd name="T9" fmla="*/ 2513850 h 38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09" h="3850">
                <a:moveTo>
                  <a:pt x="0" y="3849"/>
                </a:moveTo>
                <a:lnTo>
                  <a:pt x="3708" y="3849"/>
                </a:lnTo>
                <a:lnTo>
                  <a:pt x="3708" y="0"/>
                </a:lnTo>
                <a:lnTo>
                  <a:pt x="0" y="0"/>
                </a:lnTo>
                <a:lnTo>
                  <a:pt x="0" y="3849"/>
                </a:lnTo>
              </a:path>
            </a:pathLst>
          </a:custGeom>
          <a:solidFill>
            <a:srgbClr val="FAFA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59" name="Freeform 129">
            <a:extLst>
              <a:ext uri="{FF2B5EF4-FFF2-40B4-BE49-F238E27FC236}">
                <a16:creationId xmlns:a16="http://schemas.microsoft.com/office/drawing/2014/main" id="{EE3B31E2-70FC-F242-B66D-D4445EC5373C}"/>
              </a:ext>
            </a:extLst>
          </p:cNvPr>
          <p:cNvSpPr>
            <a:spLocks noChangeArrowheads="1"/>
          </p:cNvSpPr>
          <p:nvPr/>
        </p:nvSpPr>
        <p:spPr bwMode="auto">
          <a:xfrm>
            <a:off x="6294905" y="5957143"/>
            <a:ext cx="4630543" cy="4806418"/>
          </a:xfrm>
          <a:custGeom>
            <a:avLst/>
            <a:gdLst>
              <a:gd name="T0" fmla="*/ 4573 w 3717"/>
              <a:gd name="T1" fmla="*/ 2514387 h 3858"/>
              <a:gd name="T2" fmla="*/ 2422215 w 3717"/>
              <a:gd name="T3" fmla="*/ 2514387 h 3858"/>
              <a:gd name="T4" fmla="*/ 2422215 w 3717"/>
              <a:gd name="T5" fmla="*/ 4573 h 3858"/>
              <a:gd name="T6" fmla="*/ 4573 w 3717"/>
              <a:gd name="T7" fmla="*/ 4573 h 3858"/>
              <a:gd name="T8" fmla="*/ 4573 w 3717"/>
              <a:gd name="T9" fmla="*/ 2514387 h 3858"/>
              <a:gd name="T10" fmla="*/ 2427441 w 3717"/>
              <a:gd name="T11" fmla="*/ 2519613 h 3858"/>
              <a:gd name="T12" fmla="*/ 0 w 3717"/>
              <a:gd name="T13" fmla="*/ 2519613 h 3858"/>
              <a:gd name="T14" fmla="*/ 0 w 3717"/>
              <a:gd name="T15" fmla="*/ 0 h 3858"/>
              <a:gd name="T16" fmla="*/ 2427441 w 3717"/>
              <a:gd name="T17" fmla="*/ 0 h 3858"/>
              <a:gd name="T18" fmla="*/ 2427441 w 3717"/>
              <a:gd name="T19" fmla="*/ 2519613 h 38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17" h="3858">
                <a:moveTo>
                  <a:pt x="7" y="3849"/>
                </a:moveTo>
                <a:lnTo>
                  <a:pt x="3708" y="3849"/>
                </a:lnTo>
                <a:lnTo>
                  <a:pt x="3708" y="7"/>
                </a:lnTo>
                <a:lnTo>
                  <a:pt x="7" y="7"/>
                </a:lnTo>
                <a:lnTo>
                  <a:pt x="7" y="3849"/>
                </a:lnTo>
                <a:close/>
                <a:moveTo>
                  <a:pt x="3716" y="3857"/>
                </a:moveTo>
                <a:lnTo>
                  <a:pt x="0" y="3857"/>
                </a:lnTo>
                <a:lnTo>
                  <a:pt x="0" y="0"/>
                </a:lnTo>
                <a:lnTo>
                  <a:pt x="3716" y="0"/>
                </a:lnTo>
                <a:lnTo>
                  <a:pt x="3716" y="3857"/>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0" name="Freeform 130">
            <a:extLst>
              <a:ext uri="{FF2B5EF4-FFF2-40B4-BE49-F238E27FC236}">
                <a16:creationId xmlns:a16="http://schemas.microsoft.com/office/drawing/2014/main" id="{980582D7-A0EB-0A47-AC92-9566369031AD}"/>
              </a:ext>
            </a:extLst>
          </p:cNvPr>
          <p:cNvSpPr>
            <a:spLocks noChangeArrowheads="1"/>
          </p:cNvSpPr>
          <p:nvPr/>
        </p:nvSpPr>
        <p:spPr bwMode="auto">
          <a:xfrm>
            <a:off x="6300395" y="5638547"/>
            <a:ext cx="4619561" cy="324092"/>
          </a:xfrm>
          <a:custGeom>
            <a:avLst/>
            <a:gdLst>
              <a:gd name="T0" fmla="*/ 2421682 w 3709"/>
              <a:gd name="T1" fmla="*/ 0 h 262"/>
              <a:gd name="T2" fmla="*/ 0 w 3709"/>
              <a:gd name="T3" fmla="*/ 0 h 262"/>
              <a:gd name="T4" fmla="*/ 0 w 3709"/>
              <a:gd name="T5" fmla="*/ 169290 h 262"/>
              <a:gd name="T6" fmla="*/ 2421682 w 3709"/>
              <a:gd name="T7" fmla="*/ 169290 h 262"/>
              <a:gd name="T8" fmla="*/ 2421682 w 3709"/>
              <a:gd name="T9" fmla="*/ 0 h 2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09" h="262">
                <a:moveTo>
                  <a:pt x="3708" y="0"/>
                </a:moveTo>
                <a:lnTo>
                  <a:pt x="0" y="0"/>
                </a:lnTo>
                <a:lnTo>
                  <a:pt x="0" y="261"/>
                </a:lnTo>
                <a:lnTo>
                  <a:pt x="3708" y="261"/>
                </a:lnTo>
                <a:lnTo>
                  <a:pt x="3708" y="0"/>
                </a:lnTo>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1" name="Freeform 131">
            <a:extLst>
              <a:ext uri="{FF2B5EF4-FFF2-40B4-BE49-F238E27FC236}">
                <a16:creationId xmlns:a16="http://schemas.microsoft.com/office/drawing/2014/main" id="{DDE8BF8F-5BAD-6E40-95DB-FC82613DAB48}"/>
              </a:ext>
            </a:extLst>
          </p:cNvPr>
          <p:cNvSpPr>
            <a:spLocks noChangeArrowheads="1"/>
          </p:cNvSpPr>
          <p:nvPr/>
        </p:nvSpPr>
        <p:spPr bwMode="auto">
          <a:xfrm>
            <a:off x="6294905" y="5633055"/>
            <a:ext cx="4630543" cy="335075"/>
          </a:xfrm>
          <a:custGeom>
            <a:avLst/>
            <a:gdLst>
              <a:gd name="T0" fmla="*/ 4573 w 3717"/>
              <a:gd name="T1" fmla="*/ 170473 h 269"/>
              <a:gd name="T2" fmla="*/ 2422215 w 3717"/>
              <a:gd name="T3" fmla="*/ 170473 h 269"/>
              <a:gd name="T4" fmla="*/ 2422215 w 3717"/>
              <a:gd name="T5" fmla="*/ 4572 h 269"/>
              <a:gd name="T6" fmla="*/ 4573 w 3717"/>
              <a:gd name="T7" fmla="*/ 4572 h 269"/>
              <a:gd name="T8" fmla="*/ 4573 w 3717"/>
              <a:gd name="T9" fmla="*/ 170473 h 269"/>
              <a:gd name="T10" fmla="*/ 2427441 w 3717"/>
              <a:gd name="T11" fmla="*/ 175045 h 269"/>
              <a:gd name="T12" fmla="*/ 0 w 3717"/>
              <a:gd name="T13" fmla="*/ 175045 h 269"/>
              <a:gd name="T14" fmla="*/ 0 w 3717"/>
              <a:gd name="T15" fmla="*/ 0 h 269"/>
              <a:gd name="T16" fmla="*/ 2427441 w 3717"/>
              <a:gd name="T17" fmla="*/ 0 h 269"/>
              <a:gd name="T18" fmla="*/ 2427441 w 3717"/>
              <a:gd name="T19" fmla="*/ 175045 h 2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17" h="269">
                <a:moveTo>
                  <a:pt x="7" y="261"/>
                </a:moveTo>
                <a:lnTo>
                  <a:pt x="3708" y="261"/>
                </a:lnTo>
                <a:lnTo>
                  <a:pt x="3708" y="7"/>
                </a:lnTo>
                <a:lnTo>
                  <a:pt x="7" y="7"/>
                </a:lnTo>
                <a:lnTo>
                  <a:pt x="7" y="261"/>
                </a:lnTo>
                <a:close/>
                <a:moveTo>
                  <a:pt x="3716" y="268"/>
                </a:moveTo>
                <a:lnTo>
                  <a:pt x="0" y="268"/>
                </a:lnTo>
                <a:lnTo>
                  <a:pt x="0" y="0"/>
                </a:lnTo>
                <a:lnTo>
                  <a:pt x="3716" y="0"/>
                </a:lnTo>
                <a:lnTo>
                  <a:pt x="3716" y="268"/>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2" name="Freeform 61">
            <a:extLst>
              <a:ext uri="{FF2B5EF4-FFF2-40B4-BE49-F238E27FC236}">
                <a16:creationId xmlns:a16="http://schemas.microsoft.com/office/drawing/2014/main" id="{653429D9-DA24-7D4F-BB2B-24C76E077453}"/>
              </a:ext>
            </a:extLst>
          </p:cNvPr>
          <p:cNvSpPr>
            <a:spLocks noChangeArrowheads="1"/>
          </p:cNvSpPr>
          <p:nvPr/>
        </p:nvSpPr>
        <p:spPr bwMode="auto">
          <a:xfrm>
            <a:off x="6419118" y="5746156"/>
            <a:ext cx="404136" cy="103162"/>
          </a:xfrm>
          <a:custGeom>
            <a:avLst/>
            <a:gdLst>
              <a:gd name="connsiteX0" fmla="*/ 346345 w 404136"/>
              <a:gd name="connsiteY0" fmla="*/ 420 h 103162"/>
              <a:gd name="connsiteX1" fmla="*/ 403716 w 404136"/>
              <a:gd name="connsiteY1" fmla="*/ 45585 h 103162"/>
              <a:gd name="connsiteX2" fmla="*/ 359772 w 404136"/>
              <a:gd name="connsiteY2" fmla="*/ 102957 h 103162"/>
              <a:gd name="connsiteX3" fmla="*/ 302401 w 404136"/>
              <a:gd name="connsiteY3" fmla="*/ 57792 h 103162"/>
              <a:gd name="connsiteX4" fmla="*/ 346345 w 404136"/>
              <a:gd name="connsiteY4" fmla="*/ 420 h 103162"/>
              <a:gd name="connsiteX5" fmla="*/ 203529 w 404136"/>
              <a:gd name="connsiteY5" fmla="*/ 420 h 103162"/>
              <a:gd name="connsiteX6" fmla="*/ 262120 w 404136"/>
              <a:gd name="connsiteY6" fmla="*/ 45585 h 103162"/>
              <a:gd name="connsiteX7" fmla="*/ 216956 w 404136"/>
              <a:gd name="connsiteY7" fmla="*/ 102957 h 103162"/>
              <a:gd name="connsiteX8" fmla="*/ 159585 w 404136"/>
              <a:gd name="connsiteY8" fmla="*/ 57792 h 103162"/>
              <a:gd name="connsiteX9" fmla="*/ 203529 w 404136"/>
              <a:gd name="connsiteY9" fmla="*/ 420 h 103162"/>
              <a:gd name="connsiteX10" fmla="*/ 47336 w 404136"/>
              <a:gd name="connsiteY10" fmla="*/ 420 h 103162"/>
              <a:gd name="connsiteX11" fmla="*/ 106911 w 404136"/>
              <a:gd name="connsiteY11" fmla="*/ 45585 h 103162"/>
              <a:gd name="connsiteX12" fmla="*/ 60011 w 404136"/>
              <a:gd name="connsiteY12" fmla="*/ 102957 h 103162"/>
              <a:gd name="connsiteX13" fmla="*/ 435 w 404136"/>
              <a:gd name="connsiteY13" fmla="*/ 57792 h 103162"/>
              <a:gd name="connsiteX14" fmla="*/ 47336 w 404136"/>
              <a:gd name="connsiteY14" fmla="*/ 420 h 103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4136" h="103162">
                <a:moveTo>
                  <a:pt x="346345" y="420"/>
                </a:moveTo>
                <a:cubicBezTo>
                  <a:pt x="374420" y="-3242"/>
                  <a:pt x="400054" y="17510"/>
                  <a:pt x="403716" y="45585"/>
                </a:cubicBezTo>
                <a:cubicBezTo>
                  <a:pt x="407378" y="72440"/>
                  <a:pt x="386626" y="99295"/>
                  <a:pt x="359772" y="102957"/>
                </a:cubicBezTo>
                <a:cubicBezTo>
                  <a:pt x="331697" y="105399"/>
                  <a:pt x="306063" y="85868"/>
                  <a:pt x="302401" y="57792"/>
                </a:cubicBezTo>
                <a:cubicBezTo>
                  <a:pt x="298739" y="30937"/>
                  <a:pt x="318270" y="4082"/>
                  <a:pt x="346345" y="420"/>
                </a:cubicBezTo>
                <a:close/>
                <a:moveTo>
                  <a:pt x="203529" y="420"/>
                </a:moveTo>
                <a:cubicBezTo>
                  <a:pt x="232825" y="-3242"/>
                  <a:pt x="257238" y="17510"/>
                  <a:pt x="262120" y="45585"/>
                </a:cubicBezTo>
                <a:cubicBezTo>
                  <a:pt x="264562" y="72440"/>
                  <a:pt x="245031" y="99295"/>
                  <a:pt x="216956" y="102957"/>
                </a:cubicBezTo>
                <a:cubicBezTo>
                  <a:pt x="188881" y="105399"/>
                  <a:pt x="163247" y="85868"/>
                  <a:pt x="159585" y="57792"/>
                </a:cubicBezTo>
                <a:cubicBezTo>
                  <a:pt x="155923" y="30937"/>
                  <a:pt x="175454" y="4082"/>
                  <a:pt x="203529" y="420"/>
                </a:cubicBezTo>
                <a:close/>
                <a:moveTo>
                  <a:pt x="47336" y="420"/>
                </a:moveTo>
                <a:cubicBezTo>
                  <a:pt x="75222" y="-3242"/>
                  <a:pt x="103109" y="17510"/>
                  <a:pt x="106911" y="45585"/>
                </a:cubicBezTo>
                <a:cubicBezTo>
                  <a:pt x="110714" y="72440"/>
                  <a:pt x="89165" y="99295"/>
                  <a:pt x="60011" y="102957"/>
                </a:cubicBezTo>
                <a:cubicBezTo>
                  <a:pt x="30857" y="105399"/>
                  <a:pt x="4238" y="85868"/>
                  <a:pt x="435" y="57792"/>
                </a:cubicBezTo>
                <a:cubicBezTo>
                  <a:pt x="-3367" y="30937"/>
                  <a:pt x="18181" y="4082"/>
                  <a:pt x="47336" y="420"/>
                </a:cubicBezTo>
                <a:close/>
              </a:path>
            </a:pathLst>
          </a:custGeom>
          <a:solidFill>
            <a:srgbClr val="FAFA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3" name="Freeform 62">
            <a:extLst>
              <a:ext uri="{FF2B5EF4-FFF2-40B4-BE49-F238E27FC236}">
                <a16:creationId xmlns:a16="http://schemas.microsoft.com/office/drawing/2014/main" id="{9F1D500F-2C73-894F-A71A-07E92724748C}"/>
              </a:ext>
            </a:extLst>
          </p:cNvPr>
          <p:cNvSpPr>
            <a:spLocks noChangeArrowheads="1"/>
          </p:cNvSpPr>
          <p:nvPr/>
        </p:nvSpPr>
        <p:spPr bwMode="auto">
          <a:xfrm>
            <a:off x="6800255" y="9170577"/>
            <a:ext cx="3618595" cy="366813"/>
          </a:xfrm>
          <a:custGeom>
            <a:avLst/>
            <a:gdLst>
              <a:gd name="connsiteX0" fmla="*/ 0 w 3618595"/>
              <a:gd name="connsiteY0" fmla="*/ 247186 h 366813"/>
              <a:gd name="connsiteX1" fmla="*/ 3618595 w 3618595"/>
              <a:gd name="connsiteY1" fmla="*/ 247186 h 366813"/>
              <a:gd name="connsiteX2" fmla="*/ 3618595 w 3618595"/>
              <a:gd name="connsiteY2" fmla="*/ 366813 h 366813"/>
              <a:gd name="connsiteX3" fmla="*/ 0 w 3618595"/>
              <a:gd name="connsiteY3" fmla="*/ 366813 h 366813"/>
              <a:gd name="connsiteX4" fmla="*/ 373519 w 3618595"/>
              <a:gd name="connsiteY4" fmla="*/ 0 h 366813"/>
              <a:gd name="connsiteX5" fmla="*/ 3245077 w 3618595"/>
              <a:gd name="connsiteY5" fmla="*/ 0 h 366813"/>
              <a:gd name="connsiteX6" fmla="*/ 3245077 w 3618595"/>
              <a:gd name="connsiteY6" fmla="*/ 119627 h 366813"/>
              <a:gd name="connsiteX7" fmla="*/ 373519 w 3618595"/>
              <a:gd name="connsiteY7" fmla="*/ 119627 h 36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18595" h="366813">
                <a:moveTo>
                  <a:pt x="0" y="247186"/>
                </a:moveTo>
                <a:lnTo>
                  <a:pt x="3618595" y="247186"/>
                </a:lnTo>
                <a:lnTo>
                  <a:pt x="3618595" y="366813"/>
                </a:lnTo>
                <a:lnTo>
                  <a:pt x="0" y="366813"/>
                </a:lnTo>
                <a:close/>
                <a:moveTo>
                  <a:pt x="373519" y="0"/>
                </a:moveTo>
                <a:lnTo>
                  <a:pt x="3245077" y="0"/>
                </a:lnTo>
                <a:lnTo>
                  <a:pt x="3245077" y="119627"/>
                </a:lnTo>
                <a:lnTo>
                  <a:pt x="373519" y="119627"/>
                </a:lnTo>
                <a:close/>
              </a:path>
            </a:pathLst>
          </a:custGeom>
          <a:solidFill>
            <a:srgbClr val="EBEB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4" name="Freeform 136">
            <a:extLst>
              <a:ext uri="{FF2B5EF4-FFF2-40B4-BE49-F238E27FC236}">
                <a16:creationId xmlns:a16="http://schemas.microsoft.com/office/drawing/2014/main" id="{D03604C8-CAEC-5741-9E36-810D74CAC605}"/>
              </a:ext>
            </a:extLst>
          </p:cNvPr>
          <p:cNvSpPr>
            <a:spLocks noChangeArrowheads="1"/>
          </p:cNvSpPr>
          <p:nvPr/>
        </p:nvSpPr>
        <p:spPr bwMode="auto">
          <a:xfrm>
            <a:off x="7349550" y="9697909"/>
            <a:ext cx="2515764" cy="582263"/>
          </a:xfrm>
          <a:custGeom>
            <a:avLst/>
            <a:gdLst>
              <a:gd name="T0" fmla="*/ 1165785 w 2021"/>
              <a:gd name="T1" fmla="*/ 304660 h 468"/>
              <a:gd name="T2" fmla="*/ 152740 w 2021"/>
              <a:gd name="T3" fmla="*/ 304660 h 468"/>
              <a:gd name="T4" fmla="*/ 152740 w 2021"/>
              <a:gd name="T5" fmla="*/ 304660 h 468"/>
              <a:gd name="T6" fmla="*/ 0 w 2021"/>
              <a:gd name="T7" fmla="*/ 152004 h 468"/>
              <a:gd name="T8" fmla="*/ 0 w 2021"/>
              <a:gd name="T9" fmla="*/ 152004 h 468"/>
              <a:gd name="T10" fmla="*/ 152740 w 2021"/>
              <a:gd name="T11" fmla="*/ 0 h 468"/>
              <a:gd name="T12" fmla="*/ 1165785 w 2021"/>
              <a:gd name="T13" fmla="*/ 0 h 468"/>
              <a:gd name="T14" fmla="*/ 1165785 w 2021"/>
              <a:gd name="T15" fmla="*/ 0 h 468"/>
              <a:gd name="T16" fmla="*/ 1318525 w 2021"/>
              <a:gd name="T17" fmla="*/ 152004 h 468"/>
              <a:gd name="T18" fmla="*/ 1318525 w 2021"/>
              <a:gd name="T19" fmla="*/ 152004 h 468"/>
              <a:gd name="T20" fmla="*/ 1165785 w 2021"/>
              <a:gd name="T21" fmla="*/ 304660 h 4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21" h="468">
                <a:moveTo>
                  <a:pt x="1786" y="467"/>
                </a:moveTo>
                <a:lnTo>
                  <a:pt x="234" y="467"/>
                </a:lnTo>
                <a:cubicBezTo>
                  <a:pt x="105" y="467"/>
                  <a:pt x="0" y="362"/>
                  <a:pt x="0" y="233"/>
                </a:cubicBezTo>
                <a:cubicBezTo>
                  <a:pt x="0" y="104"/>
                  <a:pt x="105" y="0"/>
                  <a:pt x="234" y="0"/>
                </a:cubicBezTo>
                <a:lnTo>
                  <a:pt x="1786" y="0"/>
                </a:lnTo>
                <a:cubicBezTo>
                  <a:pt x="1915" y="0"/>
                  <a:pt x="2020" y="104"/>
                  <a:pt x="2020" y="233"/>
                </a:cubicBezTo>
                <a:cubicBezTo>
                  <a:pt x="2020" y="362"/>
                  <a:pt x="1915" y="467"/>
                  <a:pt x="1786" y="467"/>
                </a:cubicBez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5" name="Freeform 64">
            <a:extLst>
              <a:ext uri="{FF2B5EF4-FFF2-40B4-BE49-F238E27FC236}">
                <a16:creationId xmlns:a16="http://schemas.microsoft.com/office/drawing/2014/main" id="{C0273C88-F6BA-3947-9040-1E833AD9F815}"/>
              </a:ext>
            </a:extLst>
          </p:cNvPr>
          <p:cNvSpPr>
            <a:spLocks noChangeArrowheads="1"/>
          </p:cNvSpPr>
          <p:nvPr/>
        </p:nvSpPr>
        <p:spPr bwMode="auto">
          <a:xfrm>
            <a:off x="8052645" y="9895656"/>
            <a:ext cx="1113821" cy="152550"/>
          </a:xfrm>
          <a:custGeom>
            <a:avLst/>
            <a:gdLst>
              <a:gd name="connsiteX0" fmla="*/ 897385 w 1113821"/>
              <a:gd name="connsiteY0" fmla="*/ 80007 h 152550"/>
              <a:gd name="connsiteX1" fmla="*/ 897385 w 1113821"/>
              <a:gd name="connsiteY1" fmla="*/ 130925 h 152550"/>
              <a:gd name="connsiteX2" fmla="*/ 938119 w 1113821"/>
              <a:gd name="connsiteY2" fmla="*/ 130925 h 152550"/>
              <a:gd name="connsiteX3" fmla="*/ 962806 w 1113821"/>
              <a:gd name="connsiteY3" fmla="*/ 119748 h 152550"/>
              <a:gd name="connsiteX4" fmla="*/ 967744 w 1113821"/>
              <a:gd name="connsiteY4" fmla="*/ 104845 h 152550"/>
              <a:gd name="connsiteX5" fmla="*/ 954166 w 1113821"/>
              <a:gd name="connsiteY5" fmla="*/ 83733 h 152550"/>
              <a:gd name="connsiteX6" fmla="*/ 935650 w 1113821"/>
              <a:gd name="connsiteY6" fmla="*/ 80007 h 152550"/>
              <a:gd name="connsiteX7" fmla="*/ 293161 w 1113821"/>
              <a:gd name="connsiteY7" fmla="*/ 80007 h 152550"/>
              <a:gd name="connsiteX8" fmla="*/ 293161 w 1113821"/>
              <a:gd name="connsiteY8" fmla="*/ 130925 h 152550"/>
              <a:gd name="connsiteX9" fmla="*/ 333896 w 1113821"/>
              <a:gd name="connsiteY9" fmla="*/ 130925 h 152550"/>
              <a:gd name="connsiteX10" fmla="*/ 358583 w 1113821"/>
              <a:gd name="connsiteY10" fmla="*/ 119748 h 152550"/>
              <a:gd name="connsiteX11" fmla="*/ 364755 w 1113821"/>
              <a:gd name="connsiteY11" fmla="*/ 104845 h 152550"/>
              <a:gd name="connsiteX12" fmla="*/ 349943 w 1113821"/>
              <a:gd name="connsiteY12" fmla="*/ 83733 h 152550"/>
              <a:gd name="connsiteX13" fmla="*/ 331427 w 1113821"/>
              <a:gd name="connsiteY13" fmla="*/ 80007 h 152550"/>
              <a:gd name="connsiteX14" fmla="*/ 897385 w 1113821"/>
              <a:gd name="connsiteY14" fmla="*/ 21638 h 152550"/>
              <a:gd name="connsiteX15" fmla="*/ 897385 w 1113821"/>
              <a:gd name="connsiteY15" fmla="*/ 65104 h 152550"/>
              <a:gd name="connsiteX16" fmla="*/ 931947 w 1113821"/>
              <a:gd name="connsiteY16" fmla="*/ 65104 h 152550"/>
              <a:gd name="connsiteX17" fmla="*/ 950463 w 1113821"/>
              <a:gd name="connsiteY17" fmla="*/ 62621 h 152550"/>
              <a:gd name="connsiteX18" fmla="*/ 961572 w 1113821"/>
              <a:gd name="connsiteY18" fmla="*/ 42750 h 152550"/>
              <a:gd name="connsiteX19" fmla="*/ 950463 w 1113821"/>
              <a:gd name="connsiteY19" fmla="*/ 24122 h 152550"/>
              <a:gd name="connsiteX20" fmla="*/ 931947 w 1113821"/>
              <a:gd name="connsiteY20" fmla="*/ 21638 h 152550"/>
              <a:gd name="connsiteX21" fmla="*/ 705220 w 1113821"/>
              <a:gd name="connsiteY21" fmla="*/ 21638 h 152550"/>
              <a:gd name="connsiteX22" fmla="*/ 705220 w 1113821"/>
              <a:gd name="connsiteY22" fmla="*/ 70072 h 152550"/>
              <a:gd name="connsiteX23" fmla="*/ 748633 w 1113821"/>
              <a:gd name="connsiteY23" fmla="*/ 70072 h 152550"/>
              <a:gd name="connsiteX24" fmla="*/ 769719 w 1113821"/>
              <a:gd name="connsiteY24" fmla="*/ 65104 h 152550"/>
              <a:gd name="connsiteX25" fmla="*/ 777161 w 1113821"/>
              <a:gd name="connsiteY25" fmla="*/ 45234 h 152550"/>
              <a:gd name="connsiteX26" fmla="*/ 765998 w 1113821"/>
              <a:gd name="connsiteY26" fmla="*/ 25363 h 152550"/>
              <a:gd name="connsiteX27" fmla="*/ 751113 w 1113821"/>
              <a:gd name="connsiteY27" fmla="*/ 21638 h 152550"/>
              <a:gd name="connsiteX28" fmla="*/ 293161 w 1113821"/>
              <a:gd name="connsiteY28" fmla="*/ 21638 h 152550"/>
              <a:gd name="connsiteX29" fmla="*/ 293161 w 1113821"/>
              <a:gd name="connsiteY29" fmla="*/ 65104 h 152550"/>
              <a:gd name="connsiteX30" fmla="*/ 327724 w 1113821"/>
              <a:gd name="connsiteY30" fmla="*/ 65104 h 152550"/>
              <a:gd name="connsiteX31" fmla="*/ 347474 w 1113821"/>
              <a:gd name="connsiteY31" fmla="*/ 62621 h 152550"/>
              <a:gd name="connsiteX32" fmla="*/ 357349 w 1113821"/>
              <a:gd name="connsiteY32" fmla="*/ 42750 h 152550"/>
              <a:gd name="connsiteX33" fmla="*/ 346240 w 1113821"/>
              <a:gd name="connsiteY33" fmla="*/ 24122 h 152550"/>
              <a:gd name="connsiteX34" fmla="*/ 327724 w 1113821"/>
              <a:gd name="connsiteY34" fmla="*/ 21638 h 152550"/>
              <a:gd name="connsiteX35" fmla="*/ 1010699 w 1113821"/>
              <a:gd name="connsiteY35" fmla="*/ 5493 h 152550"/>
              <a:gd name="connsiteX36" fmla="*/ 1113821 w 1113821"/>
              <a:gd name="connsiteY36" fmla="*/ 5493 h 152550"/>
              <a:gd name="connsiteX37" fmla="*/ 1113821 w 1113821"/>
              <a:gd name="connsiteY37" fmla="*/ 24122 h 152550"/>
              <a:gd name="connsiteX38" fmla="*/ 1029335 w 1113821"/>
              <a:gd name="connsiteY38" fmla="*/ 24122 h 152550"/>
              <a:gd name="connsiteX39" fmla="*/ 1029335 w 1113821"/>
              <a:gd name="connsiteY39" fmla="*/ 66346 h 152550"/>
              <a:gd name="connsiteX40" fmla="*/ 1106366 w 1113821"/>
              <a:gd name="connsiteY40" fmla="*/ 66346 h 152550"/>
              <a:gd name="connsiteX41" fmla="*/ 1106366 w 1113821"/>
              <a:gd name="connsiteY41" fmla="*/ 82491 h 152550"/>
              <a:gd name="connsiteX42" fmla="*/ 1029335 w 1113821"/>
              <a:gd name="connsiteY42" fmla="*/ 82491 h 152550"/>
              <a:gd name="connsiteX43" fmla="*/ 1029335 w 1113821"/>
              <a:gd name="connsiteY43" fmla="*/ 129683 h 152550"/>
              <a:gd name="connsiteX44" fmla="*/ 1113821 w 1113821"/>
              <a:gd name="connsiteY44" fmla="*/ 129683 h 152550"/>
              <a:gd name="connsiteX45" fmla="*/ 1113821 w 1113821"/>
              <a:gd name="connsiteY45" fmla="*/ 147070 h 152550"/>
              <a:gd name="connsiteX46" fmla="*/ 1010699 w 1113821"/>
              <a:gd name="connsiteY46" fmla="*/ 147070 h 152550"/>
              <a:gd name="connsiteX47" fmla="*/ 878869 w 1113821"/>
              <a:gd name="connsiteY47" fmla="*/ 5493 h 152550"/>
              <a:gd name="connsiteX48" fmla="*/ 939353 w 1113821"/>
              <a:gd name="connsiteY48" fmla="*/ 5493 h 152550"/>
              <a:gd name="connsiteX49" fmla="*/ 973916 w 1113821"/>
              <a:gd name="connsiteY49" fmla="*/ 20396 h 152550"/>
              <a:gd name="connsiteX50" fmla="*/ 981322 w 1113821"/>
              <a:gd name="connsiteY50" fmla="*/ 40266 h 152550"/>
              <a:gd name="connsiteX51" fmla="*/ 973916 w 1113821"/>
              <a:gd name="connsiteY51" fmla="*/ 62621 h 152550"/>
              <a:gd name="connsiteX52" fmla="*/ 961572 w 1113821"/>
              <a:gd name="connsiteY52" fmla="*/ 70072 h 152550"/>
              <a:gd name="connsiteX53" fmla="*/ 977619 w 1113821"/>
              <a:gd name="connsiteY53" fmla="*/ 80007 h 152550"/>
              <a:gd name="connsiteX54" fmla="*/ 987494 w 1113821"/>
              <a:gd name="connsiteY54" fmla="*/ 104845 h 152550"/>
              <a:gd name="connsiteX55" fmla="*/ 978853 w 1113821"/>
              <a:gd name="connsiteY55" fmla="*/ 129683 h 152550"/>
              <a:gd name="connsiteX56" fmla="*/ 938119 w 1113821"/>
              <a:gd name="connsiteY56" fmla="*/ 147070 h 152550"/>
              <a:gd name="connsiteX57" fmla="*/ 878869 w 1113821"/>
              <a:gd name="connsiteY57" fmla="*/ 147070 h 152550"/>
              <a:gd name="connsiteX58" fmla="*/ 829432 w 1113821"/>
              <a:gd name="connsiteY58" fmla="*/ 5493 h 152550"/>
              <a:gd name="connsiteX59" fmla="*/ 850030 w 1113821"/>
              <a:gd name="connsiteY59" fmla="*/ 5493 h 152550"/>
              <a:gd name="connsiteX60" fmla="*/ 850030 w 1113821"/>
              <a:gd name="connsiteY60" fmla="*/ 147070 h 152550"/>
              <a:gd name="connsiteX61" fmla="*/ 829432 w 1113821"/>
              <a:gd name="connsiteY61" fmla="*/ 147070 h 152550"/>
              <a:gd name="connsiteX62" fmla="*/ 686615 w 1113821"/>
              <a:gd name="connsiteY62" fmla="*/ 5493 h 152550"/>
              <a:gd name="connsiteX63" fmla="*/ 749873 w 1113821"/>
              <a:gd name="connsiteY63" fmla="*/ 5493 h 152550"/>
              <a:gd name="connsiteX64" fmla="*/ 775921 w 1113821"/>
              <a:gd name="connsiteY64" fmla="*/ 10461 h 152550"/>
              <a:gd name="connsiteX65" fmla="*/ 795766 w 1113821"/>
              <a:gd name="connsiteY65" fmla="*/ 43992 h 152550"/>
              <a:gd name="connsiteX66" fmla="*/ 790805 w 1113821"/>
              <a:gd name="connsiteY66" fmla="*/ 65104 h 152550"/>
              <a:gd name="connsiteX67" fmla="*/ 775921 w 1113821"/>
              <a:gd name="connsiteY67" fmla="*/ 77523 h 152550"/>
              <a:gd name="connsiteX68" fmla="*/ 788324 w 1113821"/>
              <a:gd name="connsiteY68" fmla="*/ 86217 h 152550"/>
              <a:gd name="connsiteX69" fmla="*/ 793286 w 1113821"/>
              <a:gd name="connsiteY69" fmla="*/ 103603 h 152550"/>
              <a:gd name="connsiteX70" fmla="*/ 793286 w 1113821"/>
              <a:gd name="connsiteY70" fmla="*/ 123474 h 152550"/>
              <a:gd name="connsiteX71" fmla="*/ 795766 w 1113821"/>
              <a:gd name="connsiteY71" fmla="*/ 134651 h 152550"/>
              <a:gd name="connsiteX72" fmla="*/ 800728 w 1113821"/>
              <a:gd name="connsiteY72" fmla="*/ 143344 h 152550"/>
              <a:gd name="connsiteX73" fmla="*/ 800728 w 1113821"/>
              <a:gd name="connsiteY73" fmla="*/ 147070 h 152550"/>
              <a:gd name="connsiteX74" fmla="*/ 777161 w 1113821"/>
              <a:gd name="connsiteY74" fmla="*/ 147070 h 152550"/>
              <a:gd name="connsiteX75" fmla="*/ 775921 w 1113821"/>
              <a:gd name="connsiteY75" fmla="*/ 142102 h 152550"/>
              <a:gd name="connsiteX76" fmla="*/ 775921 w 1113821"/>
              <a:gd name="connsiteY76" fmla="*/ 130925 h 152550"/>
              <a:gd name="connsiteX77" fmla="*/ 774680 w 1113821"/>
              <a:gd name="connsiteY77" fmla="*/ 107329 h 152550"/>
              <a:gd name="connsiteX78" fmla="*/ 763517 w 1113821"/>
              <a:gd name="connsiteY78" fmla="*/ 88701 h 152550"/>
              <a:gd name="connsiteX79" fmla="*/ 748633 w 1113821"/>
              <a:gd name="connsiteY79" fmla="*/ 86217 h 152550"/>
              <a:gd name="connsiteX80" fmla="*/ 705220 w 1113821"/>
              <a:gd name="connsiteY80" fmla="*/ 86217 h 152550"/>
              <a:gd name="connsiteX81" fmla="*/ 705220 w 1113821"/>
              <a:gd name="connsiteY81" fmla="*/ 147070 h 152550"/>
              <a:gd name="connsiteX82" fmla="*/ 686615 w 1113821"/>
              <a:gd name="connsiteY82" fmla="*/ 147070 h 152550"/>
              <a:gd name="connsiteX83" fmla="*/ 274646 w 1113821"/>
              <a:gd name="connsiteY83" fmla="*/ 5493 h 152550"/>
              <a:gd name="connsiteX84" fmla="*/ 335130 w 1113821"/>
              <a:gd name="connsiteY84" fmla="*/ 5493 h 152550"/>
              <a:gd name="connsiteX85" fmla="*/ 370927 w 1113821"/>
              <a:gd name="connsiteY85" fmla="*/ 20396 h 152550"/>
              <a:gd name="connsiteX86" fmla="*/ 377099 w 1113821"/>
              <a:gd name="connsiteY86" fmla="*/ 40266 h 152550"/>
              <a:gd name="connsiteX87" fmla="*/ 368458 w 1113821"/>
              <a:gd name="connsiteY87" fmla="*/ 62621 h 152550"/>
              <a:gd name="connsiteX88" fmla="*/ 357349 w 1113821"/>
              <a:gd name="connsiteY88" fmla="*/ 70072 h 152550"/>
              <a:gd name="connsiteX89" fmla="*/ 373396 w 1113821"/>
              <a:gd name="connsiteY89" fmla="*/ 80007 h 152550"/>
              <a:gd name="connsiteX90" fmla="*/ 383271 w 1113821"/>
              <a:gd name="connsiteY90" fmla="*/ 104845 h 152550"/>
              <a:gd name="connsiteX91" fmla="*/ 374630 w 1113821"/>
              <a:gd name="connsiteY91" fmla="*/ 129683 h 152550"/>
              <a:gd name="connsiteX92" fmla="*/ 333896 w 1113821"/>
              <a:gd name="connsiteY92" fmla="*/ 147070 h 152550"/>
              <a:gd name="connsiteX93" fmla="*/ 274646 w 1113821"/>
              <a:gd name="connsiteY93" fmla="*/ 147070 h 152550"/>
              <a:gd name="connsiteX94" fmla="*/ 137320 w 1113821"/>
              <a:gd name="connsiteY94" fmla="*/ 5493 h 152550"/>
              <a:gd name="connsiteX95" fmla="*/ 157602 w 1113821"/>
              <a:gd name="connsiteY95" fmla="*/ 5493 h 152550"/>
              <a:gd name="connsiteX96" fmla="*/ 157602 w 1113821"/>
              <a:gd name="connsiteY96" fmla="*/ 93476 h 152550"/>
              <a:gd name="connsiteX97" fmla="*/ 162672 w 1113821"/>
              <a:gd name="connsiteY97" fmla="*/ 119871 h 152550"/>
              <a:gd name="connsiteX98" fmla="*/ 193095 w 1113821"/>
              <a:gd name="connsiteY98" fmla="*/ 134954 h 152550"/>
              <a:gd name="connsiteX99" fmla="*/ 226053 w 1113821"/>
              <a:gd name="connsiteY99" fmla="*/ 118614 h 152550"/>
              <a:gd name="connsiteX100" fmla="*/ 231123 w 1113821"/>
              <a:gd name="connsiteY100" fmla="*/ 93476 h 152550"/>
              <a:gd name="connsiteX101" fmla="*/ 231123 w 1113821"/>
              <a:gd name="connsiteY101" fmla="*/ 5493 h 152550"/>
              <a:gd name="connsiteX102" fmla="*/ 251405 w 1113821"/>
              <a:gd name="connsiteY102" fmla="*/ 5493 h 152550"/>
              <a:gd name="connsiteX103" fmla="*/ 251405 w 1113821"/>
              <a:gd name="connsiteY103" fmla="*/ 85934 h 152550"/>
              <a:gd name="connsiteX104" fmla="*/ 243799 w 1113821"/>
              <a:gd name="connsiteY104" fmla="*/ 126155 h 152550"/>
              <a:gd name="connsiteX105" fmla="*/ 194362 w 1113821"/>
              <a:gd name="connsiteY105" fmla="*/ 152550 h 152550"/>
              <a:gd name="connsiteX106" fmla="*/ 144925 w 1113821"/>
              <a:gd name="connsiteY106" fmla="*/ 126155 h 152550"/>
              <a:gd name="connsiteX107" fmla="*/ 137320 w 1113821"/>
              <a:gd name="connsiteY107" fmla="*/ 85934 h 152550"/>
              <a:gd name="connsiteX108" fmla="*/ 598511 w 1113821"/>
              <a:gd name="connsiteY108" fmla="*/ 0 h 152550"/>
              <a:gd name="connsiteX109" fmla="*/ 640203 w 1113821"/>
              <a:gd name="connsiteY109" fmla="*/ 13483 h 152550"/>
              <a:gd name="connsiteX110" fmla="*/ 656627 w 1113821"/>
              <a:gd name="connsiteY110" fmla="*/ 45351 h 152550"/>
              <a:gd name="connsiteX111" fmla="*/ 637676 w 1113821"/>
              <a:gd name="connsiteY111" fmla="*/ 45351 h 152550"/>
              <a:gd name="connsiteX112" fmla="*/ 625042 w 1113821"/>
              <a:gd name="connsiteY112" fmla="*/ 24514 h 152550"/>
              <a:gd name="connsiteX113" fmla="*/ 598511 w 1113821"/>
              <a:gd name="connsiteY113" fmla="*/ 17160 h 152550"/>
              <a:gd name="connsiteX114" fmla="*/ 565662 w 1113821"/>
              <a:gd name="connsiteY114" fmla="*/ 30643 h 152550"/>
              <a:gd name="connsiteX115" fmla="*/ 553028 w 1113821"/>
              <a:gd name="connsiteY115" fmla="*/ 74768 h 152550"/>
              <a:gd name="connsiteX116" fmla="*/ 564399 w 1113821"/>
              <a:gd name="connsiteY116" fmla="*/ 115216 h 152550"/>
              <a:gd name="connsiteX117" fmla="*/ 598511 w 1113821"/>
              <a:gd name="connsiteY117" fmla="*/ 129924 h 152550"/>
              <a:gd name="connsiteX118" fmla="*/ 631359 w 1113821"/>
              <a:gd name="connsiteY118" fmla="*/ 113990 h 152550"/>
              <a:gd name="connsiteX119" fmla="*/ 638940 w 1113821"/>
              <a:gd name="connsiteY119" fmla="*/ 91928 h 152550"/>
              <a:gd name="connsiteX120" fmla="*/ 657891 w 1113821"/>
              <a:gd name="connsiteY120" fmla="*/ 91928 h 152550"/>
              <a:gd name="connsiteX121" fmla="*/ 641466 w 1113821"/>
              <a:gd name="connsiteY121" fmla="*/ 128699 h 152550"/>
              <a:gd name="connsiteX122" fmla="*/ 595984 w 1113821"/>
              <a:gd name="connsiteY122" fmla="*/ 147084 h 152550"/>
              <a:gd name="connsiteX123" fmla="*/ 554292 w 1113821"/>
              <a:gd name="connsiteY123" fmla="*/ 132376 h 152550"/>
              <a:gd name="connsiteX124" fmla="*/ 532814 w 1113821"/>
              <a:gd name="connsiteY124" fmla="*/ 72316 h 152550"/>
              <a:gd name="connsiteX125" fmla="*/ 549238 w 1113821"/>
              <a:gd name="connsiteY125" fmla="*/ 22063 h 152550"/>
              <a:gd name="connsiteX126" fmla="*/ 598511 w 1113821"/>
              <a:gd name="connsiteY126" fmla="*/ 0 h 152550"/>
              <a:gd name="connsiteX127" fmla="*/ 454060 w 1113821"/>
              <a:gd name="connsiteY127" fmla="*/ 0 h 152550"/>
              <a:gd name="connsiteX128" fmla="*/ 491091 w 1113821"/>
              <a:gd name="connsiteY128" fmla="*/ 11031 h 152550"/>
              <a:gd name="connsiteX129" fmla="*/ 505904 w 1113821"/>
              <a:gd name="connsiteY129" fmla="*/ 44125 h 152550"/>
              <a:gd name="connsiteX130" fmla="*/ 488622 w 1113821"/>
              <a:gd name="connsiteY130" fmla="*/ 44125 h 152550"/>
              <a:gd name="connsiteX131" fmla="*/ 482450 w 1113821"/>
              <a:gd name="connsiteY131" fmla="*/ 26965 h 152550"/>
              <a:gd name="connsiteX132" fmla="*/ 454060 w 1113821"/>
              <a:gd name="connsiteY132" fmla="*/ 17160 h 152550"/>
              <a:gd name="connsiteX133" fmla="*/ 430607 w 1113821"/>
              <a:gd name="connsiteY133" fmla="*/ 23288 h 152550"/>
              <a:gd name="connsiteX134" fmla="*/ 424435 w 1113821"/>
              <a:gd name="connsiteY134" fmla="*/ 40448 h 152550"/>
              <a:gd name="connsiteX135" fmla="*/ 431841 w 1113821"/>
              <a:gd name="connsiteY135" fmla="*/ 55157 h 152550"/>
              <a:gd name="connsiteX136" fmla="*/ 456529 w 1113821"/>
              <a:gd name="connsiteY136" fmla="*/ 62511 h 152550"/>
              <a:gd name="connsiteX137" fmla="*/ 476279 w 1113821"/>
              <a:gd name="connsiteY137" fmla="*/ 67414 h 152550"/>
              <a:gd name="connsiteX138" fmla="*/ 497263 w 1113821"/>
              <a:gd name="connsiteY138" fmla="*/ 75994 h 152550"/>
              <a:gd name="connsiteX139" fmla="*/ 509607 w 1113821"/>
              <a:gd name="connsiteY139" fmla="*/ 104185 h 152550"/>
              <a:gd name="connsiteX140" fmla="*/ 493560 w 1113821"/>
              <a:gd name="connsiteY140" fmla="*/ 137279 h 152550"/>
              <a:gd name="connsiteX141" fmla="*/ 455294 w 1113821"/>
              <a:gd name="connsiteY141" fmla="*/ 147084 h 152550"/>
              <a:gd name="connsiteX142" fmla="*/ 414560 w 1113821"/>
              <a:gd name="connsiteY142" fmla="*/ 133602 h 152550"/>
              <a:gd name="connsiteX143" fmla="*/ 400982 w 1113821"/>
              <a:gd name="connsiteY143" fmla="*/ 98056 h 152550"/>
              <a:gd name="connsiteX144" fmla="*/ 418263 w 1113821"/>
              <a:gd name="connsiteY144" fmla="*/ 98056 h 152550"/>
              <a:gd name="connsiteX145" fmla="*/ 424435 w 1113821"/>
              <a:gd name="connsiteY145" fmla="*/ 117667 h 152550"/>
              <a:gd name="connsiteX146" fmla="*/ 456529 w 1113821"/>
              <a:gd name="connsiteY146" fmla="*/ 131150 h 152550"/>
              <a:gd name="connsiteX147" fmla="*/ 475044 w 1113821"/>
              <a:gd name="connsiteY147" fmla="*/ 127473 h 152550"/>
              <a:gd name="connsiteX148" fmla="*/ 491091 w 1113821"/>
              <a:gd name="connsiteY148" fmla="*/ 106636 h 152550"/>
              <a:gd name="connsiteX149" fmla="*/ 484919 w 1113821"/>
              <a:gd name="connsiteY149" fmla="*/ 90702 h 152550"/>
              <a:gd name="connsiteX150" fmla="*/ 462701 w 1113821"/>
              <a:gd name="connsiteY150" fmla="*/ 83348 h 152550"/>
              <a:gd name="connsiteX151" fmla="*/ 444185 w 1113821"/>
              <a:gd name="connsiteY151" fmla="*/ 78445 h 152550"/>
              <a:gd name="connsiteX152" fmla="*/ 418263 w 1113821"/>
              <a:gd name="connsiteY152" fmla="*/ 69865 h 152550"/>
              <a:gd name="connsiteX153" fmla="*/ 405919 w 1113821"/>
              <a:gd name="connsiteY153" fmla="*/ 42900 h 152550"/>
              <a:gd name="connsiteX154" fmla="*/ 418263 w 1113821"/>
              <a:gd name="connsiteY154" fmla="*/ 12257 h 152550"/>
              <a:gd name="connsiteX155" fmla="*/ 454060 w 1113821"/>
              <a:gd name="connsiteY155" fmla="*/ 0 h 152550"/>
              <a:gd name="connsiteX156" fmla="*/ 54312 w 1113821"/>
              <a:gd name="connsiteY156" fmla="*/ 0 h 152550"/>
              <a:gd name="connsiteX157" fmla="*/ 90109 w 1113821"/>
              <a:gd name="connsiteY157" fmla="*/ 11031 h 152550"/>
              <a:gd name="connsiteX158" fmla="*/ 104921 w 1113821"/>
              <a:gd name="connsiteY158" fmla="*/ 44125 h 152550"/>
              <a:gd name="connsiteX159" fmla="*/ 86406 w 1113821"/>
              <a:gd name="connsiteY159" fmla="*/ 44125 h 152550"/>
              <a:gd name="connsiteX160" fmla="*/ 81468 w 1113821"/>
              <a:gd name="connsiteY160" fmla="*/ 26965 h 152550"/>
              <a:gd name="connsiteX161" fmla="*/ 53078 w 1113821"/>
              <a:gd name="connsiteY161" fmla="*/ 17160 h 152550"/>
              <a:gd name="connsiteX162" fmla="*/ 30859 w 1113821"/>
              <a:gd name="connsiteY162" fmla="*/ 23288 h 152550"/>
              <a:gd name="connsiteX163" fmla="*/ 22218 w 1113821"/>
              <a:gd name="connsiteY163" fmla="*/ 40448 h 152550"/>
              <a:gd name="connsiteX164" fmla="*/ 30859 w 1113821"/>
              <a:gd name="connsiteY164" fmla="*/ 55157 h 152550"/>
              <a:gd name="connsiteX165" fmla="*/ 55546 w 1113821"/>
              <a:gd name="connsiteY165" fmla="*/ 62511 h 152550"/>
              <a:gd name="connsiteX166" fmla="*/ 75296 w 1113821"/>
              <a:gd name="connsiteY166" fmla="*/ 67414 h 152550"/>
              <a:gd name="connsiteX167" fmla="*/ 96281 w 1113821"/>
              <a:gd name="connsiteY167" fmla="*/ 75994 h 152550"/>
              <a:gd name="connsiteX168" fmla="*/ 108624 w 1113821"/>
              <a:gd name="connsiteY168" fmla="*/ 104185 h 152550"/>
              <a:gd name="connsiteX169" fmla="*/ 92578 w 1113821"/>
              <a:gd name="connsiteY169" fmla="*/ 137279 h 152550"/>
              <a:gd name="connsiteX170" fmla="*/ 54312 w 1113821"/>
              <a:gd name="connsiteY170" fmla="*/ 147084 h 152550"/>
              <a:gd name="connsiteX171" fmla="*/ 14812 w 1113821"/>
              <a:gd name="connsiteY171" fmla="*/ 133602 h 152550"/>
              <a:gd name="connsiteX172" fmla="*/ 0 w 1113821"/>
              <a:gd name="connsiteY172" fmla="*/ 98056 h 152550"/>
              <a:gd name="connsiteX173" fmla="*/ 18515 w 1113821"/>
              <a:gd name="connsiteY173" fmla="*/ 98056 h 152550"/>
              <a:gd name="connsiteX174" fmla="*/ 23453 w 1113821"/>
              <a:gd name="connsiteY174" fmla="*/ 117667 h 152550"/>
              <a:gd name="connsiteX175" fmla="*/ 55546 w 1113821"/>
              <a:gd name="connsiteY175" fmla="*/ 131150 h 152550"/>
              <a:gd name="connsiteX176" fmla="*/ 74062 w 1113821"/>
              <a:gd name="connsiteY176" fmla="*/ 127473 h 152550"/>
              <a:gd name="connsiteX177" fmla="*/ 90109 w 1113821"/>
              <a:gd name="connsiteY177" fmla="*/ 106636 h 152550"/>
              <a:gd name="connsiteX178" fmla="*/ 83937 w 1113821"/>
              <a:gd name="connsiteY178" fmla="*/ 90702 h 152550"/>
              <a:gd name="connsiteX179" fmla="*/ 61718 w 1113821"/>
              <a:gd name="connsiteY179" fmla="*/ 83348 h 152550"/>
              <a:gd name="connsiteX180" fmla="*/ 43203 w 1113821"/>
              <a:gd name="connsiteY180" fmla="*/ 78445 h 152550"/>
              <a:gd name="connsiteX181" fmla="*/ 18515 w 1113821"/>
              <a:gd name="connsiteY181" fmla="*/ 69865 h 152550"/>
              <a:gd name="connsiteX182" fmla="*/ 4937 w 1113821"/>
              <a:gd name="connsiteY182" fmla="*/ 42900 h 152550"/>
              <a:gd name="connsiteX183" fmla="*/ 17281 w 1113821"/>
              <a:gd name="connsiteY183" fmla="*/ 12257 h 152550"/>
              <a:gd name="connsiteX184" fmla="*/ 54312 w 1113821"/>
              <a:gd name="connsiteY184" fmla="*/ 0 h 152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Lst>
            <a:rect l="l" t="t" r="r" b="b"/>
            <a:pathLst>
              <a:path w="1113821" h="152550">
                <a:moveTo>
                  <a:pt x="897385" y="80007"/>
                </a:moveTo>
                <a:lnTo>
                  <a:pt x="897385" y="130925"/>
                </a:lnTo>
                <a:lnTo>
                  <a:pt x="938119" y="130925"/>
                </a:lnTo>
                <a:cubicBezTo>
                  <a:pt x="949228" y="130925"/>
                  <a:pt x="959103" y="125958"/>
                  <a:pt x="962806" y="119748"/>
                </a:cubicBezTo>
                <a:cubicBezTo>
                  <a:pt x="966509" y="116022"/>
                  <a:pt x="967744" y="111055"/>
                  <a:pt x="967744" y="104845"/>
                </a:cubicBezTo>
                <a:cubicBezTo>
                  <a:pt x="967744" y="93668"/>
                  <a:pt x="962806" y="87459"/>
                  <a:pt x="954166" y="83733"/>
                </a:cubicBezTo>
                <a:cubicBezTo>
                  <a:pt x="949228" y="82491"/>
                  <a:pt x="943056" y="80007"/>
                  <a:pt x="935650" y="80007"/>
                </a:cubicBezTo>
                <a:close/>
                <a:moveTo>
                  <a:pt x="293161" y="80007"/>
                </a:moveTo>
                <a:lnTo>
                  <a:pt x="293161" y="130925"/>
                </a:lnTo>
                <a:lnTo>
                  <a:pt x="333896" y="130925"/>
                </a:lnTo>
                <a:cubicBezTo>
                  <a:pt x="346240" y="130925"/>
                  <a:pt x="354880" y="125958"/>
                  <a:pt x="358583" y="119748"/>
                </a:cubicBezTo>
                <a:cubicBezTo>
                  <a:pt x="362286" y="116022"/>
                  <a:pt x="364755" y="111055"/>
                  <a:pt x="364755" y="104845"/>
                </a:cubicBezTo>
                <a:cubicBezTo>
                  <a:pt x="364755" y="93668"/>
                  <a:pt x="358583" y="87459"/>
                  <a:pt x="349943" y="83733"/>
                </a:cubicBezTo>
                <a:cubicBezTo>
                  <a:pt x="345005" y="82491"/>
                  <a:pt x="338833" y="80007"/>
                  <a:pt x="331427" y="80007"/>
                </a:cubicBezTo>
                <a:close/>
                <a:moveTo>
                  <a:pt x="897385" y="21638"/>
                </a:moveTo>
                <a:lnTo>
                  <a:pt x="897385" y="65104"/>
                </a:lnTo>
                <a:lnTo>
                  <a:pt x="931947" y="65104"/>
                </a:lnTo>
                <a:cubicBezTo>
                  <a:pt x="940588" y="65104"/>
                  <a:pt x="946759" y="65104"/>
                  <a:pt x="950463" y="62621"/>
                </a:cubicBezTo>
                <a:cubicBezTo>
                  <a:pt x="957869" y="58895"/>
                  <a:pt x="961572" y="52685"/>
                  <a:pt x="961572" y="42750"/>
                </a:cubicBezTo>
                <a:cubicBezTo>
                  <a:pt x="961572" y="34057"/>
                  <a:pt x="957869" y="26605"/>
                  <a:pt x="950463" y="24122"/>
                </a:cubicBezTo>
                <a:cubicBezTo>
                  <a:pt x="946759" y="22880"/>
                  <a:pt x="940588" y="21638"/>
                  <a:pt x="931947" y="21638"/>
                </a:cubicBezTo>
                <a:close/>
                <a:moveTo>
                  <a:pt x="705220" y="21638"/>
                </a:moveTo>
                <a:lnTo>
                  <a:pt x="705220" y="70072"/>
                </a:lnTo>
                <a:lnTo>
                  <a:pt x="748633" y="70072"/>
                </a:lnTo>
                <a:cubicBezTo>
                  <a:pt x="757315" y="70072"/>
                  <a:pt x="763517" y="68830"/>
                  <a:pt x="769719" y="65104"/>
                </a:cubicBezTo>
                <a:cubicBezTo>
                  <a:pt x="773440" y="61379"/>
                  <a:pt x="777161" y="53927"/>
                  <a:pt x="777161" y="45234"/>
                </a:cubicBezTo>
                <a:cubicBezTo>
                  <a:pt x="777161" y="35299"/>
                  <a:pt x="773440" y="29089"/>
                  <a:pt x="765998" y="25363"/>
                </a:cubicBezTo>
                <a:cubicBezTo>
                  <a:pt x="762277" y="24122"/>
                  <a:pt x="757315" y="21638"/>
                  <a:pt x="751113" y="21638"/>
                </a:cubicBezTo>
                <a:close/>
                <a:moveTo>
                  <a:pt x="293161" y="21638"/>
                </a:moveTo>
                <a:lnTo>
                  <a:pt x="293161" y="65104"/>
                </a:lnTo>
                <a:lnTo>
                  <a:pt x="327724" y="65104"/>
                </a:lnTo>
                <a:cubicBezTo>
                  <a:pt x="335130" y="65104"/>
                  <a:pt x="342536" y="65104"/>
                  <a:pt x="347474" y="62621"/>
                </a:cubicBezTo>
                <a:cubicBezTo>
                  <a:pt x="353646" y="58895"/>
                  <a:pt x="357349" y="52685"/>
                  <a:pt x="357349" y="42750"/>
                </a:cubicBezTo>
                <a:cubicBezTo>
                  <a:pt x="357349" y="34057"/>
                  <a:pt x="353646" y="26605"/>
                  <a:pt x="346240" y="24122"/>
                </a:cubicBezTo>
                <a:cubicBezTo>
                  <a:pt x="341302" y="22880"/>
                  <a:pt x="335130" y="21638"/>
                  <a:pt x="327724" y="21638"/>
                </a:cubicBezTo>
                <a:close/>
                <a:moveTo>
                  <a:pt x="1010699" y="5493"/>
                </a:moveTo>
                <a:lnTo>
                  <a:pt x="1113821" y="5493"/>
                </a:lnTo>
                <a:lnTo>
                  <a:pt x="1113821" y="24122"/>
                </a:lnTo>
                <a:lnTo>
                  <a:pt x="1029335" y="24122"/>
                </a:lnTo>
                <a:lnTo>
                  <a:pt x="1029335" y="66346"/>
                </a:lnTo>
                <a:lnTo>
                  <a:pt x="1106366" y="66346"/>
                </a:lnTo>
                <a:lnTo>
                  <a:pt x="1106366" y="82491"/>
                </a:lnTo>
                <a:lnTo>
                  <a:pt x="1029335" y="82491"/>
                </a:lnTo>
                <a:lnTo>
                  <a:pt x="1029335" y="129683"/>
                </a:lnTo>
                <a:lnTo>
                  <a:pt x="1113821" y="129683"/>
                </a:lnTo>
                <a:lnTo>
                  <a:pt x="1113821" y="147070"/>
                </a:lnTo>
                <a:lnTo>
                  <a:pt x="1010699" y="147070"/>
                </a:lnTo>
                <a:close/>
                <a:moveTo>
                  <a:pt x="878869" y="5493"/>
                </a:moveTo>
                <a:lnTo>
                  <a:pt x="939353" y="5493"/>
                </a:lnTo>
                <a:cubicBezTo>
                  <a:pt x="955400" y="5493"/>
                  <a:pt x="967744" y="10461"/>
                  <a:pt x="973916" y="20396"/>
                </a:cubicBezTo>
                <a:cubicBezTo>
                  <a:pt x="978853" y="26605"/>
                  <a:pt x="981322" y="32815"/>
                  <a:pt x="981322" y="40266"/>
                </a:cubicBezTo>
                <a:cubicBezTo>
                  <a:pt x="981322" y="48960"/>
                  <a:pt x="977619" y="56411"/>
                  <a:pt x="973916" y="62621"/>
                </a:cubicBezTo>
                <a:cubicBezTo>
                  <a:pt x="970212" y="65104"/>
                  <a:pt x="966509" y="68830"/>
                  <a:pt x="961572" y="70072"/>
                </a:cubicBezTo>
                <a:cubicBezTo>
                  <a:pt x="968978" y="73798"/>
                  <a:pt x="973916" y="76282"/>
                  <a:pt x="977619" y="80007"/>
                </a:cubicBezTo>
                <a:cubicBezTo>
                  <a:pt x="983791" y="86217"/>
                  <a:pt x="987494" y="94910"/>
                  <a:pt x="987494" y="104845"/>
                </a:cubicBezTo>
                <a:cubicBezTo>
                  <a:pt x="987494" y="114781"/>
                  <a:pt x="985025" y="123474"/>
                  <a:pt x="978853" y="129683"/>
                </a:cubicBezTo>
                <a:cubicBezTo>
                  <a:pt x="970212" y="140861"/>
                  <a:pt x="956634" y="147070"/>
                  <a:pt x="938119" y="147070"/>
                </a:cubicBezTo>
                <a:lnTo>
                  <a:pt x="878869" y="147070"/>
                </a:lnTo>
                <a:close/>
                <a:moveTo>
                  <a:pt x="829432" y="5493"/>
                </a:moveTo>
                <a:lnTo>
                  <a:pt x="850030" y="5493"/>
                </a:lnTo>
                <a:lnTo>
                  <a:pt x="850030" y="147070"/>
                </a:lnTo>
                <a:lnTo>
                  <a:pt x="829432" y="147070"/>
                </a:lnTo>
                <a:close/>
                <a:moveTo>
                  <a:pt x="686615" y="5493"/>
                </a:moveTo>
                <a:lnTo>
                  <a:pt x="749873" y="5493"/>
                </a:lnTo>
                <a:cubicBezTo>
                  <a:pt x="761036" y="5493"/>
                  <a:pt x="769719" y="7977"/>
                  <a:pt x="775921" y="10461"/>
                </a:cubicBezTo>
                <a:cubicBezTo>
                  <a:pt x="789564" y="16670"/>
                  <a:pt x="795766" y="26605"/>
                  <a:pt x="795766" y="43992"/>
                </a:cubicBezTo>
                <a:cubicBezTo>
                  <a:pt x="795766" y="52685"/>
                  <a:pt x="794526" y="58895"/>
                  <a:pt x="790805" y="65104"/>
                </a:cubicBezTo>
                <a:cubicBezTo>
                  <a:pt x="787084" y="70072"/>
                  <a:pt x="782122" y="73798"/>
                  <a:pt x="775921" y="77523"/>
                </a:cubicBezTo>
                <a:cubicBezTo>
                  <a:pt x="782122" y="80007"/>
                  <a:pt x="785843" y="82491"/>
                  <a:pt x="788324" y="86217"/>
                </a:cubicBezTo>
                <a:cubicBezTo>
                  <a:pt x="790805" y="89942"/>
                  <a:pt x="793286" y="96152"/>
                  <a:pt x="793286" y="103603"/>
                </a:cubicBezTo>
                <a:lnTo>
                  <a:pt x="793286" y="123474"/>
                </a:lnTo>
                <a:cubicBezTo>
                  <a:pt x="794526" y="128442"/>
                  <a:pt x="794526" y="132167"/>
                  <a:pt x="795766" y="134651"/>
                </a:cubicBezTo>
                <a:cubicBezTo>
                  <a:pt x="797007" y="139619"/>
                  <a:pt x="798247" y="142102"/>
                  <a:pt x="800728" y="143344"/>
                </a:cubicBezTo>
                <a:lnTo>
                  <a:pt x="800728" y="147070"/>
                </a:lnTo>
                <a:lnTo>
                  <a:pt x="777161" y="147070"/>
                </a:lnTo>
                <a:cubicBezTo>
                  <a:pt x="777161" y="145828"/>
                  <a:pt x="777161" y="144586"/>
                  <a:pt x="775921" y="142102"/>
                </a:cubicBezTo>
                <a:cubicBezTo>
                  <a:pt x="775921" y="139619"/>
                  <a:pt x="775921" y="137135"/>
                  <a:pt x="775921" y="130925"/>
                </a:cubicBezTo>
                <a:lnTo>
                  <a:pt x="774680" y="107329"/>
                </a:lnTo>
                <a:cubicBezTo>
                  <a:pt x="773440" y="97394"/>
                  <a:pt x="770959" y="91184"/>
                  <a:pt x="763517" y="88701"/>
                </a:cubicBezTo>
                <a:cubicBezTo>
                  <a:pt x="761036" y="87459"/>
                  <a:pt x="754835" y="86217"/>
                  <a:pt x="748633" y="86217"/>
                </a:cubicBezTo>
                <a:lnTo>
                  <a:pt x="705220" y="86217"/>
                </a:lnTo>
                <a:lnTo>
                  <a:pt x="705220" y="147070"/>
                </a:lnTo>
                <a:lnTo>
                  <a:pt x="686615" y="147070"/>
                </a:lnTo>
                <a:close/>
                <a:moveTo>
                  <a:pt x="274646" y="5493"/>
                </a:moveTo>
                <a:lnTo>
                  <a:pt x="335130" y="5493"/>
                </a:lnTo>
                <a:cubicBezTo>
                  <a:pt x="351177" y="5493"/>
                  <a:pt x="363521" y="10461"/>
                  <a:pt x="370927" y="20396"/>
                </a:cubicBezTo>
                <a:cubicBezTo>
                  <a:pt x="374630" y="26605"/>
                  <a:pt x="377099" y="32815"/>
                  <a:pt x="377099" y="40266"/>
                </a:cubicBezTo>
                <a:cubicBezTo>
                  <a:pt x="377099" y="48960"/>
                  <a:pt x="373396" y="56411"/>
                  <a:pt x="368458" y="62621"/>
                </a:cubicBezTo>
                <a:cubicBezTo>
                  <a:pt x="365989" y="65104"/>
                  <a:pt x="362286" y="68830"/>
                  <a:pt x="357349" y="70072"/>
                </a:cubicBezTo>
                <a:cubicBezTo>
                  <a:pt x="364755" y="73798"/>
                  <a:pt x="369693" y="76282"/>
                  <a:pt x="373396" y="80007"/>
                </a:cubicBezTo>
                <a:cubicBezTo>
                  <a:pt x="379568" y="86217"/>
                  <a:pt x="383271" y="94910"/>
                  <a:pt x="383271" y="104845"/>
                </a:cubicBezTo>
                <a:cubicBezTo>
                  <a:pt x="383271" y="114781"/>
                  <a:pt x="379568" y="123474"/>
                  <a:pt x="374630" y="129683"/>
                </a:cubicBezTo>
                <a:cubicBezTo>
                  <a:pt x="365989" y="140861"/>
                  <a:pt x="352411" y="147070"/>
                  <a:pt x="333896" y="147070"/>
                </a:cubicBezTo>
                <a:lnTo>
                  <a:pt x="274646" y="147070"/>
                </a:lnTo>
                <a:close/>
                <a:moveTo>
                  <a:pt x="137320" y="5493"/>
                </a:moveTo>
                <a:lnTo>
                  <a:pt x="157602" y="5493"/>
                </a:lnTo>
                <a:lnTo>
                  <a:pt x="157602" y="93476"/>
                </a:lnTo>
                <a:cubicBezTo>
                  <a:pt x="157602" y="104788"/>
                  <a:pt x="158869" y="112329"/>
                  <a:pt x="162672" y="119871"/>
                </a:cubicBezTo>
                <a:cubicBezTo>
                  <a:pt x="169010" y="129926"/>
                  <a:pt x="179151" y="134954"/>
                  <a:pt x="193095" y="134954"/>
                </a:cubicBezTo>
                <a:cubicBezTo>
                  <a:pt x="209574" y="134954"/>
                  <a:pt x="220982" y="129926"/>
                  <a:pt x="226053" y="118614"/>
                </a:cubicBezTo>
                <a:cubicBezTo>
                  <a:pt x="229856" y="112329"/>
                  <a:pt x="231123" y="104788"/>
                  <a:pt x="231123" y="93476"/>
                </a:cubicBezTo>
                <a:lnTo>
                  <a:pt x="231123" y="5493"/>
                </a:lnTo>
                <a:lnTo>
                  <a:pt x="251405" y="5493"/>
                </a:lnTo>
                <a:lnTo>
                  <a:pt x="251405" y="85934"/>
                </a:lnTo>
                <a:cubicBezTo>
                  <a:pt x="251405" y="103531"/>
                  <a:pt x="248870" y="117357"/>
                  <a:pt x="243799" y="126155"/>
                </a:cubicBezTo>
                <a:cubicBezTo>
                  <a:pt x="234926" y="143752"/>
                  <a:pt x="218447" y="152550"/>
                  <a:pt x="194362" y="152550"/>
                </a:cubicBezTo>
                <a:cubicBezTo>
                  <a:pt x="169010" y="152550"/>
                  <a:pt x="153799" y="143752"/>
                  <a:pt x="144925" y="126155"/>
                </a:cubicBezTo>
                <a:cubicBezTo>
                  <a:pt x="139855" y="117357"/>
                  <a:pt x="137320" y="103531"/>
                  <a:pt x="137320" y="85934"/>
                </a:cubicBezTo>
                <a:close/>
                <a:moveTo>
                  <a:pt x="598511" y="0"/>
                </a:moveTo>
                <a:cubicBezTo>
                  <a:pt x="617462" y="0"/>
                  <a:pt x="631359" y="4903"/>
                  <a:pt x="640203" y="13483"/>
                </a:cubicBezTo>
                <a:cubicBezTo>
                  <a:pt x="650310" y="23288"/>
                  <a:pt x="655364" y="34320"/>
                  <a:pt x="656627" y="45351"/>
                </a:cubicBezTo>
                <a:lnTo>
                  <a:pt x="637676" y="45351"/>
                </a:lnTo>
                <a:cubicBezTo>
                  <a:pt x="635149" y="36771"/>
                  <a:pt x="631359" y="29417"/>
                  <a:pt x="625042" y="24514"/>
                </a:cubicBezTo>
                <a:cubicBezTo>
                  <a:pt x="618725" y="19611"/>
                  <a:pt x="609881" y="17160"/>
                  <a:pt x="598511" y="17160"/>
                </a:cubicBezTo>
                <a:cubicBezTo>
                  <a:pt x="585877" y="17160"/>
                  <a:pt x="573243" y="22063"/>
                  <a:pt x="565662" y="30643"/>
                </a:cubicBezTo>
                <a:cubicBezTo>
                  <a:pt x="556819" y="40448"/>
                  <a:pt x="553028" y="55157"/>
                  <a:pt x="553028" y="74768"/>
                </a:cubicBezTo>
                <a:cubicBezTo>
                  <a:pt x="553028" y="91928"/>
                  <a:pt x="556819" y="104185"/>
                  <a:pt x="564399" y="115216"/>
                </a:cubicBezTo>
                <a:cubicBezTo>
                  <a:pt x="571979" y="125022"/>
                  <a:pt x="583350" y="129924"/>
                  <a:pt x="598511" y="129924"/>
                </a:cubicBezTo>
                <a:cubicBezTo>
                  <a:pt x="612408" y="129924"/>
                  <a:pt x="623779" y="125022"/>
                  <a:pt x="631359" y="113990"/>
                </a:cubicBezTo>
                <a:cubicBezTo>
                  <a:pt x="635149" y="107862"/>
                  <a:pt x="637676" y="100508"/>
                  <a:pt x="638940" y="91928"/>
                </a:cubicBezTo>
                <a:lnTo>
                  <a:pt x="657891" y="91928"/>
                </a:lnTo>
                <a:cubicBezTo>
                  <a:pt x="656627" y="106636"/>
                  <a:pt x="651574" y="118893"/>
                  <a:pt x="641466" y="128699"/>
                </a:cubicBezTo>
                <a:cubicBezTo>
                  <a:pt x="630096" y="140956"/>
                  <a:pt x="614935" y="147084"/>
                  <a:pt x="595984" y="147084"/>
                </a:cubicBezTo>
                <a:cubicBezTo>
                  <a:pt x="579560" y="147084"/>
                  <a:pt x="565662" y="142181"/>
                  <a:pt x="554292" y="132376"/>
                </a:cubicBezTo>
                <a:cubicBezTo>
                  <a:pt x="539131" y="118893"/>
                  <a:pt x="532814" y="99282"/>
                  <a:pt x="532814" y="72316"/>
                </a:cubicBezTo>
                <a:cubicBezTo>
                  <a:pt x="532814" y="51480"/>
                  <a:pt x="537868" y="35545"/>
                  <a:pt x="549238" y="22063"/>
                </a:cubicBezTo>
                <a:cubicBezTo>
                  <a:pt x="561872" y="7354"/>
                  <a:pt x="577033" y="0"/>
                  <a:pt x="598511" y="0"/>
                </a:cubicBezTo>
                <a:close/>
                <a:moveTo>
                  <a:pt x="454060" y="0"/>
                </a:moveTo>
                <a:cubicBezTo>
                  <a:pt x="468872" y="0"/>
                  <a:pt x="481216" y="3677"/>
                  <a:pt x="491091" y="11031"/>
                </a:cubicBezTo>
                <a:cubicBezTo>
                  <a:pt x="500966" y="18386"/>
                  <a:pt x="505904" y="29417"/>
                  <a:pt x="505904" y="44125"/>
                </a:cubicBezTo>
                <a:lnTo>
                  <a:pt x="488622" y="44125"/>
                </a:lnTo>
                <a:cubicBezTo>
                  <a:pt x="487388" y="36771"/>
                  <a:pt x="484919" y="31868"/>
                  <a:pt x="482450" y="26965"/>
                </a:cubicBezTo>
                <a:cubicBezTo>
                  <a:pt x="477513" y="20837"/>
                  <a:pt x="467638" y="17160"/>
                  <a:pt x="454060" y="17160"/>
                </a:cubicBezTo>
                <a:cubicBezTo>
                  <a:pt x="442951" y="17160"/>
                  <a:pt x="435544" y="19611"/>
                  <a:pt x="430607" y="23288"/>
                </a:cubicBezTo>
                <a:cubicBezTo>
                  <a:pt x="426904" y="28191"/>
                  <a:pt x="424435" y="34320"/>
                  <a:pt x="424435" y="40448"/>
                </a:cubicBezTo>
                <a:cubicBezTo>
                  <a:pt x="424435" y="46577"/>
                  <a:pt x="426904" y="51480"/>
                  <a:pt x="431841" y="55157"/>
                </a:cubicBezTo>
                <a:cubicBezTo>
                  <a:pt x="435544" y="57608"/>
                  <a:pt x="444185" y="60059"/>
                  <a:pt x="456529" y="62511"/>
                </a:cubicBezTo>
                <a:lnTo>
                  <a:pt x="476279" y="67414"/>
                </a:lnTo>
                <a:cubicBezTo>
                  <a:pt x="484919" y="69865"/>
                  <a:pt x="492325" y="72316"/>
                  <a:pt x="497263" y="75994"/>
                </a:cubicBezTo>
                <a:cubicBezTo>
                  <a:pt x="505904" y="82122"/>
                  <a:pt x="509607" y="91928"/>
                  <a:pt x="509607" y="104185"/>
                </a:cubicBezTo>
                <a:cubicBezTo>
                  <a:pt x="509607" y="120119"/>
                  <a:pt x="504669" y="131150"/>
                  <a:pt x="493560" y="137279"/>
                </a:cubicBezTo>
                <a:cubicBezTo>
                  <a:pt x="482450" y="143407"/>
                  <a:pt x="468872" y="147084"/>
                  <a:pt x="455294" y="147084"/>
                </a:cubicBezTo>
                <a:cubicBezTo>
                  <a:pt x="438013" y="147084"/>
                  <a:pt x="424435" y="143407"/>
                  <a:pt x="414560" y="133602"/>
                </a:cubicBezTo>
                <a:cubicBezTo>
                  <a:pt x="405919" y="125022"/>
                  <a:pt x="400982" y="112765"/>
                  <a:pt x="400982" y="98056"/>
                </a:cubicBezTo>
                <a:lnTo>
                  <a:pt x="418263" y="98056"/>
                </a:lnTo>
                <a:cubicBezTo>
                  <a:pt x="419498" y="106636"/>
                  <a:pt x="420732" y="112765"/>
                  <a:pt x="424435" y="117667"/>
                </a:cubicBezTo>
                <a:cubicBezTo>
                  <a:pt x="430607" y="126247"/>
                  <a:pt x="441716" y="131150"/>
                  <a:pt x="456529" y="131150"/>
                </a:cubicBezTo>
                <a:cubicBezTo>
                  <a:pt x="463935" y="131150"/>
                  <a:pt x="468872" y="129924"/>
                  <a:pt x="475044" y="127473"/>
                </a:cubicBezTo>
                <a:cubicBezTo>
                  <a:pt x="486154" y="123796"/>
                  <a:pt x="491091" y="117667"/>
                  <a:pt x="491091" y="106636"/>
                </a:cubicBezTo>
                <a:cubicBezTo>
                  <a:pt x="491091" y="99282"/>
                  <a:pt x="488622" y="94379"/>
                  <a:pt x="484919" y="90702"/>
                </a:cubicBezTo>
                <a:cubicBezTo>
                  <a:pt x="479982" y="88251"/>
                  <a:pt x="472576" y="85799"/>
                  <a:pt x="462701" y="83348"/>
                </a:cubicBezTo>
                <a:lnTo>
                  <a:pt x="444185" y="78445"/>
                </a:lnTo>
                <a:cubicBezTo>
                  <a:pt x="431841" y="74768"/>
                  <a:pt x="424435" y="72316"/>
                  <a:pt x="418263" y="69865"/>
                </a:cubicBezTo>
                <a:cubicBezTo>
                  <a:pt x="410857" y="63737"/>
                  <a:pt x="405919" y="55157"/>
                  <a:pt x="405919" y="42900"/>
                </a:cubicBezTo>
                <a:cubicBezTo>
                  <a:pt x="405919" y="30643"/>
                  <a:pt x="409623" y="20837"/>
                  <a:pt x="418263" y="12257"/>
                </a:cubicBezTo>
                <a:cubicBezTo>
                  <a:pt x="426904" y="3677"/>
                  <a:pt x="439247" y="0"/>
                  <a:pt x="454060" y="0"/>
                </a:cubicBezTo>
                <a:close/>
                <a:moveTo>
                  <a:pt x="54312" y="0"/>
                </a:moveTo>
                <a:cubicBezTo>
                  <a:pt x="67890" y="0"/>
                  <a:pt x="80234" y="3677"/>
                  <a:pt x="90109" y="11031"/>
                </a:cubicBezTo>
                <a:cubicBezTo>
                  <a:pt x="99984" y="18386"/>
                  <a:pt x="104921" y="29417"/>
                  <a:pt x="104921" y="44125"/>
                </a:cubicBezTo>
                <a:lnTo>
                  <a:pt x="86406" y="44125"/>
                </a:lnTo>
                <a:cubicBezTo>
                  <a:pt x="86406" y="36771"/>
                  <a:pt x="83937" y="31868"/>
                  <a:pt x="81468" y="26965"/>
                </a:cubicBezTo>
                <a:cubicBezTo>
                  <a:pt x="75296" y="20837"/>
                  <a:pt x="66656" y="17160"/>
                  <a:pt x="53078" y="17160"/>
                </a:cubicBezTo>
                <a:cubicBezTo>
                  <a:pt x="41968" y="17160"/>
                  <a:pt x="34562" y="19611"/>
                  <a:pt x="30859" y="23288"/>
                </a:cubicBezTo>
                <a:cubicBezTo>
                  <a:pt x="24687" y="28191"/>
                  <a:pt x="22218" y="34320"/>
                  <a:pt x="22218" y="40448"/>
                </a:cubicBezTo>
                <a:cubicBezTo>
                  <a:pt x="22218" y="46577"/>
                  <a:pt x="25922" y="51480"/>
                  <a:pt x="30859" y="55157"/>
                </a:cubicBezTo>
                <a:cubicBezTo>
                  <a:pt x="34562" y="57608"/>
                  <a:pt x="43203" y="60059"/>
                  <a:pt x="55546" y="62511"/>
                </a:cubicBezTo>
                <a:lnTo>
                  <a:pt x="75296" y="67414"/>
                </a:lnTo>
                <a:cubicBezTo>
                  <a:pt x="83937" y="69865"/>
                  <a:pt x="91343" y="72316"/>
                  <a:pt x="96281" y="75994"/>
                </a:cubicBezTo>
                <a:cubicBezTo>
                  <a:pt x="104921" y="82122"/>
                  <a:pt x="108624" y="91928"/>
                  <a:pt x="108624" y="104185"/>
                </a:cubicBezTo>
                <a:cubicBezTo>
                  <a:pt x="108624" y="120119"/>
                  <a:pt x="103687" y="131150"/>
                  <a:pt x="92578" y="137279"/>
                </a:cubicBezTo>
                <a:cubicBezTo>
                  <a:pt x="81468" y="143407"/>
                  <a:pt x="69125" y="147084"/>
                  <a:pt x="54312" y="147084"/>
                </a:cubicBezTo>
                <a:cubicBezTo>
                  <a:pt x="37031" y="147084"/>
                  <a:pt x="24687" y="143407"/>
                  <a:pt x="14812" y="133602"/>
                </a:cubicBezTo>
                <a:cubicBezTo>
                  <a:pt x="4937" y="125022"/>
                  <a:pt x="0" y="112765"/>
                  <a:pt x="0" y="98056"/>
                </a:cubicBezTo>
                <a:lnTo>
                  <a:pt x="18515" y="98056"/>
                </a:lnTo>
                <a:cubicBezTo>
                  <a:pt x="18515" y="106636"/>
                  <a:pt x="19750" y="112765"/>
                  <a:pt x="23453" y="117667"/>
                </a:cubicBezTo>
                <a:cubicBezTo>
                  <a:pt x="29625" y="126247"/>
                  <a:pt x="40734" y="131150"/>
                  <a:pt x="55546" y="131150"/>
                </a:cubicBezTo>
                <a:cubicBezTo>
                  <a:pt x="62953" y="131150"/>
                  <a:pt x="69125" y="129924"/>
                  <a:pt x="74062" y="127473"/>
                </a:cubicBezTo>
                <a:cubicBezTo>
                  <a:pt x="85171" y="123796"/>
                  <a:pt x="90109" y="117667"/>
                  <a:pt x="90109" y="106636"/>
                </a:cubicBezTo>
                <a:cubicBezTo>
                  <a:pt x="90109" y="99282"/>
                  <a:pt x="88874" y="94379"/>
                  <a:pt x="83937" y="90702"/>
                </a:cubicBezTo>
                <a:cubicBezTo>
                  <a:pt x="78999" y="88251"/>
                  <a:pt x="71593" y="85799"/>
                  <a:pt x="61718" y="83348"/>
                </a:cubicBezTo>
                <a:lnTo>
                  <a:pt x="43203" y="78445"/>
                </a:lnTo>
                <a:cubicBezTo>
                  <a:pt x="30859" y="74768"/>
                  <a:pt x="22218" y="72316"/>
                  <a:pt x="18515" y="69865"/>
                </a:cubicBezTo>
                <a:cubicBezTo>
                  <a:pt x="8640" y="63737"/>
                  <a:pt x="4937" y="55157"/>
                  <a:pt x="4937" y="42900"/>
                </a:cubicBezTo>
                <a:cubicBezTo>
                  <a:pt x="4937" y="30643"/>
                  <a:pt x="8640" y="20837"/>
                  <a:pt x="17281" y="12257"/>
                </a:cubicBezTo>
                <a:cubicBezTo>
                  <a:pt x="25922" y="3677"/>
                  <a:pt x="38265" y="0"/>
                  <a:pt x="54312" y="0"/>
                </a:cubicBezTo>
                <a:close/>
              </a:path>
            </a:pathLst>
          </a:custGeom>
          <a:solidFill>
            <a:srgbClr val="FAFA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66" name="Freeform 147">
            <a:extLst>
              <a:ext uri="{FF2B5EF4-FFF2-40B4-BE49-F238E27FC236}">
                <a16:creationId xmlns:a16="http://schemas.microsoft.com/office/drawing/2014/main" id="{BA76D702-04FC-C446-AC9B-715B9C19506F}"/>
              </a:ext>
            </a:extLst>
          </p:cNvPr>
          <p:cNvSpPr>
            <a:spLocks noChangeArrowheads="1"/>
          </p:cNvSpPr>
          <p:nvPr/>
        </p:nvSpPr>
        <p:spPr bwMode="auto">
          <a:xfrm>
            <a:off x="9294048" y="9697909"/>
            <a:ext cx="571264" cy="582263"/>
          </a:xfrm>
          <a:custGeom>
            <a:avLst/>
            <a:gdLst>
              <a:gd name="T0" fmla="*/ 146520 w 460"/>
              <a:gd name="T1" fmla="*/ 0 h 468"/>
              <a:gd name="T2" fmla="*/ 0 w 460"/>
              <a:gd name="T3" fmla="*/ 0 h 468"/>
              <a:gd name="T4" fmla="*/ 0 w 460"/>
              <a:gd name="T5" fmla="*/ 0 h 468"/>
              <a:gd name="T6" fmla="*/ 152380 w 460"/>
              <a:gd name="T7" fmla="*/ 152004 h 468"/>
              <a:gd name="T8" fmla="*/ 152380 w 460"/>
              <a:gd name="T9" fmla="*/ 152004 h 468"/>
              <a:gd name="T10" fmla="*/ 0 w 460"/>
              <a:gd name="T11" fmla="*/ 304660 h 468"/>
              <a:gd name="T12" fmla="*/ 146520 w 460"/>
              <a:gd name="T13" fmla="*/ 304660 h 468"/>
              <a:gd name="T14" fmla="*/ 146520 w 460"/>
              <a:gd name="T15" fmla="*/ 304660 h 468"/>
              <a:gd name="T16" fmla="*/ 298900 w 460"/>
              <a:gd name="T17" fmla="*/ 152004 h 468"/>
              <a:gd name="T18" fmla="*/ 298900 w 460"/>
              <a:gd name="T19" fmla="*/ 152004 h 468"/>
              <a:gd name="T20" fmla="*/ 146520 w 460"/>
              <a:gd name="T21" fmla="*/ 0 h 4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60" h="468">
                <a:moveTo>
                  <a:pt x="225" y="0"/>
                </a:moveTo>
                <a:lnTo>
                  <a:pt x="0" y="0"/>
                </a:lnTo>
                <a:cubicBezTo>
                  <a:pt x="129" y="0"/>
                  <a:pt x="234" y="104"/>
                  <a:pt x="234" y="233"/>
                </a:cubicBezTo>
                <a:cubicBezTo>
                  <a:pt x="234" y="362"/>
                  <a:pt x="129" y="467"/>
                  <a:pt x="0" y="467"/>
                </a:cubicBezTo>
                <a:lnTo>
                  <a:pt x="225" y="467"/>
                </a:lnTo>
                <a:cubicBezTo>
                  <a:pt x="354" y="467"/>
                  <a:pt x="459" y="362"/>
                  <a:pt x="459" y="233"/>
                </a:cubicBezTo>
                <a:cubicBezTo>
                  <a:pt x="459" y="104"/>
                  <a:pt x="354" y="0"/>
                  <a:pt x="225" y="0"/>
                </a:cubicBezTo>
              </a:path>
            </a:pathLst>
          </a:custGeom>
          <a:solidFill>
            <a:srgbClr val="B755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7" name="Freeform 148">
            <a:extLst>
              <a:ext uri="{FF2B5EF4-FFF2-40B4-BE49-F238E27FC236}">
                <a16:creationId xmlns:a16="http://schemas.microsoft.com/office/drawing/2014/main" id="{CF082CC1-0942-8640-92F8-047B7D1E77F8}"/>
              </a:ext>
            </a:extLst>
          </p:cNvPr>
          <p:cNvSpPr>
            <a:spLocks noChangeArrowheads="1"/>
          </p:cNvSpPr>
          <p:nvPr/>
        </p:nvSpPr>
        <p:spPr bwMode="auto">
          <a:xfrm>
            <a:off x="7832927" y="7220544"/>
            <a:ext cx="1680839" cy="1246924"/>
          </a:xfrm>
          <a:custGeom>
            <a:avLst/>
            <a:gdLst>
              <a:gd name="T0" fmla="*/ 0 w 1350"/>
              <a:gd name="T1" fmla="*/ 300461 h 1001"/>
              <a:gd name="T2" fmla="*/ 440034 w 1350"/>
              <a:gd name="T3" fmla="*/ 653177 h 1001"/>
              <a:gd name="T4" fmla="*/ 880720 w 1350"/>
              <a:gd name="T5" fmla="*/ 300461 h 1001"/>
              <a:gd name="T6" fmla="*/ 440034 w 1350"/>
              <a:gd name="T7" fmla="*/ 0 h 1001"/>
              <a:gd name="T8" fmla="*/ 0 w 1350"/>
              <a:gd name="T9" fmla="*/ 300461 h 10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50" h="1001">
                <a:moveTo>
                  <a:pt x="0" y="460"/>
                </a:moveTo>
                <a:lnTo>
                  <a:pt x="674" y="1000"/>
                </a:lnTo>
                <a:lnTo>
                  <a:pt x="1349" y="460"/>
                </a:lnTo>
                <a:lnTo>
                  <a:pt x="674" y="0"/>
                </a:lnTo>
                <a:lnTo>
                  <a:pt x="0" y="460"/>
                </a:ln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8" name="Freeform 149">
            <a:extLst>
              <a:ext uri="{FF2B5EF4-FFF2-40B4-BE49-F238E27FC236}">
                <a16:creationId xmlns:a16="http://schemas.microsoft.com/office/drawing/2014/main" id="{B54B364B-449C-2649-8104-41A3083DB4BC}"/>
              </a:ext>
            </a:extLst>
          </p:cNvPr>
          <p:cNvSpPr>
            <a:spLocks noChangeArrowheads="1"/>
          </p:cNvSpPr>
          <p:nvPr/>
        </p:nvSpPr>
        <p:spPr bwMode="auto">
          <a:xfrm>
            <a:off x="6860677" y="5155159"/>
            <a:ext cx="779997" cy="785507"/>
          </a:xfrm>
          <a:custGeom>
            <a:avLst/>
            <a:gdLst>
              <a:gd name="T0" fmla="*/ 0 w 628"/>
              <a:gd name="T1" fmla="*/ 295325 h 629"/>
              <a:gd name="T2" fmla="*/ 209712 w 628"/>
              <a:gd name="T3" fmla="*/ 390275 h 629"/>
              <a:gd name="T4" fmla="*/ 209712 w 628"/>
              <a:gd name="T5" fmla="*/ 390275 h 629"/>
              <a:gd name="T6" fmla="*/ 330850 w 628"/>
              <a:gd name="T7" fmla="*/ 344437 h 629"/>
              <a:gd name="T8" fmla="*/ 388162 w 628"/>
              <a:gd name="T9" fmla="*/ 216747 h 629"/>
              <a:gd name="T10" fmla="*/ 388162 w 628"/>
              <a:gd name="T11" fmla="*/ 216747 h 629"/>
              <a:gd name="T12" fmla="*/ 341921 w 628"/>
              <a:gd name="T13" fmla="*/ 94949 h 629"/>
              <a:gd name="T14" fmla="*/ 131558 w 628"/>
              <a:gd name="T15" fmla="*/ 0 h 629"/>
              <a:gd name="T16" fmla="*/ 0 w 628"/>
              <a:gd name="T17" fmla="*/ 295325 h 6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28" h="629">
                <a:moveTo>
                  <a:pt x="0" y="451"/>
                </a:moveTo>
                <a:lnTo>
                  <a:pt x="322" y="596"/>
                </a:lnTo>
                <a:cubicBezTo>
                  <a:pt x="393" y="628"/>
                  <a:pt x="476" y="596"/>
                  <a:pt x="508" y="526"/>
                </a:cubicBezTo>
                <a:lnTo>
                  <a:pt x="596" y="331"/>
                </a:lnTo>
                <a:cubicBezTo>
                  <a:pt x="627" y="260"/>
                  <a:pt x="596" y="177"/>
                  <a:pt x="525" y="145"/>
                </a:cubicBezTo>
                <a:lnTo>
                  <a:pt x="202" y="0"/>
                </a:lnTo>
                <a:lnTo>
                  <a:pt x="0" y="451"/>
                </a:ln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69" name="Freeform 150">
            <a:extLst>
              <a:ext uri="{FF2B5EF4-FFF2-40B4-BE49-F238E27FC236}">
                <a16:creationId xmlns:a16="http://schemas.microsoft.com/office/drawing/2014/main" id="{B9BC6900-ED27-2E49-A11D-F0CE29A2EAB1}"/>
              </a:ext>
            </a:extLst>
          </p:cNvPr>
          <p:cNvSpPr>
            <a:spLocks noChangeArrowheads="1"/>
          </p:cNvSpPr>
          <p:nvPr/>
        </p:nvSpPr>
        <p:spPr bwMode="auto">
          <a:xfrm>
            <a:off x="7481378" y="5545164"/>
            <a:ext cx="192252" cy="324088"/>
          </a:xfrm>
          <a:custGeom>
            <a:avLst/>
            <a:gdLst>
              <a:gd name="T0" fmla="*/ 31018 w 156"/>
              <a:gd name="T1" fmla="*/ 169286 h 261"/>
              <a:gd name="T2" fmla="*/ 0 w 156"/>
              <a:gd name="T3" fmla="*/ 154962 h 261"/>
              <a:gd name="T4" fmla="*/ 69145 w 156"/>
              <a:gd name="T5" fmla="*/ 0 h 261"/>
              <a:gd name="T6" fmla="*/ 100164 w 156"/>
              <a:gd name="T7" fmla="*/ 14324 h 261"/>
              <a:gd name="T8" fmla="*/ 31018 w 156"/>
              <a:gd name="T9" fmla="*/ 169286 h 2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261">
                <a:moveTo>
                  <a:pt x="48" y="260"/>
                </a:moveTo>
                <a:lnTo>
                  <a:pt x="0" y="238"/>
                </a:lnTo>
                <a:lnTo>
                  <a:pt x="107" y="0"/>
                </a:lnTo>
                <a:lnTo>
                  <a:pt x="155" y="22"/>
                </a:lnTo>
                <a:lnTo>
                  <a:pt x="48" y="260"/>
                </a:ln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0" name="Freeform 151">
            <a:extLst>
              <a:ext uri="{FF2B5EF4-FFF2-40B4-BE49-F238E27FC236}">
                <a16:creationId xmlns:a16="http://schemas.microsoft.com/office/drawing/2014/main" id="{2447ECAB-DF99-3543-80BF-836142A9AAB5}"/>
              </a:ext>
            </a:extLst>
          </p:cNvPr>
          <p:cNvSpPr>
            <a:spLocks noChangeArrowheads="1"/>
          </p:cNvSpPr>
          <p:nvPr/>
        </p:nvSpPr>
        <p:spPr bwMode="auto">
          <a:xfrm>
            <a:off x="5668709" y="4369655"/>
            <a:ext cx="1444641" cy="1345794"/>
          </a:xfrm>
          <a:custGeom>
            <a:avLst/>
            <a:gdLst>
              <a:gd name="T0" fmla="*/ 756865 w 1159"/>
              <a:gd name="T1" fmla="*/ 410609 h 1081"/>
              <a:gd name="T2" fmla="*/ 620264 w 1159"/>
              <a:gd name="T3" fmla="*/ 355121 h 1081"/>
              <a:gd name="T4" fmla="*/ 311112 w 1159"/>
              <a:gd name="T5" fmla="*/ 0 h 1081"/>
              <a:gd name="T6" fmla="*/ 0 w 1159"/>
              <a:gd name="T7" fmla="*/ 673686 h 1081"/>
              <a:gd name="T8" fmla="*/ 488891 w 1159"/>
              <a:gd name="T9" fmla="*/ 649533 h 1081"/>
              <a:gd name="T10" fmla="*/ 624839 w 1159"/>
              <a:gd name="T11" fmla="*/ 705020 h 1081"/>
              <a:gd name="T12" fmla="*/ 756865 w 1159"/>
              <a:gd name="T13" fmla="*/ 410609 h 108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9" h="1081">
                <a:moveTo>
                  <a:pt x="1158" y="629"/>
                </a:moveTo>
                <a:lnTo>
                  <a:pt x="949" y="544"/>
                </a:lnTo>
                <a:lnTo>
                  <a:pt x="476" y="0"/>
                </a:lnTo>
                <a:lnTo>
                  <a:pt x="0" y="1032"/>
                </a:lnTo>
                <a:lnTo>
                  <a:pt x="748" y="995"/>
                </a:lnTo>
                <a:lnTo>
                  <a:pt x="956" y="1080"/>
                </a:lnTo>
                <a:lnTo>
                  <a:pt x="1158" y="629"/>
                </a:ln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1" name="Freeform 70">
            <a:extLst>
              <a:ext uri="{FF2B5EF4-FFF2-40B4-BE49-F238E27FC236}">
                <a16:creationId xmlns:a16="http://schemas.microsoft.com/office/drawing/2014/main" id="{EC47E86B-A024-C24A-ADB9-2DEFC2C687D5}"/>
              </a:ext>
            </a:extLst>
          </p:cNvPr>
          <p:cNvSpPr>
            <a:spLocks noChangeArrowheads="1"/>
          </p:cNvSpPr>
          <p:nvPr/>
        </p:nvSpPr>
        <p:spPr bwMode="auto">
          <a:xfrm>
            <a:off x="7206734" y="5424318"/>
            <a:ext cx="399733" cy="350314"/>
          </a:xfrm>
          <a:custGeom>
            <a:avLst/>
            <a:gdLst>
              <a:gd name="connsiteX0" fmla="*/ 16179 w 399733"/>
              <a:gd name="connsiteY0" fmla="*/ 181271 h 350314"/>
              <a:gd name="connsiteX1" fmla="*/ 317347 w 399733"/>
              <a:gd name="connsiteY1" fmla="*/ 316754 h 350314"/>
              <a:gd name="connsiteX2" fmla="*/ 302413 w 399733"/>
              <a:gd name="connsiteY2" fmla="*/ 350314 h 350314"/>
              <a:gd name="connsiteX3" fmla="*/ 0 w 399733"/>
              <a:gd name="connsiteY3" fmla="*/ 214831 h 350314"/>
              <a:gd name="connsiteX4" fmla="*/ 58935 w 399733"/>
              <a:gd name="connsiteY4" fmla="*/ 87889 h 350314"/>
              <a:gd name="connsiteX5" fmla="*/ 361284 w 399733"/>
              <a:gd name="connsiteY5" fmla="*/ 223369 h 350314"/>
              <a:gd name="connsiteX6" fmla="*/ 346291 w 399733"/>
              <a:gd name="connsiteY6" fmla="*/ 256928 h 350314"/>
              <a:gd name="connsiteX7" fmla="*/ 43942 w 399733"/>
              <a:gd name="connsiteY7" fmla="*/ 122691 h 350314"/>
              <a:gd name="connsiteX8" fmla="*/ 97384 w 399733"/>
              <a:gd name="connsiteY8" fmla="*/ 0 h 350314"/>
              <a:gd name="connsiteX9" fmla="*/ 399733 w 399733"/>
              <a:gd name="connsiteY9" fmla="*/ 135480 h 350314"/>
              <a:gd name="connsiteX10" fmla="*/ 384740 w 399733"/>
              <a:gd name="connsiteY10" fmla="*/ 169039 h 350314"/>
              <a:gd name="connsiteX11" fmla="*/ 82391 w 399733"/>
              <a:gd name="connsiteY11" fmla="*/ 34802 h 350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9733" h="350314">
                <a:moveTo>
                  <a:pt x="16179" y="181271"/>
                </a:moveTo>
                <a:lnTo>
                  <a:pt x="317347" y="316754"/>
                </a:lnTo>
                <a:lnTo>
                  <a:pt x="302413" y="350314"/>
                </a:lnTo>
                <a:lnTo>
                  <a:pt x="0" y="214831"/>
                </a:lnTo>
                <a:close/>
                <a:moveTo>
                  <a:pt x="58935" y="87889"/>
                </a:moveTo>
                <a:lnTo>
                  <a:pt x="361284" y="223369"/>
                </a:lnTo>
                <a:lnTo>
                  <a:pt x="346291" y="256928"/>
                </a:lnTo>
                <a:lnTo>
                  <a:pt x="43942" y="122691"/>
                </a:lnTo>
                <a:close/>
                <a:moveTo>
                  <a:pt x="97384" y="0"/>
                </a:moveTo>
                <a:lnTo>
                  <a:pt x="399733" y="135480"/>
                </a:lnTo>
                <a:lnTo>
                  <a:pt x="384740" y="169039"/>
                </a:lnTo>
                <a:lnTo>
                  <a:pt x="82391" y="34802"/>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2" name="Freeform 155">
            <a:extLst>
              <a:ext uri="{FF2B5EF4-FFF2-40B4-BE49-F238E27FC236}">
                <a16:creationId xmlns:a16="http://schemas.microsoft.com/office/drawing/2014/main" id="{5C722136-9C1D-2748-88CF-83B2FEB6CBC5}"/>
              </a:ext>
            </a:extLst>
          </p:cNvPr>
          <p:cNvSpPr>
            <a:spLocks noChangeArrowheads="1"/>
          </p:cNvSpPr>
          <p:nvPr/>
        </p:nvSpPr>
        <p:spPr bwMode="auto">
          <a:xfrm>
            <a:off x="5498427" y="4259793"/>
            <a:ext cx="834926" cy="1444670"/>
          </a:xfrm>
          <a:custGeom>
            <a:avLst/>
            <a:gdLst>
              <a:gd name="T0" fmla="*/ 329496 w 671"/>
              <a:gd name="T1" fmla="*/ 428760 h 1159"/>
              <a:gd name="T2" fmla="*/ 329496 w 671"/>
              <a:gd name="T3" fmla="*/ 428760 h 1159"/>
              <a:gd name="T4" fmla="*/ 61332 w 671"/>
              <a:gd name="T5" fmla="*/ 729414 h 1159"/>
              <a:gd name="T6" fmla="*/ 61332 w 671"/>
              <a:gd name="T7" fmla="*/ 729414 h 1159"/>
              <a:gd name="T8" fmla="*/ 107005 w 671"/>
              <a:gd name="T9" fmla="*/ 328759 h 1159"/>
              <a:gd name="T10" fmla="*/ 107005 w 671"/>
              <a:gd name="T11" fmla="*/ 328759 h 1159"/>
              <a:gd name="T12" fmla="*/ 375822 w 671"/>
              <a:gd name="T13" fmla="*/ 27451 h 1159"/>
              <a:gd name="T14" fmla="*/ 375822 w 671"/>
              <a:gd name="T15" fmla="*/ 27451 h 1159"/>
              <a:gd name="T16" fmla="*/ 329496 w 671"/>
              <a:gd name="T17" fmla="*/ 428760 h 115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71" h="1159">
                <a:moveTo>
                  <a:pt x="505" y="656"/>
                </a:moveTo>
                <a:lnTo>
                  <a:pt x="505" y="656"/>
                </a:lnTo>
                <a:cubicBezTo>
                  <a:pt x="373" y="952"/>
                  <a:pt x="188" y="1158"/>
                  <a:pt x="94" y="1116"/>
                </a:cubicBezTo>
                <a:cubicBezTo>
                  <a:pt x="0" y="1074"/>
                  <a:pt x="31" y="799"/>
                  <a:pt x="164" y="503"/>
                </a:cubicBezTo>
                <a:cubicBezTo>
                  <a:pt x="297" y="206"/>
                  <a:pt x="481" y="0"/>
                  <a:pt x="576" y="42"/>
                </a:cubicBezTo>
                <a:cubicBezTo>
                  <a:pt x="670" y="85"/>
                  <a:pt x="639" y="360"/>
                  <a:pt x="505" y="656"/>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3" name="Freeform 156">
            <a:extLst>
              <a:ext uri="{FF2B5EF4-FFF2-40B4-BE49-F238E27FC236}">
                <a16:creationId xmlns:a16="http://schemas.microsoft.com/office/drawing/2014/main" id="{E1A0A695-DC65-754D-99E1-A7E974C1C4AD}"/>
              </a:ext>
            </a:extLst>
          </p:cNvPr>
          <p:cNvSpPr>
            <a:spLocks noChangeArrowheads="1"/>
          </p:cNvSpPr>
          <p:nvPr/>
        </p:nvSpPr>
        <p:spPr bwMode="auto">
          <a:xfrm>
            <a:off x="5547866" y="4331201"/>
            <a:ext cx="736054" cy="1301854"/>
          </a:xfrm>
          <a:custGeom>
            <a:avLst/>
            <a:gdLst>
              <a:gd name="T0" fmla="*/ 280818 w 591"/>
              <a:gd name="T1" fmla="*/ 380762 h 1047"/>
              <a:gd name="T2" fmla="*/ 280818 w 591"/>
              <a:gd name="T3" fmla="*/ 380762 h 1047"/>
              <a:gd name="T4" fmla="*/ 48980 w 591"/>
              <a:gd name="T5" fmla="*/ 659161 h 1047"/>
              <a:gd name="T6" fmla="*/ 48980 w 591"/>
              <a:gd name="T7" fmla="*/ 659161 h 1047"/>
              <a:gd name="T8" fmla="*/ 103184 w 591"/>
              <a:gd name="T9" fmla="*/ 301219 h 1047"/>
              <a:gd name="T10" fmla="*/ 103184 w 591"/>
              <a:gd name="T11" fmla="*/ 301219 h 1047"/>
              <a:gd name="T12" fmla="*/ 335675 w 591"/>
              <a:gd name="T13" fmla="*/ 21516 h 1047"/>
              <a:gd name="T14" fmla="*/ 335675 w 591"/>
              <a:gd name="T15" fmla="*/ 21516 h 1047"/>
              <a:gd name="T16" fmla="*/ 280818 w 591"/>
              <a:gd name="T17" fmla="*/ 380762 h 10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1" h="1047">
                <a:moveTo>
                  <a:pt x="430" y="584"/>
                </a:moveTo>
                <a:lnTo>
                  <a:pt x="430" y="584"/>
                </a:lnTo>
                <a:cubicBezTo>
                  <a:pt x="309" y="854"/>
                  <a:pt x="150" y="1046"/>
                  <a:pt x="75" y="1011"/>
                </a:cubicBezTo>
                <a:cubicBezTo>
                  <a:pt x="0" y="978"/>
                  <a:pt x="37" y="732"/>
                  <a:pt x="158" y="462"/>
                </a:cubicBezTo>
                <a:cubicBezTo>
                  <a:pt x="280" y="191"/>
                  <a:pt x="439" y="0"/>
                  <a:pt x="514" y="33"/>
                </a:cubicBezTo>
                <a:cubicBezTo>
                  <a:pt x="590" y="67"/>
                  <a:pt x="552" y="314"/>
                  <a:pt x="430" y="584"/>
                </a:cubicBez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4" name="Freeform 157">
            <a:extLst>
              <a:ext uri="{FF2B5EF4-FFF2-40B4-BE49-F238E27FC236}">
                <a16:creationId xmlns:a16="http://schemas.microsoft.com/office/drawing/2014/main" id="{88590EDA-CCF8-0441-9854-A6EC2109D632}"/>
              </a:ext>
            </a:extLst>
          </p:cNvPr>
          <p:cNvSpPr>
            <a:spLocks noChangeArrowheads="1"/>
          </p:cNvSpPr>
          <p:nvPr/>
        </p:nvSpPr>
        <p:spPr bwMode="auto">
          <a:xfrm>
            <a:off x="5855470" y="4809097"/>
            <a:ext cx="307605" cy="455921"/>
          </a:xfrm>
          <a:custGeom>
            <a:avLst/>
            <a:gdLst>
              <a:gd name="T0" fmla="*/ 160649 w 249"/>
              <a:gd name="T1" fmla="*/ 22924 h 365"/>
              <a:gd name="T2" fmla="*/ 160649 w 249"/>
              <a:gd name="T3" fmla="*/ 22924 h 365"/>
              <a:gd name="T4" fmla="*/ 155467 w 249"/>
              <a:gd name="T5" fmla="*/ 20304 h 365"/>
              <a:gd name="T6" fmla="*/ 155467 w 249"/>
              <a:gd name="T7" fmla="*/ 20304 h 365"/>
              <a:gd name="T8" fmla="*/ 26559 w 249"/>
              <a:gd name="T9" fmla="*/ 91696 h 365"/>
              <a:gd name="T10" fmla="*/ 26559 w 249"/>
              <a:gd name="T11" fmla="*/ 91696 h 365"/>
              <a:gd name="T12" fmla="*/ 58948 w 249"/>
              <a:gd name="T13" fmla="*/ 236444 h 365"/>
              <a:gd name="T14" fmla="*/ 58948 w 249"/>
              <a:gd name="T15" fmla="*/ 236444 h 365"/>
              <a:gd name="T16" fmla="*/ 64778 w 249"/>
              <a:gd name="T17" fmla="*/ 238409 h 365"/>
              <a:gd name="T18" fmla="*/ 64778 w 249"/>
              <a:gd name="T19" fmla="*/ 238409 h 365"/>
              <a:gd name="T20" fmla="*/ 117896 w 249"/>
              <a:gd name="T21" fmla="*/ 132304 h 365"/>
              <a:gd name="T22" fmla="*/ 117896 w 249"/>
              <a:gd name="T23" fmla="*/ 132304 h 365"/>
              <a:gd name="T24" fmla="*/ 160649 w 249"/>
              <a:gd name="T25" fmla="*/ 22924 h 3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49" h="365">
                <a:moveTo>
                  <a:pt x="248" y="35"/>
                </a:moveTo>
                <a:lnTo>
                  <a:pt x="248" y="35"/>
                </a:lnTo>
                <a:cubicBezTo>
                  <a:pt x="245" y="33"/>
                  <a:pt x="243" y="32"/>
                  <a:pt x="240" y="31"/>
                </a:cubicBezTo>
                <a:cubicBezTo>
                  <a:pt x="171" y="0"/>
                  <a:pt x="82" y="48"/>
                  <a:pt x="41" y="140"/>
                </a:cubicBezTo>
                <a:cubicBezTo>
                  <a:pt x="0" y="231"/>
                  <a:pt x="23" y="330"/>
                  <a:pt x="91" y="361"/>
                </a:cubicBezTo>
                <a:cubicBezTo>
                  <a:pt x="95" y="362"/>
                  <a:pt x="97" y="363"/>
                  <a:pt x="100" y="364"/>
                </a:cubicBezTo>
                <a:cubicBezTo>
                  <a:pt x="128" y="314"/>
                  <a:pt x="156" y="260"/>
                  <a:pt x="182" y="202"/>
                </a:cubicBezTo>
                <a:cubicBezTo>
                  <a:pt x="208" y="144"/>
                  <a:pt x="230" y="88"/>
                  <a:pt x="248" y="35"/>
                </a:cubicBez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5" name="Freeform 74">
            <a:extLst>
              <a:ext uri="{FF2B5EF4-FFF2-40B4-BE49-F238E27FC236}">
                <a16:creationId xmlns:a16="http://schemas.microsoft.com/office/drawing/2014/main" id="{E37032B3-63A9-574A-843D-9AE69F71E04A}"/>
              </a:ext>
            </a:extLst>
          </p:cNvPr>
          <p:cNvSpPr>
            <a:spLocks noChangeArrowheads="1"/>
          </p:cNvSpPr>
          <p:nvPr/>
        </p:nvSpPr>
        <p:spPr bwMode="auto">
          <a:xfrm>
            <a:off x="4960120" y="4155421"/>
            <a:ext cx="1025937" cy="1146676"/>
          </a:xfrm>
          <a:custGeom>
            <a:avLst/>
            <a:gdLst>
              <a:gd name="connsiteX0" fmla="*/ 0 w 1025937"/>
              <a:gd name="connsiteY0" fmla="*/ 1126077 h 1146676"/>
              <a:gd name="connsiteX1" fmla="*/ 762279 w 1025937"/>
              <a:gd name="connsiteY1" fmla="*/ 1126077 h 1146676"/>
              <a:gd name="connsiteX2" fmla="*/ 762279 w 1025937"/>
              <a:gd name="connsiteY2" fmla="*/ 1146676 h 1146676"/>
              <a:gd name="connsiteX3" fmla="*/ 0 w 1025937"/>
              <a:gd name="connsiteY3" fmla="*/ 1146676 h 1146676"/>
              <a:gd name="connsiteX4" fmla="*/ 102100 w 1025937"/>
              <a:gd name="connsiteY4" fmla="*/ 428459 h 1146676"/>
              <a:gd name="connsiteX5" fmla="*/ 828191 w 1025937"/>
              <a:gd name="connsiteY5" fmla="*/ 806547 h 1146676"/>
              <a:gd name="connsiteX6" fmla="*/ 819473 w 1025937"/>
              <a:gd name="connsiteY6" fmla="*/ 822716 h 1146676"/>
              <a:gd name="connsiteX7" fmla="*/ 93382 w 1025937"/>
              <a:gd name="connsiteY7" fmla="*/ 445871 h 1146676"/>
              <a:gd name="connsiteX8" fmla="*/ 461606 w 1025937"/>
              <a:gd name="connsiteY8" fmla="*/ 0 h 1146676"/>
              <a:gd name="connsiteX9" fmla="*/ 1025937 w 1025937"/>
              <a:gd name="connsiteY9" fmla="*/ 516567 h 1146676"/>
              <a:gd name="connsiteX10" fmla="*/ 1013507 w 1025937"/>
              <a:gd name="connsiteY10" fmla="*/ 531576 h 1146676"/>
              <a:gd name="connsiteX11" fmla="*/ 450419 w 1025937"/>
              <a:gd name="connsiteY11" fmla="*/ 15009 h 1146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937" h="1146676">
                <a:moveTo>
                  <a:pt x="0" y="1126077"/>
                </a:moveTo>
                <a:lnTo>
                  <a:pt x="762279" y="1126077"/>
                </a:lnTo>
                <a:lnTo>
                  <a:pt x="762279" y="1146676"/>
                </a:lnTo>
                <a:lnTo>
                  <a:pt x="0" y="1146676"/>
                </a:lnTo>
                <a:close/>
                <a:moveTo>
                  <a:pt x="102100" y="428459"/>
                </a:moveTo>
                <a:lnTo>
                  <a:pt x="828191" y="806547"/>
                </a:lnTo>
                <a:lnTo>
                  <a:pt x="819473" y="822716"/>
                </a:lnTo>
                <a:lnTo>
                  <a:pt x="93382" y="445871"/>
                </a:lnTo>
                <a:close/>
                <a:moveTo>
                  <a:pt x="461606" y="0"/>
                </a:moveTo>
                <a:lnTo>
                  <a:pt x="1025937" y="516567"/>
                </a:lnTo>
                <a:lnTo>
                  <a:pt x="1013507" y="531576"/>
                </a:lnTo>
                <a:lnTo>
                  <a:pt x="450419" y="15009"/>
                </a:lnTo>
                <a:close/>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76" name="Freeform 161">
            <a:extLst>
              <a:ext uri="{FF2B5EF4-FFF2-40B4-BE49-F238E27FC236}">
                <a16:creationId xmlns:a16="http://schemas.microsoft.com/office/drawing/2014/main" id="{3DEA1576-8832-5449-A132-A228F9D30AF7}"/>
              </a:ext>
            </a:extLst>
          </p:cNvPr>
          <p:cNvSpPr>
            <a:spLocks noChangeArrowheads="1"/>
          </p:cNvSpPr>
          <p:nvPr/>
        </p:nvSpPr>
        <p:spPr bwMode="auto">
          <a:xfrm>
            <a:off x="6954058" y="5759393"/>
            <a:ext cx="379011" cy="214231"/>
          </a:xfrm>
          <a:custGeom>
            <a:avLst/>
            <a:gdLst>
              <a:gd name="T0" fmla="*/ 198088 w 305"/>
              <a:gd name="T1" fmla="*/ 80053 h 174"/>
              <a:gd name="T2" fmla="*/ 20851 w 305"/>
              <a:gd name="T3" fmla="*/ 0 h 174"/>
              <a:gd name="T4" fmla="*/ 0 w 305"/>
              <a:gd name="T5" fmla="*/ 28406 h 174"/>
              <a:gd name="T6" fmla="*/ 183753 w 305"/>
              <a:gd name="T7" fmla="*/ 111687 h 174"/>
              <a:gd name="T8" fmla="*/ 198088 w 305"/>
              <a:gd name="T9" fmla="*/ 80053 h 1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5" h="174">
                <a:moveTo>
                  <a:pt x="304" y="124"/>
                </a:moveTo>
                <a:lnTo>
                  <a:pt x="32" y="0"/>
                </a:lnTo>
                <a:lnTo>
                  <a:pt x="0" y="44"/>
                </a:lnTo>
                <a:lnTo>
                  <a:pt x="282" y="173"/>
                </a:lnTo>
                <a:lnTo>
                  <a:pt x="304" y="124"/>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7" name="Freeform 162">
            <a:extLst>
              <a:ext uri="{FF2B5EF4-FFF2-40B4-BE49-F238E27FC236}">
                <a16:creationId xmlns:a16="http://schemas.microsoft.com/office/drawing/2014/main" id="{0DBD7717-B1D6-0E46-959C-26AF23EEA5DE}"/>
              </a:ext>
            </a:extLst>
          </p:cNvPr>
          <p:cNvSpPr>
            <a:spLocks noChangeArrowheads="1"/>
          </p:cNvSpPr>
          <p:nvPr/>
        </p:nvSpPr>
        <p:spPr bwMode="auto">
          <a:xfrm>
            <a:off x="6597015" y="5814322"/>
            <a:ext cx="708591" cy="637193"/>
          </a:xfrm>
          <a:custGeom>
            <a:avLst/>
            <a:gdLst>
              <a:gd name="T0" fmla="*/ 187407 w 571"/>
              <a:gd name="T1" fmla="*/ 0 h 513"/>
              <a:gd name="T2" fmla="*/ 168536 w 571"/>
              <a:gd name="T3" fmla="*/ 26052 h 513"/>
              <a:gd name="T4" fmla="*/ 168536 w 571"/>
              <a:gd name="T5" fmla="*/ 26052 h 513"/>
              <a:gd name="T6" fmla="*/ 193263 w 571"/>
              <a:gd name="T7" fmla="*/ 87925 h 513"/>
              <a:gd name="T8" fmla="*/ 192613 w 571"/>
              <a:gd name="T9" fmla="*/ 93135 h 513"/>
              <a:gd name="T10" fmla="*/ 192613 w 571"/>
              <a:gd name="T11" fmla="*/ 93135 h 513"/>
              <a:gd name="T12" fmla="*/ 182201 w 571"/>
              <a:gd name="T13" fmla="*/ 108766 h 513"/>
              <a:gd name="T14" fmla="*/ 8459 w 571"/>
              <a:gd name="T15" fmla="*/ 214928 h 513"/>
              <a:gd name="T16" fmla="*/ 8459 w 571"/>
              <a:gd name="T17" fmla="*/ 214928 h 513"/>
              <a:gd name="T18" fmla="*/ 3904 w 571"/>
              <a:gd name="T19" fmla="*/ 233164 h 513"/>
              <a:gd name="T20" fmla="*/ 60517 w 571"/>
              <a:gd name="T21" fmla="*/ 325648 h 513"/>
              <a:gd name="T22" fmla="*/ 60517 w 571"/>
              <a:gd name="T23" fmla="*/ 325648 h 513"/>
              <a:gd name="T24" fmla="*/ 80038 w 571"/>
              <a:gd name="T25" fmla="*/ 329556 h 513"/>
              <a:gd name="T26" fmla="*/ 344230 w 571"/>
              <a:gd name="T27" fmla="*/ 140680 h 513"/>
              <a:gd name="T28" fmla="*/ 370909 w 571"/>
              <a:gd name="T29" fmla="*/ 84017 h 513"/>
              <a:gd name="T30" fmla="*/ 187407 w 571"/>
              <a:gd name="T31" fmla="*/ 0 h 5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1" h="513">
                <a:moveTo>
                  <a:pt x="288" y="0"/>
                </a:moveTo>
                <a:lnTo>
                  <a:pt x="259" y="40"/>
                </a:lnTo>
                <a:cubicBezTo>
                  <a:pt x="287" y="63"/>
                  <a:pt x="302" y="98"/>
                  <a:pt x="297" y="135"/>
                </a:cubicBezTo>
                <a:lnTo>
                  <a:pt x="296" y="143"/>
                </a:lnTo>
                <a:cubicBezTo>
                  <a:pt x="295" y="153"/>
                  <a:pt x="288" y="162"/>
                  <a:pt x="280" y="167"/>
                </a:cubicBezTo>
                <a:lnTo>
                  <a:pt x="13" y="330"/>
                </a:lnTo>
                <a:cubicBezTo>
                  <a:pt x="3" y="336"/>
                  <a:pt x="0" y="349"/>
                  <a:pt x="6" y="358"/>
                </a:cubicBezTo>
                <a:lnTo>
                  <a:pt x="93" y="500"/>
                </a:lnTo>
                <a:cubicBezTo>
                  <a:pt x="99" y="510"/>
                  <a:pt x="113" y="512"/>
                  <a:pt x="123" y="506"/>
                </a:cubicBezTo>
                <a:lnTo>
                  <a:pt x="529" y="216"/>
                </a:lnTo>
                <a:lnTo>
                  <a:pt x="570" y="129"/>
                </a:lnTo>
                <a:lnTo>
                  <a:pt x="288" y="0"/>
                </a:ln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8" name="Freeform 163">
            <a:extLst>
              <a:ext uri="{FF2B5EF4-FFF2-40B4-BE49-F238E27FC236}">
                <a16:creationId xmlns:a16="http://schemas.microsoft.com/office/drawing/2014/main" id="{A6B39BCD-A0F1-7F44-B467-652F9F699219}"/>
              </a:ext>
            </a:extLst>
          </p:cNvPr>
          <p:cNvSpPr>
            <a:spLocks noChangeArrowheads="1"/>
          </p:cNvSpPr>
          <p:nvPr/>
        </p:nvSpPr>
        <p:spPr bwMode="auto">
          <a:xfrm>
            <a:off x="6629973" y="5968130"/>
            <a:ext cx="362534" cy="318598"/>
          </a:xfrm>
          <a:custGeom>
            <a:avLst/>
            <a:gdLst>
              <a:gd name="T0" fmla="*/ 166582 w 291"/>
              <a:gd name="T1" fmla="*/ 49135 h 255"/>
              <a:gd name="T2" fmla="*/ 166582 w 291"/>
              <a:gd name="T3" fmla="*/ 49135 h 255"/>
              <a:gd name="T4" fmla="*/ 111708 w 291"/>
              <a:gd name="T5" fmla="*/ 7206 h 255"/>
              <a:gd name="T6" fmla="*/ 111708 w 291"/>
              <a:gd name="T7" fmla="*/ 7206 h 255"/>
              <a:gd name="T8" fmla="*/ 107135 w 291"/>
              <a:gd name="T9" fmla="*/ 38653 h 255"/>
              <a:gd name="T10" fmla="*/ 107135 w 291"/>
              <a:gd name="T11" fmla="*/ 38653 h 255"/>
              <a:gd name="T12" fmla="*/ 77085 w 291"/>
              <a:gd name="T13" fmla="*/ 26860 h 255"/>
              <a:gd name="T14" fmla="*/ 77085 w 291"/>
              <a:gd name="T15" fmla="*/ 26860 h 255"/>
              <a:gd name="T16" fmla="*/ 73166 w 291"/>
              <a:gd name="T17" fmla="*/ 58307 h 255"/>
              <a:gd name="T18" fmla="*/ 73166 w 291"/>
              <a:gd name="T19" fmla="*/ 58307 h 255"/>
              <a:gd name="T20" fmla="*/ 43115 w 291"/>
              <a:gd name="T21" fmla="*/ 46514 h 255"/>
              <a:gd name="T22" fmla="*/ 43115 w 291"/>
              <a:gd name="T23" fmla="*/ 46514 h 255"/>
              <a:gd name="T24" fmla="*/ 37889 w 291"/>
              <a:gd name="T25" fmla="*/ 74685 h 255"/>
              <a:gd name="T26" fmla="*/ 37889 w 291"/>
              <a:gd name="T27" fmla="*/ 74685 h 255"/>
              <a:gd name="T28" fmla="*/ 11759 w 291"/>
              <a:gd name="T29" fmla="*/ 68133 h 255"/>
              <a:gd name="T30" fmla="*/ 11759 w 291"/>
              <a:gd name="T31" fmla="*/ 68133 h 255"/>
              <a:gd name="T32" fmla="*/ 17638 w 291"/>
              <a:gd name="T33" fmla="*/ 125785 h 255"/>
              <a:gd name="T34" fmla="*/ 17638 w 291"/>
              <a:gd name="T35" fmla="*/ 125785 h 255"/>
              <a:gd name="T36" fmla="*/ 67940 w 291"/>
              <a:gd name="T37" fmla="*/ 159852 h 255"/>
              <a:gd name="T38" fmla="*/ 67940 w 291"/>
              <a:gd name="T39" fmla="*/ 159852 h 255"/>
              <a:gd name="T40" fmla="*/ 75125 w 291"/>
              <a:gd name="T41" fmla="*/ 140198 h 255"/>
              <a:gd name="T42" fmla="*/ 75125 w 291"/>
              <a:gd name="T43" fmla="*/ 140198 h 255"/>
              <a:gd name="T44" fmla="*/ 109095 w 291"/>
              <a:gd name="T45" fmla="*/ 155921 h 255"/>
              <a:gd name="T46" fmla="*/ 109095 w 291"/>
              <a:gd name="T47" fmla="*/ 155921 h 255"/>
              <a:gd name="T48" fmla="*/ 113015 w 291"/>
              <a:gd name="T49" fmla="*/ 124475 h 255"/>
              <a:gd name="T50" fmla="*/ 113015 w 291"/>
              <a:gd name="T51" fmla="*/ 124475 h 255"/>
              <a:gd name="T52" fmla="*/ 143065 w 291"/>
              <a:gd name="T53" fmla="*/ 136267 h 255"/>
              <a:gd name="T54" fmla="*/ 143065 w 291"/>
              <a:gd name="T55" fmla="*/ 136267 h 255"/>
              <a:gd name="T56" fmla="*/ 147638 w 291"/>
              <a:gd name="T57" fmla="*/ 104166 h 255"/>
              <a:gd name="T58" fmla="*/ 147638 w 291"/>
              <a:gd name="T59" fmla="*/ 104166 h 255"/>
              <a:gd name="T60" fmla="*/ 177688 w 291"/>
              <a:gd name="T61" fmla="*/ 115958 h 255"/>
              <a:gd name="T62" fmla="*/ 177688 w 291"/>
              <a:gd name="T63" fmla="*/ 115958 h 255"/>
              <a:gd name="T64" fmla="*/ 166582 w 291"/>
              <a:gd name="T65" fmla="*/ 49135 h 2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91" h="255">
                <a:moveTo>
                  <a:pt x="255" y="75"/>
                </a:moveTo>
                <a:lnTo>
                  <a:pt x="255" y="75"/>
                </a:lnTo>
                <a:cubicBezTo>
                  <a:pt x="227" y="30"/>
                  <a:pt x="189" y="0"/>
                  <a:pt x="171" y="11"/>
                </a:cubicBezTo>
                <a:cubicBezTo>
                  <a:pt x="160" y="17"/>
                  <a:pt x="158" y="35"/>
                  <a:pt x="164" y="59"/>
                </a:cubicBezTo>
                <a:cubicBezTo>
                  <a:pt x="146" y="43"/>
                  <a:pt x="129" y="35"/>
                  <a:pt x="118" y="41"/>
                </a:cubicBezTo>
                <a:cubicBezTo>
                  <a:pt x="107" y="47"/>
                  <a:pt x="105" y="66"/>
                  <a:pt x="112" y="89"/>
                </a:cubicBezTo>
                <a:cubicBezTo>
                  <a:pt x="94" y="73"/>
                  <a:pt x="77" y="66"/>
                  <a:pt x="66" y="71"/>
                </a:cubicBezTo>
                <a:cubicBezTo>
                  <a:pt x="55" y="77"/>
                  <a:pt x="53" y="93"/>
                  <a:pt x="58" y="114"/>
                </a:cubicBezTo>
                <a:cubicBezTo>
                  <a:pt x="42" y="102"/>
                  <a:pt x="29" y="98"/>
                  <a:pt x="18" y="104"/>
                </a:cubicBezTo>
                <a:cubicBezTo>
                  <a:pt x="0" y="114"/>
                  <a:pt x="4" y="154"/>
                  <a:pt x="27" y="192"/>
                </a:cubicBezTo>
                <a:cubicBezTo>
                  <a:pt x="51" y="231"/>
                  <a:pt x="85" y="254"/>
                  <a:pt x="104" y="244"/>
                </a:cubicBezTo>
                <a:cubicBezTo>
                  <a:pt x="112" y="240"/>
                  <a:pt x="116" y="229"/>
                  <a:pt x="115" y="214"/>
                </a:cubicBezTo>
                <a:cubicBezTo>
                  <a:pt x="135" y="235"/>
                  <a:pt x="155" y="244"/>
                  <a:pt x="167" y="238"/>
                </a:cubicBezTo>
                <a:cubicBezTo>
                  <a:pt x="178" y="231"/>
                  <a:pt x="179" y="213"/>
                  <a:pt x="173" y="190"/>
                </a:cubicBezTo>
                <a:cubicBezTo>
                  <a:pt x="191" y="206"/>
                  <a:pt x="209" y="213"/>
                  <a:pt x="219" y="208"/>
                </a:cubicBezTo>
                <a:cubicBezTo>
                  <a:pt x="230" y="201"/>
                  <a:pt x="232" y="183"/>
                  <a:pt x="226" y="159"/>
                </a:cubicBezTo>
                <a:cubicBezTo>
                  <a:pt x="244" y="176"/>
                  <a:pt x="261" y="183"/>
                  <a:pt x="272" y="177"/>
                </a:cubicBezTo>
                <a:cubicBezTo>
                  <a:pt x="290" y="167"/>
                  <a:pt x="283" y="121"/>
                  <a:pt x="255" y="75"/>
                </a:cubicBezTo>
              </a:path>
            </a:pathLst>
          </a:custGeom>
          <a:solidFill>
            <a:srgbClr val="F99B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79" name="Freeform 164">
            <a:extLst>
              <a:ext uri="{FF2B5EF4-FFF2-40B4-BE49-F238E27FC236}">
                <a16:creationId xmlns:a16="http://schemas.microsoft.com/office/drawing/2014/main" id="{15569AC4-590C-A54D-93F6-8A61E30574D4}"/>
              </a:ext>
            </a:extLst>
          </p:cNvPr>
          <p:cNvSpPr>
            <a:spLocks noChangeArrowheads="1"/>
          </p:cNvSpPr>
          <p:nvPr/>
        </p:nvSpPr>
        <p:spPr bwMode="auto">
          <a:xfrm>
            <a:off x="7992219" y="5775874"/>
            <a:ext cx="1653376" cy="1417206"/>
          </a:xfrm>
          <a:custGeom>
            <a:avLst/>
            <a:gdLst>
              <a:gd name="T0" fmla="*/ 654639 w 1327"/>
              <a:gd name="T1" fmla="*/ 244653 h 1136"/>
              <a:gd name="T2" fmla="*/ 654639 w 1327"/>
              <a:gd name="T3" fmla="*/ 244653 h 1136"/>
              <a:gd name="T4" fmla="*/ 661826 w 1327"/>
              <a:gd name="T5" fmla="*/ 197554 h 1136"/>
              <a:gd name="T6" fmla="*/ 661826 w 1327"/>
              <a:gd name="T7" fmla="*/ 197554 h 1136"/>
              <a:gd name="T8" fmla="*/ 508293 w 1327"/>
              <a:gd name="T9" fmla="*/ 22895 h 1136"/>
              <a:gd name="T10" fmla="*/ 508293 w 1327"/>
              <a:gd name="T11" fmla="*/ 22895 h 1136"/>
              <a:gd name="T12" fmla="*/ 274400 w 1327"/>
              <a:gd name="T13" fmla="*/ 124943 h 1136"/>
              <a:gd name="T14" fmla="*/ 274400 w 1327"/>
              <a:gd name="T15" fmla="*/ 124943 h 1136"/>
              <a:gd name="T16" fmla="*/ 182933 w 1327"/>
              <a:gd name="T17" fmla="*/ 204750 h 1136"/>
              <a:gd name="T18" fmla="*/ 182933 w 1327"/>
              <a:gd name="T19" fmla="*/ 204750 h 1136"/>
              <a:gd name="T20" fmla="*/ 0 w 1327"/>
              <a:gd name="T21" fmla="*/ 387913 h 1136"/>
              <a:gd name="T22" fmla="*/ 0 w 1327"/>
              <a:gd name="T23" fmla="*/ 387913 h 1136"/>
              <a:gd name="T24" fmla="*/ 604986 w 1327"/>
              <a:gd name="T25" fmla="*/ 742464 h 1136"/>
              <a:gd name="T26" fmla="*/ 604986 w 1327"/>
              <a:gd name="T27" fmla="*/ 742464 h 1136"/>
              <a:gd name="T28" fmla="*/ 866319 w 1327"/>
              <a:gd name="T29" fmla="*/ 479494 h 1136"/>
              <a:gd name="T30" fmla="*/ 866319 w 1327"/>
              <a:gd name="T31" fmla="*/ 479494 h 1136"/>
              <a:gd name="T32" fmla="*/ 654639 w 1327"/>
              <a:gd name="T33" fmla="*/ 244653 h 11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27" h="1136">
                <a:moveTo>
                  <a:pt x="1002" y="374"/>
                </a:moveTo>
                <a:lnTo>
                  <a:pt x="1002" y="374"/>
                </a:lnTo>
                <a:cubicBezTo>
                  <a:pt x="1010" y="351"/>
                  <a:pt x="1013" y="327"/>
                  <a:pt x="1013" y="302"/>
                </a:cubicBezTo>
                <a:cubicBezTo>
                  <a:pt x="1013" y="167"/>
                  <a:pt x="906" y="77"/>
                  <a:pt x="778" y="35"/>
                </a:cubicBezTo>
                <a:cubicBezTo>
                  <a:pt x="672" y="0"/>
                  <a:pt x="508" y="4"/>
                  <a:pt x="420" y="191"/>
                </a:cubicBezTo>
                <a:cubicBezTo>
                  <a:pt x="401" y="233"/>
                  <a:pt x="372" y="308"/>
                  <a:pt x="280" y="313"/>
                </a:cubicBezTo>
                <a:cubicBezTo>
                  <a:pt x="126" y="321"/>
                  <a:pt x="0" y="439"/>
                  <a:pt x="0" y="593"/>
                </a:cubicBezTo>
                <a:cubicBezTo>
                  <a:pt x="0" y="732"/>
                  <a:pt x="7" y="1135"/>
                  <a:pt x="926" y="1135"/>
                </a:cubicBezTo>
                <a:cubicBezTo>
                  <a:pt x="1188" y="1135"/>
                  <a:pt x="1326" y="931"/>
                  <a:pt x="1326" y="733"/>
                </a:cubicBezTo>
                <a:cubicBezTo>
                  <a:pt x="1326" y="546"/>
                  <a:pt x="1184" y="393"/>
                  <a:pt x="1002" y="374"/>
                </a:cubicBez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0" name="Freeform 165">
            <a:extLst>
              <a:ext uri="{FF2B5EF4-FFF2-40B4-BE49-F238E27FC236}">
                <a16:creationId xmlns:a16="http://schemas.microsoft.com/office/drawing/2014/main" id="{BE0C5DDC-DFC3-D245-AE86-FCDB8F7197B9}"/>
              </a:ext>
            </a:extLst>
          </p:cNvPr>
          <p:cNvSpPr>
            <a:spLocks noChangeArrowheads="1"/>
          </p:cNvSpPr>
          <p:nvPr/>
        </p:nvSpPr>
        <p:spPr bwMode="auto">
          <a:xfrm>
            <a:off x="10041087" y="6072498"/>
            <a:ext cx="659152" cy="1186497"/>
          </a:xfrm>
          <a:custGeom>
            <a:avLst/>
            <a:gdLst>
              <a:gd name="T0" fmla="*/ 120647 w 530"/>
              <a:gd name="T1" fmla="*/ 208034 h 954"/>
              <a:gd name="T2" fmla="*/ 120647 w 530"/>
              <a:gd name="T3" fmla="*/ 208034 h 954"/>
              <a:gd name="T4" fmla="*/ 91300 w 530"/>
              <a:gd name="T5" fmla="*/ 103691 h 954"/>
              <a:gd name="T6" fmla="*/ 91300 w 530"/>
              <a:gd name="T7" fmla="*/ 103691 h 954"/>
              <a:gd name="T8" fmla="*/ 34564 w 530"/>
              <a:gd name="T9" fmla="*/ 26086 h 954"/>
              <a:gd name="T10" fmla="*/ 34564 w 530"/>
              <a:gd name="T11" fmla="*/ 26086 h 954"/>
              <a:gd name="T12" fmla="*/ 90648 w 530"/>
              <a:gd name="T13" fmla="*/ 5217 h 954"/>
              <a:gd name="T14" fmla="*/ 90648 w 530"/>
              <a:gd name="T15" fmla="*/ 5217 h 954"/>
              <a:gd name="T16" fmla="*/ 169557 w 530"/>
              <a:gd name="T17" fmla="*/ 85431 h 954"/>
              <a:gd name="T18" fmla="*/ 294117 w 530"/>
              <a:gd name="T19" fmla="*/ 104995 h 954"/>
              <a:gd name="T20" fmla="*/ 294117 w 530"/>
              <a:gd name="T21" fmla="*/ 104995 h 954"/>
              <a:gd name="T22" fmla="*/ 339767 w 530"/>
              <a:gd name="T23" fmla="*/ 149341 h 954"/>
              <a:gd name="T24" fmla="*/ 339767 w 530"/>
              <a:gd name="T25" fmla="*/ 149341 h 954"/>
              <a:gd name="T26" fmla="*/ 321507 w 530"/>
              <a:gd name="T27" fmla="*/ 246510 h 954"/>
              <a:gd name="T28" fmla="*/ 321507 w 530"/>
              <a:gd name="T29" fmla="*/ 246510 h 954"/>
              <a:gd name="T30" fmla="*/ 271944 w 530"/>
              <a:gd name="T31" fmla="*/ 275205 h 954"/>
              <a:gd name="T32" fmla="*/ 235424 w 530"/>
              <a:gd name="T33" fmla="*/ 621493 h 954"/>
              <a:gd name="T34" fmla="*/ 0 w 530"/>
              <a:gd name="T35" fmla="*/ 511933 h 954"/>
              <a:gd name="T36" fmla="*/ 120647 w 530"/>
              <a:gd name="T37" fmla="*/ 208034 h 9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30" h="954">
                <a:moveTo>
                  <a:pt x="185" y="319"/>
                </a:moveTo>
                <a:lnTo>
                  <a:pt x="185" y="319"/>
                </a:lnTo>
                <a:cubicBezTo>
                  <a:pt x="185" y="319"/>
                  <a:pt x="134" y="247"/>
                  <a:pt x="140" y="159"/>
                </a:cubicBezTo>
                <a:cubicBezTo>
                  <a:pt x="145" y="86"/>
                  <a:pt x="68" y="57"/>
                  <a:pt x="53" y="40"/>
                </a:cubicBezTo>
                <a:cubicBezTo>
                  <a:pt x="22" y="5"/>
                  <a:pt x="114" y="0"/>
                  <a:pt x="139" y="8"/>
                </a:cubicBezTo>
                <a:cubicBezTo>
                  <a:pt x="205" y="32"/>
                  <a:pt x="260" y="131"/>
                  <a:pt x="260" y="131"/>
                </a:cubicBezTo>
                <a:lnTo>
                  <a:pt x="451" y="161"/>
                </a:lnTo>
                <a:cubicBezTo>
                  <a:pt x="487" y="167"/>
                  <a:pt x="515" y="194"/>
                  <a:pt x="521" y="229"/>
                </a:cubicBezTo>
                <a:cubicBezTo>
                  <a:pt x="529" y="275"/>
                  <a:pt x="523" y="339"/>
                  <a:pt x="493" y="378"/>
                </a:cubicBezTo>
                <a:cubicBezTo>
                  <a:pt x="469" y="410"/>
                  <a:pt x="417" y="422"/>
                  <a:pt x="417" y="422"/>
                </a:cubicBezTo>
                <a:lnTo>
                  <a:pt x="361" y="953"/>
                </a:lnTo>
                <a:lnTo>
                  <a:pt x="0" y="785"/>
                </a:lnTo>
                <a:lnTo>
                  <a:pt x="185" y="319"/>
                </a:lnTo>
              </a:path>
            </a:pathLst>
          </a:custGeom>
          <a:solidFill>
            <a:srgbClr val="FEBE9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1" name="Freeform 166">
            <a:extLst>
              <a:ext uri="{FF2B5EF4-FFF2-40B4-BE49-F238E27FC236}">
                <a16:creationId xmlns:a16="http://schemas.microsoft.com/office/drawing/2014/main" id="{27DA168F-A1EE-C44F-A1FD-A767DBCD7DAA}"/>
              </a:ext>
            </a:extLst>
          </p:cNvPr>
          <p:cNvSpPr>
            <a:spLocks noChangeArrowheads="1"/>
          </p:cNvSpPr>
          <p:nvPr/>
        </p:nvSpPr>
        <p:spPr bwMode="auto">
          <a:xfrm>
            <a:off x="6849692" y="6495462"/>
            <a:ext cx="3641818" cy="1993978"/>
          </a:xfrm>
          <a:custGeom>
            <a:avLst/>
            <a:gdLst>
              <a:gd name="T0" fmla="*/ 1673141 w 2923"/>
              <a:gd name="T1" fmla="*/ 292571 h 1601"/>
              <a:gd name="T2" fmla="*/ 1641128 w 2923"/>
              <a:gd name="T3" fmla="*/ 380735 h 1601"/>
              <a:gd name="T4" fmla="*/ 1407241 w 2923"/>
              <a:gd name="T5" fmla="*/ 127347 h 1601"/>
              <a:gd name="T6" fmla="*/ 1407241 w 2923"/>
              <a:gd name="T7" fmla="*/ 127347 h 1601"/>
              <a:gd name="T8" fmla="*/ 1115209 w 2923"/>
              <a:gd name="T9" fmla="*/ 0 h 1601"/>
              <a:gd name="T10" fmla="*/ 793125 w 2923"/>
              <a:gd name="T11" fmla="*/ 0 h 1601"/>
              <a:gd name="T12" fmla="*/ 793125 w 2923"/>
              <a:gd name="T13" fmla="*/ 0 h 1601"/>
              <a:gd name="T14" fmla="*/ 501746 w 2923"/>
              <a:gd name="T15" fmla="*/ 127347 h 1601"/>
              <a:gd name="T16" fmla="*/ 267206 w 2923"/>
              <a:gd name="T17" fmla="*/ 380735 h 1601"/>
              <a:gd name="T18" fmla="*/ 235194 w 2923"/>
              <a:gd name="T19" fmla="*/ 292571 h 1601"/>
              <a:gd name="T20" fmla="*/ 0 w 2923"/>
              <a:gd name="T21" fmla="*/ 402286 h 1601"/>
              <a:gd name="T22" fmla="*/ 13720 w 2923"/>
              <a:gd name="T23" fmla="*/ 539429 h 1601"/>
              <a:gd name="T24" fmla="*/ 13720 w 2923"/>
              <a:gd name="T25" fmla="*/ 539429 h 1601"/>
              <a:gd name="T26" fmla="*/ 117597 w 2923"/>
              <a:gd name="T27" fmla="*/ 684408 h 1601"/>
              <a:gd name="T28" fmla="*/ 117597 w 2923"/>
              <a:gd name="T29" fmla="*/ 684408 h 1601"/>
              <a:gd name="T30" fmla="*/ 231927 w 2923"/>
              <a:gd name="T31" fmla="*/ 695510 h 1601"/>
              <a:gd name="T32" fmla="*/ 231927 w 2923"/>
              <a:gd name="T33" fmla="*/ 695510 h 1601"/>
              <a:gd name="T34" fmla="*/ 301832 w 2923"/>
              <a:gd name="T35" fmla="*/ 664163 h 1601"/>
              <a:gd name="T36" fmla="*/ 552705 w 2923"/>
              <a:gd name="T37" fmla="*/ 430367 h 1601"/>
              <a:gd name="T38" fmla="*/ 546825 w 2923"/>
              <a:gd name="T39" fmla="*/ 523102 h 1601"/>
              <a:gd name="T40" fmla="*/ 546825 w 2923"/>
              <a:gd name="T41" fmla="*/ 523102 h 1601"/>
              <a:gd name="T42" fmla="*/ 600397 w 2923"/>
              <a:gd name="T43" fmla="*/ 657633 h 1601"/>
              <a:gd name="T44" fmla="*/ 630449 w 2923"/>
              <a:gd name="T45" fmla="*/ 673306 h 1601"/>
              <a:gd name="T46" fmla="*/ 648742 w 2923"/>
              <a:gd name="T47" fmla="*/ 793469 h 1601"/>
              <a:gd name="T48" fmla="*/ 648742 w 2923"/>
              <a:gd name="T49" fmla="*/ 793469 h 1601"/>
              <a:gd name="T50" fmla="*/ 650049 w 2923"/>
              <a:gd name="T51" fmla="*/ 888816 h 1601"/>
              <a:gd name="T52" fmla="*/ 630449 w 2923"/>
              <a:gd name="T53" fmla="*/ 1044898 h 1601"/>
              <a:gd name="T54" fmla="*/ 1278538 w 2923"/>
              <a:gd name="T55" fmla="*/ 1044898 h 1601"/>
              <a:gd name="T56" fmla="*/ 1258939 w 2923"/>
              <a:gd name="T57" fmla="*/ 888816 h 1601"/>
              <a:gd name="T58" fmla="*/ 1258939 w 2923"/>
              <a:gd name="T59" fmla="*/ 888816 h 1601"/>
              <a:gd name="T60" fmla="*/ 1260245 w 2923"/>
              <a:gd name="T61" fmla="*/ 793469 h 1601"/>
              <a:gd name="T62" fmla="*/ 1278538 w 2923"/>
              <a:gd name="T63" fmla="*/ 673306 h 1601"/>
              <a:gd name="T64" fmla="*/ 1309244 w 2923"/>
              <a:gd name="T65" fmla="*/ 657633 h 1601"/>
              <a:gd name="T66" fmla="*/ 1309244 w 2923"/>
              <a:gd name="T67" fmla="*/ 657633 h 1601"/>
              <a:gd name="T68" fmla="*/ 1362816 w 2923"/>
              <a:gd name="T69" fmla="*/ 523102 h 1601"/>
              <a:gd name="T70" fmla="*/ 1356283 w 2923"/>
              <a:gd name="T71" fmla="*/ 430367 h 1601"/>
              <a:gd name="T72" fmla="*/ 1607156 w 2923"/>
              <a:gd name="T73" fmla="*/ 664163 h 1601"/>
              <a:gd name="T74" fmla="*/ 1607156 w 2923"/>
              <a:gd name="T75" fmla="*/ 664163 h 1601"/>
              <a:gd name="T76" fmla="*/ 1677061 w 2923"/>
              <a:gd name="T77" fmla="*/ 695510 h 1601"/>
              <a:gd name="T78" fmla="*/ 1677061 w 2923"/>
              <a:gd name="T79" fmla="*/ 695510 h 1601"/>
              <a:gd name="T80" fmla="*/ 1791391 w 2923"/>
              <a:gd name="T81" fmla="*/ 684408 h 1601"/>
              <a:gd name="T82" fmla="*/ 1791391 w 2923"/>
              <a:gd name="T83" fmla="*/ 684408 h 1601"/>
              <a:gd name="T84" fmla="*/ 1894615 w 2923"/>
              <a:gd name="T85" fmla="*/ 539429 h 1601"/>
              <a:gd name="T86" fmla="*/ 1908988 w 2923"/>
              <a:gd name="T87" fmla="*/ 402286 h 1601"/>
              <a:gd name="T88" fmla="*/ 1673141 w 2923"/>
              <a:gd name="T89" fmla="*/ 292571 h 160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923" h="1601">
                <a:moveTo>
                  <a:pt x="2561" y="448"/>
                </a:moveTo>
                <a:lnTo>
                  <a:pt x="2512" y="583"/>
                </a:lnTo>
                <a:lnTo>
                  <a:pt x="2154" y="195"/>
                </a:lnTo>
                <a:cubicBezTo>
                  <a:pt x="2039" y="71"/>
                  <a:pt x="1878" y="0"/>
                  <a:pt x="1707" y="0"/>
                </a:cubicBezTo>
                <a:lnTo>
                  <a:pt x="1214" y="0"/>
                </a:lnTo>
                <a:cubicBezTo>
                  <a:pt x="1045" y="0"/>
                  <a:pt x="883" y="71"/>
                  <a:pt x="768" y="195"/>
                </a:cubicBezTo>
                <a:lnTo>
                  <a:pt x="409" y="583"/>
                </a:lnTo>
                <a:lnTo>
                  <a:pt x="360" y="448"/>
                </a:lnTo>
                <a:lnTo>
                  <a:pt x="0" y="616"/>
                </a:lnTo>
                <a:lnTo>
                  <a:pt x="21" y="826"/>
                </a:lnTo>
                <a:cubicBezTo>
                  <a:pt x="31" y="923"/>
                  <a:pt x="91" y="1009"/>
                  <a:pt x="180" y="1048"/>
                </a:cubicBezTo>
                <a:cubicBezTo>
                  <a:pt x="226" y="1069"/>
                  <a:pt x="284" y="1079"/>
                  <a:pt x="355" y="1065"/>
                </a:cubicBezTo>
                <a:cubicBezTo>
                  <a:pt x="394" y="1057"/>
                  <a:pt x="430" y="1040"/>
                  <a:pt x="462" y="1017"/>
                </a:cubicBezTo>
                <a:lnTo>
                  <a:pt x="846" y="659"/>
                </a:lnTo>
                <a:lnTo>
                  <a:pt x="837" y="801"/>
                </a:lnTo>
                <a:cubicBezTo>
                  <a:pt x="826" y="879"/>
                  <a:pt x="857" y="957"/>
                  <a:pt x="919" y="1007"/>
                </a:cubicBezTo>
                <a:lnTo>
                  <a:pt x="965" y="1031"/>
                </a:lnTo>
                <a:lnTo>
                  <a:pt x="993" y="1215"/>
                </a:lnTo>
                <a:cubicBezTo>
                  <a:pt x="1001" y="1263"/>
                  <a:pt x="1001" y="1313"/>
                  <a:pt x="995" y="1361"/>
                </a:cubicBezTo>
                <a:lnTo>
                  <a:pt x="965" y="1600"/>
                </a:lnTo>
                <a:lnTo>
                  <a:pt x="1957" y="1600"/>
                </a:lnTo>
                <a:lnTo>
                  <a:pt x="1927" y="1361"/>
                </a:lnTo>
                <a:cubicBezTo>
                  <a:pt x="1921" y="1313"/>
                  <a:pt x="1922" y="1263"/>
                  <a:pt x="1929" y="1215"/>
                </a:cubicBezTo>
                <a:lnTo>
                  <a:pt x="1957" y="1031"/>
                </a:lnTo>
                <a:lnTo>
                  <a:pt x="2004" y="1007"/>
                </a:lnTo>
                <a:cubicBezTo>
                  <a:pt x="2065" y="957"/>
                  <a:pt x="2097" y="879"/>
                  <a:pt x="2086" y="801"/>
                </a:cubicBezTo>
                <a:lnTo>
                  <a:pt x="2076" y="659"/>
                </a:lnTo>
                <a:lnTo>
                  <a:pt x="2460" y="1017"/>
                </a:lnTo>
                <a:cubicBezTo>
                  <a:pt x="2492" y="1040"/>
                  <a:pt x="2528" y="1057"/>
                  <a:pt x="2567" y="1065"/>
                </a:cubicBezTo>
                <a:cubicBezTo>
                  <a:pt x="2637" y="1079"/>
                  <a:pt x="2695" y="1069"/>
                  <a:pt x="2742" y="1048"/>
                </a:cubicBezTo>
                <a:cubicBezTo>
                  <a:pt x="2831" y="1009"/>
                  <a:pt x="2890" y="923"/>
                  <a:pt x="2900" y="826"/>
                </a:cubicBezTo>
                <a:lnTo>
                  <a:pt x="2922" y="616"/>
                </a:lnTo>
                <a:lnTo>
                  <a:pt x="2561" y="448"/>
                </a:lnTo>
              </a:path>
            </a:pathLst>
          </a:custGeom>
          <a:solidFill>
            <a:srgbClr val="F4716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2" name="Freeform 167">
            <a:extLst>
              <a:ext uri="{FF2B5EF4-FFF2-40B4-BE49-F238E27FC236}">
                <a16:creationId xmlns:a16="http://schemas.microsoft.com/office/drawing/2014/main" id="{E7EC544E-19CE-DD40-BA56-1C6749C44BC3}"/>
              </a:ext>
            </a:extLst>
          </p:cNvPr>
          <p:cNvSpPr>
            <a:spLocks noChangeArrowheads="1"/>
          </p:cNvSpPr>
          <p:nvPr/>
        </p:nvSpPr>
        <p:spPr bwMode="auto">
          <a:xfrm>
            <a:off x="10348693" y="6056017"/>
            <a:ext cx="406477" cy="373528"/>
          </a:xfrm>
          <a:custGeom>
            <a:avLst/>
            <a:gdLst>
              <a:gd name="T0" fmla="*/ 25993 w 328"/>
              <a:gd name="T1" fmla="*/ 57453 h 300"/>
              <a:gd name="T2" fmla="*/ 25993 w 328"/>
              <a:gd name="T3" fmla="*/ 57453 h 300"/>
              <a:gd name="T4" fmla="*/ 87726 w 328"/>
              <a:gd name="T5" fmla="*/ 7834 h 300"/>
              <a:gd name="T6" fmla="*/ 87726 w 328"/>
              <a:gd name="T7" fmla="*/ 7834 h 300"/>
              <a:gd name="T8" fmla="*/ 92275 w 328"/>
              <a:gd name="T9" fmla="*/ 45048 h 300"/>
              <a:gd name="T10" fmla="*/ 92275 w 328"/>
              <a:gd name="T11" fmla="*/ 45048 h 300"/>
              <a:gd name="T12" fmla="*/ 126066 w 328"/>
              <a:gd name="T13" fmla="*/ 31338 h 300"/>
              <a:gd name="T14" fmla="*/ 126066 w 328"/>
              <a:gd name="T15" fmla="*/ 31338 h 300"/>
              <a:gd name="T16" fmla="*/ 131264 w 328"/>
              <a:gd name="T17" fmla="*/ 67898 h 300"/>
              <a:gd name="T18" fmla="*/ 131264 w 328"/>
              <a:gd name="T19" fmla="*/ 67898 h 300"/>
              <a:gd name="T20" fmla="*/ 164405 w 328"/>
              <a:gd name="T21" fmla="*/ 54188 h 300"/>
              <a:gd name="T22" fmla="*/ 164405 w 328"/>
              <a:gd name="T23" fmla="*/ 54188 h 300"/>
              <a:gd name="T24" fmla="*/ 170254 w 328"/>
              <a:gd name="T25" fmla="*/ 86832 h 300"/>
              <a:gd name="T26" fmla="*/ 170254 w 328"/>
              <a:gd name="T27" fmla="*/ 86832 h 300"/>
              <a:gd name="T28" fmla="*/ 199496 w 328"/>
              <a:gd name="T29" fmla="*/ 79650 h 300"/>
              <a:gd name="T30" fmla="*/ 199496 w 328"/>
              <a:gd name="T31" fmla="*/ 79650 h 300"/>
              <a:gd name="T32" fmla="*/ 192348 w 328"/>
              <a:gd name="T33" fmla="*/ 147549 h 300"/>
              <a:gd name="T34" fmla="*/ 192348 w 328"/>
              <a:gd name="T35" fmla="*/ 147549 h 300"/>
              <a:gd name="T36" fmla="*/ 136463 w 328"/>
              <a:gd name="T37" fmla="*/ 187374 h 300"/>
              <a:gd name="T38" fmla="*/ 136463 w 328"/>
              <a:gd name="T39" fmla="*/ 187374 h 300"/>
              <a:gd name="T40" fmla="*/ 128665 w 328"/>
              <a:gd name="T41" fmla="*/ 165176 h 300"/>
              <a:gd name="T42" fmla="*/ 128665 w 328"/>
              <a:gd name="T43" fmla="*/ 165176 h 300"/>
              <a:gd name="T44" fmla="*/ 90975 w 328"/>
              <a:gd name="T45" fmla="*/ 182804 h 300"/>
              <a:gd name="T46" fmla="*/ 90975 w 328"/>
              <a:gd name="T47" fmla="*/ 182804 h 300"/>
              <a:gd name="T48" fmla="*/ 85777 w 328"/>
              <a:gd name="T49" fmla="*/ 146243 h 300"/>
              <a:gd name="T50" fmla="*/ 85777 w 328"/>
              <a:gd name="T51" fmla="*/ 146243 h 300"/>
              <a:gd name="T52" fmla="*/ 51986 w 328"/>
              <a:gd name="T53" fmla="*/ 159300 h 300"/>
              <a:gd name="T54" fmla="*/ 51986 w 328"/>
              <a:gd name="T55" fmla="*/ 159300 h 300"/>
              <a:gd name="T56" fmla="*/ 47437 w 328"/>
              <a:gd name="T57" fmla="*/ 122087 h 300"/>
              <a:gd name="T58" fmla="*/ 47437 w 328"/>
              <a:gd name="T59" fmla="*/ 122087 h 300"/>
              <a:gd name="T60" fmla="*/ 13646 w 328"/>
              <a:gd name="T61" fmla="*/ 135797 h 300"/>
              <a:gd name="T62" fmla="*/ 13646 w 328"/>
              <a:gd name="T63" fmla="*/ 135797 h 300"/>
              <a:gd name="T64" fmla="*/ 25993 w 328"/>
              <a:gd name="T65" fmla="*/ 57453 h 30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28" h="300">
                <a:moveTo>
                  <a:pt x="40" y="88"/>
                </a:moveTo>
                <a:lnTo>
                  <a:pt x="40" y="88"/>
                </a:lnTo>
                <a:cubicBezTo>
                  <a:pt x="72" y="34"/>
                  <a:pt x="114" y="0"/>
                  <a:pt x="135" y="12"/>
                </a:cubicBezTo>
                <a:cubicBezTo>
                  <a:pt x="147" y="19"/>
                  <a:pt x="149" y="41"/>
                  <a:pt x="142" y="69"/>
                </a:cubicBezTo>
                <a:cubicBezTo>
                  <a:pt x="162" y="50"/>
                  <a:pt x="182" y="41"/>
                  <a:pt x="194" y="48"/>
                </a:cubicBezTo>
                <a:cubicBezTo>
                  <a:pt x="206" y="55"/>
                  <a:pt x="208" y="77"/>
                  <a:pt x="202" y="104"/>
                </a:cubicBezTo>
                <a:cubicBezTo>
                  <a:pt x="221" y="85"/>
                  <a:pt x="241" y="77"/>
                  <a:pt x="253" y="83"/>
                </a:cubicBezTo>
                <a:cubicBezTo>
                  <a:pt x="265" y="90"/>
                  <a:pt x="267" y="109"/>
                  <a:pt x="262" y="133"/>
                </a:cubicBezTo>
                <a:cubicBezTo>
                  <a:pt x="278" y="120"/>
                  <a:pt x="295" y="115"/>
                  <a:pt x="307" y="122"/>
                </a:cubicBezTo>
                <a:cubicBezTo>
                  <a:pt x="327" y="133"/>
                  <a:pt x="323" y="181"/>
                  <a:pt x="296" y="226"/>
                </a:cubicBezTo>
                <a:cubicBezTo>
                  <a:pt x="270" y="272"/>
                  <a:pt x="231" y="299"/>
                  <a:pt x="210" y="287"/>
                </a:cubicBezTo>
                <a:cubicBezTo>
                  <a:pt x="201" y="282"/>
                  <a:pt x="197" y="269"/>
                  <a:pt x="198" y="253"/>
                </a:cubicBezTo>
                <a:cubicBezTo>
                  <a:pt x="175" y="276"/>
                  <a:pt x="152" y="288"/>
                  <a:pt x="140" y="280"/>
                </a:cubicBezTo>
                <a:cubicBezTo>
                  <a:pt x="127" y="273"/>
                  <a:pt x="125" y="251"/>
                  <a:pt x="132" y="224"/>
                </a:cubicBezTo>
                <a:cubicBezTo>
                  <a:pt x="111" y="242"/>
                  <a:pt x="93" y="251"/>
                  <a:pt x="80" y="244"/>
                </a:cubicBezTo>
                <a:cubicBezTo>
                  <a:pt x="68" y="237"/>
                  <a:pt x="66" y="215"/>
                  <a:pt x="73" y="187"/>
                </a:cubicBezTo>
                <a:cubicBezTo>
                  <a:pt x="53" y="206"/>
                  <a:pt x="33" y="216"/>
                  <a:pt x="21" y="208"/>
                </a:cubicBezTo>
                <a:cubicBezTo>
                  <a:pt x="0" y="196"/>
                  <a:pt x="9" y="143"/>
                  <a:pt x="40" y="88"/>
                </a:cubicBezTo>
              </a:path>
            </a:pathLst>
          </a:custGeom>
          <a:solidFill>
            <a:srgbClr val="F99B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3" name="Freeform 168">
            <a:extLst>
              <a:ext uri="{FF2B5EF4-FFF2-40B4-BE49-F238E27FC236}">
                <a16:creationId xmlns:a16="http://schemas.microsoft.com/office/drawing/2014/main" id="{6014AA2D-43B2-2646-9C47-B76C22F4C295}"/>
              </a:ext>
            </a:extLst>
          </p:cNvPr>
          <p:cNvSpPr>
            <a:spLocks noChangeArrowheads="1"/>
          </p:cNvSpPr>
          <p:nvPr/>
        </p:nvSpPr>
        <p:spPr bwMode="auto">
          <a:xfrm>
            <a:off x="6761803" y="6072498"/>
            <a:ext cx="549293" cy="1186497"/>
          </a:xfrm>
          <a:custGeom>
            <a:avLst/>
            <a:gdLst>
              <a:gd name="T0" fmla="*/ 162058 w 439"/>
              <a:gd name="T1" fmla="*/ 179528 h 953"/>
              <a:gd name="T2" fmla="*/ 162058 w 439"/>
              <a:gd name="T3" fmla="*/ 179528 h 953"/>
              <a:gd name="T4" fmla="*/ 207985 w 439"/>
              <a:gd name="T5" fmla="*/ 104452 h 953"/>
              <a:gd name="T6" fmla="*/ 207985 w 439"/>
              <a:gd name="T7" fmla="*/ 104452 h 953"/>
              <a:gd name="T8" fmla="*/ 267691 w 439"/>
              <a:gd name="T9" fmla="*/ 28072 h 953"/>
              <a:gd name="T10" fmla="*/ 267691 w 439"/>
              <a:gd name="T11" fmla="*/ 28072 h 953"/>
              <a:gd name="T12" fmla="*/ 206673 w 439"/>
              <a:gd name="T13" fmla="*/ 16974 h 953"/>
              <a:gd name="T14" fmla="*/ 206673 w 439"/>
              <a:gd name="T15" fmla="*/ 16974 h 953"/>
              <a:gd name="T16" fmla="*/ 0 w 439"/>
              <a:gd name="T17" fmla="*/ 186709 h 953"/>
              <a:gd name="T18" fmla="*/ 47896 w 439"/>
              <a:gd name="T19" fmla="*/ 621492 h 953"/>
              <a:gd name="T20" fmla="*/ 284093 w 439"/>
              <a:gd name="T21" fmla="*/ 511817 h 953"/>
              <a:gd name="T22" fmla="*/ 162058 w 439"/>
              <a:gd name="T23" fmla="*/ 179528 h 95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39" h="953">
                <a:moveTo>
                  <a:pt x="247" y="275"/>
                </a:moveTo>
                <a:lnTo>
                  <a:pt x="247" y="275"/>
                </a:lnTo>
                <a:cubicBezTo>
                  <a:pt x="247" y="275"/>
                  <a:pt x="314" y="234"/>
                  <a:pt x="317" y="160"/>
                </a:cubicBezTo>
                <a:cubicBezTo>
                  <a:pt x="321" y="68"/>
                  <a:pt x="392" y="61"/>
                  <a:pt x="408" y="43"/>
                </a:cubicBezTo>
                <a:cubicBezTo>
                  <a:pt x="438" y="9"/>
                  <a:pt x="362" y="0"/>
                  <a:pt x="315" y="26"/>
                </a:cubicBezTo>
                <a:cubicBezTo>
                  <a:pt x="252" y="61"/>
                  <a:pt x="0" y="286"/>
                  <a:pt x="0" y="286"/>
                </a:cubicBezTo>
                <a:lnTo>
                  <a:pt x="73" y="952"/>
                </a:lnTo>
                <a:lnTo>
                  <a:pt x="433" y="784"/>
                </a:lnTo>
                <a:lnTo>
                  <a:pt x="247" y="275"/>
                </a:lnTo>
              </a:path>
            </a:pathLst>
          </a:custGeom>
          <a:solidFill>
            <a:srgbClr val="FEBE9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4" name="Freeform 169">
            <a:extLst>
              <a:ext uri="{FF2B5EF4-FFF2-40B4-BE49-F238E27FC236}">
                <a16:creationId xmlns:a16="http://schemas.microsoft.com/office/drawing/2014/main" id="{2D384C72-9FA7-FB41-88FA-15DC787E49EA}"/>
              </a:ext>
            </a:extLst>
          </p:cNvPr>
          <p:cNvSpPr>
            <a:spLocks noChangeArrowheads="1"/>
          </p:cNvSpPr>
          <p:nvPr/>
        </p:nvSpPr>
        <p:spPr bwMode="auto">
          <a:xfrm>
            <a:off x="8052647" y="7901681"/>
            <a:ext cx="1235909" cy="587757"/>
          </a:xfrm>
          <a:custGeom>
            <a:avLst/>
            <a:gdLst>
              <a:gd name="T0" fmla="*/ 9790 w 993"/>
              <a:gd name="T1" fmla="*/ 0 h 470"/>
              <a:gd name="T2" fmla="*/ 18274 w 993"/>
              <a:gd name="T3" fmla="*/ 55081 h 470"/>
              <a:gd name="T4" fmla="*/ 18274 w 993"/>
              <a:gd name="T5" fmla="*/ 55081 h 470"/>
              <a:gd name="T6" fmla="*/ 19579 w 993"/>
              <a:gd name="T7" fmla="*/ 150818 h 470"/>
              <a:gd name="T8" fmla="*/ 0 w 993"/>
              <a:gd name="T9" fmla="*/ 307537 h 470"/>
              <a:gd name="T10" fmla="*/ 647414 w 993"/>
              <a:gd name="T11" fmla="*/ 307537 h 470"/>
              <a:gd name="T12" fmla="*/ 627835 w 993"/>
              <a:gd name="T13" fmla="*/ 150818 h 470"/>
              <a:gd name="T14" fmla="*/ 627835 w 993"/>
              <a:gd name="T15" fmla="*/ 150818 h 470"/>
              <a:gd name="T16" fmla="*/ 629141 w 993"/>
              <a:gd name="T17" fmla="*/ 55081 h 470"/>
              <a:gd name="T18" fmla="*/ 637625 w 993"/>
              <a:gd name="T19" fmla="*/ 0 h 470"/>
              <a:gd name="T20" fmla="*/ 637625 w 993"/>
              <a:gd name="T21" fmla="*/ 0 h 470"/>
              <a:gd name="T22" fmla="*/ 319139 w 993"/>
              <a:gd name="T23" fmla="*/ 228194 h 470"/>
              <a:gd name="T24" fmla="*/ 319139 w 993"/>
              <a:gd name="T25" fmla="*/ 228194 h 470"/>
              <a:gd name="T26" fmla="*/ 9790 w 993"/>
              <a:gd name="T27" fmla="*/ 0 h 4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993" h="470">
                <a:moveTo>
                  <a:pt x="15" y="0"/>
                </a:moveTo>
                <a:lnTo>
                  <a:pt x="28" y="84"/>
                </a:lnTo>
                <a:cubicBezTo>
                  <a:pt x="36" y="132"/>
                  <a:pt x="36" y="182"/>
                  <a:pt x="30" y="230"/>
                </a:cubicBezTo>
                <a:lnTo>
                  <a:pt x="0" y="469"/>
                </a:lnTo>
                <a:lnTo>
                  <a:pt x="992" y="469"/>
                </a:lnTo>
                <a:lnTo>
                  <a:pt x="962" y="230"/>
                </a:lnTo>
                <a:cubicBezTo>
                  <a:pt x="956" y="182"/>
                  <a:pt x="957" y="132"/>
                  <a:pt x="964" y="84"/>
                </a:cubicBezTo>
                <a:lnTo>
                  <a:pt x="977" y="0"/>
                </a:lnTo>
                <a:cubicBezTo>
                  <a:pt x="873" y="87"/>
                  <a:pt x="566" y="340"/>
                  <a:pt x="489" y="348"/>
                </a:cubicBezTo>
                <a:cubicBezTo>
                  <a:pt x="411" y="356"/>
                  <a:pt x="114" y="91"/>
                  <a:pt x="15" y="0"/>
                </a:cubicBezTo>
              </a:path>
            </a:pathLst>
          </a:custGeom>
          <a:solidFill>
            <a:srgbClr val="DB324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5" name="Freeform 84">
            <a:extLst>
              <a:ext uri="{FF2B5EF4-FFF2-40B4-BE49-F238E27FC236}">
                <a16:creationId xmlns:a16="http://schemas.microsoft.com/office/drawing/2014/main" id="{3BFE1863-FC15-AB49-9F8E-4A8521917C1C}"/>
              </a:ext>
            </a:extLst>
          </p:cNvPr>
          <p:cNvSpPr>
            <a:spLocks noChangeArrowheads="1"/>
          </p:cNvSpPr>
          <p:nvPr/>
        </p:nvSpPr>
        <p:spPr bwMode="auto">
          <a:xfrm>
            <a:off x="6882647" y="6539404"/>
            <a:ext cx="3569164" cy="1948203"/>
          </a:xfrm>
          <a:custGeom>
            <a:avLst/>
            <a:gdLst>
              <a:gd name="connsiteX0" fmla="*/ 1779711 w 3569164"/>
              <a:gd name="connsiteY0" fmla="*/ 1944540 h 1948203"/>
              <a:gd name="connsiteX1" fmla="*/ 1795093 w 3569164"/>
              <a:gd name="connsiteY1" fmla="*/ 1944540 h 1948203"/>
              <a:gd name="connsiteX2" fmla="*/ 1787402 w 3569164"/>
              <a:gd name="connsiteY2" fmla="*/ 1948203 h 1948203"/>
              <a:gd name="connsiteX3" fmla="*/ 1779711 w 3569164"/>
              <a:gd name="connsiteY3" fmla="*/ 1944540 h 1948203"/>
              <a:gd name="connsiteX4" fmla="*/ 2124690 w 3569164"/>
              <a:gd name="connsiteY4" fmla="*/ 1592984 h 1948203"/>
              <a:gd name="connsiteX5" fmla="*/ 2149576 w 3569164"/>
              <a:gd name="connsiteY5" fmla="*/ 1604125 h 1948203"/>
              <a:gd name="connsiteX6" fmla="*/ 2402172 w 3569164"/>
              <a:gd name="connsiteY6" fmla="*/ 1916067 h 1948203"/>
              <a:gd name="connsiteX7" fmla="*/ 2404661 w 3569164"/>
              <a:gd name="connsiteY7" fmla="*/ 1943300 h 1948203"/>
              <a:gd name="connsiteX8" fmla="*/ 2402172 w 3569164"/>
              <a:gd name="connsiteY8" fmla="*/ 1943300 h 1948203"/>
              <a:gd name="connsiteX9" fmla="*/ 2137133 w 3569164"/>
              <a:gd name="connsiteY9" fmla="*/ 1615265 h 1948203"/>
              <a:gd name="connsiteX10" fmla="*/ 2124690 w 3569164"/>
              <a:gd name="connsiteY10" fmla="*/ 1609076 h 1948203"/>
              <a:gd name="connsiteX11" fmla="*/ 2112246 w 3569164"/>
              <a:gd name="connsiteY11" fmla="*/ 1614027 h 1948203"/>
              <a:gd name="connsiteX12" fmla="*/ 1818588 w 3569164"/>
              <a:gd name="connsiteY12" fmla="*/ 1943300 h 1948203"/>
              <a:gd name="connsiteX13" fmla="*/ 1796190 w 3569164"/>
              <a:gd name="connsiteY13" fmla="*/ 1943300 h 1948203"/>
              <a:gd name="connsiteX14" fmla="*/ 1799923 w 3569164"/>
              <a:gd name="connsiteY14" fmla="*/ 1939587 h 1948203"/>
              <a:gd name="connsiteX15" fmla="*/ 2099803 w 3569164"/>
              <a:gd name="connsiteY15" fmla="*/ 1602887 h 1948203"/>
              <a:gd name="connsiteX16" fmla="*/ 2124690 w 3569164"/>
              <a:gd name="connsiteY16" fmla="*/ 1592984 h 1948203"/>
              <a:gd name="connsiteX17" fmla="*/ 1458676 w 3569164"/>
              <a:gd name="connsiteY17" fmla="*/ 1592984 h 1948203"/>
              <a:gd name="connsiteX18" fmla="*/ 1483562 w 3569164"/>
              <a:gd name="connsiteY18" fmla="*/ 1602922 h 1948203"/>
              <a:gd name="connsiteX19" fmla="*/ 1774733 w 3569164"/>
              <a:gd name="connsiteY19" fmla="*/ 1939569 h 1948203"/>
              <a:gd name="connsiteX20" fmla="*/ 1778466 w 3569164"/>
              <a:gd name="connsiteY20" fmla="*/ 1943296 h 1948203"/>
              <a:gd name="connsiteX21" fmla="*/ 1756068 w 3569164"/>
              <a:gd name="connsiteY21" fmla="*/ 1943296 h 1948203"/>
              <a:gd name="connsiteX22" fmla="*/ 1471119 w 3569164"/>
              <a:gd name="connsiteY22" fmla="*/ 1614102 h 1948203"/>
              <a:gd name="connsiteX23" fmla="*/ 1458676 w 3569164"/>
              <a:gd name="connsiteY23" fmla="*/ 1607891 h 1948203"/>
              <a:gd name="connsiteX24" fmla="*/ 1446233 w 3569164"/>
              <a:gd name="connsiteY24" fmla="*/ 1614102 h 1948203"/>
              <a:gd name="connsiteX25" fmla="*/ 1191148 w 3569164"/>
              <a:gd name="connsiteY25" fmla="*/ 1943296 h 1948203"/>
              <a:gd name="connsiteX26" fmla="*/ 1169995 w 3569164"/>
              <a:gd name="connsiteY26" fmla="*/ 1943296 h 1948203"/>
              <a:gd name="connsiteX27" fmla="*/ 1171239 w 3569164"/>
              <a:gd name="connsiteY27" fmla="*/ 1939569 h 1948203"/>
              <a:gd name="connsiteX28" fmla="*/ 1177461 w 3569164"/>
              <a:gd name="connsiteY28" fmla="*/ 1934600 h 1948203"/>
              <a:gd name="connsiteX29" fmla="*/ 1433790 w 3569164"/>
              <a:gd name="connsiteY29" fmla="*/ 1604164 h 1948203"/>
              <a:gd name="connsiteX30" fmla="*/ 1458676 w 3569164"/>
              <a:gd name="connsiteY30" fmla="*/ 1592984 h 1948203"/>
              <a:gd name="connsiteX31" fmla="*/ 3240463 w 3569164"/>
              <a:gd name="connsiteY31" fmla="*/ 1202978 h 1948203"/>
              <a:gd name="connsiteX32" fmla="*/ 3266635 w 3569164"/>
              <a:gd name="connsiteY32" fmla="*/ 1216306 h 1948203"/>
              <a:gd name="connsiteX33" fmla="*/ 3316486 w 3569164"/>
              <a:gd name="connsiteY33" fmla="*/ 1281738 h 1948203"/>
              <a:gd name="connsiteX34" fmla="*/ 3299038 w 3569164"/>
              <a:gd name="connsiteY34" fmla="*/ 1284161 h 1948203"/>
              <a:gd name="connsiteX35" fmla="*/ 3254172 w 3569164"/>
              <a:gd name="connsiteY35" fmla="*/ 1224788 h 1948203"/>
              <a:gd name="connsiteX36" fmla="*/ 3240463 w 3569164"/>
              <a:gd name="connsiteY36" fmla="*/ 1218730 h 1948203"/>
              <a:gd name="connsiteX37" fmla="*/ 3226754 w 3569164"/>
              <a:gd name="connsiteY37" fmla="*/ 1226000 h 1948203"/>
              <a:gd name="connsiteX38" fmla="*/ 3188119 w 3569164"/>
              <a:gd name="connsiteY38" fmla="*/ 1284161 h 1948203"/>
              <a:gd name="connsiteX39" fmla="*/ 3169425 w 3569164"/>
              <a:gd name="connsiteY39" fmla="*/ 1281738 h 1948203"/>
              <a:gd name="connsiteX40" fmla="*/ 3213045 w 3569164"/>
              <a:gd name="connsiteY40" fmla="*/ 1217518 h 1948203"/>
              <a:gd name="connsiteX41" fmla="*/ 3240463 w 3569164"/>
              <a:gd name="connsiteY41" fmla="*/ 1202978 h 1948203"/>
              <a:gd name="connsiteX42" fmla="*/ 2127066 w 3569164"/>
              <a:gd name="connsiteY42" fmla="*/ 1197484 h 1948203"/>
              <a:gd name="connsiteX43" fmla="*/ 2152029 w 3569164"/>
              <a:gd name="connsiteY43" fmla="*/ 1209976 h 1948203"/>
              <a:gd name="connsiteX44" fmla="*/ 2371699 w 3569164"/>
              <a:gd name="connsiteY44" fmla="*/ 1483564 h 1948203"/>
              <a:gd name="connsiteX45" fmla="*/ 2367954 w 3569164"/>
              <a:gd name="connsiteY45" fmla="*/ 1504801 h 1948203"/>
              <a:gd name="connsiteX46" fmla="*/ 2139547 w 3569164"/>
              <a:gd name="connsiteY46" fmla="*/ 1219970 h 1948203"/>
              <a:gd name="connsiteX47" fmla="*/ 2127066 w 3569164"/>
              <a:gd name="connsiteY47" fmla="*/ 1213724 h 1948203"/>
              <a:gd name="connsiteX48" fmla="*/ 2114585 w 3569164"/>
              <a:gd name="connsiteY48" fmla="*/ 1218721 h 1948203"/>
              <a:gd name="connsiteX49" fmla="*/ 1813786 w 3569164"/>
              <a:gd name="connsiteY49" fmla="*/ 1558519 h 1948203"/>
              <a:gd name="connsiteX50" fmla="*/ 1788824 w 3569164"/>
              <a:gd name="connsiteY50" fmla="*/ 1569763 h 1948203"/>
              <a:gd name="connsiteX51" fmla="*/ 1765109 w 3569164"/>
              <a:gd name="connsiteY51" fmla="*/ 1558519 h 1948203"/>
              <a:gd name="connsiteX52" fmla="*/ 1471799 w 3569164"/>
              <a:gd name="connsiteY52" fmla="*/ 1219970 h 1948203"/>
              <a:gd name="connsiteX53" fmla="*/ 1459318 w 3569164"/>
              <a:gd name="connsiteY53" fmla="*/ 1213724 h 1948203"/>
              <a:gd name="connsiteX54" fmla="*/ 1446837 w 3569164"/>
              <a:gd name="connsiteY54" fmla="*/ 1219970 h 1948203"/>
              <a:gd name="connsiteX55" fmla="*/ 1210941 w 3569164"/>
              <a:gd name="connsiteY55" fmla="*/ 1524789 h 1948203"/>
              <a:gd name="connsiteX56" fmla="*/ 1208445 w 3569164"/>
              <a:gd name="connsiteY56" fmla="*/ 1501053 h 1948203"/>
              <a:gd name="connsiteX57" fmla="*/ 1434356 w 3569164"/>
              <a:gd name="connsiteY57" fmla="*/ 1209976 h 1948203"/>
              <a:gd name="connsiteX58" fmla="*/ 1459318 w 3569164"/>
              <a:gd name="connsiteY58" fmla="*/ 1198733 h 1948203"/>
              <a:gd name="connsiteX59" fmla="*/ 1484281 w 3569164"/>
              <a:gd name="connsiteY59" fmla="*/ 1209976 h 1948203"/>
              <a:gd name="connsiteX60" fmla="*/ 1776343 w 3569164"/>
              <a:gd name="connsiteY60" fmla="*/ 1548525 h 1948203"/>
              <a:gd name="connsiteX61" fmla="*/ 1788824 w 3569164"/>
              <a:gd name="connsiteY61" fmla="*/ 1553522 h 1948203"/>
              <a:gd name="connsiteX62" fmla="*/ 1801305 w 3569164"/>
              <a:gd name="connsiteY62" fmla="*/ 1548525 h 1948203"/>
              <a:gd name="connsiteX63" fmla="*/ 2102104 w 3569164"/>
              <a:gd name="connsiteY63" fmla="*/ 1207478 h 1948203"/>
              <a:gd name="connsiteX64" fmla="*/ 2127066 w 3569164"/>
              <a:gd name="connsiteY64" fmla="*/ 1197484 h 1948203"/>
              <a:gd name="connsiteX65" fmla="*/ 398084 w 3569164"/>
              <a:gd name="connsiteY65" fmla="*/ 1197484 h 1948203"/>
              <a:gd name="connsiteX66" fmla="*/ 422692 w 3569164"/>
              <a:gd name="connsiteY66" fmla="*/ 1213889 h 1948203"/>
              <a:gd name="connsiteX67" fmla="*/ 454682 w 3569164"/>
              <a:gd name="connsiteY67" fmla="*/ 1266890 h 1948203"/>
              <a:gd name="connsiteX68" fmla="*/ 438687 w 3569164"/>
              <a:gd name="connsiteY68" fmla="*/ 1271938 h 1948203"/>
              <a:gd name="connsiteX69" fmla="*/ 409157 w 3569164"/>
              <a:gd name="connsiteY69" fmla="*/ 1221460 h 1948203"/>
              <a:gd name="connsiteX70" fmla="*/ 396853 w 3569164"/>
              <a:gd name="connsiteY70" fmla="*/ 1213889 h 1948203"/>
              <a:gd name="connsiteX71" fmla="*/ 383319 w 3569164"/>
              <a:gd name="connsiteY71" fmla="*/ 1218937 h 1948203"/>
              <a:gd name="connsiteX72" fmla="*/ 323029 w 3569164"/>
              <a:gd name="connsiteY72" fmla="*/ 1289605 h 1948203"/>
              <a:gd name="connsiteX73" fmla="*/ 302112 w 3569164"/>
              <a:gd name="connsiteY73" fmla="*/ 1287081 h 1948203"/>
              <a:gd name="connsiteX74" fmla="*/ 371015 w 3569164"/>
              <a:gd name="connsiteY74" fmla="*/ 1208841 h 1948203"/>
              <a:gd name="connsiteX75" fmla="*/ 398084 w 3569164"/>
              <a:gd name="connsiteY75" fmla="*/ 1197484 h 1948203"/>
              <a:gd name="connsiteX76" fmla="*/ 402932 w 3569164"/>
              <a:gd name="connsiteY76" fmla="*/ 803233 h 1948203"/>
              <a:gd name="connsiteX77" fmla="*/ 427933 w 3569164"/>
              <a:gd name="connsiteY77" fmla="*/ 818204 h 1948203"/>
              <a:gd name="connsiteX78" fmla="*/ 625438 w 3569164"/>
              <a:gd name="connsiteY78" fmla="*/ 1141327 h 1948203"/>
              <a:gd name="connsiteX79" fmla="*/ 630438 w 3569164"/>
              <a:gd name="connsiteY79" fmla="*/ 1146317 h 1948203"/>
              <a:gd name="connsiteX80" fmla="*/ 617937 w 3569164"/>
              <a:gd name="connsiteY80" fmla="*/ 1156297 h 1948203"/>
              <a:gd name="connsiteX81" fmla="*/ 611687 w 3569164"/>
              <a:gd name="connsiteY81" fmla="*/ 1148812 h 1948203"/>
              <a:gd name="connsiteX82" fmla="*/ 414182 w 3569164"/>
              <a:gd name="connsiteY82" fmla="*/ 826937 h 1948203"/>
              <a:gd name="connsiteX83" fmla="*/ 401682 w 3569164"/>
              <a:gd name="connsiteY83" fmla="*/ 818204 h 1948203"/>
              <a:gd name="connsiteX84" fmla="*/ 387932 w 3569164"/>
              <a:gd name="connsiteY84" fmla="*/ 824442 h 1948203"/>
              <a:gd name="connsiteX85" fmla="*/ 85424 w 3569164"/>
              <a:gd name="connsiteY85" fmla="*/ 1160040 h 1948203"/>
              <a:gd name="connsiteX86" fmla="*/ 70424 w 3569164"/>
              <a:gd name="connsiteY86" fmla="*/ 1168773 h 1948203"/>
              <a:gd name="connsiteX87" fmla="*/ 60424 w 3569164"/>
              <a:gd name="connsiteY87" fmla="*/ 1155050 h 1948203"/>
              <a:gd name="connsiteX88" fmla="*/ 72924 w 3569164"/>
              <a:gd name="connsiteY88" fmla="*/ 1148812 h 1948203"/>
              <a:gd name="connsiteX89" fmla="*/ 375431 w 3569164"/>
              <a:gd name="connsiteY89" fmla="*/ 813214 h 1948203"/>
              <a:gd name="connsiteX90" fmla="*/ 402932 w 3569164"/>
              <a:gd name="connsiteY90" fmla="*/ 803233 h 1948203"/>
              <a:gd name="connsiteX91" fmla="*/ 915972 w 3569164"/>
              <a:gd name="connsiteY91" fmla="*/ 801988 h 1948203"/>
              <a:gd name="connsiteX92" fmla="*/ 942089 w 3569164"/>
              <a:gd name="connsiteY92" fmla="*/ 816797 h 1948203"/>
              <a:gd name="connsiteX93" fmla="*/ 954526 w 3569164"/>
              <a:gd name="connsiteY93" fmla="*/ 837777 h 1948203"/>
              <a:gd name="connsiteX94" fmla="*/ 943333 w 3569164"/>
              <a:gd name="connsiteY94" fmla="*/ 848884 h 1948203"/>
              <a:gd name="connsiteX95" fmla="*/ 928409 w 3569164"/>
              <a:gd name="connsiteY95" fmla="*/ 825436 h 1948203"/>
              <a:gd name="connsiteX96" fmla="*/ 914728 w 3569164"/>
              <a:gd name="connsiteY96" fmla="*/ 818031 h 1948203"/>
              <a:gd name="connsiteX97" fmla="*/ 901047 w 3569164"/>
              <a:gd name="connsiteY97" fmla="*/ 825436 h 1948203"/>
              <a:gd name="connsiteX98" fmla="*/ 755536 w 3569164"/>
              <a:gd name="connsiteY98" fmla="*/ 1022896 h 1948203"/>
              <a:gd name="connsiteX99" fmla="*/ 692108 w 3569164"/>
              <a:gd name="connsiteY99" fmla="*/ 1080900 h 1948203"/>
              <a:gd name="connsiteX100" fmla="*/ 888611 w 3569164"/>
              <a:gd name="connsiteY100" fmla="*/ 815563 h 1948203"/>
              <a:gd name="connsiteX101" fmla="*/ 915972 w 3569164"/>
              <a:gd name="connsiteY101" fmla="*/ 801988 h 1948203"/>
              <a:gd name="connsiteX102" fmla="*/ 2686290 w 3569164"/>
              <a:gd name="connsiteY102" fmla="*/ 801986 h 1948203"/>
              <a:gd name="connsiteX103" fmla="*/ 2713616 w 3569164"/>
              <a:gd name="connsiteY103" fmla="*/ 814359 h 1948203"/>
              <a:gd name="connsiteX104" fmla="*/ 2971970 w 3569164"/>
              <a:gd name="connsiteY104" fmla="*/ 1139780 h 1948203"/>
              <a:gd name="connsiteX105" fmla="*/ 2984391 w 3569164"/>
              <a:gd name="connsiteY105" fmla="*/ 1145967 h 1948203"/>
              <a:gd name="connsiteX106" fmla="*/ 2998054 w 3569164"/>
              <a:gd name="connsiteY106" fmla="*/ 1139780 h 1948203"/>
              <a:gd name="connsiteX107" fmla="*/ 3210451 w 3569164"/>
              <a:gd name="connsiteY107" fmla="*/ 818071 h 1948203"/>
              <a:gd name="connsiteX108" fmla="*/ 3237776 w 3569164"/>
              <a:gd name="connsiteY108" fmla="*/ 803223 h 1948203"/>
              <a:gd name="connsiteX109" fmla="*/ 3263860 w 3569164"/>
              <a:gd name="connsiteY109" fmla="*/ 816834 h 1948203"/>
              <a:gd name="connsiteX110" fmla="*/ 3499857 w 3569164"/>
              <a:gd name="connsiteY110" fmla="*/ 1137305 h 1948203"/>
              <a:gd name="connsiteX111" fmla="*/ 3513520 w 3569164"/>
              <a:gd name="connsiteY111" fmla="*/ 1143492 h 1948203"/>
              <a:gd name="connsiteX112" fmla="*/ 3519730 w 3569164"/>
              <a:gd name="connsiteY112" fmla="*/ 1141017 h 1948203"/>
              <a:gd name="connsiteX113" fmla="*/ 3507309 w 3569164"/>
              <a:gd name="connsiteY113" fmla="*/ 1158340 h 1948203"/>
              <a:gd name="connsiteX114" fmla="*/ 3486194 w 3569164"/>
              <a:gd name="connsiteY114" fmla="*/ 1145967 h 1948203"/>
              <a:gd name="connsiteX115" fmla="*/ 3251439 w 3569164"/>
              <a:gd name="connsiteY115" fmla="*/ 825495 h 1948203"/>
              <a:gd name="connsiteX116" fmla="*/ 3237776 w 3569164"/>
              <a:gd name="connsiteY116" fmla="*/ 819309 h 1948203"/>
              <a:gd name="connsiteX117" fmla="*/ 3224114 w 3569164"/>
              <a:gd name="connsiteY117" fmla="*/ 826733 h 1948203"/>
              <a:gd name="connsiteX118" fmla="*/ 3011717 w 3569164"/>
              <a:gd name="connsiteY118" fmla="*/ 1148441 h 1948203"/>
              <a:gd name="connsiteX119" fmla="*/ 2985633 w 3569164"/>
              <a:gd name="connsiteY119" fmla="*/ 1163289 h 1948203"/>
              <a:gd name="connsiteX120" fmla="*/ 2958307 w 3569164"/>
              <a:gd name="connsiteY120" fmla="*/ 1150916 h 1948203"/>
              <a:gd name="connsiteX121" fmla="*/ 2699953 w 3569164"/>
              <a:gd name="connsiteY121" fmla="*/ 824258 h 1948203"/>
              <a:gd name="connsiteX122" fmla="*/ 2687533 w 3569164"/>
              <a:gd name="connsiteY122" fmla="*/ 818071 h 1948203"/>
              <a:gd name="connsiteX123" fmla="*/ 2673870 w 3569164"/>
              <a:gd name="connsiteY123" fmla="*/ 825495 h 1948203"/>
              <a:gd name="connsiteX124" fmla="*/ 2647786 w 3569164"/>
              <a:gd name="connsiteY124" fmla="*/ 863853 h 1948203"/>
              <a:gd name="connsiteX125" fmla="*/ 2636607 w 3569164"/>
              <a:gd name="connsiteY125" fmla="*/ 852717 h 1948203"/>
              <a:gd name="connsiteX126" fmla="*/ 2661449 w 3569164"/>
              <a:gd name="connsiteY126" fmla="*/ 816834 h 1948203"/>
              <a:gd name="connsiteX127" fmla="*/ 2686290 w 3569164"/>
              <a:gd name="connsiteY127" fmla="*/ 801986 h 1948203"/>
              <a:gd name="connsiteX128" fmla="*/ 2126762 w 3569164"/>
              <a:gd name="connsiteY128" fmla="*/ 796494 h 1948203"/>
              <a:gd name="connsiteX129" fmla="*/ 2151702 w 3569164"/>
              <a:gd name="connsiteY129" fmla="*/ 808986 h 1948203"/>
              <a:gd name="connsiteX130" fmla="*/ 2419806 w 3569164"/>
              <a:gd name="connsiteY130" fmla="*/ 1142538 h 1948203"/>
              <a:gd name="connsiteX131" fmla="*/ 2432276 w 3569164"/>
              <a:gd name="connsiteY131" fmla="*/ 1148784 h 1948203"/>
              <a:gd name="connsiteX132" fmla="*/ 2445993 w 3569164"/>
              <a:gd name="connsiteY132" fmla="*/ 1141289 h 1948203"/>
              <a:gd name="connsiteX133" fmla="*/ 2568199 w 3569164"/>
              <a:gd name="connsiteY133" fmla="*/ 957648 h 1948203"/>
              <a:gd name="connsiteX134" fmla="*/ 2569446 w 3569164"/>
              <a:gd name="connsiteY134" fmla="*/ 985132 h 1948203"/>
              <a:gd name="connsiteX135" fmla="*/ 2459710 w 3569164"/>
              <a:gd name="connsiteY135" fmla="*/ 1150034 h 1948203"/>
              <a:gd name="connsiteX136" fmla="*/ 2433523 w 3569164"/>
              <a:gd name="connsiteY136" fmla="*/ 1165025 h 1948203"/>
              <a:gd name="connsiteX137" fmla="*/ 2406089 w 3569164"/>
              <a:gd name="connsiteY137" fmla="*/ 1152532 h 1948203"/>
              <a:gd name="connsiteX138" fmla="*/ 2139232 w 3569164"/>
              <a:gd name="connsiteY138" fmla="*/ 818980 h 1948203"/>
              <a:gd name="connsiteX139" fmla="*/ 2126762 w 3569164"/>
              <a:gd name="connsiteY139" fmla="*/ 812734 h 1948203"/>
              <a:gd name="connsiteX140" fmla="*/ 2114292 w 3569164"/>
              <a:gd name="connsiteY140" fmla="*/ 817731 h 1948203"/>
              <a:gd name="connsiteX141" fmla="*/ 1813765 w 3569164"/>
              <a:gd name="connsiteY141" fmla="*/ 1157529 h 1948203"/>
              <a:gd name="connsiteX142" fmla="*/ 1788826 w 3569164"/>
              <a:gd name="connsiteY142" fmla="*/ 1168773 h 1948203"/>
              <a:gd name="connsiteX143" fmla="*/ 1765133 w 3569164"/>
              <a:gd name="connsiteY143" fmla="*/ 1157529 h 1948203"/>
              <a:gd name="connsiteX144" fmla="*/ 1472088 w 3569164"/>
              <a:gd name="connsiteY144" fmla="*/ 818980 h 1948203"/>
              <a:gd name="connsiteX145" fmla="*/ 1459618 w 3569164"/>
              <a:gd name="connsiteY145" fmla="*/ 813983 h 1948203"/>
              <a:gd name="connsiteX146" fmla="*/ 1447148 w 3569164"/>
              <a:gd name="connsiteY146" fmla="*/ 818980 h 1948203"/>
              <a:gd name="connsiteX147" fmla="*/ 1190266 w 3569164"/>
              <a:gd name="connsiteY147" fmla="*/ 1152532 h 1948203"/>
              <a:gd name="connsiteX148" fmla="*/ 1162832 w 3569164"/>
              <a:gd name="connsiteY148" fmla="*/ 1163775 h 1948203"/>
              <a:gd name="connsiteX149" fmla="*/ 1136646 w 3569164"/>
              <a:gd name="connsiteY149" fmla="*/ 1150034 h 1948203"/>
              <a:gd name="connsiteX150" fmla="*/ 1010699 w 3569164"/>
              <a:gd name="connsiteY150" fmla="*/ 953900 h 1948203"/>
              <a:gd name="connsiteX151" fmla="*/ 1010699 w 3569164"/>
              <a:gd name="connsiteY151" fmla="*/ 951402 h 1948203"/>
              <a:gd name="connsiteX152" fmla="*/ 1011946 w 3569164"/>
              <a:gd name="connsiteY152" fmla="*/ 927666 h 1948203"/>
              <a:gd name="connsiteX153" fmla="*/ 1150362 w 3569164"/>
              <a:gd name="connsiteY153" fmla="*/ 1140040 h 1948203"/>
              <a:gd name="connsiteX154" fmla="*/ 1164079 w 3569164"/>
              <a:gd name="connsiteY154" fmla="*/ 1147535 h 1948203"/>
              <a:gd name="connsiteX155" fmla="*/ 1177796 w 3569164"/>
              <a:gd name="connsiteY155" fmla="*/ 1141289 h 1948203"/>
              <a:gd name="connsiteX156" fmla="*/ 1434678 w 3569164"/>
              <a:gd name="connsiteY156" fmla="*/ 808986 h 1948203"/>
              <a:gd name="connsiteX157" fmla="*/ 1459618 w 3569164"/>
              <a:gd name="connsiteY157" fmla="*/ 797743 h 1948203"/>
              <a:gd name="connsiteX158" fmla="*/ 1484558 w 3569164"/>
              <a:gd name="connsiteY158" fmla="*/ 808986 h 1948203"/>
              <a:gd name="connsiteX159" fmla="*/ 1776356 w 3569164"/>
              <a:gd name="connsiteY159" fmla="*/ 1147535 h 1948203"/>
              <a:gd name="connsiteX160" fmla="*/ 1788826 w 3569164"/>
              <a:gd name="connsiteY160" fmla="*/ 1153781 h 1948203"/>
              <a:gd name="connsiteX161" fmla="*/ 1801296 w 3569164"/>
              <a:gd name="connsiteY161" fmla="*/ 1147535 h 1948203"/>
              <a:gd name="connsiteX162" fmla="*/ 2101822 w 3569164"/>
              <a:gd name="connsiteY162" fmla="*/ 807737 h 1948203"/>
              <a:gd name="connsiteX163" fmla="*/ 2126762 w 3569164"/>
              <a:gd name="connsiteY163" fmla="*/ 796494 h 1948203"/>
              <a:gd name="connsiteX164" fmla="*/ 3400129 w 3569164"/>
              <a:gd name="connsiteY164" fmla="*/ 626210 h 1948203"/>
              <a:gd name="connsiteX165" fmla="*/ 3431202 w 3569164"/>
              <a:gd name="connsiteY165" fmla="*/ 640112 h 1948203"/>
              <a:gd name="connsiteX166" fmla="*/ 3504533 w 3569164"/>
              <a:gd name="connsiteY166" fmla="*/ 743751 h 1948203"/>
              <a:gd name="connsiteX167" fmla="*/ 3518205 w 3569164"/>
              <a:gd name="connsiteY167" fmla="*/ 748807 h 1948203"/>
              <a:gd name="connsiteX168" fmla="*/ 3531877 w 3569164"/>
              <a:gd name="connsiteY168" fmla="*/ 741223 h 1948203"/>
              <a:gd name="connsiteX169" fmla="*/ 3554249 w 3569164"/>
              <a:gd name="connsiteY169" fmla="*/ 699515 h 1948203"/>
              <a:gd name="connsiteX170" fmla="*/ 3569164 w 3569164"/>
              <a:gd name="connsiteY170" fmla="*/ 705835 h 1948203"/>
              <a:gd name="connsiteX171" fmla="*/ 3545549 w 3569164"/>
              <a:gd name="connsiteY171" fmla="*/ 748807 h 1948203"/>
              <a:gd name="connsiteX172" fmla="*/ 3519448 w 3569164"/>
              <a:gd name="connsiteY172" fmla="*/ 766501 h 1948203"/>
              <a:gd name="connsiteX173" fmla="*/ 3490861 w 3569164"/>
              <a:gd name="connsiteY173" fmla="*/ 752598 h 1948203"/>
              <a:gd name="connsiteX174" fmla="*/ 229450 w 3569164"/>
              <a:gd name="connsiteY174" fmla="*/ 604238 h 1948203"/>
              <a:gd name="connsiteX175" fmla="*/ 87768 w 3569164"/>
              <a:gd name="connsiteY175" fmla="*/ 761910 h 1948203"/>
              <a:gd name="connsiteX176" fmla="*/ 61437 w 3569164"/>
              <a:gd name="connsiteY176" fmla="*/ 772001 h 1948203"/>
              <a:gd name="connsiteX177" fmla="*/ 37615 w 3569164"/>
              <a:gd name="connsiteY177" fmla="*/ 759387 h 1948203"/>
              <a:gd name="connsiteX178" fmla="*/ 0 w 3569164"/>
              <a:gd name="connsiteY178" fmla="*/ 710193 h 1948203"/>
              <a:gd name="connsiteX179" fmla="*/ 15046 w 3569164"/>
              <a:gd name="connsiteY179" fmla="*/ 703887 h 1948203"/>
              <a:gd name="connsiteX180" fmla="*/ 50153 w 3569164"/>
              <a:gd name="connsiteY180" fmla="*/ 749296 h 1948203"/>
              <a:gd name="connsiteX181" fmla="*/ 62691 w 3569164"/>
              <a:gd name="connsiteY181" fmla="*/ 756864 h 1948203"/>
              <a:gd name="connsiteX182" fmla="*/ 75229 w 3569164"/>
              <a:gd name="connsiteY182" fmla="*/ 750558 h 1948203"/>
              <a:gd name="connsiteX183" fmla="*/ 191835 w 3569164"/>
              <a:gd name="connsiteY183" fmla="*/ 620636 h 1948203"/>
              <a:gd name="connsiteX184" fmla="*/ 2128885 w 3569164"/>
              <a:gd name="connsiteY184" fmla="*/ 400994 h 1948203"/>
              <a:gd name="connsiteX185" fmla="*/ 2153823 w 3569164"/>
              <a:gd name="connsiteY185" fmla="*/ 413445 h 1948203"/>
              <a:gd name="connsiteX186" fmla="*/ 2421913 w 3569164"/>
              <a:gd name="connsiteY186" fmla="*/ 745885 h 1948203"/>
              <a:gd name="connsiteX187" fmla="*/ 2434382 w 3569164"/>
              <a:gd name="connsiteY187" fmla="*/ 752110 h 1948203"/>
              <a:gd name="connsiteX188" fmla="*/ 2448098 w 3569164"/>
              <a:gd name="connsiteY188" fmla="*/ 745885 h 1948203"/>
              <a:gd name="connsiteX189" fmla="*/ 2666311 w 3569164"/>
              <a:gd name="connsiteY189" fmla="*/ 419670 h 1948203"/>
              <a:gd name="connsiteX190" fmla="*/ 2691249 w 3569164"/>
              <a:gd name="connsiteY190" fmla="*/ 404729 h 1948203"/>
              <a:gd name="connsiteX191" fmla="*/ 2718682 w 3569164"/>
              <a:gd name="connsiteY191" fmla="*/ 417180 h 1948203"/>
              <a:gd name="connsiteX192" fmla="*/ 2978043 w 3569164"/>
              <a:gd name="connsiteY192" fmla="*/ 745885 h 1948203"/>
              <a:gd name="connsiteX193" fmla="*/ 2990512 w 3569164"/>
              <a:gd name="connsiteY193" fmla="*/ 752110 h 1948203"/>
              <a:gd name="connsiteX194" fmla="*/ 3004228 w 3569164"/>
              <a:gd name="connsiteY194" fmla="*/ 744640 h 1948203"/>
              <a:gd name="connsiteX195" fmla="*/ 3069069 w 3569164"/>
              <a:gd name="connsiteY195" fmla="*/ 646277 h 1948203"/>
              <a:gd name="connsiteX196" fmla="*/ 3080291 w 3569164"/>
              <a:gd name="connsiteY196" fmla="*/ 657483 h 1948203"/>
              <a:gd name="connsiteX197" fmla="*/ 3017945 w 3569164"/>
              <a:gd name="connsiteY197" fmla="*/ 753355 h 1948203"/>
              <a:gd name="connsiteX198" fmla="*/ 2991759 w 3569164"/>
              <a:gd name="connsiteY198" fmla="*/ 768296 h 1948203"/>
              <a:gd name="connsiteX199" fmla="*/ 2964327 w 3569164"/>
              <a:gd name="connsiteY199" fmla="*/ 755845 h 1948203"/>
              <a:gd name="connsiteX200" fmla="*/ 2704966 w 3569164"/>
              <a:gd name="connsiteY200" fmla="*/ 427141 h 1948203"/>
              <a:gd name="connsiteX201" fmla="*/ 2692496 w 3569164"/>
              <a:gd name="connsiteY201" fmla="*/ 420915 h 1948203"/>
              <a:gd name="connsiteX202" fmla="*/ 2678780 w 3569164"/>
              <a:gd name="connsiteY202" fmla="*/ 428386 h 1948203"/>
              <a:gd name="connsiteX203" fmla="*/ 2461814 w 3569164"/>
              <a:gd name="connsiteY203" fmla="*/ 753355 h 1948203"/>
              <a:gd name="connsiteX204" fmla="*/ 2435629 w 3569164"/>
              <a:gd name="connsiteY204" fmla="*/ 768296 h 1948203"/>
              <a:gd name="connsiteX205" fmla="*/ 2408197 w 3569164"/>
              <a:gd name="connsiteY205" fmla="*/ 755845 h 1948203"/>
              <a:gd name="connsiteX206" fmla="*/ 2141354 w 3569164"/>
              <a:gd name="connsiteY206" fmla="*/ 423405 h 1948203"/>
              <a:gd name="connsiteX207" fmla="*/ 2128885 w 3569164"/>
              <a:gd name="connsiteY207" fmla="*/ 417180 h 1948203"/>
              <a:gd name="connsiteX208" fmla="*/ 2116415 w 3569164"/>
              <a:gd name="connsiteY208" fmla="*/ 422160 h 1948203"/>
              <a:gd name="connsiteX209" fmla="*/ 1815906 w 3569164"/>
              <a:gd name="connsiteY209" fmla="*/ 762071 h 1948203"/>
              <a:gd name="connsiteX210" fmla="*/ 1790967 w 3569164"/>
              <a:gd name="connsiteY210" fmla="*/ 773277 h 1948203"/>
              <a:gd name="connsiteX211" fmla="*/ 1767275 w 3569164"/>
              <a:gd name="connsiteY211" fmla="*/ 762071 h 1948203"/>
              <a:gd name="connsiteX212" fmla="*/ 1474247 w 3569164"/>
              <a:gd name="connsiteY212" fmla="*/ 424651 h 1948203"/>
              <a:gd name="connsiteX213" fmla="*/ 1461778 w 3569164"/>
              <a:gd name="connsiteY213" fmla="*/ 418425 h 1948203"/>
              <a:gd name="connsiteX214" fmla="*/ 1449308 w 3569164"/>
              <a:gd name="connsiteY214" fmla="*/ 424651 h 1948203"/>
              <a:gd name="connsiteX215" fmla="*/ 1192441 w 3569164"/>
              <a:gd name="connsiteY215" fmla="*/ 755845 h 1948203"/>
              <a:gd name="connsiteX216" fmla="*/ 1165009 w 3569164"/>
              <a:gd name="connsiteY216" fmla="*/ 768296 h 1948203"/>
              <a:gd name="connsiteX217" fmla="*/ 1138823 w 3569164"/>
              <a:gd name="connsiteY217" fmla="*/ 753355 h 1948203"/>
              <a:gd name="connsiteX218" fmla="*/ 929339 w 3569164"/>
              <a:gd name="connsiteY218" fmla="*/ 430876 h 1948203"/>
              <a:gd name="connsiteX219" fmla="*/ 915623 w 3569164"/>
              <a:gd name="connsiteY219" fmla="*/ 422160 h 1948203"/>
              <a:gd name="connsiteX220" fmla="*/ 901907 w 3569164"/>
              <a:gd name="connsiteY220" fmla="*/ 429631 h 1948203"/>
              <a:gd name="connsiteX221" fmla="*/ 663743 w 3569164"/>
              <a:gd name="connsiteY221" fmla="*/ 752110 h 1948203"/>
              <a:gd name="connsiteX222" fmla="*/ 636311 w 3569164"/>
              <a:gd name="connsiteY222" fmla="*/ 765806 h 1948203"/>
              <a:gd name="connsiteX223" fmla="*/ 610125 w 3569164"/>
              <a:gd name="connsiteY223" fmla="*/ 749620 h 1948203"/>
              <a:gd name="connsiteX224" fmla="*/ 532816 w 3569164"/>
              <a:gd name="connsiteY224" fmla="*/ 625111 h 1948203"/>
              <a:gd name="connsiteX225" fmla="*/ 544038 w 3569164"/>
              <a:gd name="connsiteY225" fmla="*/ 611415 h 1948203"/>
              <a:gd name="connsiteX226" fmla="*/ 623842 w 3569164"/>
              <a:gd name="connsiteY226" fmla="*/ 742149 h 1948203"/>
              <a:gd name="connsiteX227" fmla="*/ 637558 w 3569164"/>
              <a:gd name="connsiteY227" fmla="*/ 749620 h 1948203"/>
              <a:gd name="connsiteX228" fmla="*/ 651274 w 3569164"/>
              <a:gd name="connsiteY228" fmla="*/ 743394 h 1948203"/>
              <a:gd name="connsiteX229" fmla="*/ 889437 w 3569164"/>
              <a:gd name="connsiteY229" fmla="*/ 419670 h 1948203"/>
              <a:gd name="connsiteX230" fmla="*/ 916870 w 3569164"/>
              <a:gd name="connsiteY230" fmla="*/ 405974 h 1948203"/>
              <a:gd name="connsiteX231" fmla="*/ 943055 w 3569164"/>
              <a:gd name="connsiteY231" fmla="*/ 420915 h 1948203"/>
              <a:gd name="connsiteX232" fmla="*/ 1152539 w 3569164"/>
              <a:gd name="connsiteY232" fmla="*/ 743394 h 1948203"/>
              <a:gd name="connsiteX233" fmla="*/ 1166255 w 3569164"/>
              <a:gd name="connsiteY233" fmla="*/ 752110 h 1948203"/>
              <a:gd name="connsiteX234" fmla="*/ 1179972 w 3569164"/>
              <a:gd name="connsiteY234" fmla="*/ 745885 h 1948203"/>
              <a:gd name="connsiteX235" fmla="*/ 1436839 w 3569164"/>
              <a:gd name="connsiteY235" fmla="*/ 414690 h 1948203"/>
              <a:gd name="connsiteX236" fmla="*/ 1461778 w 3569164"/>
              <a:gd name="connsiteY236" fmla="*/ 402239 h 1948203"/>
              <a:gd name="connsiteX237" fmla="*/ 1486716 w 3569164"/>
              <a:gd name="connsiteY237" fmla="*/ 413445 h 1948203"/>
              <a:gd name="connsiteX238" fmla="*/ 1778498 w 3569164"/>
              <a:gd name="connsiteY238" fmla="*/ 750865 h 1948203"/>
              <a:gd name="connsiteX239" fmla="*/ 1790967 w 3569164"/>
              <a:gd name="connsiteY239" fmla="*/ 757090 h 1948203"/>
              <a:gd name="connsiteX240" fmla="*/ 1803436 w 3569164"/>
              <a:gd name="connsiteY240" fmla="*/ 750865 h 1948203"/>
              <a:gd name="connsiteX241" fmla="*/ 2103946 w 3569164"/>
              <a:gd name="connsiteY241" fmla="*/ 412200 h 1948203"/>
              <a:gd name="connsiteX242" fmla="*/ 2128885 w 3569164"/>
              <a:gd name="connsiteY242" fmla="*/ 400994 h 1948203"/>
              <a:gd name="connsiteX243" fmla="*/ 2125315 w 3569164"/>
              <a:gd name="connsiteY243" fmla="*/ 0 h 1948203"/>
              <a:gd name="connsiteX244" fmla="*/ 2150201 w 3569164"/>
              <a:gd name="connsiteY244" fmla="*/ 12492 h 1948203"/>
              <a:gd name="connsiteX245" fmla="*/ 2417732 w 3569164"/>
              <a:gd name="connsiteY245" fmla="*/ 344795 h 1948203"/>
              <a:gd name="connsiteX246" fmla="*/ 2430175 w 3569164"/>
              <a:gd name="connsiteY246" fmla="*/ 351041 h 1948203"/>
              <a:gd name="connsiteX247" fmla="*/ 2443862 w 3569164"/>
              <a:gd name="connsiteY247" fmla="*/ 344795 h 1948203"/>
              <a:gd name="connsiteX248" fmla="*/ 2585716 w 3569164"/>
              <a:gd name="connsiteY248" fmla="*/ 133670 h 1948203"/>
              <a:gd name="connsiteX249" fmla="*/ 2596915 w 3569164"/>
              <a:gd name="connsiteY249" fmla="*/ 143664 h 1948203"/>
              <a:gd name="connsiteX250" fmla="*/ 2457550 w 3569164"/>
              <a:gd name="connsiteY250" fmla="*/ 352290 h 1948203"/>
              <a:gd name="connsiteX251" fmla="*/ 2431419 w 3569164"/>
              <a:gd name="connsiteY251" fmla="*/ 367281 h 1948203"/>
              <a:gd name="connsiteX252" fmla="*/ 2404044 w 3569164"/>
              <a:gd name="connsiteY252" fmla="*/ 354789 h 1948203"/>
              <a:gd name="connsiteX253" fmla="*/ 2137758 w 3569164"/>
              <a:gd name="connsiteY253" fmla="*/ 22486 h 1948203"/>
              <a:gd name="connsiteX254" fmla="*/ 2125315 w 3569164"/>
              <a:gd name="connsiteY254" fmla="*/ 16240 h 1948203"/>
              <a:gd name="connsiteX255" fmla="*/ 2112872 w 3569164"/>
              <a:gd name="connsiteY255" fmla="*/ 22486 h 1948203"/>
              <a:gd name="connsiteX256" fmla="*/ 1812989 w 3569164"/>
              <a:gd name="connsiteY256" fmla="*/ 361035 h 1948203"/>
              <a:gd name="connsiteX257" fmla="*/ 1788102 w 3569164"/>
              <a:gd name="connsiteY257" fmla="*/ 372279 h 1948203"/>
              <a:gd name="connsiteX258" fmla="*/ 1764460 w 3569164"/>
              <a:gd name="connsiteY258" fmla="*/ 361035 h 1948203"/>
              <a:gd name="connsiteX259" fmla="*/ 1472043 w 3569164"/>
              <a:gd name="connsiteY259" fmla="*/ 23736 h 1948203"/>
              <a:gd name="connsiteX260" fmla="*/ 1459600 w 3569164"/>
              <a:gd name="connsiteY260" fmla="*/ 17489 h 1948203"/>
              <a:gd name="connsiteX261" fmla="*/ 1447157 w 3569164"/>
              <a:gd name="connsiteY261" fmla="*/ 23736 h 1948203"/>
              <a:gd name="connsiteX262" fmla="*/ 1190825 w 3569164"/>
              <a:gd name="connsiteY262" fmla="*/ 354789 h 1948203"/>
              <a:gd name="connsiteX263" fmla="*/ 1163450 w 3569164"/>
              <a:gd name="connsiteY263" fmla="*/ 366032 h 1948203"/>
              <a:gd name="connsiteX264" fmla="*/ 1137319 w 3569164"/>
              <a:gd name="connsiteY264" fmla="*/ 352290 h 1948203"/>
              <a:gd name="connsiteX265" fmla="*/ 994222 w 3569164"/>
              <a:gd name="connsiteY265" fmla="*/ 131172 h 1948203"/>
              <a:gd name="connsiteX266" fmla="*/ 1006665 w 3569164"/>
              <a:gd name="connsiteY266" fmla="*/ 121178 h 1948203"/>
              <a:gd name="connsiteX267" fmla="*/ 1151007 w 3569164"/>
              <a:gd name="connsiteY267" fmla="*/ 343546 h 1948203"/>
              <a:gd name="connsiteX268" fmla="*/ 1164695 w 3569164"/>
              <a:gd name="connsiteY268" fmla="*/ 351041 h 1948203"/>
              <a:gd name="connsiteX269" fmla="*/ 1178382 w 3569164"/>
              <a:gd name="connsiteY269" fmla="*/ 344795 h 1948203"/>
              <a:gd name="connsiteX270" fmla="*/ 1434713 w 3569164"/>
              <a:gd name="connsiteY270" fmla="*/ 13742 h 1948203"/>
              <a:gd name="connsiteX271" fmla="*/ 1459600 w 3569164"/>
              <a:gd name="connsiteY271" fmla="*/ 1249 h 1948203"/>
              <a:gd name="connsiteX272" fmla="*/ 1484486 w 3569164"/>
              <a:gd name="connsiteY272" fmla="*/ 12492 h 1948203"/>
              <a:gd name="connsiteX273" fmla="*/ 1775659 w 3569164"/>
              <a:gd name="connsiteY273" fmla="*/ 349792 h 1948203"/>
              <a:gd name="connsiteX274" fmla="*/ 1788102 w 3569164"/>
              <a:gd name="connsiteY274" fmla="*/ 356038 h 1948203"/>
              <a:gd name="connsiteX275" fmla="*/ 1800546 w 3569164"/>
              <a:gd name="connsiteY275" fmla="*/ 349792 h 1948203"/>
              <a:gd name="connsiteX276" fmla="*/ 2100428 w 3569164"/>
              <a:gd name="connsiteY276" fmla="*/ 11243 h 1948203"/>
              <a:gd name="connsiteX277" fmla="*/ 2125315 w 3569164"/>
              <a:gd name="connsiteY277" fmla="*/ 0 h 1948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Lst>
            <a:rect l="l" t="t" r="r" b="b"/>
            <a:pathLst>
              <a:path w="3569164" h="1948203">
                <a:moveTo>
                  <a:pt x="1779711" y="1944540"/>
                </a:moveTo>
                <a:lnTo>
                  <a:pt x="1795093" y="1944540"/>
                </a:lnTo>
                <a:cubicBezTo>
                  <a:pt x="1792896" y="1946371"/>
                  <a:pt x="1790698" y="1948203"/>
                  <a:pt x="1787402" y="1948203"/>
                </a:cubicBezTo>
                <a:cubicBezTo>
                  <a:pt x="1784106" y="1948203"/>
                  <a:pt x="1780810" y="1946371"/>
                  <a:pt x="1779711" y="1944540"/>
                </a:cubicBezTo>
                <a:close/>
                <a:moveTo>
                  <a:pt x="2124690" y="1592984"/>
                </a:moveTo>
                <a:cubicBezTo>
                  <a:pt x="2134644" y="1592984"/>
                  <a:pt x="2143354" y="1596697"/>
                  <a:pt x="2149576" y="1604125"/>
                </a:cubicBezTo>
                <a:lnTo>
                  <a:pt x="2402172" y="1916067"/>
                </a:lnTo>
                <a:lnTo>
                  <a:pt x="2404661" y="1943300"/>
                </a:lnTo>
                <a:lnTo>
                  <a:pt x="2402172" y="1943300"/>
                </a:lnTo>
                <a:lnTo>
                  <a:pt x="2137133" y="1615265"/>
                </a:lnTo>
                <a:cubicBezTo>
                  <a:pt x="2133400" y="1610314"/>
                  <a:pt x="2129667" y="1609076"/>
                  <a:pt x="2124690" y="1609076"/>
                </a:cubicBezTo>
                <a:cubicBezTo>
                  <a:pt x="2119712" y="1609076"/>
                  <a:pt x="2114735" y="1610314"/>
                  <a:pt x="2112246" y="1614027"/>
                </a:cubicBezTo>
                <a:lnTo>
                  <a:pt x="1818588" y="1943300"/>
                </a:lnTo>
                <a:lnTo>
                  <a:pt x="1796190" y="1943300"/>
                </a:lnTo>
                <a:cubicBezTo>
                  <a:pt x="1798679" y="1942062"/>
                  <a:pt x="1798679" y="1942062"/>
                  <a:pt x="1799923" y="1939587"/>
                </a:cubicBezTo>
                <a:lnTo>
                  <a:pt x="2099803" y="1602887"/>
                </a:lnTo>
                <a:cubicBezTo>
                  <a:pt x="2106025" y="1596697"/>
                  <a:pt x="2114735" y="1592984"/>
                  <a:pt x="2124690" y="1592984"/>
                </a:cubicBezTo>
                <a:close/>
                <a:moveTo>
                  <a:pt x="1458676" y="1592984"/>
                </a:moveTo>
                <a:cubicBezTo>
                  <a:pt x="1468631" y="1592984"/>
                  <a:pt x="1477341" y="1595468"/>
                  <a:pt x="1483562" y="1602922"/>
                </a:cubicBezTo>
                <a:lnTo>
                  <a:pt x="1774733" y="1939569"/>
                </a:lnTo>
                <a:cubicBezTo>
                  <a:pt x="1775977" y="1940811"/>
                  <a:pt x="1777221" y="1942054"/>
                  <a:pt x="1778466" y="1943296"/>
                </a:cubicBezTo>
                <a:lnTo>
                  <a:pt x="1756068" y="1943296"/>
                </a:lnTo>
                <a:lnTo>
                  <a:pt x="1471119" y="1614102"/>
                </a:lnTo>
                <a:cubicBezTo>
                  <a:pt x="1468631" y="1610375"/>
                  <a:pt x="1463653" y="1607891"/>
                  <a:pt x="1458676" y="1607891"/>
                </a:cubicBezTo>
                <a:cubicBezTo>
                  <a:pt x="1453699" y="1607891"/>
                  <a:pt x="1449966" y="1610375"/>
                  <a:pt x="1446233" y="1614102"/>
                </a:cubicBezTo>
                <a:lnTo>
                  <a:pt x="1191148" y="1943296"/>
                </a:lnTo>
                <a:lnTo>
                  <a:pt x="1169995" y="1943296"/>
                </a:lnTo>
                <a:lnTo>
                  <a:pt x="1171239" y="1939569"/>
                </a:lnTo>
                <a:cubicBezTo>
                  <a:pt x="1172483" y="1938327"/>
                  <a:pt x="1174972" y="1935842"/>
                  <a:pt x="1177461" y="1934600"/>
                </a:cubicBezTo>
                <a:lnTo>
                  <a:pt x="1433790" y="1604164"/>
                </a:lnTo>
                <a:cubicBezTo>
                  <a:pt x="1440011" y="1596710"/>
                  <a:pt x="1448722" y="1592984"/>
                  <a:pt x="1458676" y="1592984"/>
                </a:cubicBezTo>
                <a:close/>
                <a:moveTo>
                  <a:pt x="3240463" y="1202978"/>
                </a:moveTo>
                <a:cubicBezTo>
                  <a:pt x="3250433" y="1202978"/>
                  <a:pt x="3260403" y="1207825"/>
                  <a:pt x="3266635" y="1216306"/>
                </a:cubicBezTo>
                <a:lnTo>
                  <a:pt x="3316486" y="1281738"/>
                </a:lnTo>
                <a:cubicBezTo>
                  <a:pt x="3310254" y="1282949"/>
                  <a:pt x="3305269" y="1282949"/>
                  <a:pt x="3299038" y="1284161"/>
                </a:cubicBezTo>
                <a:lnTo>
                  <a:pt x="3254172" y="1224788"/>
                </a:lnTo>
                <a:cubicBezTo>
                  <a:pt x="3250433" y="1221153"/>
                  <a:pt x="3245448" y="1218730"/>
                  <a:pt x="3240463" y="1218730"/>
                </a:cubicBezTo>
                <a:cubicBezTo>
                  <a:pt x="3234231" y="1218730"/>
                  <a:pt x="3230493" y="1221153"/>
                  <a:pt x="3226754" y="1226000"/>
                </a:cubicBezTo>
                <a:lnTo>
                  <a:pt x="3188119" y="1284161"/>
                </a:lnTo>
                <a:cubicBezTo>
                  <a:pt x="3181888" y="1282949"/>
                  <a:pt x="3175656" y="1282949"/>
                  <a:pt x="3169425" y="1281738"/>
                </a:cubicBezTo>
                <a:lnTo>
                  <a:pt x="3213045" y="1217518"/>
                </a:lnTo>
                <a:cubicBezTo>
                  <a:pt x="3219276" y="1207825"/>
                  <a:pt x="3229246" y="1202978"/>
                  <a:pt x="3240463" y="1202978"/>
                </a:cubicBezTo>
                <a:close/>
                <a:moveTo>
                  <a:pt x="2127066" y="1197484"/>
                </a:moveTo>
                <a:cubicBezTo>
                  <a:pt x="2137051" y="1197484"/>
                  <a:pt x="2145788" y="1202481"/>
                  <a:pt x="2152029" y="1209976"/>
                </a:cubicBezTo>
                <a:lnTo>
                  <a:pt x="2371699" y="1483564"/>
                </a:lnTo>
                <a:cubicBezTo>
                  <a:pt x="2369203" y="1489810"/>
                  <a:pt x="2369203" y="1497306"/>
                  <a:pt x="2367954" y="1504801"/>
                </a:cubicBezTo>
                <a:lnTo>
                  <a:pt x="2139547" y="1219970"/>
                </a:lnTo>
                <a:cubicBezTo>
                  <a:pt x="2135803" y="1216223"/>
                  <a:pt x="2132059" y="1213724"/>
                  <a:pt x="2127066" y="1213724"/>
                </a:cubicBezTo>
                <a:cubicBezTo>
                  <a:pt x="2122074" y="1213724"/>
                  <a:pt x="2117081" y="1216223"/>
                  <a:pt x="2114585" y="1218721"/>
                </a:cubicBezTo>
                <a:lnTo>
                  <a:pt x="1813786" y="1558519"/>
                </a:lnTo>
                <a:cubicBezTo>
                  <a:pt x="1807546" y="1566015"/>
                  <a:pt x="1797561" y="1569763"/>
                  <a:pt x="1788824" y="1569763"/>
                </a:cubicBezTo>
                <a:cubicBezTo>
                  <a:pt x="1778839" y="1569763"/>
                  <a:pt x="1771350" y="1566015"/>
                  <a:pt x="1765109" y="1558519"/>
                </a:cubicBezTo>
                <a:lnTo>
                  <a:pt x="1471799" y="1219970"/>
                </a:lnTo>
                <a:cubicBezTo>
                  <a:pt x="1469303" y="1216223"/>
                  <a:pt x="1464311" y="1213724"/>
                  <a:pt x="1459318" y="1213724"/>
                </a:cubicBezTo>
                <a:cubicBezTo>
                  <a:pt x="1454326" y="1213724"/>
                  <a:pt x="1450581" y="1216223"/>
                  <a:pt x="1446837" y="1219970"/>
                </a:cubicBezTo>
                <a:lnTo>
                  <a:pt x="1210941" y="1524789"/>
                </a:lnTo>
                <a:cubicBezTo>
                  <a:pt x="1210941" y="1517294"/>
                  <a:pt x="1209693" y="1508549"/>
                  <a:pt x="1208445" y="1501053"/>
                </a:cubicBezTo>
                <a:lnTo>
                  <a:pt x="1434356" y="1209976"/>
                </a:lnTo>
                <a:cubicBezTo>
                  <a:pt x="1440596" y="1202481"/>
                  <a:pt x="1449333" y="1198733"/>
                  <a:pt x="1459318" y="1198733"/>
                </a:cubicBezTo>
                <a:cubicBezTo>
                  <a:pt x="1468055" y="1197484"/>
                  <a:pt x="1478040" y="1202481"/>
                  <a:pt x="1484281" y="1209976"/>
                </a:cubicBezTo>
                <a:lnTo>
                  <a:pt x="1776343" y="1548525"/>
                </a:lnTo>
                <a:cubicBezTo>
                  <a:pt x="1780087" y="1552273"/>
                  <a:pt x="1783831" y="1553522"/>
                  <a:pt x="1788824" y="1553522"/>
                </a:cubicBezTo>
                <a:cubicBezTo>
                  <a:pt x="1793816" y="1553522"/>
                  <a:pt x="1797561" y="1552273"/>
                  <a:pt x="1801305" y="1548525"/>
                </a:cubicBezTo>
                <a:lnTo>
                  <a:pt x="2102104" y="1207478"/>
                </a:lnTo>
                <a:cubicBezTo>
                  <a:pt x="2108344" y="1201232"/>
                  <a:pt x="2117081" y="1197484"/>
                  <a:pt x="2127066" y="1197484"/>
                </a:cubicBezTo>
                <a:close/>
                <a:moveTo>
                  <a:pt x="398084" y="1197484"/>
                </a:moveTo>
                <a:cubicBezTo>
                  <a:pt x="407927" y="1198746"/>
                  <a:pt x="417770" y="1205055"/>
                  <a:pt x="422692" y="1213889"/>
                </a:cubicBezTo>
                <a:lnTo>
                  <a:pt x="454682" y="1266890"/>
                </a:lnTo>
                <a:cubicBezTo>
                  <a:pt x="448530" y="1269414"/>
                  <a:pt x="444839" y="1270676"/>
                  <a:pt x="438687" y="1271938"/>
                </a:cubicBezTo>
                <a:lnTo>
                  <a:pt x="409157" y="1221460"/>
                </a:lnTo>
                <a:cubicBezTo>
                  <a:pt x="405466" y="1217675"/>
                  <a:pt x="401775" y="1215151"/>
                  <a:pt x="396853" y="1213889"/>
                </a:cubicBezTo>
                <a:cubicBezTo>
                  <a:pt x="391932" y="1213889"/>
                  <a:pt x="387010" y="1216413"/>
                  <a:pt x="383319" y="1218937"/>
                </a:cubicBezTo>
                <a:lnTo>
                  <a:pt x="323029" y="1289605"/>
                </a:lnTo>
                <a:cubicBezTo>
                  <a:pt x="315646" y="1288343"/>
                  <a:pt x="308264" y="1288343"/>
                  <a:pt x="302112" y="1287081"/>
                </a:cubicBezTo>
                <a:lnTo>
                  <a:pt x="371015" y="1208841"/>
                </a:lnTo>
                <a:cubicBezTo>
                  <a:pt x="378397" y="1201270"/>
                  <a:pt x="388240" y="1197484"/>
                  <a:pt x="398084" y="1197484"/>
                </a:cubicBezTo>
                <a:close/>
                <a:moveTo>
                  <a:pt x="402932" y="803233"/>
                </a:moveTo>
                <a:cubicBezTo>
                  <a:pt x="412932" y="803233"/>
                  <a:pt x="422933" y="809471"/>
                  <a:pt x="427933" y="818204"/>
                </a:cubicBezTo>
                <a:lnTo>
                  <a:pt x="625438" y="1141327"/>
                </a:lnTo>
                <a:cubicBezTo>
                  <a:pt x="626688" y="1142574"/>
                  <a:pt x="627938" y="1143822"/>
                  <a:pt x="630438" y="1146317"/>
                </a:cubicBezTo>
                <a:lnTo>
                  <a:pt x="617937" y="1156297"/>
                </a:lnTo>
                <a:cubicBezTo>
                  <a:pt x="616687" y="1155050"/>
                  <a:pt x="614187" y="1152555"/>
                  <a:pt x="611687" y="1148812"/>
                </a:cubicBezTo>
                <a:lnTo>
                  <a:pt x="414182" y="826937"/>
                </a:lnTo>
                <a:cubicBezTo>
                  <a:pt x="410432" y="821947"/>
                  <a:pt x="406682" y="819452"/>
                  <a:pt x="401682" y="818204"/>
                </a:cubicBezTo>
                <a:cubicBezTo>
                  <a:pt x="396682" y="818204"/>
                  <a:pt x="391682" y="820699"/>
                  <a:pt x="387932" y="824442"/>
                </a:cubicBezTo>
                <a:lnTo>
                  <a:pt x="85424" y="1160040"/>
                </a:lnTo>
                <a:cubicBezTo>
                  <a:pt x="81674" y="1163783"/>
                  <a:pt x="76674" y="1166278"/>
                  <a:pt x="70424" y="1168773"/>
                </a:cubicBezTo>
                <a:cubicBezTo>
                  <a:pt x="66674" y="1163783"/>
                  <a:pt x="64174" y="1158793"/>
                  <a:pt x="60424" y="1155050"/>
                </a:cubicBezTo>
                <a:cubicBezTo>
                  <a:pt x="64174" y="1155050"/>
                  <a:pt x="70424" y="1152555"/>
                  <a:pt x="72924" y="1148812"/>
                </a:cubicBezTo>
                <a:lnTo>
                  <a:pt x="375431" y="813214"/>
                </a:lnTo>
                <a:cubicBezTo>
                  <a:pt x="382932" y="805728"/>
                  <a:pt x="392932" y="801986"/>
                  <a:pt x="402932" y="803233"/>
                </a:cubicBezTo>
                <a:close/>
                <a:moveTo>
                  <a:pt x="915972" y="801988"/>
                </a:moveTo>
                <a:cubicBezTo>
                  <a:pt x="925921" y="801988"/>
                  <a:pt x="935871" y="808158"/>
                  <a:pt x="942089" y="816797"/>
                </a:cubicBezTo>
                <a:lnTo>
                  <a:pt x="954526" y="837777"/>
                </a:lnTo>
                <a:lnTo>
                  <a:pt x="943333" y="848884"/>
                </a:lnTo>
                <a:lnTo>
                  <a:pt x="928409" y="825436"/>
                </a:lnTo>
                <a:cubicBezTo>
                  <a:pt x="925921" y="821734"/>
                  <a:pt x="919703" y="818031"/>
                  <a:pt x="914728" y="818031"/>
                </a:cubicBezTo>
                <a:cubicBezTo>
                  <a:pt x="909753" y="818031"/>
                  <a:pt x="904779" y="820500"/>
                  <a:pt x="901047" y="825436"/>
                </a:cubicBezTo>
                <a:lnTo>
                  <a:pt x="755536" y="1022896"/>
                </a:lnTo>
                <a:lnTo>
                  <a:pt x="692108" y="1080900"/>
                </a:lnTo>
                <a:lnTo>
                  <a:pt x="888611" y="815563"/>
                </a:lnTo>
                <a:cubicBezTo>
                  <a:pt x="894829" y="806924"/>
                  <a:pt x="904779" y="801988"/>
                  <a:pt x="915972" y="801988"/>
                </a:cubicBezTo>
                <a:close/>
                <a:moveTo>
                  <a:pt x="2686290" y="801986"/>
                </a:moveTo>
                <a:cubicBezTo>
                  <a:pt x="2696227" y="801986"/>
                  <a:pt x="2706164" y="805698"/>
                  <a:pt x="2713616" y="814359"/>
                </a:cubicBezTo>
                <a:lnTo>
                  <a:pt x="2971970" y="1139780"/>
                </a:lnTo>
                <a:cubicBezTo>
                  <a:pt x="2974454" y="1144729"/>
                  <a:pt x="2979423" y="1147204"/>
                  <a:pt x="2984391" y="1145967"/>
                </a:cubicBezTo>
                <a:cubicBezTo>
                  <a:pt x="2989359" y="1145967"/>
                  <a:pt x="2995570" y="1144729"/>
                  <a:pt x="2998054" y="1139780"/>
                </a:cubicBezTo>
                <a:lnTo>
                  <a:pt x="3210451" y="818071"/>
                </a:lnTo>
                <a:cubicBezTo>
                  <a:pt x="3216661" y="809410"/>
                  <a:pt x="3226598" y="803223"/>
                  <a:pt x="3237776" y="803223"/>
                </a:cubicBezTo>
                <a:cubicBezTo>
                  <a:pt x="3247713" y="803223"/>
                  <a:pt x="3257650" y="808172"/>
                  <a:pt x="3263860" y="816834"/>
                </a:cubicBezTo>
                <a:lnTo>
                  <a:pt x="3499857" y="1137305"/>
                </a:lnTo>
                <a:cubicBezTo>
                  <a:pt x="3502341" y="1141017"/>
                  <a:pt x="3507309" y="1143492"/>
                  <a:pt x="3513520" y="1143492"/>
                </a:cubicBezTo>
                <a:cubicBezTo>
                  <a:pt x="3514762" y="1143492"/>
                  <a:pt x="3517246" y="1142255"/>
                  <a:pt x="3519730" y="1141017"/>
                </a:cubicBezTo>
                <a:cubicBezTo>
                  <a:pt x="3514762" y="1147204"/>
                  <a:pt x="3512277" y="1153391"/>
                  <a:pt x="3507309" y="1158340"/>
                </a:cubicBezTo>
                <a:cubicBezTo>
                  <a:pt x="3498614" y="1157103"/>
                  <a:pt x="3491162" y="1152153"/>
                  <a:pt x="3486194" y="1145967"/>
                </a:cubicBezTo>
                <a:lnTo>
                  <a:pt x="3251439" y="825495"/>
                </a:lnTo>
                <a:cubicBezTo>
                  <a:pt x="3247713" y="821783"/>
                  <a:pt x="3242745" y="819309"/>
                  <a:pt x="3237776" y="819309"/>
                </a:cubicBezTo>
                <a:cubicBezTo>
                  <a:pt x="3231566" y="819309"/>
                  <a:pt x="3227840" y="821783"/>
                  <a:pt x="3224114" y="826733"/>
                </a:cubicBezTo>
                <a:lnTo>
                  <a:pt x="3011717" y="1148441"/>
                </a:lnTo>
                <a:cubicBezTo>
                  <a:pt x="3005506" y="1157103"/>
                  <a:pt x="2995570" y="1162052"/>
                  <a:pt x="2985633" y="1163289"/>
                </a:cubicBezTo>
                <a:cubicBezTo>
                  <a:pt x="2975696" y="1163289"/>
                  <a:pt x="2965760" y="1158340"/>
                  <a:pt x="2958307" y="1150916"/>
                </a:cubicBezTo>
                <a:lnTo>
                  <a:pt x="2699953" y="824258"/>
                </a:lnTo>
                <a:cubicBezTo>
                  <a:pt x="2697469" y="820546"/>
                  <a:pt x="2692501" y="818071"/>
                  <a:pt x="2687533" y="818071"/>
                </a:cubicBezTo>
                <a:cubicBezTo>
                  <a:pt x="2682564" y="818071"/>
                  <a:pt x="2677596" y="820546"/>
                  <a:pt x="2673870" y="825495"/>
                </a:cubicBezTo>
                <a:lnTo>
                  <a:pt x="2647786" y="863853"/>
                </a:lnTo>
                <a:lnTo>
                  <a:pt x="2636607" y="852717"/>
                </a:lnTo>
                <a:lnTo>
                  <a:pt x="2661449" y="816834"/>
                </a:lnTo>
                <a:cubicBezTo>
                  <a:pt x="2666417" y="806935"/>
                  <a:pt x="2676354" y="801986"/>
                  <a:pt x="2686290" y="801986"/>
                </a:cubicBezTo>
                <a:close/>
                <a:moveTo>
                  <a:pt x="2126762" y="796494"/>
                </a:moveTo>
                <a:cubicBezTo>
                  <a:pt x="2136738" y="796494"/>
                  <a:pt x="2145467" y="801491"/>
                  <a:pt x="2151702" y="808986"/>
                </a:cubicBezTo>
                <a:lnTo>
                  <a:pt x="2419806" y="1142538"/>
                </a:lnTo>
                <a:cubicBezTo>
                  <a:pt x="2422300" y="1146286"/>
                  <a:pt x="2427288" y="1148784"/>
                  <a:pt x="2432276" y="1148784"/>
                </a:cubicBezTo>
                <a:cubicBezTo>
                  <a:pt x="2438511" y="1148784"/>
                  <a:pt x="2442252" y="1146286"/>
                  <a:pt x="2445993" y="1141289"/>
                </a:cubicBezTo>
                <a:lnTo>
                  <a:pt x="2568199" y="957648"/>
                </a:lnTo>
                <a:cubicBezTo>
                  <a:pt x="2569446" y="966393"/>
                  <a:pt x="2569446" y="975138"/>
                  <a:pt x="2569446" y="985132"/>
                </a:cubicBezTo>
                <a:lnTo>
                  <a:pt x="2459710" y="1150034"/>
                </a:lnTo>
                <a:cubicBezTo>
                  <a:pt x="2453475" y="1160028"/>
                  <a:pt x="2444746" y="1165025"/>
                  <a:pt x="2433523" y="1165025"/>
                </a:cubicBezTo>
                <a:cubicBezTo>
                  <a:pt x="2422300" y="1166274"/>
                  <a:pt x="2413571" y="1161277"/>
                  <a:pt x="2406089" y="1152532"/>
                </a:cubicBezTo>
                <a:lnTo>
                  <a:pt x="2139232" y="818980"/>
                </a:lnTo>
                <a:cubicBezTo>
                  <a:pt x="2135491" y="815233"/>
                  <a:pt x="2131750" y="812734"/>
                  <a:pt x="2126762" y="812734"/>
                </a:cubicBezTo>
                <a:cubicBezTo>
                  <a:pt x="2121774" y="812734"/>
                  <a:pt x="2116786" y="815233"/>
                  <a:pt x="2114292" y="817731"/>
                </a:cubicBezTo>
                <a:lnTo>
                  <a:pt x="1813765" y="1157529"/>
                </a:lnTo>
                <a:cubicBezTo>
                  <a:pt x="1807530" y="1165025"/>
                  <a:pt x="1797554" y="1168773"/>
                  <a:pt x="1788826" y="1168773"/>
                </a:cubicBezTo>
                <a:cubicBezTo>
                  <a:pt x="1778850" y="1168773"/>
                  <a:pt x="1771368" y="1165025"/>
                  <a:pt x="1765133" y="1157529"/>
                </a:cubicBezTo>
                <a:lnTo>
                  <a:pt x="1472088" y="818980"/>
                </a:lnTo>
                <a:cubicBezTo>
                  <a:pt x="1469594" y="815233"/>
                  <a:pt x="1464606" y="813983"/>
                  <a:pt x="1459618" y="813983"/>
                </a:cubicBezTo>
                <a:cubicBezTo>
                  <a:pt x="1454630" y="813983"/>
                  <a:pt x="1450889" y="815233"/>
                  <a:pt x="1447148" y="818980"/>
                </a:cubicBezTo>
                <a:lnTo>
                  <a:pt x="1190266" y="1152532"/>
                </a:lnTo>
                <a:cubicBezTo>
                  <a:pt x="1184031" y="1160028"/>
                  <a:pt x="1172808" y="1165025"/>
                  <a:pt x="1162832" y="1163775"/>
                </a:cubicBezTo>
                <a:cubicBezTo>
                  <a:pt x="1151609" y="1163775"/>
                  <a:pt x="1142881" y="1157529"/>
                  <a:pt x="1136646" y="1150034"/>
                </a:cubicBezTo>
                <a:lnTo>
                  <a:pt x="1010699" y="953900"/>
                </a:lnTo>
                <a:cubicBezTo>
                  <a:pt x="1010699" y="952651"/>
                  <a:pt x="1010699" y="951402"/>
                  <a:pt x="1010699" y="951402"/>
                </a:cubicBezTo>
                <a:lnTo>
                  <a:pt x="1011946" y="927666"/>
                </a:lnTo>
                <a:lnTo>
                  <a:pt x="1150362" y="1140040"/>
                </a:lnTo>
                <a:cubicBezTo>
                  <a:pt x="1154103" y="1145037"/>
                  <a:pt x="1157844" y="1147535"/>
                  <a:pt x="1164079" y="1147535"/>
                </a:cubicBezTo>
                <a:cubicBezTo>
                  <a:pt x="1169067" y="1147535"/>
                  <a:pt x="1174055" y="1146286"/>
                  <a:pt x="1177796" y="1141289"/>
                </a:cubicBezTo>
                <a:lnTo>
                  <a:pt x="1434678" y="808986"/>
                </a:lnTo>
                <a:cubicBezTo>
                  <a:pt x="1440913" y="801491"/>
                  <a:pt x="1449642" y="797743"/>
                  <a:pt x="1459618" y="797743"/>
                </a:cubicBezTo>
                <a:cubicBezTo>
                  <a:pt x="1468347" y="797743"/>
                  <a:pt x="1478323" y="801491"/>
                  <a:pt x="1484558" y="808986"/>
                </a:cubicBezTo>
                <a:lnTo>
                  <a:pt x="1776356" y="1147535"/>
                </a:lnTo>
                <a:cubicBezTo>
                  <a:pt x="1780096" y="1151283"/>
                  <a:pt x="1783838" y="1152532"/>
                  <a:pt x="1788826" y="1153781"/>
                </a:cubicBezTo>
                <a:cubicBezTo>
                  <a:pt x="1793814" y="1152532"/>
                  <a:pt x="1797554" y="1151283"/>
                  <a:pt x="1801296" y="1147535"/>
                </a:cubicBezTo>
                <a:lnTo>
                  <a:pt x="2101822" y="807737"/>
                </a:lnTo>
                <a:cubicBezTo>
                  <a:pt x="2108057" y="800242"/>
                  <a:pt x="2116786" y="796494"/>
                  <a:pt x="2126762" y="796494"/>
                </a:cubicBezTo>
                <a:close/>
                <a:moveTo>
                  <a:pt x="3400129" y="626210"/>
                </a:moveTo>
                <a:lnTo>
                  <a:pt x="3431202" y="640112"/>
                </a:lnTo>
                <a:lnTo>
                  <a:pt x="3504533" y="743751"/>
                </a:lnTo>
                <a:cubicBezTo>
                  <a:pt x="3507019" y="747543"/>
                  <a:pt x="3511990" y="750070"/>
                  <a:pt x="3518205" y="748807"/>
                </a:cubicBezTo>
                <a:cubicBezTo>
                  <a:pt x="3524420" y="748807"/>
                  <a:pt x="3528148" y="746279"/>
                  <a:pt x="3531877" y="741223"/>
                </a:cubicBezTo>
                <a:lnTo>
                  <a:pt x="3554249" y="699515"/>
                </a:lnTo>
                <a:lnTo>
                  <a:pt x="3569164" y="705835"/>
                </a:lnTo>
                <a:lnTo>
                  <a:pt x="3545549" y="748807"/>
                </a:lnTo>
                <a:cubicBezTo>
                  <a:pt x="3540577" y="758918"/>
                  <a:pt x="3530634" y="765237"/>
                  <a:pt x="3519448" y="766501"/>
                </a:cubicBezTo>
                <a:cubicBezTo>
                  <a:pt x="3508262" y="767765"/>
                  <a:pt x="3497076" y="761445"/>
                  <a:pt x="3490861" y="752598"/>
                </a:cubicBezTo>
                <a:close/>
                <a:moveTo>
                  <a:pt x="229450" y="604238"/>
                </a:moveTo>
                <a:lnTo>
                  <a:pt x="87768" y="761910"/>
                </a:lnTo>
                <a:cubicBezTo>
                  <a:pt x="81498" y="769478"/>
                  <a:pt x="71468" y="773262"/>
                  <a:pt x="61437" y="772001"/>
                </a:cubicBezTo>
                <a:cubicBezTo>
                  <a:pt x="51407" y="772001"/>
                  <a:pt x="43884" y="766955"/>
                  <a:pt x="37615" y="759387"/>
                </a:cubicBezTo>
                <a:lnTo>
                  <a:pt x="0" y="710193"/>
                </a:lnTo>
                <a:lnTo>
                  <a:pt x="15046" y="703887"/>
                </a:lnTo>
                <a:lnTo>
                  <a:pt x="50153" y="749296"/>
                </a:lnTo>
                <a:cubicBezTo>
                  <a:pt x="52660" y="754342"/>
                  <a:pt x="57676" y="756864"/>
                  <a:pt x="62691" y="756864"/>
                </a:cubicBezTo>
                <a:cubicBezTo>
                  <a:pt x="66453" y="756864"/>
                  <a:pt x="72722" y="754342"/>
                  <a:pt x="75229" y="750558"/>
                </a:cubicBezTo>
                <a:lnTo>
                  <a:pt x="191835" y="620636"/>
                </a:lnTo>
                <a:close/>
                <a:moveTo>
                  <a:pt x="2128885" y="400994"/>
                </a:moveTo>
                <a:cubicBezTo>
                  <a:pt x="2138860" y="400994"/>
                  <a:pt x="2147588" y="405974"/>
                  <a:pt x="2153823" y="413445"/>
                </a:cubicBezTo>
                <a:lnTo>
                  <a:pt x="2421913" y="745885"/>
                </a:lnTo>
                <a:cubicBezTo>
                  <a:pt x="2424407" y="749620"/>
                  <a:pt x="2429394" y="752110"/>
                  <a:pt x="2434382" y="752110"/>
                </a:cubicBezTo>
                <a:cubicBezTo>
                  <a:pt x="2440617" y="752110"/>
                  <a:pt x="2444358" y="749620"/>
                  <a:pt x="2448098" y="745885"/>
                </a:cubicBezTo>
                <a:lnTo>
                  <a:pt x="2666311" y="419670"/>
                </a:lnTo>
                <a:cubicBezTo>
                  <a:pt x="2671298" y="410954"/>
                  <a:pt x="2681274" y="404729"/>
                  <a:pt x="2691249" y="404729"/>
                </a:cubicBezTo>
                <a:cubicBezTo>
                  <a:pt x="2701225" y="404729"/>
                  <a:pt x="2711200" y="408464"/>
                  <a:pt x="2718682" y="417180"/>
                </a:cubicBezTo>
                <a:lnTo>
                  <a:pt x="2978043" y="745885"/>
                </a:lnTo>
                <a:cubicBezTo>
                  <a:pt x="2980537" y="749620"/>
                  <a:pt x="2985524" y="752110"/>
                  <a:pt x="2990512" y="752110"/>
                </a:cubicBezTo>
                <a:cubicBezTo>
                  <a:pt x="2995500" y="752110"/>
                  <a:pt x="3001734" y="749620"/>
                  <a:pt x="3004228" y="744640"/>
                </a:cubicBezTo>
                <a:lnTo>
                  <a:pt x="3069069" y="646277"/>
                </a:lnTo>
                <a:lnTo>
                  <a:pt x="3080291" y="657483"/>
                </a:lnTo>
                <a:lnTo>
                  <a:pt x="3017945" y="753355"/>
                </a:lnTo>
                <a:cubicBezTo>
                  <a:pt x="3011710" y="762071"/>
                  <a:pt x="3001734" y="768296"/>
                  <a:pt x="2991759" y="768296"/>
                </a:cubicBezTo>
                <a:cubicBezTo>
                  <a:pt x="2980537" y="768296"/>
                  <a:pt x="2971808" y="763316"/>
                  <a:pt x="2964327" y="755845"/>
                </a:cubicBezTo>
                <a:lnTo>
                  <a:pt x="2704966" y="427141"/>
                </a:lnTo>
                <a:cubicBezTo>
                  <a:pt x="2702472" y="423405"/>
                  <a:pt x="2697484" y="420915"/>
                  <a:pt x="2692496" y="420915"/>
                </a:cubicBezTo>
                <a:cubicBezTo>
                  <a:pt x="2687508" y="420915"/>
                  <a:pt x="2682521" y="424651"/>
                  <a:pt x="2678780" y="428386"/>
                </a:cubicBezTo>
                <a:lnTo>
                  <a:pt x="2461814" y="753355"/>
                </a:lnTo>
                <a:cubicBezTo>
                  <a:pt x="2455580" y="763316"/>
                  <a:pt x="2446851" y="768296"/>
                  <a:pt x="2435629" y="768296"/>
                </a:cubicBezTo>
                <a:cubicBezTo>
                  <a:pt x="2425654" y="769541"/>
                  <a:pt x="2415678" y="764561"/>
                  <a:pt x="2408197" y="755845"/>
                </a:cubicBezTo>
                <a:lnTo>
                  <a:pt x="2141354" y="423405"/>
                </a:lnTo>
                <a:cubicBezTo>
                  <a:pt x="2137613" y="419670"/>
                  <a:pt x="2133872" y="417180"/>
                  <a:pt x="2128885" y="417180"/>
                </a:cubicBezTo>
                <a:cubicBezTo>
                  <a:pt x="2123897" y="417180"/>
                  <a:pt x="2118909" y="419670"/>
                  <a:pt x="2116415" y="422160"/>
                </a:cubicBezTo>
                <a:lnTo>
                  <a:pt x="1815906" y="762071"/>
                </a:lnTo>
                <a:cubicBezTo>
                  <a:pt x="1809671" y="768296"/>
                  <a:pt x="1799695" y="773277"/>
                  <a:pt x="1790967" y="773277"/>
                </a:cubicBezTo>
                <a:cubicBezTo>
                  <a:pt x="1780992" y="773277"/>
                  <a:pt x="1773510" y="768296"/>
                  <a:pt x="1767275" y="762071"/>
                </a:cubicBezTo>
                <a:lnTo>
                  <a:pt x="1474247" y="424651"/>
                </a:lnTo>
                <a:cubicBezTo>
                  <a:pt x="1471753" y="419670"/>
                  <a:pt x="1466765" y="418425"/>
                  <a:pt x="1461778" y="418425"/>
                </a:cubicBezTo>
                <a:cubicBezTo>
                  <a:pt x="1456790" y="418425"/>
                  <a:pt x="1453049" y="419670"/>
                  <a:pt x="1449308" y="424651"/>
                </a:cubicBezTo>
                <a:lnTo>
                  <a:pt x="1192441" y="755845"/>
                </a:lnTo>
                <a:cubicBezTo>
                  <a:pt x="1186206" y="763316"/>
                  <a:pt x="1174984" y="768296"/>
                  <a:pt x="1165009" y="768296"/>
                </a:cubicBezTo>
                <a:cubicBezTo>
                  <a:pt x="1153786" y="767051"/>
                  <a:pt x="1145058" y="762071"/>
                  <a:pt x="1138823" y="753355"/>
                </a:cubicBezTo>
                <a:lnTo>
                  <a:pt x="929339" y="430876"/>
                </a:lnTo>
                <a:cubicBezTo>
                  <a:pt x="926845" y="425896"/>
                  <a:pt x="920611" y="422160"/>
                  <a:pt x="915623" y="422160"/>
                </a:cubicBezTo>
                <a:cubicBezTo>
                  <a:pt x="910635" y="422160"/>
                  <a:pt x="905647" y="424651"/>
                  <a:pt x="901907" y="429631"/>
                </a:cubicBezTo>
                <a:lnTo>
                  <a:pt x="663743" y="752110"/>
                </a:lnTo>
                <a:cubicBezTo>
                  <a:pt x="657509" y="762071"/>
                  <a:pt x="647533" y="765806"/>
                  <a:pt x="636311" y="765806"/>
                </a:cubicBezTo>
                <a:cubicBezTo>
                  <a:pt x="626335" y="765806"/>
                  <a:pt x="616360" y="759581"/>
                  <a:pt x="610125" y="749620"/>
                </a:cubicBezTo>
                <a:lnTo>
                  <a:pt x="532816" y="625111"/>
                </a:lnTo>
                <a:lnTo>
                  <a:pt x="544038" y="611415"/>
                </a:lnTo>
                <a:lnTo>
                  <a:pt x="623842" y="742149"/>
                </a:lnTo>
                <a:cubicBezTo>
                  <a:pt x="627582" y="747130"/>
                  <a:pt x="631323" y="749620"/>
                  <a:pt x="637558" y="749620"/>
                </a:cubicBezTo>
                <a:cubicBezTo>
                  <a:pt x="642545" y="749620"/>
                  <a:pt x="647533" y="747130"/>
                  <a:pt x="651274" y="743394"/>
                </a:cubicBezTo>
                <a:lnTo>
                  <a:pt x="889437" y="419670"/>
                </a:lnTo>
                <a:cubicBezTo>
                  <a:pt x="895672" y="410954"/>
                  <a:pt x="905647" y="405974"/>
                  <a:pt x="916870" y="405974"/>
                </a:cubicBezTo>
                <a:cubicBezTo>
                  <a:pt x="926845" y="405974"/>
                  <a:pt x="936821" y="412200"/>
                  <a:pt x="943055" y="420915"/>
                </a:cubicBezTo>
                <a:lnTo>
                  <a:pt x="1152539" y="743394"/>
                </a:lnTo>
                <a:cubicBezTo>
                  <a:pt x="1156280" y="748375"/>
                  <a:pt x="1160021" y="752110"/>
                  <a:pt x="1166255" y="752110"/>
                </a:cubicBezTo>
                <a:cubicBezTo>
                  <a:pt x="1171243" y="752110"/>
                  <a:pt x="1176231" y="749620"/>
                  <a:pt x="1179972" y="745885"/>
                </a:cubicBezTo>
                <a:lnTo>
                  <a:pt x="1436839" y="414690"/>
                </a:lnTo>
                <a:cubicBezTo>
                  <a:pt x="1443074" y="405974"/>
                  <a:pt x="1451802" y="402239"/>
                  <a:pt x="1461778" y="402239"/>
                </a:cubicBezTo>
                <a:cubicBezTo>
                  <a:pt x="1470506" y="402239"/>
                  <a:pt x="1480481" y="405974"/>
                  <a:pt x="1486716" y="413445"/>
                </a:cubicBezTo>
                <a:lnTo>
                  <a:pt x="1778498" y="750865"/>
                </a:lnTo>
                <a:cubicBezTo>
                  <a:pt x="1782238" y="754600"/>
                  <a:pt x="1785979" y="755845"/>
                  <a:pt x="1790967" y="757090"/>
                </a:cubicBezTo>
                <a:cubicBezTo>
                  <a:pt x="1795955" y="757090"/>
                  <a:pt x="1799695" y="754600"/>
                  <a:pt x="1803436" y="750865"/>
                </a:cubicBezTo>
                <a:lnTo>
                  <a:pt x="2103946" y="412200"/>
                </a:lnTo>
                <a:cubicBezTo>
                  <a:pt x="2110181" y="404729"/>
                  <a:pt x="2118909" y="400994"/>
                  <a:pt x="2128885" y="400994"/>
                </a:cubicBezTo>
                <a:close/>
                <a:moveTo>
                  <a:pt x="2125315" y="0"/>
                </a:moveTo>
                <a:cubicBezTo>
                  <a:pt x="2135270" y="0"/>
                  <a:pt x="2143980" y="4997"/>
                  <a:pt x="2150201" y="12492"/>
                </a:cubicBezTo>
                <a:lnTo>
                  <a:pt x="2417732" y="344795"/>
                </a:lnTo>
                <a:cubicBezTo>
                  <a:pt x="2420220" y="349792"/>
                  <a:pt x="2425198" y="351041"/>
                  <a:pt x="2430175" y="351041"/>
                </a:cubicBezTo>
                <a:cubicBezTo>
                  <a:pt x="2436396" y="351041"/>
                  <a:pt x="2440130" y="348543"/>
                  <a:pt x="2443862" y="344795"/>
                </a:cubicBezTo>
                <a:lnTo>
                  <a:pt x="2585716" y="133670"/>
                </a:lnTo>
                <a:cubicBezTo>
                  <a:pt x="2588204" y="137418"/>
                  <a:pt x="2593182" y="139917"/>
                  <a:pt x="2596915" y="143664"/>
                </a:cubicBezTo>
                <a:lnTo>
                  <a:pt x="2457550" y="352290"/>
                </a:lnTo>
                <a:cubicBezTo>
                  <a:pt x="2451328" y="362284"/>
                  <a:pt x="2442618" y="367281"/>
                  <a:pt x="2431419" y="367281"/>
                </a:cubicBezTo>
                <a:cubicBezTo>
                  <a:pt x="2421465" y="368531"/>
                  <a:pt x="2411510" y="363534"/>
                  <a:pt x="2404044" y="354789"/>
                </a:cubicBezTo>
                <a:lnTo>
                  <a:pt x="2137758" y="22486"/>
                </a:lnTo>
                <a:cubicBezTo>
                  <a:pt x="2134025" y="18739"/>
                  <a:pt x="2130292" y="16240"/>
                  <a:pt x="2125315" y="16240"/>
                </a:cubicBezTo>
                <a:cubicBezTo>
                  <a:pt x="2120338" y="16240"/>
                  <a:pt x="2115360" y="18739"/>
                  <a:pt x="2112872" y="22486"/>
                </a:cubicBezTo>
                <a:lnTo>
                  <a:pt x="1812989" y="361035"/>
                </a:lnTo>
                <a:cubicBezTo>
                  <a:pt x="1806767" y="367281"/>
                  <a:pt x="1796813" y="372279"/>
                  <a:pt x="1788102" y="372279"/>
                </a:cubicBezTo>
                <a:cubicBezTo>
                  <a:pt x="1778148" y="372279"/>
                  <a:pt x="1770682" y="367281"/>
                  <a:pt x="1764460" y="361035"/>
                </a:cubicBezTo>
                <a:lnTo>
                  <a:pt x="1472043" y="23736"/>
                </a:lnTo>
                <a:cubicBezTo>
                  <a:pt x="1469555" y="19988"/>
                  <a:pt x="1464577" y="17489"/>
                  <a:pt x="1459600" y="17489"/>
                </a:cubicBezTo>
                <a:cubicBezTo>
                  <a:pt x="1454623" y="17489"/>
                  <a:pt x="1450890" y="19988"/>
                  <a:pt x="1447157" y="23736"/>
                </a:cubicBezTo>
                <a:lnTo>
                  <a:pt x="1190825" y="354789"/>
                </a:lnTo>
                <a:cubicBezTo>
                  <a:pt x="1184604" y="363534"/>
                  <a:pt x="1173405" y="367281"/>
                  <a:pt x="1163450" y="366032"/>
                </a:cubicBezTo>
                <a:cubicBezTo>
                  <a:pt x="1152251" y="366032"/>
                  <a:pt x="1143541" y="361035"/>
                  <a:pt x="1137319" y="352290"/>
                </a:cubicBezTo>
                <a:lnTo>
                  <a:pt x="994222" y="131172"/>
                </a:lnTo>
                <a:cubicBezTo>
                  <a:pt x="997955" y="128673"/>
                  <a:pt x="1001688" y="123676"/>
                  <a:pt x="1006665" y="121178"/>
                </a:cubicBezTo>
                <a:lnTo>
                  <a:pt x="1151007" y="343546"/>
                </a:lnTo>
                <a:cubicBezTo>
                  <a:pt x="1154740" y="347293"/>
                  <a:pt x="1158473" y="351041"/>
                  <a:pt x="1164695" y="351041"/>
                </a:cubicBezTo>
                <a:cubicBezTo>
                  <a:pt x="1169672" y="351041"/>
                  <a:pt x="1174649" y="348543"/>
                  <a:pt x="1178382" y="344795"/>
                </a:cubicBezTo>
                <a:lnTo>
                  <a:pt x="1434713" y="13742"/>
                </a:lnTo>
                <a:cubicBezTo>
                  <a:pt x="1440935" y="6246"/>
                  <a:pt x="1449645" y="1249"/>
                  <a:pt x="1459600" y="1249"/>
                </a:cubicBezTo>
                <a:cubicBezTo>
                  <a:pt x="1468310" y="1249"/>
                  <a:pt x="1478265" y="4997"/>
                  <a:pt x="1484486" y="12492"/>
                </a:cubicBezTo>
                <a:lnTo>
                  <a:pt x="1775659" y="349792"/>
                </a:lnTo>
                <a:cubicBezTo>
                  <a:pt x="1779392" y="353540"/>
                  <a:pt x="1783125" y="356038"/>
                  <a:pt x="1788102" y="356038"/>
                </a:cubicBezTo>
                <a:cubicBezTo>
                  <a:pt x="1793080" y="356038"/>
                  <a:pt x="1796813" y="353540"/>
                  <a:pt x="1800546" y="349792"/>
                </a:cubicBezTo>
                <a:lnTo>
                  <a:pt x="2100428" y="11243"/>
                </a:lnTo>
                <a:cubicBezTo>
                  <a:pt x="2106650" y="3748"/>
                  <a:pt x="2115360" y="0"/>
                  <a:pt x="2125315" y="0"/>
                </a:cubicBezTo>
                <a:close/>
              </a:path>
            </a:pathLst>
          </a:custGeom>
          <a:solidFill>
            <a:srgbClr val="FF86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6" name="Freeform 184">
            <a:extLst>
              <a:ext uri="{FF2B5EF4-FFF2-40B4-BE49-F238E27FC236}">
                <a16:creationId xmlns:a16="http://schemas.microsoft.com/office/drawing/2014/main" id="{A17D8CAC-5150-F34A-8B35-45FE5F0882CC}"/>
              </a:ext>
            </a:extLst>
          </p:cNvPr>
          <p:cNvSpPr>
            <a:spLocks noChangeArrowheads="1"/>
          </p:cNvSpPr>
          <p:nvPr/>
        </p:nvSpPr>
        <p:spPr bwMode="auto">
          <a:xfrm>
            <a:off x="8475598" y="5880241"/>
            <a:ext cx="444929" cy="1400728"/>
          </a:xfrm>
          <a:custGeom>
            <a:avLst/>
            <a:gdLst>
              <a:gd name="T0" fmla="*/ 0 w 356"/>
              <a:gd name="T1" fmla="*/ 0 h 1124"/>
              <a:gd name="T2" fmla="*/ 0 w 356"/>
              <a:gd name="T3" fmla="*/ 320844 h 1124"/>
              <a:gd name="T4" fmla="*/ 9830 w 356"/>
              <a:gd name="T5" fmla="*/ 427356 h 1124"/>
              <a:gd name="T6" fmla="*/ 9830 w 356"/>
              <a:gd name="T7" fmla="*/ 427356 h 1124"/>
              <a:gd name="T8" fmla="*/ 60292 w 356"/>
              <a:gd name="T9" fmla="*/ 631233 h 1124"/>
              <a:gd name="T10" fmla="*/ 103545 w 356"/>
              <a:gd name="T11" fmla="*/ 733825 h 1124"/>
              <a:gd name="T12" fmla="*/ 157940 w 356"/>
              <a:gd name="T13" fmla="*/ 618164 h 1124"/>
              <a:gd name="T14" fmla="*/ 157940 w 356"/>
              <a:gd name="T15" fmla="*/ 618164 h 1124"/>
              <a:gd name="T16" fmla="*/ 212334 w 356"/>
              <a:gd name="T17" fmla="*/ 441079 h 1124"/>
              <a:gd name="T18" fmla="*/ 232650 w 356"/>
              <a:gd name="T19" fmla="*/ 320844 h 1124"/>
              <a:gd name="T20" fmla="*/ 232650 w 356"/>
              <a:gd name="T21" fmla="*/ 0 h 1124"/>
              <a:gd name="T22" fmla="*/ 0 w 356"/>
              <a:gd name="T23" fmla="*/ 0 h 11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56" h="1124">
                <a:moveTo>
                  <a:pt x="0" y="0"/>
                </a:moveTo>
                <a:lnTo>
                  <a:pt x="0" y="491"/>
                </a:lnTo>
                <a:lnTo>
                  <a:pt x="15" y="654"/>
                </a:lnTo>
                <a:cubicBezTo>
                  <a:pt x="24" y="762"/>
                  <a:pt x="50" y="867"/>
                  <a:pt x="92" y="966"/>
                </a:cubicBezTo>
                <a:lnTo>
                  <a:pt x="158" y="1123"/>
                </a:lnTo>
                <a:lnTo>
                  <a:pt x="241" y="946"/>
                </a:lnTo>
                <a:cubicBezTo>
                  <a:pt x="280" y="860"/>
                  <a:pt x="309" y="769"/>
                  <a:pt x="324" y="675"/>
                </a:cubicBezTo>
                <a:lnTo>
                  <a:pt x="355" y="491"/>
                </a:lnTo>
                <a:lnTo>
                  <a:pt x="355" y="0"/>
                </a:lnTo>
                <a:lnTo>
                  <a:pt x="0" y="0"/>
                </a:lnTo>
              </a:path>
            </a:pathLst>
          </a:custGeom>
          <a:solidFill>
            <a:srgbClr val="FEBE9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7" name="Freeform 185">
            <a:extLst>
              <a:ext uri="{FF2B5EF4-FFF2-40B4-BE49-F238E27FC236}">
                <a16:creationId xmlns:a16="http://schemas.microsoft.com/office/drawing/2014/main" id="{91B39081-DB17-BB49-AC9F-5B4D32A4B78C}"/>
              </a:ext>
            </a:extLst>
          </p:cNvPr>
          <p:cNvSpPr>
            <a:spLocks noChangeArrowheads="1"/>
          </p:cNvSpPr>
          <p:nvPr/>
        </p:nvSpPr>
        <p:spPr bwMode="auto">
          <a:xfrm>
            <a:off x="8475598" y="5880241"/>
            <a:ext cx="444929" cy="499868"/>
          </a:xfrm>
          <a:custGeom>
            <a:avLst/>
            <a:gdLst>
              <a:gd name="T0" fmla="*/ 232650 w 356"/>
              <a:gd name="T1" fmla="*/ 112051 h 400"/>
              <a:gd name="T2" fmla="*/ 232650 w 356"/>
              <a:gd name="T3" fmla="*/ 0 h 400"/>
              <a:gd name="T4" fmla="*/ 0 w 356"/>
              <a:gd name="T5" fmla="*/ 0 h 400"/>
              <a:gd name="T6" fmla="*/ 0 w 356"/>
              <a:gd name="T7" fmla="*/ 260797 h 400"/>
              <a:gd name="T8" fmla="*/ 0 w 356"/>
              <a:gd name="T9" fmla="*/ 260797 h 400"/>
              <a:gd name="T10" fmla="*/ 232650 w 356"/>
              <a:gd name="T11" fmla="*/ 112051 h 4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6" h="400">
                <a:moveTo>
                  <a:pt x="355" y="171"/>
                </a:moveTo>
                <a:lnTo>
                  <a:pt x="355" y="0"/>
                </a:lnTo>
                <a:lnTo>
                  <a:pt x="0" y="0"/>
                </a:lnTo>
                <a:lnTo>
                  <a:pt x="0" y="398"/>
                </a:lnTo>
                <a:cubicBezTo>
                  <a:pt x="82" y="399"/>
                  <a:pt x="243" y="374"/>
                  <a:pt x="355" y="171"/>
                </a:cubicBezTo>
              </a:path>
            </a:pathLst>
          </a:custGeom>
          <a:solidFill>
            <a:srgbClr val="F99B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88" name="Freeform 87">
            <a:extLst>
              <a:ext uri="{FF2B5EF4-FFF2-40B4-BE49-F238E27FC236}">
                <a16:creationId xmlns:a16="http://schemas.microsoft.com/office/drawing/2014/main" id="{823BA980-7D7B-B041-8178-A0AF6D12E18D}"/>
              </a:ext>
            </a:extLst>
          </p:cNvPr>
          <p:cNvSpPr>
            <a:spLocks noChangeArrowheads="1"/>
          </p:cNvSpPr>
          <p:nvPr/>
        </p:nvSpPr>
        <p:spPr bwMode="auto">
          <a:xfrm>
            <a:off x="7333067" y="7116176"/>
            <a:ext cx="624998" cy="350312"/>
          </a:xfrm>
          <a:custGeom>
            <a:avLst/>
            <a:gdLst>
              <a:gd name="connsiteX0" fmla="*/ 39798 w 624998"/>
              <a:gd name="connsiteY0" fmla="*/ 101368 h 350312"/>
              <a:gd name="connsiteX1" fmla="*/ 43529 w 624998"/>
              <a:gd name="connsiteY1" fmla="*/ 105106 h 350312"/>
              <a:gd name="connsiteX2" fmla="*/ 43529 w 624998"/>
              <a:gd name="connsiteY2" fmla="*/ 106351 h 350312"/>
              <a:gd name="connsiteX3" fmla="*/ 44773 w 624998"/>
              <a:gd name="connsiteY3" fmla="*/ 106351 h 350312"/>
              <a:gd name="connsiteX4" fmla="*/ 44773 w 624998"/>
              <a:gd name="connsiteY4" fmla="*/ 107597 h 350312"/>
              <a:gd name="connsiteX5" fmla="*/ 48504 w 624998"/>
              <a:gd name="connsiteY5" fmla="*/ 113827 h 350312"/>
              <a:gd name="connsiteX6" fmla="*/ 57210 w 624998"/>
              <a:gd name="connsiteY6" fmla="*/ 138744 h 350312"/>
              <a:gd name="connsiteX7" fmla="*/ 58454 w 624998"/>
              <a:gd name="connsiteY7" fmla="*/ 189824 h 350312"/>
              <a:gd name="connsiteX8" fmla="*/ 43529 w 624998"/>
              <a:gd name="connsiteY8" fmla="*/ 143727 h 350312"/>
              <a:gd name="connsiteX9" fmla="*/ 38177 w 624998"/>
              <a:gd name="connsiteY9" fmla="*/ 133599 h 350312"/>
              <a:gd name="connsiteX10" fmla="*/ 41042 w 624998"/>
              <a:gd name="connsiteY10" fmla="*/ 123793 h 350312"/>
              <a:gd name="connsiteX11" fmla="*/ 41042 w 624998"/>
              <a:gd name="connsiteY11" fmla="*/ 116318 h 350312"/>
              <a:gd name="connsiteX12" fmla="*/ 41042 w 624998"/>
              <a:gd name="connsiteY12" fmla="*/ 112581 h 350312"/>
              <a:gd name="connsiteX13" fmla="*/ 41042 w 624998"/>
              <a:gd name="connsiteY13" fmla="*/ 111335 h 350312"/>
              <a:gd name="connsiteX14" fmla="*/ 39798 w 624998"/>
              <a:gd name="connsiteY14" fmla="*/ 116318 h 350312"/>
              <a:gd name="connsiteX15" fmla="*/ 31092 w 624998"/>
              <a:gd name="connsiteY15" fmla="*/ 117564 h 350312"/>
              <a:gd name="connsiteX16" fmla="*/ 30160 w 624998"/>
              <a:gd name="connsiteY16" fmla="*/ 117097 h 350312"/>
              <a:gd name="connsiteX17" fmla="*/ 29849 w 624998"/>
              <a:gd name="connsiteY17" fmla="*/ 116318 h 350312"/>
              <a:gd name="connsiteX18" fmla="*/ 28605 w 624998"/>
              <a:gd name="connsiteY18" fmla="*/ 115072 h 350312"/>
              <a:gd name="connsiteX19" fmla="*/ 28605 w 624998"/>
              <a:gd name="connsiteY19" fmla="*/ 116318 h 350312"/>
              <a:gd name="connsiteX20" fmla="*/ 30160 w 624998"/>
              <a:gd name="connsiteY20" fmla="*/ 117097 h 350312"/>
              <a:gd name="connsiteX21" fmla="*/ 32336 w 624998"/>
              <a:gd name="connsiteY21" fmla="*/ 122548 h 350312"/>
              <a:gd name="connsiteX22" fmla="*/ 38177 w 624998"/>
              <a:gd name="connsiteY22" fmla="*/ 133599 h 350312"/>
              <a:gd name="connsiteX23" fmla="*/ 26117 w 624998"/>
              <a:gd name="connsiteY23" fmla="*/ 174873 h 350312"/>
              <a:gd name="connsiteX24" fmla="*/ 0 w 624998"/>
              <a:gd name="connsiteY24" fmla="*/ 218478 h 350312"/>
              <a:gd name="connsiteX25" fmla="*/ 12437 w 624998"/>
              <a:gd name="connsiteY25" fmla="*/ 168644 h 350312"/>
              <a:gd name="connsiteX26" fmla="*/ 22386 w 624998"/>
              <a:gd name="connsiteY26" fmla="*/ 122548 h 350312"/>
              <a:gd name="connsiteX27" fmla="*/ 22386 w 624998"/>
              <a:gd name="connsiteY27" fmla="*/ 116318 h 350312"/>
              <a:gd name="connsiteX28" fmla="*/ 22386 w 624998"/>
              <a:gd name="connsiteY28" fmla="*/ 113827 h 350312"/>
              <a:gd name="connsiteX29" fmla="*/ 22386 w 624998"/>
              <a:gd name="connsiteY29" fmla="*/ 112581 h 350312"/>
              <a:gd name="connsiteX30" fmla="*/ 24874 w 624998"/>
              <a:gd name="connsiteY30" fmla="*/ 105106 h 350312"/>
              <a:gd name="connsiteX31" fmla="*/ 39798 w 624998"/>
              <a:gd name="connsiteY31" fmla="*/ 101368 h 350312"/>
              <a:gd name="connsiteX32" fmla="*/ 624998 w 624998"/>
              <a:gd name="connsiteY32" fmla="*/ 0 h 350312"/>
              <a:gd name="connsiteX33" fmla="*/ 605822 w 624998"/>
              <a:gd name="connsiteY33" fmla="*/ 101864 h 350312"/>
              <a:gd name="connsiteX34" fmla="*/ 592639 w 624998"/>
              <a:gd name="connsiteY34" fmla="*/ 151554 h 350312"/>
              <a:gd name="connsiteX35" fmla="*/ 579456 w 624998"/>
              <a:gd name="connsiteY35" fmla="*/ 200001 h 350312"/>
              <a:gd name="connsiteX36" fmla="*/ 580654 w 624998"/>
              <a:gd name="connsiteY36" fmla="*/ 197516 h 350312"/>
              <a:gd name="connsiteX37" fmla="*/ 573463 w 624998"/>
              <a:gd name="connsiteY37" fmla="*/ 274535 h 350312"/>
              <a:gd name="connsiteX38" fmla="*/ 561479 w 624998"/>
              <a:gd name="connsiteY38" fmla="*/ 350312 h 350312"/>
              <a:gd name="connsiteX39" fmla="*/ 560280 w 624998"/>
              <a:gd name="connsiteY39" fmla="*/ 273293 h 350312"/>
              <a:gd name="connsiteX40" fmla="*/ 562677 w 624998"/>
              <a:gd name="connsiteY40" fmla="*/ 196274 h 350312"/>
              <a:gd name="connsiteX41" fmla="*/ 562677 w 624998"/>
              <a:gd name="connsiteY41" fmla="*/ 195032 h 350312"/>
              <a:gd name="connsiteX42" fmla="*/ 575860 w 624998"/>
              <a:gd name="connsiteY42" fmla="*/ 145342 h 350312"/>
              <a:gd name="connsiteX43" fmla="*/ 590242 w 624998"/>
              <a:gd name="connsiteY43" fmla="*/ 96895 h 350312"/>
              <a:gd name="connsiteX44" fmla="*/ 624998 w 624998"/>
              <a:gd name="connsiteY44" fmla="*/ 0 h 350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24998" h="350312">
                <a:moveTo>
                  <a:pt x="39798" y="101368"/>
                </a:moveTo>
                <a:cubicBezTo>
                  <a:pt x="41042" y="102614"/>
                  <a:pt x="42285" y="102614"/>
                  <a:pt x="43529" y="105106"/>
                </a:cubicBezTo>
                <a:cubicBezTo>
                  <a:pt x="43529" y="105106"/>
                  <a:pt x="43529" y="105106"/>
                  <a:pt x="43529" y="106351"/>
                </a:cubicBezTo>
                <a:lnTo>
                  <a:pt x="44773" y="106351"/>
                </a:lnTo>
                <a:lnTo>
                  <a:pt x="44773" y="107597"/>
                </a:lnTo>
                <a:cubicBezTo>
                  <a:pt x="46017" y="110089"/>
                  <a:pt x="47260" y="111335"/>
                  <a:pt x="48504" y="113827"/>
                </a:cubicBezTo>
                <a:cubicBezTo>
                  <a:pt x="50991" y="121302"/>
                  <a:pt x="54722" y="130023"/>
                  <a:pt x="57210" y="138744"/>
                </a:cubicBezTo>
                <a:cubicBezTo>
                  <a:pt x="63428" y="154940"/>
                  <a:pt x="64672" y="173628"/>
                  <a:pt x="58454" y="189824"/>
                </a:cubicBezTo>
                <a:cubicBezTo>
                  <a:pt x="57210" y="173628"/>
                  <a:pt x="50991" y="157431"/>
                  <a:pt x="43529" y="143727"/>
                </a:cubicBezTo>
                <a:lnTo>
                  <a:pt x="38177" y="133599"/>
                </a:lnTo>
                <a:lnTo>
                  <a:pt x="41042" y="123793"/>
                </a:lnTo>
                <a:cubicBezTo>
                  <a:pt x="41042" y="121302"/>
                  <a:pt x="41042" y="118810"/>
                  <a:pt x="41042" y="116318"/>
                </a:cubicBezTo>
                <a:cubicBezTo>
                  <a:pt x="41042" y="116318"/>
                  <a:pt x="41042" y="113827"/>
                  <a:pt x="41042" y="112581"/>
                </a:cubicBezTo>
                <a:lnTo>
                  <a:pt x="41042" y="111335"/>
                </a:lnTo>
                <a:cubicBezTo>
                  <a:pt x="41042" y="112581"/>
                  <a:pt x="41042" y="113827"/>
                  <a:pt x="39798" y="116318"/>
                </a:cubicBezTo>
                <a:cubicBezTo>
                  <a:pt x="37311" y="118810"/>
                  <a:pt x="33580" y="120056"/>
                  <a:pt x="31092" y="117564"/>
                </a:cubicBezTo>
                <a:lnTo>
                  <a:pt x="30160" y="117097"/>
                </a:lnTo>
                <a:lnTo>
                  <a:pt x="29849" y="116318"/>
                </a:lnTo>
                <a:lnTo>
                  <a:pt x="28605" y="115072"/>
                </a:lnTo>
                <a:lnTo>
                  <a:pt x="28605" y="116318"/>
                </a:lnTo>
                <a:lnTo>
                  <a:pt x="30160" y="117097"/>
                </a:lnTo>
                <a:lnTo>
                  <a:pt x="32336" y="122548"/>
                </a:lnTo>
                <a:lnTo>
                  <a:pt x="38177" y="133599"/>
                </a:lnTo>
                <a:lnTo>
                  <a:pt x="26117" y="174873"/>
                </a:lnTo>
                <a:cubicBezTo>
                  <a:pt x="18655" y="189824"/>
                  <a:pt x="9949" y="204774"/>
                  <a:pt x="0" y="218478"/>
                </a:cubicBezTo>
                <a:cubicBezTo>
                  <a:pt x="3731" y="201036"/>
                  <a:pt x="8706" y="184840"/>
                  <a:pt x="12437" y="168644"/>
                </a:cubicBezTo>
                <a:cubicBezTo>
                  <a:pt x="16168" y="153694"/>
                  <a:pt x="19899" y="137498"/>
                  <a:pt x="22386" y="122548"/>
                </a:cubicBezTo>
                <a:cubicBezTo>
                  <a:pt x="22386" y="120056"/>
                  <a:pt x="22386" y="118810"/>
                  <a:pt x="22386" y="116318"/>
                </a:cubicBezTo>
                <a:cubicBezTo>
                  <a:pt x="22386" y="115072"/>
                  <a:pt x="22386" y="113827"/>
                  <a:pt x="22386" y="113827"/>
                </a:cubicBezTo>
                <a:lnTo>
                  <a:pt x="22386" y="112581"/>
                </a:lnTo>
                <a:cubicBezTo>
                  <a:pt x="22386" y="110089"/>
                  <a:pt x="23630" y="106351"/>
                  <a:pt x="24874" y="105106"/>
                </a:cubicBezTo>
                <a:cubicBezTo>
                  <a:pt x="28605" y="100122"/>
                  <a:pt x="34823" y="98876"/>
                  <a:pt x="39798" y="101368"/>
                </a:cubicBezTo>
                <a:close/>
                <a:moveTo>
                  <a:pt x="624998" y="0"/>
                </a:moveTo>
                <a:cubicBezTo>
                  <a:pt x="619005" y="34783"/>
                  <a:pt x="613013" y="68323"/>
                  <a:pt x="605822" y="101864"/>
                </a:cubicBezTo>
                <a:cubicBezTo>
                  <a:pt x="601028" y="118013"/>
                  <a:pt x="597433" y="134162"/>
                  <a:pt x="592639" y="151554"/>
                </a:cubicBezTo>
                <a:cubicBezTo>
                  <a:pt x="589044" y="166460"/>
                  <a:pt x="584250" y="183852"/>
                  <a:pt x="579456" y="200001"/>
                </a:cubicBezTo>
                <a:lnTo>
                  <a:pt x="580654" y="197516"/>
                </a:lnTo>
                <a:cubicBezTo>
                  <a:pt x="578257" y="223603"/>
                  <a:pt x="575860" y="248448"/>
                  <a:pt x="573463" y="274535"/>
                </a:cubicBezTo>
                <a:cubicBezTo>
                  <a:pt x="569868" y="299380"/>
                  <a:pt x="566273" y="325467"/>
                  <a:pt x="561479" y="350312"/>
                </a:cubicBezTo>
                <a:cubicBezTo>
                  <a:pt x="560280" y="324225"/>
                  <a:pt x="560280" y="298138"/>
                  <a:pt x="560280" y="273293"/>
                </a:cubicBezTo>
                <a:cubicBezTo>
                  <a:pt x="560280" y="247206"/>
                  <a:pt x="561479" y="222361"/>
                  <a:pt x="562677" y="196274"/>
                </a:cubicBezTo>
                <a:lnTo>
                  <a:pt x="562677" y="195032"/>
                </a:lnTo>
                <a:cubicBezTo>
                  <a:pt x="567471" y="177641"/>
                  <a:pt x="571067" y="162734"/>
                  <a:pt x="575860" y="145342"/>
                </a:cubicBezTo>
                <a:cubicBezTo>
                  <a:pt x="580654" y="129193"/>
                  <a:pt x="585448" y="113044"/>
                  <a:pt x="590242" y="96895"/>
                </a:cubicBezTo>
                <a:cubicBezTo>
                  <a:pt x="601028" y="64597"/>
                  <a:pt x="611815" y="32298"/>
                  <a:pt x="624998" y="0"/>
                </a:cubicBezTo>
                <a:close/>
              </a:path>
            </a:pathLst>
          </a:custGeom>
          <a:solidFill>
            <a:srgbClr val="88232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89" name="Freeform 88">
            <a:extLst>
              <a:ext uri="{FF2B5EF4-FFF2-40B4-BE49-F238E27FC236}">
                <a16:creationId xmlns:a16="http://schemas.microsoft.com/office/drawing/2014/main" id="{28DCDD00-F3AF-AE45-9C09-B8715C5848AB}"/>
              </a:ext>
            </a:extLst>
          </p:cNvPr>
          <p:cNvSpPr>
            <a:spLocks noChangeArrowheads="1"/>
          </p:cNvSpPr>
          <p:nvPr/>
        </p:nvSpPr>
        <p:spPr bwMode="auto">
          <a:xfrm>
            <a:off x="9381935" y="7116176"/>
            <a:ext cx="624952" cy="350312"/>
          </a:xfrm>
          <a:custGeom>
            <a:avLst/>
            <a:gdLst>
              <a:gd name="connsiteX0" fmla="*/ 585154 w 624952"/>
              <a:gd name="connsiteY0" fmla="*/ 101368 h 350312"/>
              <a:gd name="connsiteX1" fmla="*/ 600078 w 624952"/>
              <a:gd name="connsiteY1" fmla="*/ 105106 h 350312"/>
              <a:gd name="connsiteX2" fmla="*/ 602566 w 624952"/>
              <a:gd name="connsiteY2" fmla="*/ 112581 h 350312"/>
              <a:gd name="connsiteX3" fmla="*/ 602566 w 624952"/>
              <a:gd name="connsiteY3" fmla="*/ 113827 h 350312"/>
              <a:gd name="connsiteX4" fmla="*/ 602566 w 624952"/>
              <a:gd name="connsiteY4" fmla="*/ 116318 h 350312"/>
              <a:gd name="connsiteX5" fmla="*/ 602566 w 624952"/>
              <a:gd name="connsiteY5" fmla="*/ 122548 h 350312"/>
              <a:gd name="connsiteX6" fmla="*/ 612515 w 624952"/>
              <a:gd name="connsiteY6" fmla="*/ 168644 h 350312"/>
              <a:gd name="connsiteX7" fmla="*/ 624952 w 624952"/>
              <a:gd name="connsiteY7" fmla="*/ 218478 h 350312"/>
              <a:gd name="connsiteX8" fmla="*/ 598835 w 624952"/>
              <a:gd name="connsiteY8" fmla="*/ 174873 h 350312"/>
              <a:gd name="connsiteX9" fmla="*/ 586332 w 624952"/>
              <a:gd name="connsiteY9" fmla="*/ 132084 h 350312"/>
              <a:gd name="connsiteX10" fmla="*/ 591372 w 624952"/>
              <a:gd name="connsiteY10" fmla="*/ 122548 h 350312"/>
              <a:gd name="connsiteX11" fmla="*/ 596347 w 624952"/>
              <a:gd name="connsiteY11" fmla="*/ 116318 h 350312"/>
              <a:gd name="connsiteX12" fmla="*/ 593860 w 624952"/>
              <a:gd name="connsiteY12" fmla="*/ 117564 h 350312"/>
              <a:gd name="connsiteX13" fmla="*/ 585154 w 624952"/>
              <a:gd name="connsiteY13" fmla="*/ 116318 h 350312"/>
              <a:gd name="connsiteX14" fmla="*/ 583910 w 624952"/>
              <a:gd name="connsiteY14" fmla="*/ 111335 h 350312"/>
              <a:gd name="connsiteX15" fmla="*/ 583910 w 624952"/>
              <a:gd name="connsiteY15" fmla="*/ 112581 h 350312"/>
              <a:gd name="connsiteX16" fmla="*/ 583910 w 624952"/>
              <a:gd name="connsiteY16" fmla="*/ 116318 h 350312"/>
              <a:gd name="connsiteX17" fmla="*/ 583910 w 624952"/>
              <a:gd name="connsiteY17" fmla="*/ 123793 h 350312"/>
              <a:gd name="connsiteX18" fmla="*/ 586332 w 624952"/>
              <a:gd name="connsiteY18" fmla="*/ 132084 h 350312"/>
              <a:gd name="connsiteX19" fmla="*/ 580179 w 624952"/>
              <a:gd name="connsiteY19" fmla="*/ 143727 h 350312"/>
              <a:gd name="connsiteX20" fmla="*/ 565255 w 624952"/>
              <a:gd name="connsiteY20" fmla="*/ 189824 h 350312"/>
              <a:gd name="connsiteX21" fmla="*/ 566498 w 624952"/>
              <a:gd name="connsiteY21" fmla="*/ 138744 h 350312"/>
              <a:gd name="connsiteX22" fmla="*/ 576448 w 624952"/>
              <a:gd name="connsiteY22" fmla="*/ 113827 h 350312"/>
              <a:gd name="connsiteX23" fmla="*/ 580179 w 624952"/>
              <a:gd name="connsiteY23" fmla="*/ 107597 h 350312"/>
              <a:gd name="connsiteX24" fmla="*/ 580179 w 624952"/>
              <a:gd name="connsiteY24" fmla="*/ 106351 h 350312"/>
              <a:gd name="connsiteX25" fmla="*/ 581423 w 624952"/>
              <a:gd name="connsiteY25" fmla="*/ 105106 h 350312"/>
              <a:gd name="connsiteX26" fmla="*/ 585154 w 624952"/>
              <a:gd name="connsiteY26" fmla="*/ 101368 h 350312"/>
              <a:gd name="connsiteX27" fmla="*/ 0 w 624952"/>
              <a:gd name="connsiteY27" fmla="*/ 0 h 350312"/>
              <a:gd name="connsiteX28" fmla="*/ 34179 w 624952"/>
              <a:gd name="connsiteY28" fmla="*/ 96895 h 350312"/>
              <a:gd name="connsiteX29" fmla="*/ 47606 w 624952"/>
              <a:gd name="connsiteY29" fmla="*/ 145342 h 350312"/>
              <a:gd name="connsiteX30" fmla="*/ 61033 w 624952"/>
              <a:gd name="connsiteY30" fmla="*/ 195032 h 350312"/>
              <a:gd name="connsiteX31" fmla="*/ 62254 w 624952"/>
              <a:gd name="connsiteY31" fmla="*/ 196274 h 350312"/>
              <a:gd name="connsiteX32" fmla="*/ 64695 w 624952"/>
              <a:gd name="connsiteY32" fmla="*/ 273293 h 350312"/>
              <a:gd name="connsiteX33" fmla="*/ 63475 w 624952"/>
              <a:gd name="connsiteY33" fmla="*/ 350312 h 350312"/>
              <a:gd name="connsiteX34" fmla="*/ 51268 w 624952"/>
              <a:gd name="connsiteY34" fmla="*/ 274535 h 350312"/>
              <a:gd name="connsiteX35" fmla="*/ 43944 w 624952"/>
              <a:gd name="connsiteY35" fmla="*/ 197516 h 350312"/>
              <a:gd name="connsiteX36" fmla="*/ 43944 w 624952"/>
              <a:gd name="connsiteY36" fmla="*/ 200001 h 350312"/>
              <a:gd name="connsiteX37" fmla="*/ 30517 w 624952"/>
              <a:gd name="connsiteY37" fmla="*/ 151554 h 350312"/>
              <a:gd name="connsiteX38" fmla="*/ 19531 w 624952"/>
              <a:gd name="connsiteY38" fmla="*/ 101864 h 350312"/>
              <a:gd name="connsiteX39" fmla="*/ 0 w 624952"/>
              <a:gd name="connsiteY39" fmla="*/ 0 h 350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24952" h="350312">
                <a:moveTo>
                  <a:pt x="585154" y="101368"/>
                </a:moveTo>
                <a:cubicBezTo>
                  <a:pt x="590129" y="98876"/>
                  <a:pt x="596347" y="100122"/>
                  <a:pt x="600078" y="105106"/>
                </a:cubicBezTo>
                <a:cubicBezTo>
                  <a:pt x="601322" y="106351"/>
                  <a:pt x="602566" y="110089"/>
                  <a:pt x="602566" y="112581"/>
                </a:cubicBezTo>
                <a:lnTo>
                  <a:pt x="602566" y="113827"/>
                </a:lnTo>
                <a:cubicBezTo>
                  <a:pt x="602566" y="113827"/>
                  <a:pt x="602566" y="115072"/>
                  <a:pt x="602566" y="116318"/>
                </a:cubicBezTo>
                <a:cubicBezTo>
                  <a:pt x="602566" y="118810"/>
                  <a:pt x="602566" y="120056"/>
                  <a:pt x="602566" y="122548"/>
                </a:cubicBezTo>
                <a:cubicBezTo>
                  <a:pt x="603809" y="137498"/>
                  <a:pt x="607541" y="153694"/>
                  <a:pt x="612515" y="168644"/>
                </a:cubicBezTo>
                <a:cubicBezTo>
                  <a:pt x="617490" y="184840"/>
                  <a:pt x="621221" y="201036"/>
                  <a:pt x="624952" y="218478"/>
                </a:cubicBezTo>
                <a:cubicBezTo>
                  <a:pt x="615003" y="204774"/>
                  <a:pt x="605053" y="189824"/>
                  <a:pt x="598835" y="174873"/>
                </a:cubicBezTo>
                <a:lnTo>
                  <a:pt x="586332" y="132084"/>
                </a:lnTo>
                <a:lnTo>
                  <a:pt x="591372" y="122548"/>
                </a:lnTo>
                <a:lnTo>
                  <a:pt x="596347" y="116318"/>
                </a:lnTo>
                <a:cubicBezTo>
                  <a:pt x="595104" y="116318"/>
                  <a:pt x="593860" y="117564"/>
                  <a:pt x="593860" y="117564"/>
                </a:cubicBezTo>
                <a:cubicBezTo>
                  <a:pt x="590129" y="120056"/>
                  <a:pt x="587641" y="118810"/>
                  <a:pt x="585154" y="116318"/>
                </a:cubicBezTo>
                <a:cubicBezTo>
                  <a:pt x="583910" y="113827"/>
                  <a:pt x="583910" y="112581"/>
                  <a:pt x="583910" y="111335"/>
                </a:cubicBezTo>
                <a:lnTo>
                  <a:pt x="583910" y="112581"/>
                </a:lnTo>
                <a:cubicBezTo>
                  <a:pt x="583910" y="113827"/>
                  <a:pt x="583910" y="116318"/>
                  <a:pt x="583910" y="116318"/>
                </a:cubicBezTo>
                <a:cubicBezTo>
                  <a:pt x="583910" y="118810"/>
                  <a:pt x="583910" y="121302"/>
                  <a:pt x="583910" y="123793"/>
                </a:cubicBezTo>
                <a:lnTo>
                  <a:pt x="586332" y="132084"/>
                </a:lnTo>
                <a:lnTo>
                  <a:pt x="580179" y="143727"/>
                </a:lnTo>
                <a:cubicBezTo>
                  <a:pt x="573961" y="157431"/>
                  <a:pt x="567742" y="173628"/>
                  <a:pt x="565255" y="189824"/>
                </a:cubicBezTo>
                <a:cubicBezTo>
                  <a:pt x="560280" y="173628"/>
                  <a:pt x="562767" y="154940"/>
                  <a:pt x="566498" y="138744"/>
                </a:cubicBezTo>
                <a:cubicBezTo>
                  <a:pt x="568986" y="130023"/>
                  <a:pt x="572717" y="121302"/>
                  <a:pt x="576448" y="113827"/>
                </a:cubicBezTo>
                <a:cubicBezTo>
                  <a:pt x="577692" y="111335"/>
                  <a:pt x="578935" y="110089"/>
                  <a:pt x="580179" y="107597"/>
                </a:cubicBezTo>
                <a:lnTo>
                  <a:pt x="580179" y="106351"/>
                </a:lnTo>
                <a:cubicBezTo>
                  <a:pt x="581423" y="105106"/>
                  <a:pt x="581423" y="105106"/>
                  <a:pt x="581423" y="105106"/>
                </a:cubicBezTo>
                <a:cubicBezTo>
                  <a:pt x="582667" y="102614"/>
                  <a:pt x="583910" y="102614"/>
                  <a:pt x="585154" y="101368"/>
                </a:cubicBezTo>
                <a:close/>
                <a:moveTo>
                  <a:pt x="0" y="0"/>
                </a:moveTo>
                <a:cubicBezTo>
                  <a:pt x="12207" y="32298"/>
                  <a:pt x="23193" y="64597"/>
                  <a:pt x="34179" y="96895"/>
                </a:cubicBezTo>
                <a:cubicBezTo>
                  <a:pt x="39061" y="113044"/>
                  <a:pt x="43944" y="129193"/>
                  <a:pt x="47606" y="145342"/>
                </a:cubicBezTo>
                <a:cubicBezTo>
                  <a:pt x="53709" y="162734"/>
                  <a:pt x="57371" y="177641"/>
                  <a:pt x="61033" y="195032"/>
                </a:cubicBezTo>
                <a:lnTo>
                  <a:pt x="62254" y="196274"/>
                </a:lnTo>
                <a:cubicBezTo>
                  <a:pt x="63475" y="222361"/>
                  <a:pt x="64695" y="247206"/>
                  <a:pt x="64695" y="273293"/>
                </a:cubicBezTo>
                <a:cubicBezTo>
                  <a:pt x="64695" y="298138"/>
                  <a:pt x="64695" y="324225"/>
                  <a:pt x="63475" y="350312"/>
                </a:cubicBezTo>
                <a:cubicBezTo>
                  <a:pt x="57371" y="325467"/>
                  <a:pt x="54930" y="299380"/>
                  <a:pt x="51268" y="274535"/>
                </a:cubicBezTo>
                <a:cubicBezTo>
                  <a:pt x="48827" y="248448"/>
                  <a:pt x="46385" y="223603"/>
                  <a:pt x="43944" y="197516"/>
                </a:cubicBezTo>
                <a:lnTo>
                  <a:pt x="43944" y="200001"/>
                </a:lnTo>
                <a:cubicBezTo>
                  <a:pt x="40282" y="183852"/>
                  <a:pt x="35399" y="166460"/>
                  <a:pt x="30517" y="151554"/>
                </a:cubicBezTo>
                <a:cubicBezTo>
                  <a:pt x="26855" y="134162"/>
                  <a:pt x="23193" y="118013"/>
                  <a:pt x="19531" y="101864"/>
                </a:cubicBezTo>
                <a:cubicBezTo>
                  <a:pt x="12207" y="68323"/>
                  <a:pt x="3662" y="34783"/>
                  <a:pt x="0" y="0"/>
                </a:cubicBezTo>
                <a:close/>
              </a:path>
            </a:pathLst>
          </a:custGeom>
          <a:solidFill>
            <a:srgbClr val="88232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0" name="Freeform 190">
            <a:extLst>
              <a:ext uri="{FF2B5EF4-FFF2-40B4-BE49-F238E27FC236}">
                <a16:creationId xmlns:a16="http://schemas.microsoft.com/office/drawing/2014/main" id="{B0EFABB3-D031-4A4F-99B8-BFC687767474}"/>
              </a:ext>
            </a:extLst>
          </p:cNvPr>
          <p:cNvSpPr>
            <a:spLocks noChangeArrowheads="1"/>
          </p:cNvSpPr>
          <p:nvPr/>
        </p:nvSpPr>
        <p:spPr bwMode="auto">
          <a:xfrm>
            <a:off x="8135036" y="5105721"/>
            <a:ext cx="966756" cy="856915"/>
          </a:xfrm>
          <a:custGeom>
            <a:avLst/>
            <a:gdLst>
              <a:gd name="T0" fmla="*/ 487964 w 775"/>
              <a:gd name="T1" fmla="*/ 241595 h 690"/>
              <a:gd name="T2" fmla="*/ 487964 w 775"/>
              <a:gd name="T3" fmla="*/ 241595 h 690"/>
              <a:gd name="T4" fmla="*/ 242674 w 775"/>
              <a:gd name="T5" fmla="*/ 438257 h 690"/>
              <a:gd name="T6" fmla="*/ 242674 w 775"/>
              <a:gd name="T7" fmla="*/ 438257 h 690"/>
              <a:gd name="T8" fmla="*/ 35322 w 775"/>
              <a:gd name="T9" fmla="*/ 211640 h 690"/>
              <a:gd name="T10" fmla="*/ 35322 w 775"/>
              <a:gd name="T11" fmla="*/ 211640 h 690"/>
              <a:gd name="T12" fmla="*/ 262297 w 775"/>
              <a:gd name="T13" fmla="*/ 5861 h 690"/>
              <a:gd name="T14" fmla="*/ 262297 w 775"/>
              <a:gd name="T15" fmla="*/ 5861 h 690"/>
              <a:gd name="T16" fmla="*/ 487964 w 775"/>
              <a:gd name="T17" fmla="*/ 241595 h 6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75" h="690">
                <a:moveTo>
                  <a:pt x="746" y="371"/>
                </a:moveTo>
                <a:lnTo>
                  <a:pt x="746" y="371"/>
                </a:lnTo>
                <a:cubicBezTo>
                  <a:pt x="774" y="608"/>
                  <a:pt x="741" y="689"/>
                  <a:pt x="371" y="673"/>
                </a:cubicBezTo>
                <a:cubicBezTo>
                  <a:pt x="0" y="655"/>
                  <a:pt x="45" y="509"/>
                  <a:pt x="54" y="325"/>
                </a:cubicBezTo>
                <a:cubicBezTo>
                  <a:pt x="62" y="142"/>
                  <a:pt x="217" y="0"/>
                  <a:pt x="401" y="9"/>
                </a:cubicBezTo>
                <a:cubicBezTo>
                  <a:pt x="584" y="17"/>
                  <a:pt x="724" y="188"/>
                  <a:pt x="746" y="371"/>
                </a:cubicBezTo>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1" name="Freeform 90">
            <a:extLst>
              <a:ext uri="{FF2B5EF4-FFF2-40B4-BE49-F238E27FC236}">
                <a16:creationId xmlns:a16="http://schemas.microsoft.com/office/drawing/2014/main" id="{F9B295DE-F256-9844-B574-1BA7C958AFCE}"/>
              </a:ext>
            </a:extLst>
          </p:cNvPr>
          <p:cNvSpPr>
            <a:spLocks noChangeArrowheads="1"/>
          </p:cNvSpPr>
          <p:nvPr/>
        </p:nvSpPr>
        <p:spPr bwMode="auto">
          <a:xfrm>
            <a:off x="8183594" y="5382251"/>
            <a:ext cx="927551" cy="930191"/>
          </a:xfrm>
          <a:custGeom>
            <a:avLst/>
            <a:gdLst>
              <a:gd name="connsiteX0" fmla="*/ 286681 w 927551"/>
              <a:gd name="connsiteY0" fmla="*/ 349 h 930191"/>
              <a:gd name="connsiteX1" fmla="*/ 387873 w 927551"/>
              <a:gd name="connsiteY1" fmla="*/ 154923 h 930191"/>
              <a:gd name="connsiteX2" fmla="*/ 739350 w 927551"/>
              <a:gd name="connsiteY2" fmla="*/ 360713 h 930191"/>
              <a:gd name="connsiteX3" fmla="*/ 741953 w 927551"/>
              <a:gd name="connsiteY3" fmla="*/ 362778 h 930191"/>
              <a:gd name="connsiteX4" fmla="*/ 770565 w 927551"/>
              <a:gd name="connsiteY4" fmla="*/ 338315 h 930191"/>
              <a:gd name="connsiteX5" fmla="*/ 918538 w 927551"/>
              <a:gd name="connsiteY5" fmla="*/ 356783 h 930191"/>
              <a:gd name="connsiteX6" fmla="*/ 861815 w 927551"/>
              <a:gd name="connsiteY6" fmla="*/ 495910 h 930191"/>
              <a:gd name="connsiteX7" fmla="*/ 753609 w 927551"/>
              <a:gd name="connsiteY7" fmla="*/ 494698 h 930191"/>
              <a:gd name="connsiteX8" fmla="*/ 746725 w 927551"/>
              <a:gd name="connsiteY8" fmla="*/ 487225 h 930191"/>
              <a:gd name="connsiteX9" fmla="*/ 729736 w 927551"/>
              <a:gd name="connsiteY9" fmla="*/ 555531 h 930191"/>
              <a:gd name="connsiteX10" fmla="*/ 254866 w 927551"/>
              <a:gd name="connsiteY10" fmla="*/ 925640 h 930191"/>
              <a:gd name="connsiteX11" fmla="*/ 12472 w 927551"/>
              <a:gd name="connsiteY11" fmla="*/ 316525 h 930191"/>
              <a:gd name="connsiteX12" fmla="*/ 254866 w 927551"/>
              <a:gd name="connsiteY12" fmla="*/ 75365 h 930191"/>
              <a:gd name="connsiteX13" fmla="*/ 286681 w 927551"/>
              <a:gd name="connsiteY13" fmla="*/ 349 h 930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7551" h="930191">
                <a:moveTo>
                  <a:pt x="286681" y="349"/>
                </a:moveTo>
                <a:cubicBezTo>
                  <a:pt x="298237" y="5946"/>
                  <a:pt x="311736" y="78006"/>
                  <a:pt x="387873" y="154923"/>
                </a:cubicBezTo>
                <a:cubicBezTo>
                  <a:pt x="591422" y="361587"/>
                  <a:pt x="697858" y="346825"/>
                  <a:pt x="739350" y="360713"/>
                </a:cubicBezTo>
                <a:lnTo>
                  <a:pt x="741953" y="362778"/>
                </a:lnTo>
                <a:lnTo>
                  <a:pt x="770565" y="338315"/>
                </a:lnTo>
                <a:cubicBezTo>
                  <a:pt x="819889" y="311228"/>
                  <a:pt x="893876" y="312459"/>
                  <a:pt x="918538" y="356783"/>
                </a:cubicBezTo>
                <a:cubicBezTo>
                  <a:pt x="944433" y="399876"/>
                  <a:pt x="911139" y="468823"/>
                  <a:pt x="861815" y="495910"/>
                </a:cubicBezTo>
                <a:cubicBezTo>
                  <a:pt x="825747" y="517149"/>
                  <a:pt x="783435" y="515533"/>
                  <a:pt x="753609" y="494698"/>
                </a:cubicBezTo>
                <a:lnTo>
                  <a:pt x="746725" y="487225"/>
                </a:lnTo>
                <a:lnTo>
                  <a:pt x="729736" y="555531"/>
                </a:lnTo>
                <a:cubicBezTo>
                  <a:pt x="665189" y="756230"/>
                  <a:pt x="495241" y="963710"/>
                  <a:pt x="254866" y="925640"/>
                </a:cubicBezTo>
                <a:cubicBezTo>
                  <a:pt x="-21091" y="883375"/>
                  <a:pt x="-14875" y="540281"/>
                  <a:pt x="12472" y="316525"/>
                </a:cubicBezTo>
                <a:cubicBezTo>
                  <a:pt x="27388" y="188486"/>
                  <a:pt x="198929" y="244425"/>
                  <a:pt x="254866" y="75365"/>
                </a:cubicBezTo>
                <a:cubicBezTo>
                  <a:pt x="273512" y="17561"/>
                  <a:pt x="279747" y="-3008"/>
                  <a:pt x="286681" y="349"/>
                </a:cubicBezTo>
                <a:close/>
              </a:path>
            </a:pathLst>
          </a:custGeom>
          <a:solidFill>
            <a:srgbClr val="FEBE9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2" name="Freeform 91">
            <a:extLst>
              <a:ext uri="{FF2B5EF4-FFF2-40B4-BE49-F238E27FC236}">
                <a16:creationId xmlns:a16="http://schemas.microsoft.com/office/drawing/2014/main" id="{CE936FBB-1149-E849-82A6-8A0D9B1ACACF}"/>
              </a:ext>
            </a:extLst>
          </p:cNvPr>
          <p:cNvSpPr>
            <a:spLocks noChangeArrowheads="1"/>
          </p:cNvSpPr>
          <p:nvPr/>
        </p:nvSpPr>
        <p:spPr bwMode="auto">
          <a:xfrm>
            <a:off x="8228419" y="5660518"/>
            <a:ext cx="476643" cy="486530"/>
          </a:xfrm>
          <a:custGeom>
            <a:avLst/>
            <a:gdLst>
              <a:gd name="connsiteX0" fmla="*/ 388740 w 476643"/>
              <a:gd name="connsiteY0" fmla="*/ 346064 h 486530"/>
              <a:gd name="connsiteX1" fmla="*/ 387482 w 476643"/>
              <a:gd name="connsiteY1" fmla="*/ 376397 h 486530"/>
              <a:gd name="connsiteX2" fmla="*/ 377419 w 476643"/>
              <a:gd name="connsiteY2" fmla="*/ 405467 h 486530"/>
              <a:gd name="connsiteX3" fmla="*/ 340939 w 476643"/>
              <a:gd name="connsiteY3" fmla="*/ 456022 h 486530"/>
              <a:gd name="connsiteX4" fmla="*/ 284332 w 476643"/>
              <a:gd name="connsiteY4" fmla="*/ 482564 h 486530"/>
              <a:gd name="connsiteX5" fmla="*/ 225210 w 476643"/>
              <a:gd name="connsiteY5" fmla="*/ 483828 h 486530"/>
              <a:gd name="connsiteX6" fmla="*/ 280559 w 476643"/>
              <a:gd name="connsiteY6" fmla="*/ 468661 h 486530"/>
              <a:gd name="connsiteX7" fmla="*/ 328360 w 476643"/>
              <a:gd name="connsiteY7" fmla="*/ 440856 h 486530"/>
              <a:gd name="connsiteX8" fmla="*/ 364840 w 476643"/>
              <a:gd name="connsiteY8" fmla="*/ 399147 h 486530"/>
              <a:gd name="connsiteX9" fmla="*/ 371129 w 476643"/>
              <a:gd name="connsiteY9" fmla="*/ 386509 h 486530"/>
              <a:gd name="connsiteX10" fmla="*/ 378677 w 476643"/>
              <a:gd name="connsiteY10" fmla="*/ 373870 h 486530"/>
              <a:gd name="connsiteX11" fmla="*/ 388740 w 476643"/>
              <a:gd name="connsiteY11" fmla="*/ 346064 h 486530"/>
              <a:gd name="connsiteX12" fmla="*/ 201469 w 476643"/>
              <a:gd name="connsiteY12" fmla="*/ 115355 h 486530"/>
              <a:gd name="connsiteX13" fmla="*/ 206310 w 476643"/>
              <a:gd name="connsiteY13" fmla="*/ 192910 h 486530"/>
              <a:gd name="connsiteX14" fmla="*/ 189366 w 476643"/>
              <a:gd name="connsiteY14" fmla="*/ 271716 h 486530"/>
              <a:gd name="connsiteX15" fmla="*/ 185735 w 476643"/>
              <a:gd name="connsiteY15" fmla="*/ 280472 h 486530"/>
              <a:gd name="connsiteX16" fmla="*/ 180893 w 476643"/>
              <a:gd name="connsiteY16" fmla="*/ 290480 h 486530"/>
              <a:gd name="connsiteX17" fmla="*/ 173631 w 476643"/>
              <a:gd name="connsiteY17" fmla="*/ 297985 h 486530"/>
              <a:gd name="connsiteX18" fmla="*/ 170000 w 476643"/>
              <a:gd name="connsiteY18" fmla="*/ 302988 h 486530"/>
              <a:gd name="connsiteX19" fmla="*/ 167579 w 476643"/>
              <a:gd name="connsiteY19" fmla="*/ 306741 h 486530"/>
              <a:gd name="connsiteX20" fmla="*/ 151845 w 476643"/>
              <a:gd name="connsiteY20" fmla="*/ 333010 h 486530"/>
              <a:gd name="connsiteX21" fmla="*/ 157897 w 476643"/>
              <a:gd name="connsiteY21" fmla="*/ 345519 h 486530"/>
              <a:gd name="connsiteX22" fmla="*/ 171210 w 476643"/>
              <a:gd name="connsiteY22" fmla="*/ 355526 h 486530"/>
              <a:gd name="connsiteX23" fmla="*/ 207521 w 476643"/>
              <a:gd name="connsiteY23" fmla="*/ 365533 h 486530"/>
              <a:gd name="connsiteX24" fmla="*/ 168790 w 476643"/>
              <a:gd name="connsiteY24" fmla="*/ 363032 h 486530"/>
              <a:gd name="connsiteX25" fmla="*/ 150634 w 476643"/>
              <a:gd name="connsiteY25" fmla="*/ 354275 h 486530"/>
              <a:gd name="connsiteX26" fmla="*/ 138531 w 476643"/>
              <a:gd name="connsiteY26" fmla="*/ 334261 h 486530"/>
              <a:gd name="connsiteX27" fmla="*/ 142162 w 476643"/>
              <a:gd name="connsiteY27" fmla="*/ 311745 h 486530"/>
              <a:gd name="connsiteX28" fmla="*/ 154265 w 476643"/>
              <a:gd name="connsiteY28" fmla="*/ 294232 h 486530"/>
              <a:gd name="connsiteX29" fmla="*/ 157897 w 476643"/>
              <a:gd name="connsiteY29" fmla="*/ 290480 h 486530"/>
              <a:gd name="connsiteX30" fmla="*/ 160317 w 476643"/>
              <a:gd name="connsiteY30" fmla="*/ 286727 h 486530"/>
              <a:gd name="connsiteX31" fmla="*/ 165159 w 476643"/>
              <a:gd name="connsiteY31" fmla="*/ 280472 h 486530"/>
              <a:gd name="connsiteX32" fmla="*/ 170000 w 476643"/>
              <a:gd name="connsiteY32" fmla="*/ 271716 h 486530"/>
              <a:gd name="connsiteX33" fmla="*/ 173631 w 476643"/>
              <a:gd name="connsiteY33" fmla="*/ 264211 h 486530"/>
              <a:gd name="connsiteX34" fmla="*/ 180893 w 476643"/>
              <a:gd name="connsiteY34" fmla="*/ 247949 h 486530"/>
              <a:gd name="connsiteX35" fmla="*/ 184524 w 476643"/>
              <a:gd name="connsiteY35" fmla="*/ 229186 h 486530"/>
              <a:gd name="connsiteX36" fmla="*/ 191786 w 476643"/>
              <a:gd name="connsiteY36" fmla="*/ 191659 h 486530"/>
              <a:gd name="connsiteX37" fmla="*/ 201469 w 476643"/>
              <a:gd name="connsiteY37" fmla="*/ 115355 h 486530"/>
              <a:gd name="connsiteX38" fmla="*/ 385131 w 476643"/>
              <a:gd name="connsiteY38" fmla="*/ 101854 h 486530"/>
              <a:gd name="connsiteX39" fmla="*/ 405376 w 476643"/>
              <a:gd name="connsiteY39" fmla="*/ 110172 h 486530"/>
              <a:gd name="connsiteX40" fmla="*/ 414165 w 476643"/>
              <a:gd name="connsiteY40" fmla="*/ 115194 h 486530"/>
              <a:gd name="connsiteX41" fmla="*/ 420443 w 476643"/>
              <a:gd name="connsiteY41" fmla="*/ 118961 h 486530"/>
              <a:gd name="connsiteX42" fmla="*/ 434253 w 476643"/>
              <a:gd name="connsiteY42" fmla="*/ 123983 h 486530"/>
              <a:gd name="connsiteX43" fmla="*/ 465641 w 476643"/>
              <a:gd name="connsiteY43" fmla="*/ 117705 h 486530"/>
              <a:gd name="connsiteX44" fmla="*/ 432998 w 476643"/>
              <a:gd name="connsiteY44" fmla="*/ 139050 h 486530"/>
              <a:gd name="connsiteX45" fmla="*/ 411654 w 476643"/>
              <a:gd name="connsiteY45" fmla="*/ 135283 h 486530"/>
              <a:gd name="connsiteX46" fmla="*/ 401610 w 476643"/>
              <a:gd name="connsiteY46" fmla="*/ 130261 h 486530"/>
              <a:gd name="connsiteX47" fmla="*/ 395332 w 476643"/>
              <a:gd name="connsiteY47" fmla="*/ 125238 h 486530"/>
              <a:gd name="connsiteX48" fmla="*/ 394077 w 476643"/>
              <a:gd name="connsiteY48" fmla="*/ 123983 h 486530"/>
              <a:gd name="connsiteX49" fmla="*/ 400354 w 476643"/>
              <a:gd name="connsiteY49" fmla="*/ 149094 h 486530"/>
              <a:gd name="connsiteX50" fmla="*/ 376499 w 476643"/>
              <a:gd name="connsiteY50" fmla="*/ 185505 h 486530"/>
              <a:gd name="connsiteX51" fmla="*/ 351389 w 476643"/>
              <a:gd name="connsiteY51" fmla="*/ 149094 h 486530"/>
              <a:gd name="connsiteX52" fmla="*/ 361433 w 476643"/>
              <a:gd name="connsiteY52" fmla="*/ 118961 h 486530"/>
              <a:gd name="connsiteX53" fmla="*/ 335067 w 476643"/>
              <a:gd name="connsiteY53" fmla="*/ 130261 h 486530"/>
              <a:gd name="connsiteX54" fmla="*/ 363944 w 476643"/>
              <a:gd name="connsiteY54" fmla="*/ 103894 h 486530"/>
              <a:gd name="connsiteX55" fmla="*/ 385131 w 476643"/>
              <a:gd name="connsiteY55" fmla="*/ 101854 h 486530"/>
              <a:gd name="connsiteX56" fmla="*/ 72507 w 476643"/>
              <a:gd name="connsiteY56" fmla="*/ 101854 h 486530"/>
              <a:gd name="connsiteX57" fmla="*/ 92281 w 476643"/>
              <a:gd name="connsiteY57" fmla="*/ 110172 h 486530"/>
              <a:gd name="connsiteX58" fmla="*/ 101070 w 476643"/>
              <a:gd name="connsiteY58" fmla="*/ 115194 h 486530"/>
              <a:gd name="connsiteX59" fmla="*/ 106092 w 476643"/>
              <a:gd name="connsiteY59" fmla="*/ 118961 h 486530"/>
              <a:gd name="connsiteX60" fmla="*/ 119903 w 476643"/>
              <a:gd name="connsiteY60" fmla="*/ 123983 h 486530"/>
              <a:gd name="connsiteX61" fmla="*/ 152546 w 476643"/>
              <a:gd name="connsiteY61" fmla="*/ 117705 h 486530"/>
              <a:gd name="connsiteX62" fmla="*/ 119903 w 476643"/>
              <a:gd name="connsiteY62" fmla="*/ 139050 h 486530"/>
              <a:gd name="connsiteX63" fmla="*/ 98559 w 476643"/>
              <a:gd name="connsiteY63" fmla="*/ 135283 h 486530"/>
              <a:gd name="connsiteX64" fmla="*/ 89770 w 476643"/>
              <a:gd name="connsiteY64" fmla="*/ 130261 h 486530"/>
              <a:gd name="connsiteX65" fmla="*/ 86003 w 476643"/>
              <a:gd name="connsiteY65" fmla="*/ 127750 h 486530"/>
              <a:gd name="connsiteX66" fmla="*/ 89770 w 476643"/>
              <a:gd name="connsiteY66" fmla="*/ 149094 h 486530"/>
              <a:gd name="connsiteX67" fmla="*/ 65915 w 476643"/>
              <a:gd name="connsiteY67" fmla="*/ 185505 h 486530"/>
              <a:gd name="connsiteX68" fmla="*/ 40805 w 476643"/>
              <a:gd name="connsiteY68" fmla="*/ 149094 h 486530"/>
              <a:gd name="connsiteX69" fmla="*/ 52104 w 476643"/>
              <a:gd name="connsiteY69" fmla="*/ 117705 h 486530"/>
              <a:gd name="connsiteX70" fmla="*/ 21972 w 476643"/>
              <a:gd name="connsiteY70" fmla="*/ 130261 h 486530"/>
              <a:gd name="connsiteX71" fmla="*/ 50849 w 476643"/>
              <a:gd name="connsiteY71" fmla="*/ 103894 h 486530"/>
              <a:gd name="connsiteX72" fmla="*/ 72507 w 476643"/>
              <a:gd name="connsiteY72" fmla="*/ 101854 h 486530"/>
              <a:gd name="connsiteX73" fmla="*/ 405856 w 476643"/>
              <a:gd name="connsiteY73" fmla="*/ 0 h 486530"/>
              <a:gd name="connsiteX74" fmla="*/ 450563 w 476643"/>
              <a:gd name="connsiteY74" fmla="*/ 14142 h 486530"/>
              <a:gd name="connsiteX75" fmla="*/ 476643 w 476643"/>
              <a:gd name="connsiteY75" fmla="*/ 53997 h 486530"/>
              <a:gd name="connsiteX76" fmla="*/ 476643 w 476643"/>
              <a:gd name="connsiteY76" fmla="*/ 56568 h 486530"/>
              <a:gd name="connsiteX77" fmla="*/ 475401 w 476643"/>
              <a:gd name="connsiteY77" fmla="*/ 59139 h 486530"/>
              <a:gd name="connsiteX78" fmla="*/ 475401 w 476643"/>
              <a:gd name="connsiteY78" fmla="*/ 57853 h 486530"/>
              <a:gd name="connsiteX79" fmla="*/ 441870 w 476643"/>
              <a:gd name="connsiteY79" fmla="*/ 42426 h 486530"/>
              <a:gd name="connsiteX80" fmla="*/ 405856 w 476643"/>
              <a:gd name="connsiteY80" fmla="*/ 38569 h 486530"/>
              <a:gd name="connsiteX81" fmla="*/ 369841 w 476643"/>
              <a:gd name="connsiteY81" fmla="*/ 43711 h 486530"/>
              <a:gd name="connsiteX82" fmla="*/ 353696 w 476643"/>
              <a:gd name="connsiteY82" fmla="*/ 50140 h 486530"/>
              <a:gd name="connsiteX83" fmla="*/ 336310 w 476643"/>
              <a:gd name="connsiteY83" fmla="*/ 57853 h 486530"/>
              <a:gd name="connsiteX84" fmla="*/ 335068 w 476643"/>
              <a:gd name="connsiteY84" fmla="*/ 57853 h 486530"/>
              <a:gd name="connsiteX85" fmla="*/ 335068 w 476643"/>
              <a:gd name="connsiteY85" fmla="*/ 56568 h 486530"/>
              <a:gd name="connsiteX86" fmla="*/ 335068 w 476643"/>
              <a:gd name="connsiteY86" fmla="*/ 53997 h 486530"/>
              <a:gd name="connsiteX87" fmla="*/ 362390 w 476643"/>
              <a:gd name="connsiteY87" fmla="*/ 14142 h 486530"/>
              <a:gd name="connsiteX88" fmla="*/ 405856 w 476643"/>
              <a:gd name="connsiteY88" fmla="*/ 0 h 486530"/>
              <a:gd name="connsiteX89" fmla="*/ 70177 w 476643"/>
              <a:gd name="connsiteY89" fmla="*/ 0 h 486530"/>
              <a:gd name="connsiteX90" fmla="*/ 114500 w 476643"/>
              <a:gd name="connsiteY90" fmla="*/ 14142 h 486530"/>
              <a:gd name="connsiteX91" fmla="*/ 141586 w 476643"/>
              <a:gd name="connsiteY91" fmla="*/ 53997 h 486530"/>
              <a:gd name="connsiteX92" fmla="*/ 141586 w 476643"/>
              <a:gd name="connsiteY92" fmla="*/ 56568 h 486530"/>
              <a:gd name="connsiteX93" fmla="*/ 140354 w 476643"/>
              <a:gd name="connsiteY93" fmla="*/ 59139 h 486530"/>
              <a:gd name="connsiteX94" fmla="*/ 139123 w 476643"/>
              <a:gd name="connsiteY94" fmla="*/ 57853 h 486530"/>
              <a:gd name="connsiteX95" fmla="*/ 105881 w 476643"/>
              <a:gd name="connsiteY95" fmla="*/ 42426 h 486530"/>
              <a:gd name="connsiteX96" fmla="*/ 70177 w 476643"/>
              <a:gd name="connsiteY96" fmla="*/ 38569 h 486530"/>
              <a:gd name="connsiteX97" fmla="*/ 34473 w 476643"/>
              <a:gd name="connsiteY97" fmla="*/ 43711 h 486530"/>
              <a:gd name="connsiteX98" fmla="*/ 18467 w 476643"/>
              <a:gd name="connsiteY98" fmla="*/ 50140 h 486530"/>
              <a:gd name="connsiteX99" fmla="*/ 2462 w 476643"/>
              <a:gd name="connsiteY99" fmla="*/ 57853 h 486530"/>
              <a:gd name="connsiteX100" fmla="*/ 0 w 476643"/>
              <a:gd name="connsiteY100" fmla="*/ 57853 h 486530"/>
              <a:gd name="connsiteX101" fmla="*/ 0 w 476643"/>
              <a:gd name="connsiteY101" fmla="*/ 56568 h 486530"/>
              <a:gd name="connsiteX102" fmla="*/ 0 w 476643"/>
              <a:gd name="connsiteY102" fmla="*/ 53997 h 486530"/>
              <a:gd name="connsiteX103" fmla="*/ 27086 w 476643"/>
              <a:gd name="connsiteY103" fmla="*/ 14142 h 486530"/>
              <a:gd name="connsiteX104" fmla="*/ 70177 w 476643"/>
              <a:gd name="connsiteY104" fmla="*/ 0 h 486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76643" h="486530">
                <a:moveTo>
                  <a:pt x="388740" y="346064"/>
                </a:moveTo>
                <a:cubicBezTo>
                  <a:pt x="388740" y="356175"/>
                  <a:pt x="388740" y="366286"/>
                  <a:pt x="387482" y="376397"/>
                </a:cubicBezTo>
                <a:cubicBezTo>
                  <a:pt x="384966" y="386509"/>
                  <a:pt x="383708" y="396620"/>
                  <a:pt x="377419" y="405467"/>
                </a:cubicBezTo>
                <a:cubicBezTo>
                  <a:pt x="369871" y="425689"/>
                  <a:pt x="357292" y="442120"/>
                  <a:pt x="340939" y="456022"/>
                </a:cubicBezTo>
                <a:cubicBezTo>
                  <a:pt x="324586" y="469925"/>
                  <a:pt x="304459" y="477508"/>
                  <a:pt x="284332" y="482564"/>
                </a:cubicBezTo>
                <a:cubicBezTo>
                  <a:pt x="264206" y="487619"/>
                  <a:pt x="244079" y="487619"/>
                  <a:pt x="225210" y="483828"/>
                </a:cubicBezTo>
                <a:cubicBezTo>
                  <a:pt x="244079" y="480036"/>
                  <a:pt x="262948" y="476244"/>
                  <a:pt x="280559" y="468661"/>
                </a:cubicBezTo>
                <a:cubicBezTo>
                  <a:pt x="298170" y="462342"/>
                  <a:pt x="314523" y="452231"/>
                  <a:pt x="328360" y="440856"/>
                </a:cubicBezTo>
                <a:cubicBezTo>
                  <a:pt x="343455" y="429481"/>
                  <a:pt x="356034" y="415578"/>
                  <a:pt x="364840" y="399147"/>
                </a:cubicBezTo>
                <a:cubicBezTo>
                  <a:pt x="367355" y="395356"/>
                  <a:pt x="369871" y="391564"/>
                  <a:pt x="371129" y="386509"/>
                </a:cubicBezTo>
                <a:lnTo>
                  <a:pt x="378677" y="373870"/>
                </a:lnTo>
                <a:cubicBezTo>
                  <a:pt x="382450" y="365023"/>
                  <a:pt x="384966" y="356175"/>
                  <a:pt x="388740" y="346064"/>
                </a:cubicBezTo>
                <a:close/>
                <a:moveTo>
                  <a:pt x="201469" y="115355"/>
                </a:moveTo>
                <a:cubicBezTo>
                  <a:pt x="206310" y="141623"/>
                  <a:pt x="207521" y="167892"/>
                  <a:pt x="206310" y="192910"/>
                </a:cubicBezTo>
                <a:cubicBezTo>
                  <a:pt x="205100" y="220430"/>
                  <a:pt x="201469" y="246698"/>
                  <a:pt x="189366" y="271716"/>
                </a:cubicBezTo>
                <a:cubicBezTo>
                  <a:pt x="188155" y="274218"/>
                  <a:pt x="188155" y="277971"/>
                  <a:pt x="185735" y="280472"/>
                </a:cubicBezTo>
                <a:lnTo>
                  <a:pt x="180893" y="290480"/>
                </a:lnTo>
                <a:cubicBezTo>
                  <a:pt x="178473" y="292981"/>
                  <a:pt x="176052" y="296734"/>
                  <a:pt x="173631" y="297985"/>
                </a:cubicBezTo>
                <a:lnTo>
                  <a:pt x="170000" y="302988"/>
                </a:lnTo>
                <a:lnTo>
                  <a:pt x="167579" y="306741"/>
                </a:lnTo>
                <a:cubicBezTo>
                  <a:pt x="159107" y="314246"/>
                  <a:pt x="151845" y="323003"/>
                  <a:pt x="151845" y="333010"/>
                </a:cubicBezTo>
                <a:cubicBezTo>
                  <a:pt x="151845" y="336762"/>
                  <a:pt x="154265" y="341766"/>
                  <a:pt x="157897" y="345519"/>
                </a:cubicBezTo>
                <a:cubicBezTo>
                  <a:pt x="161528" y="349272"/>
                  <a:pt x="166369" y="353025"/>
                  <a:pt x="171210" y="355526"/>
                </a:cubicBezTo>
                <a:cubicBezTo>
                  <a:pt x="182104" y="360530"/>
                  <a:pt x="194207" y="363032"/>
                  <a:pt x="207521" y="365533"/>
                </a:cubicBezTo>
                <a:cubicBezTo>
                  <a:pt x="194207" y="366784"/>
                  <a:pt x="182104" y="366784"/>
                  <a:pt x="168790" y="363032"/>
                </a:cubicBezTo>
                <a:cubicBezTo>
                  <a:pt x="161528" y="361781"/>
                  <a:pt x="155476" y="359279"/>
                  <a:pt x="150634" y="354275"/>
                </a:cubicBezTo>
                <a:cubicBezTo>
                  <a:pt x="144583" y="350523"/>
                  <a:pt x="138531" y="343017"/>
                  <a:pt x="138531" y="334261"/>
                </a:cubicBezTo>
                <a:cubicBezTo>
                  <a:pt x="137321" y="326755"/>
                  <a:pt x="138531" y="317999"/>
                  <a:pt x="142162" y="311745"/>
                </a:cubicBezTo>
                <a:cubicBezTo>
                  <a:pt x="145793" y="304239"/>
                  <a:pt x="150634" y="297985"/>
                  <a:pt x="154265" y="294232"/>
                </a:cubicBezTo>
                <a:lnTo>
                  <a:pt x="157897" y="290480"/>
                </a:lnTo>
                <a:lnTo>
                  <a:pt x="160317" y="286727"/>
                </a:lnTo>
                <a:cubicBezTo>
                  <a:pt x="161528" y="284225"/>
                  <a:pt x="163948" y="282974"/>
                  <a:pt x="165159" y="280472"/>
                </a:cubicBezTo>
                <a:lnTo>
                  <a:pt x="170000" y="271716"/>
                </a:lnTo>
                <a:cubicBezTo>
                  <a:pt x="171210" y="269214"/>
                  <a:pt x="172421" y="266713"/>
                  <a:pt x="173631" y="264211"/>
                </a:cubicBezTo>
                <a:cubicBezTo>
                  <a:pt x="176052" y="257956"/>
                  <a:pt x="178473" y="252953"/>
                  <a:pt x="180893" y="247949"/>
                </a:cubicBezTo>
                <a:cubicBezTo>
                  <a:pt x="182104" y="241695"/>
                  <a:pt x="183314" y="235440"/>
                  <a:pt x="184524" y="229186"/>
                </a:cubicBezTo>
                <a:cubicBezTo>
                  <a:pt x="188155" y="217928"/>
                  <a:pt x="189366" y="205419"/>
                  <a:pt x="191786" y="191659"/>
                </a:cubicBezTo>
                <a:cubicBezTo>
                  <a:pt x="195417" y="167892"/>
                  <a:pt x="199048" y="141623"/>
                  <a:pt x="201469" y="115355"/>
                </a:cubicBezTo>
                <a:close/>
                <a:moveTo>
                  <a:pt x="385131" y="101854"/>
                </a:moveTo>
                <a:cubicBezTo>
                  <a:pt x="392507" y="102952"/>
                  <a:pt x="399727" y="105777"/>
                  <a:pt x="405376" y="110172"/>
                </a:cubicBezTo>
                <a:lnTo>
                  <a:pt x="414165" y="115194"/>
                </a:lnTo>
                <a:cubicBezTo>
                  <a:pt x="415421" y="116450"/>
                  <a:pt x="417932" y="117705"/>
                  <a:pt x="420443" y="118961"/>
                </a:cubicBezTo>
                <a:cubicBezTo>
                  <a:pt x="422954" y="122727"/>
                  <a:pt x="427976" y="123983"/>
                  <a:pt x="434253" y="123983"/>
                </a:cubicBezTo>
                <a:cubicBezTo>
                  <a:pt x="443042" y="125238"/>
                  <a:pt x="454342" y="123983"/>
                  <a:pt x="465641" y="117705"/>
                </a:cubicBezTo>
                <a:cubicBezTo>
                  <a:pt x="460619" y="129005"/>
                  <a:pt x="448064" y="137794"/>
                  <a:pt x="432998" y="139050"/>
                </a:cubicBezTo>
                <a:cubicBezTo>
                  <a:pt x="426720" y="140305"/>
                  <a:pt x="417932" y="137794"/>
                  <a:pt x="411654" y="135283"/>
                </a:cubicBezTo>
                <a:cubicBezTo>
                  <a:pt x="407887" y="134027"/>
                  <a:pt x="405376" y="131516"/>
                  <a:pt x="401610" y="130261"/>
                </a:cubicBezTo>
                <a:lnTo>
                  <a:pt x="395332" y="125238"/>
                </a:lnTo>
                <a:cubicBezTo>
                  <a:pt x="395332" y="125238"/>
                  <a:pt x="394077" y="125238"/>
                  <a:pt x="394077" y="123983"/>
                </a:cubicBezTo>
                <a:cubicBezTo>
                  <a:pt x="397843" y="131516"/>
                  <a:pt x="400354" y="139050"/>
                  <a:pt x="400354" y="149094"/>
                </a:cubicBezTo>
                <a:cubicBezTo>
                  <a:pt x="400354" y="169183"/>
                  <a:pt x="389055" y="185505"/>
                  <a:pt x="376499" y="185505"/>
                </a:cubicBezTo>
                <a:cubicBezTo>
                  <a:pt x="362689" y="185505"/>
                  <a:pt x="351389" y="169183"/>
                  <a:pt x="351389" y="149094"/>
                </a:cubicBezTo>
                <a:cubicBezTo>
                  <a:pt x="351389" y="136538"/>
                  <a:pt x="355155" y="125238"/>
                  <a:pt x="361433" y="118961"/>
                </a:cubicBezTo>
                <a:cubicBezTo>
                  <a:pt x="352644" y="120216"/>
                  <a:pt x="343856" y="123983"/>
                  <a:pt x="335067" y="130261"/>
                </a:cubicBezTo>
                <a:cubicBezTo>
                  <a:pt x="340089" y="117705"/>
                  <a:pt x="350133" y="108916"/>
                  <a:pt x="363944" y="103894"/>
                </a:cubicBezTo>
                <a:cubicBezTo>
                  <a:pt x="370222" y="101383"/>
                  <a:pt x="377755" y="100755"/>
                  <a:pt x="385131" y="101854"/>
                </a:cubicBezTo>
                <a:close/>
                <a:moveTo>
                  <a:pt x="72507" y="101854"/>
                </a:moveTo>
                <a:cubicBezTo>
                  <a:pt x="79726" y="102952"/>
                  <a:pt x="86631" y="105777"/>
                  <a:pt x="92281" y="110172"/>
                </a:cubicBezTo>
                <a:lnTo>
                  <a:pt x="101070" y="115194"/>
                </a:lnTo>
                <a:cubicBezTo>
                  <a:pt x="102325" y="116450"/>
                  <a:pt x="104836" y="117705"/>
                  <a:pt x="106092" y="118961"/>
                </a:cubicBezTo>
                <a:cubicBezTo>
                  <a:pt x="111114" y="122727"/>
                  <a:pt x="116136" y="123983"/>
                  <a:pt x="119903" y="123983"/>
                </a:cubicBezTo>
                <a:cubicBezTo>
                  <a:pt x="129947" y="125238"/>
                  <a:pt x="142502" y="123983"/>
                  <a:pt x="152546" y="117705"/>
                </a:cubicBezTo>
                <a:cubicBezTo>
                  <a:pt x="147524" y="129005"/>
                  <a:pt x="134969" y="137794"/>
                  <a:pt x="119903" y="139050"/>
                </a:cubicBezTo>
                <a:cubicBezTo>
                  <a:pt x="112369" y="140305"/>
                  <a:pt x="106092" y="137794"/>
                  <a:pt x="98559" y="135283"/>
                </a:cubicBezTo>
                <a:cubicBezTo>
                  <a:pt x="96048" y="134027"/>
                  <a:pt x="92281" y="131516"/>
                  <a:pt x="89770" y="130261"/>
                </a:cubicBezTo>
                <a:lnTo>
                  <a:pt x="86003" y="127750"/>
                </a:lnTo>
                <a:cubicBezTo>
                  <a:pt x="88515" y="134027"/>
                  <a:pt x="89770" y="140305"/>
                  <a:pt x="89770" y="149094"/>
                </a:cubicBezTo>
                <a:cubicBezTo>
                  <a:pt x="89770" y="169183"/>
                  <a:pt x="79726" y="185505"/>
                  <a:pt x="65915" y="185505"/>
                </a:cubicBezTo>
                <a:cubicBezTo>
                  <a:pt x="52104" y="185505"/>
                  <a:pt x="40805" y="169183"/>
                  <a:pt x="40805" y="149094"/>
                </a:cubicBezTo>
                <a:cubicBezTo>
                  <a:pt x="40805" y="135283"/>
                  <a:pt x="45827" y="125238"/>
                  <a:pt x="52104" y="117705"/>
                </a:cubicBezTo>
                <a:cubicBezTo>
                  <a:pt x="42060" y="118961"/>
                  <a:pt x="32016" y="123983"/>
                  <a:pt x="21972" y="130261"/>
                </a:cubicBezTo>
                <a:cubicBezTo>
                  <a:pt x="26994" y="117705"/>
                  <a:pt x="37038" y="108916"/>
                  <a:pt x="50849" y="103894"/>
                </a:cubicBezTo>
                <a:cubicBezTo>
                  <a:pt x="57754" y="101383"/>
                  <a:pt x="65287" y="100755"/>
                  <a:pt x="72507" y="101854"/>
                </a:cubicBezTo>
                <a:close/>
                <a:moveTo>
                  <a:pt x="405856" y="0"/>
                </a:moveTo>
                <a:cubicBezTo>
                  <a:pt x="422000" y="0"/>
                  <a:pt x="436903" y="3857"/>
                  <a:pt x="450563" y="14142"/>
                </a:cubicBezTo>
                <a:cubicBezTo>
                  <a:pt x="462982" y="21856"/>
                  <a:pt x="472917" y="35998"/>
                  <a:pt x="476643" y="53997"/>
                </a:cubicBezTo>
                <a:lnTo>
                  <a:pt x="476643" y="56568"/>
                </a:lnTo>
                <a:cubicBezTo>
                  <a:pt x="476643" y="56568"/>
                  <a:pt x="476643" y="57853"/>
                  <a:pt x="475401" y="59139"/>
                </a:cubicBezTo>
                <a:cubicBezTo>
                  <a:pt x="475401" y="59139"/>
                  <a:pt x="475401" y="59139"/>
                  <a:pt x="475401" y="57853"/>
                </a:cubicBezTo>
                <a:cubicBezTo>
                  <a:pt x="464224" y="52711"/>
                  <a:pt x="453047" y="46283"/>
                  <a:pt x="441870" y="42426"/>
                </a:cubicBezTo>
                <a:cubicBezTo>
                  <a:pt x="429451" y="39855"/>
                  <a:pt x="418274" y="38569"/>
                  <a:pt x="405856" y="38569"/>
                </a:cubicBezTo>
                <a:cubicBezTo>
                  <a:pt x="394679" y="38569"/>
                  <a:pt x="382260" y="39855"/>
                  <a:pt x="369841" y="43711"/>
                </a:cubicBezTo>
                <a:cubicBezTo>
                  <a:pt x="364873" y="44997"/>
                  <a:pt x="358664" y="47568"/>
                  <a:pt x="353696" y="50140"/>
                </a:cubicBezTo>
                <a:cubicBezTo>
                  <a:pt x="347487" y="52711"/>
                  <a:pt x="342519" y="53997"/>
                  <a:pt x="336310" y="57853"/>
                </a:cubicBezTo>
                <a:cubicBezTo>
                  <a:pt x="336310" y="59139"/>
                  <a:pt x="335068" y="59139"/>
                  <a:pt x="335068" y="57853"/>
                </a:cubicBezTo>
                <a:cubicBezTo>
                  <a:pt x="335068" y="56568"/>
                  <a:pt x="335068" y="56568"/>
                  <a:pt x="335068" y="56568"/>
                </a:cubicBezTo>
                <a:lnTo>
                  <a:pt x="335068" y="53997"/>
                </a:lnTo>
                <a:cubicBezTo>
                  <a:pt x="337552" y="35998"/>
                  <a:pt x="348729" y="23141"/>
                  <a:pt x="362390" y="14142"/>
                </a:cubicBezTo>
                <a:cubicBezTo>
                  <a:pt x="373566" y="3857"/>
                  <a:pt x="389711" y="0"/>
                  <a:pt x="405856" y="0"/>
                </a:cubicBezTo>
                <a:close/>
                <a:moveTo>
                  <a:pt x="70177" y="0"/>
                </a:moveTo>
                <a:cubicBezTo>
                  <a:pt x="86182" y="0"/>
                  <a:pt x="102188" y="3857"/>
                  <a:pt x="114500" y="14142"/>
                </a:cubicBezTo>
                <a:cubicBezTo>
                  <a:pt x="128043" y="21856"/>
                  <a:pt x="137892" y="35998"/>
                  <a:pt x="141586" y="53997"/>
                </a:cubicBezTo>
                <a:lnTo>
                  <a:pt x="141586" y="56568"/>
                </a:lnTo>
                <a:cubicBezTo>
                  <a:pt x="141586" y="56568"/>
                  <a:pt x="141586" y="57853"/>
                  <a:pt x="140354" y="59139"/>
                </a:cubicBezTo>
                <a:cubicBezTo>
                  <a:pt x="139123" y="59139"/>
                  <a:pt x="139123" y="59139"/>
                  <a:pt x="139123" y="57853"/>
                </a:cubicBezTo>
                <a:cubicBezTo>
                  <a:pt x="128043" y="52711"/>
                  <a:pt x="118193" y="46283"/>
                  <a:pt x="105881" y="42426"/>
                </a:cubicBezTo>
                <a:cubicBezTo>
                  <a:pt x="94801" y="39855"/>
                  <a:pt x="82489" y="38569"/>
                  <a:pt x="70177" y="38569"/>
                </a:cubicBezTo>
                <a:cubicBezTo>
                  <a:pt x="59096" y="38569"/>
                  <a:pt x="46785" y="39855"/>
                  <a:pt x="34473" y="43711"/>
                </a:cubicBezTo>
                <a:cubicBezTo>
                  <a:pt x="29548" y="44997"/>
                  <a:pt x="23392" y="47568"/>
                  <a:pt x="18467" y="50140"/>
                </a:cubicBezTo>
                <a:cubicBezTo>
                  <a:pt x="13543" y="52711"/>
                  <a:pt x="7387" y="53997"/>
                  <a:pt x="2462" y="57853"/>
                </a:cubicBezTo>
                <a:cubicBezTo>
                  <a:pt x="2462" y="59139"/>
                  <a:pt x="0" y="59139"/>
                  <a:pt x="0" y="57853"/>
                </a:cubicBezTo>
                <a:cubicBezTo>
                  <a:pt x="0" y="56568"/>
                  <a:pt x="0" y="56568"/>
                  <a:pt x="0" y="56568"/>
                </a:cubicBezTo>
                <a:lnTo>
                  <a:pt x="0" y="53997"/>
                </a:lnTo>
                <a:cubicBezTo>
                  <a:pt x="3693" y="35998"/>
                  <a:pt x="13543" y="23141"/>
                  <a:pt x="27086" y="14142"/>
                </a:cubicBezTo>
                <a:cubicBezTo>
                  <a:pt x="39398" y="3857"/>
                  <a:pt x="54172" y="0"/>
                  <a:pt x="70177" y="0"/>
                </a:cubicBezTo>
                <a:close/>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3" name="Freeform 199">
            <a:extLst>
              <a:ext uri="{FF2B5EF4-FFF2-40B4-BE49-F238E27FC236}">
                <a16:creationId xmlns:a16="http://schemas.microsoft.com/office/drawing/2014/main" id="{2879DF93-5036-484B-9D3F-DFB83801358A}"/>
              </a:ext>
            </a:extLst>
          </p:cNvPr>
          <p:cNvSpPr>
            <a:spLocks noChangeArrowheads="1"/>
          </p:cNvSpPr>
          <p:nvPr/>
        </p:nvSpPr>
        <p:spPr bwMode="auto">
          <a:xfrm>
            <a:off x="7832927" y="7791820"/>
            <a:ext cx="1680839" cy="1087623"/>
          </a:xfrm>
          <a:custGeom>
            <a:avLst/>
            <a:gdLst>
              <a:gd name="T0" fmla="*/ 0 w 1350"/>
              <a:gd name="T1" fmla="*/ 0 h 872"/>
              <a:gd name="T2" fmla="*/ 0 w 1350"/>
              <a:gd name="T3" fmla="*/ 569646 h 872"/>
              <a:gd name="T4" fmla="*/ 880720 w 1350"/>
              <a:gd name="T5" fmla="*/ 569646 h 872"/>
              <a:gd name="T6" fmla="*/ 880720 w 1350"/>
              <a:gd name="T7" fmla="*/ 0 h 872"/>
              <a:gd name="T8" fmla="*/ 440034 w 1350"/>
              <a:gd name="T9" fmla="*/ 353167 h 872"/>
              <a:gd name="T10" fmla="*/ 0 w 1350"/>
              <a:gd name="T11" fmla="*/ 0 h 8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50" h="872">
                <a:moveTo>
                  <a:pt x="0" y="0"/>
                </a:moveTo>
                <a:lnTo>
                  <a:pt x="0" y="871"/>
                </a:lnTo>
                <a:lnTo>
                  <a:pt x="1349" y="871"/>
                </a:lnTo>
                <a:lnTo>
                  <a:pt x="1349" y="0"/>
                </a:lnTo>
                <a:lnTo>
                  <a:pt x="674" y="540"/>
                </a:lnTo>
                <a:lnTo>
                  <a:pt x="0" y="0"/>
                </a:lnTo>
              </a:path>
            </a:pathLst>
          </a:custGeom>
          <a:solidFill>
            <a:srgbClr val="3B596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dirty="0">
              <a:latin typeface="Poppins" pitchFamily="2" charset="77"/>
            </a:endParaRPr>
          </a:p>
        </p:txBody>
      </p:sp>
      <p:sp>
        <p:nvSpPr>
          <p:cNvPr id="94" name="Freeform 93">
            <a:extLst>
              <a:ext uri="{FF2B5EF4-FFF2-40B4-BE49-F238E27FC236}">
                <a16:creationId xmlns:a16="http://schemas.microsoft.com/office/drawing/2014/main" id="{23D16A48-C0C7-9346-9936-61AD10584C0C}"/>
              </a:ext>
            </a:extLst>
          </p:cNvPr>
          <p:cNvSpPr>
            <a:spLocks noChangeArrowheads="1"/>
          </p:cNvSpPr>
          <p:nvPr/>
        </p:nvSpPr>
        <p:spPr bwMode="auto">
          <a:xfrm>
            <a:off x="7827433" y="8242249"/>
            <a:ext cx="1690577" cy="641440"/>
          </a:xfrm>
          <a:custGeom>
            <a:avLst/>
            <a:gdLst>
              <a:gd name="connsiteX0" fmla="*/ 1126781 w 1690577"/>
              <a:gd name="connsiteY0" fmla="*/ 0 h 641440"/>
              <a:gd name="connsiteX1" fmla="*/ 1690577 w 1690577"/>
              <a:gd name="connsiteY1" fmla="*/ 635200 h 641440"/>
              <a:gd name="connsiteX2" fmla="*/ 1683110 w 1690577"/>
              <a:gd name="connsiteY2" fmla="*/ 641440 h 641440"/>
              <a:gd name="connsiteX3" fmla="*/ 1120558 w 1690577"/>
              <a:gd name="connsiteY3" fmla="*/ 6240 h 641440"/>
              <a:gd name="connsiteX4" fmla="*/ 562571 w 1690577"/>
              <a:gd name="connsiteY4" fmla="*/ 0 h 641440"/>
              <a:gd name="connsiteX5" fmla="*/ 570022 w 1690577"/>
              <a:gd name="connsiteY5" fmla="*/ 6240 h 641440"/>
              <a:gd name="connsiteX6" fmla="*/ 7451 w 1690577"/>
              <a:gd name="connsiteY6" fmla="*/ 641440 h 641440"/>
              <a:gd name="connsiteX7" fmla="*/ 0 w 1690577"/>
              <a:gd name="connsiteY7" fmla="*/ 635200 h 64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577" h="641440">
                <a:moveTo>
                  <a:pt x="1126781" y="0"/>
                </a:moveTo>
                <a:lnTo>
                  <a:pt x="1690577" y="635200"/>
                </a:lnTo>
                <a:lnTo>
                  <a:pt x="1683110" y="641440"/>
                </a:lnTo>
                <a:lnTo>
                  <a:pt x="1120558" y="6240"/>
                </a:lnTo>
                <a:close/>
                <a:moveTo>
                  <a:pt x="562571" y="0"/>
                </a:moveTo>
                <a:lnTo>
                  <a:pt x="570022" y="6240"/>
                </a:lnTo>
                <a:lnTo>
                  <a:pt x="7451" y="641440"/>
                </a:lnTo>
                <a:lnTo>
                  <a:pt x="0" y="635200"/>
                </a:lnTo>
                <a:close/>
              </a:path>
            </a:pathLst>
          </a:custGeom>
          <a:solidFill>
            <a:srgbClr val="182E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3599" dirty="0">
              <a:latin typeface="Poppins" pitchFamily="2" charset="77"/>
            </a:endParaRPr>
          </a:p>
        </p:txBody>
      </p:sp>
      <p:sp>
        <p:nvSpPr>
          <p:cNvPr id="95" name="Freeform 400">
            <a:extLst>
              <a:ext uri="{FF2B5EF4-FFF2-40B4-BE49-F238E27FC236}">
                <a16:creationId xmlns:a16="http://schemas.microsoft.com/office/drawing/2014/main" id="{EE026D36-DF6E-4D45-ABDC-359AAB14C563}"/>
              </a:ext>
            </a:extLst>
          </p:cNvPr>
          <p:cNvSpPr>
            <a:spLocks noChangeArrowheads="1"/>
          </p:cNvSpPr>
          <p:nvPr/>
        </p:nvSpPr>
        <p:spPr bwMode="auto">
          <a:xfrm>
            <a:off x="15517545" y="4545432"/>
            <a:ext cx="346057" cy="554797"/>
          </a:xfrm>
          <a:custGeom>
            <a:avLst/>
            <a:gdLst>
              <a:gd name="T0" fmla="*/ 170364 w 278"/>
              <a:gd name="T1" fmla="*/ 132351 h 444"/>
              <a:gd name="T2" fmla="*/ 170364 w 278"/>
              <a:gd name="T3" fmla="*/ 132351 h 444"/>
              <a:gd name="T4" fmla="*/ 170364 w 278"/>
              <a:gd name="T5" fmla="*/ 132351 h 444"/>
              <a:gd name="T6" fmla="*/ 170364 w 278"/>
              <a:gd name="T7" fmla="*/ 132351 h 444"/>
              <a:gd name="T8" fmla="*/ 170364 w 278"/>
              <a:gd name="T9" fmla="*/ 132351 h 444"/>
              <a:gd name="T10" fmla="*/ 170364 w 278"/>
              <a:gd name="T11" fmla="*/ 131696 h 444"/>
              <a:gd name="T12" fmla="*/ 62010 w 278"/>
              <a:gd name="T13" fmla="*/ 11794 h 444"/>
              <a:gd name="T14" fmla="*/ 62010 w 278"/>
              <a:gd name="T15" fmla="*/ 11794 h 444"/>
              <a:gd name="T16" fmla="*/ 22846 w 278"/>
              <a:gd name="T17" fmla="*/ 9828 h 444"/>
              <a:gd name="T18" fmla="*/ 22846 w 278"/>
              <a:gd name="T19" fmla="*/ 9828 h 444"/>
              <a:gd name="T20" fmla="*/ 20887 w 278"/>
              <a:gd name="T21" fmla="*/ 49140 h 444"/>
              <a:gd name="T22" fmla="*/ 110965 w 278"/>
              <a:gd name="T23" fmla="*/ 148731 h 444"/>
              <a:gd name="T24" fmla="*/ 12402 w 278"/>
              <a:gd name="T25" fmla="*/ 238494 h 444"/>
              <a:gd name="T26" fmla="*/ 12402 w 278"/>
              <a:gd name="T27" fmla="*/ 238494 h 444"/>
              <a:gd name="T28" fmla="*/ 9791 w 278"/>
              <a:gd name="T29" fmla="*/ 277806 h 444"/>
              <a:gd name="T30" fmla="*/ 9791 w 278"/>
              <a:gd name="T31" fmla="*/ 277806 h 444"/>
              <a:gd name="T32" fmla="*/ 49608 w 278"/>
              <a:gd name="T33" fmla="*/ 279772 h 444"/>
              <a:gd name="T34" fmla="*/ 168405 w 278"/>
              <a:gd name="T35" fmla="*/ 171663 h 444"/>
              <a:gd name="T36" fmla="*/ 168405 w 278"/>
              <a:gd name="T37" fmla="*/ 171663 h 444"/>
              <a:gd name="T38" fmla="*/ 170364 w 278"/>
              <a:gd name="T39" fmla="*/ 132351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2"/>
                </a:moveTo>
                <a:lnTo>
                  <a:pt x="261" y="202"/>
                </a:lnTo>
                <a:lnTo>
                  <a:pt x="261" y="201"/>
                </a:lnTo>
                <a:lnTo>
                  <a:pt x="95" y="18"/>
                </a:lnTo>
                <a:cubicBezTo>
                  <a:pt x="79" y="1"/>
                  <a:pt x="52" y="0"/>
                  <a:pt x="35" y="15"/>
                </a:cubicBezTo>
                <a:cubicBezTo>
                  <a:pt x="18" y="31"/>
                  <a:pt x="17" y="57"/>
                  <a:pt x="32" y="75"/>
                </a:cubicBezTo>
                <a:lnTo>
                  <a:pt x="170" y="227"/>
                </a:lnTo>
                <a:lnTo>
                  <a:pt x="19" y="364"/>
                </a:lnTo>
                <a:cubicBezTo>
                  <a:pt x="2" y="380"/>
                  <a:pt x="0" y="407"/>
                  <a:pt x="15" y="424"/>
                </a:cubicBezTo>
                <a:cubicBezTo>
                  <a:pt x="31" y="442"/>
                  <a:pt x="59" y="443"/>
                  <a:pt x="76" y="427"/>
                </a:cubicBezTo>
                <a:lnTo>
                  <a:pt x="258" y="262"/>
                </a:lnTo>
                <a:cubicBezTo>
                  <a:pt x="276" y="246"/>
                  <a:pt x="277" y="219"/>
                  <a:pt x="261" y="202"/>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96" name="Freeform 401">
            <a:extLst>
              <a:ext uri="{FF2B5EF4-FFF2-40B4-BE49-F238E27FC236}">
                <a16:creationId xmlns:a16="http://schemas.microsoft.com/office/drawing/2014/main" id="{D13373BF-B419-D643-8C1A-6C06829ACA0A}"/>
              </a:ext>
            </a:extLst>
          </p:cNvPr>
          <p:cNvSpPr>
            <a:spLocks noChangeArrowheads="1"/>
          </p:cNvSpPr>
          <p:nvPr/>
        </p:nvSpPr>
        <p:spPr bwMode="auto">
          <a:xfrm>
            <a:off x="15517545" y="7302941"/>
            <a:ext cx="346057" cy="554797"/>
          </a:xfrm>
          <a:custGeom>
            <a:avLst/>
            <a:gdLst>
              <a:gd name="T0" fmla="*/ 170364 w 278"/>
              <a:gd name="T1" fmla="*/ 132351 h 444"/>
              <a:gd name="T2" fmla="*/ 170364 w 278"/>
              <a:gd name="T3" fmla="*/ 132351 h 444"/>
              <a:gd name="T4" fmla="*/ 170364 w 278"/>
              <a:gd name="T5" fmla="*/ 132351 h 444"/>
              <a:gd name="T6" fmla="*/ 170364 w 278"/>
              <a:gd name="T7" fmla="*/ 132351 h 444"/>
              <a:gd name="T8" fmla="*/ 170364 w 278"/>
              <a:gd name="T9" fmla="*/ 132351 h 444"/>
              <a:gd name="T10" fmla="*/ 170364 w 278"/>
              <a:gd name="T11" fmla="*/ 131696 h 444"/>
              <a:gd name="T12" fmla="*/ 62010 w 278"/>
              <a:gd name="T13" fmla="*/ 11794 h 444"/>
              <a:gd name="T14" fmla="*/ 62010 w 278"/>
              <a:gd name="T15" fmla="*/ 11794 h 444"/>
              <a:gd name="T16" fmla="*/ 22846 w 278"/>
              <a:gd name="T17" fmla="*/ 9828 h 444"/>
              <a:gd name="T18" fmla="*/ 22846 w 278"/>
              <a:gd name="T19" fmla="*/ 9828 h 444"/>
              <a:gd name="T20" fmla="*/ 20887 w 278"/>
              <a:gd name="T21" fmla="*/ 49140 h 444"/>
              <a:gd name="T22" fmla="*/ 110965 w 278"/>
              <a:gd name="T23" fmla="*/ 148731 h 444"/>
              <a:gd name="T24" fmla="*/ 12402 w 278"/>
              <a:gd name="T25" fmla="*/ 239149 h 444"/>
              <a:gd name="T26" fmla="*/ 12402 w 278"/>
              <a:gd name="T27" fmla="*/ 239149 h 444"/>
              <a:gd name="T28" fmla="*/ 9791 w 278"/>
              <a:gd name="T29" fmla="*/ 277806 h 444"/>
              <a:gd name="T30" fmla="*/ 9791 w 278"/>
              <a:gd name="T31" fmla="*/ 277806 h 444"/>
              <a:gd name="T32" fmla="*/ 49608 w 278"/>
              <a:gd name="T33" fmla="*/ 280427 h 444"/>
              <a:gd name="T34" fmla="*/ 168405 w 278"/>
              <a:gd name="T35" fmla="*/ 171663 h 444"/>
              <a:gd name="T36" fmla="*/ 168405 w 278"/>
              <a:gd name="T37" fmla="*/ 171663 h 444"/>
              <a:gd name="T38" fmla="*/ 170364 w 278"/>
              <a:gd name="T39" fmla="*/ 132351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2"/>
                </a:moveTo>
                <a:lnTo>
                  <a:pt x="261" y="202"/>
                </a:lnTo>
                <a:cubicBezTo>
                  <a:pt x="261" y="202"/>
                  <a:pt x="261" y="202"/>
                  <a:pt x="261" y="201"/>
                </a:cubicBezTo>
                <a:lnTo>
                  <a:pt x="95" y="18"/>
                </a:lnTo>
                <a:cubicBezTo>
                  <a:pt x="79" y="1"/>
                  <a:pt x="52" y="0"/>
                  <a:pt x="35" y="15"/>
                </a:cubicBezTo>
                <a:cubicBezTo>
                  <a:pt x="18" y="31"/>
                  <a:pt x="17" y="58"/>
                  <a:pt x="32" y="75"/>
                </a:cubicBezTo>
                <a:lnTo>
                  <a:pt x="170" y="227"/>
                </a:lnTo>
                <a:lnTo>
                  <a:pt x="19" y="365"/>
                </a:lnTo>
                <a:cubicBezTo>
                  <a:pt x="2" y="380"/>
                  <a:pt x="0" y="407"/>
                  <a:pt x="15" y="424"/>
                </a:cubicBezTo>
                <a:cubicBezTo>
                  <a:pt x="31" y="441"/>
                  <a:pt x="59" y="443"/>
                  <a:pt x="76" y="428"/>
                </a:cubicBezTo>
                <a:lnTo>
                  <a:pt x="258" y="262"/>
                </a:lnTo>
                <a:cubicBezTo>
                  <a:pt x="276" y="246"/>
                  <a:pt x="277" y="220"/>
                  <a:pt x="261" y="202"/>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97" name="Freeform 402">
            <a:extLst>
              <a:ext uri="{FF2B5EF4-FFF2-40B4-BE49-F238E27FC236}">
                <a16:creationId xmlns:a16="http://schemas.microsoft.com/office/drawing/2014/main" id="{B02E92DD-C138-AE4A-98F9-5C1F1180EC6D}"/>
              </a:ext>
            </a:extLst>
          </p:cNvPr>
          <p:cNvSpPr>
            <a:spLocks noChangeArrowheads="1"/>
          </p:cNvSpPr>
          <p:nvPr/>
        </p:nvSpPr>
        <p:spPr bwMode="auto">
          <a:xfrm>
            <a:off x="15517545" y="10148340"/>
            <a:ext cx="346057" cy="554797"/>
          </a:xfrm>
          <a:custGeom>
            <a:avLst/>
            <a:gdLst>
              <a:gd name="T0" fmla="*/ 170364 w 278"/>
              <a:gd name="T1" fmla="*/ 132351 h 444"/>
              <a:gd name="T2" fmla="*/ 170364 w 278"/>
              <a:gd name="T3" fmla="*/ 132351 h 444"/>
              <a:gd name="T4" fmla="*/ 170364 w 278"/>
              <a:gd name="T5" fmla="*/ 132351 h 444"/>
              <a:gd name="T6" fmla="*/ 170364 w 278"/>
              <a:gd name="T7" fmla="*/ 132351 h 444"/>
              <a:gd name="T8" fmla="*/ 170364 w 278"/>
              <a:gd name="T9" fmla="*/ 132351 h 444"/>
              <a:gd name="T10" fmla="*/ 170364 w 278"/>
              <a:gd name="T11" fmla="*/ 132351 h 444"/>
              <a:gd name="T12" fmla="*/ 62010 w 278"/>
              <a:gd name="T13" fmla="*/ 12449 h 444"/>
              <a:gd name="T14" fmla="*/ 62010 w 278"/>
              <a:gd name="T15" fmla="*/ 12449 h 444"/>
              <a:gd name="T16" fmla="*/ 22846 w 278"/>
              <a:gd name="T17" fmla="*/ 10483 h 444"/>
              <a:gd name="T18" fmla="*/ 22846 w 278"/>
              <a:gd name="T19" fmla="*/ 10483 h 444"/>
              <a:gd name="T20" fmla="*/ 20887 w 278"/>
              <a:gd name="T21" fmla="*/ 49140 h 444"/>
              <a:gd name="T22" fmla="*/ 110965 w 278"/>
              <a:gd name="T23" fmla="*/ 149386 h 444"/>
              <a:gd name="T24" fmla="*/ 12402 w 278"/>
              <a:gd name="T25" fmla="*/ 239149 h 444"/>
              <a:gd name="T26" fmla="*/ 12402 w 278"/>
              <a:gd name="T27" fmla="*/ 239149 h 444"/>
              <a:gd name="T28" fmla="*/ 9791 w 278"/>
              <a:gd name="T29" fmla="*/ 278461 h 444"/>
              <a:gd name="T30" fmla="*/ 9791 w 278"/>
              <a:gd name="T31" fmla="*/ 278461 h 444"/>
              <a:gd name="T32" fmla="*/ 49608 w 278"/>
              <a:gd name="T33" fmla="*/ 280427 h 444"/>
              <a:gd name="T34" fmla="*/ 168405 w 278"/>
              <a:gd name="T35" fmla="*/ 172318 h 444"/>
              <a:gd name="T36" fmla="*/ 168405 w 278"/>
              <a:gd name="T37" fmla="*/ 172318 h 444"/>
              <a:gd name="T38" fmla="*/ 170364 w 278"/>
              <a:gd name="T39" fmla="*/ 132351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444">
                <a:moveTo>
                  <a:pt x="261" y="202"/>
                </a:moveTo>
                <a:lnTo>
                  <a:pt x="261" y="202"/>
                </a:lnTo>
                <a:lnTo>
                  <a:pt x="95" y="19"/>
                </a:lnTo>
                <a:cubicBezTo>
                  <a:pt x="79" y="2"/>
                  <a:pt x="52" y="0"/>
                  <a:pt x="35" y="16"/>
                </a:cubicBezTo>
                <a:cubicBezTo>
                  <a:pt x="18" y="31"/>
                  <a:pt x="17" y="58"/>
                  <a:pt x="32" y="75"/>
                </a:cubicBezTo>
                <a:lnTo>
                  <a:pt x="170" y="228"/>
                </a:lnTo>
                <a:lnTo>
                  <a:pt x="19" y="365"/>
                </a:lnTo>
                <a:cubicBezTo>
                  <a:pt x="2" y="381"/>
                  <a:pt x="0" y="408"/>
                  <a:pt x="15" y="425"/>
                </a:cubicBezTo>
                <a:cubicBezTo>
                  <a:pt x="31" y="442"/>
                  <a:pt x="59" y="443"/>
                  <a:pt x="76" y="428"/>
                </a:cubicBezTo>
                <a:lnTo>
                  <a:pt x="258" y="263"/>
                </a:lnTo>
                <a:cubicBezTo>
                  <a:pt x="276" y="247"/>
                  <a:pt x="277" y="220"/>
                  <a:pt x="261" y="202"/>
                </a:cubicBezTo>
              </a:path>
            </a:pathLst>
          </a:custGeom>
          <a:solidFill>
            <a:schemeClr val="accent3"/>
          </a:solidFill>
          <a:ln>
            <a:noFill/>
          </a:ln>
          <a:effectLst/>
        </p:spPr>
        <p:txBody>
          <a:bodyPr wrap="none" anchor="ctr"/>
          <a:lstStyle/>
          <a:p>
            <a:endParaRPr lang="en-US" sz="3599" dirty="0">
              <a:latin typeface="Poppins" pitchFamily="2" charset="77"/>
            </a:endParaRPr>
          </a:p>
        </p:txBody>
      </p:sp>
      <p:sp>
        <p:nvSpPr>
          <p:cNvPr id="8" name="TextBox 7">
            <a:extLst>
              <a:ext uri="{FF2B5EF4-FFF2-40B4-BE49-F238E27FC236}">
                <a16:creationId xmlns:a16="http://schemas.microsoft.com/office/drawing/2014/main" id="{BD11C3BC-DCE5-774F-A531-6BB66424D143}"/>
              </a:ext>
            </a:extLst>
          </p:cNvPr>
          <p:cNvSpPr txBox="1"/>
          <p:nvPr/>
        </p:nvSpPr>
        <p:spPr>
          <a:xfrm>
            <a:off x="16146305" y="4438758"/>
            <a:ext cx="5200205"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01</a:t>
            </a:r>
          </a:p>
        </p:txBody>
      </p:sp>
      <p:sp>
        <p:nvSpPr>
          <p:cNvPr id="10" name="TextBox 9">
            <a:extLst>
              <a:ext uri="{FF2B5EF4-FFF2-40B4-BE49-F238E27FC236}">
                <a16:creationId xmlns:a16="http://schemas.microsoft.com/office/drawing/2014/main" id="{9C9A4D60-5293-1448-A92A-B46578FDC6FF}"/>
              </a:ext>
            </a:extLst>
          </p:cNvPr>
          <p:cNvSpPr txBox="1"/>
          <p:nvPr/>
        </p:nvSpPr>
        <p:spPr>
          <a:xfrm>
            <a:off x="16146305" y="7193415"/>
            <a:ext cx="5200205"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02</a:t>
            </a:r>
          </a:p>
        </p:txBody>
      </p:sp>
      <p:sp>
        <p:nvSpPr>
          <p:cNvPr id="12" name="TextBox 11">
            <a:extLst>
              <a:ext uri="{FF2B5EF4-FFF2-40B4-BE49-F238E27FC236}">
                <a16:creationId xmlns:a16="http://schemas.microsoft.com/office/drawing/2014/main" id="{5E9DC133-1D8E-3A48-B346-BD6304FADE1C}"/>
              </a:ext>
            </a:extLst>
          </p:cNvPr>
          <p:cNvSpPr txBox="1"/>
          <p:nvPr/>
        </p:nvSpPr>
        <p:spPr>
          <a:xfrm>
            <a:off x="16146305" y="10034999"/>
            <a:ext cx="5200205" cy="615553"/>
          </a:xfrm>
          <a:prstGeom prst="rect">
            <a:avLst/>
          </a:prstGeom>
          <a:noFill/>
        </p:spPr>
        <p:txBody>
          <a:bodyPr wrap="square" rtlCol="0" anchor="b">
            <a:spAutoFit/>
          </a:bodyPr>
          <a:lstStyle/>
          <a:p>
            <a:r>
              <a:rPr lang="en-US" sz="3400" b="1" spc="-30" dirty="0">
                <a:solidFill>
                  <a:schemeClr val="tx2"/>
                </a:solidFill>
                <a:latin typeface="Poppins" pitchFamily="2" charset="77"/>
                <a:cs typeface="Poppins" pitchFamily="2" charset="77"/>
              </a:rPr>
              <a:t>YOUR TITLE 03</a:t>
            </a:r>
          </a:p>
        </p:txBody>
      </p:sp>
      <p:sp>
        <p:nvSpPr>
          <p:cNvPr id="98" name="TextBox 97">
            <a:extLst>
              <a:ext uri="{FF2B5EF4-FFF2-40B4-BE49-F238E27FC236}">
                <a16:creationId xmlns:a16="http://schemas.microsoft.com/office/drawing/2014/main" id="{5F7A605A-2E70-E740-986B-64C9BC920739}"/>
              </a:ext>
            </a:extLst>
          </p:cNvPr>
          <p:cNvSpPr txBox="1"/>
          <p:nvPr/>
        </p:nvSpPr>
        <p:spPr>
          <a:xfrm>
            <a:off x="6288757" y="1093781"/>
            <a:ext cx="11834971" cy="1231106"/>
          </a:xfrm>
          <a:prstGeom prst="rect">
            <a:avLst/>
          </a:prstGeom>
          <a:noFill/>
        </p:spPr>
        <p:txBody>
          <a:bodyPr wrap="none" rtlCol="0" anchor="b">
            <a:spAutoFit/>
          </a:bodyPr>
          <a:lstStyle/>
          <a:p>
            <a:pPr algn="ctr"/>
            <a:r>
              <a:rPr lang="en-US" sz="7400" b="1" spc="-290" dirty="0">
                <a:solidFill>
                  <a:schemeClr val="accent1"/>
                </a:solidFill>
                <a:latin typeface="Poppins" pitchFamily="2" charset="77"/>
                <a:cs typeface="Poppins" pitchFamily="2" charset="77"/>
              </a:rPr>
              <a:t>MARKETING</a:t>
            </a:r>
            <a:r>
              <a:rPr lang="en-US" sz="7400" b="1" spc="-290" dirty="0">
                <a:solidFill>
                  <a:schemeClr val="accent3"/>
                </a:solidFill>
                <a:latin typeface="Poppins" pitchFamily="2" charset="77"/>
                <a:cs typeface="Poppins" pitchFamily="2" charset="77"/>
              </a:rPr>
              <a:t> INFOGRAPHIC</a:t>
            </a:r>
          </a:p>
        </p:txBody>
      </p:sp>
      <p:sp>
        <p:nvSpPr>
          <p:cNvPr id="99" name="TextBox 98">
            <a:extLst>
              <a:ext uri="{FF2B5EF4-FFF2-40B4-BE49-F238E27FC236}">
                <a16:creationId xmlns:a16="http://schemas.microsoft.com/office/drawing/2014/main" id="{3F086D70-5507-A14B-B10B-DC743442E054}"/>
              </a:ext>
            </a:extLst>
          </p:cNvPr>
          <p:cNvSpPr txBox="1"/>
          <p:nvPr/>
        </p:nvSpPr>
        <p:spPr>
          <a:xfrm>
            <a:off x="2931523" y="2396561"/>
            <a:ext cx="18683641" cy="388568"/>
          </a:xfrm>
          <a:prstGeom prst="rect">
            <a:avLst/>
          </a:prstGeom>
          <a:noFill/>
        </p:spPr>
        <p:txBody>
          <a:bodyPr wrap="none" rtlCol="0">
            <a:spAutoFit/>
          </a:bodyPr>
          <a:lstStyle/>
          <a:p>
            <a:pPr algn="just">
              <a:lnSpc>
                <a:spcPts val="1800"/>
              </a:lnSpc>
            </a:pPr>
            <a:r>
              <a:rPr lang="en-US" sz="3200" spc="-10" dirty="0">
                <a:latin typeface="Poppins" pitchFamily="2" charset="77"/>
                <a:cs typeface="Poppins" pitchFamily="2" charset="77"/>
              </a:rPr>
              <a:t>You can do whatever you want, go a impress your audience with an amazing presentation.</a:t>
            </a:r>
          </a:p>
        </p:txBody>
      </p:sp>
      <p:sp>
        <p:nvSpPr>
          <p:cNvPr id="100" name="TextBox 99">
            <a:extLst>
              <a:ext uri="{FF2B5EF4-FFF2-40B4-BE49-F238E27FC236}">
                <a16:creationId xmlns:a16="http://schemas.microsoft.com/office/drawing/2014/main" id="{6724FE86-7BFA-0447-A35B-94F997519A11}"/>
              </a:ext>
            </a:extLst>
          </p:cNvPr>
          <p:cNvSpPr txBox="1"/>
          <p:nvPr/>
        </p:nvSpPr>
        <p:spPr>
          <a:xfrm>
            <a:off x="16226136" y="4952925"/>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01" name="TextBox 100">
            <a:extLst>
              <a:ext uri="{FF2B5EF4-FFF2-40B4-BE49-F238E27FC236}">
                <a16:creationId xmlns:a16="http://schemas.microsoft.com/office/drawing/2014/main" id="{290F801F-9376-144E-86E2-63774FB4D3CC}"/>
              </a:ext>
            </a:extLst>
          </p:cNvPr>
          <p:cNvSpPr txBox="1"/>
          <p:nvPr/>
        </p:nvSpPr>
        <p:spPr>
          <a:xfrm>
            <a:off x="16193179" y="7885917"/>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
        <p:nvSpPr>
          <p:cNvPr id="102" name="TextBox 101">
            <a:extLst>
              <a:ext uri="{FF2B5EF4-FFF2-40B4-BE49-F238E27FC236}">
                <a16:creationId xmlns:a16="http://schemas.microsoft.com/office/drawing/2014/main" id="{2094F3D5-468C-F843-866C-46AE7C0465F2}"/>
              </a:ext>
            </a:extLst>
          </p:cNvPr>
          <p:cNvSpPr txBox="1"/>
          <p:nvPr/>
        </p:nvSpPr>
        <p:spPr>
          <a:xfrm>
            <a:off x="16223360" y="10753285"/>
            <a:ext cx="4328429" cy="1569660"/>
          </a:xfrm>
          <a:prstGeom prst="rect">
            <a:avLst/>
          </a:prstGeom>
          <a:noFill/>
        </p:spPr>
        <p:txBody>
          <a:bodyPr wrap="square" rtlCol="0" anchor="t">
            <a:spAutoFit/>
          </a:bodyPr>
          <a:lstStyle/>
          <a:p>
            <a:r>
              <a:rPr lang="en-US" sz="2400" spc="-30" dirty="0">
                <a:latin typeface="Poppins" pitchFamily="2" charset="77"/>
                <a:cs typeface="Poppins" pitchFamily="2" charset="77"/>
              </a:rPr>
              <a:t>You can do whatever you want, go a impress your audience with an amazing presentation.</a:t>
            </a:r>
          </a:p>
        </p:txBody>
      </p:sp>
    </p:spTree>
    <p:extLst>
      <p:ext uri="{BB962C8B-B14F-4D97-AF65-F5344CB8AC3E}">
        <p14:creationId xmlns:p14="http://schemas.microsoft.com/office/powerpoint/2010/main" val="2212850866"/>
      </p:ext>
    </p:extLst>
  </p:cSld>
  <p:clrMapOvr>
    <a:masterClrMapping/>
  </p:clrMapOvr>
</p:sld>
</file>

<file path=ppt/theme/theme1.xml><?xml version="1.0" encoding="utf-8"?>
<a:theme xmlns:a="http://schemas.openxmlformats.org/drawingml/2006/main" name="Default Theme">
  <a:themeElements>
    <a:clrScheme name="Marketing themes">
      <a:dk1>
        <a:srgbClr val="747993"/>
      </a:dk1>
      <a:lt1>
        <a:srgbClr val="FFFFFF"/>
      </a:lt1>
      <a:dk2>
        <a:srgbClr val="111340"/>
      </a:dk2>
      <a:lt2>
        <a:srgbClr val="FFFFFF"/>
      </a:lt2>
      <a:accent1>
        <a:srgbClr val="34014C"/>
      </a:accent1>
      <a:accent2>
        <a:srgbClr val="1B1C3E"/>
      </a:accent2>
      <a:accent3>
        <a:srgbClr val="FBA801"/>
      </a:accent3>
      <a:accent4>
        <a:srgbClr val="D7DD0B"/>
      </a:accent4>
      <a:accent5>
        <a:srgbClr val="9C3894"/>
      </a:accent5>
      <a:accent6>
        <a:srgbClr val="E56D1E"/>
      </a:accent6>
      <a:hlink>
        <a:srgbClr val="335FFE"/>
      </a:hlink>
      <a:folHlink>
        <a:srgbClr val="CA64D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83015</TotalTime>
  <Words>1507</Words>
  <Application>Microsoft Office PowerPoint</Application>
  <PresentationFormat>Custom</PresentationFormat>
  <Paragraphs>150</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 Black</vt:lpstr>
      <vt:lpstr>Lato Light</vt:lpstr>
      <vt:lpstr>Montserrat</vt:lpstr>
      <vt:lpstr>Montserrat SemiBold</vt:lpstr>
      <vt:lpstr>Montserrat Thin</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9768</cp:revision>
  <cp:lastPrinted>2019-09-18T23:04:43Z</cp:lastPrinted>
  <dcterms:created xsi:type="dcterms:W3CDTF">2014-11-12T21:47:38Z</dcterms:created>
  <dcterms:modified xsi:type="dcterms:W3CDTF">2025-05-01T21:43:26Z</dcterms:modified>
  <cp:category/>
</cp:coreProperties>
</file>