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handoutMasterIdLst>
    <p:handoutMasterId r:id="rId15"/>
  </p:handoutMasterIdLst>
  <p:sldIdLst>
    <p:sldId id="1482" r:id="rId2"/>
    <p:sldId id="4136" r:id="rId3"/>
    <p:sldId id="4137" r:id="rId4"/>
    <p:sldId id="4141" r:id="rId5"/>
    <p:sldId id="4138" r:id="rId6"/>
    <p:sldId id="4140" r:id="rId7"/>
    <p:sldId id="4139" r:id="rId8"/>
    <p:sldId id="293" r:id="rId9"/>
    <p:sldId id="4142" r:id="rId10"/>
    <p:sldId id="4143" r:id="rId11"/>
    <p:sldId id="4144" r:id="rId12"/>
    <p:sldId id="1780"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E48"/>
    <a:srgbClr val="34A853"/>
    <a:srgbClr val="4285F4"/>
    <a:srgbClr val="EA4335"/>
    <a:srgbClr val="FBBC05"/>
    <a:srgbClr val="C72B68"/>
    <a:srgbClr val="E23E61"/>
    <a:srgbClr val="F25A57"/>
    <a:srgbClr val="EF7F4B"/>
    <a:srgbClr val="F89E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12674-01E8-472F-A3DC-F8182585CEEA}" v="1" dt="2025-04-01T14:59:11.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p:restoredTop sz="94599"/>
  </p:normalViewPr>
  <p:slideViewPr>
    <p:cSldViewPr snapToGrid="0">
      <p:cViewPr varScale="1">
        <p:scale>
          <a:sx n="106" d="100"/>
          <a:sy n="106" d="100"/>
        </p:scale>
        <p:origin x="942"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5F012674-01E8-472F-A3DC-F8182585CEEA}"/>
    <pc:docChg chg="addSld delSld modSld sldOrd">
      <pc:chgData name="Jolie Serrano Delgado" userId="d52b4219-5c60-4a0c-87ad-b1ec335c0c37" providerId="ADAL" clId="{5F012674-01E8-472F-A3DC-F8182585CEEA}" dt="2025-04-01T14:59:45.342" v="9" actId="47"/>
      <pc:docMkLst>
        <pc:docMk/>
      </pc:docMkLst>
      <pc:sldChg chg="modSp add mod ord">
        <pc:chgData name="Jolie Serrano Delgado" userId="d52b4219-5c60-4a0c-87ad-b1ec335c0c37" providerId="ADAL" clId="{5F012674-01E8-472F-A3DC-F8182585CEEA}" dt="2025-04-01T14:59:41.383" v="8" actId="20577"/>
        <pc:sldMkLst>
          <pc:docMk/>
          <pc:sldMk cId="0" sldId="1482"/>
        </pc:sldMkLst>
        <pc:spChg chg="mod">
          <ac:chgData name="Jolie Serrano Delgado" userId="d52b4219-5c60-4a0c-87ad-b1ec335c0c37" providerId="ADAL" clId="{5F012674-01E8-472F-A3DC-F8182585CEEA}" dt="2025-04-01T14:59:41.383" v="8" actId="20577"/>
          <ac:spMkLst>
            <pc:docMk/>
            <pc:sldMk cId="0" sldId="1482"/>
            <ac:spMk id="55309" creationId="{00000000-0000-0000-0000-000000000000}"/>
          </ac:spMkLst>
        </pc:spChg>
      </pc:sldChg>
      <pc:sldChg chg="del">
        <pc:chgData name="Jolie Serrano Delgado" userId="d52b4219-5c60-4a0c-87ad-b1ec335c0c37" providerId="ADAL" clId="{5F012674-01E8-472F-A3DC-F8182585CEEA}" dt="2025-04-01T14:59:15.246" v="1" actId="47"/>
        <pc:sldMkLst>
          <pc:docMk/>
          <pc:sldMk cId="0" sldId="1772"/>
        </pc:sldMkLst>
      </pc:sldChg>
      <pc:sldChg chg="modSp del mod">
        <pc:chgData name="Jolie Serrano Delgado" userId="d52b4219-5c60-4a0c-87ad-b1ec335c0c37" providerId="ADAL" clId="{5F012674-01E8-472F-A3DC-F8182585CEEA}" dt="2025-04-01T14:59:45.342" v="9" actId="47"/>
        <pc:sldMkLst>
          <pc:docMk/>
          <pc:sldMk cId="3460216635" sldId="1778"/>
        </pc:sldMkLst>
        <pc:spChg chg="mod">
          <ac:chgData name="Jolie Serrano Delgado" userId="d52b4219-5c60-4a0c-87ad-b1ec335c0c37" providerId="ADAL" clId="{5F012674-01E8-472F-A3DC-F8182585CEEA}" dt="2025-04-01T14:59:34.436" v="6" actId="21"/>
          <ac:spMkLst>
            <pc:docMk/>
            <pc:sldMk cId="3460216635" sldId="1778"/>
            <ac:spMk id="5" creationId="{58E10FA7-5A2D-4C09-8B3F-7195A9CE858D}"/>
          </ac:spMkLst>
        </pc:spChg>
      </pc:sldChg>
      <pc:sldChg chg="modSp add mod">
        <pc:chgData name="Jolie Serrano Delgado" userId="d52b4219-5c60-4a0c-87ad-b1ec335c0c37" providerId="ADAL" clId="{5F012674-01E8-472F-A3DC-F8182585CEEA}" dt="2025-04-01T14:59:21.642" v="3" actId="207"/>
        <pc:sldMkLst>
          <pc:docMk/>
          <pc:sldMk cId="3313802975" sldId="1780"/>
        </pc:sldMkLst>
        <pc:spChg chg="mod">
          <ac:chgData name="Jolie Serrano Delgado" userId="d52b4219-5c60-4a0c-87ad-b1ec335c0c37" providerId="ADAL" clId="{5F012674-01E8-472F-A3DC-F8182585CEEA}" dt="2025-04-01T14:59:21.642" v="3" actId="207"/>
          <ac:spMkLst>
            <pc:docMk/>
            <pc:sldMk cId="3313802975" sldId="1780"/>
            <ac:spMk id="5" creationId="{7FCA87B9-E211-0E4B-A9F7-DF87D6193A8C}"/>
          </ac:spMkLst>
        </pc:spChg>
      </pc:sldChg>
      <pc:sldMasterChg chg="delSldLayout">
        <pc:chgData name="Jolie Serrano Delgado" userId="d52b4219-5c60-4a0c-87ad-b1ec335c0c37" providerId="ADAL" clId="{5F012674-01E8-472F-A3DC-F8182585CEEA}" dt="2025-04-01T14:59:45.342" v="9" actId="47"/>
        <pc:sldMasterMkLst>
          <pc:docMk/>
          <pc:sldMasterMk cId="984319872" sldId="2147483732"/>
        </pc:sldMasterMkLst>
        <pc:sldLayoutChg chg="del">
          <pc:chgData name="Jolie Serrano Delgado" userId="d52b4219-5c60-4a0c-87ad-b1ec335c0c37" providerId="ADAL" clId="{5F012674-01E8-472F-A3DC-F8182585CEEA}" dt="2025-04-01T14:59:45.342" v="9" actId="47"/>
          <pc:sldLayoutMkLst>
            <pc:docMk/>
            <pc:sldMasterMk cId="984319872" sldId="2147483732"/>
            <pc:sldLayoutMk cId="3739864011" sldId="2147483771"/>
          </pc:sldLayoutMkLst>
        </pc:sldLayoutChg>
        <pc:sldLayoutChg chg="del">
          <pc:chgData name="Jolie Serrano Delgado" userId="d52b4219-5c60-4a0c-87ad-b1ec335c0c37" providerId="ADAL" clId="{5F012674-01E8-472F-A3DC-F8182585CEEA}" dt="2025-04-01T14:59:15.246" v="1" actId="47"/>
          <pc:sldLayoutMkLst>
            <pc:docMk/>
            <pc:sldMasterMk cId="984319872" sldId="2147483732"/>
            <pc:sldLayoutMk cId="1996992341" sldId="214748377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1/04/2025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1/04/2025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01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9CD43FFD-DFB7-22C8-A372-BBF8FA447DDD}"/>
              </a:ext>
            </a:extLst>
          </p:cNvPr>
          <p:cNvSpPr>
            <a:spLocks noGrp="1"/>
          </p:cNvSpPr>
          <p:nvPr>
            <p:ph type="pic" sz="quarter" idx="10"/>
          </p:nvPr>
        </p:nvSpPr>
        <p:spPr>
          <a:xfrm>
            <a:off x="8518525" y="2800350"/>
            <a:ext cx="2811463" cy="3275013"/>
          </a:xfrm>
          <a:prstGeom prst="rect">
            <a:avLst/>
          </a:prstGeom>
          <a:solidFill>
            <a:schemeClr val="tx2">
              <a:lumMod val="20000"/>
              <a:lumOff val="80000"/>
            </a:schemeClr>
          </a:solidFill>
        </p:spPr>
        <p:txBody>
          <a:bodyPr/>
          <a:lstStyle/>
          <a:p>
            <a:endParaRPr lang="es-CO"/>
          </a:p>
        </p:txBody>
      </p:sp>
    </p:spTree>
    <p:extLst>
      <p:ext uri="{BB962C8B-B14F-4D97-AF65-F5344CB8AC3E}">
        <p14:creationId xmlns:p14="http://schemas.microsoft.com/office/powerpoint/2010/main" val="207837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7" name="Text Placeholder 33"/>
          <p:cNvSpPr>
            <a:spLocks noGrp="1"/>
          </p:cNvSpPr>
          <p:nvPr>
            <p:ph type="body" sz="quarter" idx="11"/>
          </p:nvPr>
        </p:nvSpPr>
        <p:spPr>
          <a:xfrm>
            <a:off x="73044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8" name="Text Placeholder 36"/>
          <p:cNvSpPr>
            <a:spLocks noGrp="1"/>
          </p:cNvSpPr>
          <p:nvPr>
            <p:ph type="body" sz="quarter" idx="14"/>
          </p:nvPr>
        </p:nvSpPr>
        <p:spPr>
          <a:xfrm>
            <a:off x="7304404" y="115252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9" name="Text Placeholder 33"/>
          <p:cNvSpPr>
            <a:spLocks noGrp="1"/>
          </p:cNvSpPr>
          <p:nvPr>
            <p:ph type="body" sz="quarter" idx="15"/>
          </p:nvPr>
        </p:nvSpPr>
        <p:spPr>
          <a:xfrm>
            <a:off x="73044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0" name="Text Placeholder 36"/>
          <p:cNvSpPr>
            <a:spLocks noGrp="1"/>
          </p:cNvSpPr>
          <p:nvPr>
            <p:ph type="body" sz="quarter" idx="16"/>
          </p:nvPr>
        </p:nvSpPr>
        <p:spPr>
          <a:xfrm>
            <a:off x="7304404" y="294798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
        <p:nvSpPr>
          <p:cNvPr id="11" name="Text Placeholder 33"/>
          <p:cNvSpPr>
            <a:spLocks noGrp="1"/>
          </p:cNvSpPr>
          <p:nvPr>
            <p:ph type="body" sz="quarter" idx="17"/>
          </p:nvPr>
        </p:nvSpPr>
        <p:spPr>
          <a:xfrm>
            <a:off x="73044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Text Placeholder 36"/>
          <p:cNvSpPr>
            <a:spLocks noGrp="1"/>
          </p:cNvSpPr>
          <p:nvPr>
            <p:ph type="body" sz="quarter" idx="18"/>
          </p:nvPr>
        </p:nvSpPr>
        <p:spPr>
          <a:xfrm>
            <a:off x="7304404" y="474344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88154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19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4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0"/>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415524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ppthemes.com/" TargetMode="Externa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slidesgratis.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hyperlink" Target="http://shopping.pptheme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98554778-3CBD-4CEA-8118-6E137767477E}"/>
              </a:ext>
            </a:extLst>
          </p:cNvPr>
          <p:cNvSpPr txBox="1"/>
          <p:nvPr/>
        </p:nvSpPr>
        <p:spPr>
          <a:xfrm>
            <a:off x="1753900" y="-905770"/>
            <a:ext cx="3281732" cy="646331"/>
          </a:xfrm>
          <a:prstGeom prst="rect">
            <a:avLst/>
          </a:prstGeom>
          <a:noFill/>
        </p:spPr>
        <p:txBody>
          <a:bodyPr wrap="none" rtlCol="0">
            <a:spAutoFit/>
          </a:bodyPr>
          <a:lstStyle/>
          <a:p>
            <a:r>
              <a:rPr lang="en-US">
                <a:solidFill>
                  <a:schemeClr val="bg1"/>
                </a:solidFill>
                <a:hlinkClick r:id="rId8">
                  <a:extLst>
                    <a:ext uri="{A12FA001-AC4F-418D-AE19-62706E023703}">
                      <ahyp:hlinkClr xmlns:ahyp="http://schemas.microsoft.com/office/drawing/2018/hyperlinkcolor" val="tx"/>
                    </a:ext>
                  </a:extLst>
                </a:hlinkClick>
              </a:rPr>
              <a:t>http://ppthemes.com/</a:t>
            </a:r>
            <a:endParaRPr lang="en-US">
              <a:solidFill>
                <a:schemeClr val="bg1"/>
              </a:solidFill>
            </a:endParaRPr>
          </a:p>
          <a:p>
            <a:r>
              <a:rPr lang="en-US">
                <a:solidFill>
                  <a:schemeClr val="bg1"/>
                </a:solidFill>
                <a:hlinkClick r:id="rId9">
                  <a:extLst>
                    <a:ext uri="{A12FA001-AC4F-418D-AE19-62706E023703}">
                      <ahyp:hlinkClr xmlns:ahyp="http://schemas.microsoft.com/office/drawing/2018/hyperlinkcolor" val="tx"/>
                    </a:ext>
                  </a:extLst>
                </a:hlinkClick>
              </a:rPr>
              <a:t>http://shopping.ppthemes.com/</a:t>
            </a:r>
            <a:r>
              <a:rPr lang="en-US">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p:nvSpPr>
        <p:spPr>
          <a:xfrm>
            <a:off x="8659820" y="-645106"/>
            <a:ext cx="2659702" cy="369332"/>
          </a:xfrm>
          <a:prstGeom prst="rect">
            <a:avLst/>
          </a:prstGeom>
          <a:noFill/>
        </p:spPr>
        <p:txBody>
          <a:bodyPr wrap="none" rtlCol="0">
            <a:spAutoFit/>
          </a:bodyPr>
          <a:lstStyle/>
          <a:p>
            <a:r>
              <a:rPr lang="en-US">
                <a:solidFill>
                  <a:schemeClr val="bg1"/>
                </a:solidFill>
                <a:hlinkClick r:id="rId11">
                  <a:extLst>
                    <a:ext uri="{A12FA001-AC4F-418D-AE19-62706E023703}">
                      <ahyp:hlinkClr xmlns:ahyp="http://schemas.microsoft.com/office/drawing/2018/hyperlinkcolor" val="tx"/>
                    </a:ext>
                  </a:extLst>
                </a:hlinkClick>
              </a:rPr>
              <a:t>https://slidesgratis.com/</a:t>
            </a:r>
            <a:r>
              <a:rPr lang="en-US">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10" name="Rectángulo 9">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adroTexto 14">
            <a:extLst>
              <a:ext uri="{FF2B5EF4-FFF2-40B4-BE49-F238E27FC236}">
                <a16:creationId xmlns:a16="http://schemas.microsoft.com/office/drawing/2014/main" id="{98554778-3CBD-4CEA-8118-6E137767477E}"/>
              </a:ext>
            </a:extLst>
          </p:cNvPr>
          <p:cNvSpPr txBox="1"/>
          <p:nvPr userDrawn="1"/>
        </p:nvSpPr>
        <p:spPr>
          <a:xfrm>
            <a:off x="1753900" y="-905770"/>
            <a:ext cx="2404826" cy="646331"/>
          </a:xfrm>
          <a:prstGeom prst="rect">
            <a:avLst/>
          </a:prstGeom>
          <a:noFill/>
        </p:spPr>
        <p:txBody>
          <a:bodyPr wrap="none" rtlCol="0">
            <a:spAutoFit/>
          </a:bodyPr>
          <a:lstStyle/>
          <a:p>
            <a:r>
              <a:rPr lang="en-US">
                <a:solidFill>
                  <a:schemeClr val="bg1"/>
                </a:solidFill>
                <a:hlinkClick r:id="rId8">
                  <a:extLst>
                    <a:ext uri="{A12FA001-AC4F-418D-AE19-62706E023703}">
                      <ahyp:hlinkClr xmlns:ahyp="http://schemas.microsoft.com/office/drawing/2018/hyperlinkcolor" val="tx"/>
                    </a:ext>
                  </a:extLst>
                </a:hlinkClick>
              </a:rPr>
              <a:t>http://ppthemes.com/</a:t>
            </a:r>
            <a:endParaRPr lang="en-US">
              <a:solidFill>
                <a:schemeClr val="bg1"/>
              </a:solidFill>
            </a:endParaRPr>
          </a:p>
          <a:p>
            <a:r>
              <a:rPr lang="en-US">
                <a:solidFill>
                  <a:schemeClr val="bg1"/>
                </a:solidFill>
                <a:hlinkClick r:id="rId9">
                  <a:extLst>
                    <a:ext uri="{A12FA001-AC4F-418D-AE19-62706E023703}">
                      <ahyp:hlinkClr xmlns:ahyp="http://schemas.microsoft.com/office/drawing/2018/hyperlinkcolor" val="tx"/>
                    </a:ext>
                  </a:extLst>
                </a:hlinkClick>
              </a:rPr>
              <a:t>http://pptbundle.com/</a:t>
            </a:r>
            <a:r>
              <a:rPr lang="en-US">
                <a:solidFill>
                  <a:schemeClr val="bg1"/>
                </a:solidFill>
              </a:rPr>
              <a:t> </a:t>
            </a:r>
          </a:p>
        </p:txBody>
      </p:sp>
      <p:pic>
        <p:nvPicPr>
          <p:cNvPr id="16" name="Imagen 15">
            <a:extLst>
              <a:ext uri="{FF2B5EF4-FFF2-40B4-BE49-F238E27FC236}">
                <a16:creationId xmlns:a16="http://schemas.microsoft.com/office/drawing/2014/main" id="{6FF01F04-39F1-462C-B506-5DE4232D30A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17" name="CuadroTexto 16">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a:solidFill>
                  <a:schemeClr val="bg1"/>
                </a:solidFill>
                <a:hlinkClick r:id="rId11">
                  <a:extLst>
                    <a:ext uri="{A12FA001-AC4F-418D-AE19-62706E023703}">
                      <ahyp:hlinkClr xmlns:ahyp="http://schemas.microsoft.com/office/drawing/2018/hyperlinkcolor" val="tx"/>
                    </a:ext>
                  </a:extLst>
                </a:hlinkClick>
              </a:rPr>
              <a:t>https://slidesgratis.com/</a:t>
            </a:r>
            <a:r>
              <a:rPr lang="en-US">
                <a:solidFill>
                  <a:schemeClr val="bg1"/>
                </a:solidFill>
              </a:rPr>
              <a:t> </a:t>
            </a:r>
          </a:p>
        </p:txBody>
      </p:sp>
      <p:pic>
        <p:nvPicPr>
          <p:cNvPr id="18" name="Imagen 17">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984319872"/>
      </p:ext>
    </p:extLst>
  </p:cSld>
  <p:clrMap bg1="lt1" tx1="dk1" bg2="lt2" tx2="dk2" accent1="accent1" accent2="accent2" accent3="accent3" accent4="accent4" accent5="accent5" accent6="accent6" hlink="hlink" folHlink="folHlink"/>
  <p:sldLayoutIdLst>
    <p:sldLayoutId id="2147483742" r:id="rId1"/>
    <p:sldLayoutId id="2147483768" r:id="rId2"/>
    <p:sldLayoutId id="2147483769" r:id="rId3"/>
    <p:sldLayoutId id="2147483770" r:id="rId4"/>
    <p:sldLayoutId id="2147483773" r:id="rId5"/>
    <p:sldLayoutId id="21474837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5.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g"/><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g"/><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6.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6" Type="http://schemas.openxmlformats.org/officeDocument/2006/relationships/image" Target="../media/image17.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935273"/>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953389"/>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969918"/>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4"/>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90" y="1962568"/>
            <a:ext cx="7321229"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 </a:t>
            </a:r>
            <a:r>
              <a:rPr lang="en-US" altLang="ja-JP" sz="1400" b="1" dirty="0">
                <a:solidFill>
                  <a:schemeClr val="bg1"/>
                </a:solidFill>
                <a:latin typeface="+mn-lt"/>
                <a:cs typeface="Calibri" panose="020F0502020204030204" pitchFamily="34" charset="0"/>
                <a:hlinkClick r:id="rId2"/>
              </a:rPr>
              <a:t>Lato</a:t>
            </a:r>
            <a:r>
              <a:rPr lang="en-US" altLang="ja-JP" sz="1400" b="1" dirty="0">
                <a:solidFill>
                  <a:schemeClr val="bg1"/>
                </a:solidFill>
                <a:latin typeface="+mn-lt"/>
                <a:cs typeface="Calibri" panose="020F0502020204030204" pitchFamily="34" charset="0"/>
              </a:rPr>
              <a:t> &amp; </a:t>
            </a:r>
            <a:r>
              <a:rPr lang="en-US" altLang="ja-JP" sz="1400" b="1" dirty="0">
                <a:solidFill>
                  <a:schemeClr val="bg1"/>
                </a:solidFill>
                <a:latin typeface="+mn-lt"/>
                <a:cs typeface="Calibri" panose="020F0502020204030204" pitchFamily="34" charset="0"/>
                <a:hlinkClick r:id="rId3"/>
              </a:rPr>
              <a:t>Monserrat</a:t>
            </a:r>
            <a:r>
              <a:rPr lang="en-US" altLang="ja-JP" sz="1400" b="1" dirty="0">
                <a:solidFill>
                  <a:schemeClr val="bg1"/>
                </a:solidFill>
                <a:latin typeface="+mn-lt"/>
                <a:cs typeface="Calibri" panose="020F0502020204030204" pitchFamily="34" charset="0"/>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5001093"/>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90" y="4018749"/>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4"/>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012" y="3034908"/>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C72CBA-6EDC-4068-8400-F32AD57E47CB}"/>
              </a:ext>
            </a:extLst>
          </p:cNvPr>
          <p:cNvGrpSpPr>
            <a:grpSpLocks/>
          </p:cNvGrpSpPr>
          <p:nvPr/>
        </p:nvGrpSpPr>
        <p:grpSpPr bwMode="auto">
          <a:xfrm>
            <a:off x="3465322" y="4693134"/>
            <a:ext cx="2071687" cy="1444625"/>
            <a:chOff x="5783263" y="4719638"/>
            <a:chExt cx="2071688" cy="1444625"/>
          </a:xfrm>
        </p:grpSpPr>
        <p:sp>
          <p:nvSpPr>
            <p:cNvPr id="10" name="Freeform 10">
              <a:extLst>
                <a:ext uri="{FF2B5EF4-FFF2-40B4-BE49-F238E27FC236}">
                  <a16:creationId xmlns:a16="http://schemas.microsoft.com/office/drawing/2014/main" id="{8E168EE2-12E8-97F3-46BB-7FE852DBD9F6}"/>
                </a:ext>
              </a:extLst>
            </p:cNvPr>
            <p:cNvSpPr>
              <a:spLocks/>
            </p:cNvSpPr>
            <p:nvPr/>
          </p:nvSpPr>
          <p:spPr bwMode="auto">
            <a:xfrm>
              <a:off x="5807075" y="5764213"/>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1" name="Freeform 11">
              <a:extLst>
                <a:ext uri="{FF2B5EF4-FFF2-40B4-BE49-F238E27FC236}">
                  <a16:creationId xmlns:a16="http://schemas.microsoft.com/office/drawing/2014/main" id="{94617D6E-ED9C-2E94-3DDF-89B51D1FD5BA}"/>
                </a:ext>
              </a:extLst>
            </p:cNvPr>
            <p:cNvSpPr>
              <a:spLocks/>
            </p:cNvSpPr>
            <p:nvPr/>
          </p:nvSpPr>
          <p:spPr bwMode="auto">
            <a:xfrm>
              <a:off x="5783263" y="4719638"/>
              <a:ext cx="2071688" cy="1344612"/>
            </a:xfrm>
            <a:custGeom>
              <a:avLst/>
              <a:gdLst>
                <a:gd name="T0" fmla="*/ 367 w 544"/>
                <a:gd name="T1" fmla="*/ 8 h 353"/>
                <a:gd name="T2" fmla="*/ 366 w 544"/>
                <a:gd name="T3" fmla="*/ 42 h 353"/>
                <a:gd name="T4" fmla="*/ 379 w 544"/>
                <a:gd name="T5" fmla="*/ 54 h 353"/>
                <a:gd name="T6" fmla="*/ 83 w 544"/>
                <a:gd name="T7" fmla="*/ 54 h 353"/>
                <a:gd name="T8" fmla="*/ 0 w 544"/>
                <a:gd name="T9" fmla="*/ 137 h 353"/>
                <a:gd name="T10" fmla="*/ 0 w 544"/>
                <a:gd name="T11" fmla="*/ 296 h 353"/>
                <a:gd name="T12" fmla="*/ 6 w 544"/>
                <a:gd name="T13" fmla="*/ 326 h 353"/>
                <a:gd name="T14" fmla="*/ 23 w 544"/>
                <a:gd name="T15" fmla="*/ 353 h 353"/>
                <a:gd name="T16" fmla="*/ 23 w 544"/>
                <a:gd name="T17" fmla="*/ 300 h 353"/>
                <a:gd name="T18" fmla="*/ 83 w 544"/>
                <a:gd name="T19" fmla="*/ 274 h 353"/>
                <a:gd name="T20" fmla="*/ 377 w 544"/>
                <a:gd name="T21" fmla="*/ 274 h 353"/>
                <a:gd name="T22" fmla="*/ 367 w 544"/>
                <a:gd name="T23" fmla="*/ 284 h 353"/>
                <a:gd name="T24" fmla="*/ 367 w 544"/>
                <a:gd name="T25" fmla="*/ 319 h 353"/>
                <a:gd name="T26" fmla="*/ 382 w 544"/>
                <a:gd name="T27" fmla="*/ 325 h 353"/>
                <a:gd name="T28" fmla="*/ 399 w 544"/>
                <a:gd name="T29" fmla="*/ 318 h 353"/>
                <a:gd name="T30" fmla="*/ 535 w 544"/>
                <a:gd name="T31" fmla="*/ 180 h 353"/>
                <a:gd name="T32" fmla="*/ 535 w 544"/>
                <a:gd name="T33" fmla="*/ 147 h 353"/>
                <a:gd name="T34" fmla="*/ 400 w 544"/>
                <a:gd name="T35" fmla="*/ 10 h 353"/>
                <a:gd name="T36" fmla="*/ 36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1"/>
                    <a:pt x="0" y="137"/>
                  </a:cubicBezTo>
                  <a:cubicBezTo>
                    <a:pt x="0" y="296"/>
                    <a:pt x="0" y="296"/>
                    <a:pt x="0" y="296"/>
                  </a:cubicBezTo>
                  <a:cubicBezTo>
                    <a:pt x="0" y="306"/>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4"/>
                    <a:pt x="367" y="284"/>
                    <a:pt x="367" y="284"/>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7"/>
                  </a:cubicBezTo>
                  <a:cubicBezTo>
                    <a:pt x="400" y="10"/>
                    <a:pt x="400" y="10"/>
                    <a:pt x="400" y="10"/>
                  </a:cubicBezTo>
                  <a:cubicBezTo>
                    <a:pt x="391" y="1"/>
                    <a:pt x="376" y="0"/>
                    <a:pt x="367" y="8"/>
                  </a:cubicBezTo>
                  <a:close/>
                </a:path>
              </a:pathLst>
            </a:custGeom>
            <a:solidFill>
              <a:schemeClr val="accent5"/>
            </a:solidFill>
            <a:ln>
              <a:noFill/>
            </a:ln>
          </p:spPr>
          <p:txBody>
            <a:bodyPr/>
            <a:lstStyle/>
            <a:p>
              <a:pPr eaLnBrk="1" fontAlgn="auto" hangingPunct="1">
                <a:spcBef>
                  <a:spcPts val="0"/>
                </a:spcBef>
                <a:spcAft>
                  <a:spcPts val="0"/>
                </a:spcAft>
                <a:defRPr/>
              </a:pPr>
              <a:endParaRPr lang="ru-RU">
                <a:latin typeface="+mn-lt"/>
              </a:endParaRPr>
            </a:p>
          </p:txBody>
        </p:sp>
      </p:grpSp>
      <p:grpSp>
        <p:nvGrpSpPr>
          <p:cNvPr id="4" name="Group 3">
            <a:extLst>
              <a:ext uri="{FF2B5EF4-FFF2-40B4-BE49-F238E27FC236}">
                <a16:creationId xmlns:a16="http://schemas.microsoft.com/office/drawing/2014/main" id="{FE9043BD-4460-DF9A-E0AB-B30233015B56}"/>
              </a:ext>
            </a:extLst>
          </p:cNvPr>
          <p:cNvGrpSpPr>
            <a:grpSpLocks/>
          </p:cNvGrpSpPr>
          <p:nvPr/>
        </p:nvGrpSpPr>
        <p:grpSpPr bwMode="auto">
          <a:xfrm>
            <a:off x="3465322" y="2221396"/>
            <a:ext cx="2071687" cy="1443038"/>
            <a:chOff x="5783263" y="2247900"/>
            <a:chExt cx="2071688" cy="1443038"/>
          </a:xfrm>
        </p:grpSpPr>
        <p:sp>
          <p:nvSpPr>
            <p:cNvPr id="12" name="Freeform 12">
              <a:extLst>
                <a:ext uri="{FF2B5EF4-FFF2-40B4-BE49-F238E27FC236}">
                  <a16:creationId xmlns:a16="http://schemas.microsoft.com/office/drawing/2014/main" id="{EB9DAA1F-A5F6-C239-E42B-154F5BBDC8AC}"/>
                </a:ext>
              </a:extLst>
            </p:cNvPr>
            <p:cNvSpPr>
              <a:spLocks/>
            </p:cNvSpPr>
            <p:nvPr/>
          </p:nvSpPr>
          <p:spPr bwMode="auto">
            <a:xfrm>
              <a:off x="5807075" y="3290888"/>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4359" name="Freeform 13">
              <a:extLst>
                <a:ext uri="{FF2B5EF4-FFF2-40B4-BE49-F238E27FC236}">
                  <a16:creationId xmlns:a16="http://schemas.microsoft.com/office/drawing/2014/main" id="{609DB401-6E0E-D215-3F0E-90DBD3A597E4}"/>
                </a:ext>
              </a:extLst>
            </p:cNvPr>
            <p:cNvSpPr>
              <a:spLocks/>
            </p:cNvSpPr>
            <p:nvPr/>
          </p:nvSpPr>
          <p:spPr bwMode="auto">
            <a:xfrm>
              <a:off x="5783263" y="2247900"/>
              <a:ext cx="2071688" cy="1344613"/>
            </a:xfrm>
            <a:custGeom>
              <a:avLst/>
              <a:gdLst>
                <a:gd name="T0" fmla="*/ 1397628 w 544"/>
                <a:gd name="T1" fmla="*/ 30473 h 353"/>
                <a:gd name="T2" fmla="*/ 1393820 w 544"/>
                <a:gd name="T3" fmla="*/ 159982 h 353"/>
                <a:gd name="T4" fmla="*/ 1443327 w 544"/>
                <a:gd name="T5" fmla="*/ 205692 h 353"/>
                <a:gd name="T6" fmla="*/ 316085 w 544"/>
                <a:gd name="T7" fmla="*/ 205692 h 353"/>
                <a:gd name="T8" fmla="*/ 0 w 544"/>
                <a:gd name="T9" fmla="*/ 525656 h 353"/>
                <a:gd name="T10" fmla="*/ 0 w 544"/>
                <a:gd name="T11" fmla="*/ 1127494 h 353"/>
                <a:gd name="T12" fmla="*/ 22850 w 544"/>
                <a:gd name="T13" fmla="*/ 1241767 h 353"/>
                <a:gd name="T14" fmla="*/ 87590 w 544"/>
                <a:gd name="T15" fmla="*/ 1344613 h 353"/>
                <a:gd name="T16" fmla="*/ 87590 w 544"/>
                <a:gd name="T17" fmla="*/ 1142731 h 353"/>
                <a:gd name="T18" fmla="*/ 316085 w 544"/>
                <a:gd name="T19" fmla="*/ 1043694 h 353"/>
                <a:gd name="T20" fmla="*/ 1435710 w 544"/>
                <a:gd name="T21" fmla="*/ 1043694 h 353"/>
                <a:gd name="T22" fmla="*/ 1397628 w 544"/>
                <a:gd name="T23" fmla="*/ 1085594 h 353"/>
                <a:gd name="T24" fmla="*/ 1397628 w 544"/>
                <a:gd name="T25" fmla="*/ 1215104 h 353"/>
                <a:gd name="T26" fmla="*/ 1454752 w 544"/>
                <a:gd name="T27" fmla="*/ 1237958 h 353"/>
                <a:gd name="T28" fmla="*/ 1519492 w 544"/>
                <a:gd name="T29" fmla="*/ 1211294 h 353"/>
                <a:gd name="T30" fmla="*/ 2037414 w 544"/>
                <a:gd name="T31" fmla="*/ 685638 h 353"/>
                <a:gd name="T32" fmla="*/ 2037414 w 544"/>
                <a:gd name="T33" fmla="*/ 563747 h 353"/>
                <a:gd name="T34" fmla="*/ 1523300 w 544"/>
                <a:gd name="T35" fmla="*/ 38091 h 353"/>
                <a:gd name="T36" fmla="*/ 1397628 w 544"/>
                <a:gd name="T37" fmla="*/ 30473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2"/>
                    <a:pt x="0" y="138"/>
                  </a:cubicBezTo>
                  <a:cubicBezTo>
                    <a:pt x="0" y="296"/>
                    <a:pt x="0" y="296"/>
                    <a:pt x="0" y="296"/>
                  </a:cubicBezTo>
                  <a:cubicBezTo>
                    <a:pt x="0" y="307"/>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5"/>
                    <a:pt x="367" y="285"/>
                    <a:pt x="367" y="285"/>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8"/>
                  </a:cubicBezTo>
                  <a:cubicBezTo>
                    <a:pt x="400" y="10"/>
                    <a:pt x="400" y="10"/>
                    <a:pt x="400" y="10"/>
                  </a:cubicBezTo>
                  <a:cubicBezTo>
                    <a:pt x="391" y="2"/>
                    <a:pt x="376" y="0"/>
                    <a:pt x="367"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2">
            <a:extLst>
              <a:ext uri="{FF2B5EF4-FFF2-40B4-BE49-F238E27FC236}">
                <a16:creationId xmlns:a16="http://schemas.microsoft.com/office/drawing/2014/main" id="{7D78509B-A64E-436B-6AD8-C0C9291B9B24}"/>
              </a:ext>
            </a:extLst>
          </p:cNvPr>
          <p:cNvGrpSpPr>
            <a:grpSpLocks/>
          </p:cNvGrpSpPr>
          <p:nvPr/>
        </p:nvGrpSpPr>
        <p:grpSpPr bwMode="auto">
          <a:xfrm>
            <a:off x="2025459" y="3454884"/>
            <a:ext cx="2071688" cy="1444625"/>
            <a:chOff x="4343400" y="3481388"/>
            <a:chExt cx="2071688" cy="1444625"/>
          </a:xfrm>
        </p:grpSpPr>
        <p:sp>
          <p:nvSpPr>
            <p:cNvPr id="14" name="Freeform 14">
              <a:extLst>
                <a:ext uri="{FF2B5EF4-FFF2-40B4-BE49-F238E27FC236}">
                  <a16:creationId xmlns:a16="http://schemas.microsoft.com/office/drawing/2014/main" id="{EF074BC8-F0D8-5233-A7AA-C63B14373381}"/>
                </a:ext>
              </a:extLst>
            </p:cNvPr>
            <p:cNvSpPr>
              <a:spLocks/>
            </p:cNvSpPr>
            <p:nvPr/>
          </p:nvSpPr>
          <p:spPr bwMode="auto">
            <a:xfrm>
              <a:off x="6099175" y="4525963"/>
              <a:ext cx="293688" cy="400050"/>
            </a:xfrm>
            <a:custGeom>
              <a:avLst/>
              <a:gdLst>
                <a:gd name="T0" fmla="*/ 77 w 77"/>
                <a:gd name="T1" fmla="*/ 53 h 105"/>
                <a:gd name="T2" fmla="*/ 0 w 77"/>
                <a:gd name="T3" fmla="*/ 105 h 105"/>
                <a:gd name="T4" fmla="*/ 0 w 77"/>
                <a:gd name="T5" fmla="*/ 0 h 105"/>
                <a:gd name="T6" fmla="*/ 77 w 77"/>
                <a:gd name="T7" fmla="*/ 53 h 105"/>
              </a:gdLst>
              <a:ahLst/>
              <a:cxnLst>
                <a:cxn ang="0">
                  <a:pos x="T0" y="T1"/>
                </a:cxn>
                <a:cxn ang="0">
                  <a:pos x="T2" y="T3"/>
                </a:cxn>
                <a:cxn ang="0">
                  <a:pos x="T4" y="T5"/>
                </a:cxn>
                <a:cxn ang="0">
                  <a:pos x="T6" y="T7"/>
                </a:cxn>
              </a:cxnLst>
              <a:rect l="0" t="0" r="r" b="b"/>
              <a:pathLst>
                <a:path w="77" h="105">
                  <a:moveTo>
                    <a:pt x="77" y="53"/>
                  </a:moveTo>
                  <a:cubicBezTo>
                    <a:pt x="65" y="83"/>
                    <a:pt x="35" y="105"/>
                    <a:pt x="0" y="105"/>
                  </a:cubicBezTo>
                  <a:cubicBezTo>
                    <a:pt x="0" y="0"/>
                    <a:pt x="0" y="0"/>
                    <a:pt x="0" y="0"/>
                  </a:cubicBezTo>
                  <a:cubicBezTo>
                    <a:pt x="35" y="0"/>
                    <a:pt x="65" y="22"/>
                    <a:pt x="77" y="53"/>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5" name="Freeform 15">
              <a:extLst>
                <a:ext uri="{FF2B5EF4-FFF2-40B4-BE49-F238E27FC236}">
                  <a16:creationId xmlns:a16="http://schemas.microsoft.com/office/drawing/2014/main" id="{A4D8187F-C7BB-2752-F2EA-1C70AD22F553}"/>
                </a:ext>
              </a:extLst>
            </p:cNvPr>
            <p:cNvSpPr>
              <a:spLocks/>
            </p:cNvSpPr>
            <p:nvPr/>
          </p:nvSpPr>
          <p:spPr bwMode="auto">
            <a:xfrm>
              <a:off x="4343400" y="3481388"/>
              <a:ext cx="2071688" cy="1344612"/>
            </a:xfrm>
            <a:custGeom>
              <a:avLst/>
              <a:gdLst>
                <a:gd name="T0" fmla="*/ 177 w 544"/>
                <a:gd name="T1" fmla="*/ 9 h 353"/>
                <a:gd name="T2" fmla="*/ 178 w 544"/>
                <a:gd name="T3" fmla="*/ 42 h 353"/>
                <a:gd name="T4" fmla="*/ 165 w 544"/>
                <a:gd name="T5" fmla="*/ 55 h 353"/>
                <a:gd name="T6" fmla="*/ 461 w 544"/>
                <a:gd name="T7" fmla="*/ 55 h 353"/>
                <a:gd name="T8" fmla="*/ 544 w 544"/>
                <a:gd name="T9" fmla="*/ 138 h 353"/>
                <a:gd name="T10" fmla="*/ 544 w 544"/>
                <a:gd name="T11" fmla="*/ 296 h 353"/>
                <a:gd name="T12" fmla="*/ 538 w 544"/>
                <a:gd name="T13" fmla="*/ 327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1 h 353"/>
                <a:gd name="T36" fmla="*/ 177 w 544"/>
                <a:gd name="T37"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9"/>
                  </a:moveTo>
                  <a:cubicBezTo>
                    <a:pt x="187" y="18"/>
                    <a:pt x="187" y="33"/>
                    <a:pt x="178" y="42"/>
                  </a:cubicBezTo>
                  <a:cubicBezTo>
                    <a:pt x="165" y="55"/>
                    <a:pt x="165" y="55"/>
                    <a:pt x="165" y="55"/>
                  </a:cubicBezTo>
                  <a:cubicBezTo>
                    <a:pt x="461" y="55"/>
                    <a:pt x="461" y="55"/>
                    <a:pt x="461" y="55"/>
                  </a:cubicBezTo>
                  <a:cubicBezTo>
                    <a:pt x="507" y="55"/>
                    <a:pt x="544" y="92"/>
                    <a:pt x="544" y="138"/>
                  </a:cubicBezTo>
                  <a:cubicBezTo>
                    <a:pt x="544" y="296"/>
                    <a:pt x="544" y="296"/>
                    <a:pt x="544" y="296"/>
                  </a:cubicBezTo>
                  <a:cubicBezTo>
                    <a:pt x="544" y="307"/>
                    <a:pt x="542" y="317"/>
                    <a:pt x="538" y="327"/>
                  </a:cubicBezTo>
                  <a:cubicBezTo>
                    <a:pt x="534" y="337"/>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3"/>
                    <a:pt x="145" y="318"/>
                  </a:cubicBezTo>
                  <a:cubicBezTo>
                    <a:pt x="9" y="180"/>
                    <a:pt x="9" y="180"/>
                    <a:pt x="9" y="180"/>
                  </a:cubicBezTo>
                  <a:cubicBezTo>
                    <a:pt x="0" y="171"/>
                    <a:pt x="0" y="157"/>
                    <a:pt x="9" y="148"/>
                  </a:cubicBezTo>
                  <a:cubicBezTo>
                    <a:pt x="144" y="11"/>
                    <a:pt x="144" y="11"/>
                    <a:pt x="144" y="11"/>
                  </a:cubicBezTo>
                  <a:cubicBezTo>
                    <a:pt x="153" y="2"/>
                    <a:pt x="168" y="0"/>
                    <a:pt x="177" y="9"/>
                  </a:cubicBezTo>
                  <a:close/>
                </a:path>
              </a:pathLst>
            </a:custGeom>
            <a:solidFill>
              <a:schemeClr val="accent3"/>
            </a:solidFill>
            <a:ln>
              <a:noFill/>
            </a:ln>
          </p:spPr>
          <p:txBody>
            <a:bodyPr/>
            <a:lstStyle/>
            <a:p>
              <a:pPr eaLnBrk="1" fontAlgn="auto" hangingPunct="1">
                <a:spcBef>
                  <a:spcPts val="0"/>
                </a:spcBef>
                <a:spcAft>
                  <a:spcPts val="0"/>
                </a:spcAft>
                <a:defRPr/>
              </a:pPr>
              <a:endParaRPr lang="ru-RU">
                <a:latin typeface="+mn-lt"/>
              </a:endParaRPr>
            </a:p>
          </p:txBody>
        </p:sp>
      </p:grpSp>
      <p:grpSp>
        <p:nvGrpSpPr>
          <p:cNvPr id="5" name="Group 4">
            <a:extLst>
              <a:ext uri="{FF2B5EF4-FFF2-40B4-BE49-F238E27FC236}">
                <a16:creationId xmlns:a16="http://schemas.microsoft.com/office/drawing/2014/main" id="{0499DF71-4029-B77B-4567-9799349D839D}"/>
              </a:ext>
            </a:extLst>
          </p:cNvPr>
          <p:cNvGrpSpPr>
            <a:grpSpLocks/>
          </p:cNvGrpSpPr>
          <p:nvPr/>
        </p:nvGrpSpPr>
        <p:grpSpPr bwMode="auto">
          <a:xfrm>
            <a:off x="2025459" y="983146"/>
            <a:ext cx="2071688" cy="1443038"/>
            <a:chOff x="4343400" y="1009650"/>
            <a:chExt cx="2071688" cy="1443038"/>
          </a:xfrm>
        </p:grpSpPr>
        <p:sp>
          <p:nvSpPr>
            <p:cNvPr id="16" name="Freeform 16">
              <a:extLst>
                <a:ext uri="{FF2B5EF4-FFF2-40B4-BE49-F238E27FC236}">
                  <a16:creationId xmlns:a16="http://schemas.microsoft.com/office/drawing/2014/main" id="{D0B6B4E9-4E3D-5C6D-0BCB-AAFF993E0A00}"/>
                </a:ext>
              </a:extLst>
            </p:cNvPr>
            <p:cNvSpPr>
              <a:spLocks/>
            </p:cNvSpPr>
            <p:nvPr/>
          </p:nvSpPr>
          <p:spPr bwMode="auto">
            <a:xfrm>
              <a:off x="6099175" y="2052638"/>
              <a:ext cx="293688" cy="400050"/>
            </a:xfrm>
            <a:custGeom>
              <a:avLst/>
              <a:gdLst>
                <a:gd name="T0" fmla="*/ 77 w 77"/>
                <a:gd name="T1" fmla="*/ 52 h 105"/>
                <a:gd name="T2" fmla="*/ 0 w 77"/>
                <a:gd name="T3" fmla="*/ 105 h 105"/>
                <a:gd name="T4" fmla="*/ 0 w 77"/>
                <a:gd name="T5" fmla="*/ 0 h 105"/>
                <a:gd name="T6" fmla="*/ 77 w 77"/>
                <a:gd name="T7" fmla="*/ 52 h 105"/>
              </a:gdLst>
              <a:ahLst/>
              <a:cxnLst>
                <a:cxn ang="0">
                  <a:pos x="T0" y="T1"/>
                </a:cxn>
                <a:cxn ang="0">
                  <a:pos x="T2" y="T3"/>
                </a:cxn>
                <a:cxn ang="0">
                  <a:pos x="T4" y="T5"/>
                </a:cxn>
                <a:cxn ang="0">
                  <a:pos x="T6" y="T7"/>
                </a:cxn>
              </a:cxnLst>
              <a:rect l="0" t="0" r="r" b="b"/>
              <a:pathLst>
                <a:path w="77" h="105">
                  <a:moveTo>
                    <a:pt x="77" y="52"/>
                  </a:moveTo>
                  <a:cubicBezTo>
                    <a:pt x="65" y="83"/>
                    <a:pt x="35" y="105"/>
                    <a:pt x="0" y="105"/>
                  </a:cubicBezTo>
                  <a:cubicBezTo>
                    <a:pt x="0" y="0"/>
                    <a:pt x="0" y="0"/>
                    <a:pt x="0" y="0"/>
                  </a:cubicBezTo>
                  <a:cubicBezTo>
                    <a:pt x="35" y="0"/>
                    <a:pt x="65" y="22"/>
                    <a:pt x="77" y="52"/>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74C5DC48-4B36-DCA3-165A-32433ACBA525}"/>
                </a:ext>
              </a:extLst>
            </p:cNvPr>
            <p:cNvSpPr>
              <a:spLocks/>
            </p:cNvSpPr>
            <p:nvPr/>
          </p:nvSpPr>
          <p:spPr bwMode="auto">
            <a:xfrm>
              <a:off x="4343400" y="1009650"/>
              <a:ext cx="2071688" cy="1344613"/>
            </a:xfrm>
            <a:custGeom>
              <a:avLst/>
              <a:gdLst>
                <a:gd name="T0" fmla="*/ 177 w 544"/>
                <a:gd name="T1" fmla="*/ 8 h 353"/>
                <a:gd name="T2" fmla="*/ 178 w 544"/>
                <a:gd name="T3" fmla="*/ 42 h 353"/>
                <a:gd name="T4" fmla="*/ 165 w 544"/>
                <a:gd name="T5" fmla="*/ 54 h 353"/>
                <a:gd name="T6" fmla="*/ 461 w 544"/>
                <a:gd name="T7" fmla="*/ 54 h 353"/>
                <a:gd name="T8" fmla="*/ 544 w 544"/>
                <a:gd name="T9" fmla="*/ 138 h 353"/>
                <a:gd name="T10" fmla="*/ 544 w 544"/>
                <a:gd name="T11" fmla="*/ 296 h 353"/>
                <a:gd name="T12" fmla="*/ 538 w 544"/>
                <a:gd name="T13" fmla="*/ 326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0 h 353"/>
                <a:gd name="T36" fmla="*/ 17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8"/>
                  </a:moveTo>
                  <a:cubicBezTo>
                    <a:pt x="187" y="17"/>
                    <a:pt x="187" y="33"/>
                    <a:pt x="178" y="42"/>
                  </a:cubicBezTo>
                  <a:cubicBezTo>
                    <a:pt x="165" y="54"/>
                    <a:pt x="165" y="54"/>
                    <a:pt x="165" y="54"/>
                  </a:cubicBezTo>
                  <a:cubicBezTo>
                    <a:pt x="461" y="54"/>
                    <a:pt x="461" y="54"/>
                    <a:pt x="461" y="54"/>
                  </a:cubicBezTo>
                  <a:cubicBezTo>
                    <a:pt x="507" y="54"/>
                    <a:pt x="544" y="92"/>
                    <a:pt x="544" y="138"/>
                  </a:cubicBezTo>
                  <a:cubicBezTo>
                    <a:pt x="544" y="296"/>
                    <a:pt x="544" y="296"/>
                    <a:pt x="544" y="296"/>
                  </a:cubicBezTo>
                  <a:cubicBezTo>
                    <a:pt x="544" y="307"/>
                    <a:pt x="542" y="317"/>
                    <a:pt x="538" y="326"/>
                  </a:cubicBezTo>
                  <a:cubicBezTo>
                    <a:pt x="534" y="336"/>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2"/>
                    <a:pt x="145" y="318"/>
                  </a:cubicBezTo>
                  <a:cubicBezTo>
                    <a:pt x="9" y="180"/>
                    <a:pt x="9" y="180"/>
                    <a:pt x="9" y="180"/>
                  </a:cubicBezTo>
                  <a:cubicBezTo>
                    <a:pt x="0" y="171"/>
                    <a:pt x="0" y="157"/>
                    <a:pt x="9" y="148"/>
                  </a:cubicBezTo>
                  <a:cubicBezTo>
                    <a:pt x="144" y="10"/>
                    <a:pt x="144" y="10"/>
                    <a:pt x="144" y="10"/>
                  </a:cubicBezTo>
                  <a:cubicBezTo>
                    <a:pt x="153" y="2"/>
                    <a:pt x="168" y="0"/>
                    <a:pt x="177" y="8"/>
                  </a:cubicBezTo>
                  <a:close/>
                </a:path>
              </a:pathLst>
            </a:custGeom>
            <a:solidFill>
              <a:schemeClr val="accent6"/>
            </a:solidFill>
            <a:ln>
              <a:noFill/>
            </a:ln>
          </p:spPr>
          <p:txBody>
            <a:bodyPr/>
            <a:lstStyle/>
            <a:p>
              <a:pPr eaLnBrk="1" fontAlgn="auto" hangingPunct="1">
                <a:spcBef>
                  <a:spcPts val="0"/>
                </a:spcBef>
                <a:spcAft>
                  <a:spcPts val="0"/>
                </a:spcAft>
                <a:defRPr/>
              </a:pPr>
              <a:endParaRPr lang="ru-RU">
                <a:latin typeface="+mn-lt"/>
              </a:endParaRPr>
            </a:p>
          </p:txBody>
        </p:sp>
      </p:grpSp>
      <p:sp>
        <p:nvSpPr>
          <p:cNvPr id="18" name="Rectangle 18">
            <a:extLst>
              <a:ext uri="{FF2B5EF4-FFF2-40B4-BE49-F238E27FC236}">
                <a16:creationId xmlns:a16="http://schemas.microsoft.com/office/drawing/2014/main" id="{CEF10412-5881-D668-EDA8-179F2E4522BA}"/>
              </a:ext>
            </a:extLst>
          </p:cNvPr>
          <p:cNvSpPr>
            <a:spLocks noChangeArrowheads="1"/>
          </p:cNvSpPr>
          <p:nvPr/>
        </p:nvSpPr>
        <p:spPr bwMode="auto">
          <a:xfrm>
            <a:off x="3863784" y="5121759"/>
            <a:ext cx="1147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01</a:t>
            </a:r>
            <a:endParaRPr lang="ru-RU" altLang="ru-RU">
              <a:solidFill>
                <a:schemeClr val="bg2"/>
              </a:solidFill>
              <a:latin typeface="Arial" panose="020B0604020202020204" pitchFamily="34" charset="0"/>
            </a:endParaRPr>
          </a:p>
        </p:txBody>
      </p:sp>
      <p:sp>
        <p:nvSpPr>
          <p:cNvPr id="19" name="Rectangle 19">
            <a:extLst>
              <a:ext uri="{FF2B5EF4-FFF2-40B4-BE49-F238E27FC236}">
                <a16:creationId xmlns:a16="http://schemas.microsoft.com/office/drawing/2014/main" id="{6B949F20-96E1-34B9-A866-6D6029A35D70}"/>
              </a:ext>
            </a:extLst>
          </p:cNvPr>
          <p:cNvSpPr>
            <a:spLocks noChangeArrowheads="1"/>
          </p:cNvSpPr>
          <p:nvPr/>
        </p:nvSpPr>
        <p:spPr bwMode="auto">
          <a:xfrm>
            <a:off x="2538222" y="3885096"/>
            <a:ext cx="1147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02</a:t>
            </a:r>
            <a:endParaRPr lang="ru-RU" altLang="ru-RU">
              <a:solidFill>
                <a:schemeClr val="bg2"/>
              </a:solidFill>
              <a:latin typeface="Arial" panose="020B0604020202020204" pitchFamily="34" charset="0"/>
            </a:endParaRPr>
          </a:p>
        </p:txBody>
      </p:sp>
      <p:sp>
        <p:nvSpPr>
          <p:cNvPr id="20" name="Rectangle 20">
            <a:extLst>
              <a:ext uri="{FF2B5EF4-FFF2-40B4-BE49-F238E27FC236}">
                <a16:creationId xmlns:a16="http://schemas.microsoft.com/office/drawing/2014/main" id="{0D38D184-374A-F0FE-7C49-8CD5FABB7AC8}"/>
              </a:ext>
            </a:extLst>
          </p:cNvPr>
          <p:cNvSpPr>
            <a:spLocks noChangeArrowheads="1"/>
          </p:cNvSpPr>
          <p:nvPr/>
        </p:nvSpPr>
        <p:spPr bwMode="auto">
          <a:xfrm>
            <a:off x="2538222" y="1411771"/>
            <a:ext cx="1147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04</a:t>
            </a:r>
            <a:endParaRPr lang="ru-RU" altLang="ru-RU">
              <a:solidFill>
                <a:schemeClr val="bg2"/>
              </a:solidFill>
              <a:latin typeface="Arial" panose="020B0604020202020204" pitchFamily="34" charset="0"/>
            </a:endParaRPr>
          </a:p>
        </p:txBody>
      </p:sp>
      <p:sp>
        <p:nvSpPr>
          <p:cNvPr id="21" name="Rectangle 21">
            <a:extLst>
              <a:ext uri="{FF2B5EF4-FFF2-40B4-BE49-F238E27FC236}">
                <a16:creationId xmlns:a16="http://schemas.microsoft.com/office/drawing/2014/main" id="{DCB462D5-47C6-1EA9-828D-B59280BD2CBC}"/>
              </a:ext>
            </a:extLst>
          </p:cNvPr>
          <p:cNvSpPr>
            <a:spLocks noChangeArrowheads="1"/>
          </p:cNvSpPr>
          <p:nvPr/>
        </p:nvSpPr>
        <p:spPr bwMode="auto">
          <a:xfrm>
            <a:off x="3863784" y="2650021"/>
            <a:ext cx="1147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03</a:t>
            </a:r>
            <a:endParaRPr lang="ru-RU" altLang="ru-RU">
              <a:solidFill>
                <a:schemeClr val="bg2"/>
              </a:solidFill>
              <a:latin typeface="Arial" panose="020B0604020202020204" pitchFamily="34" charset="0"/>
            </a:endParaRPr>
          </a:p>
        </p:txBody>
      </p:sp>
      <p:sp>
        <p:nvSpPr>
          <p:cNvPr id="23" name="TextBox 22">
            <a:extLst>
              <a:ext uri="{FF2B5EF4-FFF2-40B4-BE49-F238E27FC236}">
                <a16:creationId xmlns:a16="http://schemas.microsoft.com/office/drawing/2014/main" id="{488C5647-B38A-A23D-534B-084332EA8EB1}"/>
              </a:ext>
            </a:extLst>
          </p:cNvPr>
          <p:cNvSpPr txBox="1">
            <a:spLocks noChangeArrowheads="1"/>
          </p:cNvSpPr>
          <p:nvPr/>
        </p:nvSpPr>
        <p:spPr bwMode="auto">
          <a:xfrm>
            <a:off x="-220024" y="1262473"/>
            <a:ext cx="214664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r>
              <a:rPr lang="en-US" altLang="en-CO" sz="1400" dirty="0">
                <a:solidFill>
                  <a:srgbClr val="000000"/>
                </a:solidFill>
                <a:latin typeface="+mn-lt"/>
              </a:rPr>
              <a:t>Lorem ipsum dolor sit </a:t>
            </a:r>
            <a:r>
              <a:rPr lang="en-US" altLang="en-CO" sz="1400" dirty="0" err="1">
                <a:solidFill>
                  <a:srgbClr val="000000"/>
                </a:solidFill>
                <a:latin typeface="+mn-lt"/>
              </a:rPr>
              <a:t>amet</a:t>
            </a:r>
            <a:r>
              <a:rPr lang="en-US" altLang="en-CO" sz="1400" dirty="0">
                <a:solidFill>
                  <a:srgbClr val="000000"/>
                </a:solidFill>
                <a:latin typeface="+mn-lt"/>
              </a:rPr>
              <a:t>, </a:t>
            </a:r>
            <a:r>
              <a:rPr lang="en-US" altLang="en-CO" sz="1400" dirty="0" err="1">
                <a:solidFill>
                  <a:srgbClr val="000000"/>
                </a:solidFill>
                <a:latin typeface="+mn-lt"/>
              </a:rPr>
              <a:t>consectetur</a:t>
            </a:r>
            <a:r>
              <a:rPr lang="en-US" altLang="en-CO" sz="1400" dirty="0">
                <a:solidFill>
                  <a:srgbClr val="000000"/>
                </a:solidFill>
                <a:latin typeface="+mn-lt"/>
              </a:rPr>
              <a:t> </a:t>
            </a:r>
            <a:r>
              <a:rPr lang="en-US" altLang="en-CO" sz="1400" dirty="0" err="1">
                <a:solidFill>
                  <a:srgbClr val="000000"/>
                </a:solidFill>
                <a:latin typeface="+mn-lt"/>
              </a:rPr>
              <a:t>adipiscing</a:t>
            </a:r>
            <a:r>
              <a:rPr lang="en-US" altLang="en-CO" sz="1400" dirty="0">
                <a:solidFill>
                  <a:srgbClr val="000000"/>
                </a:solidFill>
                <a:latin typeface="+mn-lt"/>
              </a:rPr>
              <a:t> </a:t>
            </a:r>
            <a:r>
              <a:rPr lang="en-US" altLang="en-CO" sz="1400" dirty="0" err="1">
                <a:solidFill>
                  <a:srgbClr val="000000"/>
                </a:solidFill>
                <a:latin typeface="+mn-lt"/>
              </a:rPr>
              <a:t>elit</a:t>
            </a:r>
            <a:r>
              <a:rPr lang="en-US" altLang="en-CO" sz="1400" dirty="0">
                <a:solidFill>
                  <a:srgbClr val="000000"/>
                </a:solidFill>
                <a:latin typeface="+mn-lt"/>
              </a:rPr>
              <a:t>, sed do </a:t>
            </a:r>
            <a:r>
              <a:rPr lang="en-US" altLang="en-CO" sz="1400" dirty="0" err="1">
                <a:solidFill>
                  <a:srgbClr val="000000"/>
                </a:solidFill>
                <a:latin typeface="+mn-lt"/>
              </a:rPr>
              <a:t>eiusmod</a:t>
            </a:r>
            <a:r>
              <a:rPr lang="en-US" altLang="en-CO" sz="1400" dirty="0">
                <a:solidFill>
                  <a:srgbClr val="000000"/>
                </a:solidFill>
                <a:latin typeface="+mn-lt"/>
              </a:rPr>
              <a:t> </a:t>
            </a:r>
            <a:r>
              <a:rPr lang="en-US" altLang="en-CO" sz="1400" dirty="0" err="1">
                <a:solidFill>
                  <a:srgbClr val="000000"/>
                </a:solidFill>
                <a:latin typeface="+mn-lt"/>
              </a:rPr>
              <a:t>tempor</a:t>
            </a:r>
            <a:r>
              <a:rPr lang="en-US" altLang="en-CO" sz="1400" dirty="0">
                <a:solidFill>
                  <a:srgbClr val="000000"/>
                </a:solidFill>
                <a:latin typeface="+mn-lt"/>
              </a:rPr>
              <a:t> </a:t>
            </a:r>
            <a:r>
              <a:rPr lang="en-US" altLang="en-CO" sz="1400" dirty="0" err="1">
                <a:solidFill>
                  <a:srgbClr val="000000"/>
                </a:solidFill>
                <a:latin typeface="+mn-lt"/>
              </a:rPr>
              <a:t>incididunt</a:t>
            </a:r>
            <a:r>
              <a:rPr lang="en-US" altLang="en-CO" sz="1400" dirty="0">
                <a:solidFill>
                  <a:srgbClr val="000000"/>
                </a:solidFill>
                <a:latin typeface="+mn-lt"/>
              </a:rPr>
              <a:t> </a:t>
            </a:r>
            <a:r>
              <a:rPr lang="en-US" altLang="en-CO" sz="1400" dirty="0" err="1">
                <a:solidFill>
                  <a:srgbClr val="000000"/>
                </a:solidFill>
                <a:latin typeface="+mn-lt"/>
              </a:rPr>
              <a:t>ut</a:t>
            </a:r>
            <a:endParaRPr lang="ru-RU" altLang="en-CO" sz="1400" dirty="0">
              <a:solidFill>
                <a:srgbClr val="000000"/>
              </a:solidFill>
              <a:latin typeface="+mn-lt"/>
            </a:endParaRPr>
          </a:p>
        </p:txBody>
      </p:sp>
      <p:sp>
        <p:nvSpPr>
          <p:cNvPr id="24" name="TextBox 23">
            <a:extLst>
              <a:ext uri="{FF2B5EF4-FFF2-40B4-BE49-F238E27FC236}">
                <a16:creationId xmlns:a16="http://schemas.microsoft.com/office/drawing/2014/main" id="{AF29C8EE-4970-A928-7047-E4EFA5FAF55E}"/>
              </a:ext>
            </a:extLst>
          </p:cNvPr>
          <p:cNvSpPr txBox="1">
            <a:spLocks noChangeArrowheads="1"/>
          </p:cNvSpPr>
          <p:nvPr/>
        </p:nvSpPr>
        <p:spPr bwMode="auto">
          <a:xfrm>
            <a:off x="-145068" y="3727861"/>
            <a:ext cx="20716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r">
              <a:defRPr sz="1400">
                <a:solidFill>
                  <a:srgbClr val="000000"/>
                </a:solidFill>
              </a:defRPr>
            </a:lvl1pPr>
            <a:lvl2pPr marL="742950" indent="-285750">
              <a:defRPr>
                <a:latin typeface="Open Sans" panose="020B0606030504020204" pitchFamily="34" charset="0"/>
              </a:defRPr>
            </a:lvl2pPr>
            <a:lvl3pPr marL="1143000" indent="-228600">
              <a:defRPr>
                <a:latin typeface="Open Sans" panose="020B0606030504020204" pitchFamily="34" charset="0"/>
              </a:defRPr>
            </a:lvl3pPr>
            <a:lvl4pPr marL="1600200" indent="-228600">
              <a:defRPr>
                <a:latin typeface="Open Sans" panose="020B0606030504020204" pitchFamily="34" charset="0"/>
              </a:defRPr>
            </a:lvl4pPr>
            <a:lvl5pPr marL="2057400" indent="-228600">
              <a:defRPr>
                <a:latin typeface="Open Sans" panose="020B0606030504020204" pitchFamily="34" charset="0"/>
              </a:defRPr>
            </a:lvl5pPr>
            <a:lvl6pPr marL="2514600" indent="-228600" fontAlgn="base">
              <a:spcBef>
                <a:spcPct val="0"/>
              </a:spcBef>
              <a:spcAft>
                <a:spcPct val="0"/>
              </a:spcAft>
              <a:defRPr>
                <a:latin typeface="Open Sans" panose="020B0606030504020204" pitchFamily="34" charset="0"/>
              </a:defRPr>
            </a:lvl6pPr>
            <a:lvl7pPr marL="2971800" indent="-228600" fontAlgn="base">
              <a:spcBef>
                <a:spcPct val="0"/>
              </a:spcBef>
              <a:spcAft>
                <a:spcPct val="0"/>
              </a:spcAft>
              <a:defRPr>
                <a:latin typeface="Open Sans" panose="020B0606030504020204" pitchFamily="34" charset="0"/>
              </a:defRPr>
            </a:lvl7pPr>
            <a:lvl8pPr marL="3429000" indent="-228600" fontAlgn="base">
              <a:spcBef>
                <a:spcPct val="0"/>
              </a:spcBef>
              <a:spcAft>
                <a:spcPct val="0"/>
              </a:spcAft>
              <a:defRPr>
                <a:latin typeface="Open Sans" panose="020B0606030504020204" pitchFamily="34" charset="0"/>
              </a:defRPr>
            </a:lvl8pPr>
            <a:lvl9pPr marL="3886200" indent="-228600" fontAlgn="base">
              <a:spcBef>
                <a:spcPct val="0"/>
              </a:spcBef>
              <a:spcAft>
                <a:spcPct val="0"/>
              </a:spcAft>
              <a:defRPr>
                <a:latin typeface="Open Sans" panose="020B0606030504020204" pitchFamily="34" charset="0"/>
              </a:defRPr>
            </a:lvl9pPr>
          </a:lstStyle>
          <a:p>
            <a:r>
              <a:rPr lang="en-US" altLang="en-CO" dirty="0"/>
              <a:t>Lorem ipsum dolor sit </a:t>
            </a:r>
            <a:r>
              <a:rPr lang="en-US" altLang="en-CO" dirty="0" err="1"/>
              <a:t>amet</a:t>
            </a:r>
            <a:r>
              <a:rPr lang="en-US" altLang="en-CO" dirty="0"/>
              <a:t>, </a:t>
            </a:r>
            <a:r>
              <a:rPr lang="en-US" altLang="en-CO" dirty="0" err="1"/>
              <a:t>consectetur</a:t>
            </a:r>
            <a:r>
              <a:rPr lang="en-US" altLang="en-CO" dirty="0"/>
              <a:t> </a:t>
            </a:r>
            <a:r>
              <a:rPr lang="en-US" altLang="en-CO" dirty="0" err="1"/>
              <a:t>adipiscing</a:t>
            </a:r>
            <a:r>
              <a:rPr lang="en-US" altLang="en-CO" dirty="0"/>
              <a:t> </a:t>
            </a:r>
            <a:r>
              <a:rPr lang="en-US" altLang="en-CO" dirty="0" err="1"/>
              <a:t>elit</a:t>
            </a:r>
            <a:r>
              <a:rPr lang="en-US" altLang="en-CO" dirty="0"/>
              <a:t>, sed do </a:t>
            </a:r>
            <a:r>
              <a:rPr lang="en-US" altLang="en-CO" dirty="0" err="1"/>
              <a:t>eiusmod</a:t>
            </a:r>
            <a:r>
              <a:rPr lang="en-US" altLang="en-CO" dirty="0"/>
              <a:t> </a:t>
            </a:r>
            <a:r>
              <a:rPr lang="en-US" altLang="en-CO" dirty="0" err="1"/>
              <a:t>tempor</a:t>
            </a:r>
            <a:r>
              <a:rPr lang="en-US" altLang="en-CO" dirty="0"/>
              <a:t> </a:t>
            </a:r>
            <a:r>
              <a:rPr lang="en-US" altLang="en-CO" dirty="0" err="1"/>
              <a:t>incididunt</a:t>
            </a:r>
            <a:endParaRPr lang="ru-RU" altLang="en-CO" dirty="0"/>
          </a:p>
        </p:txBody>
      </p:sp>
      <p:sp>
        <p:nvSpPr>
          <p:cNvPr id="25" name="TextBox 24">
            <a:extLst>
              <a:ext uri="{FF2B5EF4-FFF2-40B4-BE49-F238E27FC236}">
                <a16:creationId xmlns:a16="http://schemas.microsoft.com/office/drawing/2014/main" id="{0A5377C9-62E9-227E-742D-87C0578D8BEE}"/>
              </a:ext>
            </a:extLst>
          </p:cNvPr>
          <p:cNvSpPr txBox="1">
            <a:spLocks noChangeArrowheads="1"/>
          </p:cNvSpPr>
          <p:nvPr/>
        </p:nvSpPr>
        <p:spPr bwMode="auto">
          <a:xfrm>
            <a:off x="5661767" y="2578188"/>
            <a:ext cx="18534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r">
              <a:defRPr sz="1400">
                <a:solidFill>
                  <a:srgbClr val="000000"/>
                </a:solidFill>
              </a:defRPr>
            </a:lvl1pPr>
            <a:lvl2pPr marL="742950" indent="-285750">
              <a:defRPr>
                <a:latin typeface="Open Sans" panose="020B0606030504020204" pitchFamily="34" charset="0"/>
              </a:defRPr>
            </a:lvl2pPr>
            <a:lvl3pPr marL="1143000" indent="-228600">
              <a:defRPr>
                <a:latin typeface="Open Sans" panose="020B0606030504020204" pitchFamily="34" charset="0"/>
              </a:defRPr>
            </a:lvl3pPr>
            <a:lvl4pPr marL="1600200" indent="-228600">
              <a:defRPr>
                <a:latin typeface="Open Sans" panose="020B0606030504020204" pitchFamily="34" charset="0"/>
              </a:defRPr>
            </a:lvl4pPr>
            <a:lvl5pPr marL="2057400" indent="-228600">
              <a:defRPr>
                <a:latin typeface="Open Sans" panose="020B0606030504020204" pitchFamily="34" charset="0"/>
              </a:defRPr>
            </a:lvl5pPr>
            <a:lvl6pPr marL="2514600" indent="-228600" fontAlgn="base">
              <a:spcBef>
                <a:spcPct val="0"/>
              </a:spcBef>
              <a:spcAft>
                <a:spcPct val="0"/>
              </a:spcAft>
              <a:defRPr>
                <a:latin typeface="Open Sans" panose="020B0606030504020204" pitchFamily="34" charset="0"/>
              </a:defRPr>
            </a:lvl6pPr>
            <a:lvl7pPr marL="2971800" indent="-228600" fontAlgn="base">
              <a:spcBef>
                <a:spcPct val="0"/>
              </a:spcBef>
              <a:spcAft>
                <a:spcPct val="0"/>
              </a:spcAft>
              <a:defRPr>
                <a:latin typeface="Open Sans" panose="020B0606030504020204" pitchFamily="34" charset="0"/>
              </a:defRPr>
            </a:lvl7pPr>
            <a:lvl8pPr marL="3429000" indent="-228600" fontAlgn="base">
              <a:spcBef>
                <a:spcPct val="0"/>
              </a:spcBef>
              <a:spcAft>
                <a:spcPct val="0"/>
              </a:spcAft>
              <a:defRPr>
                <a:latin typeface="Open Sans" panose="020B0606030504020204" pitchFamily="34" charset="0"/>
              </a:defRPr>
            </a:lvl8pPr>
            <a:lvl9pPr marL="3886200" indent="-228600" fontAlgn="base">
              <a:spcBef>
                <a:spcPct val="0"/>
              </a:spcBef>
              <a:spcAft>
                <a:spcPct val="0"/>
              </a:spcAft>
              <a:defRPr>
                <a:latin typeface="Open Sans" panose="020B0606030504020204" pitchFamily="34" charset="0"/>
              </a:defRPr>
            </a:lvl9pPr>
          </a:lstStyle>
          <a:p>
            <a:pPr algn="l"/>
            <a:r>
              <a:rPr lang="en-US" altLang="en-CO" dirty="0"/>
              <a:t>Lorem ipsum dolor sit </a:t>
            </a:r>
            <a:r>
              <a:rPr lang="en-US" altLang="en-CO" dirty="0" err="1"/>
              <a:t>amet</a:t>
            </a:r>
            <a:r>
              <a:rPr lang="en-US" altLang="en-CO" dirty="0"/>
              <a:t>, </a:t>
            </a:r>
            <a:r>
              <a:rPr lang="en-US" altLang="en-CO" dirty="0" err="1"/>
              <a:t>consectetur</a:t>
            </a:r>
            <a:r>
              <a:rPr lang="en-US" altLang="en-CO" dirty="0"/>
              <a:t> </a:t>
            </a:r>
            <a:r>
              <a:rPr lang="en-US" altLang="en-CO" dirty="0" err="1"/>
              <a:t>adipiscing</a:t>
            </a:r>
            <a:r>
              <a:rPr lang="en-US" altLang="en-CO" dirty="0"/>
              <a:t> </a:t>
            </a:r>
            <a:r>
              <a:rPr lang="en-US" altLang="en-CO" dirty="0" err="1"/>
              <a:t>elit</a:t>
            </a:r>
            <a:r>
              <a:rPr lang="en-US" altLang="en-CO" dirty="0"/>
              <a:t>, sed do </a:t>
            </a:r>
            <a:r>
              <a:rPr lang="en-US" altLang="en-CO" dirty="0" err="1"/>
              <a:t>eiusmod</a:t>
            </a:r>
            <a:r>
              <a:rPr lang="en-US" altLang="en-CO" dirty="0"/>
              <a:t> </a:t>
            </a:r>
            <a:r>
              <a:rPr lang="en-US" altLang="en-CO" dirty="0" err="1"/>
              <a:t>tempor</a:t>
            </a:r>
            <a:r>
              <a:rPr lang="en-US" altLang="en-CO" dirty="0"/>
              <a:t> </a:t>
            </a:r>
            <a:r>
              <a:rPr lang="en-US" altLang="en-CO" dirty="0" err="1"/>
              <a:t>incididunt</a:t>
            </a:r>
            <a:r>
              <a:rPr lang="en-US" altLang="en-CO" dirty="0"/>
              <a:t> </a:t>
            </a:r>
            <a:r>
              <a:rPr lang="en-US" altLang="en-CO" dirty="0" err="1"/>
              <a:t>ut</a:t>
            </a:r>
            <a:endParaRPr lang="ru-RU" altLang="en-CO" dirty="0"/>
          </a:p>
        </p:txBody>
      </p:sp>
      <p:sp>
        <p:nvSpPr>
          <p:cNvPr id="26" name="TextBox 25">
            <a:extLst>
              <a:ext uri="{FF2B5EF4-FFF2-40B4-BE49-F238E27FC236}">
                <a16:creationId xmlns:a16="http://schemas.microsoft.com/office/drawing/2014/main" id="{721473A0-DEEC-7870-391A-05E3C5D0DA76}"/>
              </a:ext>
            </a:extLst>
          </p:cNvPr>
          <p:cNvSpPr txBox="1">
            <a:spLocks noChangeArrowheads="1"/>
          </p:cNvSpPr>
          <p:nvPr/>
        </p:nvSpPr>
        <p:spPr bwMode="auto">
          <a:xfrm>
            <a:off x="5661767" y="4962613"/>
            <a:ext cx="18534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400" dirty="0">
                <a:solidFill>
                  <a:srgbClr val="000000"/>
                </a:solidFill>
                <a:latin typeface="+mn-lt"/>
              </a:rPr>
              <a:t>Lorem ipsum dolor sit </a:t>
            </a:r>
            <a:r>
              <a:rPr lang="en-US" altLang="en-CO" sz="1400" dirty="0" err="1">
                <a:solidFill>
                  <a:srgbClr val="000000"/>
                </a:solidFill>
                <a:latin typeface="+mn-lt"/>
              </a:rPr>
              <a:t>amet</a:t>
            </a:r>
            <a:r>
              <a:rPr lang="en-US" altLang="en-CO" sz="1400" dirty="0">
                <a:solidFill>
                  <a:srgbClr val="000000"/>
                </a:solidFill>
                <a:latin typeface="+mn-lt"/>
              </a:rPr>
              <a:t>, </a:t>
            </a:r>
            <a:r>
              <a:rPr lang="en-US" altLang="en-CO" sz="1400" dirty="0" err="1">
                <a:solidFill>
                  <a:srgbClr val="000000"/>
                </a:solidFill>
                <a:latin typeface="+mn-lt"/>
              </a:rPr>
              <a:t>consectetur</a:t>
            </a:r>
            <a:r>
              <a:rPr lang="en-US" altLang="en-CO" sz="1400" dirty="0">
                <a:solidFill>
                  <a:srgbClr val="000000"/>
                </a:solidFill>
                <a:latin typeface="+mn-lt"/>
              </a:rPr>
              <a:t> </a:t>
            </a:r>
            <a:r>
              <a:rPr lang="en-US" altLang="en-CO" sz="1400" dirty="0" err="1">
                <a:solidFill>
                  <a:srgbClr val="000000"/>
                </a:solidFill>
                <a:latin typeface="+mn-lt"/>
              </a:rPr>
              <a:t>adipiscing</a:t>
            </a:r>
            <a:r>
              <a:rPr lang="en-US" altLang="en-CO" sz="1400" dirty="0">
                <a:solidFill>
                  <a:srgbClr val="000000"/>
                </a:solidFill>
                <a:latin typeface="+mn-lt"/>
              </a:rPr>
              <a:t> </a:t>
            </a:r>
            <a:r>
              <a:rPr lang="en-US" altLang="en-CO" sz="1400" dirty="0" err="1">
                <a:solidFill>
                  <a:srgbClr val="000000"/>
                </a:solidFill>
                <a:latin typeface="+mn-lt"/>
              </a:rPr>
              <a:t>elit</a:t>
            </a:r>
            <a:r>
              <a:rPr lang="en-US" altLang="en-CO" sz="1400" dirty="0">
                <a:solidFill>
                  <a:srgbClr val="000000"/>
                </a:solidFill>
                <a:latin typeface="+mn-lt"/>
              </a:rPr>
              <a:t>, sed do </a:t>
            </a:r>
            <a:r>
              <a:rPr lang="en-US" altLang="en-CO" sz="1400" dirty="0" err="1">
                <a:solidFill>
                  <a:srgbClr val="000000"/>
                </a:solidFill>
                <a:latin typeface="+mn-lt"/>
              </a:rPr>
              <a:t>eiusmod</a:t>
            </a:r>
            <a:r>
              <a:rPr lang="en-US" altLang="en-CO" sz="1400" dirty="0">
                <a:solidFill>
                  <a:srgbClr val="000000"/>
                </a:solidFill>
                <a:latin typeface="+mn-lt"/>
              </a:rPr>
              <a:t> </a:t>
            </a:r>
            <a:r>
              <a:rPr lang="en-US" altLang="en-CO" sz="1400" dirty="0" err="1">
                <a:solidFill>
                  <a:srgbClr val="000000"/>
                </a:solidFill>
                <a:latin typeface="+mn-lt"/>
              </a:rPr>
              <a:t>tempor</a:t>
            </a:r>
            <a:r>
              <a:rPr lang="en-US" altLang="en-CO" sz="1400" dirty="0">
                <a:solidFill>
                  <a:srgbClr val="000000"/>
                </a:solidFill>
                <a:latin typeface="+mn-lt"/>
              </a:rPr>
              <a:t> </a:t>
            </a:r>
            <a:r>
              <a:rPr lang="en-US" altLang="en-CO" sz="1400" dirty="0" err="1">
                <a:solidFill>
                  <a:srgbClr val="000000"/>
                </a:solidFill>
                <a:latin typeface="+mn-lt"/>
              </a:rPr>
              <a:t>incididunt</a:t>
            </a:r>
            <a:r>
              <a:rPr lang="en-US" altLang="en-CO" sz="1400" dirty="0">
                <a:solidFill>
                  <a:srgbClr val="000000"/>
                </a:solidFill>
                <a:latin typeface="+mn-lt"/>
              </a:rPr>
              <a:t> </a:t>
            </a:r>
            <a:r>
              <a:rPr lang="en-US" altLang="en-CO" sz="1400" dirty="0" err="1">
                <a:solidFill>
                  <a:srgbClr val="000000"/>
                </a:solidFill>
                <a:latin typeface="+mn-lt"/>
              </a:rPr>
              <a:t>ut</a:t>
            </a:r>
            <a:endParaRPr lang="ru-RU" altLang="en-CO" sz="1400" dirty="0">
              <a:solidFill>
                <a:srgbClr val="000000"/>
              </a:solidFill>
              <a:latin typeface="+mn-lt"/>
            </a:endParaRPr>
          </a:p>
        </p:txBody>
      </p:sp>
      <p:pic>
        <p:nvPicPr>
          <p:cNvPr id="22" name="Picture 21">
            <a:extLst>
              <a:ext uri="{FF2B5EF4-FFF2-40B4-BE49-F238E27FC236}">
                <a16:creationId xmlns:a16="http://schemas.microsoft.com/office/drawing/2014/main" id="{D47D0741-3498-D44F-BD85-5A1B7DD3C935}"/>
              </a:ext>
            </a:extLst>
          </p:cNvPr>
          <p:cNvPicPr>
            <a:picLocks noChangeAspect="1"/>
          </p:cNvPicPr>
          <p:nvPr/>
        </p:nvPicPr>
        <p:blipFill rotWithShape="1">
          <a:blip r:embed="rId2">
            <a:extLst>
              <a:ext uri="{28A0092B-C50C-407E-A947-70E740481C1C}">
                <a14:useLocalDpi xmlns:a14="http://schemas.microsoft.com/office/drawing/2010/main" val="0"/>
              </a:ext>
            </a:extLst>
          </a:blip>
          <a:srcRect l="1" r="1" b="14753"/>
          <a:stretch/>
        </p:blipFill>
        <p:spPr>
          <a:xfrm flipH="1">
            <a:off x="0" y="-15203"/>
            <a:ext cx="12192000" cy="6935711"/>
          </a:xfrm>
          <a:prstGeom prst="rect">
            <a:avLst/>
          </a:prstGeom>
        </p:spPr>
      </p:pic>
      <p:pic>
        <p:nvPicPr>
          <p:cNvPr id="28" name="Graphic 27" descr="Head with gears">
            <a:extLst>
              <a:ext uri="{FF2B5EF4-FFF2-40B4-BE49-F238E27FC236}">
                <a16:creationId xmlns:a16="http://schemas.microsoft.com/office/drawing/2014/main" id="{CE8725A6-1B04-0263-F0E1-40FFA52C42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793" y="739908"/>
            <a:ext cx="463154" cy="463154"/>
          </a:xfrm>
          <a:prstGeom prst="rect">
            <a:avLst/>
          </a:prstGeom>
        </p:spPr>
      </p:pic>
      <p:pic>
        <p:nvPicPr>
          <p:cNvPr id="30" name="Graphic 29" descr="Hourglass">
            <a:extLst>
              <a:ext uri="{FF2B5EF4-FFF2-40B4-BE49-F238E27FC236}">
                <a16:creationId xmlns:a16="http://schemas.microsoft.com/office/drawing/2014/main" id="{37D065D0-CBA0-AD16-ED4E-7620AC27B4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1221" y="4499459"/>
            <a:ext cx="463154" cy="463154"/>
          </a:xfrm>
          <a:prstGeom prst="rect">
            <a:avLst/>
          </a:prstGeom>
        </p:spPr>
      </p:pic>
      <p:pic>
        <p:nvPicPr>
          <p:cNvPr id="32" name="Graphic 31" descr="Bullseye">
            <a:extLst>
              <a:ext uri="{FF2B5EF4-FFF2-40B4-BE49-F238E27FC236}">
                <a16:creationId xmlns:a16="http://schemas.microsoft.com/office/drawing/2014/main" id="{5675E43C-733D-A9AB-0A04-E6A7093737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4093" y="2036932"/>
            <a:ext cx="463154" cy="463154"/>
          </a:xfrm>
          <a:prstGeom prst="rect">
            <a:avLst/>
          </a:prstGeom>
        </p:spPr>
      </p:pic>
      <p:pic>
        <p:nvPicPr>
          <p:cNvPr id="34" name="Graphic 33" descr="Database">
            <a:extLst>
              <a:ext uri="{FF2B5EF4-FFF2-40B4-BE49-F238E27FC236}">
                <a16:creationId xmlns:a16="http://schemas.microsoft.com/office/drawing/2014/main" id="{1A9E3097-B245-4EDD-4A04-D99C013074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5793" y="3145884"/>
            <a:ext cx="463154" cy="463154"/>
          </a:xfrm>
          <a:prstGeom prst="rect">
            <a:avLst/>
          </a:prstGeom>
        </p:spPr>
      </p:pic>
    </p:spTree>
    <p:extLst>
      <p:ext uri="{BB962C8B-B14F-4D97-AF65-F5344CB8AC3E}">
        <p14:creationId xmlns:p14="http://schemas.microsoft.com/office/powerpoint/2010/main" val="1230766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C72CBA-6EDC-4068-8400-F32AD57E47CB}"/>
              </a:ext>
            </a:extLst>
          </p:cNvPr>
          <p:cNvGrpSpPr>
            <a:grpSpLocks/>
          </p:cNvGrpSpPr>
          <p:nvPr/>
        </p:nvGrpSpPr>
        <p:grpSpPr bwMode="auto">
          <a:xfrm>
            <a:off x="3465322" y="4693134"/>
            <a:ext cx="2071687" cy="1444625"/>
            <a:chOff x="5783263" y="4719638"/>
            <a:chExt cx="2071688" cy="1444625"/>
          </a:xfrm>
        </p:grpSpPr>
        <p:sp>
          <p:nvSpPr>
            <p:cNvPr id="10" name="Freeform 10">
              <a:extLst>
                <a:ext uri="{FF2B5EF4-FFF2-40B4-BE49-F238E27FC236}">
                  <a16:creationId xmlns:a16="http://schemas.microsoft.com/office/drawing/2014/main" id="{8E168EE2-12E8-97F3-46BB-7FE852DBD9F6}"/>
                </a:ext>
              </a:extLst>
            </p:cNvPr>
            <p:cNvSpPr>
              <a:spLocks/>
            </p:cNvSpPr>
            <p:nvPr/>
          </p:nvSpPr>
          <p:spPr bwMode="auto">
            <a:xfrm>
              <a:off x="5807075" y="5764213"/>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1" name="Freeform 11">
              <a:extLst>
                <a:ext uri="{FF2B5EF4-FFF2-40B4-BE49-F238E27FC236}">
                  <a16:creationId xmlns:a16="http://schemas.microsoft.com/office/drawing/2014/main" id="{94617D6E-ED9C-2E94-3DDF-89B51D1FD5BA}"/>
                </a:ext>
              </a:extLst>
            </p:cNvPr>
            <p:cNvSpPr>
              <a:spLocks/>
            </p:cNvSpPr>
            <p:nvPr/>
          </p:nvSpPr>
          <p:spPr bwMode="auto">
            <a:xfrm>
              <a:off x="5783263" y="4719638"/>
              <a:ext cx="2071688" cy="1344612"/>
            </a:xfrm>
            <a:custGeom>
              <a:avLst/>
              <a:gdLst>
                <a:gd name="T0" fmla="*/ 367 w 544"/>
                <a:gd name="T1" fmla="*/ 8 h 353"/>
                <a:gd name="T2" fmla="*/ 366 w 544"/>
                <a:gd name="T3" fmla="*/ 42 h 353"/>
                <a:gd name="T4" fmla="*/ 379 w 544"/>
                <a:gd name="T5" fmla="*/ 54 h 353"/>
                <a:gd name="T6" fmla="*/ 83 w 544"/>
                <a:gd name="T7" fmla="*/ 54 h 353"/>
                <a:gd name="T8" fmla="*/ 0 w 544"/>
                <a:gd name="T9" fmla="*/ 137 h 353"/>
                <a:gd name="T10" fmla="*/ 0 w 544"/>
                <a:gd name="T11" fmla="*/ 296 h 353"/>
                <a:gd name="T12" fmla="*/ 6 w 544"/>
                <a:gd name="T13" fmla="*/ 326 h 353"/>
                <a:gd name="T14" fmla="*/ 23 w 544"/>
                <a:gd name="T15" fmla="*/ 353 h 353"/>
                <a:gd name="T16" fmla="*/ 23 w 544"/>
                <a:gd name="T17" fmla="*/ 300 h 353"/>
                <a:gd name="T18" fmla="*/ 83 w 544"/>
                <a:gd name="T19" fmla="*/ 274 h 353"/>
                <a:gd name="T20" fmla="*/ 377 w 544"/>
                <a:gd name="T21" fmla="*/ 274 h 353"/>
                <a:gd name="T22" fmla="*/ 367 w 544"/>
                <a:gd name="T23" fmla="*/ 284 h 353"/>
                <a:gd name="T24" fmla="*/ 367 w 544"/>
                <a:gd name="T25" fmla="*/ 319 h 353"/>
                <a:gd name="T26" fmla="*/ 382 w 544"/>
                <a:gd name="T27" fmla="*/ 325 h 353"/>
                <a:gd name="T28" fmla="*/ 399 w 544"/>
                <a:gd name="T29" fmla="*/ 318 h 353"/>
                <a:gd name="T30" fmla="*/ 535 w 544"/>
                <a:gd name="T31" fmla="*/ 180 h 353"/>
                <a:gd name="T32" fmla="*/ 535 w 544"/>
                <a:gd name="T33" fmla="*/ 147 h 353"/>
                <a:gd name="T34" fmla="*/ 400 w 544"/>
                <a:gd name="T35" fmla="*/ 10 h 353"/>
                <a:gd name="T36" fmla="*/ 36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1"/>
                    <a:pt x="0" y="137"/>
                  </a:cubicBezTo>
                  <a:cubicBezTo>
                    <a:pt x="0" y="296"/>
                    <a:pt x="0" y="296"/>
                    <a:pt x="0" y="296"/>
                  </a:cubicBezTo>
                  <a:cubicBezTo>
                    <a:pt x="0" y="306"/>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4"/>
                    <a:pt x="367" y="284"/>
                    <a:pt x="367" y="284"/>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7"/>
                  </a:cubicBezTo>
                  <a:cubicBezTo>
                    <a:pt x="400" y="10"/>
                    <a:pt x="400" y="10"/>
                    <a:pt x="400" y="10"/>
                  </a:cubicBezTo>
                  <a:cubicBezTo>
                    <a:pt x="391" y="1"/>
                    <a:pt x="376" y="0"/>
                    <a:pt x="367" y="8"/>
                  </a:cubicBezTo>
                  <a:close/>
                </a:path>
              </a:pathLst>
            </a:custGeom>
            <a:solidFill>
              <a:schemeClr val="accent5"/>
            </a:solidFill>
            <a:ln>
              <a:noFill/>
            </a:ln>
          </p:spPr>
          <p:txBody>
            <a:bodyPr/>
            <a:lstStyle/>
            <a:p>
              <a:pPr eaLnBrk="1" fontAlgn="auto" hangingPunct="1">
                <a:spcBef>
                  <a:spcPts val="0"/>
                </a:spcBef>
                <a:spcAft>
                  <a:spcPts val="0"/>
                </a:spcAft>
                <a:defRPr/>
              </a:pPr>
              <a:endParaRPr lang="ru-RU">
                <a:latin typeface="+mn-lt"/>
              </a:endParaRPr>
            </a:p>
          </p:txBody>
        </p:sp>
      </p:grpSp>
      <p:grpSp>
        <p:nvGrpSpPr>
          <p:cNvPr id="4" name="Group 3">
            <a:extLst>
              <a:ext uri="{FF2B5EF4-FFF2-40B4-BE49-F238E27FC236}">
                <a16:creationId xmlns:a16="http://schemas.microsoft.com/office/drawing/2014/main" id="{FE9043BD-4460-DF9A-E0AB-B30233015B56}"/>
              </a:ext>
            </a:extLst>
          </p:cNvPr>
          <p:cNvGrpSpPr>
            <a:grpSpLocks/>
          </p:cNvGrpSpPr>
          <p:nvPr/>
        </p:nvGrpSpPr>
        <p:grpSpPr bwMode="auto">
          <a:xfrm>
            <a:off x="3465322" y="2221396"/>
            <a:ext cx="2071687" cy="1443038"/>
            <a:chOff x="5783263" y="2247900"/>
            <a:chExt cx="2071688" cy="1443038"/>
          </a:xfrm>
        </p:grpSpPr>
        <p:sp>
          <p:nvSpPr>
            <p:cNvPr id="12" name="Freeform 12">
              <a:extLst>
                <a:ext uri="{FF2B5EF4-FFF2-40B4-BE49-F238E27FC236}">
                  <a16:creationId xmlns:a16="http://schemas.microsoft.com/office/drawing/2014/main" id="{EB9DAA1F-A5F6-C239-E42B-154F5BBDC8AC}"/>
                </a:ext>
              </a:extLst>
            </p:cNvPr>
            <p:cNvSpPr>
              <a:spLocks/>
            </p:cNvSpPr>
            <p:nvPr/>
          </p:nvSpPr>
          <p:spPr bwMode="auto">
            <a:xfrm>
              <a:off x="5807075" y="3290888"/>
              <a:ext cx="292100" cy="400050"/>
            </a:xfrm>
            <a:custGeom>
              <a:avLst/>
              <a:gdLst>
                <a:gd name="T0" fmla="*/ 0 w 77"/>
                <a:gd name="T1" fmla="*/ 52 h 105"/>
                <a:gd name="T2" fmla="*/ 77 w 77"/>
                <a:gd name="T3" fmla="*/ 105 h 105"/>
                <a:gd name="T4" fmla="*/ 77 w 77"/>
                <a:gd name="T5" fmla="*/ 0 h 105"/>
                <a:gd name="T6" fmla="*/ 0 w 77"/>
                <a:gd name="T7" fmla="*/ 52 h 105"/>
              </a:gdLst>
              <a:ahLst/>
              <a:cxnLst>
                <a:cxn ang="0">
                  <a:pos x="T0" y="T1"/>
                </a:cxn>
                <a:cxn ang="0">
                  <a:pos x="T2" y="T3"/>
                </a:cxn>
                <a:cxn ang="0">
                  <a:pos x="T4" y="T5"/>
                </a:cxn>
                <a:cxn ang="0">
                  <a:pos x="T6" y="T7"/>
                </a:cxn>
              </a:cxnLst>
              <a:rect l="0" t="0" r="r" b="b"/>
              <a:pathLst>
                <a:path w="77" h="105">
                  <a:moveTo>
                    <a:pt x="0" y="52"/>
                  </a:moveTo>
                  <a:cubicBezTo>
                    <a:pt x="12" y="83"/>
                    <a:pt x="42" y="105"/>
                    <a:pt x="77" y="105"/>
                  </a:cubicBezTo>
                  <a:cubicBezTo>
                    <a:pt x="77" y="0"/>
                    <a:pt x="77" y="0"/>
                    <a:pt x="77" y="0"/>
                  </a:cubicBezTo>
                  <a:cubicBezTo>
                    <a:pt x="42" y="0"/>
                    <a:pt x="12" y="22"/>
                    <a:pt x="0" y="52"/>
                  </a:cubicBez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4359" name="Freeform 13">
              <a:extLst>
                <a:ext uri="{FF2B5EF4-FFF2-40B4-BE49-F238E27FC236}">
                  <a16:creationId xmlns:a16="http://schemas.microsoft.com/office/drawing/2014/main" id="{609DB401-6E0E-D215-3F0E-90DBD3A597E4}"/>
                </a:ext>
              </a:extLst>
            </p:cNvPr>
            <p:cNvSpPr>
              <a:spLocks/>
            </p:cNvSpPr>
            <p:nvPr/>
          </p:nvSpPr>
          <p:spPr bwMode="auto">
            <a:xfrm>
              <a:off x="5783263" y="2247900"/>
              <a:ext cx="2071688" cy="1344613"/>
            </a:xfrm>
            <a:custGeom>
              <a:avLst/>
              <a:gdLst>
                <a:gd name="T0" fmla="*/ 1397628 w 544"/>
                <a:gd name="T1" fmla="*/ 30473 h 353"/>
                <a:gd name="T2" fmla="*/ 1393820 w 544"/>
                <a:gd name="T3" fmla="*/ 159982 h 353"/>
                <a:gd name="T4" fmla="*/ 1443327 w 544"/>
                <a:gd name="T5" fmla="*/ 205692 h 353"/>
                <a:gd name="T6" fmla="*/ 316085 w 544"/>
                <a:gd name="T7" fmla="*/ 205692 h 353"/>
                <a:gd name="T8" fmla="*/ 0 w 544"/>
                <a:gd name="T9" fmla="*/ 525656 h 353"/>
                <a:gd name="T10" fmla="*/ 0 w 544"/>
                <a:gd name="T11" fmla="*/ 1127494 h 353"/>
                <a:gd name="T12" fmla="*/ 22850 w 544"/>
                <a:gd name="T13" fmla="*/ 1241767 h 353"/>
                <a:gd name="T14" fmla="*/ 87590 w 544"/>
                <a:gd name="T15" fmla="*/ 1344613 h 353"/>
                <a:gd name="T16" fmla="*/ 87590 w 544"/>
                <a:gd name="T17" fmla="*/ 1142731 h 353"/>
                <a:gd name="T18" fmla="*/ 316085 w 544"/>
                <a:gd name="T19" fmla="*/ 1043694 h 353"/>
                <a:gd name="T20" fmla="*/ 1435710 w 544"/>
                <a:gd name="T21" fmla="*/ 1043694 h 353"/>
                <a:gd name="T22" fmla="*/ 1397628 w 544"/>
                <a:gd name="T23" fmla="*/ 1085594 h 353"/>
                <a:gd name="T24" fmla="*/ 1397628 w 544"/>
                <a:gd name="T25" fmla="*/ 1215104 h 353"/>
                <a:gd name="T26" fmla="*/ 1454752 w 544"/>
                <a:gd name="T27" fmla="*/ 1237958 h 353"/>
                <a:gd name="T28" fmla="*/ 1519492 w 544"/>
                <a:gd name="T29" fmla="*/ 1211294 h 353"/>
                <a:gd name="T30" fmla="*/ 2037414 w 544"/>
                <a:gd name="T31" fmla="*/ 685638 h 353"/>
                <a:gd name="T32" fmla="*/ 2037414 w 544"/>
                <a:gd name="T33" fmla="*/ 563747 h 353"/>
                <a:gd name="T34" fmla="*/ 1523300 w 544"/>
                <a:gd name="T35" fmla="*/ 38091 h 353"/>
                <a:gd name="T36" fmla="*/ 1397628 w 544"/>
                <a:gd name="T37" fmla="*/ 30473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44" h="353">
                  <a:moveTo>
                    <a:pt x="367" y="8"/>
                  </a:moveTo>
                  <a:cubicBezTo>
                    <a:pt x="357" y="17"/>
                    <a:pt x="357" y="32"/>
                    <a:pt x="366" y="42"/>
                  </a:cubicBezTo>
                  <a:cubicBezTo>
                    <a:pt x="379" y="54"/>
                    <a:pt x="379" y="54"/>
                    <a:pt x="379" y="54"/>
                  </a:cubicBezTo>
                  <a:cubicBezTo>
                    <a:pt x="83" y="54"/>
                    <a:pt x="83" y="54"/>
                    <a:pt x="83" y="54"/>
                  </a:cubicBezTo>
                  <a:cubicBezTo>
                    <a:pt x="37" y="54"/>
                    <a:pt x="0" y="92"/>
                    <a:pt x="0" y="138"/>
                  </a:cubicBezTo>
                  <a:cubicBezTo>
                    <a:pt x="0" y="296"/>
                    <a:pt x="0" y="296"/>
                    <a:pt x="0" y="296"/>
                  </a:cubicBezTo>
                  <a:cubicBezTo>
                    <a:pt x="0" y="307"/>
                    <a:pt x="2" y="317"/>
                    <a:pt x="6" y="326"/>
                  </a:cubicBezTo>
                  <a:cubicBezTo>
                    <a:pt x="10" y="336"/>
                    <a:pt x="16" y="345"/>
                    <a:pt x="23" y="353"/>
                  </a:cubicBezTo>
                  <a:cubicBezTo>
                    <a:pt x="9" y="338"/>
                    <a:pt x="9" y="315"/>
                    <a:pt x="23" y="300"/>
                  </a:cubicBezTo>
                  <a:cubicBezTo>
                    <a:pt x="38" y="284"/>
                    <a:pt x="59" y="274"/>
                    <a:pt x="83" y="274"/>
                  </a:cubicBezTo>
                  <a:cubicBezTo>
                    <a:pt x="377" y="274"/>
                    <a:pt x="377" y="274"/>
                    <a:pt x="377" y="274"/>
                  </a:cubicBezTo>
                  <a:cubicBezTo>
                    <a:pt x="367" y="285"/>
                    <a:pt x="367" y="285"/>
                    <a:pt x="367" y="285"/>
                  </a:cubicBezTo>
                  <a:cubicBezTo>
                    <a:pt x="358" y="294"/>
                    <a:pt x="357" y="310"/>
                    <a:pt x="367" y="319"/>
                  </a:cubicBezTo>
                  <a:cubicBezTo>
                    <a:pt x="371" y="323"/>
                    <a:pt x="377" y="325"/>
                    <a:pt x="382" y="325"/>
                  </a:cubicBezTo>
                  <a:cubicBezTo>
                    <a:pt x="388" y="325"/>
                    <a:pt x="394" y="322"/>
                    <a:pt x="399" y="318"/>
                  </a:cubicBezTo>
                  <a:cubicBezTo>
                    <a:pt x="535" y="180"/>
                    <a:pt x="535" y="180"/>
                    <a:pt x="535" y="180"/>
                  </a:cubicBezTo>
                  <a:cubicBezTo>
                    <a:pt x="544" y="171"/>
                    <a:pt x="544" y="156"/>
                    <a:pt x="535" y="148"/>
                  </a:cubicBezTo>
                  <a:cubicBezTo>
                    <a:pt x="400" y="10"/>
                    <a:pt x="400" y="10"/>
                    <a:pt x="400" y="10"/>
                  </a:cubicBezTo>
                  <a:cubicBezTo>
                    <a:pt x="391" y="2"/>
                    <a:pt x="376" y="0"/>
                    <a:pt x="367" y="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 name="Group 2">
            <a:extLst>
              <a:ext uri="{FF2B5EF4-FFF2-40B4-BE49-F238E27FC236}">
                <a16:creationId xmlns:a16="http://schemas.microsoft.com/office/drawing/2014/main" id="{7D78509B-A64E-436B-6AD8-C0C9291B9B24}"/>
              </a:ext>
            </a:extLst>
          </p:cNvPr>
          <p:cNvGrpSpPr>
            <a:grpSpLocks/>
          </p:cNvGrpSpPr>
          <p:nvPr/>
        </p:nvGrpSpPr>
        <p:grpSpPr bwMode="auto">
          <a:xfrm>
            <a:off x="2025459" y="3454884"/>
            <a:ext cx="2071688" cy="1444625"/>
            <a:chOff x="4343400" y="3481388"/>
            <a:chExt cx="2071688" cy="1444625"/>
          </a:xfrm>
        </p:grpSpPr>
        <p:sp>
          <p:nvSpPr>
            <p:cNvPr id="14" name="Freeform 14">
              <a:extLst>
                <a:ext uri="{FF2B5EF4-FFF2-40B4-BE49-F238E27FC236}">
                  <a16:creationId xmlns:a16="http://schemas.microsoft.com/office/drawing/2014/main" id="{EF074BC8-F0D8-5233-A7AA-C63B14373381}"/>
                </a:ext>
              </a:extLst>
            </p:cNvPr>
            <p:cNvSpPr>
              <a:spLocks/>
            </p:cNvSpPr>
            <p:nvPr/>
          </p:nvSpPr>
          <p:spPr bwMode="auto">
            <a:xfrm>
              <a:off x="6099175" y="4525963"/>
              <a:ext cx="293688" cy="400050"/>
            </a:xfrm>
            <a:custGeom>
              <a:avLst/>
              <a:gdLst>
                <a:gd name="T0" fmla="*/ 77 w 77"/>
                <a:gd name="T1" fmla="*/ 53 h 105"/>
                <a:gd name="T2" fmla="*/ 0 w 77"/>
                <a:gd name="T3" fmla="*/ 105 h 105"/>
                <a:gd name="T4" fmla="*/ 0 w 77"/>
                <a:gd name="T5" fmla="*/ 0 h 105"/>
                <a:gd name="T6" fmla="*/ 77 w 77"/>
                <a:gd name="T7" fmla="*/ 53 h 105"/>
              </a:gdLst>
              <a:ahLst/>
              <a:cxnLst>
                <a:cxn ang="0">
                  <a:pos x="T0" y="T1"/>
                </a:cxn>
                <a:cxn ang="0">
                  <a:pos x="T2" y="T3"/>
                </a:cxn>
                <a:cxn ang="0">
                  <a:pos x="T4" y="T5"/>
                </a:cxn>
                <a:cxn ang="0">
                  <a:pos x="T6" y="T7"/>
                </a:cxn>
              </a:cxnLst>
              <a:rect l="0" t="0" r="r" b="b"/>
              <a:pathLst>
                <a:path w="77" h="105">
                  <a:moveTo>
                    <a:pt x="77" y="53"/>
                  </a:moveTo>
                  <a:cubicBezTo>
                    <a:pt x="65" y="83"/>
                    <a:pt x="35" y="105"/>
                    <a:pt x="0" y="105"/>
                  </a:cubicBezTo>
                  <a:cubicBezTo>
                    <a:pt x="0" y="0"/>
                    <a:pt x="0" y="0"/>
                    <a:pt x="0" y="0"/>
                  </a:cubicBezTo>
                  <a:cubicBezTo>
                    <a:pt x="35" y="0"/>
                    <a:pt x="65" y="22"/>
                    <a:pt x="77" y="53"/>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5" name="Freeform 15">
              <a:extLst>
                <a:ext uri="{FF2B5EF4-FFF2-40B4-BE49-F238E27FC236}">
                  <a16:creationId xmlns:a16="http://schemas.microsoft.com/office/drawing/2014/main" id="{A4D8187F-C7BB-2752-F2EA-1C70AD22F553}"/>
                </a:ext>
              </a:extLst>
            </p:cNvPr>
            <p:cNvSpPr>
              <a:spLocks/>
            </p:cNvSpPr>
            <p:nvPr/>
          </p:nvSpPr>
          <p:spPr bwMode="auto">
            <a:xfrm>
              <a:off x="4343400" y="3481388"/>
              <a:ext cx="2071688" cy="1344612"/>
            </a:xfrm>
            <a:custGeom>
              <a:avLst/>
              <a:gdLst>
                <a:gd name="T0" fmla="*/ 177 w 544"/>
                <a:gd name="T1" fmla="*/ 9 h 353"/>
                <a:gd name="T2" fmla="*/ 178 w 544"/>
                <a:gd name="T3" fmla="*/ 42 h 353"/>
                <a:gd name="T4" fmla="*/ 165 w 544"/>
                <a:gd name="T5" fmla="*/ 55 h 353"/>
                <a:gd name="T6" fmla="*/ 461 w 544"/>
                <a:gd name="T7" fmla="*/ 55 h 353"/>
                <a:gd name="T8" fmla="*/ 544 w 544"/>
                <a:gd name="T9" fmla="*/ 138 h 353"/>
                <a:gd name="T10" fmla="*/ 544 w 544"/>
                <a:gd name="T11" fmla="*/ 296 h 353"/>
                <a:gd name="T12" fmla="*/ 538 w 544"/>
                <a:gd name="T13" fmla="*/ 327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1 h 353"/>
                <a:gd name="T36" fmla="*/ 177 w 544"/>
                <a:gd name="T37"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9"/>
                  </a:moveTo>
                  <a:cubicBezTo>
                    <a:pt x="187" y="18"/>
                    <a:pt x="187" y="33"/>
                    <a:pt x="178" y="42"/>
                  </a:cubicBezTo>
                  <a:cubicBezTo>
                    <a:pt x="165" y="55"/>
                    <a:pt x="165" y="55"/>
                    <a:pt x="165" y="55"/>
                  </a:cubicBezTo>
                  <a:cubicBezTo>
                    <a:pt x="461" y="55"/>
                    <a:pt x="461" y="55"/>
                    <a:pt x="461" y="55"/>
                  </a:cubicBezTo>
                  <a:cubicBezTo>
                    <a:pt x="507" y="55"/>
                    <a:pt x="544" y="92"/>
                    <a:pt x="544" y="138"/>
                  </a:cubicBezTo>
                  <a:cubicBezTo>
                    <a:pt x="544" y="296"/>
                    <a:pt x="544" y="296"/>
                    <a:pt x="544" y="296"/>
                  </a:cubicBezTo>
                  <a:cubicBezTo>
                    <a:pt x="544" y="307"/>
                    <a:pt x="542" y="317"/>
                    <a:pt x="538" y="327"/>
                  </a:cubicBezTo>
                  <a:cubicBezTo>
                    <a:pt x="534" y="337"/>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3"/>
                    <a:pt x="145" y="318"/>
                  </a:cubicBezTo>
                  <a:cubicBezTo>
                    <a:pt x="9" y="180"/>
                    <a:pt x="9" y="180"/>
                    <a:pt x="9" y="180"/>
                  </a:cubicBezTo>
                  <a:cubicBezTo>
                    <a:pt x="0" y="171"/>
                    <a:pt x="0" y="157"/>
                    <a:pt x="9" y="148"/>
                  </a:cubicBezTo>
                  <a:cubicBezTo>
                    <a:pt x="144" y="11"/>
                    <a:pt x="144" y="11"/>
                    <a:pt x="144" y="11"/>
                  </a:cubicBezTo>
                  <a:cubicBezTo>
                    <a:pt x="153" y="2"/>
                    <a:pt x="168" y="0"/>
                    <a:pt x="177" y="9"/>
                  </a:cubicBezTo>
                  <a:close/>
                </a:path>
              </a:pathLst>
            </a:custGeom>
            <a:solidFill>
              <a:schemeClr val="accent3"/>
            </a:solidFill>
            <a:ln>
              <a:noFill/>
            </a:ln>
          </p:spPr>
          <p:txBody>
            <a:bodyPr/>
            <a:lstStyle/>
            <a:p>
              <a:pPr eaLnBrk="1" fontAlgn="auto" hangingPunct="1">
                <a:spcBef>
                  <a:spcPts val="0"/>
                </a:spcBef>
                <a:spcAft>
                  <a:spcPts val="0"/>
                </a:spcAft>
                <a:defRPr/>
              </a:pPr>
              <a:endParaRPr lang="ru-RU">
                <a:latin typeface="+mn-lt"/>
              </a:endParaRPr>
            </a:p>
          </p:txBody>
        </p:sp>
      </p:grpSp>
      <p:grpSp>
        <p:nvGrpSpPr>
          <p:cNvPr id="5" name="Group 4">
            <a:extLst>
              <a:ext uri="{FF2B5EF4-FFF2-40B4-BE49-F238E27FC236}">
                <a16:creationId xmlns:a16="http://schemas.microsoft.com/office/drawing/2014/main" id="{0499DF71-4029-B77B-4567-9799349D839D}"/>
              </a:ext>
            </a:extLst>
          </p:cNvPr>
          <p:cNvGrpSpPr>
            <a:grpSpLocks/>
          </p:cNvGrpSpPr>
          <p:nvPr/>
        </p:nvGrpSpPr>
        <p:grpSpPr bwMode="auto">
          <a:xfrm>
            <a:off x="2025459" y="983146"/>
            <a:ext cx="2071688" cy="1443038"/>
            <a:chOff x="4343400" y="1009650"/>
            <a:chExt cx="2071688" cy="1443038"/>
          </a:xfrm>
        </p:grpSpPr>
        <p:sp>
          <p:nvSpPr>
            <p:cNvPr id="16" name="Freeform 16">
              <a:extLst>
                <a:ext uri="{FF2B5EF4-FFF2-40B4-BE49-F238E27FC236}">
                  <a16:creationId xmlns:a16="http://schemas.microsoft.com/office/drawing/2014/main" id="{D0B6B4E9-4E3D-5C6D-0BCB-AAFF993E0A00}"/>
                </a:ext>
              </a:extLst>
            </p:cNvPr>
            <p:cNvSpPr>
              <a:spLocks/>
            </p:cNvSpPr>
            <p:nvPr/>
          </p:nvSpPr>
          <p:spPr bwMode="auto">
            <a:xfrm>
              <a:off x="6099175" y="2052638"/>
              <a:ext cx="293688" cy="400050"/>
            </a:xfrm>
            <a:custGeom>
              <a:avLst/>
              <a:gdLst>
                <a:gd name="T0" fmla="*/ 77 w 77"/>
                <a:gd name="T1" fmla="*/ 52 h 105"/>
                <a:gd name="T2" fmla="*/ 0 w 77"/>
                <a:gd name="T3" fmla="*/ 105 h 105"/>
                <a:gd name="T4" fmla="*/ 0 w 77"/>
                <a:gd name="T5" fmla="*/ 0 h 105"/>
                <a:gd name="T6" fmla="*/ 77 w 77"/>
                <a:gd name="T7" fmla="*/ 52 h 105"/>
              </a:gdLst>
              <a:ahLst/>
              <a:cxnLst>
                <a:cxn ang="0">
                  <a:pos x="T0" y="T1"/>
                </a:cxn>
                <a:cxn ang="0">
                  <a:pos x="T2" y="T3"/>
                </a:cxn>
                <a:cxn ang="0">
                  <a:pos x="T4" y="T5"/>
                </a:cxn>
                <a:cxn ang="0">
                  <a:pos x="T6" y="T7"/>
                </a:cxn>
              </a:cxnLst>
              <a:rect l="0" t="0" r="r" b="b"/>
              <a:pathLst>
                <a:path w="77" h="105">
                  <a:moveTo>
                    <a:pt x="77" y="52"/>
                  </a:moveTo>
                  <a:cubicBezTo>
                    <a:pt x="65" y="83"/>
                    <a:pt x="35" y="105"/>
                    <a:pt x="0" y="105"/>
                  </a:cubicBezTo>
                  <a:cubicBezTo>
                    <a:pt x="0" y="0"/>
                    <a:pt x="0" y="0"/>
                    <a:pt x="0" y="0"/>
                  </a:cubicBezTo>
                  <a:cubicBezTo>
                    <a:pt x="35" y="0"/>
                    <a:pt x="65" y="22"/>
                    <a:pt x="77" y="52"/>
                  </a:cubicBez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74C5DC48-4B36-DCA3-165A-32433ACBA525}"/>
                </a:ext>
              </a:extLst>
            </p:cNvPr>
            <p:cNvSpPr>
              <a:spLocks/>
            </p:cNvSpPr>
            <p:nvPr/>
          </p:nvSpPr>
          <p:spPr bwMode="auto">
            <a:xfrm>
              <a:off x="4343400" y="1009650"/>
              <a:ext cx="2071688" cy="1344613"/>
            </a:xfrm>
            <a:custGeom>
              <a:avLst/>
              <a:gdLst>
                <a:gd name="T0" fmla="*/ 177 w 544"/>
                <a:gd name="T1" fmla="*/ 8 h 353"/>
                <a:gd name="T2" fmla="*/ 178 w 544"/>
                <a:gd name="T3" fmla="*/ 42 h 353"/>
                <a:gd name="T4" fmla="*/ 165 w 544"/>
                <a:gd name="T5" fmla="*/ 54 h 353"/>
                <a:gd name="T6" fmla="*/ 461 w 544"/>
                <a:gd name="T7" fmla="*/ 54 h 353"/>
                <a:gd name="T8" fmla="*/ 544 w 544"/>
                <a:gd name="T9" fmla="*/ 138 h 353"/>
                <a:gd name="T10" fmla="*/ 544 w 544"/>
                <a:gd name="T11" fmla="*/ 296 h 353"/>
                <a:gd name="T12" fmla="*/ 538 w 544"/>
                <a:gd name="T13" fmla="*/ 326 h 353"/>
                <a:gd name="T14" fmla="*/ 521 w 544"/>
                <a:gd name="T15" fmla="*/ 353 h 353"/>
                <a:gd name="T16" fmla="*/ 521 w 544"/>
                <a:gd name="T17" fmla="*/ 300 h 353"/>
                <a:gd name="T18" fmla="*/ 461 w 544"/>
                <a:gd name="T19" fmla="*/ 274 h 353"/>
                <a:gd name="T20" fmla="*/ 167 w 544"/>
                <a:gd name="T21" fmla="*/ 274 h 353"/>
                <a:gd name="T22" fmla="*/ 177 w 544"/>
                <a:gd name="T23" fmla="*/ 285 h 353"/>
                <a:gd name="T24" fmla="*/ 177 w 544"/>
                <a:gd name="T25" fmla="*/ 319 h 353"/>
                <a:gd name="T26" fmla="*/ 162 w 544"/>
                <a:gd name="T27" fmla="*/ 325 h 353"/>
                <a:gd name="T28" fmla="*/ 145 w 544"/>
                <a:gd name="T29" fmla="*/ 318 h 353"/>
                <a:gd name="T30" fmla="*/ 9 w 544"/>
                <a:gd name="T31" fmla="*/ 180 h 353"/>
                <a:gd name="T32" fmla="*/ 9 w 544"/>
                <a:gd name="T33" fmla="*/ 148 h 353"/>
                <a:gd name="T34" fmla="*/ 144 w 544"/>
                <a:gd name="T35" fmla="*/ 10 h 353"/>
                <a:gd name="T36" fmla="*/ 177 w 544"/>
                <a:gd name="T37" fmla="*/ 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4" h="353">
                  <a:moveTo>
                    <a:pt x="177" y="8"/>
                  </a:moveTo>
                  <a:cubicBezTo>
                    <a:pt x="187" y="17"/>
                    <a:pt x="187" y="33"/>
                    <a:pt x="178" y="42"/>
                  </a:cubicBezTo>
                  <a:cubicBezTo>
                    <a:pt x="165" y="54"/>
                    <a:pt x="165" y="54"/>
                    <a:pt x="165" y="54"/>
                  </a:cubicBezTo>
                  <a:cubicBezTo>
                    <a:pt x="461" y="54"/>
                    <a:pt x="461" y="54"/>
                    <a:pt x="461" y="54"/>
                  </a:cubicBezTo>
                  <a:cubicBezTo>
                    <a:pt x="507" y="54"/>
                    <a:pt x="544" y="92"/>
                    <a:pt x="544" y="138"/>
                  </a:cubicBezTo>
                  <a:cubicBezTo>
                    <a:pt x="544" y="296"/>
                    <a:pt x="544" y="296"/>
                    <a:pt x="544" y="296"/>
                  </a:cubicBezTo>
                  <a:cubicBezTo>
                    <a:pt x="544" y="307"/>
                    <a:pt x="542" y="317"/>
                    <a:pt x="538" y="326"/>
                  </a:cubicBezTo>
                  <a:cubicBezTo>
                    <a:pt x="534" y="336"/>
                    <a:pt x="528" y="345"/>
                    <a:pt x="521" y="353"/>
                  </a:cubicBezTo>
                  <a:cubicBezTo>
                    <a:pt x="535" y="338"/>
                    <a:pt x="535" y="315"/>
                    <a:pt x="521" y="300"/>
                  </a:cubicBezTo>
                  <a:cubicBezTo>
                    <a:pt x="506" y="284"/>
                    <a:pt x="485" y="274"/>
                    <a:pt x="461" y="274"/>
                  </a:cubicBezTo>
                  <a:cubicBezTo>
                    <a:pt x="167" y="274"/>
                    <a:pt x="167" y="274"/>
                    <a:pt x="167" y="274"/>
                  </a:cubicBezTo>
                  <a:cubicBezTo>
                    <a:pt x="177" y="285"/>
                    <a:pt x="177" y="285"/>
                    <a:pt x="177" y="285"/>
                  </a:cubicBezTo>
                  <a:cubicBezTo>
                    <a:pt x="186" y="294"/>
                    <a:pt x="187" y="310"/>
                    <a:pt x="177" y="319"/>
                  </a:cubicBezTo>
                  <a:cubicBezTo>
                    <a:pt x="173" y="323"/>
                    <a:pt x="167" y="325"/>
                    <a:pt x="162" y="325"/>
                  </a:cubicBezTo>
                  <a:cubicBezTo>
                    <a:pt x="156" y="325"/>
                    <a:pt x="150" y="322"/>
                    <a:pt x="145" y="318"/>
                  </a:cubicBezTo>
                  <a:cubicBezTo>
                    <a:pt x="9" y="180"/>
                    <a:pt x="9" y="180"/>
                    <a:pt x="9" y="180"/>
                  </a:cubicBezTo>
                  <a:cubicBezTo>
                    <a:pt x="0" y="171"/>
                    <a:pt x="0" y="157"/>
                    <a:pt x="9" y="148"/>
                  </a:cubicBezTo>
                  <a:cubicBezTo>
                    <a:pt x="144" y="10"/>
                    <a:pt x="144" y="10"/>
                    <a:pt x="144" y="10"/>
                  </a:cubicBezTo>
                  <a:cubicBezTo>
                    <a:pt x="153" y="2"/>
                    <a:pt x="168" y="0"/>
                    <a:pt x="177" y="8"/>
                  </a:cubicBezTo>
                  <a:close/>
                </a:path>
              </a:pathLst>
            </a:custGeom>
            <a:solidFill>
              <a:schemeClr val="accent6"/>
            </a:solidFill>
            <a:ln>
              <a:noFill/>
            </a:ln>
          </p:spPr>
          <p:txBody>
            <a:bodyPr/>
            <a:lstStyle/>
            <a:p>
              <a:pPr eaLnBrk="1" fontAlgn="auto" hangingPunct="1">
                <a:spcBef>
                  <a:spcPts val="0"/>
                </a:spcBef>
                <a:spcAft>
                  <a:spcPts val="0"/>
                </a:spcAft>
                <a:defRPr/>
              </a:pPr>
              <a:endParaRPr lang="ru-RU">
                <a:latin typeface="+mn-lt"/>
              </a:endParaRPr>
            </a:p>
          </p:txBody>
        </p:sp>
      </p:grpSp>
      <p:sp>
        <p:nvSpPr>
          <p:cNvPr id="18" name="Rectangle 18">
            <a:extLst>
              <a:ext uri="{FF2B5EF4-FFF2-40B4-BE49-F238E27FC236}">
                <a16:creationId xmlns:a16="http://schemas.microsoft.com/office/drawing/2014/main" id="{CEF10412-5881-D668-EDA8-179F2E4522BA}"/>
              </a:ext>
            </a:extLst>
          </p:cNvPr>
          <p:cNvSpPr>
            <a:spLocks noChangeArrowheads="1"/>
          </p:cNvSpPr>
          <p:nvPr/>
        </p:nvSpPr>
        <p:spPr bwMode="auto">
          <a:xfrm>
            <a:off x="3863784" y="5121759"/>
            <a:ext cx="1147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01</a:t>
            </a:r>
            <a:endParaRPr lang="ru-RU" altLang="ru-RU">
              <a:solidFill>
                <a:schemeClr val="bg2"/>
              </a:solidFill>
              <a:latin typeface="Arial" panose="020B0604020202020204" pitchFamily="34" charset="0"/>
            </a:endParaRPr>
          </a:p>
        </p:txBody>
      </p:sp>
      <p:sp>
        <p:nvSpPr>
          <p:cNvPr id="19" name="Rectangle 19">
            <a:extLst>
              <a:ext uri="{FF2B5EF4-FFF2-40B4-BE49-F238E27FC236}">
                <a16:creationId xmlns:a16="http://schemas.microsoft.com/office/drawing/2014/main" id="{6B949F20-96E1-34B9-A866-6D6029A35D70}"/>
              </a:ext>
            </a:extLst>
          </p:cNvPr>
          <p:cNvSpPr>
            <a:spLocks noChangeArrowheads="1"/>
          </p:cNvSpPr>
          <p:nvPr/>
        </p:nvSpPr>
        <p:spPr bwMode="auto">
          <a:xfrm>
            <a:off x="2538222" y="3885096"/>
            <a:ext cx="1147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02</a:t>
            </a:r>
            <a:endParaRPr lang="ru-RU" altLang="ru-RU">
              <a:solidFill>
                <a:schemeClr val="bg2"/>
              </a:solidFill>
              <a:latin typeface="Arial" panose="020B0604020202020204" pitchFamily="34" charset="0"/>
            </a:endParaRPr>
          </a:p>
        </p:txBody>
      </p:sp>
      <p:sp>
        <p:nvSpPr>
          <p:cNvPr id="20" name="Rectangle 20">
            <a:extLst>
              <a:ext uri="{FF2B5EF4-FFF2-40B4-BE49-F238E27FC236}">
                <a16:creationId xmlns:a16="http://schemas.microsoft.com/office/drawing/2014/main" id="{0D38D184-374A-F0FE-7C49-8CD5FABB7AC8}"/>
              </a:ext>
            </a:extLst>
          </p:cNvPr>
          <p:cNvSpPr>
            <a:spLocks noChangeArrowheads="1"/>
          </p:cNvSpPr>
          <p:nvPr/>
        </p:nvSpPr>
        <p:spPr bwMode="auto">
          <a:xfrm>
            <a:off x="2538222" y="1411771"/>
            <a:ext cx="1147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04</a:t>
            </a:r>
            <a:endParaRPr lang="ru-RU" altLang="ru-RU">
              <a:solidFill>
                <a:schemeClr val="bg2"/>
              </a:solidFill>
              <a:latin typeface="Arial" panose="020B0604020202020204" pitchFamily="34" charset="0"/>
            </a:endParaRPr>
          </a:p>
        </p:txBody>
      </p:sp>
      <p:sp>
        <p:nvSpPr>
          <p:cNvPr id="21" name="Rectangle 21">
            <a:extLst>
              <a:ext uri="{FF2B5EF4-FFF2-40B4-BE49-F238E27FC236}">
                <a16:creationId xmlns:a16="http://schemas.microsoft.com/office/drawing/2014/main" id="{DCB462D5-47C6-1EA9-828D-B59280BD2CBC}"/>
              </a:ext>
            </a:extLst>
          </p:cNvPr>
          <p:cNvSpPr>
            <a:spLocks noChangeArrowheads="1"/>
          </p:cNvSpPr>
          <p:nvPr/>
        </p:nvSpPr>
        <p:spPr bwMode="auto">
          <a:xfrm>
            <a:off x="3863784" y="2650021"/>
            <a:ext cx="1147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r>
              <a:rPr lang="ru-RU" altLang="ru-RU" sz="2400" b="1">
                <a:solidFill>
                  <a:schemeClr val="bg2"/>
                </a:solidFill>
              </a:rPr>
              <a:t>STEP 03</a:t>
            </a:r>
            <a:endParaRPr lang="ru-RU" altLang="ru-RU">
              <a:solidFill>
                <a:schemeClr val="bg2"/>
              </a:solidFill>
              <a:latin typeface="Arial" panose="020B0604020202020204" pitchFamily="34" charset="0"/>
            </a:endParaRPr>
          </a:p>
        </p:txBody>
      </p:sp>
      <p:sp>
        <p:nvSpPr>
          <p:cNvPr id="23" name="TextBox 22">
            <a:extLst>
              <a:ext uri="{FF2B5EF4-FFF2-40B4-BE49-F238E27FC236}">
                <a16:creationId xmlns:a16="http://schemas.microsoft.com/office/drawing/2014/main" id="{488C5647-B38A-A23D-534B-084332EA8EB1}"/>
              </a:ext>
            </a:extLst>
          </p:cNvPr>
          <p:cNvSpPr txBox="1">
            <a:spLocks noChangeArrowheads="1"/>
          </p:cNvSpPr>
          <p:nvPr/>
        </p:nvSpPr>
        <p:spPr bwMode="auto">
          <a:xfrm>
            <a:off x="-220024" y="1262473"/>
            <a:ext cx="214664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r>
              <a:rPr lang="en-US" altLang="en-CO" sz="1400" dirty="0">
                <a:solidFill>
                  <a:srgbClr val="000000"/>
                </a:solidFill>
                <a:latin typeface="+mn-lt"/>
              </a:rPr>
              <a:t>Lorem ipsum dolor sit </a:t>
            </a:r>
            <a:r>
              <a:rPr lang="en-US" altLang="en-CO" sz="1400" dirty="0" err="1">
                <a:solidFill>
                  <a:srgbClr val="000000"/>
                </a:solidFill>
                <a:latin typeface="+mn-lt"/>
              </a:rPr>
              <a:t>amet</a:t>
            </a:r>
            <a:r>
              <a:rPr lang="en-US" altLang="en-CO" sz="1400" dirty="0">
                <a:solidFill>
                  <a:srgbClr val="000000"/>
                </a:solidFill>
                <a:latin typeface="+mn-lt"/>
              </a:rPr>
              <a:t>, </a:t>
            </a:r>
            <a:r>
              <a:rPr lang="en-US" altLang="en-CO" sz="1400" dirty="0" err="1">
                <a:solidFill>
                  <a:srgbClr val="000000"/>
                </a:solidFill>
                <a:latin typeface="+mn-lt"/>
              </a:rPr>
              <a:t>consectetur</a:t>
            </a:r>
            <a:r>
              <a:rPr lang="en-US" altLang="en-CO" sz="1400" dirty="0">
                <a:solidFill>
                  <a:srgbClr val="000000"/>
                </a:solidFill>
                <a:latin typeface="+mn-lt"/>
              </a:rPr>
              <a:t> </a:t>
            </a:r>
            <a:r>
              <a:rPr lang="en-US" altLang="en-CO" sz="1400" dirty="0" err="1">
                <a:solidFill>
                  <a:srgbClr val="000000"/>
                </a:solidFill>
                <a:latin typeface="+mn-lt"/>
              </a:rPr>
              <a:t>adipiscing</a:t>
            </a:r>
            <a:r>
              <a:rPr lang="en-US" altLang="en-CO" sz="1400" dirty="0">
                <a:solidFill>
                  <a:srgbClr val="000000"/>
                </a:solidFill>
                <a:latin typeface="+mn-lt"/>
              </a:rPr>
              <a:t> </a:t>
            </a:r>
            <a:r>
              <a:rPr lang="en-US" altLang="en-CO" sz="1400" dirty="0" err="1">
                <a:solidFill>
                  <a:srgbClr val="000000"/>
                </a:solidFill>
                <a:latin typeface="+mn-lt"/>
              </a:rPr>
              <a:t>elit</a:t>
            </a:r>
            <a:r>
              <a:rPr lang="en-US" altLang="en-CO" sz="1400" dirty="0">
                <a:solidFill>
                  <a:srgbClr val="000000"/>
                </a:solidFill>
                <a:latin typeface="+mn-lt"/>
              </a:rPr>
              <a:t>, sed do </a:t>
            </a:r>
            <a:r>
              <a:rPr lang="en-US" altLang="en-CO" sz="1400" dirty="0" err="1">
                <a:solidFill>
                  <a:srgbClr val="000000"/>
                </a:solidFill>
                <a:latin typeface="+mn-lt"/>
              </a:rPr>
              <a:t>eiusmod</a:t>
            </a:r>
            <a:r>
              <a:rPr lang="en-US" altLang="en-CO" sz="1400" dirty="0">
                <a:solidFill>
                  <a:srgbClr val="000000"/>
                </a:solidFill>
                <a:latin typeface="+mn-lt"/>
              </a:rPr>
              <a:t> </a:t>
            </a:r>
            <a:r>
              <a:rPr lang="en-US" altLang="en-CO" sz="1400" dirty="0" err="1">
                <a:solidFill>
                  <a:srgbClr val="000000"/>
                </a:solidFill>
                <a:latin typeface="+mn-lt"/>
              </a:rPr>
              <a:t>tempor</a:t>
            </a:r>
            <a:r>
              <a:rPr lang="en-US" altLang="en-CO" sz="1400" dirty="0">
                <a:solidFill>
                  <a:srgbClr val="000000"/>
                </a:solidFill>
                <a:latin typeface="+mn-lt"/>
              </a:rPr>
              <a:t> </a:t>
            </a:r>
            <a:r>
              <a:rPr lang="en-US" altLang="en-CO" sz="1400" dirty="0" err="1">
                <a:solidFill>
                  <a:srgbClr val="000000"/>
                </a:solidFill>
                <a:latin typeface="+mn-lt"/>
              </a:rPr>
              <a:t>incididunt</a:t>
            </a:r>
            <a:r>
              <a:rPr lang="en-US" altLang="en-CO" sz="1400" dirty="0">
                <a:solidFill>
                  <a:srgbClr val="000000"/>
                </a:solidFill>
                <a:latin typeface="+mn-lt"/>
              </a:rPr>
              <a:t> </a:t>
            </a:r>
            <a:r>
              <a:rPr lang="en-US" altLang="en-CO" sz="1400" dirty="0" err="1">
                <a:solidFill>
                  <a:srgbClr val="000000"/>
                </a:solidFill>
                <a:latin typeface="+mn-lt"/>
              </a:rPr>
              <a:t>ut</a:t>
            </a:r>
            <a:endParaRPr lang="ru-RU" altLang="en-CO" sz="1400" dirty="0">
              <a:solidFill>
                <a:srgbClr val="000000"/>
              </a:solidFill>
              <a:latin typeface="+mn-lt"/>
            </a:endParaRPr>
          </a:p>
        </p:txBody>
      </p:sp>
      <p:sp>
        <p:nvSpPr>
          <p:cNvPr id="24" name="TextBox 23">
            <a:extLst>
              <a:ext uri="{FF2B5EF4-FFF2-40B4-BE49-F238E27FC236}">
                <a16:creationId xmlns:a16="http://schemas.microsoft.com/office/drawing/2014/main" id="{AF29C8EE-4970-A928-7047-E4EFA5FAF55E}"/>
              </a:ext>
            </a:extLst>
          </p:cNvPr>
          <p:cNvSpPr txBox="1">
            <a:spLocks noChangeArrowheads="1"/>
          </p:cNvSpPr>
          <p:nvPr/>
        </p:nvSpPr>
        <p:spPr bwMode="auto">
          <a:xfrm>
            <a:off x="-145068" y="3727861"/>
            <a:ext cx="207168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r">
              <a:defRPr sz="1400">
                <a:solidFill>
                  <a:srgbClr val="000000"/>
                </a:solidFill>
              </a:defRPr>
            </a:lvl1pPr>
            <a:lvl2pPr marL="742950" indent="-285750">
              <a:defRPr>
                <a:latin typeface="Open Sans" panose="020B0606030504020204" pitchFamily="34" charset="0"/>
              </a:defRPr>
            </a:lvl2pPr>
            <a:lvl3pPr marL="1143000" indent="-228600">
              <a:defRPr>
                <a:latin typeface="Open Sans" panose="020B0606030504020204" pitchFamily="34" charset="0"/>
              </a:defRPr>
            </a:lvl3pPr>
            <a:lvl4pPr marL="1600200" indent="-228600">
              <a:defRPr>
                <a:latin typeface="Open Sans" panose="020B0606030504020204" pitchFamily="34" charset="0"/>
              </a:defRPr>
            </a:lvl4pPr>
            <a:lvl5pPr marL="2057400" indent="-228600">
              <a:defRPr>
                <a:latin typeface="Open Sans" panose="020B0606030504020204" pitchFamily="34" charset="0"/>
              </a:defRPr>
            </a:lvl5pPr>
            <a:lvl6pPr marL="2514600" indent="-228600" fontAlgn="base">
              <a:spcBef>
                <a:spcPct val="0"/>
              </a:spcBef>
              <a:spcAft>
                <a:spcPct val="0"/>
              </a:spcAft>
              <a:defRPr>
                <a:latin typeface="Open Sans" panose="020B0606030504020204" pitchFamily="34" charset="0"/>
              </a:defRPr>
            </a:lvl6pPr>
            <a:lvl7pPr marL="2971800" indent="-228600" fontAlgn="base">
              <a:spcBef>
                <a:spcPct val="0"/>
              </a:spcBef>
              <a:spcAft>
                <a:spcPct val="0"/>
              </a:spcAft>
              <a:defRPr>
                <a:latin typeface="Open Sans" panose="020B0606030504020204" pitchFamily="34" charset="0"/>
              </a:defRPr>
            </a:lvl7pPr>
            <a:lvl8pPr marL="3429000" indent="-228600" fontAlgn="base">
              <a:spcBef>
                <a:spcPct val="0"/>
              </a:spcBef>
              <a:spcAft>
                <a:spcPct val="0"/>
              </a:spcAft>
              <a:defRPr>
                <a:latin typeface="Open Sans" panose="020B0606030504020204" pitchFamily="34" charset="0"/>
              </a:defRPr>
            </a:lvl8pPr>
            <a:lvl9pPr marL="3886200" indent="-228600" fontAlgn="base">
              <a:spcBef>
                <a:spcPct val="0"/>
              </a:spcBef>
              <a:spcAft>
                <a:spcPct val="0"/>
              </a:spcAft>
              <a:defRPr>
                <a:latin typeface="Open Sans" panose="020B0606030504020204" pitchFamily="34" charset="0"/>
              </a:defRPr>
            </a:lvl9pPr>
          </a:lstStyle>
          <a:p>
            <a:r>
              <a:rPr lang="en-US" altLang="en-CO" dirty="0"/>
              <a:t>Lorem ipsum dolor sit </a:t>
            </a:r>
            <a:r>
              <a:rPr lang="en-US" altLang="en-CO" dirty="0" err="1"/>
              <a:t>amet</a:t>
            </a:r>
            <a:r>
              <a:rPr lang="en-US" altLang="en-CO" dirty="0"/>
              <a:t>, </a:t>
            </a:r>
            <a:r>
              <a:rPr lang="en-US" altLang="en-CO" dirty="0" err="1"/>
              <a:t>consectetur</a:t>
            </a:r>
            <a:r>
              <a:rPr lang="en-US" altLang="en-CO" dirty="0"/>
              <a:t> </a:t>
            </a:r>
            <a:r>
              <a:rPr lang="en-US" altLang="en-CO" dirty="0" err="1"/>
              <a:t>adipiscing</a:t>
            </a:r>
            <a:r>
              <a:rPr lang="en-US" altLang="en-CO" dirty="0"/>
              <a:t> </a:t>
            </a:r>
            <a:r>
              <a:rPr lang="en-US" altLang="en-CO" dirty="0" err="1"/>
              <a:t>elit</a:t>
            </a:r>
            <a:r>
              <a:rPr lang="en-US" altLang="en-CO" dirty="0"/>
              <a:t>, sed do </a:t>
            </a:r>
            <a:r>
              <a:rPr lang="en-US" altLang="en-CO" dirty="0" err="1"/>
              <a:t>eiusmod</a:t>
            </a:r>
            <a:r>
              <a:rPr lang="en-US" altLang="en-CO" dirty="0"/>
              <a:t> </a:t>
            </a:r>
            <a:r>
              <a:rPr lang="en-US" altLang="en-CO" dirty="0" err="1"/>
              <a:t>tempor</a:t>
            </a:r>
            <a:r>
              <a:rPr lang="en-US" altLang="en-CO" dirty="0"/>
              <a:t> </a:t>
            </a:r>
            <a:r>
              <a:rPr lang="en-US" altLang="en-CO" dirty="0" err="1"/>
              <a:t>incididunt</a:t>
            </a:r>
            <a:endParaRPr lang="ru-RU" altLang="en-CO" dirty="0"/>
          </a:p>
        </p:txBody>
      </p:sp>
      <p:sp>
        <p:nvSpPr>
          <p:cNvPr id="25" name="TextBox 24">
            <a:extLst>
              <a:ext uri="{FF2B5EF4-FFF2-40B4-BE49-F238E27FC236}">
                <a16:creationId xmlns:a16="http://schemas.microsoft.com/office/drawing/2014/main" id="{0A5377C9-62E9-227E-742D-87C0578D8BEE}"/>
              </a:ext>
            </a:extLst>
          </p:cNvPr>
          <p:cNvSpPr txBox="1">
            <a:spLocks noChangeArrowheads="1"/>
          </p:cNvSpPr>
          <p:nvPr/>
        </p:nvSpPr>
        <p:spPr bwMode="auto">
          <a:xfrm>
            <a:off x="5661767" y="2578188"/>
            <a:ext cx="18534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algn="r">
              <a:defRPr sz="1400">
                <a:solidFill>
                  <a:srgbClr val="000000"/>
                </a:solidFill>
              </a:defRPr>
            </a:lvl1pPr>
            <a:lvl2pPr marL="742950" indent="-285750">
              <a:defRPr>
                <a:latin typeface="Open Sans" panose="020B0606030504020204" pitchFamily="34" charset="0"/>
              </a:defRPr>
            </a:lvl2pPr>
            <a:lvl3pPr marL="1143000" indent="-228600">
              <a:defRPr>
                <a:latin typeface="Open Sans" panose="020B0606030504020204" pitchFamily="34" charset="0"/>
              </a:defRPr>
            </a:lvl3pPr>
            <a:lvl4pPr marL="1600200" indent="-228600">
              <a:defRPr>
                <a:latin typeface="Open Sans" panose="020B0606030504020204" pitchFamily="34" charset="0"/>
              </a:defRPr>
            </a:lvl4pPr>
            <a:lvl5pPr marL="2057400" indent="-228600">
              <a:defRPr>
                <a:latin typeface="Open Sans" panose="020B0606030504020204" pitchFamily="34" charset="0"/>
              </a:defRPr>
            </a:lvl5pPr>
            <a:lvl6pPr marL="2514600" indent="-228600" fontAlgn="base">
              <a:spcBef>
                <a:spcPct val="0"/>
              </a:spcBef>
              <a:spcAft>
                <a:spcPct val="0"/>
              </a:spcAft>
              <a:defRPr>
                <a:latin typeface="Open Sans" panose="020B0606030504020204" pitchFamily="34" charset="0"/>
              </a:defRPr>
            </a:lvl6pPr>
            <a:lvl7pPr marL="2971800" indent="-228600" fontAlgn="base">
              <a:spcBef>
                <a:spcPct val="0"/>
              </a:spcBef>
              <a:spcAft>
                <a:spcPct val="0"/>
              </a:spcAft>
              <a:defRPr>
                <a:latin typeface="Open Sans" panose="020B0606030504020204" pitchFamily="34" charset="0"/>
              </a:defRPr>
            </a:lvl7pPr>
            <a:lvl8pPr marL="3429000" indent="-228600" fontAlgn="base">
              <a:spcBef>
                <a:spcPct val="0"/>
              </a:spcBef>
              <a:spcAft>
                <a:spcPct val="0"/>
              </a:spcAft>
              <a:defRPr>
                <a:latin typeface="Open Sans" panose="020B0606030504020204" pitchFamily="34" charset="0"/>
              </a:defRPr>
            </a:lvl8pPr>
            <a:lvl9pPr marL="3886200" indent="-228600" fontAlgn="base">
              <a:spcBef>
                <a:spcPct val="0"/>
              </a:spcBef>
              <a:spcAft>
                <a:spcPct val="0"/>
              </a:spcAft>
              <a:defRPr>
                <a:latin typeface="Open Sans" panose="020B0606030504020204" pitchFamily="34" charset="0"/>
              </a:defRPr>
            </a:lvl9pPr>
          </a:lstStyle>
          <a:p>
            <a:pPr algn="l"/>
            <a:r>
              <a:rPr lang="en-US" altLang="en-CO" dirty="0"/>
              <a:t>Lorem ipsum dolor sit </a:t>
            </a:r>
            <a:r>
              <a:rPr lang="en-US" altLang="en-CO" dirty="0" err="1"/>
              <a:t>amet</a:t>
            </a:r>
            <a:r>
              <a:rPr lang="en-US" altLang="en-CO" dirty="0"/>
              <a:t>, </a:t>
            </a:r>
            <a:r>
              <a:rPr lang="en-US" altLang="en-CO" dirty="0" err="1"/>
              <a:t>consectetur</a:t>
            </a:r>
            <a:r>
              <a:rPr lang="en-US" altLang="en-CO" dirty="0"/>
              <a:t> </a:t>
            </a:r>
            <a:r>
              <a:rPr lang="en-US" altLang="en-CO" dirty="0" err="1"/>
              <a:t>adipiscing</a:t>
            </a:r>
            <a:r>
              <a:rPr lang="en-US" altLang="en-CO" dirty="0"/>
              <a:t> </a:t>
            </a:r>
            <a:r>
              <a:rPr lang="en-US" altLang="en-CO" dirty="0" err="1"/>
              <a:t>elit</a:t>
            </a:r>
            <a:r>
              <a:rPr lang="en-US" altLang="en-CO" dirty="0"/>
              <a:t>, sed do </a:t>
            </a:r>
            <a:r>
              <a:rPr lang="en-US" altLang="en-CO" dirty="0" err="1"/>
              <a:t>eiusmod</a:t>
            </a:r>
            <a:r>
              <a:rPr lang="en-US" altLang="en-CO" dirty="0"/>
              <a:t> </a:t>
            </a:r>
            <a:r>
              <a:rPr lang="en-US" altLang="en-CO" dirty="0" err="1"/>
              <a:t>tempor</a:t>
            </a:r>
            <a:r>
              <a:rPr lang="en-US" altLang="en-CO" dirty="0"/>
              <a:t> </a:t>
            </a:r>
            <a:r>
              <a:rPr lang="en-US" altLang="en-CO" dirty="0" err="1"/>
              <a:t>incididunt</a:t>
            </a:r>
            <a:r>
              <a:rPr lang="en-US" altLang="en-CO" dirty="0"/>
              <a:t> </a:t>
            </a:r>
            <a:r>
              <a:rPr lang="en-US" altLang="en-CO" dirty="0" err="1"/>
              <a:t>ut</a:t>
            </a:r>
            <a:endParaRPr lang="ru-RU" altLang="en-CO" dirty="0"/>
          </a:p>
        </p:txBody>
      </p:sp>
      <p:sp>
        <p:nvSpPr>
          <p:cNvPr id="26" name="TextBox 25">
            <a:extLst>
              <a:ext uri="{FF2B5EF4-FFF2-40B4-BE49-F238E27FC236}">
                <a16:creationId xmlns:a16="http://schemas.microsoft.com/office/drawing/2014/main" id="{721473A0-DEEC-7870-391A-05E3C5D0DA76}"/>
              </a:ext>
            </a:extLst>
          </p:cNvPr>
          <p:cNvSpPr txBox="1">
            <a:spLocks noChangeArrowheads="1"/>
          </p:cNvSpPr>
          <p:nvPr/>
        </p:nvSpPr>
        <p:spPr bwMode="auto">
          <a:xfrm>
            <a:off x="5661767" y="4962613"/>
            <a:ext cx="185340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eaLnBrk="1" hangingPunct="1"/>
            <a:r>
              <a:rPr lang="en-US" altLang="en-CO" sz="1400" dirty="0">
                <a:solidFill>
                  <a:srgbClr val="000000"/>
                </a:solidFill>
                <a:latin typeface="+mn-lt"/>
              </a:rPr>
              <a:t>Lorem ipsum dolor sit </a:t>
            </a:r>
            <a:r>
              <a:rPr lang="en-US" altLang="en-CO" sz="1400" dirty="0" err="1">
                <a:solidFill>
                  <a:srgbClr val="000000"/>
                </a:solidFill>
                <a:latin typeface="+mn-lt"/>
              </a:rPr>
              <a:t>amet</a:t>
            </a:r>
            <a:r>
              <a:rPr lang="en-US" altLang="en-CO" sz="1400" dirty="0">
                <a:solidFill>
                  <a:srgbClr val="000000"/>
                </a:solidFill>
                <a:latin typeface="+mn-lt"/>
              </a:rPr>
              <a:t>, </a:t>
            </a:r>
            <a:r>
              <a:rPr lang="en-US" altLang="en-CO" sz="1400" dirty="0" err="1">
                <a:solidFill>
                  <a:srgbClr val="000000"/>
                </a:solidFill>
                <a:latin typeface="+mn-lt"/>
              </a:rPr>
              <a:t>consectetur</a:t>
            </a:r>
            <a:r>
              <a:rPr lang="en-US" altLang="en-CO" sz="1400" dirty="0">
                <a:solidFill>
                  <a:srgbClr val="000000"/>
                </a:solidFill>
                <a:latin typeface="+mn-lt"/>
              </a:rPr>
              <a:t> </a:t>
            </a:r>
            <a:r>
              <a:rPr lang="en-US" altLang="en-CO" sz="1400" dirty="0" err="1">
                <a:solidFill>
                  <a:srgbClr val="000000"/>
                </a:solidFill>
                <a:latin typeface="+mn-lt"/>
              </a:rPr>
              <a:t>adipiscing</a:t>
            </a:r>
            <a:r>
              <a:rPr lang="en-US" altLang="en-CO" sz="1400" dirty="0">
                <a:solidFill>
                  <a:srgbClr val="000000"/>
                </a:solidFill>
                <a:latin typeface="+mn-lt"/>
              </a:rPr>
              <a:t> </a:t>
            </a:r>
            <a:r>
              <a:rPr lang="en-US" altLang="en-CO" sz="1400" dirty="0" err="1">
                <a:solidFill>
                  <a:srgbClr val="000000"/>
                </a:solidFill>
                <a:latin typeface="+mn-lt"/>
              </a:rPr>
              <a:t>elit</a:t>
            </a:r>
            <a:r>
              <a:rPr lang="en-US" altLang="en-CO" sz="1400" dirty="0">
                <a:solidFill>
                  <a:srgbClr val="000000"/>
                </a:solidFill>
                <a:latin typeface="+mn-lt"/>
              </a:rPr>
              <a:t>, sed do </a:t>
            </a:r>
            <a:r>
              <a:rPr lang="en-US" altLang="en-CO" sz="1400" dirty="0" err="1">
                <a:solidFill>
                  <a:srgbClr val="000000"/>
                </a:solidFill>
                <a:latin typeface="+mn-lt"/>
              </a:rPr>
              <a:t>eiusmod</a:t>
            </a:r>
            <a:r>
              <a:rPr lang="en-US" altLang="en-CO" sz="1400" dirty="0">
                <a:solidFill>
                  <a:srgbClr val="000000"/>
                </a:solidFill>
                <a:latin typeface="+mn-lt"/>
              </a:rPr>
              <a:t> </a:t>
            </a:r>
            <a:r>
              <a:rPr lang="en-US" altLang="en-CO" sz="1400" dirty="0" err="1">
                <a:solidFill>
                  <a:srgbClr val="000000"/>
                </a:solidFill>
                <a:latin typeface="+mn-lt"/>
              </a:rPr>
              <a:t>tempor</a:t>
            </a:r>
            <a:r>
              <a:rPr lang="en-US" altLang="en-CO" sz="1400" dirty="0">
                <a:solidFill>
                  <a:srgbClr val="000000"/>
                </a:solidFill>
                <a:latin typeface="+mn-lt"/>
              </a:rPr>
              <a:t> </a:t>
            </a:r>
            <a:r>
              <a:rPr lang="en-US" altLang="en-CO" sz="1400" dirty="0" err="1">
                <a:solidFill>
                  <a:srgbClr val="000000"/>
                </a:solidFill>
                <a:latin typeface="+mn-lt"/>
              </a:rPr>
              <a:t>incididunt</a:t>
            </a:r>
            <a:r>
              <a:rPr lang="en-US" altLang="en-CO" sz="1400" dirty="0">
                <a:solidFill>
                  <a:srgbClr val="000000"/>
                </a:solidFill>
                <a:latin typeface="+mn-lt"/>
              </a:rPr>
              <a:t> </a:t>
            </a:r>
            <a:r>
              <a:rPr lang="en-US" altLang="en-CO" sz="1400" dirty="0" err="1">
                <a:solidFill>
                  <a:srgbClr val="000000"/>
                </a:solidFill>
                <a:latin typeface="+mn-lt"/>
              </a:rPr>
              <a:t>ut</a:t>
            </a:r>
            <a:endParaRPr lang="ru-RU" altLang="en-CO" sz="1400" dirty="0">
              <a:solidFill>
                <a:srgbClr val="000000"/>
              </a:solidFill>
              <a:latin typeface="+mn-lt"/>
            </a:endParaRPr>
          </a:p>
        </p:txBody>
      </p:sp>
      <p:pic>
        <p:nvPicPr>
          <p:cNvPr id="22" name="Picture 21">
            <a:extLst>
              <a:ext uri="{FF2B5EF4-FFF2-40B4-BE49-F238E27FC236}">
                <a16:creationId xmlns:a16="http://schemas.microsoft.com/office/drawing/2014/main" id="{D47D0741-3498-D44F-BD85-5A1B7DD3C935}"/>
              </a:ext>
            </a:extLst>
          </p:cNvPr>
          <p:cNvPicPr>
            <a:picLocks noChangeAspect="1"/>
          </p:cNvPicPr>
          <p:nvPr/>
        </p:nvPicPr>
        <p:blipFill rotWithShape="1">
          <a:blip r:embed="rId2">
            <a:extLst>
              <a:ext uri="{28A0092B-C50C-407E-A947-70E740481C1C}">
                <a14:useLocalDpi xmlns:a14="http://schemas.microsoft.com/office/drawing/2010/main" val="0"/>
              </a:ext>
            </a:extLst>
          </a:blip>
          <a:srcRect l="17591" r="39323"/>
          <a:stretch/>
        </p:blipFill>
        <p:spPr>
          <a:xfrm flipH="1">
            <a:off x="7713955" y="-15203"/>
            <a:ext cx="4478045" cy="6935711"/>
          </a:xfrm>
          <a:prstGeom prst="rect">
            <a:avLst/>
          </a:prstGeom>
        </p:spPr>
      </p:pic>
      <p:pic>
        <p:nvPicPr>
          <p:cNvPr id="28" name="Graphic 27" descr="Head with gears">
            <a:extLst>
              <a:ext uri="{FF2B5EF4-FFF2-40B4-BE49-F238E27FC236}">
                <a16:creationId xmlns:a16="http://schemas.microsoft.com/office/drawing/2014/main" id="{CE8725A6-1B04-0263-F0E1-40FFA52C42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5793" y="739908"/>
            <a:ext cx="463154" cy="463154"/>
          </a:xfrm>
          <a:prstGeom prst="rect">
            <a:avLst/>
          </a:prstGeom>
        </p:spPr>
      </p:pic>
      <p:pic>
        <p:nvPicPr>
          <p:cNvPr id="30" name="Graphic 29" descr="Hourglass">
            <a:extLst>
              <a:ext uri="{FF2B5EF4-FFF2-40B4-BE49-F238E27FC236}">
                <a16:creationId xmlns:a16="http://schemas.microsoft.com/office/drawing/2014/main" id="{37D065D0-CBA0-AD16-ED4E-7620AC27B4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1221" y="4499459"/>
            <a:ext cx="463154" cy="463154"/>
          </a:xfrm>
          <a:prstGeom prst="rect">
            <a:avLst/>
          </a:prstGeom>
        </p:spPr>
      </p:pic>
      <p:pic>
        <p:nvPicPr>
          <p:cNvPr id="32" name="Graphic 31" descr="Bullseye">
            <a:extLst>
              <a:ext uri="{FF2B5EF4-FFF2-40B4-BE49-F238E27FC236}">
                <a16:creationId xmlns:a16="http://schemas.microsoft.com/office/drawing/2014/main" id="{5675E43C-733D-A9AB-0A04-E6A7093737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4093" y="2036932"/>
            <a:ext cx="463154" cy="463154"/>
          </a:xfrm>
          <a:prstGeom prst="rect">
            <a:avLst/>
          </a:prstGeom>
        </p:spPr>
      </p:pic>
      <p:pic>
        <p:nvPicPr>
          <p:cNvPr id="34" name="Graphic 33" descr="Database">
            <a:extLst>
              <a:ext uri="{FF2B5EF4-FFF2-40B4-BE49-F238E27FC236}">
                <a16:creationId xmlns:a16="http://schemas.microsoft.com/office/drawing/2014/main" id="{1A9E3097-B245-4EDD-4A04-D99C013074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5793" y="3145884"/>
            <a:ext cx="463154" cy="463154"/>
          </a:xfrm>
          <a:prstGeom prst="rect">
            <a:avLst/>
          </a:prstGeom>
        </p:spPr>
      </p:pic>
    </p:spTree>
    <p:extLst>
      <p:ext uri="{BB962C8B-B14F-4D97-AF65-F5344CB8AC3E}">
        <p14:creationId xmlns:p14="http://schemas.microsoft.com/office/powerpoint/2010/main" val="3408655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accent5">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16" name="タイトル 15"/>
          <p:cNvSpPr>
            <a:spLocks noGrp="1"/>
          </p:cNvSpPr>
          <p:nvPr>
            <p:ph type="ctrTitle" idx="4294967295"/>
          </p:nvPr>
        </p:nvSpPr>
        <p:spPr>
          <a:xfrm>
            <a:off x="1588" y="1266032"/>
            <a:ext cx="12188825" cy="1056481"/>
          </a:xfrm>
          <a:prstGeom prst="rect">
            <a:avLst/>
          </a:prstGeom>
        </p:spPr>
        <p:txBody>
          <a:bodyPr/>
          <a:lstStyle/>
          <a:p>
            <a:pPr algn="ctr"/>
            <a:r>
              <a:rPr kumimoji="1" lang="en-US" altLang="ja-JP" sz="3000" b="1" dirty="0">
                <a:solidFill>
                  <a:schemeClr val="accent4"/>
                </a:solidFill>
                <a:latin typeface="Lato Black" panose="020F0A02020204030203" pitchFamily="34" charset="0"/>
              </a:rPr>
              <a:t>THANKS FOR DOWNLOADING THESE TEMPLATES! </a:t>
            </a:r>
            <a:br>
              <a:rPr kumimoji="1" lang="en-US" altLang="ja-JP" b="1" dirty="0">
                <a:solidFill>
                  <a:schemeClr val="accent4"/>
                </a:solidFill>
                <a:latin typeface="Lato Light" panose="020F0302020204030203" pitchFamily="34" charset="0"/>
              </a:rPr>
            </a:br>
            <a:r>
              <a:rPr kumimoji="1" lang="en-US" altLang="ja-JP" sz="2400" b="1" dirty="0">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17" name="サブタイトル 16"/>
          <p:cNvSpPr>
            <a:spLocks noGrp="1"/>
          </p:cNvSpPr>
          <p:nvPr>
            <p:ph type="subTitle" idx="4294967295"/>
          </p:nvPr>
        </p:nvSpPr>
        <p:spPr>
          <a:xfrm>
            <a:off x="2255229" y="2136667"/>
            <a:ext cx="8228013" cy="674688"/>
          </a:xfrm>
          <a:prstGeom prst="rect">
            <a:avLst/>
          </a:prstGeom>
        </p:spPr>
        <p:txBody>
          <a:bodyPr>
            <a:noAutofit/>
          </a:bodyPr>
          <a:lstStyle/>
          <a:p>
            <a:pPr marL="0" indent="0" algn="ctr">
              <a:buNone/>
            </a:pPr>
            <a:r>
              <a:rPr lang="en-US" sz="1500"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1500" dirty="0">
                <a:solidFill>
                  <a:schemeClr val="bg1"/>
                </a:solidFill>
                <a:latin typeface="Lato Light" panose="020F0302020204030203" pitchFamily="34" charset="0"/>
              </a:rPr>
              <a:t> / </a:t>
            </a:r>
            <a:r>
              <a:rPr lang="en-US" sz="1500"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1500" dirty="0">
                <a:solidFill>
                  <a:schemeClr val="bg1"/>
                </a:solidFill>
                <a:latin typeface="Lato Light" panose="020F0302020204030203" pitchFamily="34" charset="0"/>
              </a:rPr>
              <a:t>  </a:t>
            </a:r>
          </a:p>
          <a:p>
            <a:pPr marL="0" indent="0" algn="ctr">
              <a:buNone/>
            </a:pPr>
            <a:r>
              <a:rPr lang="en-US" sz="1500" dirty="0">
                <a:solidFill>
                  <a:schemeClr val="bg1"/>
                </a:solidFill>
                <a:latin typeface="Lato Light" panose="020F0302020204030203" pitchFamily="34" charset="0"/>
              </a:rPr>
              <a:t>Premium Templates: </a:t>
            </a:r>
            <a:r>
              <a:rPr lang="en-US" sz="1500" dirty="0">
                <a:solidFill>
                  <a:schemeClr val="bg1"/>
                </a:solidFill>
                <a:latin typeface="Lato Light" panose="020F0302020204030203" pitchFamily="34" charset="0"/>
                <a:hlinkClick r:id="rId4">
                  <a:extLst>
                    <a:ext uri="{A12FA001-AC4F-418D-AE19-62706E023703}">
                      <ahyp:hlinkClr xmlns:ahyp="http://schemas.microsoft.com/office/drawing/2018/hyperlinkcolor" val="tx"/>
                    </a:ext>
                  </a:extLst>
                </a:hlinkClick>
              </a:rPr>
              <a:t>https://www.pptbundle.com/</a:t>
            </a:r>
            <a:r>
              <a:rPr lang="en-US" sz="1500" dirty="0">
                <a:solidFill>
                  <a:schemeClr val="bg1"/>
                </a:solidFill>
                <a:latin typeface="Lato Light" panose="020F0302020204030203" pitchFamily="34" charset="0"/>
              </a:rPr>
              <a:t> </a:t>
            </a:r>
          </a:p>
          <a:p>
            <a:pPr marL="0" indent="0" algn="ctr">
              <a:buNone/>
            </a:pPr>
            <a:br>
              <a:rPr lang="en-US" altLang="ja-JP" sz="1500" dirty="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itting at a table&#10;&#10;Description automatically generated">
            <a:extLst>
              <a:ext uri="{FF2B5EF4-FFF2-40B4-BE49-F238E27FC236}">
                <a16:creationId xmlns:a16="http://schemas.microsoft.com/office/drawing/2014/main" id="{1F83406B-D361-E9B3-8935-B6EC5EB11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
            <a:ext cx="12192000" cy="6835648"/>
          </a:xfrm>
          <a:prstGeom prst="rect">
            <a:avLst/>
          </a:prstGeom>
        </p:spPr>
      </p:pic>
      <p:sp>
        <p:nvSpPr>
          <p:cNvPr id="8" name="Freeform: Shape 7">
            <a:extLst>
              <a:ext uri="{FF2B5EF4-FFF2-40B4-BE49-F238E27FC236}">
                <a16:creationId xmlns:a16="http://schemas.microsoft.com/office/drawing/2014/main" id="{D7223A8F-2140-8779-6E3E-401AB35372A0}"/>
              </a:ext>
            </a:extLst>
          </p:cNvPr>
          <p:cNvSpPr/>
          <p:nvPr/>
        </p:nvSpPr>
        <p:spPr>
          <a:xfrm rot="2700000">
            <a:off x="4515653" y="1727305"/>
            <a:ext cx="2922018" cy="2922018"/>
          </a:xfrm>
          <a:custGeom>
            <a:avLst/>
            <a:gdLst>
              <a:gd name="connsiteX0" fmla="*/ 3070024 w 6039724"/>
              <a:gd name="connsiteY0" fmla="*/ 319753 h 6039724"/>
              <a:gd name="connsiteX1" fmla="*/ 886964 w 6039724"/>
              <a:gd name="connsiteY1" fmla="*/ 1398099 h 6039724"/>
              <a:gd name="connsiteX2" fmla="*/ 347782 w 6039724"/>
              <a:gd name="connsiteY2" fmla="*/ 3821118 h 6039724"/>
              <a:gd name="connsiteX3" fmla="*/ 1858525 w 6039724"/>
              <a:gd name="connsiteY3" fmla="*/ 5764237 h 6039724"/>
              <a:gd name="connsiteX4" fmla="*/ 4281522 w 6039724"/>
              <a:gd name="connsiteY4" fmla="*/ 5764237 h 6039724"/>
              <a:gd name="connsiteX5" fmla="*/ 5792265 w 6039724"/>
              <a:gd name="connsiteY5" fmla="*/ 3821118 h 6039724"/>
              <a:gd name="connsiteX6" fmla="*/ 5253083 w 6039724"/>
              <a:gd name="connsiteY6" fmla="*/ 1398099 h 6039724"/>
              <a:gd name="connsiteX7" fmla="*/ 3019862 w 6039724"/>
              <a:gd name="connsiteY7" fmla="*/ 0 h 6039724"/>
              <a:gd name="connsiteX8" fmla="*/ 5441593 w 6039724"/>
              <a:gd name="connsiteY8" fmla="*/ 1196240 h 6039724"/>
              <a:gd name="connsiteX9" fmla="*/ 6039724 w 6039724"/>
              <a:gd name="connsiteY9" fmla="*/ 3884166 h 6039724"/>
              <a:gd name="connsiteX10" fmla="*/ 4363812 w 6039724"/>
              <a:gd name="connsiteY10" fmla="*/ 6039724 h 6039724"/>
              <a:gd name="connsiteX11" fmla="*/ 1675912 w 6039724"/>
              <a:gd name="connsiteY11" fmla="*/ 6039724 h 6039724"/>
              <a:gd name="connsiteX12" fmla="*/ 0 w 6039724"/>
              <a:gd name="connsiteY12" fmla="*/ 3884166 h 6039724"/>
              <a:gd name="connsiteX13" fmla="*/ 598131 w 6039724"/>
              <a:gd name="connsiteY13" fmla="*/ 1196240 h 603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39724" h="6039724">
                <a:moveTo>
                  <a:pt x="3070024" y="319753"/>
                </a:moveTo>
                <a:lnTo>
                  <a:pt x="886964" y="1398099"/>
                </a:lnTo>
                <a:lnTo>
                  <a:pt x="347782" y="3821118"/>
                </a:lnTo>
                <a:lnTo>
                  <a:pt x="1858525" y="5764237"/>
                </a:lnTo>
                <a:lnTo>
                  <a:pt x="4281522" y="5764237"/>
                </a:lnTo>
                <a:lnTo>
                  <a:pt x="5792265" y="3821118"/>
                </a:lnTo>
                <a:lnTo>
                  <a:pt x="5253083" y="1398099"/>
                </a:lnTo>
                <a:close/>
                <a:moveTo>
                  <a:pt x="3019862" y="0"/>
                </a:moveTo>
                <a:lnTo>
                  <a:pt x="5441593" y="1196240"/>
                </a:lnTo>
                <a:lnTo>
                  <a:pt x="6039724" y="3884166"/>
                </a:lnTo>
                <a:lnTo>
                  <a:pt x="4363812" y="6039724"/>
                </a:lnTo>
                <a:lnTo>
                  <a:pt x="1675912" y="6039724"/>
                </a:lnTo>
                <a:lnTo>
                  <a:pt x="0" y="3884166"/>
                </a:lnTo>
                <a:lnTo>
                  <a:pt x="598131" y="1196240"/>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p:txBody>
      </p:sp>
      <p:grpSp>
        <p:nvGrpSpPr>
          <p:cNvPr id="81" name="Group 80">
            <a:extLst>
              <a:ext uri="{FF2B5EF4-FFF2-40B4-BE49-F238E27FC236}">
                <a16:creationId xmlns:a16="http://schemas.microsoft.com/office/drawing/2014/main" id="{61B67ED8-195C-C8ED-E12F-14EE07A86BC6}"/>
              </a:ext>
            </a:extLst>
          </p:cNvPr>
          <p:cNvGrpSpPr/>
          <p:nvPr/>
        </p:nvGrpSpPr>
        <p:grpSpPr>
          <a:xfrm rot="6191454">
            <a:off x="4648695" y="1664549"/>
            <a:ext cx="1467706" cy="2217356"/>
            <a:chOff x="3087421" y="666170"/>
            <a:chExt cx="1467706" cy="2217356"/>
          </a:xfrm>
        </p:grpSpPr>
        <p:grpSp>
          <p:nvGrpSpPr>
            <p:cNvPr id="39" name="Group 38">
              <a:extLst>
                <a:ext uri="{FF2B5EF4-FFF2-40B4-BE49-F238E27FC236}">
                  <a16:creationId xmlns:a16="http://schemas.microsoft.com/office/drawing/2014/main" id="{3544D93A-5898-1E31-26B0-F5111D504AC7}"/>
                </a:ext>
              </a:extLst>
            </p:cNvPr>
            <p:cNvGrpSpPr/>
            <p:nvPr/>
          </p:nvGrpSpPr>
          <p:grpSpPr>
            <a:xfrm rot="18900000">
              <a:off x="3087421" y="666170"/>
              <a:ext cx="1467706" cy="2217356"/>
              <a:chOff x="4429387" y="1465411"/>
              <a:chExt cx="1666613" cy="2517857"/>
            </a:xfrm>
          </p:grpSpPr>
          <p:sp>
            <p:nvSpPr>
              <p:cNvPr id="40" name="Arrow: Down 39">
                <a:extLst>
                  <a:ext uri="{FF2B5EF4-FFF2-40B4-BE49-F238E27FC236}">
                    <a16:creationId xmlns:a16="http://schemas.microsoft.com/office/drawing/2014/main" id="{175DB3A1-301D-5DCB-8EA8-26506B537EB6}"/>
                  </a:ext>
                </a:extLst>
              </p:cNvPr>
              <p:cNvSpPr/>
              <p:nvPr/>
            </p:nvSpPr>
            <p:spPr>
              <a:xfrm>
                <a:off x="4633517" y="1465411"/>
                <a:ext cx="1247165" cy="251785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Oval 40">
                <a:extLst>
                  <a:ext uri="{FF2B5EF4-FFF2-40B4-BE49-F238E27FC236}">
                    <a16:creationId xmlns:a16="http://schemas.microsoft.com/office/drawing/2014/main" id="{B4C03FD4-25D4-4238-2F8F-B99394B4517F}"/>
                  </a:ext>
                </a:extLst>
              </p:cNvPr>
              <p:cNvSpPr/>
              <p:nvPr/>
            </p:nvSpPr>
            <p:spPr>
              <a:xfrm>
                <a:off x="4429387" y="1677798"/>
                <a:ext cx="1666613" cy="1666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Oval 41">
                <a:extLst>
                  <a:ext uri="{FF2B5EF4-FFF2-40B4-BE49-F238E27FC236}">
                    <a16:creationId xmlns:a16="http://schemas.microsoft.com/office/drawing/2014/main" id="{3D6291F4-5E1D-803F-19F4-30DE7054385E}"/>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66" name="Graphic 65" descr="Africa with solid fill">
              <a:extLst>
                <a:ext uri="{FF2B5EF4-FFF2-40B4-BE49-F238E27FC236}">
                  <a16:creationId xmlns:a16="http://schemas.microsoft.com/office/drawing/2014/main" id="{C8CA40F7-91D7-86E4-8F1A-C2D097AFC1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1410" y="1199900"/>
              <a:ext cx="454845" cy="454845"/>
            </a:xfrm>
            <a:prstGeom prst="rect">
              <a:avLst/>
            </a:prstGeom>
          </p:spPr>
        </p:pic>
        <p:sp>
          <p:nvSpPr>
            <p:cNvPr id="74" name="Subtitle 2">
              <a:extLst>
                <a:ext uri="{FF2B5EF4-FFF2-40B4-BE49-F238E27FC236}">
                  <a16:creationId xmlns:a16="http://schemas.microsoft.com/office/drawing/2014/main" id="{B0AFD087-EB08-6D98-C131-03C06FABC38A}"/>
                </a:ext>
              </a:extLst>
            </p:cNvPr>
            <p:cNvSpPr txBox="1">
              <a:spLocks/>
            </p:cNvSpPr>
            <p:nvPr/>
          </p:nvSpPr>
          <p:spPr>
            <a:xfrm>
              <a:off x="3253910" y="1633096"/>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2" name="Group 81">
            <a:extLst>
              <a:ext uri="{FF2B5EF4-FFF2-40B4-BE49-F238E27FC236}">
                <a16:creationId xmlns:a16="http://schemas.microsoft.com/office/drawing/2014/main" id="{57216E28-5C87-F4FE-8FD3-534B79F32AC5}"/>
              </a:ext>
            </a:extLst>
          </p:cNvPr>
          <p:cNvGrpSpPr/>
          <p:nvPr/>
        </p:nvGrpSpPr>
        <p:grpSpPr>
          <a:xfrm rot="7223740">
            <a:off x="5125674" y="1344172"/>
            <a:ext cx="1467706" cy="2217356"/>
            <a:chOff x="5125674" y="0"/>
            <a:chExt cx="1467706" cy="2217356"/>
          </a:xfrm>
        </p:grpSpPr>
        <p:grpSp>
          <p:nvGrpSpPr>
            <p:cNvPr id="5" name="Group 4">
              <a:extLst>
                <a:ext uri="{FF2B5EF4-FFF2-40B4-BE49-F238E27FC236}">
                  <a16:creationId xmlns:a16="http://schemas.microsoft.com/office/drawing/2014/main" id="{04F39182-4698-4695-F517-9F43B293EDAB}"/>
                </a:ext>
              </a:extLst>
            </p:cNvPr>
            <p:cNvGrpSpPr/>
            <p:nvPr/>
          </p:nvGrpSpPr>
          <p:grpSpPr>
            <a:xfrm>
              <a:off x="5125674" y="0"/>
              <a:ext cx="1467706" cy="2217356"/>
              <a:chOff x="4429387" y="1465411"/>
              <a:chExt cx="1666613" cy="2517857"/>
            </a:xfrm>
          </p:grpSpPr>
          <p:sp>
            <p:nvSpPr>
              <p:cNvPr id="4" name="Arrow: Down 3">
                <a:extLst>
                  <a:ext uri="{FF2B5EF4-FFF2-40B4-BE49-F238E27FC236}">
                    <a16:creationId xmlns:a16="http://schemas.microsoft.com/office/drawing/2014/main" id="{24C328F9-6C95-5E18-454A-C0175A16A6D1}"/>
                  </a:ext>
                </a:extLst>
              </p:cNvPr>
              <p:cNvSpPr/>
              <p:nvPr/>
            </p:nvSpPr>
            <p:spPr>
              <a:xfrm>
                <a:off x="4633518" y="1465411"/>
                <a:ext cx="1247163" cy="251785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Oval 1">
                <a:extLst>
                  <a:ext uri="{FF2B5EF4-FFF2-40B4-BE49-F238E27FC236}">
                    <a16:creationId xmlns:a16="http://schemas.microsoft.com/office/drawing/2014/main" id="{798A8552-690B-9CFD-605C-199D2555EA1A}"/>
                  </a:ext>
                </a:extLst>
              </p:cNvPr>
              <p:cNvSpPr/>
              <p:nvPr/>
            </p:nvSpPr>
            <p:spPr>
              <a:xfrm>
                <a:off x="4429387" y="1677798"/>
                <a:ext cx="1666613" cy="1666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Oval 2">
                <a:extLst>
                  <a:ext uri="{FF2B5EF4-FFF2-40B4-BE49-F238E27FC236}">
                    <a16:creationId xmlns:a16="http://schemas.microsoft.com/office/drawing/2014/main" id="{A1163BF8-8785-2CB4-C6D3-AD9BEC52AFFD}"/>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67" name="Graphic 66" descr="Airplane with solid fill">
              <a:extLst>
                <a:ext uri="{FF2B5EF4-FFF2-40B4-BE49-F238E27FC236}">
                  <a16:creationId xmlns:a16="http://schemas.microsoft.com/office/drawing/2014/main" id="{2452E7BB-6418-DCBF-0F67-3DEEDE1F86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25533" y="389308"/>
              <a:ext cx="454845" cy="454845"/>
            </a:xfrm>
            <a:prstGeom prst="rect">
              <a:avLst/>
            </a:prstGeom>
          </p:spPr>
        </p:pic>
        <p:sp>
          <p:nvSpPr>
            <p:cNvPr id="75" name="Subtitle 2">
              <a:extLst>
                <a:ext uri="{FF2B5EF4-FFF2-40B4-BE49-F238E27FC236}">
                  <a16:creationId xmlns:a16="http://schemas.microsoft.com/office/drawing/2014/main" id="{8117032F-0E5D-605F-227E-E61608BB3E55}"/>
                </a:ext>
              </a:extLst>
            </p:cNvPr>
            <p:cNvSpPr txBox="1">
              <a:spLocks/>
            </p:cNvSpPr>
            <p:nvPr/>
          </p:nvSpPr>
          <p:spPr>
            <a:xfrm>
              <a:off x="5417919" y="860923"/>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3" name="Group 82">
            <a:extLst>
              <a:ext uri="{FF2B5EF4-FFF2-40B4-BE49-F238E27FC236}">
                <a16:creationId xmlns:a16="http://schemas.microsoft.com/office/drawing/2014/main" id="{68E1814F-730D-5E91-8BDC-444B5B751E07}"/>
              </a:ext>
            </a:extLst>
          </p:cNvPr>
          <p:cNvGrpSpPr/>
          <p:nvPr/>
        </p:nvGrpSpPr>
        <p:grpSpPr>
          <a:xfrm rot="15378007">
            <a:off x="5382483" y="1972144"/>
            <a:ext cx="2217356" cy="1467706"/>
            <a:chOff x="6714239" y="1125640"/>
            <a:chExt cx="2217356" cy="1467706"/>
          </a:xfrm>
        </p:grpSpPr>
        <p:grpSp>
          <p:nvGrpSpPr>
            <p:cNvPr id="19" name="Group 18">
              <a:extLst>
                <a:ext uri="{FF2B5EF4-FFF2-40B4-BE49-F238E27FC236}">
                  <a16:creationId xmlns:a16="http://schemas.microsoft.com/office/drawing/2014/main" id="{A27F6842-80C2-542F-2B44-56C9399451A3}"/>
                </a:ext>
              </a:extLst>
            </p:cNvPr>
            <p:cNvGrpSpPr/>
            <p:nvPr/>
          </p:nvGrpSpPr>
          <p:grpSpPr>
            <a:xfrm rot="2700000">
              <a:off x="7089064" y="750815"/>
              <a:ext cx="1467706" cy="2217356"/>
              <a:chOff x="4429387" y="1465411"/>
              <a:chExt cx="1666613" cy="2517857"/>
            </a:xfrm>
            <a:solidFill>
              <a:schemeClr val="accent4"/>
            </a:solidFill>
          </p:grpSpPr>
          <p:sp>
            <p:nvSpPr>
              <p:cNvPr id="20" name="Arrow: Down 19">
                <a:extLst>
                  <a:ext uri="{FF2B5EF4-FFF2-40B4-BE49-F238E27FC236}">
                    <a16:creationId xmlns:a16="http://schemas.microsoft.com/office/drawing/2014/main" id="{CA830A8B-86D5-2B77-137E-5325588E254A}"/>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Oval 20">
                <a:extLst>
                  <a:ext uri="{FF2B5EF4-FFF2-40B4-BE49-F238E27FC236}">
                    <a16:creationId xmlns:a16="http://schemas.microsoft.com/office/drawing/2014/main" id="{8C779AA5-2868-A0C0-745D-E1244F5244DB}"/>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Oval 21">
                <a:extLst>
                  <a:ext uri="{FF2B5EF4-FFF2-40B4-BE49-F238E27FC236}">
                    <a16:creationId xmlns:a16="http://schemas.microsoft.com/office/drawing/2014/main" id="{090318B8-725A-4517-8628-C694AD71A0E5}"/>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68" name="Graphic 67" descr="Aspiration with solid fill">
              <a:extLst>
                <a:ext uri="{FF2B5EF4-FFF2-40B4-BE49-F238E27FC236}">
                  <a16:creationId xmlns:a16="http://schemas.microsoft.com/office/drawing/2014/main" id="{DD8BAA0A-DA59-9616-B93B-E6F66C3591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67803" y="1187218"/>
              <a:ext cx="454845" cy="454845"/>
            </a:xfrm>
            <a:prstGeom prst="rect">
              <a:avLst/>
            </a:prstGeom>
          </p:spPr>
        </p:pic>
        <p:sp>
          <p:nvSpPr>
            <p:cNvPr id="76" name="Subtitle 2">
              <a:extLst>
                <a:ext uri="{FF2B5EF4-FFF2-40B4-BE49-F238E27FC236}">
                  <a16:creationId xmlns:a16="http://schemas.microsoft.com/office/drawing/2014/main" id="{7445A00F-61E4-6742-22C1-1998EB94CA18}"/>
                </a:ext>
              </a:extLst>
            </p:cNvPr>
            <p:cNvSpPr txBox="1">
              <a:spLocks/>
            </p:cNvSpPr>
            <p:nvPr/>
          </p:nvSpPr>
          <p:spPr>
            <a:xfrm>
              <a:off x="7506602" y="1680405"/>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4" name="Group 83">
            <a:extLst>
              <a:ext uri="{FF2B5EF4-FFF2-40B4-BE49-F238E27FC236}">
                <a16:creationId xmlns:a16="http://schemas.microsoft.com/office/drawing/2014/main" id="{06B346DF-F050-C47D-A511-5B1CEEDD38A9}"/>
              </a:ext>
            </a:extLst>
          </p:cNvPr>
          <p:cNvGrpSpPr/>
          <p:nvPr/>
        </p:nvGrpSpPr>
        <p:grpSpPr>
          <a:xfrm>
            <a:off x="5378610" y="2852641"/>
            <a:ext cx="2217356" cy="1467706"/>
            <a:chOff x="7102838" y="3517037"/>
            <a:chExt cx="2217356" cy="1467706"/>
          </a:xfrm>
        </p:grpSpPr>
        <p:grpSp>
          <p:nvGrpSpPr>
            <p:cNvPr id="23" name="Group 22">
              <a:extLst>
                <a:ext uri="{FF2B5EF4-FFF2-40B4-BE49-F238E27FC236}">
                  <a16:creationId xmlns:a16="http://schemas.microsoft.com/office/drawing/2014/main" id="{03A60B71-0540-6560-393C-26FB1BCB6E22}"/>
                </a:ext>
              </a:extLst>
            </p:cNvPr>
            <p:cNvGrpSpPr/>
            <p:nvPr/>
          </p:nvGrpSpPr>
          <p:grpSpPr>
            <a:xfrm rot="7200000">
              <a:off x="7477663" y="3142212"/>
              <a:ext cx="1467706" cy="2217356"/>
              <a:chOff x="4429387" y="1465411"/>
              <a:chExt cx="1666613" cy="2517857"/>
            </a:xfrm>
            <a:solidFill>
              <a:schemeClr val="accent5"/>
            </a:solidFill>
          </p:grpSpPr>
          <p:sp>
            <p:nvSpPr>
              <p:cNvPr id="24" name="Arrow: Down 23">
                <a:extLst>
                  <a:ext uri="{FF2B5EF4-FFF2-40B4-BE49-F238E27FC236}">
                    <a16:creationId xmlns:a16="http://schemas.microsoft.com/office/drawing/2014/main" id="{EF92BDBE-9E32-A458-3A2B-B7409AF1D88A}"/>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Oval 24">
                <a:extLst>
                  <a:ext uri="{FF2B5EF4-FFF2-40B4-BE49-F238E27FC236}">
                    <a16:creationId xmlns:a16="http://schemas.microsoft.com/office/drawing/2014/main" id="{B96D7710-8552-772F-9941-F056E100F189}"/>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Oval 25">
                <a:extLst>
                  <a:ext uri="{FF2B5EF4-FFF2-40B4-BE49-F238E27FC236}">
                    <a16:creationId xmlns:a16="http://schemas.microsoft.com/office/drawing/2014/main" id="{C9BD3CCA-BFFA-550D-A028-BA5B1BBB44C4}"/>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72" name="Graphic 71" descr="City with solid fill">
              <a:extLst>
                <a:ext uri="{FF2B5EF4-FFF2-40B4-BE49-F238E27FC236}">
                  <a16:creationId xmlns:a16="http://schemas.microsoft.com/office/drawing/2014/main" id="{BF552CDB-D7AA-3531-733C-01DCD01D0A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46720" y="3840413"/>
              <a:ext cx="454845" cy="454845"/>
            </a:xfrm>
            <a:prstGeom prst="rect">
              <a:avLst/>
            </a:prstGeom>
          </p:spPr>
        </p:pic>
        <p:sp>
          <p:nvSpPr>
            <p:cNvPr id="77" name="Subtitle 2">
              <a:extLst>
                <a:ext uri="{FF2B5EF4-FFF2-40B4-BE49-F238E27FC236}">
                  <a16:creationId xmlns:a16="http://schemas.microsoft.com/office/drawing/2014/main" id="{BB9A54E2-E700-9B6C-8C77-C6056EC09A0C}"/>
                </a:ext>
              </a:extLst>
            </p:cNvPr>
            <p:cNvSpPr txBox="1">
              <a:spLocks/>
            </p:cNvSpPr>
            <p:nvPr/>
          </p:nvSpPr>
          <p:spPr>
            <a:xfrm>
              <a:off x="7973299" y="4346329"/>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5" name="Group 84">
            <a:extLst>
              <a:ext uri="{FF2B5EF4-FFF2-40B4-BE49-F238E27FC236}">
                <a16:creationId xmlns:a16="http://schemas.microsoft.com/office/drawing/2014/main" id="{982E2E81-6888-20F5-3DF6-C3E6407E4334}"/>
              </a:ext>
            </a:extLst>
          </p:cNvPr>
          <p:cNvGrpSpPr/>
          <p:nvPr/>
        </p:nvGrpSpPr>
        <p:grpSpPr>
          <a:xfrm rot="13680889">
            <a:off x="5351443" y="2821700"/>
            <a:ext cx="1467706" cy="2217356"/>
            <a:chOff x="6085091" y="4621723"/>
            <a:chExt cx="1467706" cy="2217356"/>
          </a:xfrm>
        </p:grpSpPr>
        <p:grpSp>
          <p:nvGrpSpPr>
            <p:cNvPr id="27" name="Group 26">
              <a:extLst>
                <a:ext uri="{FF2B5EF4-FFF2-40B4-BE49-F238E27FC236}">
                  <a16:creationId xmlns:a16="http://schemas.microsoft.com/office/drawing/2014/main" id="{0331554B-D0F8-03AA-DBE3-D69897D55B50}"/>
                </a:ext>
              </a:extLst>
            </p:cNvPr>
            <p:cNvGrpSpPr/>
            <p:nvPr/>
          </p:nvGrpSpPr>
          <p:grpSpPr>
            <a:xfrm rot="9000000">
              <a:off x="6085091" y="4621723"/>
              <a:ext cx="1467706" cy="2217356"/>
              <a:chOff x="4429387" y="1465411"/>
              <a:chExt cx="1666613" cy="2517857"/>
            </a:xfrm>
            <a:solidFill>
              <a:schemeClr val="accent6"/>
            </a:solidFill>
          </p:grpSpPr>
          <p:sp>
            <p:nvSpPr>
              <p:cNvPr id="28" name="Arrow: Down 27">
                <a:extLst>
                  <a:ext uri="{FF2B5EF4-FFF2-40B4-BE49-F238E27FC236}">
                    <a16:creationId xmlns:a16="http://schemas.microsoft.com/office/drawing/2014/main" id="{4DEF3CB1-BBC9-FDA0-4C40-BAF080F22165}"/>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Oval 28">
                <a:extLst>
                  <a:ext uri="{FF2B5EF4-FFF2-40B4-BE49-F238E27FC236}">
                    <a16:creationId xmlns:a16="http://schemas.microsoft.com/office/drawing/2014/main" id="{B02B7626-D308-72B9-9C38-3AA880DE17C9}"/>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Oval 29">
                <a:extLst>
                  <a:ext uri="{FF2B5EF4-FFF2-40B4-BE49-F238E27FC236}">
                    <a16:creationId xmlns:a16="http://schemas.microsoft.com/office/drawing/2014/main" id="{4B7B3728-3B9A-D96E-6043-FFEA01B0E582}"/>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71" name="Graphic 70" descr="Board Of Directors with solid fill">
              <a:extLst>
                <a:ext uri="{FF2B5EF4-FFF2-40B4-BE49-F238E27FC236}">
                  <a16:creationId xmlns:a16="http://schemas.microsoft.com/office/drawing/2014/main" id="{B4EA6006-A848-43D7-3F61-BCFDB7FA0D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85414" y="5464970"/>
              <a:ext cx="454845" cy="454845"/>
            </a:xfrm>
            <a:prstGeom prst="rect">
              <a:avLst/>
            </a:prstGeom>
          </p:spPr>
        </p:pic>
        <p:sp>
          <p:nvSpPr>
            <p:cNvPr id="78" name="Subtitle 2">
              <a:extLst>
                <a:ext uri="{FF2B5EF4-FFF2-40B4-BE49-F238E27FC236}">
                  <a16:creationId xmlns:a16="http://schemas.microsoft.com/office/drawing/2014/main" id="{DFCB1CF2-9118-0BD5-E1CB-1A6C8BB603B6}"/>
                </a:ext>
              </a:extLst>
            </p:cNvPr>
            <p:cNvSpPr txBox="1">
              <a:spLocks/>
            </p:cNvSpPr>
            <p:nvPr/>
          </p:nvSpPr>
          <p:spPr>
            <a:xfrm>
              <a:off x="6487288" y="5905690"/>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6" name="Group 85">
            <a:extLst>
              <a:ext uri="{FF2B5EF4-FFF2-40B4-BE49-F238E27FC236}">
                <a16:creationId xmlns:a16="http://schemas.microsoft.com/office/drawing/2014/main" id="{C9FA557A-63D9-81C9-176A-A6A752A46948}"/>
              </a:ext>
            </a:extLst>
          </p:cNvPr>
          <p:cNvGrpSpPr/>
          <p:nvPr/>
        </p:nvGrpSpPr>
        <p:grpSpPr>
          <a:xfrm rot="6894300">
            <a:off x="3891950" y="3045140"/>
            <a:ext cx="2217356" cy="1467706"/>
            <a:chOff x="3558602" y="4911377"/>
            <a:chExt cx="2217356" cy="1467706"/>
          </a:xfrm>
        </p:grpSpPr>
        <p:grpSp>
          <p:nvGrpSpPr>
            <p:cNvPr id="31" name="Group 30">
              <a:extLst>
                <a:ext uri="{FF2B5EF4-FFF2-40B4-BE49-F238E27FC236}">
                  <a16:creationId xmlns:a16="http://schemas.microsoft.com/office/drawing/2014/main" id="{5A1C7A04-3567-B923-D02A-D0AAB36A43ED}"/>
                </a:ext>
              </a:extLst>
            </p:cNvPr>
            <p:cNvGrpSpPr/>
            <p:nvPr/>
          </p:nvGrpSpPr>
          <p:grpSpPr>
            <a:xfrm rot="13500000">
              <a:off x="3933427" y="4536552"/>
              <a:ext cx="1467706" cy="2217356"/>
              <a:chOff x="4429387" y="1465411"/>
              <a:chExt cx="1666613" cy="2517857"/>
            </a:xfrm>
            <a:solidFill>
              <a:schemeClr val="accent5">
                <a:lumMod val="75000"/>
              </a:schemeClr>
            </a:solidFill>
          </p:grpSpPr>
          <p:sp>
            <p:nvSpPr>
              <p:cNvPr id="32" name="Arrow: Down 31">
                <a:extLst>
                  <a:ext uri="{FF2B5EF4-FFF2-40B4-BE49-F238E27FC236}">
                    <a16:creationId xmlns:a16="http://schemas.microsoft.com/office/drawing/2014/main" id="{77C06490-C3A6-4012-110C-D68A9AA3C209}"/>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Oval 32">
                <a:extLst>
                  <a:ext uri="{FF2B5EF4-FFF2-40B4-BE49-F238E27FC236}">
                    <a16:creationId xmlns:a16="http://schemas.microsoft.com/office/drawing/2014/main" id="{CA4BD3E9-1B5A-0BB1-058B-C067B7EA6238}"/>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Oval 33">
                <a:extLst>
                  <a:ext uri="{FF2B5EF4-FFF2-40B4-BE49-F238E27FC236}">
                    <a16:creationId xmlns:a16="http://schemas.microsoft.com/office/drawing/2014/main" id="{EDEF2C8B-7C89-520F-7020-B7643ECED6A5}"/>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70" name="Graphic 69" descr="Blackboard with solid fill">
              <a:extLst>
                <a:ext uri="{FF2B5EF4-FFF2-40B4-BE49-F238E27FC236}">
                  <a16:creationId xmlns:a16="http://schemas.microsoft.com/office/drawing/2014/main" id="{3E1E8099-07CC-9BB0-6A5C-BB3C5582E2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307072" y="5276820"/>
              <a:ext cx="454845" cy="454845"/>
            </a:xfrm>
            <a:prstGeom prst="rect">
              <a:avLst/>
            </a:prstGeom>
          </p:spPr>
        </p:pic>
        <p:sp>
          <p:nvSpPr>
            <p:cNvPr id="79" name="Subtitle 2">
              <a:extLst>
                <a:ext uri="{FF2B5EF4-FFF2-40B4-BE49-F238E27FC236}">
                  <a16:creationId xmlns:a16="http://schemas.microsoft.com/office/drawing/2014/main" id="{0A1F1422-B672-2923-970F-C1984C50445E}"/>
                </a:ext>
              </a:extLst>
            </p:cNvPr>
            <p:cNvSpPr txBox="1">
              <a:spLocks/>
            </p:cNvSpPr>
            <p:nvPr/>
          </p:nvSpPr>
          <p:spPr>
            <a:xfrm>
              <a:off x="4114775" y="5752816"/>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6" name="Group 5">
            <a:extLst>
              <a:ext uri="{FF2B5EF4-FFF2-40B4-BE49-F238E27FC236}">
                <a16:creationId xmlns:a16="http://schemas.microsoft.com/office/drawing/2014/main" id="{599CE1C8-A864-9878-453A-07ED7FF7A58B}"/>
              </a:ext>
            </a:extLst>
          </p:cNvPr>
          <p:cNvGrpSpPr/>
          <p:nvPr/>
        </p:nvGrpSpPr>
        <p:grpSpPr>
          <a:xfrm rot="19635321">
            <a:off x="3908104" y="2847448"/>
            <a:ext cx="2217356" cy="1467706"/>
            <a:chOff x="2326445" y="3456338"/>
            <a:chExt cx="2217356" cy="1467706"/>
          </a:xfrm>
        </p:grpSpPr>
        <p:sp>
          <p:nvSpPr>
            <p:cNvPr id="36" name="Arrow: Down 35">
              <a:extLst>
                <a:ext uri="{FF2B5EF4-FFF2-40B4-BE49-F238E27FC236}">
                  <a16:creationId xmlns:a16="http://schemas.microsoft.com/office/drawing/2014/main" id="{7CB704E4-12D2-1C75-FA4C-CF7E089B7FCB}"/>
                </a:ext>
              </a:extLst>
            </p:cNvPr>
            <p:cNvSpPr/>
            <p:nvPr/>
          </p:nvSpPr>
          <p:spPr>
            <a:xfrm rot="15300000">
              <a:off x="2885964" y="3037670"/>
              <a:ext cx="1098317" cy="221735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Oval 36">
              <a:extLst>
                <a:ext uri="{FF2B5EF4-FFF2-40B4-BE49-F238E27FC236}">
                  <a16:creationId xmlns:a16="http://schemas.microsoft.com/office/drawing/2014/main" id="{E760FB2F-978B-18B0-3A18-D0A795660A1A}"/>
                </a:ext>
              </a:extLst>
            </p:cNvPr>
            <p:cNvSpPr/>
            <p:nvPr/>
          </p:nvSpPr>
          <p:spPr>
            <a:xfrm rot="15300000">
              <a:off x="2518607" y="3456338"/>
              <a:ext cx="1467706" cy="14677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Oval 37">
              <a:extLst>
                <a:ext uri="{FF2B5EF4-FFF2-40B4-BE49-F238E27FC236}">
                  <a16:creationId xmlns:a16="http://schemas.microsoft.com/office/drawing/2014/main" id="{AB9FE27F-2C7E-B7EC-05BE-C4CF9DC82C5A}"/>
                </a:ext>
              </a:extLst>
            </p:cNvPr>
            <p:cNvSpPr/>
            <p:nvPr/>
          </p:nvSpPr>
          <p:spPr>
            <a:xfrm rot="15300000">
              <a:off x="2701008" y="3646747"/>
              <a:ext cx="1098317" cy="10983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9" name="Graphic 68" descr="Bell with solid fill">
              <a:extLst>
                <a:ext uri="{FF2B5EF4-FFF2-40B4-BE49-F238E27FC236}">
                  <a16:creationId xmlns:a16="http://schemas.microsoft.com/office/drawing/2014/main" id="{876EF4D5-7AAF-EDE5-1138-68DE22FA386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026487" y="3732295"/>
              <a:ext cx="454845" cy="454845"/>
            </a:xfrm>
            <a:prstGeom prst="rect">
              <a:avLst/>
            </a:prstGeom>
          </p:spPr>
        </p:pic>
        <p:sp>
          <p:nvSpPr>
            <p:cNvPr id="80" name="Subtitle 2">
              <a:extLst>
                <a:ext uri="{FF2B5EF4-FFF2-40B4-BE49-F238E27FC236}">
                  <a16:creationId xmlns:a16="http://schemas.microsoft.com/office/drawing/2014/main" id="{0D8E68C2-754F-1F1C-346E-1DB673F082EA}"/>
                </a:ext>
              </a:extLst>
            </p:cNvPr>
            <p:cNvSpPr txBox="1">
              <a:spLocks/>
            </p:cNvSpPr>
            <p:nvPr/>
          </p:nvSpPr>
          <p:spPr>
            <a:xfrm>
              <a:off x="2825715" y="4181028"/>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sp>
        <p:nvSpPr>
          <p:cNvPr id="43" name="Oval 42">
            <a:extLst>
              <a:ext uri="{FF2B5EF4-FFF2-40B4-BE49-F238E27FC236}">
                <a16:creationId xmlns:a16="http://schemas.microsoft.com/office/drawing/2014/main" id="{00C2D0E1-F12C-CD90-0FFF-EAAE49725DA4}"/>
              </a:ext>
            </a:extLst>
          </p:cNvPr>
          <p:cNvSpPr/>
          <p:nvPr/>
        </p:nvSpPr>
        <p:spPr>
          <a:xfrm>
            <a:off x="2786655" y="316649"/>
            <a:ext cx="5960740" cy="5960740"/>
          </a:xfrm>
          <a:prstGeom prst="ellipse">
            <a:avLst/>
          </a:prstGeom>
          <a:solidFill>
            <a:schemeClr val="bg1">
              <a:lumMod val="95000"/>
            </a:schemeClr>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TextBox 72">
            <a:extLst>
              <a:ext uri="{FF2B5EF4-FFF2-40B4-BE49-F238E27FC236}">
                <a16:creationId xmlns:a16="http://schemas.microsoft.com/office/drawing/2014/main" id="{94091E47-09A9-1508-E9B3-CDD8E54B0C78}"/>
              </a:ext>
            </a:extLst>
          </p:cNvPr>
          <p:cNvSpPr txBox="1"/>
          <p:nvPr/>
        </p:nvSpPr>
        <p:spPr>
          <a:xfrm>
            <a:off x="3211252" y="2411410"/>
            <a:ext cx="5288345" cy="1754326"/>
          </a:xfrm>
          <a:prstGeom prst="rect">
            <a:avLst/>
          </a:prstGeom>
          <a:noFill/>
        </p:spPr>
        <p:txBody>
          <a:bodyPr wrap="square" rtlCol="0">
            <a:spAutoFit/>
          </a:bodyPr>
          <a:lstStyle/>
          <a:p>
            <a:pPr algn="ctr"/>
            <a:r>
              <a:rPr lang="es-CO" sz="5400" b="1">
                <a:solidFill>
                  <a:schemeClr val="accent3"/>
                </a:solidFill>
                <a:latin typeface="+mj-lt"/>
              </a:rPr>
              <a:t>TITLE</a:t>
            </a:r>
            <a:r>
              <a:rPr lang="es-CO" sz="5400" b="1">
                <a:solidFill>
                  <a:schemeClr val="accent6">
                    <a:lumMod val="50000"/>
                  </a:schemeClr>
                </a:solidFill>
                <a:latin typeface="+mj-lt"/>
              </a:rPr>
              <a:t> </a:t>
            </a:r>
            <a:r>
              <a:rPr lang="es-CO" sz="5400" b="1">
                <a:solidFill>
                  <a:schemeClr val="accent6"/>
                </a:solidFill>
                <a:latin typeface="+mj-lt"/>
              </a:rPr>
              <a:t>GOES</a:t>
            </a:r>
          </a:p>
          <a:p>
            <a:pPr algn="ctr"/>
            <a:r>
              <a:rPr lang="es-CO" sz="5400" b="1">
                <a:solidFill>
                  <a:schemeClr val="accent6"/>
                </a:solidFill>
                <a:latin typeface="+mj-lt"/>
              </a:rPr>
              <a:t>HERE</a:t>
            </a:r>
          </a:p>
        </p:txBody>
      </p:sp>
    </p:spTree>
    <p:extLst>
      <p:ext uri="{BB962C8B-B14F-4D97-AF65-F5344CB8AC3E}">
        <p14:creationId xmlns:p14="http://schemas.microsoft.com/office/powerpoint/2010/main" val="313424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7223A8F-2140-8779-6E3E-401AB35372A0}"/>
              </a:ext>
            </a:extLst>
          </p:cNvPr>
          <p:cNvSpPr/>
          <p:nvPr/>
        </p:nvSpPr>
        <p:spPr>
          <a:xfrm>
            <a:off x="5388450" y="449983"/>
            <a:ext cx="6039724" cy="6039724"/>
          </a:xfrm>
          <a:custGeom>
            <a:avLst/>
            <a:gdLst>
              <a:gd name="connsiteX0" fmla="*/ 3070024 w 6039724"/>
              <a:gd name="connsiteY0" fmla="*/ 319753 h 6039724"/>
              <a:gd name="connsiteX1" fmla="*/ 886964 w 6039724"/>
              <a:gd name="connsiteY1" fmla="*/ 1398099 h 6039724"/>
              <a:gd name="connsiteX2" fmla="*/ 347782 w 6039724"/>
              <a:gd name="connsiteY2" fmla="*/ 3821118 h 6039724"/>
              <a:gd name="connsiteX3" fmla="*/ 1858525 w 6039724"/>
              <a:gd name="connsiteY3" fmla="*/ 5764237 h 6039724"/>
              <a:gd name="connsiteX4" fmla="*/ 4281522 w 6039724"/>
              <a:gd name="connsiteY4" fmla="*/ 5764237 h 6039724"/>
              <a:gd name="connsiteX5" fmla="*/ 5792265 w 6039724"/>
              <a:gd name="connsiteY5" fmla="*/ 3821118 h 6039724"/>
              <a:gd name="connsiteX6" fmla="*/ 5253083 w 6039724"/>
              <a:gd name="connsiteY6" fmla="*/ 1398099 h 6039724"/>
              <a:gd name="connsiteX7" fmla="*/ 3019862 w 6039724"/>
              <a:gd name="connsiteY7" fmla="*/ 0 h 6039724"/>
              <a:gd name="connsiteX8" fmla="*/ 5441593 w 6039724"/>
              <a:gd name="connsiteY8" fmla="*/ 1196240 h 6039724"/>
              <a:gd name="connsiteX9" fmla="*/ 6039724 w 6039724"/>
              <a:gd name="connsiteY9" fmla="*/ 3884166 h 6039724"/>
              <a:gd name="connsiteX10" fmla="*/ 4363812 w 6039724"/>
              <a:gd name="connsiteY10" fmla="*/ 6039724 h 6039724"/>
              <a:gd name="connsiteX11" fmla="*/ 1675912 w 6039724"/>
              <a:gd name="connsiteY11" fmla="*/ 6039724 h 6039724"/>
              <a:gd name="connsiteX12" fmla="*/ 0 w 6039724"/>
              <a:gd name="connsiteY12" fmla="*/ 3884166 h 6039724"/>
              <a:gd name="connsiteX13" fmla="*/ 598131 w 6039724"/>
              <a:gd name="connsiteY13" fmla="*/ 1196240 h 603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39724" h="6039724">
                <a:moveTo>
                  <a:pt x="3070024" y="319753"/>
                </a:moveTo>
                <a:lnTo>
                  <a:pt x="886964" y="1398099"/>
                </a:lnTo>
                <a:lnTo>
                  <a:pt x="347782" y="3821118"/>
                </a:lnTo>
                <a:lnTo>
                  <a:pt x="1858525" y="5764237"/>
                </a:lnTo>
                <a:lnTo>
                  <a:pt x="4281522" y="5764237"/>
                </a:lnTo>
                <a:lnTo>
                  <a:pt x="5792265" y="3821118"/>
                </a:lnTo>
                <a:lnTo>
                  <a:pt x="5253083" y="1398099"/>
                </a:lnTo>
                <a:close/>
                <a:moveTo>
                  <a:pt x="3019862" y="0"/>
                </a:moveTo>
                <a:lnTo>
                  <a:pt x="5441593" y="1196240"/>
                </a:lnTo>
                <a:lnTo>
                  <a:pt x="6039724" y="3884166"/>
                </a:lnTo>
                <a:lnTo>
                  <a:pt x="4363812" y="6039724"/>
                </a:lnTo>
                <a:lnTo>
                  <a:pt x="1675912" y="6039724"/>
                </a:lnTo>
                <a:lnTo>
                  <a:pt x="0" y="3884166"/>
                </a:lnTo>
                <a:lnTo>
                  <a:pt x="598131" y="1196240"/>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a:p>
            <a:pPr algn="ctr"/>
            <a:endParaRPr lang="es-CO"/>
          </a:p>
        </p:txBody>
      </p:sp>
      <p:grpSp>
        <p:nvGrpSpPr>
          <p:cNvPr id="81" name="Group 80">
            <a:extLst>
              <a:ext uri="{FF2B5EF4-FFF2-40B4-BE49-F238E27FC236}">
                <a16:creationId xmlns:a16="http://schemas.microsoft.com/office/drawing/2014/main" id="{61B67ED8-195C-C8ED-E12F-14EE07A86BC6}"/>
              </a:ext>
            </a:extLst>
          </p:cNvPr>
          <p:cNvGrpSpPr/>
          <p:nvPr/>
        </p:nvGrpSpPr>
        <p:grpSpPr>
          <a:xfrm>
            <a:off x="5711352" y="685091"/>
            <a:ext cx="1467706" cy="2217356"/>
            <a:chOff x="3087421" y="666170"/>
            <a:chExt cx="1467706" cy="2217356"/>
          </a:xfrm>
        </p:grpSpPr>
        <p:grpSp>
          <p:nvGrpSpPr>
            <p:cNvPr id="39" name="Group 38">
              <a:extLst>
                <a:ext uri="{FF2B5EF4-FFF2-40B4-BE49-F238E27FC236}">
                  <a16:creationId xmlns:a16="http://schemas.microsoft.com/office/drawing/2014/main" id="{3544D93A-5898-1E31-26B0-F5111D504AC7}"/>
                </a:ext>
              </a:extLst>
            </p:cNvPr>
            <p:cNvGrpSpPr/>
            <p:nvPr/>
          </p:nvGrpSpPr>
          <p:grpSpPr>
            <a:xfrm rot="18900000">
              <a:off x="3087421" y="666170"/>
              <a:ext cx="1467706" cy="2217356"/>
              <a:chOff x="4429387" y="1465411"/>
              <a:chExt cx="1666613" cy="2517857"/>
            </a:xfrm>
          </p:grpSpPr>
          <p:sp>
            <p:nvSpPr>
              <p:cNvPr id="40" name="Arrow: Down 39">
                <a:extLst>
                  <a:ext uri="{FF2B5EF4-FFF2-40B4-BE49-F238E27FC236}">
                    <a16:creationId xmlns:a16="http://schemas.microsoft.com/office/drawing/2014/main" id="{175DB3A1-301D-5DCB-8EA8-26506B537EB6}"/>
                  </a:ext>
                </a:extLst>
              </p:cNvPr>
              <p:cNvSpPr/>
              <p:nvPr/>
            </p:nvSpPr>
            <p:spPr>
              <a:xfrm>
                <a:off x="4633517" y="1465411"/>
                <a:ext cx="1247165" cy="251785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Oval 40">
                <a:extLst>
                  <a:ext uri="{FF2B5EF4-FFF2-40B4-BE49-F238E27FC236}">
                    <a16:creationId xmlns:a16="http://schemas.microsoft.com/office/drawing/2014/main" id="{B4C03FD4-25D4-4238-2F8F-B99394B4517F}"/>
                  </a:ext>
                </a:extLst>
              </p:cNvPr>
              <p:cNvSpPr/>
              <p:nvPr/>
            </p:nvSpPr>
            <p:spPr>
              <a:xfrm>
                <a:off x="4429387" y="1677798"/>
                <a:ext cx="1666613" cy="1666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Oval 41">
                <a:extLst>
                  <a:ext uri="{FF2B5EF4-FFF2-40B4-BE49-F238E27FC236}">
                    <a16:creationId xmlns:a16="http://schemas.microsoft.com/office/drawing/2014/main" id="{3D6291F4-5E1D-803F-19F4-30DE7054385E}"/>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66" name="Graphic 65" descr="Africa with solid fill">
              <a:extLst>
                <a:ext uri="{FF2B5EF4-FFF2-40B4-BE49-F238E27FC236}">
                  <a16:creationId xmlns:a16="http://schemas.microsoft.com/office/drawing/2014/main" id="{C8CA40F7-91D7-86E4-8F1A-C2D097AFC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1410" y="1199900"/>
              <a:ext cx="454845" cy="454845"/>
            </a:xfrm>
            <a:prstGeom prst="rect">
              <a:avLst/>
            </a:prstGeom>
          </p:spPr>
        </p:pic>
        <p:sp>
          <p:nvSpPr>
            <p:cNvPr id="74" name="Subtitle 2">
              <a:extLst>
                <a:ext uri="{FF2B5EF4-FFF2-40B4-BE49-F238E27FC236}">
                  <a16:creationId xmlns:a16="http://schemas.microsoft.com/office/drawing/2014/main" id="{B0AFD087-EB08-6D98-C131-03C06FABC38A}"/>
                </a:ext>
              </a:extLst>
            </p:cNvPr>
            <p:cNvSpPr txBox="1">
              <a:spLocks/>
            </p:cNvSpPr>
            <p:nvPr/>
          </p:nvSpPr>
          <p:spPr>
            <a:xfrm>
              <a:off x="3253910" y="1633096"/>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2" name="Group 81">
            <a:extLst>
              <a:ext uri="{FF2B5EF4-FFF2-40B4-BE49-F238E27FC236}">
                <a16:creationId xmlns:a16="http://schemas.microsoft.com/office/drawing/2014/main" id="{57216E28-5C87-F4FE-8FD3-534B79F32AC5}"/>
              </a:ext>
            </a:extLst>
          </p:cNvPr>
          <p:cNvGrpSpPr/>
          <p:nvPr/>
        </p:nvGrpSpPr>
        <p:grpSpPr>
          <a:xfrm>
            <a:off x="7749605" y="18921"/>
            <a:ext cx="1467706" cy="2217356"/>
            <a:chOff x="5125674" y="0"/>
            <a:chExt cx="1467706" cy="2217356"/>
          </a:xfrm>
        </p:grpSpPr>
        <p:grpSp>
          <p:nvGrpSpPr>
            <p:cNvPr id="5" name="Group 4">
              <a:extLst>
                <a:ext uri="{FF2B5EF4-FFF2-40B4-BE49-F238E27FC236}">
                  <a16:creationId xmlns:a16="http://schemas.microsoft.com/office/drawing/2014/main" id="{04F39182-4698-4695-F517-9F43B293EDAB}"/>
                </a:ext>
              </a:extLst>
            </p:cNvPr>
            <p:cNvGrpSpPr/>
            <p:nvPr/>
          </p:nvGrpSpPr>
          <p:grpSpPr>
            <a:xfrm>
              <a:off x="5125674" y="0"/>
              <a:ext cx="1467706" cy="2217356"/>
              <a:chOff x="4429387" y="1465411"/>
              <a:chExt cx="1666613" cy="2517857"/>
            </a:xfrm>
          </p:grpSpPr>
          <p:sp>
            <p:nvSpPr>
              <p:cNvPr id="4" name="Arrow: Down 3">
                <a:extLst>
                  <a:ext uri="{FF2B5EF4-FFF2-40B4-BE49-F238E27FC236}">
                    <a16:creationId xmlns:a16="http://schemas.microsoft.com/office/drawing/2014/main" id="{24C328F9-6C95-5E18-454A-C0175A16A6D1}"/>
                  </a:ext>
                </a:extLst>
              </p:cNvPr>
              <p:cNvSpPr/>
              <p:nvPr/>
            </p:nvSpPr>
            <p:spPr>
              <a:xfrm>
                <a:off x="4633518" y="1465411"/>
                <a:ext cx="1247163" cy="251785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Oval 1">
                <a:extLst>
                  <a:ext uri="{FF2B5EF4-FFF2-40B4-BE49-F238E27FC236}">
                    <a16:creationId xmlns:a16="http://schemas.microsoft.com/office/drawing/2014/main" id="{798A8552-690B-9CFD-605C-199D2555EA1A}"/>
                  </a:ext>
                </a:extLst>
              </p:cNvPr>
              <p:cNvSpPr/>
              <p:nvPr/>
            </p:nvSpPr>
            <p:spPr>
              <a:xfrm>
                <a:off x="4429387" y="1677798"/>
                <a:ext cx="1666613" cy="1666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Oval 2">
                <a:extLst>
                  <a:ext uri="{FF2B5EF4-FFF2-40B4-BE49-F238E27FC236}">
                    <a16:creationId xmlns:a16="http://schemas.microsoft.com/office/drawing/2014/main" id="{A1163BF8-8785-2CB4-C6D3-AD9BEC52AFFD}"/>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67" name="Graphic 66" descr="Airplane with solid fill">
              <a:extLst>
                <a:ext uri="{FF2B5EF4-FFF2-40B4-BE49-F238E27FC236}">
                  <a16:creationId xmlns:a16="http://schemas.microsoft.com/office/drawing/2014/main" id="{2452E7BB-6418-DCBF-0F67-3DEEDE1F86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5533" y="389308"/>
              <a:ext cx="454845" cy="454845"/>
            </a:xfrm>
            <a:prstGeom prst="rect">
              <a:avLst/>
            </a:prstGeom>
          </p:spPr>
        </p:pic>
        <p:sp>
          <p:nvSpPr>
            <p:cNvPr id="75" name="Subtitle 2">
              <a:extLst>
                <a:ext uri="{FF2B5EF4-FFF2-40B4-BE49-F238E27FC236}">
                  <a16:creationId xmlns:a16="http://schemas.microsoft.com/office/drawing/2014/main" id="{8117032F-0E5D-605F-227E-E61608BB3E55}"/>
                </a:ext>
              </a:extLst>
            </p:cNvPr>
            <p:cNvSpPr txBox="1">
              <a:spLocks/>
            </p:cNvSpPr>
            <p:nvPr/>
          </p:nvSpPr>
          <p:spPr>
            <a:xfrm>
              <a:off x="5417919" y="860923"/>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3" name="Group 82">
            <a:extLst>
              <a:ext uri="{FF2B5EF4-FFF2-40B4-BE49-F238E27FC236}">
                <a16:creationId xmlns:a16="http://schemas.microsoft.com/office/drawing/2014/main" id="{68E1814F-730D-5E91-8BDC-444B5B751E07}"/>
              </a:ext>
            </a:extLst>
          </p:cNvPr>
          <p:cNvGrpSpPr/>
          <p:nvPr/>
        </p:nvGrpSpPr>
        <p:grpSpPr>
          <a:xfrm>
            <a:off x="9338170" y="1144561"/>
            <a:ext cx="2217356" cy="1467706"/>
            <a:chOff x="6714239" y="1125640"/>
            <a:chExt cx="2217356" cy="1467706"/>
          </a:xfrm>
        </p:grpSpPr>
        <p:grpSp>
          <p:nvGrpSpPr>
            <p:cNvPr id="19" name="Group 18">
              <a:extLst>
                <a:ext uri="{FF2B5EF4-FFF2-40B4-BE49-F238E27FC236}">
                  <a16:creationId xmlns:a16="http://schemas.microsoft.com/office/drawing/2014/main" id="{A27F6842-80C2-542F-2B44-56C9399451A3}"/>
                </a:ext>
              </a:extLst>
            </p:cNvPr>
            <p:cNvGrpSpPr/>
            <p:nvPr/>
          </p:nvGrpSpPr>
          <p:grpSpPr>
            <a:xfrm rot="2700000">
              <a:off x="7089064" y="750815"/>
              <a:ext cx="1467706" cy="2217356"/>
              <a:chOff x="4429387" y="1465411"/>
              <a:chExt cx="1666613" cy="2517857"/>
            </a:xfrm>
            <a:solidFill>
              <a:schemeClr val="accent4"/>
            </a:solidFill>
          </p:grpSpPr>
          <p:sp>
            <p:nvSpPr>
              <p:cNvPr id="20" name="Arrow: Down 19">
                <a:extLst>
                  <a:ext uri="{FF2B5EF4-FFF2-40B4-BE49-F238E27FC236}">
                    <a16:creationId xmlns:a16="http://schemas.microsoft.com/office/drawing/2014/main" id="{CA830A8B-86D5-2B77-137E-5325588E254A}"/>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Oval 20">
                <a:extLst>
                  <a:ext uri="{FF2B5EF4-FFF2-40B4-BE49-F238E27FC236}">
                    <a16:creationId xmlns:a16="http://schemas.microsoft.com/office/drawing/2014/main" id="{8C779AA5-2868-A0C0-745D-E1244F5244DB}"/>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Oval 21">
                <a:extLst>
                  <a:ext uri="{FF2B5EF4-FFF2-40B4-BE49-F238E27FC236}">
                    <a16:creationId xmlns:a16="http://schemas.microsoft.com/office/drawing/2014/main" id="{090318B8-725A-4517-8628-C694AD71A0E5}"/>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68" name="Graphic 67" descr="Aspiration with solid fill">
              <a:extLst>
                <a:ext uri="{FF2B5EF4-FFF2-40B4-BE49-F238E27FC236}">
                  <a16:creationId xmlns:a16="http://schemas.microsoft.com/office/drawing/2014/main" id="{DD8BAA0A-DA59-9616-B93B-E6F66C3591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7803" y="1187218"/>
              <a:ext cx="454845" cy="454845"/>
            </a:xfrm>
            <a:prstGeom prst="rect">
              <a:avLst/>
            </a:prstGeom>
          </p:spPr>
        </p:pic>
        <p:sp>
          <p:nvSpPr>
            <p:cNvPr id="76" name="Subtitle 2">
              <a:extLst>
                <a:ext uri="{FF2B5EF4-FFF2-40B4-BE49-F238E27FC236}">
                  <a16:creationId xmlns:a16="http://schemas.microsoft.com/office/drawing/2014/main" id="{7445A00F-61E4-6742-22C1-1998EB94CA18}"/>
                </a:ext>
              </a:extLst>
            </p:cNvPr>
            <p:cNvSpPr txBox="1">
              <a:spLocks/>
            </p:cNvSpPr>
            <p:nvPr/>
          </p:nvSpPr>
          <p:spPr>
            <a:xfrm>
              <a:off x="7506602" y="1680405"/>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4" name="Group 83">
            <a:extLst>
              <a:ext uri="{FF2B5EF4-FFF2-40B4-BE49-F238E27FC236}">
                <a16:creationId xmlns:a16="http://schemas.microsoft.com/office/drawing/2014/main" id="{06B346DF-F050-C47D-A511-5B1CEEDD38A9}"/>
              </a:ext>
            </a:extLst>
          </p:cNvPr>
          <p:cNvGrpSpPr/>
          <p:nvPr/>
        </p:nvGrpSpPr>
        <p:grpSpPr>
          <a:xfrm>
            <a:off x="9726769" y="3535958"/>
            <a:ext cx="2217356" cy="1467706"/>
            <a:chOff x="7102838" y="3517037"/>
            <a:chExt cx="2217356" cy="1467706"/>
          </a:xfrm>
        </p:grpSpPr>
        <p:grpSp>
          <p:nvGrpSpPr>
            <p:cNvPr id="23" name="Group 22">
              <a:extLst>
                <a:ext uri="{FF2B5EF4-FFF2-40B4-BE49-F238E27FC236}">
                  <a16:creationId xmlns:a16="http://schemas.microsoft.com/office/drawing/2014/main" id="{03A60B71-0540-6560-393C-26FB1BCB6E22}"/>
                </a:ext>
              </a:extLst>
            </p:cNvPr>
            <p:cNvGrpSpPr/>
            <p:nvPr/>
          </p:nvGrpSpPr>
          <p:grpSpPr>
            <a:xfrm rot="7200000">
              <a:off x="7477663" y="3142212"/>
              <a:ext cx="1467706" cy="2217356"/>
              <a:chOff x="4429387" y="1465411"/>
              <a:chExt cx="1666613" cy="2517857"/>
            </a:xfrm>
            <a:solidFill>
              <a:schemeClr val="accent5"/>
            </a:solidFill>
          </p:grpSpPr>
          <p:sp>
            <p:nvSpPr>
              <p:cNvPr id="24" name="Arrow: Down 23">
                <a:extLst>
                  <a:ext uri="{FF2B5EF4-FFF2-40B4-BE49-F238E27FC236}">
                    <a16:creationId xmlns:a16="http://schemas.microsoft.com/office/drawing/2014/main" id="{EF92BDBE-9E32-A458-3A2B-B7409AF1D88A}"/>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Oval 24">
                <a:extLst>
                  <a:ext uri="{FF2B5EF4-FFF2-40B4-BE49-F238E27FC236}">
                    <a16:creationId xmlns:a16="http://schemas.microsoft.com/office/drawing/2014/main" id="{B96D7710-8552-772F-9941-F056E100F189}"/>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Oval 25">
                <a:extLst>
                  <a:ext uri="{FF2B5EF4-FFF2-40B4-BE49-F238E27FC236}">
                    <a16:creationId xmlns:a16="http://schemas.microsoft.com/office/drawing/2014/main" id="{C9BD3CCA-BFFA-550D-A028-BA5B1BBB44C4}"/>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72" name="Graphic 71" descr="City with solid fill">
              <a:extLst>
                <a:ext uri="{FF2B5EF4-FFF2-40B4-BE49-F238E27FC236}">
                  <a16:creationId xmlns:a16="http://schemas.microsoft.com/office/drawing/2014/main" id="{BF552CDB-D7AA-3531-733C-01DCD01D0A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6720" y="3840413"/>
              <a:ext cx="454845" cy="454845"/>
            </a:xfrm>
            <a:prstGeom prst="rect">
              <a:avLst/>
            </a:prstGeom>
          </p:spPr>
        </p:pic>
        <p:sp>
          <p:nvSpPr>
            <p:cNvPr id="77" name="Subtitle 2">
              <a:extLst>
                <a:ext uri="{FF2B5EF4-FFF2-40B4-BE49-F238E27FC236}">
                  <a16:creationId xmlns:a16="http://schemas.microsoft.com/office/drawing/2014/main" id="{BB9A54E2-E700-9B6C-8C77-C6056EC09A0C}"/>
                </a:ext>
              </a:extLst>
            </p:cNvPr>
            <p:cNvSpPr txBox="1">
              <a:spLocks/>
            </p:cNvSpPr>
            <p:nvPr/>
          </p:nvSpPr>
          <p:spPr>
            <a:xfrm>
              <a:off x="7973299" y="4346329"/>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5" name="Group 84">
            <a:extLst>
              <a:ext uri="{FF2B5EF4-FFF2-40B4-BE49-F238E27FC236}">
                <a16:creationId xmlns:a16="http://schemas.microsoft.com/office/drawing/2014/main" id="{982E2E81-6888-20F5-3DF6-C3E6407E4334}"/>
              </a:ext>
            </a:extLst>
          </p:cNvPr>
          <p:cNvGrpSpPr/>
          <p:nvPr/>
        </p:nvGrpSpPr>
        <p:grpSpPr>
          <a:xfrm>
            <a:off x="8709022" y="4640644"/>
            <a:ext cx="1467706" cy="2217356"/>
            <a:chOff x="6085091" y="4621723"/>
            <a:chExt cx="1467706" cy="2217356"/>
          </a:xfrm>
        </p:grpSpPr>
        <p:grpSp>
          <p:nvGrpSpPr>
            <p:cNvPr id="27" name="Group 26">
              <a:extLst>
                <a:ext uri="{FF2B5EF4-FFF2-40B4-BE49-F238E27FC236}">
                  <a16:creationId xmlns:a16="http://schemas.microsoft.com/office/drawing/2014/main" id="{0331554B-D0F8-03AA-DBE3-D69897D55B50}"/>
                </a:ext>
              </a:extLst>
            </p:cNvPr>
            <p:cNvGrpSpPr/>
            <p:nvPr/>
          </p:nvGrpSpPr>
          <p:grpSpPr>
            <a:xfrm rot="9000000">
              <a:off x="6085091" y="4621723"/>
              <a:ext cx="1467706" cy="2217356"/>
              <a:chOff x="4429387" y="1465411"/>
              <a:chExt cx="1666613" cy="2517857"/>
            </a:xfrm>
            <a:solidFill>
              <a:schemeClr val="accent6"/>
            </a:solidFill>
          </p:grpSpPr>
          <p:sp>
            <p:nvSpPr>
              <p:cNvPr id="28" name="Arrow: Down 27">
                <a:extLst>
                  <a:ext uri="{FF2B5EF4-FFF2-40B4-BE49-F238E27FC236}">
                    <a16:creationId xmlns:a16="http://schemas.microsoft.com/office/drawing/2014/main" id="{4DEF3CB1-BBC9-FDA0-4C40-BAF080F22165}"/>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Oval 28">
                <a:extLst>
                  <a:ext uri="{FF2B5EF4-FFF2-40B4-BE49-F238E27FC236}">
                    <a16:creationId xmlns:a16="http://schemas.microsoft.com/office/drawing/2014/main" id="{B02B7626-D308-72B9-9C38-3AA880DE17C9}"/>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Oval 29">
                <a:extLst>
                  <a:ext uri="{FF2B5EF4-FFF2-40B4-BE49-F238E27FC236}">
                    <a16:creationId xmlns:a16="http://schemas.microsoft.com/office/drawing/2014/main" id="{4B7B3728-3B9A-D96E-6043-FFEA01B0E582}"/>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71" name="Graphic 70" descr="Board Of Directors with solid fill">
              <a:extLst>
                <a:ext uri="{FF2B5EF4-FFF2-40B4-BE49-F238E27FC236}">
                  <a16:creationId xmlns:a16="http://schemas.microsoft.com/office/drawing/2014/main" id="{B4EA6006-A848-43D7-3F61-BCFDB7FA0D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85414" y="5464970"/>
              <a:ext cx="454845" cy="454845"/>
            </a:xfrm>
            <a:prstGeom prst="rect">
              <a:avLst/>
            </a:prstGeom>
          </p:spPr>
        </p:pic>
        <p:sp>
          <p:nvSpPr>
            <p:cNvPr id="78" name="Subtitle 2">
              <a:extLst>
                <a:ext uri="{FF2B5EF4-FFF2-40B4-BE49-F238E27FC236}">
                  <a16:creationId xmlns:a16="http://schemas.microsoft.com/office/drawing/2014/main" id="{DFCB1CF2-9118-0BD5-E1CB-1A6C8BB603B6}"/>
                </a:ext>
              </a:extLst>
            </p:cNvPr>
            <p:cNvSpPr txBox="1">
              <a:spLocks/>
            </p:cNvSpPr>
            <p:nvPr/>
          </p:nvSpPr>
          <p:spPr>
            <a:xfrm>
              <a:off x="6487288" y="5905690"/>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86" name="Group 85">
            <a:extLst>
              <a:ext uri="{FF2B5EF4-FFF2-40B4-BE49-F238E27FC236}">
                <a16:creationId xmlns:a16="http://schemas.microsoft.com/office/drawing/2014/main" id="{C9FA557A-63D9-81C9-176A-A6A752A46948}"/>
              </a:ext>
            </a:extLst>
          </p:cNvPr>
          <p:cNvGrpSpPr/>
          <p:nvPr/>
        </p:nvGrpSpPr>
        <p:grpSpPr>
          <a:xfrm>
            <a:off x="6182533" y="4930298"/>
            <a:ext cx="2217356" cy="1467706"/>
            <a:chOff x="3558602" y="4911377"/>
            <a:chExt cx="2217356" cy="1467706"/>
          </a:xfrm>
        </p:grpSpPr>
        <p:grpSp>
          <p:nvGrpSpPr>
            <p:cNvPr id="31" name="Group 30">
              <a:extLst>
                <a:ext uri="{FF2B5EF4-FFF2-40B4-BE49-F238E27FC236}">
                  <a16:creationId xmlns:a16="http://schemas.microsoft.com/office/drawing/2014/main" id="{5A1C7A04-3567-B923-D02A-D0AAB36A43ED}"/>
                </a:ext>
              </a:extLst>
            </p:cNvPr>
            <p:cNvGrpSpPr/>
            <p:nvPr/>
          </p:nvGrpSpPr>
          <p:grpSpPr>
            <a:xfrm rot="13500000">
              <a:off x="3933427" y="4536552"/>
              <a:ext cx="1467706" cy="2217356"/>
              <a:chOff x="4429387" y="1465411"/>
              <a:chExt cx="1666613" cy="2517857"/>
            </a:xfrm>
            <a:solidFill>
              <a:schemeClr val="accent5">
                <a:lumMod val="75000"/>
              </a:schemeClr>
            </a:solidFill>
          </p:grpSpPr>
          <p:sp>
            <p:nvSpPr>
              <p:cNvPr id="32" name="Arrow: Down 31">
                <a:extLst>
                  <a:ext uri="{FF2B5EF4-FFF2-40B4-BE49-F238E27FC236}">
                    <a16:creationId xmlns:a16="http://schemas.microsoft.com/office/drawing/2014/main" id="{77C06490-C3A6-4012-110C-D68A9AA3C209}"/>
                  </a:ext>
                </a:extLst>
              </p:cNvPr>
              <p:cNvSpPr/>
              <p:nvPr/>
            </p:nvSpPr>
            <p:spPr>
              <a:xfrm>
                <a:off x="4633518" y="1465411"/>
                <a:ext cx="1247163" cy="2517857"/>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Oval 32">
                <a:extLst>
                  <a:ext uri="{FF2B5EF4-FFF2-40B4-BE49-F238E27FC236}">
                    <a16:creationId xmlns:a16="http://schemas.microsoft.com/office/drawing/2014/main" id="{CA4BD3E9-1B5A-0BB1-058B-C067B7EA6238}"/>
                  </a:ext>
                </a:extLst>
              </p:cNvPr>
              <p:cNvSpPr/>
              <p:nvPr/>
            </p:nvSpPr>
            <p:spPr>
              <a:xfrm>
                <a:off x="4429387" y="1677798"/>
                <a:ext cx="1666613" cy="1666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Oval 33">
                <a:extLst>
                  <a:ext uri="{FF2B5EF4-FFF2-40B4-BE49-F238E27FC236}">
                    <a16:creationId xmlns:a16="http://schemas.microsoft.com/office/drawing/2014/main" id="{EDEF2C8B-7C89-520F-7020-B7643ECED6A5}"/>
                  </a:ext>
                </a:extLst>
              </p:cNvPr>
              <p:cNvSpPr/>
              <p:nvPr/>
            </p:nvSpPr>
            <p:spPr>
              <a:xfrm>
                <a:off x="4633518" y="1883328"/>
                <a:ext cx="1247164" cy="124716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70" name="Graphic 69" descr="Blackboard with solid fill">
              <a:extLst>
                <a:ext uri="{FF2B5EF4-FFF2-40B4-BE49-F238E27FC236}">
                  <a16:creationId xmlns:a16="http://schemas.microsoft.com/office/drawing/2014/main" id="{3E1E8099-07CC-9BB0-6A5C-BB3C5582E2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07072" y="5276820"/>
              <a:ext cx="454845" cy="454845"/>
            </a:xfrm>
            <a:prstGeom prst="rect">
              <a:avLst/>
            </a:prstGeom>
          </p:spPr>
        </p:pic>
        <p:sp>
          <p:nvSpPr>
            <p:cNvPr id="79" name="Subtitle 2">
              <a:extLst>
                <a:ext uri="{FF2B5EF4-FFF2-40B4-BE49-F238E27FC236}">
                  <a16:creationId xmlns:a16="http://schemas.microsoft.com/office/drawing/2014/main" id="{0A1F1422-B672-2923-970F-C1984C50445E}"/>
                </a:ext>
              </a:extLst>
            </p:cNvPr>
            <p:cNvSpPr txBox="1">
              <a:spLocks/>
            </p:cNvSpPr>
            <p:nvPr/>
          </p:nvSpPr>
          <p:spPr>
            <a:xfrm>
              <a:off x="4114775" y="5752816"/>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grpSp>
        <p:nvGrpSpPr>
          <p:cNvPr id="6" name="Group 5">
            <a:extLst>
              <a:ext uri="{FF2B5EF4-FFF2-40B4-BE49-F238E27FC236}">
                <a16:creationId xmlns:a16="http://schemas.microsoft.com/office/drawing/2014/main" id="{599CE1C8-A864-9878-453A-07ED7FF7A58B}"/>
              </a:ext>
            </a:extLst>
          </p:cNvPr>
          <p:cNvGrpSpPr/>
          <p:nvPr/>
        </p:nvGrpSpPr>
        <p:grpSpPr>
          <a:xfrm>
            <a:off x="4950376" y="3475259"/>
            <a:ext cx="2217356" cy="1467706"/>
            <a:chOff x="2326445" y="3456338"/>
            <a:chExt cx="2217356" cy="1467706"/>
          </a:xfrm>
        </p:grpSpPr>
        <p:sp>
          <p:nvSpPr>
            <p:cNvPr id="36" name="Arrow: Down 35">
              <a:extLst>
                <a:ext uri="{FF2B5EF4-FFF2-40B4-BE49-F238E27FC236}">
                  <a16:creationId xmlns:a16="http://schemas.microsoft.com/office/drawing/2014/main" id="{7CB704E4-12D2-1C75-FA4C-CF7E089B7FCB}"/>
                </a:ext>
              </a:extLst>
            </p:cNvPr>
            <p:cNvSpPr/>
            <p:nvPr/>
          </p:nvSpPr>
          <p:spPr>
            <a:xfrm rot="15300000">
              <a:off x="2885964" y="3037670"/>
              <a:ext cx="1098317" cy="221735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Oval 36">
              <a:extLst>
                <a:ext uri="{FF2B5EF4-FFF2-40B4-BE49-F238E27FC236}">
                  <a16:creationId xmlns:a16="http://schemas.microsoft.com/office/drawing/2014/main" id="{E760FB2F-978B-18B0-3A18-D0A795660A1A}"/>
                </a:ext>
              </a:extLst>
            </p:cNvPr>
            <p:cNvSpPr/>
            <p:nvPr/>
          </p:nvSpPr>
          <p:spPr>
            <a:xfrm rot="15300000">
              <a:off x="2518607" y="3456338"/>
              <a:ext cx="1467706" cy="14677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Oval 37">
              <a:extLst>
                <a:ext uri="{FF2B5EF4-FFF2-40B4-BE49-F238E27FC236}">
                  <a16:creationId xmlns:a16="http://schemas.microsoft.com/office/drawing/2014/main" id="{AB9FE27F-2C7E-B7EC-05BE-C4CF9DC82C5A}"/>
                </a:ext>
              </a:extLst>
            </p:cNvPr>
            <p:cNvSpPr/>
            <p:nvPr/>
          </p:nvSpPr>
          <p:spPr>
            <a:xfrm rot="15300000">
              <a:off x="2701008" y="3646747"/>
              <a:ext cx="1098317" cy="10983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9" name="Graphic 68" descr="Bell with solid fill">
              <a:extLst>
                <a:ext uri="{FF2B5EF4-FFF2-40B4-BE49-F238E27FC236}">
                  <a16:creationId xmlns:a16="http://schemas.microsoft.com/office/drawing/2014/main" id="{876EF4D5-7AAF-EDE5-1138-68DE22FA386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26487" y="3732295"/>
              <a:ext cx="454845" cy="454845"/>
            </a:xfrm>
            <a:prstGeom prst="rect">
              <a:avLst/>
            </a:prstGeom>
          </p:spPr>
        </p:pic>
        <p:sp>
          <p:nvSpPr>
            <p:cNvPr id="80" name="Subtitle 2">
              <a:extLst>
                <a:ext uri="{FF2B5EF4-FFF2-40B4-BE49-F238E27FC236}">
                  <a16:creationId xmlns:a16="http://schemas.microsoft.com/office/drawing/2014/main" id="{0D8E68C2-754F-1F1C-346E-1DB673F082EA}"/>
                </a:ext>
              </a:extLst>
            </p:cNvPr>
            <p:cNvSpPr txBox="1">
              <a:spLocks/>
            </p:cNvSpPr>
            <p:nvPr/>
          </p:nvSpPr>
          <p:spPr>
            <a:xfrm>
              <a:off x="2825715" y="4181028"/>
              <a:ext cx="870071" cy="32316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900">
                  <a:solidFill>
                    <a:schemeClr val="accent6">
                      <a:lumMod val="50000"/>
                    </a:schemeClr>
                  </a:solidFill>
                  <a:latin typeface="Poppins" panose="00000500000000000000" pitchFamily="2" charset="0"/>
                  <a:ea typeface="Lato Light" panose="020F0502020204030203" pitchFamily="34" charset="0"/>
                  <a:cs typeface="Poppins" panose="00000500000000000000" pitchFamily="2" charset="0"/>
                </a:rPr>
                <a:t>Green marketing</a:t>
              </a:r>
            </a:p>
          </p:txBody>
        </p:sp>
      </p:grpSp>
      <p:sp>
        <p:nvSpPr>
          <p:cNvPr id="43" name="Oval 42">
            <a:extLst>
              <a:ext uri="{FF2B5EF4-FFF2-40B4-BE49-F238E27FC236}">
                <a16:creationId xmlns:a16="http://schemas.microsoft.com/office/drawing/2014/main" id="{00C2D0E1-F12C-CD90-0FFF-EAAE49725DA4}"/>
              </a:ext>
            </a:extLst>
          </p:cNvPr>
          <p:cNvSpPr/>
          <p:nvPr/>
        </p:nvSpPr>
        <p:spPr>
          <a:xfrm>
            <a:off x="7267103" y="2391839"/>
            <a:ext cx="2296576" cy="2296576"/>
          </a:xfrm>
          <a:prstGeom prst="ellipse">
            <a:avLst/>
          </a:prstGeom>
          <a:solidFill>
            <a:schemeClr val="bg1">
              <a:lumMod val="95000"/>
            </a:schemeClr>
          </a:solid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TextBox 72">
            <a:extLst>
              <a:ext uri="{FF2B5EF4-FFF2-40B4-BE49-F238E27FC236}">
                <a16:creationId xmlns:a16="http://schemas.microsoft.com/office/drawing/2014/main" id="{94091E47-09A9-1508-E9B3-CDD8E54B0C78}"/>
              </a:ext>
            </a:extLst>
          </p:cNvPr>
          <p:cNvSpPr txBox="1"/>
          <p:nvPr/>
        </p:nvSpPr>
        <p:spPr>
          <a:xfrm>
            <a:off x="7195278" y="3126184"/>
            <a:ext cx="2464383" cy="954107"/>
          </a:xfrm>
          <a:prstGeom prst="rect">
            <a:avLst/>
          </a:prstGeom>
          <a:noFill/>
        </p:spPr>
        <p:txBody>
          <a:bodyPr wrap="square" rtlCol="0">
            <a:spAutoFit/>
          </a:bodyPr>
          <a:lstStyle/>
          <a:p>
            <a:pPr algn="ctr"/>
            <a:r>
              <a:rPr lang="es-CO" sz="2800" b="1">
                <a:solidFill>
                  <a:schemeClr val="accent3"/>
                </a:solidFill>
                <a:latin typeface="+mj-lt"/>
              </a:rPr>
              <a:t>TITLE</a:t>
            </a:r>
            <a:r>
              <a:rPr lang="es-CO" sz="2800" b="1">
                <a:solidFill>
                  <a:schemeClr val="accent6">
                    <a:lumMod val="50000"/>
                  </a:schemeClr>
                </a:solidFill>
                <a:latin typeface="+mj-lt"/>
              </a:rPr>
              <a:t> </a:t>
            </a:r>
            <a:r>
              <a:rPr lang="es-CO" sz="2800" b="1">
                <a:solidFill>
                  <a:schemeClr val="accent6"/>
                </a:solidFill>
                <a:latin typeface="+mj-lt"/>
              </a:rPr>
              <a:t>GOES</a:t>
            </a:r>
          </a:p>
          <a:p>
            <a:pPr algn="ctr"/>
            <a:r>
              <a:rPr lang="es-CO" sz="2800" b="1">
                <a:solidFill>
                  <a:schemeClr val="accent6"/>
                </a:solidFill>
                <a:latin typeface="+mj-lt"/>
              </a:rPr>
              <a:t>HERE</a:t>
            </a:r>
          </a:p>
        </p:txBody>
      </p:sp>
      <p:pic>
        <p:nvPicPr>
          <p:cNvPr id="9" name="Picture 8" descr="A person holding a phone&#10;&#10;Description automatically generated">
            <a:extLst>
              <a:ext uri="{FF2B5EF4-FFF2-40B4-BE49-F238E27FC236}">
                <a16:creationId xmlns:a16="http://schemas.microsoft.com/office/drawing/2014/main" id="{4D71A26E-55B5-B034-ECD6-03CF48DA0D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202" y="0"/>
            <a:ext cx="4572000" cy="6858000"/>
          </a:xfrm>
          <a:prstGeom prst="rect">
            <a:avLst/>
          </a:prstGeom>
        </p:spPr>
      </p:pic>
      <p:sp>
        <p:nvSpPr>
          <p:cNvPr id="10" name="TextBox 9">
            <a:extLst>
              <a:ext uri="{FF2B5EF4-FFF2-40B4-BE49-F238E27FC236}">
                <a16:creationId xmlns:a16="http://schemas.microsoft.com/office/drawing/2014/main" id="{D6FAF78A-01A2-3626-A3F6-03E28BC619FD}"/>
              </a:ext>
            </a:extLst>
          </p:cNvPr>
          <p:cNvSpPr txBox="1"/>
          <p:nvPr/>
        </p:nvSpPr>
        <p:spPr>
          <a:xfrm>
            <a:off x="327525" y="3978638"/>
            <a:ext cx="3878545" cy="1323439"/>
          </a:xfrm>
          <a:prstGeom prst="rect">
            <a:avLst/>
          </a:prstGeom>
          <a:noFill/>
        </p:spPr>
        <p:txBody>
          <a:bodyPr wrap="square" rtlCol="0">
            <a:spAutoFit/>
          </a:bodyPr>
          <a:lstStyle/>
          <a:p>
            <a:r>
              <a:rPr lang="es-CO" sz="4000" b="1">
                <a:solidFill>
                  <a:schemeClr val="bg1"/>
                </a:solidFill>
                <a:effectLst>
                  <a:outerShdw blurRad="38100" dist="38100" dir="2700000" algn="tl">
                    <a:srgbClr val="000000">
                      <a:alpha val="43137"/>
                    </a:srgbClr>
                  </a:outerShdw>
                </a:effectLst>
                <a:latin typeface="+mj-lt"/>
              </a:rPr>
              <a:t>TITLE GOES</a:t>
            </a:r>
          </a:p>
          <a:p>
            <a:r>
              <a:rPr lang="es-CO" sz="4000" b="1">
                <a:solidFill>
                  <a:schemeClr val="bg1"/>
                </a:solidFill>
                <a:effectLst>
                  <a:outerShdw blurRad="38100" dist="38100" dir="2700000" algn="tl">
                    <a:srgbClr val="000000">
                      <a:alpha val="43137"/>
                    </a:srgbClr>
                  </a:outerShdw>
                </a:effectLst>
                <a:latin typeface="+mj-lt"/>
              </a:rPr>
              <a:t>HERE</a:t>
            </a:r>
          </a:p>
        </p:txBody>
      </p:sp>
    </p:spTree>
    <p:extLst>
      <p:ext uri="{BB962C8B-B14F-4D97-AF65-F5344CB8AC3E}">
        <p14:creationId xmlns:p14="http://schemas.microsoft.com/office/powerpoint/2010/main" val="2382882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4E714A0C-466B-42B9-09C3-6B1E4B4E834A}"/>
              </a:ext>
            </a:extLst>
          </p:cNvPr>
          <p:cNvSpPr/>
          <p:nvPr/>
        </p:nvSpPr>
        <p:spPr>
          <a:xfrm rot="5400000">
            <a:off x="2459771" y="-654842"/>
            <a:ext cx="1600198" cy="4510086"/>
          </a:xfrm>
          <a:prstGeom prst="round2SameRect">
            <a:avLst>
              <a:gd name="adj1" fmla="val 39309"/>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5" name="Rectangle: Top Corners Rounded 4">
            <a:extLst>
              <a:ext uri="{FF2B5EF4-FFF2-40B4-BE49-F238E27FC236}">
                <a16:creationId xmlns:a16="http://schemas.microsoft.com/office/drawing/2014/main" id="{71C2E7B0-A378-CBDB-0E28-E6FAA14F9A92}"/>
              </a:ext>
            </a:extLst>
          </p:cNvPr>
          <p:cNvSpPr/>
          <p:nvPr/>
        </p:nvSpPr>
        <p:spPr>
          <a:xfrm rot="5400000">
            <a:off x="1945421" y="-654842"/>
            <a:ext cx="1600198" cy="4510086"/>
          </a:xfrm>
          <a:prstGeom prst="round2SameRect">
            <a:avLst>
              <a:gd name="adj1" fmla="val 3930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Oval 8">
            <a:extLst>
              <a:ext uri="{FF2B5EF4-FFF2-40B4-BE49-F238E27FC236}">
                <a16:creationId xmlns:a16="http://schemas.microsoft.com/office/drawing/2014/main" id="{88FAC0C3-C9E7-8DEC-BFC7-B4BB576789C5}"/>
              </a:ext>
            </a:extLst>
          </p:cNvPr>
          <p:cNvSpPr/>
          <p:nvPr/>
        </p:nvSpPr>
        <p:spPr>
          <a:xfrm>
            <a:off x="3813114" y="1174750"/>
            <a:ext cx="800100" cy="8001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Straight Connector 10">
            <a:extLst>
              <a:ext uri="{FF2B5EF4-FFF2-40B4-BE49-F238E27FC236}">
                <a16:creationId xmlns:a16="http://schemas.microsoft.com/office/drawing/2014/main" id="{6C7F0D99-4F9A-20D2-12A3-8FCAA4009B03}"/>
              </a:ext>
            </a:extLst>
          </p:cNvPr>
          <p:cNvCxnSpPr/>
          <p:nvPr/>
        </p:nvCxnSpPr>
        <p:spPr>
          <a:xfrm>
            <a:off x="1433453" y="1082675"/>
            <a:ext cx="0" cy="10414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Top Corners Rounded 12">
            <a:extLst>
              <a:ext uri="{FF2B5EF4-FFF2-40B4-BE49-F238E27FC236}">
                <a16:creationId xmlns:a16="http://schemas.microsoft.com/office/drawing/2014/main" id="{8F3504D1-7872-F076-6E3D-31D5CCBC4FD4}"/>
              </a:ext>
            </a:extLst>
          </p:cNvPr>
          <p:cNvSpPr/>
          <p:nvPr/>
        </p:nvSpPr>
        <p:spPr>
          <a:xfrm rot="5400000">
            <a:off x="2459771" y="1320004"/>
            <a:ext cx="1600198" cy="4510086"/>
          </a:xfrm>
          <a:prstGeom prst="round2SameRect">
            <a:avLst>
              <a:gd name="adj1" fmla="val 39309"/>
              <a:gd name="adj2"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4" name="Rectangle: Top Corners Rounded 13">
            <a:extLst>
              <a:ext uri="{FF2B5EF4-FFF2-40B4-BE49-F238E27FC236}">
                <a16:creationId xmlns:a16="http://schemas.microsoft.com/office/drawing/2014/main" id="{382E8AEA-6670-21AB-40C2-F7FA198B6B0F}"/>
              </a:ext>
            </a:extLst>
          </p:cNvPr>
          <p:cNvSpPr/>
          <p:nvPr/>
        </p:nvSpPr>
        <p:spPr>
          <a:xfrm rot="5400000">
            <a:off x="1945421" y="1320004"/>
            <a:ext cx="1600198" cy="4510086"/>
          </a:xfrm>
          <a:prstGeom prst="round2SameRect">
            <a:avLst>
              <a:gd name="adj1" fmla="val 3930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Oval 15">
            <a:extLst>
              <a:ext uri="{FF2B5EF4-FFF2-40B4-BE49-F238E27FC236}">
                <a16:creationId xmlns:a16="http://schemas.microsoft.com/office/drawing/2014/main" id="{1464C728-5CA4-E6FE-05ED-F8405AFC7214}"/>
              </a:ext>
            </a:extLst>
          </p:cNvPr>
          <p:cNvSpPr/>
          <p:nvPr/>
        </p:nvSpPr>
        <p:spPr>
          <a:xfrm>
            <a:off x="3813114" y="3149596"/>
            <a:ext cx="800100" cy="8001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 name="Straight Connector 16">
            <a:extLst>
              <a:ext uri="{FF2B5EF4-FFF2-40B4-BE49-F238E27FC236}">
                <a16:creationId xmlns:a16="http://schemas.microsoft.com/office/drawing/2014/main" id="{FAB8F399-836D-4486-E22C-B0D290ADD5CE}"/>
              </a:ext>
            </a:extLst>
          </p:cNvPr>
          <p:cNvCxnSpPr/>
          <p:nvPr/>
        </p:nvCxnSpPr>
        <p:spPr>
          <a:xfrm>
            <a:off x="1433453" y="3057521"/>
            <a:ext cx="0" cy="104140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Top Corners Rounded 18">
            <a:extLst>
              <a:ext uri="{FF2B5EF4-FFF2-40B4-BE49-F238E27FC236}">
                <a16:creationId xmlns:a16="http://schemas.microsoft.com/office/drawing/2014/main" id="{741B0E41-22AD-6AB9-2E0F-21DD2DDB1653}"/>
              </a:ext>
            </a:extLst>
          </p:cNvPr>
          <p:cNvSpPr/>
          <p:nvPr/>
        </p:nvSpPr>
        <p:spPr>
          <a:xfrm rot="5400000">
            <a:off x="2459771" y="3202775"/>
            <a:ext cx="1600198" cy="4510086"/>
          </a:xfrm>
          <a:prstGeom prst="round2SameRect">
            <a:avLst>
              <a:gd name="adj1" fmla="val 39309"/>
              <a:gd name="adj2"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Rectangle: Top Corners Rounded 19">
            <a:extLst>
              <a:ext uri="{FF2B5EF4-FFF2-40B4-BE49-F238E27FC236}">
                <a16:creationId xmlns:a16="http://schemas.microsoft.com/office/drawing/2014/main" id="{6D8ACF70-D4CC-F0B4-78A8-E12B58D80186}"/>
              </a:ext>
            </a:extLst>
          </p:cNvPr>
          <p:cNvSpPr/>
          <p:nvPr/>
        </p:nvSpPr>
        <p:spPr>
          <a:xfrm rot="5400000">
            <a:off x="1945421" y="3202775"/>
            <a:ext cx="1600198" cy="4510086"/>
          </a:xfrm>
          <a:prstGeom prst="round2SameRect">
            <a:avLst>
              <a:gd name="adj1" fmla="val 3930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Oval 21">
            <a:extLst>
              <a:ext uri="{FF2B5EF4-FFF2-40B4-BE49-F238E27FC236}">
                <a16:creationId xmlns:a16="http://schemas.microsoft.com/office/drawing/2014/main" id="{DF7D809C-C230-1E69-6D5C-3D1D523C9CE0}"/>
              </a:ext>
            </a:extLst>
          </p:cNvPr>
          <p:cNvSpPr/>
          <p:nvPr/>
        </p:nvSpPr>
        <p:spPr>
          <a:xfrm>
            <a:off x="3813114" y="5032367"/>
            <a:ext cx="800100" cy="8001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22">
            <a:extLst>
              <a:ext uri="{FF2B5EF4-FFF2-40B4-BE49-F238E27FC236}">
                <a16:creationId xmlns:a16="http://schemas.microsoft.com/office/drawing/2014/main" id="{410F8AC6-0080-22CB-4F15-BCC190305914}"/>
              </a:ext>
            </a:extLst>
          </p:cNvPr>
          <p:cNvCxnSpPr/>
          <p:nvPr/>
        </p:nvCxnSpPr>
        <p:spPr>
          <a:xfrm>
            <a:off x="1433453" y="4940292"/>
            <a:ext cx="0" cy="10414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9" name="Graphic 38" descr="Africa with solid fill">
            <a:extLst>
              <a:ext uri="{FF2B5EF4-FFF2-40B4-BE49-F238E27FC236}">
                <a16:creationId xmlns:a16="http://schemas.microsoft.com/office/drawing/2014/main" id="{28E84C88-E2EC-A279-D05F-33AA26696B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5107" y="1269195"/>
            <a:ext cx="556438" cy="556438"/>
          </a:xfrm>
          <a:prstGeom prst="rect">
            <a:avLst/>
          </a:prstGeom>
        </p:spPr>
      </p:pic>
      <p:pic>
        <p:nvPicPr>
          <p:cNvPr id="40" name="Graphic 39" descr="Blackboard with solid fill">
            <a:extLst>
              <a:ext uri="{FF2B5EF4-FFF2-40B4-BE49-F238E27FC236}">
                <a16:creationId xmlns:a16="http://schemas.microsoft.com/office/drawing/2014/main" id="{1F855FF0-4074-C0D6-98B4-BEBA190A9E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5107" y="3256326"/>
            <a:ext cx="556438" cy="556438"/>
          </a:xfrm>
          <a:prstGeom prst="rect">
            <a:avLst/>
          </a:prstGeom>
        </p:spPr>
      </p:pic>
      <p:pic>
        <p:nvPicPr>
          <p:cNvPr id="41" name="Graphic 40" descr="Bullseye with solid fill">
            <a:extLst>
              <a:ext uri="{FF2B5EF4-FFF2-40B4-BE49-F238E27FC236}">
                <a16:creationId xmlns:a16="http://schemas.microsoft.com/office/drawing/2014/main" id="{6CCB671D-C69E-D88B-44B7-1135EDBF7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34945" y="5117279"/>
            <a:ext cx="556438" cy="556438"/>
          </a:xfrm>
          <a:prstGeom prst="rect">
            <a:avLst/>
          </a:prstGeom>
        </p:spPr>
      </p:pic>
      <p:sp>
        <p:nvSpPr>
          <p:cNvPr id="42" name="TextBox 41">
            <a:extLst>
              <a:ext uri="{FF2B5EF4-FFF2-40B4-BE49-F238E27FC236}">
                <a16:creationId xmlns:a16="http://schemas.microsoft.com/office/drawing/2014/main" id="{B388049B-5DC9-829C-4718-F7B47EF87DC1}"/>
              </a:ext>
            </a:extLst>
          </p:cNvPr>
          <p:cNvSpPr txBox="1"/>
          <p:nvPr/>
        </p:nvSpPr>
        <p:spPr>
          <a:xfrm>
            <a:off x="1593994" y="973137"/>
            <a:ext cx="2143124" cy="1169551"/>
          </a:xfrm>
          <a:prstGeom prst="rect">
            <a:avLst/>
          </a:prstGeom>
          <a:noFill/>
        </p:spPr>
        <p:txBody>
          <a:bodyPr wrap="square" rtlCol="0">
            <a:spAutoFit/>
          </a:bodyPr>
          <a:lstStyle/>
          <a:p>
            <a:r>
              <a:rPr lang="es-CO" sz="1400" b="1" i="0">
                <a:solidFill>
                  <a:schemeClr val="accent6"/>
                </a:solidFill>
                <a:effectLst/>
                <a:latin typeface="Lato Black" panose="020F0A02020204030203" pitchFamily="34" charset="0"/>
              </a:rPr>
              <a:t>YOUR TITLE</a:t>
            </a:r>
          </a:p>
          <a:p>
            <a:endParaRPr lang="es-CO" sz="1400" b="1" i="0">
              <a:solidFill>
                <a:schemeClr val="accent6"/>
              </a:solidFill>
              <a:effectLst/>
            </a:endParaRPr>
          </a:p>
          <a:p>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3" name="TextBox 42">
            <a:extLst>
              <a:ext uri="{FF2B5EF4-FFF2-40B4-BE49-F238E27FC236}">
                <a16:creationId xmlns:a16="http://schemas.microsoft.com/office/drawing/2014/main" id="{BEAC9790-C678-CBBE-82CC-7FB41C81740F}"/>
              </a:ext>
            </a:extLst>
          </p:cNvPr>
          <p:cNvSpPr txBox="1"/>
          <p:nvPr/>
        </p:nvSpPr>
        <p:spPr>
          <a:xfrm>
            <a:off x="1593994" y="2952745"/>
            <a:ext cx="2143124" cy="1169551"/>
          </a:xfrm>
          <a:prstGeom prst="rect">
            <a:avLst/>
          </a:prstGeom>
          <a:noFill/>
        </p:spPr>
        <p:txBody>
          <a:bodyPr wrap="square" rtlCol="0">
            <a:spAutoFit/>
          </a:bodyPr>
          <a:lstStyle/>
          <a:p>
            <a:r>
              <a:rPr lang="es-CO" sz="1400" b="1" i="0">
                <a:solidFill>
                  <a:schemeClr val="accent5"/>
                </a:solidFill>
                <a:effectLst/>
                <a:latin typeface="Lato Black" panose="020F0A02020204030203" pitchFamily="34" charset="0"/>
              </a:rPr>
              <a:t>YOUR TITLE</a:t>
            </a:r>
          </a:p>
          <a:p>
            <a:endParaRPr lang="es-CO" sz="1400" b="1" i="0">
              <a:solidFill>
                <a:schemeClr val="accent6"/>
              </a:solidFill>
              <a:effectLst/>
            </a:endParaRPr>
          </a:p>
          <a:p>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4" name="TextBox 43">
            <a:extLst>
              <a:ext uri="{FF2B5EF4-FFF2-40B4-BE49-F238E27FC236}">
                <a16:creationId xmlns:a16="http://schemas.microsoft.com/office/drawing/2014/main" id="{4C59CDE9-4B4B-D801-173E-3DABCC780515}"/>
              </a:ext>
            </a:extLst>
          </p:cNvPr>
          <p:cNvSpPr txBox="1"/>
          <p:nvPr/>
        </p:nvSpPr>
        <p:spPr>
          <a:xfrm>
            <a:off x="1593994" y="4897867"/>
            <a:ext cx="2143124" cy="1169551"/>
          </a:xfrm>
          <a:prstGeom prst="rect">
            <a:avLst/>
          </a:prstGeom>
          <a:noFill/>
        </p:spPr>
        <p:txBody>
          <a:bodyPr wrap="square" rtlCol="0">
            <a:spAutoFit/>
          </a:bodyPr>
          <a:lstStyle/>
          <a:p>
            <a:r>
              <a:rPr lang="es-CO" sz="1400" b="1" i="0">
                <a:solidFill>
                  <a:schemeClr val="accent3"/>
                </a:solidFill>
                <a:effectLst/>
                <a:latin typeface="Lato Black" panose="020F0A02020204030203" pitchFamily="34" charset="0"/>
              </a:rPr>
              <a:t>YOUR TITLE</a:t>
            </a:r>
          </a:p>
          <a:p>
            <a:endParaRPr lang="es-CO" sz="1400" b="1" i="0">
              <a:solidFill>
                <a:schemeClr val="accent6"/>
              </a:solidFill>
              <a:effectLst/>
            </a:endParaRPr>
          </a:p>
          <a:p>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8" name="TextBox 47">
            <a:extLst>
              <a:ext uri="{FF2B5EF4-FFF2-40B4-BE49-F238E27FC236}">
                <a16:creationId xmlns:a16="http://schemas.microsoft.com/office/drawing/2014/main" id="{0B48FEEC-4554-C84C-A4D9-B322E27E85B3}"/>
              </a:ext>
            </a:extLst>
          </p:cNvPr>
          <p:cNvSpPr txBox="1"/>
          <p:nvPr/>
        </p:nvSpPr>
        <p:spPr>
          <a:xfrm rot="16200000">
            <a:off x="4667541" y="1401245"/>
            <a:ext cx="1047751" cy="369332"/>
          </a:xfrm>
          <a:prstGeom prst="rect">
            <a:avLst/>
          </a:prstGeom>
          <a:noFill/>
        </p:spPr>
        <p:txBody>
          <a:bodyPr wrap="square" rtlCol="0">
            <a:spAutoFit/>
          </a:bodyPr>
          <a:lstStyle/>
          <a:p>
            <a:r>
              <a:rPr lang="es-CO">
                <a:solidFill>
                  <a:schemeClr val="bg1"/>
                </a:solidFill>
              </a:rPr>
              <a:t>8:00AM</a:t>
            </a:r>
          </a:p>
        </p:txBody>
      </p:sp>
      <p:sp>
        <p:nvSpPr>
          <p:cNvPr id="49" name="TextBox 48">
            <a:extLst>
              <a:ext uri="{FF2B5EF4-FFF2-40B4-BE49-F238E27FC236}">
                <a16:creationId xmlns:a16="http://schemas.microsoft.com/office/drawing/2014/main" id="{761A9F98-FACC-862F-C2F0-E1B71ED6A069}"/>
              </a:ext>
            </a:extLst>
          </p:cNvPr>
          <p:cNvSpPr txBox="1"/>
          <p:nvPr/>
        </p:nvSpPr>
        <p:spPr>
          <a:xfrm rot="16200000">
            <a:off x="4667542" y="3390380"/>
            <a:ext cx="1047751" cy="369332"/>
          </a:xfrm>
          <a:prstGeom prst="rect">
            <a:avLst/>
          </a:prstGeom>
          <a:noFill/>
        </p:spPr>
        <p:txBody>
          <a:bodyPr wrap="square" rtlCol="0">
            <a:spAutoFit/>
          </a:bodyPr>
          <a:lstStyle/>
          <a:p>
            <a:r>
              <a:rPr lang="es-CO">
                <a:solidFill>
                  <a:schemeClr val="bg1"/>
                </a:solidFill>
              </a:rPr>
              <a:t>9:00AM</a:t>
            </a:r>
          </a:p>
        </p:txBody>
      </p:sp>
      <p:sp>
        <p:nvSpPr>
          <p:cNvPr id="50" name="TextBox 49">
            <a:extLst>
              <a:ext uri="{FF2B5EF4-FFF2-40B4-BE49-F238E27FC236}">
                <a16:creationId xmlns:a16="http://schemas.microsoft.com/office/drawing/2014/main" id="{904CCEF0-8D6C-5508-5A95-0A5D7976C36C}"/>
              </a:ext>
            </a:extLst>
          </p:cNvPr>
          <p:cNvSpPr txBox="1"/>
          <p:nvPr/>
        </p:nvSpPr>
        <p:spPr>
          <a:xfrm rot="16200000">
            <a:off x="4606641" y="5297976"/>
            <a:ext cx="1169552" cy="369332"/>
          </a:xfrm>
          <a:prstGeom prst="rect">
            <a:avLst/>
          </a:prstGeom>
          <a:noFill/>
        </p:spPr>
        <p:txBody>
          <a:bodyPr wrap="square" rtlCol="0">
            <a:spAutoFit/>
          </a:bodyPr>
          <a:lstStyle/>
          <a:p>
            <a:r>
              <a:rPr lang="es-CO">
                <a:solidFill>
                  <a:schemeClr val="bg1"/>
                </a:solidFill>
              </a:rPr>
              <a:t>10:00AM</a:t>
            </a:r>
          </a:p>
        </p:txBody>
      </p:sp>
      <p:pic>
        <p:nvPicPr>
          <p:cNvPr id="54" name="Picture 53" descr="A person standing on a street looking at a phone&#10;&#10;Description automatically generated">
            <a:extLst>
              <a:ext uri="{FF2B5EF4-FFF2-40B4-BE49-F238E27FC236}">
                <a16:creationId xmlns:a16="http://schemas.microsoft.com/office/drawing/2014/main" id="{E57C14FF-4623-6EDD-087E-1DA493464589}"/>
              </a:ext>
            </a:extLst>
          </p:cNvPr>
          <p:cNvPicPr>
            <a:picLocks noChangeAspect="1"/>
          </p:cNvPicPr>
          <p:nvPr/>
        </p:nvPicPr>
        <p:blipFill rotWithShape="1">
          <a:blip r:embed="rId8">
            <a:extLst>
              <a:ext uri="{28A0092B-C50C-407E-A947-70E740481C1C}">
                <a14:useLocalDpi xmlns:a14="http://schemas.microsoft.com/office/drawing/2010/main" val="0"/>
              </a:ext>
            </a:extLst>
          </a:blip>
          <a:srcRect l="183" r="7517" b="19954"/>
          <a:stretch/>
        </p:blipFill>
        <p:spPr>
          <a:xfrm flipH="1">
            <a:off x="7286" y="-172674"/>
            <a:ext cx="12184714" cy="7030674"/>
          </a:xfrm>
          <a:prstGeom prst="rect">
            <a:avLst/>
          </a:prstGeom>
        </p:spPr>
      </p:pic>
      <p:sp>
        <p:nvSpPr>
          <p:cNvPr id="55" name="TextBox 54">
            <a:extLst>
              <a:ext uri="{FF2B5EF4-FFF2-40B4-BE49-F238E27FC236}">
                <a16:creationId xmlns:a16="http://schemas.microsoft.com/office/drawing/2014/main" id="{A6581898-9864-CA5D-E88B-ECA6D4CD3D31}"/>
              </a:ext>
            </a:extLst>
          </p:cNvPr>
          <p:cNvSpPr txBox="1"/>
          <p:nvPr/>
        </p:nvSpPr>
        <p:spPr>
          <a:xfrm>
            <a:off x="6961156" y="2900781"/>
            <a:ext cx="3784600" cy="1446550"/>
          </a:xfrm>
          <a:prstGeom prst="rect">
            <a:avLst/>
          </a:prstGeom>
          <a:noFill/>
        </p:spPr>
        <p:txBody>
          <a:bodyPr wrap="square" rtlCol="0">
            <a:spAutoFit/>
          </a:bodyPr>
          <a:lstStyle/>
          <a:p>
            <a:r>
              <a:rPr lang="es-CO" sz="4400" dirty="0">
                <a:solidFill>
                  <a:schemeClr val="bg1"/>
                </a:solidFill>
                <a:effectLst>
                  <a:outerShdw blurRad="38100" dist="38100" dir="2700000" algn="tl">
                    <a:srgbClr val="000000">
                      <a:alpha val="43137"/>
                    </a:srgbClr>
                  </a:outerShdw>
                </a:effectLst>
                <a:latin typeface="+mj-lt"/>
              </a:rPr>
              <a:t>YOUR TITLE HERE</a:t>
            </a:r>
          </a:p>
        </p:txBody>
      </p:sp>
      <p:sp>
        <p:nvSpPr>
          <p:cNvPr id="8" name="Right Triangle 7">
            <a:extLst>
              <a:ext uri="{FF2B5EF4-FFF2-40B4-BE49-F238E27FC236}">
                <a16:creationId xmlns:a16="http://schemas.microsoft.com/office/drawing/2014/main" id="{7B42B349-DC8B-B2C3-A1F1-E4D56FB16679}"/>
              </a:ext>
            </a:extLst>
          </p:cNvPr>
          <p:cNvSpPr/>
          <p:nvPr/>
        </p:nvSpPr>
        <p:spPr>
          <a:xfrm rot="16200000">
            <a:off x="5425220" y="808039"/>
            <a:ext cx="187325" cy="36195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Top Corners Rounded 6">
            <a:extLst>
              <a:ext uri="{FF2B5EF4-FFF2-40B4-BE49-F238E27FC236}">
                <a16:creationId xmlns:a16="http://schemas.microsoft.com/office/drawing/2014/main" id="{3A1C9C81-7A5C-585A-A045-1FF748798E84}"/>
              </a:ext>
            </a:extLst>
          </p:cNvPr>
          <p:cNvSpPr/>
          <p:nvPr/>
        </p:nvSpPr>
        <p:spPr>
          <a:xfrm rot="5400000">
            <a:off x="5285521" y="1128715"/>
            <a:ext cx="1047750" cy="942975"/>
          </a:xfrm>
          <a:prstGeom prst="round2SameRect">
            <a:avLst>
              <a:gd name="adj1" fmla="val 25323"/>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2" name="Right Triangle 11">
            <a:extLst>
              <a:ext uri="{FF2B5EF4-FFF2-40B4-BE49-F238E27FC236}">
                <a16:creationId xmlns:a16="http://schemas.microsoft.com/office/drawing/2014/main" id="{1C0EAA59-CDD8-F1C0-71C5-1EEA9E9686BC}"/>
              </a:ext>
            </a:extLst>
          </p:cNvPr>
          <p:cNvSpPr/>
          <p:nvPr/>
        </p:nvSpPr>
        <p:spPr>
          <a:xfrm rot="16200000">
            <a:off x="5425220" y="2782885"/>
            <a:ext cx="187325" cy="36195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Top Corners Rounded 14">
            <a:extLst>
              <a:ext uri="{FF2B5EF4-FFF2-40B4-BE49-F238E27FC236}">
                <a16:creationId xmlns:a16="http://schemas.microsoft.com/office/drawing/2014/main" id="{FFE7D532-2198-B610-8CD3-15EF0131955C}"/>
              </a:ext>
            </a:extLst>
          </p:cNvPr>
          <p:cNvSpPr/>
          <p:nvPr/>
        </p:nvSpPr>
        <p:spPr>
          <a:xfrm rot="5400000">
            <a:off x="5285521" y="3103561"/>
            <a:ext cx="1047750" cy="942975"/>
          </a:xfrm>
          <a:prstGeom prst="round2SameRect">
            <a:avLst>
              <a:gd name="adj1" fmla="val 25323"/>
              <a:gd name="adj2"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ight Triangle 17">
            <a:extLst>
              <a:ext uri="{FF2B5EF4-FFF2-40B4-BE49-F238E27FC236}">
                <a16:creationId xmlns:a16="http://schemas.microsoft.com/office/drawing/2014/main" id="{429DB93B-3ACA-882B-EDD0-2E6EC7DF781E}"/>
              </a:ext>
            </a:extLst>
          </p:cNvPr>
          <p:cNvSpPr/>
          <p:nvPr/>
        </p:nvSpPr>
        <p:spPr>
          <a:xfrm rot="16200000">
            <a:off x="5425220" y="4665656"/>
            <a:ext cx="187325" cy="36195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angle: Top Corners Rounded 20">
            <a:extLst>
              <a:ext uri="{FF2B5EF4-FFF2-40B4-BE49-F238E27FC236}">
                <a16:creationId xmlns:a16="http://schemas.microsoft.com/office/drawing/2014/main" id="{DC729706-6D5D-4642-E7AA-274337453261}"/>
              </a:ext>
            </a:extLst>
          </p:cNvPr>
          <p:cNvSpPr/>
          <p:nvPr/>
        </p:nvSpPr>
        <p:spPr>
          <a:xfrm rot="5400000">
            <a:off x="5285521" y="4986332"/>
            <a:ext cx="1047750" cy="942975"/>
          </a:xfrm>
          <a:prstGeom prst="round2SameRect">
            <a:avLst>
              <a:gd name="adj1" fmla="val 25323"/>
              <a:gd name="adj2"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45" name="TextBox 44">
            <a:extLst>
              <a:ext uri="{FF2B5EF4-FFF2-40B4-BE49-F238E27FC236}">
                <a16:creationId xmlns:a16="http://schemas.microsoft.com/office/drawing/2014/main" id="{07475EA9-B404-282E-A28F-4096841E4923}"/>
              </a:ext>
            </a:extLst>
          </p:cNvPr>
          <p:cNvSpPr txBox="1"/>
          <p:nvPr/>
        </p:nvSpPr>
        <p:spPr>
          <a:xfrm>
            <a:off x="5392569" y="1159511"/>
            <a:ext cx="743855" cy="984885"/>
          </a:xfrm>
          <a:prstGeom prst="rect">
            <a:avLst/>
          </a:prstGeom>
          <a:noFill/>
        </p:spPr>
        <p:txBody>
          <a:bodyPr wrap="square" rtlCol="0">
            <a:spAutoFit/>
          </a:bodyPr>
          <a:lstStyle/>
          <a:p>
            <a:pPr algn="ctr"/>
            <a:r>
              <a:rPr lang="es-CO" sz="1400" dirty="0">
                <a:solidFill>
                  <a:schemeClr val="bg1"/>
                </a:solidFill>
                <a:latin typeface="Oswald" pitchFamily="2" charset="0"/>
              </a:rPr>
              <a:t>STEP</a:t>
            </a:r>
          </a:p>
          <a:p>
            <a:pPr algn="ctr"/>
            <a:r>
              <a:rPr lang="es-CO" sz="4400" dirty="0">
                <a:solidFill>
                  <a:schemeClr val="bg1"/>
                </a:solidFill>
                <a:latin typeface="Oswald" pitchFamily="2" charset="0"/>
              </a:rPr>
              <a:t>01</a:t>
            </a:r>
          </a:p>
        </p:txBody>
      </p:sp>
      <p:sp>
        <p:nvSpPr>
          <p:cNvPr id="46" name="TextBox 45">
            <a:extLst>
              <a:ext uri="{FF2B5EF4-FFF2-40B4-BE49-F238E27FC236}">
                <a16:creationId xmlns:a16="http://schemas.microsoft.com/office/drawing/2014/main" id="{6DDB00A8-04FA-A81B-6978-6D3208BEF864}"/>
              </a:ext>
            </a:extLst>
          </p:cNvPr>
          <p:cNvSpPr txBox="1"/>
          <p:nvPr/>
        </p:nvSpPr>
        <p:spPr>
          <a:xfrm>
            <a:off x="5392569" y="3082923"/>
            <a:ext cx="743855" cy="984885"/>
          </a:xfrm>
          <a:prstGeom prst="rect">
            <a:avLst/>
          </a:prstGeom>
          <a:noFill/>
        </p:spPr>
        <p:txBody>
          <a:bodyPr wrap="square" rtlCol="0">
            <a:spAutoFit/>
          </a:bodyPr>
          <a:lstStyle/>
          <a:p>
            <a:pPr algn="ctr"/>
            <a:r>
              <a:rPr lang="es-CO" sz="1400">
                <a:solidFill>
                  <a:schemeClr val="bg1"/>
                </a:solidFill>
                <a:latin typeface="Oswald" pitchFamily="2" charset="0"/>
              </a:rPr>
              <a:t>STEP</a:t>
            </a:r>
          </a:p>
          <a:p>
            <a:pPr algn="ctr"/>
            <a:r>
              <a:rPr lang="es-CO" sz="4400">
                <a:solidFill>
                  <a:schemeClr val="bg1"/>
                </a:solidFill>
                <a:latin typeface="Oswald" pitchFamily="2" charset="0"/>
              </a:rPr>
              <a:t>02</a:t>
            </a:r>
          </a:p>
        </p:txBody>
      </p:sp>
      <p:sp>
        <p:nvSpPr>
          <p:cNvPr id="47" name="TextBox 46">
            <a:extLst>
              <a:ext uri="{FF2B5EF4-FFF2-40B4-BE49-F238E27FC236}">
                <a16:creationId xmlns:a16="http://schemas.microsoft.com/office/drawing/2014/main" id="{3FB529F0-A0BC-DBD7-AD1A-1E1680EA72B8}"/>
              </a:ext>
            </a:extLst>
          </p:cNvPr>
          <p:cNvSpPr txBox="1"/>
          <p:nvPr/>
        </p:nvSpPr>
        <p:spPr>
          <a:xfrm>
            <a:off x="5392569" y="4999981"/>
            <a:ext cx="743855" cy="984885"/>
          </a:xfrm>
          <a:prstGeom prst="rect">
            <a:avLst/>
          </a:prstGeom>
          <a:noFill/>
        </p:spPr>
        <p:txBody>
          <a:bodyPr wrap="square" rtlCol="0">
            <a:spAutoFit/>
          </a:bodyPr>
          <a:lstStyle/>
          <a:p>
            <a:pPr algn="ctr"/>
            <a:r>
              <a:rPr lang="es-CO" sz="1400">
                <a:solidFill>
                  <a:schemeClr val="bg1"/>
                </a:solidFill>
                <a:latin typeface="Oswald" pitchFamily="2" charset="0"/>
              </a:rPr>
              <a:t>STEP</a:t>
            </a:r>
          </a:p>
          <a:p>
            <a:pPr algn="ctr"/>
            <a:r>
              <a:rPr lang="es-CO" sz="4400">
                <a:solidFill>
                  <a:schemeClr val="bg1"/>
                </a:solidFill>
                <a:latin typeface="Oswald" pitchFamily="2" charset="0"/>
              </a:rPr>
              <a:t>03</a:t>
            </a:r>
          </a:p>
        </p:txBody>
      </p:sp>
    </p:spTree>
    <p:extLst>
      <p:ext uri="{BB962C8B-B14F-4D97-AF65-F5344CB8AC3E}">
        <p14:creationId xmlns:p14="http://schemas.microsoft.com/office/powerpoint/2010/main" val="4162996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Top Corners Rounded 5">
            <a:extLst>
              <a:ext uri="{FF2B5EF4-FFF2-40B4-BE49-F238E27FC236}">
                <a16:creationId xmlns:a16="http://schemas.microsoft.com/office/drawing/2014/main" id="{4E714A0C-466B-42B9-09C3-6B1E4B4E834A}"/>
              </a:ext>
            </a:extLst>
          </p:cNvPr>
          <p:cNvSpPr/>
          <p:nvPr/>
        </p:nvSpPr>
        <p:spPr>
          <a:xfrm rot="5400000">
            <a:off x="8711615" y="-654842"/>
            <a:ext cx="1600198" cy="4510086"/>
          </a:xfrm>
          <a:prstGeom prst="round2SameRect">
            <a:avLst>
              <a:gd name="adj1" fmla="val 39309"/>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5" name="Rectangle: Top Corners Rounded 4">
            <a:extLst>
              <a:ext uri="{FF2B5EF4-FFF2-40B4-BE49-F238E27FC236}">
                <a16:creationId xmlns:a16="http://schemas.microsoft.com/office/drawing/2014/main" id="{71C2E7B0-A378-CBDB-0E28-E6FAA14F9A92}"/>
              </a:ext>
            </a:extLst>
          </p:cNvPr>
          <p:cNvSpPr/>
          <p:nvPr/>
        </p:nvSpPr>
        <p:spPr>
          <a:xfrm rot="5400000">
            <a:off x="8197265" y="-654842"/>
            <a:ext cx="1600198" cy="4510086"/>
          </a:xfrm>
          <a:prstGeom prst="round2SameRect">
            <a:avLst>
              <a:gd name="adj1" fmla="val 3930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Oval 8">
            <a:extLst>
              <a:ext uri="{FF2B5EF4-FFF2-40B4-BE49-F238E27FC236}">
                <a16:creationId xmlns:a16="http://schemas.microsoft.com/office/drawing/2014/main" id="{88FAC0C3-C9E7-8DEC-BFC7-B4BB576789C5}"/>
              </a:ext>
            </a:extLst>
          </p:cNvPr>
          <p:cNvSpPr/>
          <p:nvPr/>
        </p:nvSpPr>
        <p:spPr>
          <a:xfrm>
            <a:off x="10064958" y="1174750"/>
            <a:ext cx="800100" cy="8001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Straight Connector 10">
            <a:extLst>
              <a:ext uri="{FF2B5EF4-FFF2-40B4-BE49-F238E27FC236}">
                <a16:creationId xmlns:a16="http://schemas.microsoft.com/office/drawing/2014/main" id="{6C7F0D99-4F9A-20D2-12A3-8FCAA4009B03}"/>
              </a:ext>
            </a:extLst>
          </p:cNvPr>
          <p:cNvCxnSpPr/>
          <p:nvPr/>
        </p:nvCxnSpPr>
        <p:spPr>
          <a:xfrm>
            <a:off x="7685297" y="1082675"/>
            <a:ext cx="0" cy="104140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Top Corners Rounded 12">
            <a:extLst>
              <a:ext uri="{FF2B5EF4-FFF2-40B4-BE49-F238E27FC236}">
                <a16:creationId xmlns:a16="http://schemas.microsoft.com/office/drawing/2014/main" id="{8F3504D1-7872-F076-6E3D-31D5CCBC4FD4}"/>
              </a:ext>
            </a:extLst>
          </p:cNvPr>
          <p:cNvSpPr/>
          <p:nvPr/>
        </p:nvSpPr>
        <p:spPr>
          <a:xfrm rot="5400000">
            <a:off x="8711615" y="1320004"/>
            <a:ext cx="1600198" cy="4510086"/>
          </a:xfrm>
          <a:prstGeom prst="round2SameRect">
            <a:avLst>
              <a:gd name="adj1" fmla="val 39309"/>
              <a:gd name="adj2"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4" name="Rectangle: Top Corners Rounded 13">
            <a:extLst>
              <a:ext uri="{FF2B5EF4-FFF2-40B4-BE49-F238E27FC236}">
                <a16:creationId xmlns:a16="http://schemas.microsoft.com/office/drawing/2014/main" id="{382E8AEA-6670-21AB-40C2-F7FA198B6B0F}"/>
              </a:ext>
            </a:extLst>
          </p:cNvPr>
          <p:cNvSpPr/>
          <p:nvPr/>
        </p:nvSpPr>
        <p:spPr>
          <a:xfrm rot="5400000">
            <a:off x="8197265" y="1320004"/>
            <a:ext cx="1600198" cy="4510086"/>
          </a:xfrm>
          <a:prstGeom prst="round2SameRect">
            <a:avLst>
              <a:gd name="adj1" fmla="val 3930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Oval 15">
            <a:extLst>
              <a:ext uri="{FF2B5EF4-FFF2-40B4-BE49-F238E27FC236}">
                <a16:creationId xmlns:a16="http://schemas.microsoft.com/office/drawing/2014/main" id="{1464C728-5CA4-E6FE-05ED-F8405AFC7214}"/>
              </a:ext>
            </a:extLst>
          </p:cNvPr>
          <p:cNvSpPr/>
          <p:nvPr/>
        </p:nvSpPr>
        <p:spPr>
          <a:xfrm>
            <a:off x="10064958" y="3149596"/>
            <a:ext cx="800100" cy="8001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 name="Straight Connector 16">
            <a:extLst>
              <a:ext uri="{FF2B5EF4-FFF2-40B4-BE49-F238E27FC236}">
                <a16:creationId xmlns:a16="http://schemas.microsoft.com/office/drawing/2014/main" id="{FAB8F399-836D-4486-E22C-B0D290ADD5CE}"/>
              </a:ext>
            </a:extLst>
          </p:cNvPr>
          <p:cNvCxnSpPr/>
          <p:nvPr/>
        </p:nvCxnSpPr>
        <p:spPr>
          <a:xfrm>
            <a:off x="7685297" y="3057521"/>
            <a:ext cx="0" cy="104140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Top Corners Rounded 18">
            <a:extLst>
              <a:ext uri="{FF2B5EF4-FFF2-40B4-BE49-F238E27FC236}">
                <a16:creationId xmlns:a16="http://schemas.microsoft.com/office/drawing/2014/main" id="{741B0E41-22AD-6AB9-2E0F-21DD2DDB1653}"/>
              </a:ext>
            </a:extLst>
          </p:cNvPr>
          <p:cNvSpPr/>
          <p:nvPr/>
        </p:nvSpPr>
        <p:spPr>
          <a:xfrm rot="5400000">
            <a:off x="8711615" y="3202775"/>
            <a:ext cx="1600198" cy="4510086"/>
          </a:xfrm>
          <a:prstGeom prst="round2SameRect">
            <a:avLst>
              <a:gd name="adj1" fmla="val 39309"/>
              <a:gd name="adj2"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20" name="Rectangle: Top Corners Rounded 19">
            <a:extLst>
              <a:ext uri="{FF2B5EF4-FFF2-40B4-BE49-F238E27FC236}">
                <a16:creationId xmlns:a16="http://schemas.microsoft.com/office/drawing/2014/main" id="{6D8ACF70-D4CC-F0B4-78A8-E12B58D80186}"/>
              </a:ext>
            </a:extLst>
          </p:cNvPr>
          <p:cNvSpPr/>
          <p:nvPr/>
        </p:nvSpPr>
        <p:spPr>
          <a:xfrm rot="5400000">
            <a:off x="8197265" y="3202775"/>
            <a:ext cx="1600198" cy="4510086"/>
          </a:xfrm>
          <a:prstGeom prst="round2SameRect">
            <a:avLst>
              <a:gd name="adj1" fmla="val 3930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Oval 21">
            <a:extLst>
              <a:ext uri="{FF2B5EF4-FFF2-40B4-BE49-F238E27FC236}">
                <a16:creationId xmlns:a16="http://schemas.microsoft.com/office/drawing/2014/main" id="{DF7D809C-C230-1E69-6D5C-3D1D523C9CE0}"/>
              </a:ext>
            </a:extLst>
          </p:cNvPr>
          <p:cNvSpPr/>
          <p:nvPr/>
        </p:nvSpPr>
        <p:spPr>
          <a:xfrm>
            <a:off x="10064958" y="5032367"/>
            <a:ext cx="800100" cy="800100"/>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3" name="Straight Connector 22">
            <a:extLst>
              <a:ext uri="{FF2B5EF4-FFF2-40B4-BE49-F238E27FC236}">
                <a16:creationId xmlns:a16="http://schemas.microsoft.com/office/drawing/2014/main" id="{410F8AC6-0080-22CB-4F15-BCC190305914}"/>
              </a:ext>
            </a:extLst>
          </p:cNvPr>
          <p:cNvCxnSpPr/>
          <p:nvPr/>
        </p:nvCxnSpPr>
        <p:spPr>
          <a:xfrm>
            <a:off x="7685297" y="4940292"/>
            <a:ext cx="0" cy="104140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9" name="Graphic 38" descr="Africa with solid fill">
            <a:extLst>
              <a:ext uri="{FF2B5EF4-FFF2-40B4-BE49-F238E27FC236}">
                <a16:creationId xmlns:a16="http://schemas.microsoft.com/office/drawing/2014/main" id="{28E84C88-E2EC-A279-D05F-33AA26696B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6951" y="1269195"/>
            <a:ext cx="556438" cy="556438"/>
          </a:xfrm>
          <a:prstGeom prst="rect">
            <a:avLst/>
          </a:prstGeom>
        </p:spPr>
      </p:pic>
      <p:pic>
        <p:nvPicPr>
          <p:cNvPr id="40" name="Graphic 39" descr="Blackboard with solid fill">
            <a:extLst>
              <a:ext uri="{FF2B5EF4-FFF2-40B4-BE49-F238E27FC236}">
                <a16:creationId xmlns:a16="http://schemas.microsoft.com/office/drawing/2014/main" id="{1F855FF0-4074-C0D6-98B4-BEBA190A9E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16951" y="3256326"/>
            <a:ext cx="556438" cy="556438"/>
          </a:xfrm>
          <a:prstGeom prst="rect">
            <a:avLst/>
          </a:prstGeom>
        </p:spPr>
      </p:pic>
      <p:pic>
        <p:nvPicPr>
          <p:cNvPr id="41" name="Graphic 40" descr="Bullseye with solid fill">
            <a:extLst>
              <a:ext uri="{FF2B5EF4-FFF2-40B4-BE49-F238E27FC236}">
                <a16:creationId xmlns:a16="http://schemas.microsoft.com/office/drawing/2014/main" id="{6CCB671D-C69E-D88B-44B7-1135EDBF7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86789" y="5117279"/>
            <a:ext cx="556438" cy="556438"/>
          </a:xfrm>
          <a:prstGeom prst="rect">
            <a:avLst/>
          </a:prstGeom>
        </p:spPr>
      </p:pic>
      <p:sp>
        <p:nvSpPr>
          <p:cNvPr id="42" name="TextBox 41">
            <a:extLst>
              <a:ext uri="{FF2B5EF4-FFF2-40B4-BE49-F238E27FC236}">
                <a16:creationId xmlns:a16="http://schemas.microsoft.com/office/drawing/2014/main" id="{B388049B-5DC9-829C-4718-F7B47EF87DC1}"/>
              </a:ext>
            </a:extLst>
          </p:cNvPr>
          <p:cNvSpPr txBox="1"/>
          <p:nvPr/>
        </p:nvSpPr>
        <p:spPr>
          <a:xfrm>
            <a:off x="7845838" y="973137"/>
            <a:ext cx="2143124" cy="1169551"/>
          </a:xfrm>
          <a:prstGeom prst="rect">
            <a:avLst/>
          </a:prstGeom>
          <a:noFill/>
        </p:spPr>
        <p:txBody>
          <a:bodyPr wrap="square" rtlCol="0">
            <a:spAutoFit/>
          </a:bodyPr>
          <a:lstStyle/>
          <a:p>
            <a:r>
              <a:rPr lang="es-CO" sz="1400" b="1" i="0">
                <a:solidFill>
                  <a:schemeClr val="accent6"/>
                </a:solidFill>
                <a:effectLst/>
                <a:latin typeface="Lato Black" panose="020F0A02020204030203" pitchFamily="34" charset="0"/>
              </a:rPr>
              <a:t>YOUR TITLE</a:t>
            </a:r>
          </a:p>
          <a:p>
            <a:endParaRPr lang="es-CO" sz="1400" b="1" i="0">
              <a:solidFill>
                <a:schemeClr val="accent6"/>
              </a:solidFill>
              <a:effectLst/>
            </a:endParaRPr>
          </a:p>
          <a:p>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3" name="TextBox 42">
            <a:extLst>
              <a:ext uri="{FF2B5EF4-FFF2-40B4-BE49-F238E27FC236}">
                <a16:creationId xmlns:a16="http://schemas.microsoft.com/office/drawing/2014/main" id="{BEAC9790-C678-CBBE-82CC-7FB41C81740F}"/>
              </a:ext>
            </a:extLst>
          </p:cNvPr>
          <p:cNvSpPr txBox="1"/>
          <p:nvPr/>
        </p:nvSpPr>
        <p:spPr>
          <a:xfrm>
            <a:off x="7845838" y="2952745"/>
            <a:ext cx="2143124" cy="1169551"/>
          </a:xfrm>
          <a:prstGeom prst="rect">
            <a:avLst/>
          </a:prstGeom>
          <a:noFill/>
        </p:spPr>
        <p:txBody>
          <a:bodyPr wrap="square" rtlCol="0">
            <a:spAutoFit/>
          </a:bodyPr>
          <a:lstStyle/>
          <a:p>
            <a:r>
              <a:rPr lang="es-CO" sz="1400" b="1" i="0">
                <a:solidFill>
                  <a:schemeClr val="accent5"/>
                </a:solidFill>
                <a:effectLst/>
                <a:latin typeface="Lato Black" panose="020F0A02020204030203" pitchFamily="34" charset="0"/>
              </a:rPr>
              <a:t>YOUR TITLE</a:t>
            </a:r>
          </a:p>
          <a:p>
            <a:endParaRPr lang="es-CO" sz="1400" b="1" i="0">
              <a:solidFill>
                <a:schemeClr val="accent6"/>
              </a:solidFill>
              <a:effectLst/>
            </a:endParaRPr>
          </a:p>
          <a:p>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4" name="TextBox 43">
            <a:extLst>
              <a:ext uri="{FF2B5EF4-FFF2-40B4-BE49-F238E27FC236}">
                <a16:creationId xmlns:a16="http://schemas.microsoft.com/office/drawing/2014/main" id="{4C59CDE9-4B4B-D801-173E-3DABCC780515}"/>
              </a:ext>
            </a:extLst>
          </p:cNvPr>
          <p:cNvSpPr txBox="1"/>
          <p:nvPr/>
        </p:nvSpPr>
        <p:spPr>
          <a:xfrm>
            <a:off x="7845838" y="4897867"/>
            <a:ext cx="2143124" cy="1169551"/>
          </a:xfrm>
          <a:prstGeom prst="rect">
            <a:avLst/>
          </a:prstGeom>
          <a:noFill/>
        </p:spPr>
        <p:txBody>
          <a:bodyPr wrap="square" rtlCol="0">
            <a:spAutoFit/>
          </a:bodyPr>
          <a:lstStyle/>
          <a:p>
            <a:r>
              <a:rPr lang="es-CO" sz="1400" b="1" i="0">
                <a:solidFill>
                  <a:schemeClr val="accent3"/>
                </a:solidFill>
                <a:effectLst/>
                <a:latin typeface="Lato Black" panose="020F0A02020204030203" pitchFamily="34" charset="0"/>
              </a:rPr>
              <a:t>YOUR TITLE</a:t>
            </a:r>
          </a:p>
          <a:p>
            <a:endParaRPr lang="es-CO" sz="1400" b="1" i="0">
              <a:solidFill>
                <a:schemeClr val="accent6"/>
              </a:solidFill>
              <a:effectLst/>
            </a:endParaRPr>
          </a:p>
          <a:p>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8" name="TextBox 47">
            <a:extLst>
              <a:ext uri="{FF2B5EF4-FFF2-40B4-BE49-F238E27FC236}">
                <a16:creationId xmlns:a16="http://schemas.microsoft.com/office/drawing/2014/main" id="{0B48FEEC-4554-C84C-A4D9-B322E27E85B3}"/>
              </a:ext>
            </a:extLst>
          </p:cNvPr>
          <p:cNvSpPr txBox="1"/>
          <p:nvPr/>
        </p:nvSpPr>
        <p:spPr>
          <a:xfrm rot="16200000">
            <a:off x="10919385" y="1401245"/>
            <a:ext cx="1047751" cy="369332"/>
          </a:xfrm>
          <a:prstGeom prst="rect">
            <a:avLst/>
          </a:prstGeom>
          <a:noFill/>
        </p:spPr>
        <p:txBody>
          <a:bodyPr wrap="square" rtlCol="0">
            <a:spAutoFit/>
          </a:bodyPr>
          <a:lstStyle/>
          <a:p>
            <a:r>
              <a:rPr lang="es-CO">
                <a:solidFill>
                  <a:schemeClr val="bg1"/>
                </a:solidFill>
              </a:rPr>
              <a:t>8:00AM</a:t>
            </a:r>
          </a:p>
        </p:txBody>
      </p:sp>
      <p:sp>
        <p:nvSpPr>
          <p:cNvPr id="49" name="TextBox 48">
            <a:extLst>
              <a:ext uri="{FF2B5EF4-FFF2-40B4-BE49-F238E27FC236}">
                <a16:creationId xmlns:a16="http://schemas.microsoft.com/office/drawing/2014/main" id="{761A9F98-FACC-862F-C2F0-E1B71ED6A069}"/>
              </a:ext>
            </a:extLst>
          </p:cNvPr>
          <p:cNvSpPr txBox="1"/>
          <p:nvPr/>
        </p:nvSpPr>
        <p:spPr>
          <a:xfrm rot="16200000">
            <a:off x="10919386" y="3390380"/>
            <a:ext cx="1047751" cy="369332"/>
          </a:xfrm>
          <a:prstGeom prst="rect">
            <a:avLst/>
          </a:prstGeom>
          <a:noFill/>
        </p:spPr>
        <p:txBody>
          <a:bodyPr wrap="square" rtlCol="0">
            <a:spAutoFit/>
          </a:bodyPr>
          <a:lstStyle/>
          <a:p>
            <a:r>
              <a:rPr lang="es-CO">
                <a:solidFill>
                  <a:schemeClr val="bg1"/>
                </a:solidFill>
              </a:rPr>
              <a:t>9:00AM</a:t>
            </a:r>
          </a:p>
        </p:txBody>
      </p:sp>
      <p:sp>
        <p:nvSpPr>
          <p:cNvPr id="50" name="TextBox 49">
            <a:extLst>
              <a:ext uri="{FF2B5EF4-FFF2-40B4-BE49-F238E27FC236}">
                <a16:creationId xmlns:a16="http://schemas.microsoft.com/office/drawing/2014/main" id="{904CCEF0-8D6C-5508-5A95-0A5D7976C36C}"/>
              </a:ext>
            </a:extLst>
          </p:cNvPr>
          <p:cNvSpPr txBox="1"/>
          <p:nvPr/>
        </p:nvSpPr>
        <p:spPr>
          <a:xfrm rot="16200000">
            <a:off x="10858485" y="5297976"/>
            <a:ext cx="1169552" cy="369332"/>
          </a:xfrm>
          <a:prstGeom prst="rect">
            <a:avLst/>
          </a:prstGeom>
          <a:noFill/>
        </p:spPr>
        <p:txBody>
          <a:bodyPr wrap="square" rtlCol="0">
            <a:spAutoFit/>
          </a:bodyPr>
          <a:lstStyle/>
          <a:p>
            <a:r>
              <a:rPr lang="es-CO">
                <a:solidFill>
                  <a:schemeClr val="bg1"/>
                </a:solidFill>
              </a:rPr>
              <a:t>10:00AM</a:t>
            </a:r>
          </a:p>
        </p:txBody>
      </p:sp>
      <p:pic>
        <p:nvPicPr>
          <p:cNvPr id="54" name="Picture 53" descr="A person standing on a street looking at a phone&#10;&#10;Description automatically generated">
            <a:extLst>
              <a:ext uri="{FF2B5EF4-FFF2-40B4-BE49-F238E27FC236}">
                <a16:creationId xmlns:a16="http://schemas.microsoft.com/office/drawing/2014/main" id="{E57C14FF-4623-6EDD-087E-1DA493464589}"/>
              </a:ext>
            </a:extLst>
          </p:cNvPr>
          <p:cNvPicPr>
            <a:picLocks noChangeAspect="1"/>
          </p:cNvPicPr>
          <p:nvPr/>
        </p:nvPicPr>
        <p:blipFill rotWithShape="1">
          <a:blip r:embed="rId8">
            <a:extLst>
              <a:ext uri="{28A0092B-C50C-407E-A947-70E740481C1C}">
                <a14:useLocalDpi xmlns:a14="http://schemas.microsoft.com/office/drawing/2010/main" val="0"/>
              </a:ext>
            </a:extLst>
          </a:blip>
          <a:srcRect l="37255" r="7518"/>
          <a:stretch/>
        </p:blipFill>
        <p:spPr>
          <a:xfrm flipH="1">
            <a:off x="0" y="0"/>
            <a:ext cx="5692570" cy="6858000"/>
          </a:xfrm>
          <a:prstGeom prst="rect">
            <a:avLst/>
          </a:prstGeom>
        </p:spPr>
      </p:pic>
      <p:sp>
        <p:nvSpPr>
          <p:cNvPr id="55" name="TextBox 54">
            <a:extLst>
              <a:ext uri="{FF2B5EF4-FFF2-40B4-BE49-F238E27FC236}">
                <a16:creationId xmlns:a16="http://schemas.microsoft.com/office/drawing/2014/main" id="{A6581898-9864-CA5D-E88B-ECA6D4CD3D31}"/>
              </a:ext>
            </a:extLst>
          </p:cNvPr>
          <p:cNvSpPr txBox="1"/>
          <p:nvPr/>
        </p:nvSpPr>
        <p:spPr>
          <a:xfrm>
            <a:off x="352318" y="4309092"/>
            <a:ext cx="3784600" cy="1446550"/>
          </a:xfrm>
          <a:prstGeom prst="rect">
            <a:avLst/>
          </a:prstGeom>
          <a:noFill/>
        </p:spPr>
        <p:txBody>
          <a:bodyPr wrap="square" rtlCol="0">
            <a:spAutoFit/>
          </a:bodyPr>
          <a:lstStyle/>
          <a:p>
            <a:r>
              <a:rPr lang="es-CO" sz="4400">
                <a:solidFill>
                  <a:schemeClr val="bg1"/>
                </a:solidFill>
                <a:effectLst>
                  <a:outerShdw blurRad="38100" dist="38100" dir="2700000" algn="tl">
                    <a:srgbClr val="000000">
                      <a:alpha val="43137"/>
                    </a:srgbClr>
                  </a:outerShdw>
                </a:effectLst>
                <a:latin typeface="+mj-lt"/>
              </a:rPr>
              <a:t>YOUR TITLE HERE</a:t>
            </a:r>
          </a:p>
        </p:txBody>
      </p:sp>
      <p:sp>
        <p:nvSpPr>
          <p:cNvPr id="8" name="Right Triangle 7">
            <a:extLst>
              <a:ext uri="{FF2B5EF4-FFF2-40B4-BE49-F238E27FC236}">
                <a16:creationId xmlns:a16="http://schemas.microsoft.com/office/drawing/2014/main" id="{7B42B349-DC8B-B2C3-A1F1-E4D56FB16679}"/>
              </a:ext>
            </a:extLst>
          </p:cNvPr>
          <p:cNvSpPr/>
          <p:nvPr/>
        </p:nvSpPr>
        <p:spPr>
          <a:xfrm rot="16200000">
            <a:off x="6586744" y="808037"/>
            <a:ext cx="187325" cy="36195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angle: Top Corners Rounded 6">
            <a:extLst>
              <a:ext uri="{FF2B5EF4-FFF2-40B4-BE49-F238E27FC236}">
                <a16:creationId xmlns:a16="http://schemas.microsoft.com/office/drawing/2014/main" id="{3A1C9C81-7A5C-585A-A045-1FF748798E84}"/>
              </a:ext>
            </a:extLst>
          </p:cNvPr>
          <p:cNvSpPr/>
          <p:nvPr/>
        </p:nvSpPr>
        <p:spPr>
          <a:xfrm rot="5400000">
            <a:off x="6447045" y="1128713"/>
            <a:ext cx="1047750" cy="942975"/>
          </a:xfrm>
          <a:prstGeom prst="round2SameRect">
            <a:avLst>
              <a:gd name="adj1" fmla="val 25323"/>
              <a:gd name="adj2" fmla="val 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2" name="Right Triangle 11">
            <a:extLst>
              <a:ext uri="{FF2B5EF4-FFF2-40B4-BE49-F238E27FC236}">
                <a16:creationId xmlns:a16="http://schemas.microsoft.com/office/drawing/2014/main" id="{1C0EAA59-CDD8-F1C0-71C5-1EEA9E9686BC}"/>
              </a:ext>
            </a:extLst>
          </p:cNvPr>
          <p:cNvSpPr/>
          <p:nvPr/>
        </p:nvSpPr>
        <p:spPr>
          <a:xfrm rot="16200000">
            <a:off x="6586744" y="2782883"/>
            <a:ext cx="187325" cy="36195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Top Corners Rounded 14">
            <a:extLst>
              <a:ext uri="{FF2B5EF4-FFF2-40B4-BE49-F238E27FC236}">
                <a16:creationId xmlns:a16="http://schemas.microsoft.com/office/drawing/2014/main" id="{FFE7D532-2198-B610-8CD3-15EF0131955C}"/>
              </a:ext>
            </a:extLst>
          </p:cNvPr>
          <p:cNvSpPr/>
          <p:nvPr/>
        </p:nvSpPr>
        <p:spPr>
          <a:xfrm rot="5400000">
            <a:off x="6447045" y="3103559"/>
            <a:ext cx="1047750" cy="942975"/>
          </a:xfrm>
          <a:prstGeom prst="round2SameRect">
            <a:avLst>
              <a:gd name="adj1" fmla="val 25323"/>
              <a:gd name="adj2"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18" name="Right Triangle 17">
            <a:extLst>
              <a:ext uri="{FF2B5EF4-FFF2-40B4-BE49-F238E27FC236}">
                <a16:creationId xmlns:a16="http://schemas.microsoft.com/office/drawing/2014/main" id="{429DB93B-3ACA-882B-EDD0-2E6EC7DF781E}"/>
              </a:ext>
            </a:extLst>
          </p:cNvPr>
          <p:cNvSpPr/>
          <p:nvPr/>
        </p:nvSpPr>
        <p:spPr>
          <a:xfrm rot="16200000">
            <a:off x="6586744" y="4665654"/>
            <a:ext cx="187325" cy="36195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angle: Top Corners Rounded 20">
            <a:extLst>
              <a:ext uri="{FF2B5EF4-FFF2-40B4-BE49-F238E27FC236}">
                <a16:creationId xmlns:a16="http://schemas.microsoft.com/office/drawing/2014/main" id="{DC729706-6D5D-4642-E7AA-274337453261}"/>
              </a:ext>
            </a:extLst>
          </p:cNvPr>
          <p:cNvSpPr/>
          <p:nvPr/>
        </p:nvSpPr>
        <p:spPr>
          <a:xfrm rot="5400000">
            <a:off x="6447045" y="4986330"/>
            <a:ext cx="1047750" cy="942975"/>
          </a:xfrm>
          <a:prstGeom prst="round2SameRect">
            <a:avLst>
              <a:gd name="adj1" fmla="val 25323"/>
              <a:gd name="adj2" fmla="val 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O"/>
          </a:p>
        </p:txBody>
      </p:sp>
      <p:sp>
        <p:nvSpPr>
          <p:cNvPr id="45" name="TextBox 44">
            <a:extLst>
              <a:ext uri="{FF2B5EF4-FFF2-40B4-BE49-F238E27FC236}">
                <a16:creationId xmlns:a16="http://schemas.microsoft.com/office/drawing/2014/main" id="{07475EA9-B404-282E-A28F-4096841E4923}"/>
              </a:ext>
            </a:extLst>
          </p:cNvPr>
          <p:cNvSpPr txBox="1"/>
          <p:nvPr/>
        </p:nvSpPr>
        <p:spPr>
          <a:xfrm>
            <a:off x="6554093" y="1159509"/>
            <a:ext cx="743855" cy="984885"/>
          </a:xfrm>
          <a:prstGeom prst="rect">
            <a:avLst/>
          </a:prstGeom>
          <a:noFill/>
        </p:spPr>
        <p:txBody>
          <a:bodyPr wrap="square" rtlCol="0">
            <a:spAutoFit/>
          </a:bodyPr>
          <a:lstStyle/>
          <a:p>
            <a:pPr algn="ctr"/>
            <a:r>
              <a:rPr lang="es-CO" sz="1400">
                <a:solidFill>
                  <a:schemeClr val="bg1"/>
                </a:solidFill>
                <a:latin typeface="Oswald" pitchFamily="2" charset="0"/>
              </a:rPr>
              <a:t>STEP</a:t>
            </a:r>
          </a:p>
          <a:p>
            <a:pPr algn="ctr"/>
            <a:r>
              <a:rPr lang="es-CO" sz="4400">
                <a:solidFill>
                  <a:schemeClr val="bg1"/>
                </a:solidFill>
                <a:latin typeface="Oswald" pitchFamily="2" charset="0"/>
              </a:rPr>
              <a:t>01</a:t>
            </a:r>
          </a:p>
        </p:txBody>
      </p:sp>
      <p:sp>
        <p:nvSpPr>
          <p:cNvPr id="46" name="TextBox 45">
            <a:extLst>
              <a:ext uri="{FF2B5EF4-FFF2-40B4-BE49-F238E27FC236}">
                <a16:creationId xmlns:a16="http://schemas.microsoft.com/office/drawing/2014/main" id="{6DDB00A8-04FA-A81B-6978-6D3208BEF864}"/>
              </a:ext>
            </a:extLst>
          </p:cNvPr>
          <p:cNvSpPr txBox="1"/>
          <p:nvPr/>
        </p:nvSpPr>
        <p:spPr>
          <a:xfrm>
            <a:off x="6554093" y="3082921"/>
            <a:ext cx="743855" cy="984885"/>
          </a:xfrm>
          <a:prstGeom prst="rect">
            <a:avLst/>
          </a:prstGeom>
          <a:noFill/>
        </p:spPr>
        <p:txBody>
          <a:bodyPr wrap="square" rtlCol="0">
            <a:spAutoFit/>
          </a:bodyPr>
          <a:lstStyle/>
          <a:p>
            <a:pPr algn="ctr"/>
            <a:r>
              <a:rPr lang="es-CO" sz="1400">
                <a:solidFill>
                  <a:schemeClr val="bg1"/>
                </a:solidFill>
                <a:latin typeface="Oswald" pitchFamily="2" charset="0"/>
              </a:rPr>
              <a:t>STEP</a:t>
            </a:r>
          </a:p>
          <a:p>
            <a:pPr algn="ctr"/>
            <a:r>
              <a:rPr lang="es-CO" sz="4400">
                <a:solidFill>
                  <a:schemeClr val="bg1"/>
                </a:solidFill>
                <a:latin typeface="Oswald" pitchFamily="2" charset="0"/>
              </a:rPr>
              <a:t>02</a:t>
            </a:r>
          </a:p>
        </p:txBody>
      </p:sp>
      <p:sp>
        <p:nvSpPr>
          <p:cNvPr id="47" name="TextBox 46">
            <a:extLst>
              <a:ext uri="{FF2B5EF4-FFF2-40B4-BE49-F238E27FC236}">
                <a16:creationId xmlns:a16="http://schemas.microsoft.com/office/drawing/2014/main" id="{3FB529F0-A0BC-DBD7-AD1A-1E1680EA72B8}"/>
              </a:ext>
            </a:extLst>
          </p:cNvPr>
          <p:cNvSpPr txBox="1"/>
          <p:nvPr/>
        </p:nvSpPr>
        <p:spPr>
          <a:xfrm>
            <a:off x="6554093" y="4999979"/>
            <a:ext cx="743855" cy="984885"/>
          </a:xfrm>
          <a:prstGeom prst="rect">
            <a:avLst/>
          </a:prstGeom>
          <a:noFill/>
        </p:spPr>
        <p:txBody>
          <a:bodyPr wrap="square" rtlCol="0">
            <a:spAutoFit/>
          </a:bodyPr>
          <a:lstStyle/>
          <a:p>
            <a:pPr algn="ctr"/>
            <a:r>
              <a:rPr lang="es-CO" sz="1400">
                <a:solidFill>
                  <a:schemeClr val="bg1"/>
                </a:solidFill>
                <a:latin typeface="Oswald" pitchFamily="2" charset="0"/>
              </a:rPr>
              <a:t>STEP</a:t>
            </a:r>
          </a:p>
          <a:p>
            <a:pPr algn="ctr"/>
            <a:r>
              <a:rPr lang="es-CO" sz="4400">
                <a:solidFill>
                  <a:schemeClr val="bg1"/>
                </a:solidFill>
                <a:latin typeface="Oswald" pitchFamily="2" charset="0"/>
              </a:rPr>
              <a:t>03</a:t>
            </a:r>
          </a:p>
        </p:txBody>
      </p:sp>
    </p:spTree>
    <p:extLst>
      <p:ext uri="{BB962C8B-B14F-4D97-AF65-F5344CB8AC3E}">
        <p14:creationId xmlns:p14="http://schemas.microsoft.com/office/powerpoint/2010/main" val="3305975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8C4C568-CFBB-F181-48AF-73785708311A}"/>
            </a:ext>
          </a:extLst>
        </p:cNvPr>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80C97613-5E3F-0C69-0EEA-1D442DE5DA3F}"/>
              </a:ext>
            </a:extLst>
          </p:cNvPr>
          <p:cNvSpPr/>
          <p:nvPr/>
        </p:nvSpPr>
        <p:spPr>
          <a:xfrm rot="18900000">
            <a:off x="1697832" y="9264419"/>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Rectangle: Rounded Corners 72">
            <a:extLst>
              <a:ext uri="{FF2B5EF4-FFF2-40B4-BE49-F238E27FC236}">
                <a16:creationId xmlns:a16="http://schemas.microsoft.com/office/drawing/2014/main" id="{026894DC-A036-F7DA-B1DD-29837DC57E3A}"/>
              </a:ext>
            </a:extLst>
          </p:cNvPr>
          <p:cNvSpPr/>
          <p:nvPr/>
        </p:nvSpPr>
        <p:spPr>
          <a:xfrm rot="18900000">
            <a:off x="-417069" y="7720929"/>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Rectangle: Rounded Corners 73">
            <a:extLst>
              <a:ext uri="{FF2B5EF4-FFF2-40B4-BE49-F238E27FC236}">
                <a16:creationId xmlns:a16="http://schemas.microsoft.com/office/drawing/2014/main" id="{EEA6492D-107D-E3E2-0091-34CEE1591C0A}"/>
              </a:ext>
            </a:extLst>
          </p:cNvPr>
          <p:cNvSpPr/>
          <p:nvPr/>
        </p:nvSpPr>
        <p:spPr>
          <a:xfrm rot="18900000">
            <a:off x="10025827" y="-1822029"/>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Rectangle: Rounded Corners 74">
            <a:extLst>
              <a:ext uri="{FF2B5EF4-FFF2-40B4-BE49-F238E27FC236}">
                <a16:creationId xmlns:a16="http://schemas.microsoft.com/office/drawing/2014/main" id="{78F6439A-E931-20C3-32B7-EF5299E1C551}"/>
              </a:ext>
            </a:extLst>
          </p:cNvPr>
          <p:cNvSpPr/>
          <p:nvPr/>
        </p:nvSpPr>
        <p:spPr>
          <a:xfrm rot="18900000">
            <a:off x="10144705" y="7882514"/>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Rectangle: Rounded Corners 75">
            <a:extLst>
              <a:ext uri="{FF2B5EF4-FFF2-40B4-BE49-F238E27FC236}">
                <a16:creationId xmlns:a16="http://schemas.microsoft.com/office/drawing/2014/main" id="{ECC56388-BD95-425C-F7E6-7958D3B03AD7}"/>
              </a:ext>
            </a:extLst>
          </p:cNvPr>
          <p:cNvSpPr/>
          <p:nvPr/>
        </p:nvSpPr>
        <p:spPr>
          <a:xfrm rot="18900000">
            <a:off x="7095854" y="8779606"/>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7" name="Rectangle: Rounded Corners 76">
            <a:extLst>
              <a:ext uri="{FF2B5EF4-FFF2-40B4-BE49-F238E27FC236}">
                <a16:creationId xmlns:a16="http://schemas.microsoft.com/office/drawing/2014/main" id="{ACC51F13-A6C9-65C9-13CE-FE66ED84EAA1}"/>
              </a:ext>
            </a:extLst>
          </p:cNvPr>
          <p:cNvSpPr/>
          <p:nvPr/>
        </p:nvSpPr>
        <p:spPr>
          <a:xfrm rot="18900000">
            <a:off x="13687970" y="-1700259"/>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Rounded Corners 9">
            <a:extLst>
              <a:ext uri="{FF2B5EF4-FFF2-40B4-BE49-F238E27FC236}">
                <a16:creationId xmlns:a16="http://schemas.microsoft.com/office/drawing/2014/main" id="{3771D29E-1E67-B9B1-EAA4-948D4D3765A9}"/>
              </a:ext>
            </a:extLst>
          </p:cNvPr>
          <p:cNvSpPr/>
          <p:nvPr/>
        </p:nvSpPr>
        <p:spPr>
          <a:xfrm>
            <a:off x="1259082" y="1716663"/>
            <a:ext cx="2990850" cy="1458348"/>
          </a:xfrm>
          <a:prstGeom prst="roundRect">
            <a:avLst>
              <a:gd name="adj" fmla="val 5000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10">
            <a:extLst>
              <a:ext uri="{FF2B5EF4-FFF2-40B4-BE49-F238E27FC236}">
                <a16:creationId xmlns:a16="http://schemas.microsoft.com/office/drawing/2014/main" id="{88F76097-8202-F0F7-46CB-9DC84E724DC2}"/>
              </a:ext>
            </a:extLst>
          </p:cNvPr>
          <p:cNvSpPr/>
          <p:nvPr/>
        </p:nvSpPr>
        <p:spPr>
          <a:xfrm>
            <a:off x="1238250" y="1669125"/>
            <a:ext cx="2990850" cy="1458348"/>
          </a:xfrm>
          <a:prstGeom prst="roundRect">
            <a:avLst>
              <a:gd name="adj" fmla="val 5000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Rounded Corners 8">
            <a:extLst>
              <a:ext uri="{FF2B5EF4-FFF2-40B4-BE49-F238E27FC236}">
                <a16:creationId xmlns:a16="http://schemas.microsoft.com/office/drawing/2014/main" id="{C2E05537-A5CE-3D05-93CE-619124202C68}"/>
              </a:ext>
            </a:extLst>
          </p:cNvPr>
          <p:cNvSpPr/>
          <p:nvPr/>
        </p:nvSpPr>
        <p:spPr>
          <a:xfrm>
            <a:off x="1238250" y="1685925"/>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11">
            <a:extLst>
              <a:ext uri="{FF2B5EF4-FFF2-40B4-BE49-F238E27FC236}">
                <a16:creationId xmlns:a16="http://schemas.microsoft.com/office/drawing/2014/main" id="{FAD79C33-0BA0-E3C6-38AB-C532220F0498}"/>
              </a:ext>
            </a:extLst>
          </p:cNvPr>
          <p:cNvSpPr/>
          <p:nvPr/>
        </p:nvSpPr>
        <p:spPr>
          <a:xfrm>
            <a:off x="3220428" y="4125894"/>
            <a:ext cx="2990850" cy="1458348"/>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Rounded Corners 12">
            <a:extLst>
              <a:ext uri="{FF2B5EF4-FFF2-40B4-BE49-F238E27FC236}">
                <a16:creationId xmlns:a16="http://schemas.microsoft.com/office/drawing/2014/main" id="{AA7AB162-600F-7F01-84A9-041D0511F153}"/>
              </a:ext>
            </a:extLst>
          </p:cNvPr>
          <p:cNvSpPr/>
          <p:nvPr/>
        </p:nvSpPr>
        <p:spPr>
          <a:xfrm>
            <a:off x="3239360" y="4125894"/>
            <a:ext cx="2990850" cy="1458348"/>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angle: Rounded Corners 13">
            <a:extLst>
              <a:ext uri="{FF2B5EF4-FFF2-40B4-BE49-F238E27FC236}">
                <a16:creationId xmlns:a16="http://schemas.microsoft.com/office/drawing/2014/main" id="{042DAE05-A246-6DA3-5D4A-EABE9F7CA2AE}"/>
              </a:ext>
            </a:extLst>
          </p:cNvPr>
          <p:cNvSpPr/>
          <p:nvPr/>
        </p:nvSpPr>
        <p:spPr>
          <a:xfrm>
            <a:off x="3209926" y="4102811"/>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14">
            <a:extLst>
              <a:ext uri="{FF2B5EF4-FFF2-40B4-BE49-F238E27FC236}">
                <a16:creationId xmlns:a16="http://schemas.microsoft.com/office/drawing/2014/main" id="{0FD173B0-8DD3-CB4C-EB79-DF1F1936BD07}"/>
              </a:ext>
            </a:extLst>
          </p:cNvPr>
          <p:cNvSpPr/>
          <p:nvPr/>
        </p:nvSpPr>
        <p:spPr>
          <a:xfrm>
            <a:off x="6200776" y="1665034"/>
            <a:ext cx="2990850" cy="1458348"/>
          </a:xfrm>
          <a:prstGeom prst="roundRect">
            <a:avLst>
              <a:gd name="adj"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15">
            <a:extLst>
              <a:ext uri="{FF2B5EF4-FFF2-40B4-BE49-F238E27FC236}">
                <a16:creationId xmlns:a16="http://schemas.microsoft.com/office/drawing/2014/main" id="{BB71B7B1-AC89-C2EB-3C62-65DADC9247B2}"/>
              </a:ext>
            </a:extLst>
          </p:cNvPr>
          <p:cNvSpPr/>
          <p:nvPr/>
        </p:nvSpPr>
        <p:spPr>
          <a:xfrm>
            <a:off x="6211155" y="1673628"/>
            <a:ext cx="2990850" cy="1458348"/>
          </a:xfrm>
          <a:prstGeom prst="roundRect">
            <a:avLst>
              <a:gd name="adj"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16">
            <a:extLst>
              <a:ext uri="{FF2B5EF4-FFF2-40B4-BE49-F238E27FC236}">
                <a16:creationId xmlns:a16="http://schemas.microsoft.com/office/drawing/2014/main" id="{9ABD6576-DCE6-D965-5973-ACB735EC3066}"/>
              </a:ext>
            </a:extLst>
          </p:cNvPr>
          <p:cNvSpPr/>
          <p:nvPr/>
        </p:nvSpPr>
        <p:spPr>
          <a:xfrm>
            <a:off x="6200776" y="1661602"/>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17">
            <a:extLst>
              <a:ext uri="{FF2B5EF4-FFF2-40B4-BE49-F238E27FC236}">
                <a16:creationId xmlns:a16="http://schemas.microsoft.com/office/drawing/2014/main" id="{B2E2CE70-FAC4-28E2-37A6-2C6162C67329}"/>
              </a:ext>
            </a:extLst>
          </p:cNvPr>
          <p:cNvSpPr/>
          <p:nvPr/>
        </p:nvSpPr>
        <p:spPr>
          <a:xfrm>
            <a:off x="8172452" y="4133300"/>
            <a:ext cx="2990850" cy="1458348"/>
          </a:xfrm>
          <a:prstGeom prst="roundRect">
            <a:avLst>
              <a:gd name="adj" fmla="val 5000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18">
            <a:extLst>
              <a:ext uri="{FF2B5EF4-FFF2-40B4-BE49-F238E27FC236}">
                <a16:creationId xmlns:a16="http://schemas.microsoft.com/office/drawing/2014/main" id="{4D6F9BD9-99F7-406B-7571-CF882ACE8151}"/>
              </a:ext>
            </a:extLst>
          </p:cNvPr>
          <p:cNvSpPr/>
          <p:nvPr/>
        </p:nvSpPr>
        <p:spPr>
          <a:xfrm>
            <a:off x="8240957" y="4049477"/>
            <a:ext cx="2990850" cy="1458348"/>
          </a:xfrm>
          <a:prstGeom prst="roundRect">
            <a:avLst>
              <a:gd name="adj" fmla="val 5000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angle: Rounded Corners 19">
            <a:extLst>
              <a:ext uri="{FF2B5EF4-FFF2-40B4-BE49-F238E27FC236}">
                <a16:creationId xmlns:a16="http://schemas.microsoft.com/office/drawing/2014/main" id="{A0B4687A-C7ED-06F0-754D-4BF6E8474412}"/>
              </a:ext>
            </a:extLst>
          </p:cNvPr>
          <p:cNvSpPr/>
          <p:nvPr/>
        </p:nvSpPr>
        <p:spPr>
          <a:xfrm>
            <a:off x="8172452" y="4102810"/>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TextBox 40">
            <a:extLst>
              <a:ext uri="{FF2B5EF4-FFF2-40B4-BE49-F238E27FC236}">
                <a16:creationId xmlns:a16="http://schemas.microsoft.com/office/drawing/2014/main" id="{1EC6725D-3E33-6A05-88CD-02725D7A1073}"/>
              </a:ext>
            </a:extLst>
          </p:cNvPr>
          <p:cNvSpPr txBox="1"/>
          <p:nvPr/>
        </p:nvSpPr>
        <p:spPr>
          <a:xfrm>
            <a:off x="1613081" y="1803213"/>
            <a:ext cx="2143124" cy="1169551"/>
          </a:xfrm>
          <a:prstGeom prst="rect">
            <a:avLst/>
          </a:prstGeom>
          <a:noFill/>
        </p:spPr>
        <p:txBody>
          <a:bodyPr wrap="square" rtlCol="0">
            <a:spAutoFit/>
          </a:bodyPr>
          <a:lstStyle/>
          <a:p>
            <a:pPr algn="ctr"/>
            <a:r>
              <a:rPr lang="es-CO" sz="1400" b="1" i="0">
                <a:solidFill>
                  <a:schemeClr val="accent6"/>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2" name="TextBox 41">
            <a:extLst>
              <a:ext uri="{FF2B5EF4-FFF2-40B4-BE49-F238E27FC236}">
                <a16:creationId xmlns:a16="http://schemas.microsoft.com/office/drawing/2014/main" id="{24D0689F-CE45-690E-61C4-2DAAD2D909B3}"/>
              </a:ext>
            </a:extLst>
          </p:cNvPr>
          <p:cNvSpPr txBox="1"/>
          <p:nvPr/>
        </p:nvSpPr>
        <p:spPr>
          <a:xfrm>
            <a:off x="3649054" y="4193876"/>
            <a:ext cx="2143124" cy="1169551"/>
          </a:xfrm>
          <a:prstGeom prst="rect">
            <a:avLst/>
          </a:prstGeom>
          <a:noFill/>
        </p:spPr>
        <p:txBody>
          <a:bodyPr wrap="square" rtlCol="0">
            <a:spAutoFit/>
          </a:bodyPr>
          <a:lstStyle/>
          <a:p>
            <a:pPr algn="ctr"/>
            <a:r>
              <a:rPr lang="es-CO" sz="1400" b="1" i="0">
                <a:solidFill>
                  <a:schemeClr val="accent3"/>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3" name="TextBox 42">
            <a:extLst>
              <a:ext uri="{FF2B5EF4-FFF2-40B4-BE49-F238E27FC236}">
                <a16:creationId xmlns:a16="http://schemas.microsoft.com/office/drawing/2014/main" id="{A27BCC03-C62B-966A-4EAD-AB33A669A0A6}"/>
              </a:ext>
            </a:extLst>
          </p:cNvPr>
          <p:cNvSpPr txBox="1"/>
          <p:nvPr/>
        </p:nvSpPr>
        <p:spPr>
          <a:xfrm>
            <a:off x="6624639" y="1781795"/>
            <a:ext cx="2143124" cy="1169551"/>
          </a:xfrm>
          <a:prstGeom prst="rect">
            <a:avLst/>
          </a:prstGeom>
          <a:noFill/>
        </p:spPr>
        <p:txBody>
          <a:bodyPr wrap="square" rtlCol="0">
            <a:spAutoFit/>
          </a:bodyPr>
          <a:lstStyle/>
          <a:p>
            <a:pPr algn="ctr"/>
            <a:r>
              <a:rPr lang="es-CO" sz="1400" b="1" i="0">
                <a:solidFill>
                  <a:schemeClr val="accent4"/>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4" name="TextBox 43">
            <a:extLst>
              <a:ext uri="{FF2B5EF4-FFF2-40B4-BE49-F238E27FC236}">
                <a16:creationId xmlns:a16="http://schemas.microsoft.com/office/drawing/2014/main" id="{7E7D157B-B0CB-A72F-60DE-86B11949C906}"/>
              </a:ext>
            </a:extLst>
          </p:cNvPr>
          <p:cNvSpPr txBox="1"/>
          <p:nvPr/>
        </p:nvSpPr>
        <p:spPr>
          <a:xfrm>
            <a:off x="8618450" y="4209477"/>
            <a:ext cx="2143124" cy="1169551"/>
          </a:xfrm>
          <a:prstGeom prst="rect">
            <a:avLst/>
          </a:prstGeom>
          <a:noFill/>
        </p:spPr>
        <p:txBody>
          <a:bodyPr wrap="square" rtlCol="0">
            <a:spAutoFit/>
          </a:bodyPr>
          <a:lstStyle/>
          <a:p>
            <a:pPr algn="ctr"/>
            <a:r>
              <a:rPr lang="es-CO" sz="1400" b="1" i="0">
                <a:solidFill>
                  <a:schemeClr val="accent5"/>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pic>
        <p:nvPicPr>
          <p:cNvPr id="53" name="Graphic 52" descr="Beaker with solid fill">
            <a:extLst>
              <a:ext uri="{FF2B5EF4-FFF2-40B4-BE49-F238E27FC236}">
                <a16:creationId xmlns:a16="http://schemas.microsoft.com/office/drawing/2014/main" id="{AD1661D1-F255-CD19-C87D-06AC4FCE29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3846" y="7667561"/>
            <a:ext cx="523220" cy="523220"/>
          </a:xfrm>
          <a:prstGeom prst="rect">
            <a:avLst/>
          </a:prstGeom>
        </p:spPr>
      </p:pic>
      <p:pic>
        <p:nvPicPr>
          <p:cNvPr id="54" name="Graphic 53" descr="Briefcase with solid fill">
            <a:extLst>
              <a:ext uri="{FF2B5EF4-FFF2-40B4-BE49-F238E27FC236}">
                <a16:creationId xmlns:a16="http://schemas.microsoft.com/office/drawing/2014/main" id="{7A94CF50-BE80-EBD9-7FB2-F4D20E14A8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8825" y="-1715339"/>
            <a:ext cx="523220" cy="523220"/>
          </a:xfrm>
          <a:prstGeom prst="rect">
            <a:avLst/>
          </a:prstGeom>
        </p:spPr>
      </p:pic>
      <p:pic>
        <p:nvPicPr>
          <p:cNvPr id="55" name="Graphic 54" descr="City with solid fill">
            <a:extLst>
              <a:ext uri="{FF2B5EF4-FFF2-40B4-BE49-F238E27FC236}">
                <a16:creationId xmlns:a16="http://schemas.microsoft.com/office/drawing/2014/main" id="{A30360F5-8516-DC9F-9F60-604D098FF5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49935" y="7783908"/>
            <a:ext cx="523220" cy="523220"/>
          </a:xfrm>
          <a:prstGeom prst="rect">
            <a:avLst/>
          </a:prstGeom>
        </p:spPr>
      </p:pic>
      <p:pic>
        <p:nvPicPr>
          <p:cNvPr id="56" name="Graphic 55" descr="Climbing with solid fill">
            <a:extLst>
              <a:ext uri="{FF2B5EF4-FFF2-40B4-BE49-F238E27FC236}">
                <a16:creationId xmlns:a16="http://schemas.microsoft.com/office/drawing/2014/main" id="{EBBB2DA9-6EF7-6FE2-7212-E35F67BF754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31849" y="-1715339"/>
            <a:ext cx="523220" cy="523220"/>
          </a:xfrm>
          <a:prstGeom prst="rect">
            <a:avLst/>
          </a:prstGeom>
        </p:spPr>
      </p:pic>
      <p:cxnSp>
        <p:nvCxnSpPr>
          <p:cNvPr id="58" name="Straight Connector 57">
            <a:extLst>
              <a:ext uri="{FF2B5EF4-FFF2-40B4-BE49-F238E27FC236}">
                <a16:creationId xmlns:a16="http://schemas.microsoft.com/office/drawing/2014/main" id="{E2D0350D-C1DD-A0F2-5436-E2F0F97E6750}"/>
              </a:ext>
            </a:extLst>
          </p:cNvPr>
          <p:cNvCxnSpPr>
            <a:cxnSpLocks/>
          </p:cNvCxnSpPr>
          <p:nvPr/>
        </p:nvCxnSpPr>
        <p:spPr>
          <a:xfrm>
            <a:off x="2352675" y="7043345"/>
            <a:ext cx="0" cy="624216"/>
          </a:xfrm>
          <a:prstGeom prst="line">
            <a:avLst/>
          </a:prstGeom>
          <a:ln w="15875">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BD80E9-7C5F-807D-893D-29B6F0CDD402}"/>
              </a:ext>
            </a:extLst>
          </p:cNvPr>
          <p:cNvCxnSpPr>
            <a:cxnSpLocks/>
          </p:cNvCxnSpPr>
          <p:nvPr/>
        </p:nvCxnSpPr>
        <p:spPr>
          <a:xfrm>
            <a:off x="7404506" y="6960717"/>
            <a:ext cx="0" cy="624216"/>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06ADCB1-FA0F-4E5A-9929-738D3F9DE427}"/>
              </a:ext>
            </a:extLst>
          </p:cNvPr>
          <p:cNvCxnSpPr>
            <a:cxnSpLocks/>
          </p:cNvCxnSpPr>
          <p:nvPr/>
        </p:nvCxnSpPr>
        <p:spPr>
          <a:xfrm flipV="1">
            <a:off x="5015614" y="-1096371"/>
            <a:ext cx="0" cy="669190"/>
          </a:xfrm>
          <a:prstGeom prst="line">
            <a:avLst/>
          </a:prstGeom>
          <a:ln w="158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E3D472A-EEB3-6DC3-B00B-929D0506C853}"/>
              </a:ext>
            </a:extLst>
          </p:cNvPr>
          <p:cNvCxnSpPr>
            <a:cxnSpLocks/>
          </p:cNvCxnSpPr>
          <p:nvPr/>
        </p:nvCxnSpPr>
        <p:spPr>
          <a:xfrm flipV="1">
            <a:off x="10039078" y="-1156121"/>
            <a:ext cx="0" cy="669190"/>
          </a:xfrm>
          <a:prstGeom prst="line">
            <a:avLst/>
          </a:prstGeom>
          <a:ln w="15875">
            <a:solidFill>
              <a:schemeClr val="accent5"/>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054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C0057AFF-72AF-F4F6-CE08-F7554F08B70B}"/>
              </a:ext>
            </a:extLst>
          </p:cNvPr>
          <p:cNvSpPr/>
          <p:nvPr/>
        </p:nvSpPr>
        <p:spPr>
          <a:xfrm rot="18900000">
            <a:off x="1697832" y="4151879"/>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Rectangle: Rounded Corners 72">
            <a:extLst>
              <a:ext uri="{FF2B5EF4-FFF2-40B4-BE49-F238E27FC236}">
                <a16:creationId xmlns:a16="http://schemas.microsoft.com/office/drawing/2014/main" id="{0F26969B-4505-36C5-6122-04BCD7F0FA49}"/>
              </a:ext>
            </a:extLst>
          </p:cNvPr>
          <p:cNvSpPr/>
          <p:nvPr/>
        </p:nvSpPr>
        <p:spPr>
          <a:xfrm rot="18900000">
            <a:off x="-417069" y="2608389"/>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Rectangle: Rounded Corners 73">
            <a:extLst>
              <a:ext uri="{FF2B5EF4-FFF2-40B4-BE49-F238E27FC236}">
                <a16:creationId xmlns:a16="http://schemas.microsoft.com/office/drawing/2014/main" id="{364606C6-7690-C994-B4B1-DD6F716EAC7A}"/>
              </a:ext>
            </a:extLst>
          </p:cNvPr>
          <p:cNvSpPr/>
          <p:nvPr/>
        </p:nvSpPr>
        <p:spPr>
          <a:xfrm rot="18900000">
            <a:off x="4613190" y="2293715"/>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Rectangle: Rounded Corners 74">
            <a:extLst>
              <a:ext uri="{FF2B5EF4-FFF2-40B4-BE49-F238E27FC236}">
                <a16:creationId xmlns:a16="http://schemas.microsoft.com/office/drawing/2014/main" id="{91238C1F-44BC-319D-7AA7-F1C335E791F4}"/>
              </a:ext>
            </a:extLst>
          </p:cNvPr>
          <p:cNvSpPr/>
          <p:nvPr/>
        </p:nvSpPr>
        <p:spPr>
          <a:xfrm rot="18900000">
            <a:off x="10144705" y="4065419"/>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Rectangle: Rounded Corners 75">
            <a:extLst>
              <a:ext uri="{FF2B5EF4-FFF2-40B4-BE49-F238E27FC236}">
                <a16:creationId xmlns:a16="http://schemas.microsoft.com/office/drawing/2014/main" id="{A4BA7E8A-01C7-ACE6-477F-01A5FAA26FE9}"/>
              </a:ext>
            </a:extLst>
          </p:cNvPr>
          <p:cNvSpPr/>
          <p:nvPr/>
        </p:nvSpPr>
        <p:spPr>
          <a:xfrm rot="18900000">
            <a:off x="7095854" y="4962511"/>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7" name="Rectangle: Rounded Corners 76">
            <a:extLst>
              <a:ext uri="{FF2B5EF4-FFF2-40B4-BE49-F238E27FC236}">
                <a16:creationId xmlns:a16="http://schemas.microsoft.com/office/drawing/2014/main" id="{9D9C022F-B82F-B4D2-1336-AD56FDFF06E5}"/>
              </a:ext>
            </a:extLst>
          </p:cNvPr>
          <p:cNvSpPr/>
          <p:nvPr/>
        </p:nvSpPr>
        <p:spPr>
          <a:xfrm rot="18900000">
            <a:off x="8275333" y="2415485"/>
            <a:ext cx="2232205" cy="762184"/>
          </a:xfrm>
          <a:prstGeom prst="roundRect">
            <a:avLst>
              <a:gd name="adj" fmla="val 50000"/>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angle: Rounded Corners 9">
            <a:extLst>
              <a:ext uri="{FF2B5EF4-FFF2-40B4-BE49-F238E27FC236}">
                <a16:creationId xmlns:a16="http://schemas.microsoft.com/office/drawing/2014/main" id="{2DEA477C-A06C-F9E6-077D-6FD0E2918698}"/>
              </a:ext>
            </a:extLst>
          </p:cNvPr>
          <p:cNvSpPr/>
          <p:nvPr/>
        </p:nvSpPr>
        <p:spPr>
          <a:xfrm rot="18900000">
            <a:off x="1000125" y="1155372"/>
            <a:ext cx="2990850" cy="1458348"/>
          </a:xfrm>
          <a:prstGeom prst="roundRect">
            <a:avLst>
              <a:gd name="adj" fmla="val 5000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angle: Rounded Corners 10">
            <a:extLst>
              <a:ext uri="{FF2B5EF4-FFF2-40B4-BE49-F238E27FC236}">
                <a16:creationId xmlns:a16="http://schemas.microsoft.com/office/drawing/2014/main" id="{2078152B-3251-8547-0033-DF93CE84FEDC}"/>
              </a:ext>
            </a:extLst>
          </p:cNvPr>
          <p:cNvSpPr/>
          <p:nvPr/>
        </p:nvSpPr>
        <p:spPr>
          <a:xfrm rot="18900000">
            <a:off x="1476376" y="2222172"/>
            <a:ext cx="2990850" cy="1458348"/>
          </a:xfrm>
          <a:prstGeom prst="roundRect">
            <a:avLst>
              <a:gd name="adj" fmla="val 50000"/>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angle: Rounded Corners 8">
            <a:extLst>
              <a:ext uri="{FF2B5EF4-FFF2-40B4-BE49-F238E27FC236}">
                <a16:creationId xmlns:a16="http://schemas.microsoft.com/office/drawing/2014/main" id="{CDDEAD64-D4C9-1246-BEA3-E2B0B8D68095}"/>
              </a:ext>
            </a:extLst>
          </p:cNvPr>
          <p:cNvSpPr/>
          <p:nvPr/>
        </p:nvSpPr>
        <p:spPr>
          <a:xfrm>
            <a:off x="1238250" y="1685925"/>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angle: Rounded Corners 11">
            <a:extLst>
              <a:ext uri="{FF2B5EF4-FFF2-40B4-BE49-F238E27FC236}">
                <a16:creationId xmlns:a16="http://schemas.microsoft.com/office/drawing/2014/main" id="{B8A68300-4AFA-C1E7-E0B8-8289FAA42497}"/>
              </a:ext>
            </a:extLst>
          </p:cNvPr>
          <p:cNvSpPr/>
          <p:nvPr/>
        </p:nvSpPr>
        <p:spPr>
          <a:xfrm rot="18900000">
            <a:off x="2971801" y="3572258"/>
            <a:ext cx="2990850" cy="1458348"/>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angle: Rounded Corners 12">
            <a:extLst>
              <a:ext uri="{FF2B5EF4-FFF2-40B4-BE49-F238E27FC236}">
                <a16:creationId xmlns:a16="http://schemas.microsoft.com/office/drawing/2014/main" id="{F082010D-E992-9E27-7D8B-48E3201D1E4D}"/>
              </a:ext>
            </a:extLst>
          </p:cNvPr>
          <p:cNvSpPr/>
          <p:nvPr/>
        </p:nvSpPr>
        <p:spPr>
          <a:xfrm rot="18900000">
            <a:off x="3448052" y="4639058"/>
            <a:ext cx="2990850" cy="1458348"/>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angle: Rounded Corners 13">
            <a:extLst>
              <a:ext uri="{FF2B5EF4-FFF2-40B4-BE49-F238E27FC236}">
                <a16:creationId xmlns:a16="http://schemas.microsoft.com/office/drawing/2014/main" id="{D690CCA7-770A-9DC8-23BB-2EAF5D0913F3}"/>
              </a:ext>
            </a:extLst>
          </p:cNvPr>
          <p:cNvSpPr/>
          <p:nvPr/>
        </p:nvSpPr>
        <p:spPr>
          <a:xfrm>
            <a:off x="3209926" y="4102811"/>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angle: Rounded Corners 14">
            <a:extLst>
              <a:ext uri="{FF2B5EF4-FFF2-40B4-BE49-F238E27FC236}">
                <a16:creationId xmlns:a16="http://schemas.microsoft.com/office/drawing/2014/main" id="{9A1B7A2A-66E4-1F8B-41E9-37A24485D965}"/>
              </a:ext>
            </a:extLst>
          </p:cNvPr>
          <p:cNvSpPr/>
          <p:nvPr/>
        </p:nvSpPr>
        <p:spPr>
          <a:xfrm rot="18900000">
            <a:off x="5962651" y="1131049"/>
            <a:ext cx="2990850" cy="1458348"/>
          </a:xfrm>
          <a:prstGeom prst="roundRect">
            <a:avLst>
              <a:gd name="adj"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Rectangle: Rounded Corners 15">
            <a:extLst>
              <a:ext uri="{FF2B5EF4-FFF2-40B4-BE49-F238E27FC236}">
                <a16:creationId xmlns:a16="http://schemas.microsoft.com/office/drawing/2014/main" id="{25A52D68-9B2E-E566-1FD3-B17920A65595}"/>
              </a:ext>
            </a:extLst>
          </p:cNvPr>
          <p:cNvSpPr/>
          <p:nvPr/>
        </p:nvSpPr>
        <p:spPr>
          <a:xfrm rot="18900000">
            <a:off x="6438902" y="2197849"/>
            <a:ext cx="2990850" cy="1458348"/>
          </a:xfrm>
          <a:prstGeom prst="roundRect">
            <a:avLst>
              <a:gd name="adj" fmla="val 5000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angle: Rounded Corners 16">
            <a:extLst>
              <a:ext uri="{FF2B5EF4-FFF2-40B4-BE49-F238E27FC236}">
                <a16:creationId xmlns:a16="http://schemas.microsoft.com/office/drawing/2014/main" id="{12B2BCD4-2089-6E4F-8673-3A8F01F58C3E}"/>
              </a:ext>
            </a:extLst>
          </p:cNvPr>
          <p:cNvSpPr/>
          <p:nvPr/>
        </p:nvSpPr>
        <p:spPr>
          <a:xfrm>
            <a:off x="6200776" y="1661602"/>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angle: Rounded Corners 17">
            <a:extLst>
              <a:ext uri="{FF2B5EF4-FFF2-40B4-BE49-F238E27FC236}">
                <a16:creationId xmlns:a16="http://schemas.microsoft.com/office/drawing/2014/main" id="{53375101-2995-C688-9622-908B07AE3820}"/>
              </a:ext>
            </a:extLst>
          </p:cNvPr>
          <p:cNvSpPr/>
          <p:nvPr/>
        </p:nvSpPr>
        <p:spPr>
          <a:xfrm rot="18900000">
            <a:off x="7934327" y="3572257"/>
            <a:ext cx="2990850" cy="1458348"/>
          </a:xfrm>
          <a:prstGeom prst="roundRect">
            <a:avLst>
              <a:gd name="adj" fmla="val 5000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angle: Rounded Corners 18">
            <a:extLst>
              <a:ext uri="{FF2B5EF4-FFF2-40B4-BE49-F238E27FC236}">
                <a16:creationId xmlns:a16="http://schemas.microsoft.com/office/drawing/2014/main" id="{0BD4C6ED-0BD7-981F-C9C4-23274A6B3E2C}"/>
              </a:ext>
            </a:extLst>
          </p:cNvPr>
          <p:cNvSpPr/>
          <p:nvPr/>
        </p:nvSpPr>
        <p:spPr>
          <a:xfrm rot="18900000">
            <a:off x="8410578" y="4639057"/>
            <a:ext cx="2990850" cy="1458348"/>
          </a:xfrm>
          <a:prstGeom prst="roundRect">
            <a:avLst>
              <a:gd name="adj" fmla="val 50000"/>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Rectangle: Rounded Corners 19">
            <a:extLst>
              <a:ext uri="{FF2B5EF4-FFF2-40B4-BE49-F238E27FC236}">
                <a16:creationId xmlns:a16="http://schemas.microsoft.com/office/drawing/2014/main" id="{BBC03273-766D-C4E8-16BF-3B9C6F11DD54}"/>
              </a:ext>
            </a:extLst>
          </p:cNvPr>
          <p:cNvSpPr/>
          <p:nvPr/>
        </p:nvSpPr>
        <p:spPr>
          <a:xfrm>
            <a:off x="8172452" y="4102810"/>
            <a:ext cx="2990850" cy="1458348"/>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TextBox 32">
            <a:extLst>
              <a:ext uri="{FF2B5EF4-FFF2-40B4-BE49-F238E27FC236}">
                <a16:creationId xmlns:a16="http://schemas.microsoft.com/office/drawing/2014/main" id="{E3D2971F-D77C-136A-771A-A85287EB22E9}"/>
              </a:ext>
            </a:extLst>
          </p:cNvPr>
          <p:cNvSpPr txBox="1"/>
          <p:nvPr/>
        </p:nvSpPr>
        <p:spPr>
          <a:xfrm>
            <a:off x="2684643" y="779750"/>
            <a:ext cx="874897" cy="830997"/>
          </a:xfrm>
          <a:prstGeom prst="rect">
            <a:avLst/>
          </a:prstGeom>
          <a:noFill/>
        </p:spPr>
        <p:txBody>
          <a:bodyPr wrap="square" rtlCol="0">
            <a:spAutoFit/>
          </a:bodyPr>
          <a:lstStyle/>
          <a:p>
            <a:r>
              <a:rPr lang="es-CO" sz="4800" b="1">
                <a:solidFill>
                  <a:schemeClr val="bg1"/>
                </a:solidFill>
                <a:latin typeface="Oswald" pitchFamily="2" charset="0"/>
              </a:rPr>
              <a:t>01</a:t>
            </a:r>
          </a:p>
        </p:txBody>
      </p:sp>
      <p:sp>
        <p:nvSpPr>
          <p:cNvPr id="34" name="TextBox 33">
            <a:extLst>
              <a:ext uri="{FF2B5EF4-FFF2-40B4-BE49-F238E27FC236}">
                <a16:creationId xmlns:a16="http://schemas.microsoft.com/office/drawing/2014/main" id="{3BD0947A-971E-0ADF-710B-80E4E549952C}"/>
              </a:ext>
            </a:extLst>
          </p:cNvPr>
          <p:cNvSpPr txBox="1"/>
          <p:nvPr/>
        </p:nvSpPr>
        <p:spPr>
          <a:xfrm>
            <a:off x="4578166" y="3198729"/>
            <a:ext cx="874897" cy="830997"/>
          </a:xfrm>
          <a:prstGeom prst="rect">
            <a:avLst/>
          </a:prstGeom>
          <a:noFill/>
        </p:spPr>
        <p:txBody>
          <a:bodyPr wrap="square" rtlCol="0">
            <a:spAutoFit/>
          </a:bodyPr>
          <a:lstStyle/>
          <a:p>
            <a:r>
              <a:rPr lang="es-CO" sz="4800" b="1">
                <a:solidFill>
                  <a:schemeClr val="bg1"/>
                </a:solidFill>
                <a:latin typeface="Oswald" pitchFamily="2" charset="0"/>
              </a:rPr>
              <a:t>02</a:t>
            </a:r>
          </a:p>
        </p:txBody>
      </p:sp>
      <p:sp>
        <p:nvSpPr>
          <p:cNvPr id="35" name="TextBox 34">
            <a:extLst>
              <a:ext uri="{FF2B5EF4-FFF2-40B4-BE49-F238E27FC236}">
                <a16:creationId xmlns:a16="http://schemas.microsoft.com/office/drawing/2014/main" id="{AFA6D1B0-F9D5-F9ED-150D-9DAC41F28719}"/>
              </a:ext>
            </a:extLst>
          </p:cNvPr>
          <p:cNvSpPr txBox="1"/>
          <p:nvPr/>
        </p:nvSpPr>
        <p:spPr>
          <a:xfrm>
            <a:off x="7626166" y="764474"/>
            <a:ext cx="874897" cy="830997"/>
          </a:xfrm>
          <a:prstGeom prst="rect">
            <a:avLst/>
          </a:prstGeom>
          <a:noFill/>
        </p:spPr>
        <p:txBody>
          <a:bodyPr wrap="square" rtlCol="0">
            <a:spAutoFit/>
          </a:bodyPr>
          <a:lstStyle/>
          <a:p>
            <a:r>
              <a:rPr lang="es-CO" sz="4800" b="1">
                <a:solidFill>
                  <a:schemeClr val="bg1"/>
                </a:solidFill>
                <a:latin typeface="Oswald" pitchFamily="2" charset="0"/>
              </a:rPr>
              <a:t>03</a:t>
            </a:r>
          </a:p>
        </p:txBody>
      </p:sp>
      <p:sp>
        <p:nvSpPr>
          <p:cNvPr id="36" name="TextBox 35">
            <a:extLst>
              <a:ext uri="{FF2B5EF4-FFF2-40B4-BE49-F238E27FC236}">
                <a16:creationId xmlns:a16="http://schemas.microsoft.com/office/drawing/2014/main" id="{AF1D66AB-0718-6CB0-BB8C-215972D6D6DA}"/>
              </a:ext>
            </a:extLst>
          </p:cNvPr>
          <p:cNvSpPr txBox="1"/>
          <p:nvPr/>
        </p:nvSpPr>
        <p:spPr>
          <a:xfrm>
            <a:off x="9507357" y="3198729"/>
            <a:ext cx="874897" cy="830997"/>
          </a:xfrm>
          <a:prstGeom prst="rect">
            <a:avLst/>
          </a:prstGeom>
          <a:noFill/>
        </p:spPr>
        <p:txBody>
          <a:bodyPr wrap="square" rtlCol="0">
            <a:spAutoFit/>
          </a:bodyPr>
          <a:lstStyle/>
          <a:p>
            <a:r>
              <a:rPr lang="es-CO" sz="4800" b="1">
                <a:solidFill>
                  <a:schemeClr val="bg1"/>
                </a:solidFill>
                <a:latin typeface="Oswald" pitchFamily="2" charset="0"/>
              </a:rPr>
              <a:t>04</a:t>
            </a:r>
          </a:p>
        </p:txBody>
      </p:sp>
      <p:sp>
        <p:nvSpPr>
          <p:cNvPr id="37" name="TextBox 36">
            <a:extLst>
              <a:ext uri="{FF2B5EF4-FFF2-40B4-BE49-F238E27FC236}">
                <a16:creationId xmlns:a16="http://schemas.microsoft.com/office/drawing/2014/main" id="{235B6EA3-E77B-E284-60CF-66C2B2C40DA4}"/>
              </a:ext>
            </a:extLst>
          </p:cNvPr>
          <p:cNvSpPr txBox="1"/>
          <p:nvPr/>
        </p:nvSpPr>
        <p:spPr>
          <a:xfrm>
            <a:off x="2019298" y="3298229"/>
            <a:ext cx="1063443" cy="523220"/>
          </a:xfrm>
          <a:prstGeom prst="rect">
            <a:avLst/>
          </a:prstGeom>
          <a:noFill/>
        </p:spPr>
        <p:txBody>
          <a:bodyPr wrap="square" rtlCol="0">
            <a:spAutoFit/>
          </a:bodyPr>
          <a:lstStyle/>
          <a:p>
            <a:pPr algn="ctr"/>
            <a:r>
              <a:rPr lang="es-CO" sz="2800" b="1">
                <a:solidFill>
                  <a:schemeClr val="bg1"/>
                </a:solidFill>
                <a:latin typeface="Oswald" pitchFamily="2" charset="0"/>
              </a:rPr>
              <a:t>1900</a:t>
            </a:r>
          </a:p>
        </p:txBody>
      </p:sp>
      <p:sp>
        <p:nvSpPr>
          <p:cNvPr id="38" name="TextBox 37">
            <a:extLst>
              <a:ext uri="{FF2B5EF4-FFF2-40B4-BE49-F238E27FC236}">
                <a16:creationId xmlns:a16="http://schemas.microsoft.com/office/drawing/2014/main" id="{DE002451-9425-918D-66AD-442B97E6DAC8}"/>
              </a:ext>
            </a:extLst>
          </p:cNvPr>
          <p:cNvSpPr txBox="1"/>
          <p:nvPr/>
        </p:nvSpPr>
        <p:spPr>
          <a:xfrm>
            <a:off x="4013109" y="5779683"/>
            <a:ext cx="1063443" cy="523220"/>
          </a:xfrm>
          <a:prstGeom prst="rect">
            <a:avLst/>
          </a:prstGeom>
          <a:noFill/>
        </p:spPr>
        <p:txBody>
          <a:bodyPr wrap="square" rtlCol="0">
            <a:spAutoFit/>
          </a:bodyPr>
          <a:lstStyle/>
          <a:p>
            <a:pPr algn="ctr"/>
            <a:r>
              <a:rPr lang="es-CO" sz="2800" b="1">
                <a:solidFill>
                  <a:schemeClr val="bg1"/>
                </a:solidFill>
                <a:latin typeface="Oswald" pitchFamily="2" charset="0"/>
              </a:rPr>
              <a:t>2000</a:t>
            </a:r>
          </a:p>
        </p:txBody>
      </p:sp>
      <p:sp>
        <p:nvSpPr>
          <p:cNvPr id="39" name="TextBox 38">
            <a:extLst>
              <a:ext uri="{FF2B5EF4-FFF2-40B4-BE49-F238E27FC236}">
                <a16:creationId xmlns:a16="http://schemas.microsoft.com/office/drawing/2014/main" id="{AF4CC8F0-66EC-7D6E-7CB9-217645501844}"/>
              </a:ext>
            </a:extLst>
          </p:cNvPr>
          <p:cNvSpPr txBox="1"/>
          <p:nvPr/>
        </p:nvSpPr>
        <p:spPr>
          <a:xfrm>
            <a:off x="7086875" y="3269989"/>
            <a:ext cx="1063443" cy="523220"/>
          </a:xfrm>
          <a:prstGeom prst="rect">
            <a:avLst/>
          </a:prstGeom>
          <a:noFill/>
        </p:spPr>
        <p:txBody>
          <a:bodyPr wrap="square" rtlCol="0">
            <a:spAutoFit/>
          </a:bodyPr>
          <a:lstStyle/>
          <a:p>
            <a:pPr algn="ctr"/>
            <a:r>
              <a:rPr lang="es-CO" sz="2800" b="1">
                <a:solidFill>
                  <a:schemeClr val="bg1"/>
                </a:solidFill>
                <a:latin typeface="Oswald" pitchFamily="2" charset="0"/>
              </a:rPr>
              <a:t>2010</a:t>
            </a:r>
          </a:p>
        </p:txBody>
      </p:sp>
      <p:sp>
        <p:nvSpPr>
          <p:cNvPr id="40" name="TextBox 39">
            <a:extLst>
              <a:ext uri="{FF2B5EF4-FFF2-40B4-BE49-F238E27FC236}">
                <a16:creationId xmlns:a16="http://schemas.microsoft.com/office/drawing/2014/main" id="{FA9D042A-E307-26D7-4B7F-1C3EE8B22C76}"/>
              </a:ext>
            </a:extLst>
          </p:cNvPr>
          <p:cNvSpPr txBox="1"/>
          <p:nvPr/>
        </p:nvSpPr>
        <p:spPr>
          <a:xfrm>
            <a:off x="8975635" y="5773072"/>
            <a:ext cx="1063443" cy="523220"/>
          </a:xfrm>
          <a:prstGeom prst="rect">
            <a:avLst/>
          </a:prstGeom>
          <a:noFill/>
        </p:spPr>
        <p:txBody>
          <a:bodyPr wrap="square" rtlCol="0">
            <a:spAutoFit/>
          </a:bodyPr>
          <a:lstStyle/>
          <a:p>
            <a:pPr algn="ctr"/>
            <a:r>
              <a:rPr lang="es-CO" sz="2800" b="1">
                <a:solidFill>
                  <a:schemeClr val="bg1"/>
                </a:solidFill>
                <a:latin typeface="Oswald" pitchFamily="2" charset="0"/>
              </a:rPr>
              <a:t>2020</a:t>
            </a:r>
          </a:p>
        </p:txBody>
      </p:sp>
      <p:sp>
        <p:nvSpPr>
          <p:cNvPr id="41" name="TextBox 40">
            <a:extLst>
              <a:ext uri="{FF2B5EF4-FFF2-40B4-BE49-F238E27FC236}">
                <a16:creationId xmlns:a16="http://schemas.microsoft.com/office/drawing/2014/main" id="{292D83A2-2047-5B37-4553-6417B5A2F051}"/>
              </a:ext>
            </a:extLst>
          </p:cNvPr>
          <p:cNvSpPr txBox="1"/>
          <p:nvPr/>
        </p:nvSpPr>
        <p:spPr>
          <a:xfrm>
            <a:off x="1613081" y="1803213"/>
            <a:ext cx="2143124" cy="1169551"/>
          </a:xfrm>
          <a:prstGeom prst="rect">
            <a:avLst/>
          </a:prstGeom>
          <a:noFill/>
        </p:spPr>
        <p:txBody>
          <a:bodyPr wrap="square" rtlCol="0">
            <a:spAutoFit/>
          </a:bodyPr>
          <a:lstStyle/>
          <a:p>
            <a:pPr algn="ctr"/>
            <a:r>
              <a:rPr lang="es-CO" sz="1400" b="1" i="0">
                <a:solidFill>
                  <a:schemeClr val="accent6"/>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2" name="TextBox 41">
            <a:extLst>
              <a:ext uri="{FF2B5EF4-FFF2-40B4-BE49-F238E27FC236}">
                <a16:creationId xmlns:a16="http://schemas.microsoft.com/office/drawing/2014/main" id="{7B099BA2-9873-E82D-AE3A-FBAAF4237280}"/>
              </a:ext>
            </a:extLst>
          </p:cNvPr>
          <p:cNvSpPr txBox="1"/>
          <p:nvPr/>
        </p:nvSpPr>
        <p:spPr>
          <a:xfrm>
            <a:off x="3649054" y="4193876"/>
            <a:ext cx="2143124" cy="1169551"/>
          </a:xfrm>
          <a:prstGeom prst="rect">
            <a:avLst/>
          </a:prstGeom>
          <a:noFill/>
        </p:spPr>
        <p:txBody>
          <a:bodyPr wrap="square" rtlCol="0">
            <a:spAutoFit/>
          </a:bodyPr>
          <a:lstStyle/>
          <a:p>
            <a:pPr algn="ctr"/>
            <a:r>
              <a:rPr lang="es-CO" sz="1400" b="1" i="0">
                <a:solidFill>
                  <a:schemeClr val="accent3"/>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3" name="TextBox 42">
            <a:extLst>
              <a:ext uri="{FF2B5EF4-FFF2-40B4-BE49-F238E27FC236}">
                <a16:creationId xmlns:a16="http://schemas.microsoft.com/office/drawing/2014/main" id="{19CDE501-2A78-BAE1-96DA-C67B465D4653}"/>
              </a:ext>
            </a:extLst>
          </p:cNvPr>
          <p:cNvSpPr txBox="1"/>
          <p:nvPr/>
        </p:nvSpPr>
        <p:spPr>
          <a:xfrm>
            <a:off x="6624639" y="1781795"/>
            <a:ext cx="2143124" cy="1169551"/>
          </a:xfrm>
          <a:prstGeom prst="rect">
            <a:avLst/>
          </a:prstGeom>
          <a:noFill/>
        </p:spPr>
        <p:txBody>
          <a:bodyPr wrap="square" rtlCol="0">
            <a:spAutoFit/>
          </a:bodyPr>
          <a:lstStyle/>
          <a:p>
            <a:pPr algn="ctr"/>
            <a:r>
              <a:rPr lang="es-CO" sz="1400" b="1" i="0">
                <a:solidFill>
                  <a:schemeClr val="accent4"/>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44" name="TextBox 43">
            <a:extLst>
              <a:ext uri="{FF2B5EF4-FFF2-40B4-BE49-F238E27FC236}">
                <a16:creationId xmlns:a16="http://schemas.microsoft.com/office/drawing/2014/main" id="{67C4482B-5679-6855-A968-CED84EAC4EBD}"/>
              </a:ext>
            </a:extLst>
          </p:cNvPr>
          <p:cNvSpPr txBox="1"/>
          <p:nvPr/>
        </p:nvSpPr>
        <p:spPr>
          <a:xfrm>
            <a:off x="8618450" y="4209477"/>
            <a:ext cx="2143124" cy="1169551"/>
          </a:xfrm>
          <a:prstGeom prst="rect">
            <a:avLst/>
          </a:prstGeom>
          <a:noFill/>
        </p:spPr>
        <p:txBody>
          <a:bodyPr wrap="square" rtlCol="0">
            <a:spAutoFit/>
          </a:bodyPr>
          <a:lstStyle/>
          <a:p>
            <a:pPr algn="ctr"/>
            <a:r>
              <a:rPr lang="es-CO" sz="1400" b="1" i="0">
                <a:solidFill>
                  <a:schemeClr val="accent5"/>
                </a:solidFill>
                <a:effectLst/>
                <a:latin typeface="Lato Black" panose="020F0A02020204030203" pitchFamily="34" charset="0"/>
              </a:rPr>
              <a:t>YOUR TITLE</a:t>
            </a:r>
          </a:p>
          <a:p>
            <a:pPr algn="ctr"/>
            <a:endParaRPr lang="es-CO" sz="1400" b="1" i="0">
              <a:solidFill>
                <a:schemeClr val="accent6"/>
              </a:solidFill>
              <a:effectLst/>
            </a:endParaRPr>
          </a:p>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pic>
        <p:nvPicPr>
          <p:cNvPr id="53" name="Graphic 52" descr="Beaker with solid fill">
            <a:extLst>
              <a:ext uri="{FF2B5EF4-FFF2-40B4-BE49-F238E27FC236}">
                <a16:creationId xmlns:a16="http://schemas.microsoft.com/office/drawing/2014/main" id="{93D26119-DF5D-8AEC-A80F-664CBB31B1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23846" y="5008275"/>
            <a:ext cx="523220" cy="523220"/>
          </a:xfrm>
          <a:prstGeom prst="rect">
            <a:avLst/>
          </a:prstGeom>
        </p:spPr>
      </p:pic>
      <p:pic>
        <p:nvPicPr>
          <p:cNvPr id="54" name="Graphic 53" descr="Briefcase with solid fill">
            <a:extLst>
              <a:ext uri="{FF2B5EF4-FFF2-40B4-BE49-F238E27FC236}">
                <a16:creationId xmlns:a16="http://schemas.microsoft.com/office/drawing/2014/main" id="{8CA61170-EEEF-D618-76FC-34E177DA1A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8825" y="1461536"/>
            <a:ext cx="523220" cy="523220"/>
          </a:xfrm>
          <a:prstGeom prst="rect">
            <a:avLst/>
          </a:prstGeom>
        </p:spPr>
      </p:pic>
      <p:pic>
        <p:nvPicPr>
          <p:cNvPr id="55" name="Graphic 54" descr="City with solid fill">
            <a:extLst>
              <a:ext uri="{FF2B5EF4-FFF2-40B4-BE49-F238E27FC236}">
                <a16:creationId xmlns:a16="http://schemas.microsoft.com/office/drawing/2014/main" id="{270CC163-0C0C-5F85-5D0A-BB76E67550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49935" y="5041994"/>
            <a:ext cx="523220" cy="523220"/>
          </a:xfrm>
          <a:prstGeom prst="rect">
            <a:avLst/>
          </a:prstGeom>
        </p:spPr>
      </p:pic>
      <p:pic>
        <p:nvPicPr>
          <p:cNvPr id="56" name="Graphic 55" descr="Climbing with solid fill">
            <a:extLst>
              <a:ext uri="{FF2B5EF4-FFF2-40B4-BE49-F238E27FC236}">
                <a16:creationId xmlns:a16="http://schemas.microsoft.com/office/drawing/2014/main" id="{496E8099-E057-34C7-91F6-FF60B8326A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31849" y="1521286"/>
            <a:ext cx="523220" cy="523220"/>
          </a:xfrm>
          <a:prstGeom prst="rect">
            <a:avLst/>
          </a:prstGeom>
        </p:spPr>
      </p:pic>
      <p:cxnSp>
        <p:nvCxnSpPr>
          <p:cNvPr id="58" name="Straight Connector 57">
            <a:extLst>
              <a:ext uri="{FF2B5EF4-FFF2-40B4-BE49-F238E27FC236}">
                <a16:creationId xmlns:a16="http://schemas.microsoft.com/office/drawing/2014/main" id="{0D8D284A-16E9-68EE-39E8-39B3443E8A2A}"/>
              </a:ext>
            </a:extLst>
          </p:cNvPr>
          <p:cNvCxnSpPr>
            <a:cxnSpLocks/>
          </p:cNvCxnSpPr>
          <p:nvPr/>
        </p:nvCxnSpPr>
        <p:spPr>
          <a:xfrm>
            <a:off x="2352675" y="4301431"/>
            <a:ext cx="0" cy="624216"/>
          </a:xfrm>
          <a:prstGeom prst="line">
            <a:avLst/>
          </a:prstGeom>
          <a:ln w="15875">
            <a:solidFill>
              <a:srgbClr val="7030A0"/>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B4598D2-32D7-37DC-0172-991CDE5B36E4}"/>
              </a:ext>
            </a:extLst>
          </p:cNvPr>
          <p:cNvCxnSpPr>
            <a:cxnSpLocks/>
          </p:cNvCxnSpPr>
          <p:nvPr/>
        </p:nvCxnSpPr>
        <p:spPr>
          <a:xfrm>
            <a:off x="7404506" y="4301431"/>
            <a:ext cx="0" cy="624216"/>
          </a:xfrm>
          <a:prstGeom prst="line">
            <a:avLst/>
          </a:prstGeom>
          <a:ln w="15875">
            <a:solidFill>
              <a:schemeClr val="accent4"/>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9F24F5-015E-783F-14C2-578550B30B32}"/>
              </a:ext>
            </a:extLst>
          </p:cNvPr>
          <p:cNvCxnSpPr>
            <a:cxnSpLocks/>
          </p:cNvCxnSpPr>
          <p:nvPr/>
        </p:nvCxnSpPr>
        <p:spPr>
          <a:xfrm flipV="1">
            <a:off x="5015614" y="2080504"/>
            <a:ext cx="0" cy="669190"/>
          </a:xfrm>
          <a:prstGeom prst="line">
            <a:avLst/>
          </a:prstGeom>
          <a:ln w="158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126D981-4D75-8282-82EC-194B0D2E8705}"/>
              </a:ext>
            </a:extLst>
          </p:cNvPr>
          <p:cNvCxnSpPr>
            <a:cxnSpLocks/>
          </p:cNvCxnSpPr>
          <p:nvPr/>
        </p:nvCxnSpPr>
        <p:spPr>
          <a:xfrm flipV="1">
            <a:off x="10039078" y="2080504"/>
            <a:ext cx="0" cy="669190"/>
          </a:xfrm>
          <a:prstGeom prst="line">
            <a:avLst/>
          </a:prstGeom>
          <a:ln w="15875">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3C57EB9-AD28-1010-0A34-5220673BF707}"/>
              </a:ext>
            </a:extLst>
          </p:cNvPr>
          <p:cNvSpPr txBox="1"/>
          <p:nvPr/>
        </p:nvSpPr>
        <p:spPr>
          <a:xfrm>
            <a:off x="1252266" y="5677506"/>
            <a:ext cx="2143124" cy="738664"/>
          </a:xfrm>
          <a:prstGeom prst="rect">
            <a:avLst/>
          </a:prstGeom>
          <a:noFill/>
        </p:spPr>
        <p:txBody>
          <a:bodyPr wrap="square" rtlCol="0">
            <a:spAutoFit/>
          </a:bodyPr>
          <a:lstStyle/>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69" name="TextBox 68">
            <a:extLst>
              <a:ext uri="{FF2B5EF4-FFF2-40B4-BE49-F238E27FC236}">
                <a16:creationId xmlns:a16="http://schemas.microsoft.com/office/drawing/2014/main" id="{EC12BFE1-03A6-FD81-F7B3-CB4F44913E41}"/>
              </a:ext>
            </a:extLst>
          </p:cNvPr>
          <p:cNvSpPr txBox="1"/>
          <p:nvPr/>
        </p:nvSpPr>
        <p:spPr>
          <a:xfrm>
            <a:off x="6189576" y="5677506"/>
            <a:ext cx="2143124" cy="738664"/>
          </a:xfrm>
          <a:prstGeom prst="rect">
            <a:avLst/>
          </a:prstGeom>
          <a:noFill/>
        </p:spPr>
        <p:txBody>
          <a:bodyPr wrap="square" rtlCol="0">
            <a:spAutoFit/>
          </a:bodyPr>
          <a:lstStyle/>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
        <p:nvSpPr>
          <p:cNvPr id="70" name="TextBox 69">
            <a:extLst>
              <a:ext uri="{FF2B5EF4-FFF2-40B4-BE49-F238E27FC236}">
                <a16:creationId xmlns:a16="http://schemas.microsoft.com/office/drawing/2014/main" id="{6583DFA6-7F12-B1EF-C25A-77A409991B40}"/>
              </a:ext>
            </a:extLst>
          </p:cNvPr>
          <p:cNvSpPr txBox="1"/>
          <p:nvPr/>
        </p:nvSpPr>
        <p:spPr>
          <a:xfrm>
            <a:off x="4004990" y="696605"/>
            <a:ext cx="2143124" cy="738664"/>
          </a:xfrm>
          <a:prstGeom prst="rect">
            <a:avLst/>
          </a:prstGeom>
          <a:noFill/>
        </p:spPr>
        <p:txBody>
          <a:bodyPr wrap="square" rtlCol="0">
            <a:spAutoFit/>
          </a:bodyPr>
          <a:lstStyle/>
          <a:p>
            <a:pPr algn="ctr"/>
            <a:r>
              <a:rPr lang="es-CO" sz="1400" b="0" i="0" dirty="0" err="1">
                <a:solidFill>
                  <a:srgbClr val="000000"/>
                </a:solidFill>
                <a:effectLst/>
              </a:rPr>
              <a:t>Lorem</a:t>
            </a:r>
            <a:r>
              <a:rPr lang="es-CO" sz="1400" b="0" i="0" dirty="0">
                <a:solidFill>
                  <a:srgbClr val="000000"/>
                </a:solidFill>
                <a:effectLst/>
              </a:rPr>
              <a:t> </a:t>
            </a:r>
            <a:r>
              <a:rPr lang="es-CO" sz="1400" b="0" i="0" dirty="0" err="1">
                <a:solidFill>
                  <a:srgbClr val="000000"/>
                </a:solidFill>
                <a:effectLst/>
              </a:rPr>
              <a:t>ipsum</a:t>
            </a:r>
            <a:r>
              <a:rPr lang="es-CO" sz="1400" b="0" i="0" dirty="0">
                <a:solidFill>
                  <a:srgbClr val="000000"/>
                </a:solidFill>
                <a:effectLst/>
              </a:rPr>
              <a:t> dolor </a:t>
            </a:r>
            <a:r>
              <a:rPr lang="es-CO" sz="1400" b="0" i="0" dirty="0" err="1">
                <a:solidFill>
                  <a:srgbClr val="000000"/>
                </a:solidFill>
                <a:effectLst/>
              </a:rPr>
              <a:t>sit</a:t>
            </a:r>
            <a:r>
              <a:rPr lang="es-CO" sz="1400" b="0" i="0" dirty="0">
                <a:solidFill>
                  <a:srgbClr val="000000"/>
                </a:solidFill>
                <a:effectLst/>
              </a:rPr>
              <a:t> </a:t>
            </a:r>
            <a:r>
              <a:rPr lang="es-CO" sz="1400" b="0" i="0" dirty="0" err="1">
                <a:solidFill>
                  <a:srgbClr val="000000"/>
                </a:solidFill>
                <a:effectLst/>
              </a:rPr>
              <a:t>amet</a:t>
            </a:r>
            <a:r>
              <a:rPr lang="es-CO" sz="1400" b="0" i="0" dirty="0">
                <a:solidFill>
                  <a:srgbClr val="000000"/>
                </a:solidFill>
                <a:effectLst/>
              </a:rPr>
              <a:t>, </a:t>
            </a:r>
            <a:r>
              <a:rPr lang="es-CO" sz="1400" b="0" i="0" dirty="0" err="1">
                <a:solidFill>
                  <a:srgbClr val="000000"/>
                </a:solidFill>
                <a:effectLst/>
              </a:rPr>
              <a:t>consectetur</a:t>
            </a:r>
            <a:r>
              <a:rPr lang="es-CO" sz="1400" b="0" i="0" dirty="0">
                <a:solidFill>
                  <a:srgbClr val="000000"/>
                </a:solidFill>
                <a:effectLst/>
              </a:rPr>
              <a:t> </a:t>
            </a:r>
            <a:r>
              <a:rPr lang="es-CO" sz="1400" b="0" i="0" dirty="0" err="1">
                <a:solidFill>
                  <a:srgbClr val="000000"/>
                </a:solidFill>
                <a:effectLst/>
              </a:rPr>
              <a:t>adipiscing</a:t>
            </a:r>
            <a:r>
              <a:rPr lang="es-CO" sz="1400" b="0" i="0" dirty="0">
                <a:solidFill>
                  <a:srgbClr val="000000"/>
                </a:solidFill>
                <a:effectLst/>
              </a:rPr>
              <a:t> </a:t>
            </a:r>
            <a:r>
              <a:rPr lang="es-CO" sz="1400" b="0" i="0" dirty="0" err="1">
                <a:solidFill>
                  <a:srgbClr val="000000"/>
                </a:solidFill>
                <a:effectLst/>
              </a:rPr>
              <a:t>elit</a:t>
            </a:r>
            <a:r>
              <a:rPr lang="es-CO" sz="1400" b="0" i="0" dirty="0">
                <a:solidFill>
                  <a:srgbClr val="000000"/>
                </a:solidFill>
                <a:effectLst/>
              </a:rPr>
              <a:t>. </a:t>
            </a:r>
            <a:endParaRPr lang="es-CO" sz="1400" dirty="0"/>
          </a:p>
        </p:txBody>
      </p:sp>
      <p:sp>
        <p:nvSpPr>
          <p:cNvPr id="71" name="TextBox 70">
            <a:extLst>
              <a:ext uri="{FF2B5EF4-FFF2-40B4-BE49-F238E27FC236}">
                <a16:creationId xmlns:a16="http://schemas.microsoft.com/office/drawing/2014/main" id="{855B6D80-08CB-5C96-436E-544F01AB5514}"/>
              </a:ext>
            </a:extLst>
          </p:cNvPr>
          <p:cNvSpPr txBox="1"/>
          <p:nvPr/>
        </p:nvSpPr>
        <p:spPr>
          <a:xfrm>
            <a:off x="8942300" y="696605"/>
            <a:ext cx="2143124" cy="738664"/>
          </a:xfrm>
          <a:prstGeom prst="rect">
            <a:avLst/>
          </a:prstGeom>
          <a:noFill/>
        </p:spPr>
        <p:txBody>
          <a:bodyPr wrap="square" rtlCol="0">
            <a:spAutoFit/>
          </a:bodyPr>
          <a:lstStyle/>
          <a:p>
            <a:pPr algn="ctr"/>
            <a:r>
              <a:rPr lang="es-CO" sz="1400" b="0" i="0" err="1">
                <a:solidFill>
                  <a:srgbClr val="000000"/>
                </a:solidFill>
                <a:effectLst/>
              </a:rPr>
              <a:t>Lorem</a:t>
            </a:r>
            <a:r>
              <a:rPr lang="es-CO" sz="1400" b="0" i="0">
                <a:solidFill>
                  <a:srgbClr val="000000"/>
                </a:solidFill>
                <a:effectLst/>
              </a:rPr>
              <a:t> </a:t>
            </a:r>
            <a:r>
              <a:rPr lang="es-CO" sz="1400" b="0" i="0" err="1">
                <a:solidFill>
                  <a:srgbClr val="000000"/>
                </a:solidFill>
                <a:effectLst/>
              </a:rPr>
              <a:t>ipsum</a:t>
            </a:r>
            <a:r>
              <a:rPr lang="es-CO" sz="1400" b="0" i="0">
                <a:solidFill>
                  <a:srgbClr val="000000"/>
                </a:solidFill>
                <a:effectLst/>
              </a:rPr>
              <a:t> dolor </a:t>
            </a:r>
            <a:r>
              <a:rPr lang="es-CO" sz="1400" b="0" i="0" err="1">
                <a:solidFill>
                  <a:srgbClr val="000000"/>
                </a:solidFill>
                <a:effectLst/>
              </a:rPr>
              <a:t>sit</a:t>
            </a:r>
            <a:r>
              <a:rPr lang="es-CO" sz="1400" b="0" i="0">
                <a:solidFill>
                  <a:srgbClr val="000000"/>
                </a:solidFill>
                <a:effectLst/>
              </a:rPr>
              <a:t> </a:t>
            </a:r>
            <a:r>
              <a:rPr lang="es-CO" sz="1400" b="0" i="0" err="1">
                <a:solidFill>
                  <a:srgbClr val="000000"/>
                </a:solidFill>
                <a:effectLst/>
              </a:rPr>
              <a:t>amet</a:t>
            </a:r>
            <a:r>
              <a:rPr lang="es-CO" sz="1400" b="0" i="0">
                <a:solidFill>
                  <a:srgbClr val="000000"/>
                </a:solidFill>
                <a:effectLst/>
              </a:rPr>
              <a:t>, </a:t>
            </a:r>
            <a:r>
              <a:rPr lang="es-CO" sz="1400" b="0" i="0" err="1">
                <a:solidFill>
                  <a:srgbClr val="000000"/>
                </a:solidFill>
                <a:effectLst/>
              </a:rPr>
              <a:t>consectetur</a:t>
            </a:r>
            <a:r>
              <a:rPr lang="es-CO" sz="1400" b="0" i="0">
                <a:solidFill>
                  <a:srgbClr val="000000"/>
                </a:solidFill>
                <a:effectLst/>
              </a:rPr>
              <a:t> </a:t>
            </a:r>
            <a:r>
              <a:rPr lang="es-CO" sz="1400" b="0" i="0" err="1">
                <a:solidFill>
                  <a:srgbClr val="000000"/>
                </a:solidFill>
                <a:effectLst/>
              </a:rPr>
              <a:t>adipiscing</a:t>
            </a:r>
            <a:r>
              <a:rPr lang="es-CO" sz="1400" b="0" i="0">
                <a:solidFill>
                  <a:srgbClr val="000000"/>
                </a:solidFill>
                <a:effectLst/>
              </a:rPr>
              <a:t> </a:t>
            </a:r>
            <a:r>
              <a:rPr lang="es-CO" sz="1400" b="0" i="0" err="1">
                <a:solidFill>
                  <a:srgbClr val="000000"/>
                </a:solidFill>
                <a:effectLst/>
              </a:rPr>
              <a:t>elit</a:t>
            </a:r>
            <a:r>
              <a:rPr lang="es-CO" sz="1400" b="0" i="0">
                <a:solidFill>
                  <a:srgbClr val="000000"/>
                </a:solidFill>
                <a:effectLst/>
              </a:rPr>
              <a:t>. </a:t>
            </a:r>
            <a:endParaRPr lang="es-CO" sz="1400"/>
          </a:p>
        </p:txBody>
      </p:sp>
    </p:spTree>
    <p:extLst>
      <p:ext uri="{BB962C8B-B14F-4D97-AF65-F5344CB8AC3E}">
        <p14:creationId xmlns:p14="http://schemas.microsoft.com/office/powerpoint/2010/main" val="3496225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6A0854A7-FCDF-83D0-AE49-3B1EF7B099AF}"/>
              </a:ext>
            </a:extLst>
          </p:cNvPr>
          <p:cNvSpPr>
            <a:spLocks/>
          </p:cNvSpPr>
          <p:nvPr/>
        </p:nvSpPr>
        <p:spPr bwMode="auto">
          <a:xfrm>
            <a:off x="4070350" y="5092700"/>
            <a:ext cx="2692400" cy="1765300"/>
          </a:xfrm>
          <a:custGeom>
            <a:avLst/>
            <a:gdLst>
              <a:gd name="T0" fmla="*/ 115 w 707"/>
              <a:gd name="T1" fmla="*/ 14 h 463"/>
              <a:gd name="T2" fmla="*/ 92 w 707"/>
              <a:gd name="T3" fmla="*/ 60 h 463"/>
              <a:gd name="T4" fmla="*/ 101 w 707"/>
              <a:gd name="T5" fmla="*/ 86 h 463"/>
              <a:gd name="T6" fmla="*/ 177 w 707"/>
              <a:gd name="T7" fmla="*/ 210 h 463"/>
              <a:gd name="T8" fmla="*/ 39 w 707"/>
              <a:gd name="T9" fmla="*/ 352 h 463"/>
              <a:gd name="T10" fmla="*/ 27 w 707"/>
              <a:gd name="T11" fmla="*/ 351 h 463"/>
              <a:gd name="T12" fmla="*/ 6 w 707"/>
              <a:gd name="T13" fmla="*/ 369 h 463"/>
              <a:gd name="T14" fmla="*/ 0 w 707"/>
              <a:gd name="T15" fmla="*/ 442 h 463"/>
              <a:gd name="T16" fmla="*/ 20 w 707"/>
              <a:gd name="T17" fmla="*/ 463 h 463"/>
              <a:gd name="T18" fmla="*/ 658 w 707"/>
              <a:gd name="T19" fmla="*/ 463 h 463"/>
              <a:gd name="T20" fmla="*/ 677 w 707"/>
              <a:gd name="T21" fmla="*/ 445 h 463"/>
              <a:gd name="T22" fmla="*/ 703 w 707"/>
              <a:gd name="T23" fmla="*/ 350 h 463"/>
              <a:gd name="T24" fmla="*/ 695 w 707"/>
              <a:gd name="T25" fmla="*/ 324 h 463"/>
              <a:gd name="T26" fmla="*/ 142 w 707"/>
              <a:gd name="T27" fmla="*/ 5 h 463"/>
              <a:gd name="T28" fmla="*/ 115 w 707"/>
              <a:gd name="T29" fmla="*/ 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7" h="463">
                <a:moveTo>
                  <a:pt x="115" y="14"/>
                </a:moveTo>
                <a:cubicBezTo>
                  <a:pt x="107" y="29"/>
                  <a:pt x="99" y="44"/>
                  <a:pt x="92" y="60"/>
                </a:cubicBezTo>
                <a:cubicBezTo>
                  <a:pt x="87" y="70"/>
                  <a:pt x="91" y="81"/>
                  <a:pt x="101" y="86"/>
                </a:cubicBezTo>
                <a:cubicBezTo>
                  <a:pt x="146" y="109"/>
                  <a:pt x="177" y="156"/>
                  <a:pt x="177" y="210"/>
                </a:cubicBezTo>
                <a:cubicBezTo>
                  <a:pt x="178" y="286"/>
                  <a:pt x="116" y="350"/>
                  <a:pt x="39" y="352"/>
                </a:cubicBezTo>
                <a:cubicBezTo>
                  <a:pt x="35" y="352"/>
                  <a:pt x="31" y="352"/>
                  <a:pt x="27" y="351"/>
                </a:cubicBezTo>
                <a:cubicBezTo>
                  <a:pt x="16" y="350"/>
                  <a:pt x="7" y="359"/>
                  <a:pt x="6" y="369"/>
                </a:cubicBezTo>
                <a:cubicBezTo>
                  <a:pt x="3" y="393"/>
                  <a:pt x="1" y="418"/>
                  <a:pt x="0" y="442"/>
                </a:cubicBezTo>
                <a:cubicBezTo>
                  <a:pt x="0" y="453"/>
                  <a:pt x="9" y="463"/>
                  <a:pt x="20" y="463"/>
                </a:cubicBezTo>
                <a:cubicBezTo>
                  <a:pt x="658" y="463"/>
                  <a:pt x="658" y="463"/>
                  <a:pt x="658" y="463"/>
                </a:cubicBezTo>
                <a:cubicBezTo>
                  <a:pt x="668" y="463"/>
                  <a:pt x="676" y="455"/>
                  <a:pt x="677" y="445"/>
                </a:cubicBezTo>
                <a:cubicBezTo>
                  <a:pt x="681" y="412"/>
                  <a:pt x="690" y="380"/>
                  <a:pt x="703" y="350"/>
                </a:cubicBezTo>
                <a:cubicBezTo>
                  <a:pt x="707" y="340"/>
                  <a:pt x="704" y="329"/>
                  <a:pt x="695" y="324"/>
                </a:cubicBezTo>
                <a:cubicBezTo>
                  <a:pt x="142" y="5"/>
                  <a:pt x="142" y="5"/>
                  <a:pt x="142" y="5"/>
                </a:cubicBezTo>
                <a:cubicBezTo>
                  <a:pt x="133" y="0"/>
                  <a:pt x="120" y="3"/>
                  <a:pt x="115" y="14"/>
                </a:cubicBezTo>
                <a:close/>
              </a:path>
            </a:pathLst>
          </a:custGeom>
          <a:solidFill>
            <a:schemeClr val="accent6"/>
          </a:solidFill>
          <a:ln>
            <a:noFill/>
          </a:ln>
        </p:spPr>
        <p:txBody>
          <a:bodyPr/>
          <a:lstStyle/>
          <a:p>
            <a:pPr eaLnBrk="1" fontAlgn="auto" hangingPunct="1">
              <a:spcBef>
                <a:spcPts val="0"/>
              </a:spcBef>
              <a:spcAft>
                <a:spcPts val="0"/>
              </a:spcAft>
              <a:defRPr/>
            </a:pPr>
            <a:endParaRPr lang="ru-RU">
              <a:latin typeface="+mn-lt"/>
            </a:endParaRPr>
          </a:p>
        </p:txBody>
      </p:sp>
      <p:sp>
        <p:nvSpPr>
          <p:cNvPr id="7" name="Freeform 7">
            <a:extLst>
              <a:ext uri="{FF2B5EF4-FFF2-40B4-BE49-F238E27FC236}">
                <a16:creationId xmlns:a16="http://schemas.microsoft.com/office/drawing/2014/main" id="{C351182D-DDC6-FD3B-D2A6-7B9B163E6DA8}"/>
              </a:ext>
            </a:extLst>
          </p:cNvPr>
          <p:cNvSpPr>
            <a:spLocks/>
          </p:cNvSpPr>
          <p:nvPr/>
        </p:nvSpPr>
        <p:spPr bwMode="auto">
          <a:xfrm>
            <a:off x="4648200" y="3640137"/>
            <a:ext cx="2555875" cy="2562225"/>
          </a:xfrm>
          <a:custGeom>
            <a:avLst/>
            <a:gdLst>
              <a:gd name="T0" fmla="*/ 1215088 w 671"/>
              <a:gd name="T1" fmla="*/ 26690 h 672"/>
              <a:gd name="T2" fmla="*/ 1055108 w 671"/>
              <a:gd name="T3" fmla="*/ 133449 h 672"/>
              <a:gd name="T4" fmla="*/ 1032254 w 671"/>
              <a:gd name="T5" fmla="*/ 236396 h 672"/>
              <a:gd name="T6" fmla="*/ 1100817 w 671"/>
              <a:gd name="T7" fmla="*/ 388909 h 672"/>
              <a:gd name="T8" fmla="*/ 1047490 w 671"/>
              <a:gd name="T9" fmla="*/ 796882 h 672"/>
              <a:gd name="T10" fmla="*/ 582785 w 671"/>
              <a:gd name="T11" fmla="*/ 1063781 h 672"/>
              <a:gd name="T12" fmla="*/ 316151 w 671"/>
              <a:gd name="T13" fmla="*/ 991337 h 672"/>
              <a:gd name="T14" fmla="*/ 281870 w 671"/>
              <a:gd name="T15" fmla="*/ 972273 h 672"/>
              <a:gd name="T16" fmla="*/ 179026 w 671"/>
              <a:gd name="T17" fmla="*/ 991337 h 672"/>
              <a:gd name="T18" fmla="*/ 22854 w 671"/>
              <a:gd name="T19" fmla="*/ 1220107 h 672"/>
              <a:gd name="T20" fmla="*/ 45709 w 671"/>
              <a:gd name="T21" fmla="*/ 1326867 h 672"/>
              <a:gd name="T22" fmla="*/ 2152115 w 671"/>
              <a:gd name="T23" fmla="*/ 2543161 h 672"/>
              <a:gd name="T24" fmla="*/ 2251151 w 671"/>
              <a:gd name="T25" fmla="*/ 2524097 h 672"/>
              <a:gd name="T26" fmla="*/ 2517784 w 671"/>
              <a:gd name="T27" fmla="*/ 2257198 h 672"/>
              <a:gd name="T28" fmla="*/ 2536830 w 671"/>
              <a:gd name="T29" fmla="*/ 2158065 h 672"/>
              <a:gd name="T30" fmla="*/ 1321742 w 671"/>
              <a:gd name="T31" fmla="*/ 49567 h 672"/>
              <a:gd name="T32" fmla="*/ 1215088 w 671"/>
              <a:gd name="T33" fmla="*/ 26690 h 6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1" h="672">
                <a:moveTo>
                  <a:pt x="319" y="7"/>
                </a:moveTo>
                <a:cubicBezTo>
                  <a:pt x="305" y="16"/>
                  <a:pt x="291" y="25"/>
                  <a:pt x="277" y="35"/>
                </a:cubicBezTo>
                <a:cubicBezTo>
                  <a:pt x="268" y="41"/>
                  <a:pt x="265" y="53"/>
                  <a:pt x="271" y="62"/>
                </a:cubicBezTo>
                <a:cubicBezTo>
                  <a:pt x="279" y="74"/>
                  <a:pt x="285" y="88"/>
                  <a:pt x="289" y="102"/>
                </a:cubicBezTo>
                <a:cubicBezTo>
                  <a:pt x="298" y="138"/>
                  <a:pt x="293" y="176"/>
                  <a:pt x="275" y="209"/>
                </a:cubicBezTo>
                <a:cubicBezTo>
                  <a:pt x="250" y="252"/>
                  <a:pt x="203" y="279"/>
                  <a:pt x="153" y="279"/>
                </a:cubicBezTo>
                <a:cubicBezTo>
                  <a:pt x="128" y="279"/>
                  <a:pt x="104" y="273"/>
                  <a:pt x="83" y="260"/>
                </a:cubicBezTo>
                <a:cubicBezTo>
                  <a:pt x="80" y="259"/>
                  <a:pt x="77" y="257"/>
                  <a:pt x="74" y="255"/>
                </a:cubicBezTo>
                <a:cubicBezTo>
                  <a:pt x="66" y="249"/>
                  <a:pt x="54" y="251"/>
                  <a:pt x="47" y="260"/>
                </a:cubicBezTo>
                <a:cubicBezTo>
                  <a:pt x="33" y="279"/>
                  <a:pt x="19" y="300"/>
                  <a:pt x="6" y="320"/>
                </a:cubicBezTo>
                <a:cubicBezTo>
                  <a:pt x="0" y="330"/>
                  <a:pt x="3" y="343"/>
                  <a:pt x="12" y="348"/>
                </a:cubicBezTo>
                <a:cubicBezTo>
                  <a:pt x="565" y="667"/>
                  <a:pt x="565" y="667"/>
                  <a:pt x="565" y="667"/>
                </a:cubicBezTo>
                <a:cubicBezTo>
                  <a:pt x="574" y="672"/>
                  <a:pt x="585" y="670"/>
                  <a:pt x="591" y="662"/>
                </a:cubicBezTo>
                <a:cubicBezTo>
                  <a:pt x="611" y="635"/>
                  <a:pt x="634" y="612"/>
                  <a:pt x="661" y="592"/>
                </a:cubicBezTo>
                <a:cubicBezTo>
                  <a:pt x="669" y="586"/>
                  <a:pt x="671" y="575"/>
                  <a:pt x="666" y="566"/>
                </a:cubicBezTo>
                <a:cubicBezTo>
                  <a:pt x="347" y="13"/>
                  <a:pt x="347" y="13"/>
                  <a:pt x="347" y="13"/>
                </a:cubicBezTo>
                <a:cubicBezTo>
                  <a:pt x="342" y="4"/>
                  <a:pt x="329" y="0"/>
                  <a:pt x="319"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E42A6675-9ED8-E589-F78D-3713547BEE19}"/>
              </a:ext>
            </a:extLst>
          </p:cNvPr>
          <p:cNvSpPr>
            <a:spLocks/>
          </p:cNvSpPr>
          <p:nvPr/>
        </p:nvSpPr>
        <p:spPr bwMode="auto">
          <a:xfrm>
            <a:off x="6096000" y="3065462"/>
            <a:ext cx="1762125" cy="2693988"/>
          </a:xfrm>
          <a:custGeom>
            <a:avLst/>
            <a:gdLst>
              <a:gd name="T0" fmla="*/ 1488101 w 463"/>
              <a:gd name="T1" fmla="*/ 11431 h 707"/>
              <a:gd name="T2" fmla="*/ 1415789 w 463"/>
              <a:gd name="T3" fmla="*/ 91451 h 707"/>
              <a:gd name="T4" fmla="*/ 1149377 w 463"/>
              <a:gd name="T5" fmla="*/ 582999 h 707"/>
              <a:gd name="T6" fmla="*/ 882965 w 463"/>
              <a:gd name="T7" fmla="*/ 651587 h 707"/>
              <a:gd name="T8" fmla="*/ 418647 w 463"/>
              <a:gd name="T9" fmla="*/ 384855 h 707"/>
              <a:gd name="T10" fmla="*/ 403424 w 463"/>
              <a:gd name="T11" fmla="*/ 350561 h 707"/>
              <a:gd name="T12" fmla="*/ 304471 w 463"/>
              <a:gd name="T13" fmla="*/ 316267 h 707"/>
              <a:gd name="T14" fmla="*/ 53282 w 463"/>
              <a:gd name="T15" fmla="*/ 438202 h 707"/>
              <a:gd name="T16" fmla="*/ 19029 w 463"/>
              <a:gd name="T17" fmla="*/ 541084 h 707"/>
              <a:gd name="T18" fmla="*/ 1233107 w 463"/>
              <a:gd name="T19" fmla="*/ 2648263 h 707"/>
              <a:gd name="T20" fmla="*/ 1332060 w 463"/>
              <a:gd name="T21" fmla="*/ 2678746 h 707"/>
              <a:gd name="T22" fmla="*/ 1693619 w 463"/>
              <a:gd name="T23" fmla="*/ 2579675 h 707"/>
              <a:gd name="T24" fmla="*/ 1762125 w 463"/>
              <a:gd name="T25" fmla="*/ 2507276 h 707"/>
              <a:gd name="T26" fmla="*/ 1762125 w 463"/>
              <a:gd name="T27" fmla="*/ 76209 h 707"/>
              <a:gd name="T28" fmla="*/ 1682201 w 463"/>
              <a:gd name="T29" fmla="*/ 0 h 707"/>
              <a:gd name="T30" fmla="*/ 1488101 w 463"/>
              <a:gd name="T31" fmla="*/ 11431 h 7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3" h="707">
                <a:moveTo>
                  <a:pt x="391" y="3"/>
                </a:moveTo>
                <a:cubicBezTo>
                  <a:pt x="380" y="4"/>
                  <a:pt x="372" y="13"/>
                  <a:pt x="372" y="24"/>
                </a:cubicBezTo>
                <a:cubicBezTo>
                  <a:pt x="375" y="75"/>
                  <a:pt x="350" y="125"/>
                  <a:pt x="302" y="153"/>
                </a:cubicBezTo>
                <a:cubicBezTo>
                  <a:pt x="281" y="165"/>
                  <a:pt x="257" y="171"/>
                  <a:pt x="232" y="171"/>
                </a:cubicBezTo>
                <a:cubicBezTo>
                  <a:pt x="182" y="171"/>
                  <a:pt x="135" y="145"/>
                  <a:pt x="110" y="101"/>
                </a:cubicBezTo>
                <a:cubicBezTo>
                  <a:pt x="109" y="98"/>
                  <a:pt x="107" y="95"/>
                  <a:pt x="106" y="92"/>
                </a:cubicBezTo>
                <a:cubicBezTo>
                  <a:pt x="101" y="83"/>
                  <a:pt x="90" y="79"/>
                  <a:pt x="80" y="83"/>
                </a:cubicBezTo>
                <a:cubicBezTo>
                  <a:pt x="57" y="93"/>
                  <a:pt x="35" y="103"/>
                  <a:pt x="14" y="115"/>
                </a:cubicBezTo>
                <a:cubicBezTo>
                  <a:pt x="3" y="120"/>
                  <a:pt x="0" y="133"/>
                  <a:pt x="5" y="142"/>
                </a:cubicBezTo>
                <a:cubicBezTo>
                  <a:pt x="324" y="695"/>
                  <a:pt x="324" y="695"/>
                  <a:pt x="324" y="695"/>
                </a:cubicBezTo>
                <a:cubicBezTo>
                  <a:pt x="329" y="704"/>
                  <a:pt x="340" y="707"/>
                  <a:pt x="350" y="703"/>
                </a:cubicBezTo>
                <a:cubicBezTo>
                  <a:pt x="380" y="690"/>
                  <a:pt x="412" y="681"/>
                  <a:pt x="445" y="677"/>
                </a:cubicBezTo>
                <a:cubicBezTo>
                  <a:pt x="455" y="676"/>
                  <a:pt x="463" y="668"/>
                  <a:pt x="463" y="658"/>
                </a:cubicBezTo>
                <a:cubicBezTo>
                  <a:pt x="463" y="20"/>
                  <a:pt x="463" y="20"/>
                  <a:pt x="463" y="20"/>
                </a:cubicBezTo>
                <a:cubicBezTo>
                  <a:pt x="463" y="9"/>
                  <a:pt x="453" y="0"/>
                  <a:pt x="442" y="0"/>
                </a:cubicBezTo>
                <a:cubicBezTo>
                  <a:pt x="425" y="1"/>
                  <a:pt x="408" y="2"/>
                  <a:pt x="391"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204BB42F-D75F-A9CD-E6DC-719F7D66B0D6}"/>
              </a:ext>
            </a:extLst>
          </p:cNvPr>
          <p:cNvSpPr>
            <a:spLocks/>
          </p:cNvSpPr>
          <p:nvPr/>
        </p:nvSpPr>
        <p:spPr bwMode="auto">
          <a:xfrm>
            <a:off x="8026400" y="3065462"/>
            <a:ext cx="1763712" cy="2693988"/>
          </a:xfrm>
          <a:custGeom>
            <a:avLst/>
            <a:gdLst>
              <a:gd name="T0" fmla="*/ 377 w 463"/>
              <a:gd name="T1" fmla="*/ 101 h 707"/>
              <a:gd name="T2" fmla="*/ 253 w 463"/>
              <a:gd name="T3" fmla="*/ 177 h 707"/>
              <a:gd name="T4" fmla="*/ 111 w 463"/>
              <a:gd name="T5" fmla="*/ 39 h 707"/>
              <a:gd name="T6" fmla="*/ 112 w 463"/>
              <a:gd name="T7" fmla="*/ 27 h 707"/>
              <a:gd name="T8" fmla="*/ 94 w 463"/>
              <a:gd name="T9" fmla="*/ 6 h 707"/>
              <a:gd name="T10" fmla="*/ 21 w 463"/>
              <a:gd name="T11" fmla="*/ 0 h 707"/>
              <a:gd name="T12" fmla="*/ 0 w 463"/>
              <a:gd name="T13" fmla="*/ 20 h 707"/>
              <a:gd name="T14" fmla="*/ 0 w 463"/>
              <a:gd name="T15" fmla="*/ 658 h 707"/>
              <a:gd name="T16" fmla="*/ 18 w 463"/>
              <a:gd name="T17" fmla="*/ 677 h 707"/>
              <a:gd name="T18" fmla="*/ 113 w 463"/>
              <a:gd name="T19" fmla="*/ 703 h 707"/>
              <a:gd name="T20" fmla="*/ 139 w 463"/>
              <a:gd name="T21" fmla="*/ 695 h 707"/>
              <a:gd name="T22" fmla="*/ 458 w 463"/>
              <a:gd name="T23" fmla="*/ 142 h 707"/>
              <a:gd name="T24" fmla="*/ 449 w 463"/>
              <a:gd name="T25" fmla="*/ 115 h 707"/>
              <a:gd name="T26" fmla="*/ 403 w 463"/>
              <a:gd name="T27" fmla="*/ 92 h 707"/>
              <a:gd name="T28" fmla="*/ 377 w 463"/>
              <a:gd name="T29" fmla="*/ 101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07">
                <a:moveTo>
                  <a:pt x="377" y="101"/>
                </a:moveTo>
                <a:cubicBezTo>
                  <a:pt x="354" y="146"/>
                  <a:pt x="307" y="177"/>
                  <a:pt x="253" y="177"/>
                </a:cubicBezTo>
                <a:cubicBezTo>
                  <a:pt x="176" y="177"/>
                  <a:pt x="113" y="116"/>
                  <a:pt x="111" y="39"/>
                </a:cubicBezTo>
                <a:cubicBezTo>
                  <a:pt x="111" y="35"/>
                  <a:pt x="112" y="31"/>
                  <a:pt x="112" y="27"/>
                </a:cubicBezTo>
                <a:cubicBezTo>
                  <a:pt x="113" y="16"/>
                  <a:pt x="104" y="7"/>
                  <a:pt x="94" y="6"/>
                </a:cubicBezTo>
                <a:cubicBezTo>
                  <a:pt x="70" y="3"/>
                  <a:pt x="45" y="1"/>
                  <a:pt x="21" y="0"/>
                </a:cubicBezTo>
                <a:cubicBezTo>
                  <a:pt x="10" y="0"/>
                  <a:pt x="0" y="9"/>
                  <a:pt x="0" y="20"/>
                </a:cubicBezTo>
                <a:cubicBezTo>
                  <a:pt x="0" y="658"/>
                  <a:pt x="0" y="658"/>
                  <a:pt x="0" y="658"/>
                </a:cubicBezTo>
                <a:cubicBezTo>
                  <a:pt x="0" y="668"/>
                  <a:pt x="8" y="676"/>
                  <a:pt x="18" y="677"/>
                </a:cubicBezTo>
                <a:cubicBezTo>
                  <a:pt x="51" y="681"/>
                  <a:pt x="83" y="690"/>
                  <a:pt x="113" y="703"/>
                </a:cubicBezTo>
                <a:cubicBezTo>
                  <a:pt x="123" y="707"/>
                  <a:pt x="134" y="704"/>
                  <a:pt x="139" y="695"/>
                </a:cubicBezTo>
                <a:cubicBezTo>
                  <a:pt x="458" y="142"/>
                  <a:pt x="458" y="142"/>
                  <a:pt x="458" y="142"/>
                </a:cubicBezTo>
                <a:cubicBezTo>
                  <a:pt x="463" y="133"/>
                  <a:pt x="460" y="120"/>
                  <a:pt x="449" y="115"/>
                </a:cubicBezTo>
                <a:cubicBezTo>
                  <a:pt x="434" y="107"/>
                  <a:pt x="419" y="99"/>
                  <a:pt x="403" y="92"/>
                </a:cubicBezTo>
                <a:cubicBezTo>
                  <a:pt x="393" y="87"/>
                  <a:pt x="382" y="91"/>
                  <a:pt x="377" y="101"/>
                </a:cubicBezTo>
                <a:close/>
              </a:path>
            </a:pathLst>
          </a:custGeom>
          <a:solidFill>
            <a:schemeClr val="accent3"/>
          </a:solidFill>
          <a:ln>
            <a:noFill/>
          </a:ln>
        </p:spPr>
        <p:txBody>
          <a:bodyPr/>
          <a:lstStyle/>
          <a:p>
            <a:pPr eaLnBrk="1" fontAlgn="auto" hangingPunct="1">
              <a:spcBef>
                <a:spcPts val="0"/>
              </a:spcBef>
              <a:spcAft>
                <a:spcPts val="0"/>
              </a:spcAft>
              <a:defRPr/>
            </a:pPr>
            <a:endParaRPr lang="ru-RU">
              <a:latin typeface="+mn-lt"/>
            </a:endParaRPr>
          </a:p>
        </p:txBody>
      </p:sp>
      <p:sp>
        <p:nvSpPr>
          <p:cNvPr id="10" name="Freeform 10">
            <a:extLst>
              <a:ext uri="{FF2B5EF4-FFF2-40B4-BE49-F238E27FC236}">
                <a16:creationId xmlns:a16="http://schemas.microsoft.com/office/drawing/2014/main" id="{582764A7-80BD-19B4-1E4E-F6D2A568145F}"/>
              </a:ext>
            </a:extLst>
          </p:cNvPr>
          <p:cNvSpPr>
            <a:spLocks/>
          </p:cNvSpPr>
          <p:nvPr/>
        </p:nvSpPr>
        <p:spPr bwMode="auto">
          <a:xfrm>
            <a:off x="8682037" y="3644900"/>
            <a:ext cx="2557463" cy="2557462"/>
          </a:xfrm>
          <a:custGeom>
            <a:avLst/>
            <a:gdLst>
              <a:gd name="T0" fmla="*/ 637 w 672"/>
              <a:gd name="T1" fmla="*/ 276 h 671"/>
              <a:gd name="T2" fmla="*/ 610 w 672"/>
              <a:gd name="T3" fmla="*/ 271 h 671"/>
              <a:gd name="T4" fmla="*/ 533 w 672"/>
              <a:gd name="T5" fmla="*/ 294 h 671"/>
              <a:gd name="T6" fmla="*/ 463 w 672"/>
              <a:gd name="T7" fmla="*/ 275 h 671"/>
              <a:gd name="T8" fmla="*/ 412 w 672"/>
              <a:gd name="T9" fmla="*/ 83 h 671"/>
              <a:gd name="T10" fmla="*/ 417 w 672"/>
              <a:gd name="T11" fmla="*/ 74 h 671"/>
              <a:gd name="T12" fmla="*/ 412 w 672"/>
              <a:gd name="T13" fmla="*/ 47 h 671"/>
              <a:gd name="T14" fmla="*/ 352 w 672"/>
              <a:gd name="T15" fmla="*/ 6 h 671"/>
              <a:gd name="T16" fmla="*/ 324 w 672"/>
              <a:gd name="T17" fmla="*/ 12 h 671"/>
              <a:gd name="T18" fmla="*/ 5 w 672"/>
              <a:gd name="T19" fmla="*/ 565 h 671"/>
              <a:gd name="T20" fmla="*/ 10 w 672"/>
              <a:gd name="T21" fmla="*/ 591 h 671"/>
              <a:gd name="T22" fmla="*/ 80 w 672"/>
              <a:gd name="T23" fmla="*/ 661 h 671"/>
              <a:gd name="T24" fmla="*/ 106 w 672"/>
              <a:gd name="T25" fmla="*/ 666 h 671"/>
              <a:gd name="T26" fmla="*/ 659 w 672"/>
              <a:gd name="T27" fmla="*/ 347 h 671"/>
              <a:gd name="T28" fmla="*/ 665 w 672"/>
              <a:gd name="T29" fmla="*/ 319 h 671"/>
              <a:gd name="T30" fmla="*/ 637 w 672"/>
              <a:gd name="T31" fmla="*/ 27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671">
                <a:moveTo>
                  <a:pt x="637" y="276"/>
                </a:moveTo>
                <a:cubicBezTo>
                  <a:pt x="630" y="268"/>
                  <a:pt x="619" y="265"/>
                  <a:pt x="610" y="271"/>
                </a:cubicBezTo>
                <a:cubicBezTo>
                  <a:pt x="587" y="285"/>
                  <a:pt x="561" y="294"/>
                  <a:pt x="533" y="294"/>
                </a:cubicBezTo>
                <a:cubicBezTo>
                  <a:pt x="509" y="294"/>
                  <a:pt x="485" y="287"/>
                  <a:pt x="463" y="275"/>
                </a:cubicBezTo>
                <a:cubicBezTo>
                  <a:pt x="396" y="236"/>
                  <a:pt x="373" y="150"/>
                  <a:pt x="412" y="83"/>
                </a:cubicBezTo>
                <a:cubicBezTo>
                  <a:pt x="413" y="80"/>
                  <a:pt x="415" y="77"/>
                  <a:pt x="417" y="74"/>
                </a:cubicBezTo>
                <a:cubicBezTo>
                  <a:pt x="423" y="66"/>
                  <a:pt x="421" y="54"/>
                  <a:pt x="412" y="47"/>
                </a:cubicBezTo>
                <a:cubicBezTo>
                  <a:pt x="393" y="33"/>
                  <a:pt x="372" y="19"/>
                  <a:pt x="352" y="6"/>
                </a:cubicBezTo>
                <a:cubicBezTo>
                  <a:pt x="342" y="0"/>
                  <a:pt x="329" y="3"/>
                  <a:pt x="324" y="12"/>
                </a:cubicBezTo>
                <a:cubicBezTo>
                  <a:pt x="5" y="565"/>
                  <a:pt x="5" y="565"/>
                  <a:pt x="5" y="565"/>
                </a:cubicBezTo>
                <a:cubicBezTo>
                  <a:pt x="0" y="574"/>
                  <a:pt x="2" y="585"/>
                  <a:pt x="10" y="591"/>
                </a:cubicBezTo>
                <a:cubicBezTo>
                  <a:pt x="37" y="611"/>
                  <a:pt x="60" y="634"/>
                  <a:pt x="80" y="661"/>
                </a:cubicBezTo>
                <a:cubicBezTo>
                  <a:pt x="86" y="669"/>
                  <a:pt x="97" y="671"/>
                  <a:pt x="106" y="666"/>
                </a:cubicBezTo>
                <a:cubicBezTo>
                  <a:pt x="659" y="347"/>
                  <a:pt x="659" y="347"/>
                  <a:pt x="659" y="347"/>
                </a:cubicBezTo>
                <a:cubicBezTo>
                  <a:pt x="668" y="342"/>
                  <a:pt x="672" y="329"/>
                  <a:pt x="665" y="319"/>
                </a:cubicBezTo>
                <a:cubicBezTo>
                  <a:pt x="656" y="305"/>
                  <a:pt x="647" y="290"/>
                  <a:pt x="637" y="276"/>
                </a:cubicBezTo>
                <a:close/>
              </a:path>
            </a:pathLst>
          </a:custGeom>
          <a:solidFill>
            <a:schemeClr val="accent4"/>
          </a:solidFill>
          <a:ln>
            <a:noFill/>
          </a:ln>
        </p:spPr>
        <p:txBody>
          <a:bodyPr/>
          <a:lstStyle/>
          <a:p>
            <a:pPr eaLnBrk="1" fontAlgn="auto" hangingPunct="1">
              <a:spcBef>
                <a:spcPts val="0"/>
              </a:spcBef>
              <a:spcAft>
                <a:spcPts val="0"/>
              </a:spcAft>
              <a:defRPr/>
            </a:pPr>
            <a:endParaRPr lang="ru-RU">
              <a:latin typeface="+mn-lt"/>
            </a:endParaRPr>
          </a:p>
        </p:txBody>
      </p:sp>
      <p:sp>
        <p:nvSpPr>
          <p:cNvPr id="11" name="Freeform 11">
            <a:extLst>
              <a:ext uri="{FF2B5EF4-FFF2-40B4-BE49-F238E27FC236}">
                <a16:creationId xmlns:a16="http://schemas.microsoft.com/office/drawing/2014/main" id="{E3701166-24B0-71AF-DC7F-E5F8360E538F}"/>
              </a:ext>
            </a:extLst>
          </p:cNvPr>
          <p:cNvSpPr>
            <a:spLocks/>
          </p:cNvSpPr>
          <p:nvPr/>
        </p:nvSpPr>
        <p:spPr bwMode="auto">
          <a:xfrm>
            <a:off x="9123362" y="5092700"/>
            <a:ext cx="2692400" cy="1765300"/>
          </a:xfrm>
          <a:custGeom>
            <a:avLst/>
            <a:gdLst>
              <a:gd name="T0" fmla="*/ 676 w 707"/>
              <a:gd name="T1" fmla="*/ 373 h 463"/>
              <a:gd name="T2" fmla="*/ 554 w 707"/>
              <a:gd name="T3" fmla="*/ 302 h 463"/>
              <a:gd name="T4" fmla="*/ 540 w 707"/>
              <a:gd name="T5" fmla="*/ 196 h 463"/>
              <a:gd name="T6" fmla="*/ 606 w 707"/>
              <a:gd name="T7" fmla="*/ 110 h 463"/>
              <a:gd name="T8" fmla="*/ 615 w 707"/>
              <a:gd name="T9" fmla="*/ 106 h 463"/>
              <a:gd name="T10" fmla="*/ 624 w 707"/>
              <a:gd name="T11" fmla="*/ 80 h 463"/>
              <a:gd name="T12" fmla="*/ 592 w 707"/>
              <a:gd name="T13" fmla="*/ 14 h 463"/>
              <a:gd name="T14" fmla="*/ 565 w 707"/>
              <a:gd name="T15" fmla="*/ 5 h 463"/>
              <a:gd name="T16" fmla="*/ 12 w 707"/>
              <a:gd name="T17" fmla="*/ 324 h 463"/>
              <a:gd name="T18" fmla="*/ 4 w 707"/>
              <a:gd name="T19" fmla="*/ 350 h 463"/>
              <a:gd name="T20" fmla="*/ 30 w 707"/>
              <a:gd name="T21" fmla="*/ 445 h 463"/>
              <a:gd name="T22" fmla="*/ 49 w 707"/>
              <a:gd name="T23" fmla="*/ 463 h 463"/>
              <a:gd name="T24" fmla="*/ 687 w 707"/>
              <a:gd name="T25" fmla="*/ 463 h 463"/>
              <a:gd name="T26" fmla="*/ 707 w 707"/>
              <a:gd name="T27" fmla="*/ 442 h 463"/>
              <a:gd name="T28" fmla="*/ 703 w 707"/>
              <a:gd name="T29" fmla="*/ 390 h 463"/>
              <a:gd name="T30" fmla="*/ 683 w 707"/>
              <a:gd name="T31" fmla="*/ 373 h 463"/>
              <a:gd name="T32" fmla="*/ 676 w 707"/>
              <a:gd name="T33" fmla="*/ 37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7" h="463">
                <a:moveTo>
                  <a:pt x="676" y="373"/>
                </a:moveTo>
                <a:cubicBezTo>
                  <a:pt x="626" y="373"/>
                  <a:pt x="579" y="346"/>
                  <a:pt x="554" y="302"/>
                </a:cubicBezTo>
                <a:cubicBezTo>
                  <a:pt x="536" y="270"/>
                  <a:pt x="531" y="232"/>
                  <a:pt x="540" y="196"/>
                </a:cubicBezTo>
                <a:cubicBezTo>
                  <a:pt x="550" y="159"/>
                  <a:pt x="573" y="129"/>
                  <a:pt x="606" y="110"/>
                </a:cubicBezTo>
                <a:cubicBezTo>
                  <a:pt x="609" y="109"/>
                  <a:pt x="612" y="107"/>
                  <a:pt x="615" y="106"/>
                </a:cubicBezTo>
                <a:cubicBezTo>
                  <a:pt x="624" y="101"/>
                  <a:pt x="628" y="90"/>
                  <a:pt x="624" y="80"/>
                </a:cubicBezTo>
                <a:cubicBezTo>
                  <a:pt x="614" y="57"/>
                  <a:pt x="604" y="35"/>
                  <a:pt x="592" y="14"/>
                </a:cubicBezTo>
                <a:cubicBezTo>
                  <a:pt x="587" y="3"/>
                  <a:pt x="574" y="0"/>
                  <a:pt x="565" y="5"/>
                </a:cubicBezTo>
                <a:cubicBezTo>
                  <a:pt x="12" y="324"/>
                  <a:pt x="12" y="324"/>
                  <a:pt x="12" y="324"/>
                </a:cubicBezTo>
                <a:cubicBezTo>
                  <a:pt x="3" y="329"/>
                  <a:pt x="0" y="340"/>
                  <a:pt x="4" y="350"/>
                </a:cubicBezTo>
                <a:cubicBezTo>
                  <a:pt x="17" y="380"/>
                  <a:pt x="26" y="412"/>
                  <a:pt x="30" y="445"/>
                </a:cubicBezTo>
                <a:cubicBezTo>
                  <a:pt x="31" y="455"/>
                  <a:pt x="39" y="463"/>
                  <a:pt x="49" y="463"/>
                </a:cubicBezTo>
                <a:cubicBezTo>
                  <a:pt x="687" y="463"/>
                  <a:pt x="687" y="463"/>
                  <a:pt x="687" y="463"/>
                </a:cubicBezTo>
                <a:cubicBezTo>
                  <a:pt x="698" y="463"/>
                  <a:pt x="707" y="453"/>
                  <a:pt x="707" y="442"/>
                </a:cubicBezTo>
                <a:cubicBezTo>
                  <a:pt x="706" y="425"/>
                  <a:pt x="705" y="407"/>
                  <a:pt x="703" y="390"/>
                </a:cubicBezTo>
                <a:cubicBezTo>
                  <a:pt x="703" y="380"/>
                  <a:pt x="693" y="372"/>
                  <a:pt x="683" y="373"/>
                </a:cubicBezTo>
                <a:cubicBezTo>
                  <a:pt x="680" y="373"/>
                  <a:pt x="678" y="373"/>
                  <a:pt x="676" y="373"/>
                </a:cubicBezTo>
                <a:close/>
              </a:path>
            </a:pathLst>
          </a:custGeom>
          <a:solidFill>
            <a:schemeClr val="accent5"/>
          </a:solidFill>
          <a:ln>
            <a:noFill/>
          </a:ln>
        </p:spPr>
        <p:txBody>
          <a:bodyPr/>
          <a:lstStyle/>
          <a:p>
            <a:pPr eaLnBrk="1" fontAlgn="auto" hangingPunct="1">
              <a:spcBef>
                <a:spcPts val="0"/>
              </a:spcBef>
              <a:spcAft>
                <a:spcPts val="0"/>
              </a:spcAft>
              <a:defRPr/>
            </a:pPr>
            <a:endParaRPr lang="ru-RU">
              <a:latin typeface="+mn-lt"/>
            </a:endParaRPr>
          </a:p>
        </p:txBody>
      </p:sp>
      <p:sp>
        <p:nvSpPr>
          <p:cNvPr id="12" name="Oval 12">
            <a:extLst>
              <a:ext uri="{FF2B5EF4-FFF2-40B4-BE49-F238E27FC236}">
                <a16:creationId xmlns:a16="http://schemas.microsoft.com/office/drawing/2014/main" id="{F1FD352B-462C-745C-673D-67D353755241}"/>
              </a:ext>
            </a:extLst>
          </p:cNvPr>
          <p:cNvSpPr>
            <a:spLocks noChangeArrowheads="1"/>
          </p:cNvSpPr>
          <p:nvPr/>
        </p:nvSpPr>
        <p:spPr bwMode="auto">
          <a:xfrm>
            <a:off x="3811587" y="5497512"/>
            <a:ext cx="795338" cy="800100"/>
          </a:xfrm>
          <a:prstGeom prst="ellipse">
            <a:avLst/>
          </a:prstGeom>
          <a:solidFill>
            <a:schemeClr val="accent6"/>
          </a:solidFill>
          <a:ln>
            <a:noFill/>
          </a:ln>
        </p:spPr>
        <p:txBody>
          <a:bodyPr/>
          <a:lstStyle/>
          <a:p>
            <a:pPr eaLnBrk="1" fontAlgn="auto" hangingPunct="1">
              <a:spcBef>
                <a:spcPts val="0"/>
              </a:spcBef>
              <a:spcAft>
                <a:spcPts val="0"/>
              </a:spcAft>
              <a:defRPr/>
            </a:pPr>
            <a:endParaRPr lang="ru-RU">
              <a:latin typeface="+mn-lt"/>
            </a:endParaRPr>
          </a:p>
        </p:txBody>
      </p:sp>
      <p:sp>
        <p:nvSpPr>
          <p:cNvPr id="13" name="Freeform 13">
            <a:extLst>
              <a:ext uri="{FF2B5EF4-FFF2-40B4-BE49-F238E27FC236}">
                <a16:creationId xmlns:a16="http://schemas.microsoft.com/office/drawing/2014/main" id="{AF3305CB-0C2C-5380-87C6-31E8E5F2DBD5}"/>
              </a:ext>
            </a:extLst>
          </p:cNvPr>
          <p:cNvSpPr>
            <a:spLocks/>
          </p:cNvSpPr>
          <p:nvPr/>
        </p:nvSpPr>
        <p:spPr bwMode="auto">
          <a:xfrm>
            <a:off x="4775200" y="3713162"/>
            <a:ext cx="909637" cy="911225"/>
          </a:xfrm>
          <a:custGeom>
            <a:avLst/>
            <a:gdLst>
              <a:gd name="T0" fmla="*/ 110374 w 239"/>
              <a:gd name="T1" fmla="*/ 255448 h 239"/>
              <a:gd name="T2" fmla="*/ 654635 w 239"/>
              <a:gd name="T3" fmla="*/ 110567 h 239"/>
              <a:gd name="T4" fmla="*/ 799264 w 239"/>
              <a:gd name="T5" fmla="*/ 655777 h 239"/>
              <a:gd name="T6" fmla="*/ 258809 w 239"/>
              <a:gd name="T7" fmla="*/ 800658 h 239"/>
              <a:gd name="T8" fmla="*/ 110374 w 239"/>
              <a:gd name="T9" fmla="*/ 255448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39">
                <a:moveTo>
                  <a:pt x="29" y="67"/>
                </a:moveTo>
                <a:cubicBezTo>
                  <a:pt x="58" y="17"/>
                  <a:pt x="122" y="0"/>
                  <a:pt x="172" y="29"/>
                </a:cubicBezTo>
                <a:cubicBezTo>
                  <a:pt x="222" y="58"/>
                  <a:pt x="239" y="122"/>
                  <a:pt x="210" y="172"/>
                </a:cubicBezTo>
                <a:cubicBezTo>
                  <a:pt x="182" y="222"/>
                  <a:pt x="118" y="239"/>
                  <a:pt x="68" y="210"/>
                </a:cubicBezTo>
                <a:cubicBezTo>
                  <a:pt x="18" y="181"/>
                  <a:pt x="0" y="117"/>
                  <a:pt x="29"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6CB97C4-F481-EA68-968C-6505E1EDDBC8}"/>
              </a:ext>
            </a:extLst>
          </p:cNvPr>
          <p:cNvSpPr>
            <a:spLocks/>
          </p:cNvSpPr>
          <p:nvPr/>
        </p:nvSpPr>
        <p:spPr bwMode="auto">
          <a:xfrm>
            <a:off x="6526212" y="2725737"/>
            <a:ext cx="909638" cy="911225"/>
          </a:xfrm>
          <a:custGeom>
            <a:avLst/>
            <a:gdLst>
              <a:gd name="T0" fmla="*/ 255003 w 239"/>
              <a:gd name="T1" fmla="*/ 110567 h 239"/>
              <a:gd name="T2" fmla="*/ 799264 w 239"/>
              <a:gd name="T3" fmla="*/ 259261 h 239"/>
              <a:gd name="T4" fmla="*/ 650829 w 239"/>
              <a:gd name="T5" fmla="*/ 800658 h 239"/>
              <a:gd name="T6" fmla="*/ 110374 w 239"/>
              <a:gd name="T7" fmla="*/ 655777 h 239"/>
              <a:gd name="T8" fmla="*/ 255003 w 239"/>
              <a:gd name="T9" fmla="*/ 110567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39">
                <a:moveTo>
                  <a:pt x="67" y="29"/>
                </a:moveTo>
                <a:cubicBezTo>
                  <a:pt x="117" y="0"/>
                  <a:pt x="181" y="18"/>
                  <a:pt x="210" y="68"/>
                </a:cubicBezTo>
                <a:cubicBezTo>
                  <a:pt x="239" y="118"/>
                  <a:pt x="221" y="182"/>
                  <a:pt x="171" y="210"/>
                </a:cubicBezTo>
                <a:cubicBezTo>
                  <a:pt x="121" y="239"/>
                  <a:pt x="57" y="222"/>
                  <a:pt x="29" y="172"/>
                </a:cubicBezTo>
                <a:cubicBezTo>
                  <a:pt x="0" y="122"/>
                  <a:pt x="17" y="58"/>
                  <a:pt x="67"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Oval 15">
            <a:extLst>
              <a:ext uri="{FF2B5EF4-FFF2-40B4-BE49-F238E27FC236}">
                <a16:creationId xmlns:a16="http://schemas.microsoft.com/office/drawing/2014/main" id="{EB45E3F5-4210-802C-021E-A266EEBEE9D1}"/>
              </a:ext>
            </a:extLst>
          </p:cNvPr>
          <p:cNvSpPr>
            <a:spLocks noChangeArrowheads="1"/>
          </p:cNvSpPr>
          <p:nvPr/>
        </p:nvSpPr>
        <p:spPr bwMode="auto">
          <a:xfrm>
            <a:off x="8586787" y="2806700"/>
            <a:ext cx="798513" cy="795337"/>
          </a:xfrm>
          <a:prstGeom prst="ellipse">
            <a:avLst/>
          </a:prstGeom>
          <a:solidFill>
            <a:schemeClr val="accent3"/>
          </a:solidFill>
          <a:ln>
            <a:noFill/>
          </a:ln>
        </p:spPr>
        <p:txBody>
          <a:bodyPr/>
          <a:lstStyle/>
          <a:p>
            <a:pPr eaLnBrk="1" fontAlgn="auto" hangingPunct="1">
              <a:spcBef>
                <a:spcPts val="0"/>
              </a:spcBef>
              <a:spcAft>
                <a:spcPts val="0"/>
              </a:spcAft>
              <a:defRPr/>
            </a:pPr>
            <a:endParaRPr lang="ru-RU">
              <a:latin typeface="+mn-lt"/>
            </a:endParaRPr>
          </a:p>
        </p:txBody>
      </p:sp>
      <p:sp>
        <p:nvSpPr>
          <p:cNvPr id="16" name="Freeform 16">
            <a:extLst>
              <a:ext uri="{FF2B5EF4-FFF2-40B4-BE49-F238E27FC236}">
                <a16:creationId xmlns:a16="http://schemas.microsoft.com/office/drawing/2014/main" id="{AE5BB2EA-520D-103A-BA71-1B8F37043DEF}"/>
              </a:ext>
            </a:extLst>
          </p:cNvPr>
          <p:cNvSpPr>
            <a:spLocks/>
          </p:cNvSpPr>
          <p:nvPr/>
        </p:nvSpPr>
        <p:spPr bwMode="auto">
          <a:xfrm>
            <a:off x="10258425" y="3770312"/>
            <a:ext cx="909637" cy="911225"/>
          </a:xfrm>
          <a:custGeom>
            <a:avLst/>
            <a:gdLst>
              <a:gd name="T0" fmla="*/ 172 w 239"/>
              <a:gd name="T1" fmla="*/ 29 h 239"/>
              <a:gd name="T2" fmla="*/ 210 w 239"/>
              <a:gd name="T3" fmla="*/ 172 h 239"/>
              <a:gd name="T4" fmla="*/ 67 w 239"/>
              <a:gd name="T5" fmla="*/ 210 h 239"/>
              <a:gd name="T6" fmla="*/ 29 w 239"/>
              <a:gd name="T7" fmla="*/ 68 h 239"/>
              <a:gd name="T8" fmla="*/ 172 w 239"/>
              <a:gd name="T9" fmla="*/ 29 h 239"/>
            </a:gdLst>
            <a:ahLst/>
            <a:cxnLst>
              <a:cxn ang="0">
                <a:pos x="T0" y="T1"/>
              </a:cxn>
              <a:cxn ang="0">
                <a:pos x="T2" y="T3"/>
              </a:cxn>
              <a:cxn ang="0">
                <a:pos x="T4" y="T5"/>
              </a:cxn>
              <a:cxn ang="0">
                <a:pos x="T6" y="T7"/>
              </a:cxn>
              <a:cxn ang="0">
                <a:pos x="T8" y="T9"/>
              </a:cxn>
            </a:cxnLst>
            <a:rect l="0" t="0" r="r" b="b"/>
            <a:pathLst>
              <a:path w="239" h="239">
                <a:moveTo>
                  <a:pt x="172" y="29"/>
                </a:moveTo>
                <a:cubicBezTo>
                  <a:pt x="222" y="58"/>
                  <a:pt x="239" y="122"/>
                  <a:pt x="210" y="172"/>
                </a:cubicBezTo>
                <a:cubicBezTo>
                  <a:pt x="181" y="222"/>
                  <a:pt x="117" y="239"/>
                  <a:pt x="67" y="210"/>
                </a:cubicBezTo>
                <a:cubicBezTo>
                  <a:pt x="17" y="182"/>
                  <a:pt x="0" y="118"/>
                  <a:pt x="29" y="68"/>
                </a:cubicBezTo>
                <a:cubicBezTo>
                  <a:pt x="58" y="18"/>
                  <a:pt x="122" y="0"/>
                  <a:pt x="172" y="29"/>
                </a:cubicBezTo>
                <a:close/>
              </a:path>
            </a:pathLst>
          </a:custGeom>
          <a:solidFill>
            <a:schemeClr val="accent4"/>
          </a:solidFill>
          <a:ln>
            <a:noFill/>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107A9ABF-B1F9-6B35-C210-301C812ADC55}"/>
              </a:ext>
            </a:extLst>
          </p:cNvPr>
          <p:cNvSpPr>
            <a:spLocks/>
          </p:cNvSpPr>
          <p:nvPr/>
        </p:nvSpPr>
        <p:spPr bwMode="auto">
          <a:xfrm>
            <a:off x="11244262" y="5522912"/>
            <a:ext cx="909638" cy="911225"/>
          </a:xfrm>
          <a:custGeom>
            <a:avLst/>
            <a:gdLst>
              <a:gd name="T0" fmla="*/ 210 w 239"/>
              <a:gd name="T1" fmla="*/ 67 h 239"/>
              <a:gd name="T2" fmla="*/ 171 w 239"/>
              <a:gd name="T3" fmla="*/ 210 h 239"/>
              <a:gd name="T4" fmla="*/ 29 w 239"/>
              <a:gd name="T5" fmla="*/ 171 h 239"/>
              <a:gd name="T6" fmla="*/ 67 w 239"/>
              <a:gd name="T7" fmla="*/ 29 h 239"/>
              <a:gd name="T8" fmla="*/ 210 w 239"/>
              <a:gd name="T9" fmla="*/ 67 h 239"/>
            </a:gdLst>
            <a:ahLst/>
            <a:cxnLst>
              <a:cxn ang="0">
                <a:pos x="T0" y="T1"/>
              </a:cxn>
              <a:cxn ang="0">
                <a:pos x="T2" y="T3"/>
              </a:cxn>
              <a:cxn ang="0">
                <a:pos x="T4" y="T5"/>
              </a:cxn>
              <a:cxn ang="0">
                <a:pos x="T6" y="T7"/>
              </a:cxn>
              <a:cxn ang="0">
                <a:pos x="T8" y="T9"/>
              </a:cxn>
            </a:cxnLst>
            <a:rect l="0" t="0" r="r" b="b"/>
            <a:pathLst>
              <a:path w="239" h="239">
                <a:moveTo>
                  <a:pt x="210" y="67"/>
                </a:moveTo>
                <a:cubicBezTo>
                  <a:pt x="239" y="117"/>
                  <a:pt x="221" y="181"/>
                  <a:pt x="171" y="210"/>
                </a:cubicBezTo>
                <a:cubicBezTo>
                  <a:pt x="121" y="239"/>
                  <a:pt x="57" y="221"/>
                  <a:pt x="29" y="171"/>
                </a:cubicBezTo>
                <a:cubicBezTo>
                  <a:pt x="0" y="121"/>
                  <a:pt x="17" y="57"/>
                  <a:pt x="67" y="29"/>
                </a:cubicBezTo>
                <a:cubicBezTo>
                  <a:pt x="117" y="0"/>
                  <a:pt x="181" y="17"/>
                  <a:pt x="210" y="67"/>
                </a:cubicBezTo>
                <a:close/>
              </a:path>
            </a:pathLst>
          </a:custGeom>
          <a:solidFill>
            <a:schemeClr val="accent5"/>
          </a:solidFill>
          <a:ln>
            <a:noFill/>
          </a:ln>
        </p:spPr>
        <p:txBody>
          <a:bodyPr/>
          <a:lstStyle/>
          <a:p>
            <a:pPr eaLnBrk="1" fontAlgn="auto" hangingPunct="1">
              <a:spcBef>
                <a:spcPts val="0"/>
              </a:spcBef>
              <a:spcAft>
                <a:spcPts val="0"/>
              </a:spcAft>
              <a:defRPr/>
            </a:pPr>
            <a:endParaRPr lang="ru-RU">
              <a:latin typeface="+mn-lt"/>
            </a:endParaRPr>
          </a:p>
        </p:txBody>
      </p:sp>
      <p:sp>
        <p:nvSpPr>
          <p:cNvPr id="18" name="Rectangle 18">
            <a:extLst>
              <a:ext uri="{FF2B5EF4-FFF2-40B4-BE49-F238E27FC236}">
                <a16:creationId xmlns:a16="http://schemas.microsoft.com/office/drawing/2014/main" id="{D47E451C-FA8E-C1BD-0BAB-E7B47AE1D24C}"/>
              </a:ext>
            </a:extLst>
          </p:cNvPr>
          <p:cNvSpPr>
            <a:spLocks noChangeArrowheads="1"/>
          </p:cNvSpPr>
          <p:nvPr/>
        </p:nvSpPr>
        <p:spPr bwMode="auto">
          <a:xfrm>
            <a:off x="3992562" y="5640387"/>
            <a:ext cx="49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01</a:t>
            </a:r>
            <a:endParaRPr lang="ru-RU" altLang="ru-RU">
              <a:solidFill>
                <a:schemeClr val="bg1"/>
              </a:solidFill>
              <a:latin typeface="Arial" panose="020B0604020202020204" pitchFamily="34" charset="0"/>
            </a:endParaRPr>
          </a:p>
        </p:txBody>
      </p:sp>
      <p:sp>
        <p:nvSpPr>
          <p:cNvPr id="19" name="Rectangle 19">
            <a:extLst>
              <a:ext uri="{FF2B5EF4-FFF2-40B4-BE49-F238E27FC236}">
                <a16:creationId xmlns:a16="http://schemas.microsoft.com/office/drawing/2014/main" id="{A0FC71A8-DF54-3813-A5CE-70C30731A962}"/>
              </a:ext>
            </a:extLst>
          </p:cNvPr>
          <p:cNvSpPr>
            <a:spLocks noChangeArrowheads="1"/>
          </p:cNvSpPr>
          <p:nvPr/>
        </p:nvSpPr>
        <p:spPr bwMode="auto">
          <a:xfrm>
            <a:off x="11468100" y="5716587"/>
            <a:ext cx="496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06</a:t>
            </a:r>
            <a:endParaRPr lang="ru-RU" altLang="ru-RU">
              <a:solidFill>
                <a:schemeClr val="bg1"/>
              </a:solidFill>
              <a:latin typeface="Arial" panose="020B0604020202020204" pitchFamily="34" charset="0"/>
            </a:endParaRPr>
          </a:p>
        </p:txBody>
      </p:sp>
      <p:sp>
        <p:nvSpPr>
          <p:cNvPr id="20" name="Rectangle 20">
            <a:extLst>
              <a:ext uri="{FF2B5EF4-FFF2-40B4-BE49-F238E27FC236}">
                <a16:creationId xmlns:a16="http://schemas.microsoft.com/office/drawing/2014/main" id="{EF04DB75-CC0A-A291-DBF6-9466BE7EF0DE}"/>
              </a:ext>
            </a:extLst>
          </p:cNvPr>
          <p:cNvSpPr>
            <a:spLocks noChangeArrowheads="1"/>
          </p:cNvSpPr>
          <p:nvPr/>
        </p:nvSpPr>
        <p:spPr bwMode="auto">
          <a:xfrm>
            <a:off x="5013325" y="3906837"/>
            <a:ext cx="496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02</a:t>
            </a:r>
            <a:endParaRPr lang="ru-RU" altLang="ru-RU">
              <a:solidFill>
                <a:schemeClr val="bg1"/>
              </a:solidFill>
              <a:latin typeface="Arial" panose="020B0604020202020204" pitchFamily="34" charset="0"/>
            </a:endParaRPr>
          </a:p>
        </p:txBody>
      </p:sp>
      <p:sp>
        <p:nvSpPr>
          <p:cNvPr id="21" name="Rectangle 21">
            <a:extLst>
              <a:ext uri="{FF2B5EF4-FFF2-40B4-BE49-F238E27FC236}">
                <a16:creationId xmlns:a16="http://schemas.microsoft.com/office/drawing/2014/main" id="{F10276D1-B5C0-FD25-82CE-FD5461A726BA}"/>
              </a:ext>
            </a:extLst>
          </p:cNvPr>
          <p:cNvSpPr>
            <a:spLocks noChangeArrowheads="1"/>
          </p:cNvSpPr>
          <p:nvPr/>
        </p:nvSpPr>
        <p:spPr bwMode="auto">
          <a:xfrm>
            <a:off x="10488612" y="3963987"/>
            <a:ext cx="49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05</a:t>
            </a:r>
            <a:endParaRPr lang="ru-RU" altLang="ru-RU">
              <a:solidFill>
                <a:schemeClr val="bg1"/>
              </a:solidFill>
              <a:latin typeface="Arial" panose="020B0604020202020204" pitchFamily="34" charset="0"/>
            </a:endParaRPr>
          </a:p>
        </p:txBody>
      </p:sp>
      <p:sp>
        <p:nvSpPr>
          <p:cNvPr id="22" name="Rectangle 22">
            <a:extLst>
              <a:ext uri="{FF2B5EF4-FFF2-40B4-BE49-F238E27FC236}">
                <a16:creationId xmlns:a16="http://schemas.microsoft.com/office/drawing/2014/main" id="{C0A87B8A-73A0-52DD-A7D8-6FA828AA077C}"/>
              </a:ext>
            </a:extLst>
          </p:cNvPr>
          <p:cNvSpPr>
            <a:spLocks noChangeArrowheads="1"/>
          </p:cNvSpPr>
          <p:nvPr/>
        </p:nvSpPr>
        <p:spPr bwMode="auto">
          <a:xfrm>
            <a:off x="6745287" y="2925762"/>
            <a:ext cx="49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03</a:t>
            </a:r>
            <a:endParaRPr lang="ru-RU" altLang="ru-RU">
              <a:solidFill>
                <a:schemeClr val="bg1"/>
              </a:solidFill>
              <a:latin typeface="Arial" panose="020B0604020202020204" pitchFamily="34" charset="0"/>
            </a:endParaRPr>
          </a:p>
        </p:txBody>
      </p:sp>
      <p:sp>
        <p:nvSpPr>
          <p:cNvPr id="23" name="Rectangle 23">
            <a:extLst>
              <a:ext uri="{FF2B5EF4-FFF2-40B4-BE49-F238E27FC236}">
                <a16:creationId xmlns:a16="http://schemas.microsoft.com/office/drawing/2014/main" id="{C675741C-581A-B25D-1EE3-BF97CC5FEE48}"/>
              </a:ext>
            </a:extLst>
          </p:cNvPr>
          <p:cNvSpPr>
            <a:spLocks noChangeArrowheads="1"/>
          </p:cNvSpPr>
          <p:nvPr/>
        </p:nvSpPr>
        <p:spPr bwMode="auto">
          <a:xfrm>
            <a:off x="8747125" y="2941637"/>
            <a:ext cx="496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04</a:t>
            </a:r>
            <a:endParaRPr lang="ru-RU" altLang="ru-RU">
              <a:solidFill>
                <a:schemeClr val="bg1"/>
              </a:solidFill>
              <a:latin typeface="Arial" panose="020B0604020202020204" pitchFamily="34" charset="0"/>
            </a:endParaRPr>
          </a:p>
        </p:txBody>
      </p:sp>
      <p:sp>
        <p:nvSpPr>
          <p:cNvPr id="36" name="TextBox 35">
            <a:extLst>
              <a:ext uri="{FF2B5EF4-FFF2-40B4-BE49-F238E27FC236}">
                <a16:creationId xmlns:a16="http://schemas.microsoft.com/office/drawing/2014/main" id="{0B6474B3-B861-6D76-F7CA-99AE5A688BC3}"/>
              </a:ext>
            </a:extLst>
          </p:cNvPr>
          <p:cNvSpPr txBox="1">
            <a:spLocks noChangeArrowheads="1"/>
          </p:cNvSpPr>
          <p:nvPr/>
        </p:nvSpPr>
        <p:spPr bwMode="auto">
          <a:xfrm>
            <a:off x="4870450" y="5978525"/>
            <a:ext cx="1390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B4A5B04-AC8D-D677-37D6-CE7952A117EB}"/>
              </a:ext>
            </a:extLst>
          </p:cNvPr>
          <p:cNvSpPr txBox="1">
            <a:spLocks noChangeArrowheads="1"/>
          </p:cNvSpPr>
          <p:nvPr/>
        </p:nvSpPr>
        <p:spPr bwMode="auto">
          <a:xfrm>
            <a:off x="5413375" y="4765675"/>
            <a:ext cx="139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335CB0F-4686-734F-99C4-2340843F7B0A}"/>
              </a:ext>
            </a:extLst>
          </p:cNvPr>
          <p:cNvSpPr txBox="1">
            <a:spLocks noChangeArrowheads="1"/>
          </p:cNvSpPr>
          <p:nvPr/>
        </p:nvSpPr>
        <p:spPr bwMode="auto">
          <a:xfrm>
            <a:off x="9932987" y="5978525"/>
            <a:ext cx="1390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73456660-1B52-EFBB-A9AC-08DD2F86A776}"/>
              </a:ext>
            </a:extLst>
          </p:cNvPr>
          <p:cNvSpPr txBox="1">
            <a:spLocks noChangeArrowheads="1"/>
          </p:cNvSpPr>
          <p:nvPr/>
        </p:nvSpPr>
        <p:spPr bwMode="auto">
          <a:xfrm>
            <a:off x="9350375" y="4765675"/>
            <a:ext cx="1392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E4F4143B-06B7-54C8-6A70-E307997084A4}"/>
              </a:ext>
            </a:extLst>
          </p:cNvPr>
          <p:cNvSpPr txBox="1">
            <a:spLocks noChangeArrowheads="1"/>
          </p:cNvSpPr>
          <p:nvPr/>
        </p:nvSpPr>
        <p:spPr bwMode="auto">
          <a:xfrm>
            <a:off x="6926262" y="3916362"/>
            <a:ext cx="957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DF0C6507-E80C-FE09-08F9-3B0D46F798F4}"/>
              </a:ext>
            </a:extLst>
          </p:cNvPr>
          <p:cNvSpPr txBox="1">
            <a:spLocks noChangeArrowheads="1"/>
          </p:cNvSpPr>
          <p:nvPr/>
        </p:nvSpPr>
        <p:spPr bwMode="auto">
          <a:xfrm>
            <a:off x="8185150" y="3916362"/>
            <a:ext cx="958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a:t>
            </a:r>
            <a:endParaRPr lang="ru-RU" altLang="en-CO" sz="1200">
              <a:solidFill>
                <a:schemeClr val="bg1"/>
              </a:solidFill>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8B728268-1137-41A2-6BCB-62C71CE4DCF6}"/>
              </a:ext>
            </a:extLst>
          </p:cNvPr>
          <p:cNvPicPr>
            <a:picLocks noChangeAspect="1"/>
          </p:cNvPicPr>
          <p:nvPr/>
        </p:nvPicPr>
        <p:blipFill rotWithShape="1">
          <a:blip r:embed="rId2">
            <a:extLst>
              <a:ext uri="{28A0092B-C50C-407E-A947-70E740481C1C}">
                <a14:useLocalDpi xmlns:a14="http://schemas.microsoft.com/office/drawing/2010/main" val="0"/>
              </a:ext>
            </a:extLst>
          </a:blip>
          <a:srcRect l="108" r="214" b="15368"/>
          <a:stretch/>
        </p:blipFill>
        <p:spPr>
          <a:xfrm>
            <a:off x="0" y="0"/>
            <a:ext cx="12153900" cy="6886356"/>
          </a:xfrm>
          <a:prstGeom prst="rect">
            <a:avLst/>
          </a:prstGeom>
        </p:spPr>
      </p:pic>
      <p:sp>
        <p:nvSpPr>
          <p:cNvPr id="42" name="TextBox 41">
            <a:extLst>
              <a:ext uri="{FF2B5EF4-FFF2-40B4-BE49-F238E27FC236}">
                <a16:creationId xmlns:a16="http://schemas.microsoft.com/office/drawing/2014/main" id="{1DCEE9D7-A163-011C-CA07-9A7E9F145660}"/>
              </a:ext>
            </a:extLst>
          </p:cNvPr>
          <p:cNvSpPr txBox="1"/>
          <p:nvPr/>
        </p:nvSpPr>
        <p:spPr>
          <a:xfrm>
            <a:off x="680209" y="897394"/>
            <a:ext cx="3784600" cy="1446550"/>
          </a:xfrm>
          <a:prstGeom prst="rect">
            <a:avLst/>
          </a:prstGeom>
          <a:noFill/>
        </p:spPr>
        <p:txBody>
          <a:bodyPr wrap="square" rtlCol="0">
            <a:spAutoFit/>
          </a:bodyPr>
          <a:lstStyle/>
          <a:p>
            <a:pPr algn="ctr"/>
            <a:r>
              <a:rPr lang="es-CO" sz="4400" dirty="0">
                <a:solidFill>
                  <a:schemeClr val="accent6"/>
                </a:solidFill>
                <a:latin typeface="+mj-lt"/>
              </a:rPr>
              <a:t>YOUR </a:t>
            </a:r>
            <a:r>
              <a:rPr lang="es-CO" sz="4400" dirty="0">
                <a:solidFill>
                  <a:schemeClr val="accent2"/>
                </a:solidFill>
                <a:latin typeface="+mj-lt"/>
              </a:rPr>
              <a:t>TITLE HERE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6A0854A7-FCDF-83D0-AE49-3B1EF7B099AF}"/>
              </a:ext>
            </a:extLst>
          </p:cNvPr>
          <p:cNvSpPr>
            <a:spLocks/>
          </p:cNvSpPr>
          <p:nvPr/>
        </p:nvSpPr>
        <p:spPr bwMode="auto">
          <a:xfrm>
            <a:off x="4070350" y="5092700"/>
            <a:ext cx="2692400" cy="1765300"/>
          </a:xfrm>
          <a:custGeom>
            <a:avLst/>
            <a:gdLst>
              <a:gd name="T0" fmla="*/ 115 w 707"/>
              <a:gd name="T1" fmla="*/ 14 h 463"/>
              <a:gd name="T2" fmla="*/ 92 w 707"/>
              <a:gd name="T3" fmla="*/ 60 h 463"/>
              <a:gd name="T4" fmla="*/ 101 w 707"/>
              <a:gd name="T5" fmla="*/ 86 h 463"/>
              <a:gd name="T6" fmla="*/ 177 w 707"/>
              <a:gd name="T7" fmla="*/ 210 h 463"/>
              <a:gd name="T8" fmla="*/ 39 w 707"/>
              <a:gd name="T9" fmla="*/ 352 h 463"/>
              <a:gd name="T10" fmla="*/ 27 w 707"/>
              <a:gd name="T11" fmla="*/ 351 h 463"/>
              <a:gd name="T12" fmla="*/ 6 w 707"/>
              <a:gd name="T13" fmla="*/ 369 h 463"/>
              <a:gd name="T14" fmla="*/ 0 w 707"/>
              <a:gd name="T15" fmla="*/ 442 h 463"/>
              <a:gd name="T16" fmla="*/ 20 w 707"/>
              <a:gd name="T17" fmla="*/ 463 h 463"/>
              <a:gd name="T18" fmla="*/ 658 w 707"/>
              <a:gd name="T19" fmla="*/ 463 h 463"/>
              <a:gd name="T20" fmla="*/ 677 w 707"/>
              <a:gd name="T21" fmla="*/ 445 h 463"/>
              <a:gd name="T22" fmla="*/ 703 w 707"/>
              <a:gd name="T23" fmla="*/ 350 h 463"/>
              <a:gd name="T24" fmla="*/ 695 w 707"/>
              <a:gd name="T25" fmla="*/ 324 h 463"/>
              <a:gd name="T26" fmla="*/ 142 w 707"/>
              <a:gd name="T27" fmla="*/ 5 h 463"/>
              <a:gd name="T28" fmla="*/ 115 w 707"/>
              <a:gd name="T29" fmla="*/ 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7" h="463">
                <a:moveTo>
                  <a:pt x="115" y="14"/>
                </a:moveTo>
                <a:cubicBezTo>
                  <a:pt x="107" y="29"/>
                  <a:pt x="99" y="44"/>
                  <a:pt x="92" y="60"/>
                </a:cubicBezTo>
                <a:cubicBezTo>
                  <a:pt x="87" y="70"/>
                  <a:pt x="91" y="81"/>
                  <a:pt x="101" y="86"/>
                </a:cubicBezTo>
                <a:cubicBezTo>
                  <a:pt x="146" y="109"/>
                  <a:pt x="177" y="156"/>
                  <a:pt x="177" y="210"/>
                </a:cubicBezTo>
                <a:cubicBezTo>
                  <a:pt x="178" y="286"/>
                  <a:pt x="116" y="350"/>
                  <a:pt x="39" y="352"/>
                </a:cubicBezTo>
                <a:cubicBezTo>
                  <a:pt x="35" y="352"/>
                  <a:pt x="31" y="352"/>
                  <a:pt x="27" y="351"/>
                </a:cubicBezTo>
                <a:cubicBezTo>
                  <a:pt x="16" y="350"/>
                  <a:pt x="7" y="359"/>
                  <a:pt x="6" y="369"/>
                </a:cubicBezTo>
                <a:cubicBezTo>
                  <a:pt x="3" y="393"/>
                  <a:pt x="1" y="418"/>
                  <a:pt x="0" y="442"/>
                </a:cubicBezTo>
                <a:cubicBezTo>
                  <a:pt x="0" y="453"/>
                  <a:pt x="9" y="463"/>
                  <a:pt x="20" y="463"/>
                </a:cubicBezTo>
                <a:cubicBezTo>
                  <a:pt x="658" y="463"/>
                  <a:pt x="658" y="463"/>
                  <a:pt x="658" y="463"/>
                </a:cubicBezTo>
                <a:cubicBezTo>
                  <a:pt x="668" y="463"/>
                  <a:pt x="676" y="455"/>
                  <a:pt x="677" y="445"/>
                </a:cubicBezTo>
                <a:cubicBezTo>
                  <a:pt x="681" y="412"/>
                  <a:pt x="690" y="380"/>
                  <a:pt x="703" y="350"/>
                </a:cubicBezTo>
                <a:cubicBezTo>
                  <a:pt x="707" y="340"/>
                  <a:pt x="704" y="329"/>
                  <a:pt x="695" y="324"/>
                </a:cubicBezTo>
                <a:cubicBezTo>
                  <a:pt x="142" y="5"/>
                  <a:pt x="142" y="5"/>
                  <a:pt x="142" y="5"/>
                </a:cubicBezTo>
                <a:cubicBezTo>
                  <a:pt x="133" y="0"/>
                  <a:pt x="120" y="3"/>
                  <a:pt x="115" y="14"/>
                </a:cubicBezTo>
                <a:close/>
              </a:path>
            </a:pathLst>
          </a:custGeom>
          <a:solidFill>
            <a:schemeClr val="accent6"/>
          </a:solidFill>
          <a:ln>
            <a:noFill/>
          </a:ln>
        </p:spPr>
        <p:txBody>
          <a:bodyPr/>
          <a:lstStyle/>
          <a:p>
            <a:pPr eaLnBrk="1" fontAlgn="auto" hangingPunct="1">
              <a:spcBef>
                <a:spcPts val="0"/>
              </a:spcBef>
              <a:spcAft>
                <a:spcPts val="0"/>
              </a:spcAft>
              <a:defRPr/>
            </a:pPr>
            <a:endParaRPr lang="ru-RU">
              <a:latin typeface="+mn-lt"/>
            </a:endParaRPr>
          </a:p>
        </p:txBody>
      </p:sp>
      <p:sp>
        <p:nvSpPr>
          <p:cNvPr id="7" name="Freeform 7">
            <a:extLst>
              <a:ext uri="{FF2B5EF4-FFF2-40B4-BE49-F238E27FC236}">
                <a16:creationId xmlns:a16="http://schemas.microsoft.com/office/drawing/2014/main" id="{C351182D-DDC6-FD3B-D2A6-7B9B163E6DA8}"/>
              </a:ext>
            </a:extLst>
          </p:cNvPr>
          <p:cNvSpPr>
            <a:spLocks/>
          </p:cNvSpPr>
          <p:nvPr/>
        </p:nvSpPr>
        <p:spPr bwMode="auto">
          <a:xfrm>
            <a:off x="4648200" y="3640137"/>
            <a:ext cx="2555875" cy="2562225"/>
          </a:xfrm>
          <a:custGeom>
            <a:avLst/>
            <a:gdLst>
              <a:gd name="T0" fmla="*/ 1215088 w 671"/>
              <a:gd name="T1" fmla="*/ 26690 h 672"/>
              <a:gd name="T2" fmla="*/ 1055108 w 671"/>
              <a:gd name="T3" fmla="*/ 133449 h 672"/>
              <a:gd name="T4" fmla="*/ 1032254 w 671"/>
              <a:gd name="T5" fmla="*/ 236396 h 672"/>
              <a:gd name="T6" fmla="*/ 1100817 w 671"/>
              <a:gd name="T7" fmla="*/ 388909 h 672"/>
              <a:gd name="T8" fmla="*/ 1047490 w 671"/>
              <a:gd name="T9" fmla="*/ 796882 h 672"/>
              <a:gd name="T10" fmla="*/ 582785 w 671"/>
              <a:gd name="T11" fmla="*/ 1063781 h 672"/>
              <a:gd name="T12" fmla="*/ 316151 w 671"/>
              <a:gd name="T13" fmla="*/ 991337 h 672"/>
              <a:gd name="T14" fmla="*/ 281870 w 671"/>
              <a:gd name="T15" fmla="*/ 972273 h 672"/>
              <a:gd name="T16" fmla="*/ 179026 w 671"/>
              <a:gd name="T17" fmla="*/ 991337 h 672"/>
              <a:gd name="T18" fmla="*/ 22854 w 671"/>
              <a:gd name="T19" fmla="*/ 1220107 h 672"/>
              <a:gd name="T20" fmla="*/ 45709 w 671"/>
              <a:gd name="T21" fmla="*/ 1326867 h 672"/>
              <a:gd name="T22" fmla="*/ 2152115 w 671"/>
              <a:gd name="T23" fmla="*/ 2543161 h 672"/>
              <a:gd name="T24" fmla="*/ 2251151 w 671"/>
              <a:gd name="T25" fmla="*/ 2524097 h 672"/>
              <a:gd name="T26" fmla="*/ 2517784 w 671"/>
              <a:gd name="T27" fmla="*/ 2257198 h 672"/>
              <a:gd name="T28" fmla="*/ 2536830 w 671"/>
              <a:gd name="T29" fmla="*/ 2158065 h 672"/>
              <a:gd name="T30" fmla="*/ 1321742 w 671"/>
              <a:gd name="T31" fmla="*/ 49567 h 672"/>
              <a:gd name="T32" fmla="*/ 1215088 w 671"/>
              <a:gd name="T33" fmla="*/ 26690 h 6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1" h="672">
                <a:moveTo>
                  <a:pt x="319" y="7"/>
                </a:moveTo>
                <a:cubicBezTo>
                  <a:pt x="305" y="16"/>
                  <a:pt x="291" y="25"/>
                  <a:pt x="277" y="35"/>
                </a:cubicBezTo>
                <a:cubicBezTo>
                  <a:pt x="268" y="41"/>
                  <a:pt x="265" y="53"/>
                  <a:pt x="271" y="62"/>
                </a:cubicBezTo>
                <a:cubicBezTo>
                  <a:pt x="279" y="74"/>
                  <a:pt x="285" y="88"/>
                  <a:pt x="289" y="102"/>
                </a:cubicBezTo>
                <a:cubicBezTo>
                  <a:pt x="298" y="138"/>
                  <a:pt x="293" y="176"/>
                  <a:pt x="275" y="209"/>
                </a:cubicBezTo>
                <a:cubicBezTo>
                  <a:pt x="250" y="252"/>
                  <a:pt x="203" y="279"/>
                  <a:pt x="153" y="279"/>
                </a:cubicBezTo>
                <a:cubicBezTo>
                  <a:pt x="128" y="279"/>
                  <a:pt x="104" y="273"/>
                  <a:pt x="83" y="260"/>
                </a:cubicBezTo>
                <a:cubicBezTo>
                  <a:pt x="80" y="259"/>
                  <a:pt x="77" y="257"/>
                  <a:pt x="74" y="255"/>
                </a:cubicBezTo>
                <a:cubicBezTo>
                  <a:pt x="66" y="249"/>
                  <a:pt x="54" y="251"/>
                  <a:pt x="47" y="260"/>
                </a:cubicBezTo>
                <a:cubicBezTo>
                  <a:pt x="33" y="279"/>
                  <a:pt x="19" y="300"/>
                  <a:pt x="6" y="320"/>
                </a:cubicBezTo>
                <a:cubicBezTo>
                  <a:pt x="0" y="330"/>
                  <a:pt x="3" y="343"/>
                  <a:pt x="12" y="348"/>
                </a:cubicBezTo>
                <a:cubicBezTo>
                  <a:pt x="565" y="667"/>
                  <a:pt x="565" y="667"/>
                  <a:pt x="565" y="667"/>
                </a:cubicBezTo>
                <a:cubicBezTo>
                  <a:pt x="574" y="672"/>
                  <a:pt x="585" y="670"/>
                  <a:pt x="591" y="662"/>
                </a:cubicBezTo>
                <a:cubicBezTo>
                  <a:pt x="611" y="635"/>
                  <a:pt x="634" y="612"/>
                  <a:pt x="661" y="592"/>
                </a:cubicBezTo>
                <a:cubicBezTo>
                  <a:pt x="669" y="586"/>
                  <a:pt x="671" y="575"/>
                  <a:pt x="666" y="566"/>
                </a:cubicBezTo>
                <a:cubicBezTo>
                  <a:pt x="347" y="13"/>
                  <a:pt x="347" y="13"/>
                  <a:pt x="347" y="13"/>
                </a:cubicBezTo>
                <a:cubicBezTo>
                  <a:pt x="342" y="4"/>
                  <a:pt x="329" y="0"/>
                  <a:pt x="319" y="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E42A6675-9ED8-E589-F78D-3713547BEE19}"/>
              </a:ext>
            </a:extLst>
          </p:cNvPr>
          <p:cNvSpPr>
            <a:spLocks/>
          </p:cNvSpPr>
          <p:nvPr/>
        </p:nvSpPr>
        <p:spPr bwMode="auto">
          <a:xfrm>
            <a:off x="6096000" y="3065462"/>
            <a:ext cx="1762125" cy="2693988"/>
          </a:xfrm>
          <a:custGeom>
            <a:avLst/>
            <a:gdLst>
              <a:gd name="T0" fmla="*/ 1488101 w 463"/>
              <a:gd name="T1" fmla="*/ 11431 h 707"/>
              <a:gd name="T2" fmla="*/ 1415789 w 463"/>
              <a:gd name="T3" fmla="*/ 91451 h 707"/>
              <a:gd name="T4" fmla="*/ 1149377 w 463"/>
              <a:gd name="T5" fmla="*/ 582999 h 707"/>
              <a:gd name="T6" fmla="*/ 882965 w 463"/>
              <a:gd name="T7" fmla="*/ 651587 h 707"/>
              <a:gd name="T8" fmla="*/ 418647 w 463"/>
              <a:gd name="T9" fmla="*/ 384855 h 707"/>
              <a:gd name="T10" fmla="*/ 403424 w 463"/>
              <a:gd name="T11" fmla="*/ 350561 h 707"/>
              <a:gd name="T12" fmla="*/ 304471 w 463"/>
              <a:gd name="T13" fmla="*/ 316267 h 707"/>
              <a:gd name="T14" fmla="*/ 53282 w 463"/>
              <a:gd name="T15" fmla="*/ 438202 h 707"/>
              <a:gd name="T16" fmla="*/ 19029 w 463"/>
              <a:gd name="T17" fmla="*/ 541084 h 707"/>
              <a:gd name="T18" fmla="*/ 1233107 w 463"/>
              <a:gd name="T19" fmla="*/ 2648263 h 707"/>
              <a:gd name="T20" fmla="*/ 1332060 w 463"/>
              <a:gd name="T21" fmla="*/ 2678746 h 707"/>
              <a:gd name="T22" fmla="*/ 1693619 w 463"/>
              <a:gd name="T23" fmla="*/ 2579675 h 707"/>
              <a:gd name="T24" fmla="*/ 1762125 w 463"/>
              <a:gd name="T25" fmla="*/ 2507276 h 707"/>
              <a:gd name="T26" fmla="*/ 1762125 w 463"/>
              <a:gd name="T27" fmla="*/ 76209 h 707"/>
              <a:gd name="T28" fmla="*/ 1682201 w 463"/>
              <a:gd name="T29" fmla="*/ 0 h 707"/>
              <a:gd name="T30" fmla="*/ 1488101 w 463"/>
              <a:gd name="T31" fmla="*/ 11431 h 7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3" h="707">
                <a:moveTo>
                  <a:pt x="391" y="3"/>
                </a:moveTo>
                <a:cubicBezTo>
                  <a:pt x="380" y="4"/>
                  <a:pt x="372" y="13"/>
                  <a:pt x="372" y="24"/>
                </a:cubicBezTo>
                <a:cubicBezTo>
                  <a:pt x="375" y="75"/>
                  <a:pt x="350" y="125"/>
                  <a:pt x="302" y="153"/>
                </a:cubicBezTo>
                <a:cubicBezTo>
                  <a:pt x="281" y="165"/>
                  <a:pt x="257" y="171"/>
                  <a:pt x="232" y="171"/>
                </a:cubicBezTo>
                <a:cubicBezTo>
                  <a:pt x="182" y="171"/>
                  <a:pt x="135" y="145"/>
                  <a:pt x="110" y="101"/>
                </a:cubicBezTo>
                <a:cubicBezTo>
                  <a:pt x="109" y="98"/>
                  <a:pt x="107" y="95"/>
                  <a:pt x="106" y="92"/>
                </a:cubicBezTo>
                <a:cubicBezTo>
                  <a:pt x="101" y="83"/>
                  <a:pt x="90" y="79"/>
                  <a:pt x="80" y="83"/>
                </a:cubicBezTo>
                <a:cubicBezTo>
                  <a:pt x="57" y="93"/>
                  <a:pt x="35" y="103"/>
                  <a:pt x="14" y="115"/>
                </a:cubicBezTo>
                <a:cubicBezTo>
                  <a:pt x="3" y="120"/>
                  <a:pt x="0" y="133"/>
                  <a:pt x="5" y="142"/>
                </a:cubicBezTo>
                <a:cubicBezTo>
                  <a:pt x="324" y="695"/>
                  <a:pt x="324" y="695"/>
                  <a:pt x="324" y="695"/>
                </a:cubicBezTo>
                <a:cubicBezTo>
                  <a:pt x="329" y="704"/>
                  <a:pt x="340" y="707"/>
                  <a:pt x="350" y="703"/>
                </a:cubicBezTo>
                <a:cubicBezTo>
                  <a:pt x="380" y="690"/>
                  <a:pt x="412" y="681"/>
                  <a:pt x="445" y="677"/>
                </a:cubicBezTo>
                <a:cubicBezTo>
                  <a:pt x="455" y="676"/>
                  <a:pt x="463" y="668"/>
                  <a:pt x="463" y="658"/>
                </a:cubicBezTo>
                <a:cubicBezTo>
                  <a:pt x="463" y="20"/>
                  <a:pt x="463" y="20"/>
                  <a:pt x="463" y="20"/>
                </a:cubicBezTo>
                <a:cubicBezTo>
                  <a:pt x="463" y="9"/>
                  <a:pt x="453" y="0"/>
                  <a:pt x="442" y="0"/>
                </a:cubicBezTo>
                <a:cubicBezTo>
                  <a:pt x="425" y="1"/>
                  <a:pt x="408" y="2"/>
                  <a:pt x="391"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204BB42F-D75F-A9CD-E6DC-719F7D66B0D6}"/>
              </a:ext>
            </a:extLst>
          </p:cNvPr>
          <p:cNvSpPr>
            <a:spLocks/>
          </p:cNvSpPr>
          <p:nvPr/>
        </p:nvSpPr>
        <p:spPr bwMode="auto">
          <a:xfrm>
            <a:off x="8026400" y="3065462"/>
            <a:ext cx="1763712" cy="2693988"/>
          </a:xfrm>
          <a:custGeom>
            <a:avLst/>
            <a:gdLst>
              <a:gd name="T0" fmla="*/ 377 w 463"/>
              <a:gd name="T1" fmla="*/ 101 h 707"/>
              <a:gd name="T2" fmla="*/ 253 w 463"/>
              <a:gd name="T3" fmla="*/ 177 h 707"/>
              <a:gd name="T4" fmla="*/ 111 w 463"/>
              <a:gd name="T5" fmla="*/ 39 h 707"/>
              <a:gd name="T6" fmla="*/ 112 w 463"/>
              <a:gd name="T7" fmla="*/ 27 h 707"/>
              <a:gd name="T8" fmla="*/ 94 w 463"/>
              <a:gd name="T9" fmla="*/ 6 h 707"/>
              <a:gd name="T10" fmla="*/ 21 w 463"/>
              <a:gd name="T11" fmla="*/ 0 h 707"/>
              <a:gd name="T12" fmla="*/ 0 w 463"/>
              <a:gd name="T13" fmla="*/ 20 h 707"/>
              <a:gd name="T14" fmla="*/ 0 w 463"/>
              <a:gd name="T15" fmla="*/ 658 h 707"/>
              <a:gd name="T16" fmla="*/ 18 w 463"/>
              <a:gd name="T17" fmla="*/ 677 h 707"/>
              <a:gd name="T18" fmla="*/ 113 w 463"/>
              <a:gd name="T19" fmla="*/ 703 h 707"/>
              <a:gd name="T20" fmla="*/ 139 w 463"/>
              <a:gd name="T21" fmla="*/ 695 h 707"/>
              <a:gd name="T22" fmla="*/ 458 w 463"/>
              <a:gd name="T23" fmla="*/ 142 h 707"/>
              <a:gd name="T24" fmla="*/ 449 w 463"/>
              <a:gd name="T25" fmla="*/ 115 h 707"/>
              <a:gd name="T26" fmla="*/ 403 w 463"/>
              <a:gd name="T27" fmla="*/ 92 h 707"/>
              <a:gd name="T28" fmla="*/ 377 w 463"/>
              <a:gd name="T29" fmla="*/ 101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07">
                <a:moveTo>
                  <a:pt x="377" y="101"/>
                </a:moveTo>
                <a:cubicBezTo>
                  <a:pt x="354" y="146"/>
                  <a:pt x="307" y="177"/>
                  <a:pt x="253" y="177"/>
                </a:cubicBezTo>
                <a:cubicBezTo>
                  <a:pt x="176" y="177"/>
                  <a:pt x="113" y="116"/>
                  <a:pt x="111" y="39"/>
                </a:cubicBezTo>
                <a:cubicBezTo>
                  <a:pt x="111" y="35"/>
                  <a:pt x="112" y="31"/>
                  <a:pt x="112" y="27"/>
                </a:cubicBezTo>
                <a:cubicBezTo>
                  <a:pt x="113" y="16"/>
                  <a:pt x="104" y="7"/>
                  <a:pt x="94" y="6"/>
                </a:cubicBezTo>
                <a:cubicBezTo>
                  <a:pt x="70" y="3"/>
                  <a:pt x="45" y="1"/>
                  <a:pt x="21" y="0"/>
                </a:cubicBezTo>
                <a:cubicBezTo>
                  <a:pt x="10" y="0"/>
                  <a:pt x="0" y="9"/>
                  <a:pt x="0" y="20"/>
                </a:cubicBezTo>
                <a:cubicBezTo>
                  <a:pt x="0" y="658"/>
                  <a:pt x="0" y="658"/>
                  <a:pt x="0" y="658"/>
                </a:cubicBezTo>
                <a:cubicBezTo>
                  <a:pt x="0" y="668"/>
                  <a:pt x="8" y="676"/>
                  <a:pt x="18" y="677"/>
                </a:cubicBezTo>
                <a:cubicBezTo>
                  <a:pt x="51" y="681"/>
                  <a:pt x="83" y="690"/>
                  <a:pt x="113" y="703"/>
                </a:cubicBezTo>
                <a:cubicBezTo>
                  <a:pt x="123" y="707"/>
                  <a:pt x="134" y="704"/>
                  <a:pt x="139" y="695"/>
                </a:cubicBezTo>
                <a:cubicBezTo>
                  <a:pt x="458" y="142"/>
                  <a:pt x="458" y="142"/>
                  <a:pt x="458" y="142"/>
                </a:cubicBezTo>
                <a:cubicBezTo>
                  <a:pt x="463" y="133"/>
                  <a:pt x="460" y="120"/>
                  <a:pt x="449" y="115"/>
                </a:cubicBezTo>
                <a:cubicBezTo>
                  <a:pt x="434" y="107"/>
                  <a:pt x="419" y="99"/>
                  <a:pt x="403" y="92"/>
                </a:cubicBezTo>
                <a:cubicBezTo>
                  <a:pt x="393" y="87"/>
                  <a:pt x="382" y="91"/>
                  <a:pt x="377" y="101"/>
                </a:cubicBezTo>
                <a:close/>
              </a:path>
            </a:pathLst>
          </a:custGeom>
          <a:solidFill>
            <a:schemeClr val="accent3"/>
          </a:solidFill>
          <a:ln>
            <a:noFill/>
          </a:ln>
        </p:spPr>
        <p:txBody>
          <a:bodyPr/>
          <a:lstStyle/>
          <a:p>
            <a:pPr eaLnBrk="1" fontAlgn="auto" hangingPunct="1">
              <a:spcBef>
                <a:spcPts val="0"/>
              </a:spcBef>
              <a:spcAft>
                <a:spcPts val="0"/>
              </a:spcAft>
              <a:defRPr/>
            </a:pPr>
            <a:endParaRPr lang="ru-RU">
              <a:latin typeface="+mn-lt"/>
            </a:endParaRPr>
          </a:p>
        </p:txBody>
      </p:sp>
      <p:sp>
        <p:nvSpPr>
          <p:cNvPr id="10" name="Freeform 10">
            <a:extLst>
              <a:ext uri="{FF2B5EF4-FFF2-40B4-BE49-F238E27FC236}">
                <a16:creationId xmlns:a16="http://schemas.microsoft.com/office/drawing/2014/main" id="{582764A7-80BD-19B4-1E4E-F6D2A568145F}"/>
              </a:ext>
            </a:extLst>
          </p:cNvPr>
          <p:cNvSpPr>
            <a:spLocks/>
          </p:cNvSpPr>
          <p:nvPr/>
        </p:nvSpPr>
        <p:spPr bwMode="auto">
          <a:xfrm>
            <a:off x="8682037" y="3644900"/>
            <a:ext cx="2557463" cy="2557462"/>
          </a:xfrm>
          <a:custGeom>
            <a:avLst/>
            <a:gdLst>
              <a:gd name="T0" fmla="*/ 637 w 672"/>
              <a:gd name="T1" fmla="*/ 276 h 671"/>
              <a:gd name="T2" fmla="*/ 610 w 672"/>
              <a:gd name="T3" fmla="*/ 271 h 671"/>
              <a:gd name="T4" fmla="*/ 533 w 672"/>
              <a:gd name="T5" fmla="*/ 294 h 671"/>
              <a:gd name="T6" fmla="*/ 463 w 672"/>
              <a:gd name="T7" fmla="*/ 275 h 671"/>
              <a:gd name="T8" fmla="*/ 412 w 672"/>
              <a:gd name="T9" fmla="*/ 83 h 671"/>
              <a:gd name="T10" fmla="*/ 417 w 672"/>
              <a:gd name="T11" fmla="*/ 74 h 671"/>
              <a:gd name="T12" fmla="*/ 412 w 672"/>
              <a:gd name="T13" fmla="*/ 47 h 671"/>
              <a:gd name="T14" fmla="*/ 352 w 672"/>
              <a:gd name="T15" fmla="*/ 6 h 671"/>
              <a:gd name="T16" fmla="*/ 324 w 672"/>
              <a:gd name="T17" fmla="*/ 12 h 671"/>
              <a:gd name="T18" fmla="*/ 5 w 672"/>
              <a:gd name="T19" fmla="*/ 565 h 671"/>
              <a:gd name="T20" fmla="*/ 10 w 672"/>
              <a:gd name="T21" fmla="*/ 591 h 671"/>
              <a:gd name="T22" fmla="*/ 80 w 672"/>
              <a:gd name="T23" fmla="*/ 661 h 671"/>
              <a:gd name="T24" fmla="*/ 106 w 672"/>
              <a:gd name="T25" fmla="*/ 666 h 671"/>
              <a:gd name="T26" fmla="*/ 659 w 672"/>
              <a:gd name="T27" fmla="*/ 347 h 671"/>
              <a:gd name="T28" fmla="*/ 665 w 672"/>
              <a:gd name="T29" fmla="*/ 319 h 671"/>
              <a:gd name="T30" fmla="*/ 637 w 672"/>
              <a:gd name="T31" fmla="*/ 27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671">
                <a:moveTo>
                  <a:pt x="637" y="276"/>
                </a:moveTo>
                <a:cubicBezTo>
                  <a:pt x="630" y="268"/>
                  <a:pt x="619" y="265"/>
                  <a:pt x="610" y="271"/>
                </a:cubicBezTo>
                <a:cubicBezTo>
                  <a:pt x="587" y="285"/>
                  <a:pt x="561" y="294"/>
                  <a:pt x="533" y="294"/>
                </a:cubicBezTo>
                <a:cubicBezTo>
                  <a:pt x="509" y="294"/>
                  <a:pt x="485" y="287"/>
                  <a:pt x="463" y="275"/>
                </a:cubicBezTo>
                <a:cubicBezTo>
                  <a:pt x="396" y="236"/>
                  <a:pt x="373" y="150"/>
                  <a:pt x="412" y="83"/>
                </a:cubicBezTo>
                <a:cubicBezTo>
                  <a:pt x="413" y="80"/>
                  <a:pt x="415" y="77"/>
                  <a:pt x="417" y="74"/>
                </a:cubicBezTo>
                <a:cubicBezTo>
                  <a:pt x="423" y="66"/>
                  <a:pt x="421" y="54"/>
                  <a:pt x="412" y="47"/>
                </a:cubicBezTo>
                <a:cubicBezTo>
                  <a:pt x="393" y="33"/>
                  <a:pt x="372" y="19"/>
                  <a:pt x="352" y="6"/>
                </a:cubicBezTo>
                <a:cubicBezTo>
                  <a:pt x="342" y="0"/>
                  <a:pt x="329" y="3"/>
                  <a:pt x="324" y="12"/>
                </a:cubicBezTo>
                <a:cubicBezTo>
                  <a:pt x="5" y="565"/>
                  <a:pt x="5" y="565"/>
                  <a:pt x="5" y="565"/>
                </a:cubicBezTo>
                <a:cubicBezTo>
                  <a:pt x="0" y="574"/>
                  <a:pt x="2" y="585"/>
                  <a:pt x="10" y="591"/>
                </a:cubicBezTo>
                <a:cubicBezTo>
                  <a:pt x="37" y="611"/>
                  <a:pt x="60" y="634"/>
                  <a:pt x="80" y="661"/>
                </a:cubicBezTo>
                <a:cubicBezTo>
                  <a:pt x="86" y="669"/>
                  <a:pt x="97" y="671"/>
                  <a:pt x="106" y="666"/>
                </a:cubicBezTo>
                <a:cubicBezTo>
                  <a:pt x="659" y="347"/>
                  <a:pt x="659" y="347"/>
                  <a:pt x="659" y="347"/>
                </a:cubicBezTo>
                <a:cubicBezTo>
                  <a:pt x="668" y="342"/>
                  <a:pt x="672" y="329"/>
                  <a:pt x="665" y="319"/>
                </a:cubicBezTo>
                <a:cubicBezTo>
                  <a:pt x="656" y="305"/>
                  <a:pt x="647" y="290"/>
                  <a:pt x="637" y="276"/>
                </a:cubicBezTo>
                <a:close/>
              </a:path>
            </a:pathLst>
          </a:custGeom>
          <a:solidFill>
            <a:schemeClr val="accent4"/>
          </a:solidFill>
          <a:ln>
            <a:noFill/>
          </a:ln>
        </p:spPr>
        <p:txBody>
          <a:bodyPr/>
          <a:lstStyle/>
          <a:p>
            <a:pPr eaLnBrk="1" fontAlgn="auto" hangingPunct="1">
              <a:spcBef>
                <a:spcPts val="0"/>
              </a:spcBef>
              <a:spcAft>
                <a:spcPts val="0"/>
              </a:spcAft>
              <a:defRPr/>
            </a:pPr>
            <a:endParaRPr lang="ru-RU">
              <a:latin typeface="+mn-lt"/>
            </a:endParaRPr>
          </a:p>
        </p:txBody>
      </p:sp>
      <p:sp>
        <p:nvSpPr>
          <p:cNvPr id="11" name="Freeform 11">
            <a:extLst>
              <a:ext uri="{FF2B5EF4-FFF2-40B4-BE49-F238E27FC236}">
                <a16:creationId xmlns:a16="http://schemas.microsoft.com/office/drawing/2014/main" id="{E3701166-24B0-71AF-DC7F-E5F8360E538F}"/>
              </a:ext>
            </a:extLst>
          </p:cNvPr>
          <p:cNvSpPr>
            <a:spLocks/>
          </p:cNvSpPr>
          <p:nvPr/>
        </p:nvSpPr>
        <p:spPr bwMode="auto">
          <a:xfrm>
            <a:off x="9123362" y="5092700"/>
            <a:ext cx="2692400" cy="1765300"/>
          </a:xfrm>
          <a:custGeom>
            <a:avLst/>
            <a:gdLst>
              <a:gd name="T0" fmla="*/ 676 w 707"/>
              <a:gd name="T1" fmla="*/ 373 h 463"/>
              <a:gd name="T2" fmla="*/ 554 w 707"/>
              <a:gd name="T3" fmla="*/ 302 h 463"/>
              <a:gd name="T4" fmla="*/ 540 w 707"/>
              <a:gd name="T5" fmla="*/ 196 h 463"/>
              <a:gd name="T6" fmla="*/ 606 w 707"/>
              <a:gd name="T7" fmla="*/ 110 h 463"/>
              <a:gd name="T8" fmla="*/ 615 w 707"/>
              <a:gd name="T9" fmla="*/ 106 h 463"/>
              <a:gd name="T10" fmla="*/ 624 w 707"/>
              <a:gd name="T11" fmla="*/ 80 h 463"/>
              <a:gd name="T12" fmla="*/ 592 w 707"/>
              <a:gd name="T13" fmla="*/ 14 h 463"/>
              <a:gd name="T14" fmla="*/ 565 w 707"/>
              <a:gd name="T15" fmla="*/ 5 h 463"/>
              <a:gd name="T16" fmla="*/ 12 w 707"/>
              <a:gd name="T17" fmla="*/ 324 h 463"/>
              <a:gd name="T18" fmla="*/ 4 w 707"/>
              <a:gd name="T19" fmla="*/ 350 h 463"/>
              <a:gd name="T20" fmla="*/ 30 w 707"/>
              <a:gd name="T21" fmla="*/ 445 h 463"/>
              <a:gd name="T22" fmla="*/ 49 w 707"/>
              <a:gd name="T23" fmla="*/ 463 h 463"/>
              <a:gd name="T24" fmla="*/ 687 w 707"/>
              <a:gd name="T25" fmla="*/ 463 h 463"/>
              <a:gd name="T26" fmla="*/ 707 w 707"/>
              <a:gd name="T27" fmla="*/ 442 h 463"/>
              <a:gd name="T28" fmla="*/ 703 w 707"/>
              <a:gd name="T29" fmla="*/ 390 h 463"/>
              <a:gd name="T30" fmla="*/ 683 w 707"/>
              <a:gd name="T31" fmla="*/ 373 h 463"/>
              <a:gd name="T32" fmla="*/ 676 w 707"/>
              <a:gd name="T33" fmla="*/ 37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7" h="463">
                <a:moveTo>
                  <a:pt x="676" y="373"/>
                </a:moveTo>
                <a:cubicBezTo>
                  <a:pt x="626" y="373"/>
                  <a:pt x="579" y="346"/>
                  <a:pt x="554" y="302"/>
                </a:cubicBezTo>
                <a:cubicBezTo>
                  <a:pt x="536" y="270"/>
                  <a:pt x="531" y="232"/>
                  <a:pt x="540" y="196"/>
                </a:cubicBezTo>
                <a:cubicBezTo>
                  <a:pt x="550" y="159"/>
                  <a:pt x="573" y="129"/>
                  <a:pt x="606" y="110"/>
                </a:cubicBezTo>
                <a:cubicBezTo>
                  <a:pt x="609" y="109"/>
                  <a:pt x="612" y="107"/>
                  <a:pt x="615" y="106"/>
                </a:cubicBezTo>
                <a:cubicBezTo>
                  <a:pt x="624" y="101"/>
                  <a:pt x="628" y="90"/>
                  <a:pt x="624" y="80"/>
                </a:cubicBezTo>
                <a:cubicBezTo>
                  <a:pt x="614" y="57"/>
                  <a:pt x="604" y="35"/>
                  <a:pt x="592" y="14"/>
                </a:cubicBezTo>
                <a:cubicBezTo>
                  <a:pt x="587" y="3"/>
                  <a:pt x="574" y="0"/>
                  <a:pt x="565" y="5"/>
                </a:cubicBezTo>
                <a:cubicBezTo>
                  <a:pt x="12" y="324"/>
                  <a:pt x="12" y="324"/>
                  <a:pt x="12" y="324"/>
                </a:cubicBezTo>
                <a:cubicBezTo>
                  <a:pt x="3" y="329"/>
                  <a:pt x="0" y="340"/>
                  <a:pt x="4" y="350"/>
                </a:cubicBezTo>
                <a:cubicBezTo>
                  <a:pt x="17" y="380"/>
                  <a:pt x="26" y="412"/>
                  <a:pt x="30" y="445"/>
                </a:cubicBezTo>
                <a:cubicBezTo>
                  <a:pt x="31" y="455"/>
                  <a:pt x="39" y="463"/>
                  <a:pt x="49" y="463"/>
                </a:cubicBezTo>
                <a:cubicBezTo>
                  <a:pt x="687" y="463"/>
                  <a:pt x="687" y="463"/>
                  <a:pt x="687" y="463"/>
                </a:cubicBezTo>
                <a:cubicBezTo>
                  <a:pt x="698" y="463"/>
                  <a:pt x="707" y="453"/>
                  <a:pt x="707" y="442"/>
                </a:cubicBezTo>
                <a:cubicBezTo>
                  <a:pt x="706" y="425"/>
                  <a:pt x="705" y="407"/>
                  <a:pt x="703" y="390"/>
                </a:cubicBezTo>
                <a:cubicBezTo>
                  <a:pt x="703" y="380"/>
                  <a:pt x="693" y="372"/>
                  <a:pt x="683" y="373"/>
                </a:cubicBezTo>
                <a:cubicBezTo>
                  <a:pt x="680" y="373"/>
                  <a:pt x="678" y="373"/>
                  <a:pt x="676" y="373"/>
                </a:cubicBezTo>
                <a:close/>
              </a:path>
            </a:pathLst>
          </a:custGeom>
          <a:solidFill>
            <a:schemeClr val="accent5"/>
          </a:solidFill>
          <a:ln>
            <a:noFill/>
          </a:ln>
        </p:spPr>
        <p:txBody>
          <a:bodyPr/>
          <a:lstStyle/>
          <a:p>
            <a:pPr eaLnBrk="1" fontAlgn="auto" hangingPunct="1">
              <a:spcBef>
                <a:spcPts val="0"/>
              </a:spcBef>
              <a:spcAft>
                <a:spcPts val="0"/>
              </a:spcAft>
              <a:defRPr/>
            </a:pPr>
            <a:endParaRPr lang="ru-RU">
              <a:latin typeface="+mn-lt"/>
            </a:endParaRPr>
          </a:p>
        </p:txBody>
      </p:sp>
      <p:sp>
        <p:nvSpPr>
          <p:cNvPr id="12" name="Oval 12">
            <a:extLst>
              <a:ext uri="{FF2B5EF4-FFF2-40B4-BE49-F238E27FC236}">
                <a16:creationId xmlns:a16="http://schemas.microsoft.com/office/drawing/2014/main" id="{F1FD352B-462C-745C-673D-67D353755241}"/>
              </a:ext>
            </a:extLst>
          </p:cNvPr>
          <p:cNvSpPr>
            <a:spLocks noChangeArrowheads="1"/>
          </p:cNvSpPr>
          <p:nvPr/>
        </p:nvSpPr>
        <p:spPr bwMode="auto">
          <a:xfrm>
            <a:off x="3811587" y="5497512"/>
            <a:ext cx="795338" cy="800100"/>
          </a:xfrm>
          <a:prstGeom prst="ellipse">
            <a:avLst/>
          </a:prstGeom>
          <a:solidFill>
            <a:schemeClr val="accent6"/>
          </a:solidFill>
          <a:ln>
            <a:noFill/>
          </a:ln>
        </p:spPr>
        <p:txBody>
          <a:bodyPr/>
          <a:lstStyle/>
          <a:p>
            <a:pPr eaLnBrk="1" fontAlgn="auto" hangingPunct="1">
              <a:spcBef>
                <a:spcPts val="0"/>
              </a:spcBef>
              <a:spcAft>
                <a:spcPts val="0"/>
              </a:spcAft>
              <a:defRPr/>
            </a:pPr>
            <a:endParaRPr lang="ru-RU">
              <a:latin typeface="+mn-lt"/>
            </a:endParaRPr>
          </a:p>
        </p:txBody>
      </p:sp>
      <p:sp>
        <p:nvSpPr>
          <p:cNvPr id="13" name="Freeform 13">
            <a:extLst>
              <a:ext uri="{FF2B5EF4-FFF2-40B4-BE49-F238E27FC236}">
                <a16:creationId xmlns:a16="http://schemas.microsoft.com/office/drawing/2014/main" id="{AF3305CB-0C2C-5380-87C6-31E8E5F2DBD5}"/>
              </a:ext>
            </a:extLst>
          </p:cNvPr>
          <p:cNvSpPr>
            <a:spLocks/>
          </p:cNvSpPr>
          <p:nvPr/>
        </p:nvSpPr>
        <p:spPr bwMode="auto">
          <a:xfrm>
            <a:off x="4775200" y="3713162"/>
            <a:ext cx="909637" cy="911225"/>
          </a:xfrm>
          <a:custGeom>
            <a:avLst/>
            <a:gdLst>
              <a:gd name="T0" fmla="*/ 110374 w 239"/>
              <a:gd name="T1" fmla="*/ 255448 h 239"/>
              <a:gd name="T2" fmla="*/ 654635 w 239"/>
              <a:gd name="T3" fmla="*/ 110567 h 239"/>
              <a:gd name="T4" fmla="*/ 799264 w 239"/>
              <a:gd name="T5" fmla="*/ 655777 h 239"/>
              <a:gd name="T6" fmla="*/ 258809 w 239"/>
              <a:gd name="T7" fmla="*/ 800658 h 239"/>
              <a:gd name="T8" fmla="*/ 110374 w 239"/>
              <a:gd name="T9" fmla="*/ 255448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39">
                <a:moveTo>
                  <a:pt x="29" y="67"/>
                </a:moveTo>
                <a:cubicBezTo>
                  <a:pt x="58" y="17"/>
                  <a:pt x="122" y="0"/>
                  <a:pt x="172" y="29"/>
                </a:cubicBezTo>
                <a:cubicBezTo>
                  <a:pt x="222" y="58"/>
                  <a:pt x="239" y="122"/>
                  <a:pt x="210" y="172"/>
                </a:cubicBezTo>
                <a:cubicBezTo>
                  <a:pt x="182" y="222"/>
                  <a:pt x="118" y="239"/>
                  <a:pt x="68" y="210"/>
                </a:cubicBezTo>
                <a:cubicBezTo>
                  <a:pt x="18" y="181"/>
                  <a:pt x="0" y="117"/>
                  <a:pt x="29"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a:extLst>
              <a:ext uri="{FF2B5EF4-FFF2-40B4-BE49-F238E27FC236}">
                <a16:creationId xmlns:a16="http://schemas.microsoft.com/office/drawing/2014/main" id="{96CB97C4-F481-EA68-968C-6505E1EDDBC8}"/>
              </a:ext>
            </a:extLst>
          </p:cNvPr>
          <p:cNvSpPr>
            <a:spLocks/>
          </p:cNvSpPr>
          <p:nvPr/>
        </p:nvSpPr>
        <p:spPr bwMode="auto">
          <a:xfrm>
            <a:off x="6526212" y="2725737"/>
            <a:ext cx="909638" cy="911225"/>
          </a:xfrm>
          <a:custGeom>
            <a:avLst/>
            <a:gdLst>
              <a:gd name="T0" fmla="*/ 255003 w 239"/>
              <a:gd name="T1" fmla="*/ 110567 h 239"/>
              <a:gd name="T2" fmla="*/ 799264 w 239"/>
              <a:gd name="T3" fmla="*/ 259261 h 239"/>
              <a:gd name="T4" fmla="*/ 650829 w 239"/>
              <a:gd name="T5" fmla="*/ 800658 h 239"/>
              <a:gd name="T6" fmla="*/ 110374 w 239"/>
              <a:gd name="T7" fmla="*/ 655777 h 239"/>
              <a:gd name="T8" fmla="*/ 255003 w 239"/>
              <a:gd name="T9" fmla="*/ 110567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239">
                <a:moveTo>
                  <a:pt x="67" y="29"/>
                </a:moveTo>
                <a:cubicBezTo>
                  <a:pt x="117" y="0"/>
                  <a:pt x="181" y="18"/>
                  <a:pt x="210" y="68"/>
                </a:cubicBezTo>
                <a:cubicBezTo>
                  <a:pt x="239" y="118"/>
                  <a:pt x="221" y="182"/>
                  <a:pt x="171" y="210"/>
                </a:cubicBezTo>
                <a:cubicBezTo>
                  <a:pt x="121" y="239"/>
                  <a:pt x="57" y="222"/>
                  <a:pt x="29" y="172"/>
                </a:cubicBezTo>
                <a:cubicBezTo>
                  <a:pt x="0" y="122"/>
                  <a:pt x="17" y="58"/>
                  <a:pt x="67"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Oval 15">
            <a:extLst>
              <a:ext uri="{FF2B5EF4-FFF2-40B4-BE49-F238E27FC236}">
                <a16:creationId xmlns:a16="http://schemas.microsoft.com/office/drawing/2014/main" id="{EB45E3F5-4210-802C-021E-A266EEBEE9D1}"/>
              </a:ext>
            </a:extLst>
          </p:cNvPr>
          <p:cNvSpPr>
            <a:spLocks noChangeArrowheads="1"/>
          </p:cNvSpPr>
          <p:nvPr/>
        </p:nvSpPr>
        <p:spPr bwMode="auto">
          <a:xfrm>
            <a:off x="8586787" y="2806700"/>
            <a:ext cx="798513" cy="795337"/>
          </a:xfrm>
          <a:prstGeom prst="ellipse">
            <a:avLst/>
          </a:prstGeom>
          <a:solidFill>
            <a:schemeClr val="accent3"/>
          </a:solidFill>
          <a:ln>
            <a:noFill/>
          </a:ln>
        </p:spPr>
        <p:txBody>
          <a:bodyPr/>
          <a:lstStyle/>
          <a:p>
            <a:pPr eaLnBrk="1" fontAlgn="auto" hangingPunct="1">
              <a:spcBef>
                <a:spcPts val="0"/>
              </a:spcBef>
              <a:spcAft>
                <a:spcPts val="0"/>
              </a:spcAft>
              <a:defRPr/>
            </a:pPr>
            <a:endParaRPr lang="ru-RU">
              <a:latin typeface="+mn-lt"/>
            </a:endParaRPr>
          </a:p>
        </p:txBody>
      </p:sp>
      <p:sp>
        <p:nvSpPr>
          <p:cNvPr id="16" name="Freeform 16">
            <a:extLst>
              <a:ext uri="{FF2B5EF4-FFF2-40B4-BE49-F238E27FC236}">
                <a16:creationId xmlns:a16="http://schemas.microsoft.com/office/drawing/2014/main" id="{AE5BB2EA-520D-103A-BA71-1B8F37043DEF}"/>
              </a:ext>
            </a:extLst>
          </p:cNvPr>
          <p:cNvSpPr>
            <a:spLocks/>
          </p:cNvSpPr>
          <p:nvPr/>
        </p:nvSpPr>
        <p:spPr bwMode="auto">
          <a:xfrm>
            <a:off x="10258425" y="3770312"/>
            <a:ext cx="909637" cy="911225"/>
          </a:xfrm>
          <a:custGeom>
            <a:avLst/>
            <a:gdLst>
              <a:gd name="T0" fmla="*/ 172 w 239"/>
              <a:gd name="T1" fmla="*/ 29 h 239"/>
              <a:gd name="T2" fmla="*/ 210 w 239"/>
              <a:gd name="T3" fmla="*/ 172 h 239"/>
              <a:gd name="T4" fmla="*/ 67 w 239"/>
              <a:gd name="T5" fmla="*/ 210 h 239"/>
              <a:gd name="T6" fmla="*/ 29 w 239"/>
              <a:gd name="T7" fmla="*/ 68 h 239"/>
              <a:gd name="T8" fmla="*/ 172 w 239"/>
              <a:gd name="T9" fmla="*/ 29 h 239"/>
            </a:gdLst>
            <a:ahLst/>
            <a:cxnLst>
              <a:cxn ang="0">
                <a:pos x="T0" y="T1"/>
              </a:cxn>
              <a:cxn ang="0">
                <a:pos x="T2" y="T3"/>
              </a:cxn>
              <a:cxn ang="0">
                <a:pos x="T4" y="T5"/>
              </a:cxn>
              <a:cxn ang="0">
                <a:pos x="T6" y="T7"/>
              </a:cxn>
              <a:cxn ang="0">
                <a:pos x="T8" y="T9"/>
              </a:cxn>
            </a:cxnLst>
            <a:rect l="0" t="0" r="r" b="b"/>
            <a:pathLst>
              <a:path w="239" h="239">
                <a:moveTo>
                  <a:pt x="172" y="29"/>
                </a:moveTo>
                <a:cubicBezTo>
                  <a:pt x="222" y="58"/>
                  <a:pt x="239" y="122"/>
                  <a:pt x="210" y="172"/>
                </a:cubicBezTo>
                <a:cubicBezTo>
                  <a:pt x="181" y="222"/>
                  <a:pt x="117" y="239"/>
                  <a:pt x="67" y="210"/>
                </a:cubicBezTo>
                <a:cubicBezTo>
                  <a:pt x="17" y="182"/>
                  <a:pt x="0" y="118"/>
                  <a:pt x="29" y="68"/>
                </a:cubicBezTo>
                <a:cubicBezTo>
                  <a:pt x="58" y="18"/>
                  <a:pt x="122" y="0"/>
                  <a:pt x="172" y="29"/>
                </a:cubicBezTo>
                <a:close/>
              </a:path>
            </a:pathLst>
          </a:custGeom>
          <a:solidFill>
            <a:schemeClr val="accent4"/>
          </a:solidFill>
          <a:ln>
            <a:noFill/>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107A9ABF-B1F9-6B35-C210-301C812ADC55}"/>
              </a:ext>
            </a:extLst>
          </p:cNvPr>
          <p:cNvSpPr>
            <a:spLocks/>
          </p:cNvSpPr>
          <p:nvPr/>
        </p:nvSpPr>
        <p:spPr bwMode="auto">
          <a:xfrm>
            <a:off x="11244262" y="5522912"/>
            <a:ext cx="909638" cy="911225"/>
          </a:xfrm>
          <a:custGeom>
            <a:avLst/>
            <a:gdLst>
              <a:gd name="T0" fmla="*/ 210 w 239"/>
              <a:gd name="T1" fmla="*/ 67 h 239"/>
              <a:gd name="T2" fmla="*/ 171 w 239"/>
              <a:gd name="T3" fmla="*/ 210 h 239"/>
              <a:gd name="T4" fmla="*/ 29 w 239"/>
              <a:gd name="T5" fmla="*/ 171 h 239"/>
              <a:gd name="T6" fmla="*/ 67 w 239"/>
              <a:gd name="T7" fmla="*/ 29 h 239"/>
              <a:gd name="T8" fmla="*/ 210 w 239"/>
              <a:gd name="T9" fmla="*/ 67 h 239"/>
            </a:gdLst>
            <a:ahLst/>
            <a:cxnLst>
              <a:cxn ang="0">
                <a:pos x="T0" y="T1"/>
              </a:cxn>
              <a:cxn ang="0">
                <a:pos x="T2" y="T3"/>
              </a:cxn>
              <a:cxn ang="0">
                <a:pos x="T4" y="T5"/>
              </a:cxn>
              <a:cxn ang="0">
                <a:pos x="T6" y="T7"/>
              </a:cxn>
              <a:cxn ang="0">
                <a:pos x="T8" y="T9"/>
              </a:cxn>
            </a:cxnLst>
            <a:rect l="0" t="0" r="r" b="b"/>
            <a:pathLst>
              <a:path w="239" h="239">
                <a:moveTo>
                  <a:pt x="210" y="67"/>
                </a:moveTo>
                <a:cubicBezTo>
                  <a:pt x="239" y="117"/>
                  <a:pt x="221" y="181"/>
                  <a:pt x="171" y="210"/>
                </a:cubicBezTo>
                <a:cubicBezTo>
                  <a:pt x="121" y="239"/>
                  <a:pt x="57" y="221"/>
                  <a:pt x="29" y="171"/>
                </a:cubicBezTo>
                <a:cubicBezTo>
                  <a:pt x="0" y="121"/>
                  <a:pt x="17" y="57"/>
                  <a:pt x="67" y="29"/>
                </a:cubicBezTo>
                <a:cubicBezTo>
                  <a:pt x="117" y="0"/>
                  <a:pt x="181" y="17"/>
                  <a:pt x="210" y="67"/>
                </a:cubicBezTo>
                <a:close/>
              </a:path>
            </a:pathLst>
          </a:custGeom>
          <a:solidFill>
            <a:schemeClr val="accent5"/>
          </a:solidFill>
          <a:ln>
            <a:noFill/>
          </a:ln>
        </p:spPr>
        <p:txBody>
          <a:bodyPr/>
          <a:lstStyle/>
          <a:p>
            <a:pPr eaLnBrk="1" fontAlgn="auto" hangingPunct="1">
              <a:spcBef>
                <a:spcPts val="0"/>
              </a:spcBef>
              <a:spcAft>
                <a:spcPts val="0"/>
              </a:spcAft>
              <a:defRPr/>
            </a:pPr>
            <a:endParaRPr lang="ru-RU">
              <a:latin typeface="+mn-lt"/>
            </a:endParaRPr>
          </a:p>
        </p:txBody>
      </p:sp>
      <p:sp>
        <p:nvSpPr>
          <p:cNvPr id="18" name="Rectangle 18">
            <a:extLst>
              <a:ext uri="{FF2B5EF4-FFF2-40B4-BE49-F238E27FC236}">
                <a16:creationId xmlns:a16="http://schemas.microsoft.com/office/drawing/2014/main" id="{D47E451C-FA8E-C1BD-0BAB-E7B47AE1D24C}"/>
              </a:ext>
            </a:extLst>
          </p:cNvPr>
          <p:cNvSpPr>
            <a:spLocks noChangeArrowheads="1"/>
          </p:cNvSpPr>
          <p:nvPr/>
        </p:nvSpPr>
        <p:spPr bwMode="auto">
          <a:xfrm>
            <a:off x="3992562" y="5640387"/>
            <a:ext cx="49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01</a:t>
            </a:r>
            <a:endParaRPr lang="ru-RU" altLang="ru-RU">
              <a:solidFill>
                <a:schemeClr val="bg1"/>
              </a:solidFill>
              <a:latin typeface="Arial" panose="020B0604020202020204" pitchFamily="34" charset="0"/>
            </a:endParaRPr>
          </a:p>
        </p:txBody>
      </p:sp>
      <p:sp>
        <p:nvSpPr>
          <p:cNvPr id="19" name="Rectangle 19">
            <a:extLst>
              <a:ext uri="{FF2B5EF4-FFF2-40B4-BE49-F238E27FC236}">
                <a16:creationId xmlns:a16="http://schemas.microsoft.com/office/drawing/2014/main" id="{A0FC71A8-DF54-3813-A5CE-70C30731A962}"/>
              </a:ext>
            </a:extLst>
          </p:cNvPr>
          <p:cNvSpPr>
            <a:spLocks noChangeArrowheads="1"/>
          </p:cNvSpPr>
          <p:nvPr/>
        </p:nvSpPr>
        <p:spPr bwMode="auto">
          <a:xfrm>
            <a:off x="11468100" y="5716587"/>
            <a:ext cx="496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06</a:t>
            </a:r>
            <a:endParaRPr lang="ru-RU" altLang="ru-RU">
              <a:solidFill>
                <a:schemeClr val="bg1"/>
              </a:solidFill>
              <a:latin typeface="Arial" panose="020B0604020202020204" pitchFamily="34" charset="0"/>
            </a:endParaRPr>
          </a:p>
        </p:txBody>
      </p:sp>
      <p:sp>
        <p:nvSpPr>
          <p:cNvPr id="20" name="Rectangle 20">
            <a:extLst>
              <a:ext uri="{FF2B5EF4-FFF2-40B4-BE49-F238E27FC236}">
                <a16:creationId xmlns:a16="http://schemas.microsoft.com/office/drawing/2014/main" id="{EF04DB75-CC0A-A291-DBF6-9466BE7EF0DE}"/>
              </a:ext>
            </a:extLst>
          </p:cNvPr>
          <p:cNvSpPr>
            <a:spLocks noChangeArrowheads="1"/>
          </p:cNvSpPr>
          <p:nvPr/>
        </p:nvSpPr>
        <p:spPr bwMode="auto">
          <a:xfrm>
            <a:off x="5013325" y="3906837"/>
            <a:ext cx="496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02</a:t>
            </a:r>
            <a:endParaRPr lang="ru-RU" altLang="ru-RU">
              <a:solidFill>
                <a:schemeClr val="bg1"/>
              </a:solidFill>
              <a:latin typeface="Arial" panose="020B0604020202020204" pitchFamily="34" charset="0"/>
            </a:endParaRPr>
          </a:p>
        </p:txBody>
      </p:sp>
      <p:sp>
        <p:nvSpPr>
          <p:cNvPr id="21" name="Rectangle 21">
            <a:extLst>
              <a:ext uri="{FF2B5EF4-FFF2-40B4-BE49-F238E27FC236}">
                <a16:creationId xmlns:a16="http://schemas.microsoft.com/office/drawing/2014/main" id="{F10276D1-B5C0-FD25-82CE-FD5461A726BA}"/>
              </a:ext>
            </a:extLst>
          </p:cNvPr>
          <p:cNvSpPr>
            <a:spLocks noChangeArrowheads="1"/>
          </p:cNvSpPr>
          <p:nvPr/>
        </p:nvSpPr>
        <p:spPr bwMode="auto">
          <a:xfrm>
            <a:off x="10488612" y="3963987"/>
            <a:ext cx="49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05</a:t>
            </a:r>
            <a:endParaRPr lang="ru-RU" altLang="ru-RU">
              <a:solidFill>
                <a:schemeClr val="bg1"/>
              </a:solidFill>
              <a:latin typeface="Arial" panose="020B0604020202020204" pitchFamily="34" charset="0"/>
            </a:endParaRPr>
          </a:p>
        </p:txBody>
      </p:sp>
      <p:sp>
        <p:nvSpPr>
          <p:cNvPr id="22" name="Rectangle 22">
            <a:extLst>
              <a:ext uri="{FF2B5EF4-FFF2-40B4-BE49-F238E27FC236}">
                <a16:creationId xmlns:a16="http://schemas.microsoft.com/office/drawing/2014/main" id="{C0A87B8A-73A0-52DD-A7D8-6FA828AA077C}"/>
              </a:ext>
            </a:extLst>
          </p:cNvPr>
          <p:cNvSpPr>
            <a:spLocks noChangeArrowheads="1"/>
          </p:cNvSpPr>
          <p:nvPr/>
        </p:nvSpPr>
        <p:spPr bwMode="auto">
          <a:xfrm>
            <a:off x="6745287" y="2925762"/>
            <a:ext cx="49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03</a:t>
            </a:r>
            <a:endParaRPr lang="ru-RU" altLang="ru-RU">
              <a:solidFill>
                <a:schemeClr val="bg1"/>
              </a:solidFill>
              <a:latin typeface="Arial" panose="020B0604020202020204" pitchFamily="34" charset="0"/>
            </a:endParaRPr>
          </a:p>
        </p:txBody>
      </p:sp>
      <p:sp>
        <p:nvSpPr>
          <p:cNvPr id="23" name="Rectangle 23">
            <a:extLst>
              <a:ext uri="{FF2B5EF4-FFF2-40B4-BE49-F238E27FC236}">
                <a16:creationId xmlns:a16="http://schemas.microsoft.com/office/drawing/2014/main" id="{C675741C-581A-B25D-1EE3-BF97CC5FEE48}"/>
              </a:ext>
            </a:extLst>
          </p:cNvPr>
          <p:cNvSpPr>
            <a:spLocks noChangeArrowheads="1"/>
          </p:cNvSpPr>
          <p:nvPr/>
        </p:nvSpPr>
        <p:spPr bwMode="auto">
          <a:xfrm>
            <a:off x="8747125" y="2941637"/>
            <a:ext cx="496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ru-RU" altLang="ru-RU" sz="3400" b="1">
                <a:solidFill>
                  <a:schemeClr val="bg1"/>
                </a:solidFill>
                <a:latin typeface="Open Sans" panose="020B0606030504020204" pitchFamily="34" charset="0"/>
              </a:rPr>
              <a:t>04</a:t>
            </a:r>
            <a:endParaRPr lang="ru-RU" altLang="ru-RU">
              <a:solidFill>
                <a:schemeClr val="bg1"/>
              </a:solidFill>
              <a:latin typeface="Arial" panose="020B0604020202020204" pitchFamily="34" charset="0"/>
            </a:endParaRPr>
          </a:p>
        </p:txBody>
      </p:sp>
      <p:sp>
        <p:nvSpPr>
          <p:cNvPr id="36" name="TextBox 35">
            <a:extLst>
              <a:ext uri="{FF2B5EF4-FFF2-40B4-BE49-F238E27FC236}">
                <a16:creationId xmlns:a16="http://schemas.microsoft.com/office/drawing/2014/main" id="{0B6474B3-B861-6D76-F7CA-99AE5A688BC3}"/>
              </a:ext>
            </a:extLst>
          </p:cNvPr>
          <p:cNvSpPr txBox="1">
            <a:spLocks noChangeArrowheads="1"/>
          </p:cNvSpPr>
          <p:nvPr/>
        </p:nvSpPr>
        <p:spPr bwMode="auto">
          <a:xfrm>
            <a:off x="4870450" y="5978525"/>
            <a:ext cx="1390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BB4A5B04-AC8D-D677-37D6-CE7952A117EB}"/>
              </a:ext>
            </a:extLst>
          </p:cNvPr>
          <p:cNvSpPr txBox="1">
            <a:spLocks noChangeArrowheads="1"/>
          </p:cNvSpPr>
          <p:nvPr/>
        </p:nvSpPr>
        <p:spPr bwMode="auto">
          <a:xfrm>
            <a:off x="5413375" y="4765675"/>
            <a:ext cx="1390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335CB0F-4686-734F-99C4-2340843F7B0A}"/>
              </a:ext>
            </a:extLst>
          </p:cNvPr>
          <p:cNvSpPr txBox="1">
            <a:spLocks noChangeArrowheads="1"/>
          </p:cNvSpPr>
          <p:nvPr/>
        </p:nvSpPr>
        <p:spPr bwMode="auto">
          <a:xfrm>
            <a:off x="9932987" y="5978525"/>
            <a:ext cx="1390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73456660-1B52-EFBB-A9AC-08DD2F86A776}"/>
              </a:ext>
            </a:extLst>
          </p:cNvPr>
          <p:cNvSpPr txBox="1">
            <a:spLocks noChangeArrowheads="1"/>
          </p:cNvSpPr>
          <p:nvPr/>
        </p:nvSpPr>
        <p:spPr bwMode="auto">
          <a:xfrm>
            <a:off x="9350375" y="4765675"/>
            <a:ext cx="13922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consectetur</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E4F4143B-06B7-54C8-6A70-E307997084A4}"/>
              </a:ext>
            </a:extLst>
          </p:cNvPr>
          <p:cNvSpPr txBox="1">
            <a:spLocks noChangeArrowheads="1"/>
          </p:cNvSpPr>
          <p:nvPr/>
        </p:nvSpPr>
        <p:spPr bwMode="auto">
          <a:xfrm>
            <a:off x="6926262" y="3916362"/>
            <a:ext cx="957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a:t>
            </a:r>
            <a:endParaRPr lang="ru-RU" altLang="en-CO" sz="1200">
              <a:solidFill>
                <a:schemeClr val="bg1"/>
              </a:solidFill>
              <a:latin typeface="Open Sans" panose="020B0606030504020204" pitchFamily="34" charset="0"/>
              <a:cs typeface="Open Sans" panose="020B0606030504020204" pitchFamily="34" charset="0"/>
            </a:endParaRPr>
          </a:p>
        </p:txBody>
      </p:sp>
      <p:sp>
        <p:nvSpPr>
          <p:cNvPr id="41" name="TextBox 40">
            <a:extLst>
              <a:ext uri="{FF2B5EF4-FFF2-40B4-BE49-F238E27FC236}">
                <a16:creationId xmlns:a16="http://schemas.microsoft.com/office/drawing/2014/main" id="{DF0C6507-E80C-FE09-08F9-3B0D46F798F4}"/>
              </a:ext>
            </a:extLst>
          </p:cNvPr>
          <p:cNvSpPr txBox="1">
            <a:spLocks noChangeArrowheads="1"/>
          </p:cNvSpPr>
          <p:nvPr/>
        </p:nvSpPr>
        <p:spPr bwMode="auto">
          <a:xfrm>
            <a:off x="8185150" y="3916362"/>
            <a:ext cx="958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CO" sz="1200">
                <a:solidFill>
                  <a:schemeClr val="bg1"/>
                </a:solidFill>
                <a:latin typeface="Open Sans" panose="020B0606030504020204" pitchFamily="34" charset="0"/>
                <a:cs typeface="Open Sans" panose="020B0606030504020204" pitchFamily="34" charset="0"/>
              </a:rPr>
              <a:t>Lorem ipsum dolor sit amet, consecte</a:t>
            </a:r>
            <a:endParaRPr lang="ru-RU" altLang="en-CO" sz="1200">
              <a:solidFill>
                <a:schemeClr val="bg1"/>
              </a:solidFill>
              <a:latin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8B728268-1137-41A2-6BCB-62C71CE4DCF6}"/>
              </a:ext>
            </a:extLst>
          </p:cNvPr>
          <p:cNvPicPr>
            <a:picLocks noChangeAspect="1"/>
          </p:cNvPicPr>
          <p:nvPr/>
        </p:nvPicPr>
        <p:blipFill rotWithShape="1">
          <a:blip r:embed="rId2">
            <a:extLst>
              <a:ext uri="{28A0092B-C50C-407E-A947-70E740481C1C}">
                <a14:useLocalDpi xmlns:a14="http://schemas.microsoft.com/office/drawing/2010/main" val="0"/>
              </a:ext>
            </a:extLst>
          </a:blip>
          <a:srcRect l="33996" r="30452"/>
          <a:stretch/>
        </p:blipFill>
        <p:spPr>
          <a:xfrm>
            <a:off x="0" y="0"/>
            <a:ext cx="3668712" cy="6886356"/>
          </a:xfrm>
          <a:prstGeom prst="rect">
            <a:avLst/>
          </a:prstGeom>
        </p:spPr>
      </p:pic>
      <p:sp>
        <p:nvSpPr>
          <p:cNvPr id="42" name="TextBox 41">
            <a:extLst>
              <a:ext uri="{FF2B5EF4-FFF2-40B4-BE49-F238E27FC236}">
                <a16:creationId xmlns:a16="http://schemas.microsoft.com/office/drawing/2014/main" id="{1DCEE9D7-A163-011C-CA07-9A7E9F145660}"/>
              </a:ext>
            </a:extLst>
          </p:cNvPr>
          <p:cNvSpPr txBox="1"/>
          <p:nvPr/>
        </p:nvSpPr>
        <p:spPr>
          <a:xfrm>
            <a:off x="5600700" y="754350"/>
            <a:ext cx="3784600" cy="1446550"/>
          </a:xfrm>
          <a:prstGeom prst="rect">
            <a:avLst/>
          </a:prstGeom>
          <a:noFill/>
        </p:spPr>
        <p:txBody>
          <a:bodyPr wrap="square" rtlCol="0">
            <a:spAutoFit/>
          </a:bodyPr>
          <a:lstStyle/>
          <a:p>
            <a:pPr algn="ctr"/>
            <a:r>
              <a:rPr lang="es-CO" sz="4400" dirty="0">
                <a:solidFill>
                  <a:schemeClr val="accent6"/>
                </a:solidFill>
                <a:latin typeface="+mj-lt"/>
              </a:rPr>
              <a:t>YOUR </a:t>
            </a:r>
            <a:r>
              <a:rPr lang="es-CO" sz="4400" dirty="0">
                <a:solidFill>
                  <a:schemeClr val="accent2"/>
                </a:solidFill>
                <a:latin typeface="+mj-lt"/>
              </a:rPr>
              <a:t>TITLE HERE</a:t>
            </a:r>
          </a:p>
        </p:txBody>
      </p:sp>
    </p:spTree>
    <p:extLst>
      <p:ext uri="{BB962C8B-B14F-4D97-AF65-F5344CB8AC3E}">
        <p14:creationId xmlns:p14="http://schemas.microsoft.com/office/powerpoint/2010/main" val="79659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ompany Introduction PPThemes">
  <a:themeElements>
    <a:clrScheme name="Google Theme">
      <a:dk1>
        <a:srgbClr val="000000"/>
      </a:dk1>
      <a:lt1>
        <a:srgbClr val="FFFFFF"/>
      </a:lt1>
      <a:dk2>
        <a:srgbClr val="5B9BD5"/>
      </a:dk2>
      <a:lt2>
        <a:srgbClr val="E7E6E6"/>
      </a:lt2>
      <a:accent1>
        <a:srgbClr val="4285F4"/>
      </a:accent1>
      <a:accent2>
        <a:srgbClr val="EA4335"/>
      </a:accent2>
      <a:accent3>
        <a:srgbClr val="FBBC05"/>
      </a:accent3>
      <a:accent4>
        <a:srgbClr val="34A853"/>
      </a:accent4>
      <a:accent5>
        <a:srgbClr val="EE5080"/>
      </a:accent5>
      <a:accent6>
        <a:srgbClr val="7D1D5D"/>
      </a:accent6>
      <a:hlink>
        <a:srgbClr val="ABCCD5"/>
      </a:hlink>
      <a:folHlink>
        <a:srgbClr val="7E77BA"/>
      </a:folHlink>
    </a:clrScheme>
    <a:fontScheme name="Company introduction Font">
      <a:majorFont>
        <a:latin typeface="Montserrat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Introduction PPThemes" id="{015749B7-A49E-4510-A81F-D6988EC311C4}" vid="{49F573B0-F5ED-4792-A962-BC1BA2C38D8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Company Introduction PPThemes</Template>
  <TotalTime>64</TotalTime>
  <Words>811</Words>
  <Application>Microsoft Office PowerPoint</Application>
  <PresentationFormat>Widescreen</PresentationFormat>
  <Paragraphs>544</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Gill Sans</vt:lpstr>
      <vt:lpstr>Lato Black</vt:lpstr>
      <vt:lpstr>Lato Light</vt:lpstr>
      <vt:lpstr>Open Sans</vt:lpstr>
      <vt:lpstr>Oswald</vt:lpstr>
      <vt:lpstr>Poppins</vt:lpstr>
      <vt:lpstr>Company Introduction PPThemes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9</cp:revision>
  <dcterms:created xsi:type="dcterms:W3CDTF">2020-03-21T22:03:23Z</dcterms:created>
  <dcterms:modified xsi:type="dcterms:W3CDTF">2025-04-01T14:59:46Z</dcterms:modified>
</cp:coreProperties>
</file>