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30" r:id="rId2"/>
    <p:sldId id="1468" r:id="rId3"/>
    <p:sldId id="4093" r:id="rId4"/>
    <p:sldId id="4116" r:id="rId5"/>
    <p:sldId id="4127" r:id="rId6"/>
    <p:sldId id="4121" r:id="rId7"/>
    <p:sldId id="4109" r:id="rId8"/>
    <p:sldId id="4097" r:id="rId9"/>
    <p:sldId id="4117" r:id="rId10"/>
    <p:sldId id="4128" r:id="rId11"/>
    <p:sldId id="4129" r:id="rId12"/>
    <p:sldId id="4124" r:id="rId13"/>
    <p:sldId id="4113"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01"/>
    <a:srgbClr val="35DFDC"/>
    <a:srgbClr val="15CBFB"/>
    <a:srgbClr val="B346E0"/>
    <a:srgbClr val="017AD6"/>
    <a:srgbClr val="00BA48"/>
    <a:srgbClr val="FF7800"/>
    <a:srgbClr val="FF3862"/>
    <a:srgbClr val="2E1E67"/>
    <a:srgbClr val="2215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5BF01-50FC-44F1-8E9D-A0B92B815E09}" v="1" dt="2025-05-05T23:02:28.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86" autoAdjust="0"/>
    <p:restoredTop sz="94660"/>
  </p:normalViewPr>
  <p:slideViewPr>
    <p:cSldViewPr snapToGrid="0">
      <p:cViewPr varScale="1">
        <p:scale>
          <a:sx n="69" d="100"/>
          <a:sy n="69" d="100"/>
        </p:scale>
        <p:origin x="618" y="102"/>
      </p:cViewPr>
      <p:guideLst>
        <p:guide orient="horz" pos="2160"/>
        <p:guide pos="3840"/>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AF65BF01-50FC-44F1-8E9D-A0B92B815E09}"/>
    <pc:docChg chg="addSld delSld modSld sldOrd">
      <pc:chgData name="Jolie Serrano Delgado" userId="d52b4219-5c60-4a0c-87ad-b1ec335c0c37" providerId="ADAL" clId="{AF65BF01-50FC-44F1-8E9D-A0B92B815E09}" dt="2025-05-05T23:02:56.702" v="8" actId="207"/>
      <pc:docMkLst>
        <pc:docMk/>
      </pc:docMkLst>
      <pc:sldChg chg="del">
        <pc:chgData name="Jolie Serrano Delgado" userId="d52b4219-5c60-4a0c-87ad-b1ec335c0c37" providerId="ADAL" clId="{AF65BF01-50FC-44F1-8E9D-A0B92B815E09}" dt="2025-05-05T23:02:51.399" v="7" actId="47"/>
        <pc:sldMkLst>
          <pc:docMk/>
          <pc:sldMk cId="3313802975" sldId="1772"/>
        </pc:sldMkLst>
      </pc:sldChg>
      <pc:sldChg chg="modSp add mod ord">
        <pc:chgData name="Jolie Serrano Delgado" userId="d52b4219-5c60-4a0c-87ad-b1ec335c0c37" providerId="ADAL" clId="{AF65BF01-50FC-44F1-8E9D-A0B92B815E09}" dt="2025-05-05T23:02:56.702" v="8" actId="207"/>
        <pc:sldMkLst>
          <pc:docMk/>
          <pc:sldMk cId="3573392034" sldId="1791"/>
        </pc:sldMkLst>
        <pc:spChg chg="mod">
          <ac:chgData name="Jolie Serrano Delgado" userId="d52b4219-5c60-4a0c-87ad-b1ec335c0c37" providerId="ADAL" clId="{AF65BF01-50FC-44F1-8E9D-A0B92B815E09}" dt="2025-05-05T23:02:56.702" v="8" actId="207"/>
          <ac:spMkLst>
            <pc:docMk/>
            <pc:sldMk cId="3573392034" sldId="1791"/>
            <ac:spMk id="8" creationId="{DE6CAAA4-C493-063B-ABAA-9F2DBBCC0E27}"/>
          </ac:spMkLst>
        </pc:spChg>
      </pc:sldChg>
      <pc:sldChg chg="modSp del mod">
        <pc:chgData name="Jolie Serrano Delgado" userId="d52b4219-5c60-4a0c-87ad-b1ec335c0c37" providerId="ADAL" clId="{AF65BF01-50FC-44F1-8E9D-A0B92B815E09}" dt="2025-05-05T23:02:46.359" v="4" actId="47"/>
        <pc:sldMkLst>
          <pc:docMk/>
          <pc:sldMk cId="1579013461" sldId="4119"/>
        </pc:sldMkLst>
        <pc:spChg chg="mod">
          <ac:chgData name="Jolie Serrano Delgado" userId="d52b4219-5c60-4a0c-87ad-b1ec335c0c37" providerId="ADAL" clId="{AF65BF01-50FC-44F1-8E9D-A0B92B815E09}" dt="2025-05-05T23:02:34.609" v="1" actId="21"/>
          <ac:spMkLst>
            <pc:docMk/>
            <pc:sldMk cId="1579013461" sldId="4119"/>
            <ac:spMk id="5" creationId="{58E10FA7-5A2D-4C09-8B3F-7195A9CE858D}"/>
          </ac:spMkLst>
        </pc:spChg>
      </pc:sldChg>
      <pc:sldChg chg="modSp add mod">
        <pc:chgData name="Jolie Serrano Delgado" userId="d52b4219-5c60-4a0c-87ad-b1ec335c0c37" providerId="ADAL" clId="{AF65BF01-50FC-44F1-8E9D-A0B92B815E09}" dt="2025-05-05T23:02:44.379" v="3" actId="207"/>
        <pc:sldMkLst>
          <pc:docMk/>
          <pc:sldMk cId="0" sldId="4130"/>
        </pc:sldMkLst>
        <pc:spChg chg="mod">
          <ac:chgData name="Jolie Serrano Delgado" userId="d52b4219-5c60-4a0c-87ad-b1ec335c0c37" providerId="ADAL" clId="{AF65BF01-50FC-44F1-8E9D-A0B92B815E09}" dt="2025-05-05T23:02:44.379" v="3" actId="207"/>
          <ac:spMkLst>
            <pc:docMk/>
            <pc:sldMk cId="0" sldId="4130"/>
            <ac:spMk id="55309" creationId="{00000000-0000-0000-0000-000000000000}"/>
          </ac:spMkLst>
        </pc:spChg>
      </pc:sldChg>
      <pc:sldMasterChg chg="delSldLayout">
        <pc:chgData name="Jolie Serrano Delgado" userId="d52b4219-5c60-4a0c-87ad-b1ec335c0c37" providerId="ADAL" clId="{AF65BF01-50FC-44F1-8E9D-A0B92B815E09}" dt="2025-05-05T23:02:51.399" v="7" actId="47"/>
        <pc:sldMasterMkLst>
          <pc:docMk/>
          <pc:sldMasterMk cId="3968079979" sldId="2147483648"/>
        </pc:sldMasterMkLst>
        <pc:sldLayoutChg chg="del">
          <pc:chgData name="Jolie Serrano Delgado" userId="d52b4219-5c60-4a0c-87ad-b1ec335c0c37" providerId="ADAL" clId="{AF65BF01-50FC-44F1-8E9D-A0B92B815E09}" dt="2025-05-05T23:02:51.399" v="7" actId="47"/>
          <pc:sldLayoutMkLst>
            <pc:docMk/>
            <pc:sldMasterMk cId="3968079979" sldId="2147483648"/>
            <pc:sldLayoutMk cId="2586065029" sldId="2147483707"/>
          </pc:sldLayoutMkLst>
        </pc:sldLayoutChg>
        <pc:sldLayoutChg chg="del">
          <pc:chgData name="Jolie Serrano Delgado" userId="d52b4219-5c60-4a0c-87ad-b1ec335c0c37" providerId="ADAL" clId="{AF65BF01-50FC-44F1-8E9D-A0B92B815E09}" dt="2025-05-05T23:02:46.359" v="4" actId="47"/>
          <pc:sldLayoutMkLst>
            <pc:docMk/>
            <pc:sldMasterMk cId="3968079979" sldId="2147483648"/>
            <pc:sldLayoutMk cId="499554375" sldId="214748371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5/05/2025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5/05/2025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Picture Placeholder 5">
            <a:extLst>
              <a:ext uri="{FF2B5EF4-FFF2-40B4-BE49-F238E27FC236}">
                <a16:creationId xmlns:a16="http://schemas.microsoft.com/office/drawing/2014/main" id="{48AD1E50-9B93-6D49-95C1-EC75700BC8BF}"/>
              </a:ext>
            </a:extLst>
          </p:cNvPr>
          <p:cNvSpPr>
            <a:spLocks noGrp="1"/>
          </p:cNvSpPr>
          <p:nvPr>
            <p:ph type="pic" sz="quarter" idx="10"/>
          </p:nvPr>
        </p:nvSpPr>
        <p:spPr>
          <a:xfrm>
            <a:off x="3243262" y="1303734"/>
            <a:ext cx="5457825" cy="3278981"/>
          </a:xfrm>
          <a:prstGeom prst="rect">
            <a:avLst/>
          </a:prstGeom>
        </p:spPr>
        <p:txBody>
          <a:bodyPr/>
          <a:lstStyle/>
          <a:p>
            <a:endParaRPr lang="en-US"/>
          </a:p>
        </p:txBody>
      </p:sp>
      <p:pic>
        <p:nvPicPr>
          <p:cNvPr id="8" name="Picture 7">
            <a:extLst>
              <a:ext uri="{FF2B5EF4-FFF2-40B4-BE49-F238E27FC236}">
                <a16:creationId xmlns:a16="http://schemas.microsoft.com/office/drawing/2014/main" id="{FED9CA7C-36DB-144D-9F1F-D170C417E6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19" r="719"/>
          <a:stretch/>
        </p:blipFill>
        <p:spPr>
          <a:xfrm>
            <a:off x="0" y="-100013"/>
            <a:ext cx="12192000" cy="6958013"/>
          </a:xfrm>
          <a:prstGeom prst="rect">
            <a:avLst/>
          </a:prstGeom>
        </p:spPr>
      </p:pic>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reak-2">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13368"/>
            <a:ext cx="12205373" cy="6918158"/>
          </a:xfrm>
          <a:prstGeom prst="rect">
            <a:avLst/>
          </a:prstGeom>
        </p:spPr>
        <p:txBody>
          <a:bodyPr rtlCol="0">
            <a:normAutofit/>
          </a:bodyPr>
          <a:lstStyle>
            <a:lvl1pPr marL="0" indent="0">
              <a:buNone/>
              <a:defRPr sz="1000">
                <a:solidFill>
                  <a:schemeClr val="bg1"/>
                </a:solidFill>
                <a:latin typeface="Raleway Light"/>
                <a:cs typeface="Raleway Light"/>
              </a:defRPr>
            </a:lvl1pPr>
          </a:lstStyle>
          <a:p>
            <a:pPr lvl="0"/>
            <a:endParaRPr lang="id-ID" noProof="0" dirty="0"/>
          </a:p>
        </p:txBody>
      </p:sp>
    </p:spTree>
    <p:extLst>
      <p:ext uri="{BB962C8B-B14F-4D97-AF65-F5344CB8AC3E}">
        <p14:creationId xmlns:p14="http://schemas.microsoft.com/office/powerpoint/2010/main" val="333878033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B0FB947F-B081-484D-A357-179544CE1465}"/>
              </a:ext>
            </a:extLst>
          </p:cNvPr>
          <p:cNvSpPr>
            <a:spLocks noGrp="1"/>
          </p:cNvSpPr>
          <p:nvPr>
            <p:ph type="pic" sz="quarter" idx="10"/>
          </p:nvPr>
        </p:nvSpPr>
        <p:spPr>
          <a:xfrm>
            <a:off x="4370388" y="2444750"/>
            <a:ext cx="909637" cy="909638"/>
          </a:xfrm>
          <a:prstGeom prst="ellipse">
            <a:avLst/>
          </a:prstGeom>
        </p:spPr>
        <p:txBody>
          <a:bodyPr/>
          <a:lstStyle>
            <a:lvl1pPr>
              <a:defRPr sz="1200"/>
            </a:lvl1pPr>
          </a:lstStyle>
          <a:p>
            <a:endParaRPr lang="en-US"/>
          </a:p>
        </p:txBody>
      </p:sp>
      <p:sp>
        <p:nvSpPr>
          <p:cNvPr id="12" name="Picture Placeholder 6">
            <a:extLst>
              <a:ext uri="{FF2B5EF4-FFF2-40B4-BE49-F238E27FC236}">
                <a16:creationId xmlns:a16="http://schemas.microsoft.com/office/drawing/2014/main" id="{8E8C0E3B-A1C3-5749-9D1C-4D239F76AD6E}"/>
              </a:ext>
            </a:extLst>
          </p:cNvPr>
          <p:cNvSpPr>
            <a:spLocks noGrp="1"/>
          </p:cNvSpPr>
          <p:nvPr>
            <p:ph type="pic" sz="quarter" idx="11"/>
          </p:nvPr>
        </p:nvSpPr>
        <p:spPr>
          <a:xfrm>
            <a:off x="9457886" y="2444525"/>
            <a:ext cx="909637" cy="909638"/>
          </a:xfrm>
          <a:prstGeom prst="ellipse">
            <a:avLst/>
          </a:prstGeom>
        </p:spPr>
        <p:txBody>
          <a:bodyPr/>
          <a:lstStyle>
            <a:lvl1pPr>
              <a:defRPr sz="1200"/>
            </a:lvl1pPr>
          </a:lstStyle>
          <a:p>
            <a:endParaRPr lang="en-US"/>
          </a:p>
        </p:txBody>
      </p:sp>
      <p:sp>
        <p:nvSpPr>
          <p:cNvPr id="13" name="Picture Placeholder 6">
            <a:extLst>
              <a:ext uri="{FF2B5EF4-FFF2-40B4-BE49-F238E27FC236}">
                <a16:creationId xmlns:a16="http://schemas.microsoft.com/office/drawing/2014/main" id="{12B9CA8E-794F-4342-AE88-21EEB6DC33A4}"/>
              </a:ext>
            </a:extLst>
          </p:cNvPr>
          <p:cNvSpPr>
            <a:spLocks noGrp="1"/>
          </p:cNvSpPr>
          <p:nvPr>
            <p:ph type="pic" sz="quarter" idx="12"/>
          </p:nvPr>
        </p:nvSpPr>
        <p:spPr>
          <a:xfrm>
            <a:off x="1783873" y="4487648"/>
            <a:ext cx="909637" cy="909638"/>
          </a:xfrm>
          <a:prstGeom prst="ellipse">
            <a:avLst/>
          </a:prstGeom>
        </p:spPr>
        <p:txBody>
          <a:bodyPr/>
          <a:lstStyle>
            <a:lvl1pPr>
              <a:defRPr sz="1200"/>
            </a:lvl1pPr>
          </a:lstStyle>
          <a:p>
            <a:endParaRPr lang="en-US"/>
          </a:p>
        </p:txBody>
      </p:sp>
      <p:sp>
        <p:nvSpPr>
          <p:cNvPr id="14" name="Picture Placeholder 6">
            <a:extLst>
              <a:ext uri="{FF2B5EF4-FFF2-40B4-BE49-F238E27FC236}">
                <a16:creationId xmlns:a16="http://schemas.microsoft.com/office/drawing/2014/main" id="{2EEC05FE-4448-8146-8D4B-93C1EEDD84BD}"/>
              </a:ext>
            </a:extLst>
          </p:cNvPr>
          <p:cNvSpPr>
            <a:spLocks noGrp="1"/>
          </p:cNvSpPr>
          <p:nvPr>
            <p:ph type="pic" sz="quarter" idx="13"/>
          </p:nvPr>
        </p:nvSpPr>
        <p:spPr>
          <a:xfrm>
            <a:off x="6871371" y="4487423"/>
            <a:ext cx="909637" cy="909638"/>
          </a:xfrm>
          <a:prstGeom prst="ellipse">
            <a:avLst/>
          </a:prstGeom>
        </p:spPr>
        <p:txBody>
          <a:bodyPr/>
          <a:lstStyle>
            <a:lvl1pPr>
              <a:defRPr sz="1200"/>
            </a:lvl1pPr>
          </a:lstStyle>
          <a:p>
            <a:endParaRPr lang="en-US"/>
          </a:p>
        </p:txBody>
      </p:sp>
    </p:spTree>
    <p:extLst>
      <p:ext uri="{BB962C8B-B14F-4D97-AF65-F5344CB8AC3E}">
        <p14:creationId xmlns:p14="http://schemas.microsoft.com/office/powerpoint/2010/main" val="134149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Slide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263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ission 07">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AD4BD4-1BB5-A243-BF66-65DFE2B045D6}"/>
              </a:ext>
            </a:extLst>
          </p:cNvPr>
          <p:cNvSpPr>
            <a:spLocks noGrp="1"/>
          </p:cNvSpPr>
          <p:nvPr>
            <p:ph type="pic" sz="quarter" idx="10"/>
          </p:nvPr>
        </p:nvSpPr>
        <p:spPr>
          <a:xfrm>
            <a:off x="5782076" y="0"/>
            <a:ext cx="5649314" cy="6858000"/>
          </a:xfrm>
          <a:custGeom>
            <a:avLst/>
            <a:gdLst>
              <a:gd name="connsiteX0" fmla="*/ 0 w 13828184"/>
              <a:gd name="connsiteY0" fmla="*/ 0 h 13715999"/>
              <a:gd name="connsiteX1" fmla="*/ 13828184 w 13828184"/>
              <a:gd name="connsiteY1" fmla="*/ 0 h 13715999"/>
              <a:gd name="connsiteX2" fmla="*/ 13828184 w 13828184"/>
              <a:gd name="connsiteY2" fmla="*/ 10258954 h 13715999"/>
              <a:gd name="connsiteX3" fmla="*/ 5 w 13828184"/>
              <a:gd name="connsiteY3" fmla="*/ 13715999 h 13715999"/>
              <a:gd name="connsiteX4" fmla="*/ 0 w 13828184"/>
              <a:gd name="connsiteY4" fmla="*/ 13715999 h 137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8184" h="13715999">
                <a:moveTo>
                  <a:pt x="0" y="0"/>
                </a:moveTo>
                <a:lnTo>
                  <a:pt x="13828184" y="0"/>
                </a:lnTo>
                <a:lnTo>
                  <a:pt x="13828184" y="10258954"/>
                </a:lnTo>
                <a:lnTo>
                  <a:pt x="5" y="13715999"/>
                </a:lnTo>
                <a:lnTo>
                  <a:pt x="0" y="13715999"/>
                </a:lnTo>
                <a:close/>
              </a:path>
            </a:pathLst>
          </a:custGeom>
          <a:solidFill>
            <a:schemeClr val="bg2">
              <a:lumMod val="95000"/>
            </a:schemeClr>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031795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ission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D3AA76A-77B7-DD4B-A056-56343AFAE741}"/>
              </a:ext>
            </a:extLst>
          </p:cNvPr>
          <p:cNvSpPr>
            <a:spLocks noGrp="1"/>
          </p:cNvSpPr>
          <p:nvPr>
            <p:ph type="pic" sz="quarter" idx="10"/>
          </p:nvPr>
        </p:nvSpPr>
        <p:spPr>
          <a:xfrm>
            <a:off x="760611" y="381000"/>
            <a:ext cx="5628654" cy="5627189"/>
          </a:xfrm>
          <a:prstGeom prst="rect">
            <a:avLst/>
          </a:pr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2323037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CCEFCC-F4BC-7445-A011-DB2037B5874A}"/>
              </a:ext>
            </a:extLst>
          </p:cNvPr>
          <p:cNvSpPr/>
          <p:nvPr userDrawn="1"/>
        </p:nvSpPr>
        <p:spPr>
          <a:xfrm>
            <a:off x="11070368" y="317716"/>
            <a:ext cx="436313" cy="4100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dirty="0">
              <a:latin typeface="Poppins Light" pitchFamily="2" charset="77"/>
            </a:endParaRPr>
          </a:p>
        </p:txBody>
      </p:sp>
      <p:sp>
        <p:nvSpPr>
          <p:cNvPr id="8" name="Picture Placeholder 7">
            <a:extLst>
              <a:ext uri="{FF2B5EF4-FFF2-40B4-BE49-F238E27FC236}">
                <a16:creationId xmlns:a16="http://schemas.microsoft.com/office/drawing/2014/main" id="{4D0AF5D9-DED3-2D4A-8C00-77DD84E1921D}"/>
              </a:ext>
            </a:extLst>
          </p:cNvPr>
          <p:cNvSpPr>
            <a:spLocks noGrp="1"/>
          </p:cNvSpPr>
          <p:nvPr>
            <p:ph type="pic" sz="quarter" idx="10"/>
          </p:nvPr>
        </p:nvSpPr>
        <p:spPr>
          <a:xfrm>
            <a:off x="802532" y="1"/>
            <a:ext cx="5152296"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defRPr>
            </a:lvl1pPr>
          </a:lstStyle>
          <a:p>
            <a:endParaRPr lang="en-US" dirty="0"/>
          </a:p>
        </p:txBody>
      </p:sp>
      <p:sp>
        <p:nvSpPr>
          <p:cNvPr id="9" name="Picture Placeholder 8">
            <a:extLst>
              <a:ext uri="{FF2B5EF4-FFF2-40B4-BE49-F238E27FC236}">
                <a16:creationId xmlns:a16="http://schemas.microsoft.com/office/drawing/2014/main" id="{D8427449-F829-1A43-ABA6-A5FC7753972E}"/>
              </a:ext>
            </a:extLst>
          </p:cNvPr>
          <p:cNvSpPr>
            <a:spLocks noGrp="1"/>
          </p:cNvSpPr>
          <p:nvPr>
            <p:ph type="pic" sz="quarter" idx="11"/>
          </p:nvPr>
        </p:nvSpPr>
        <p:spPr>
          <a:xfrm>
            <a:off x="6237173" y="1"/>
            <a:ext cx="5152296"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defRPr>
            </a:lvl1pPr>
          </a:lstStyle>
          <a:p>
            <a:endParaRPr lang="en-US" dirty="0"/>
          </a:p>
        </p:txBody>
      </p:sp>
    </p:spTree>
    <p:extLst>
      <p:ext uri="{BB962C8B-B14F-4D97-AF65-F5344CB8AC3E}">
        <p14:creationId xmlns:p14="http://schemas.microsoft.com/office/powerpoint/2010/main" val="828852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ission 0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E28856-364C-A345-A16C-C0B36B909B66}"/>
              </a:ext>
            </a:extLst>
          </p:cNvPr>
          <p:cNvSpPr>
            <a:spLocks noGrp="1"/>
          </p:cNvSpPr>
          <p:nvPr>
            <p:ph type="pic" sz="quarter" idx="10"/>
          </p:nvPr>
        </p:nvSpPr>
        <p:spPr>
          <a:xfrm>
            <a:off x="955394" y="845480"/>
            <a:ext cx="4413871" cy="5167042"/>
          </a:xfrm>
          <a:custGeom>
            <a:avLst/>
            <a:gdLst>
              <a:gd name="connsiteX0" fmla="*/ 723367 w 8825443"/>
              <a:gd name="connsiteY0" fmla="*/ 1 h 10334083"/>
              <a:gd name="connsiteX1" fmla="*/ 4156007 w 8825443"/>
              <a:gd name="connsiteY1" fmla="*/ 16058 h 10334083"/>
              <a:gd name="connsiteX2" fmla="*/ 8218949 w 8825443"/>
              <a:gd name="connsiteY2" fmla="*/ 29783 h 10334083"/>
              <a:gd name="connsiteX3" fmla="*/ 8479746 w 8825443"/>
              <a:gd name="connsiteY3" fmla="*/ 318032 h 10334083"/>
              <a:gd name="connsiteX4" fmla="*/ 8726817 w 8825443"/>
              <a:gd name="connsiteY4" fmla="*/ 3873107 h 10334083"/>
              <a:gd name="connsiteX5" fmla="*/ 8809174 w 8825443"/>
              <a:gd name="connsiteY5" fmla="*/ 9720449 h 10334083"/>
              <a:gd name="connsiteX6" fmla="*/ 8466020 w 8825443"/>
              <a:gd name="connsiteY6" fmla="*/ 10132233 h 10334083"/>
              <a:gd name="connsiteX7" fmla="*/ 3195175 w 8825443"/>
              <a:gd name="connsiteY7" fmla="*/ 10269497 h 10334083"/>
              <a:gd name="connsiteX8" fmla="*/ 491122 w 8825443"/>
              <a:gd name="connsiteY8" fmla="*/ 10310673 h 10334083"/>
              <a:gd name="connsiteX9" fmla="*/ 271505 w 8825443"/>
              <a:gd name="connsiteY9" fmla="*/ 9994971 h 10334083"/>
              <a:gd name="connsiteX10" fmla="*/ 230326 w 8825443"/>
              <a:gd name="connsiteY10" fmla="*/ 8608631 h 10334083"/>
              <a:gd name="connsiteX11" fmla="*/ 230326 w 8825443"/>
              <a:gd name="connsiteY11" fmla="*/ 345484 h 10334083"/>
              <a:gd name="connsiteX12" fmla="*/ 422491 w 8825443"/>
              <a:gd name="connsiteY12" fmla="*/ 2330 h 10334083"/>
              <a:gd name="connsiteX13" fmla="*/ 723367 w 8825443"/>
              <a:gd name="connsiteY13" fmla="*/ 1 h 10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5443" h="10334083">
                <a:moveTo>
                  <a:pt x="723367" y="1"/>
                </a:moveTo>
                <a:cubicBezTo>
                  <a:pt x="1415708" y="-95"/>
                  <a:pt x="3100237" y="12340"/>
                  <a:pt x="4156007" y="16058"/>
                </a:cubicBezTo>
                <a:cubicBezTo>
                  <a:pt x="5455415" y="20633"/>
                  <a:pt x="7951838" y="34987"/>
                  <a:pt x="8218949" y="29783"/>
                </a:cubicBezTo>
                <a:cubicBezTo>
                  <a:pt x="8486059" y="24579"/>
                  <a:pt x="8469143" y="140246"/>
                  <a:pt x="8479746" y="318032"/>
                </a:cubicBezTo>
                <a:cubicBezTo>
                  <a:pt x="8490349" y="495819"/>
                  <a:pt x="8593294" y="2315292"/>
                  <a:pt x="8726817" y="3873107"/>
                </a:cubicBezTo>
                <a:cubicBezTo>
                  <a:pt x="8860340" y="5430920"/>
                  <a:pt x="8824873" y="9352899"/>
                  <a:pt x="8809174" y="9720449"/>
                </a:cubicBezTo>
                <a:cubicBezTo>
                  <a:pt x="8793475" y="10087997"/>
                  <a:pt x="8807305" y="10095943"/>
                  <a:pt x="8466020" y="10132233"/>
                </a:cubicBezTo>
                <a:cubicBezTo>
                  <a:pt x="8124734" y="10168525"/>
                  <a:pt x="4524324" y="10239755"/>
                  <a:pt x="3195175" y="10269497"/>
                </a:cubicBezTo>
                <a:cubicBezTo>
                  <a:pt x="1866026" y="10299237"/>
                  <a:pt x="648489" y="10370957"/>
                  <a:pt x="491122" y="10310673"/>
                </a:cubicBezTo>
                <a:cubicBezTo>
                  <a:pt x="333756" y="10250391"/>
                  <a:pt x="318684" y="10242481"/>
                  <a:pt x="271505" y="9994971"/>
                </a:cubicBezTo>
                <a:cubicBezTo>
                  <a:pt x="224326" y="9747461"/>
                  <a:pt x="264956" y="9846665"/>
                  <a:pt x="230326" y="8608631"/>
                </a:cubicBezTo>
                <a:cubicBezTo>
                  <a:pt x="-276326" y="3964628"/>
                  <a:pt x="207554" y="447097"/>
                  <a:pt x="230326" y="345484"/>
                </a:cubicBezTo>
                <a:cubicBezTo>
                  <a:pt x="253097" y="243871"/>
                  <a:pt x="240234" y="10958"/>
                  <a:pt x="422491" y="2330"/>
                </a:cubicBezTo>
                <a:cubicBezTo>
                  <a:pt x="456664" y="712"/>
                  <a:pt x="563596" y="23"/>
                  <a:pt x="723367" y="1"/>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97379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ssion 0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613CFF-3104-684B-9D21-676A3D003F4B}"/>
              </a:ext>
            </a:extLst>
          </p:cNvPr>
          <p:cNvSpPr>
            <a:spLocks noGrp="1"/>
          </p:cNvSpPr>
          <p:nvPr>
            <p:ph type="pic" sz="quarter" idx="11"/>
          </p:nvPr>
        </p:nvSpPr>
        <p:spPr>
          <a:xfrm>
            <a:off x="7501642" y="843323"/>
            <a:ext cx="3786276" cy="5171354"/>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
        <p:nvSpPr>
          <p:cNvPr id="6" name="Picture Placeholder 5">
            <a:extLst>
              <a:ext uri="{FF2B5EF4-FFF2-40B4-BE49-F238E27FC236}">
                <a16:creationId xmlns:a16="http://schemas.microsoft.com/office/drawing/2014/main" id="{945681F1-10D0-9F43-B934-17E756746872}"/>
              </a:ext>
            </a:extLst>
          </p:cNvPr>
          <p:cNvSpPr>
            <a:spLocks noGrp="1"/>
          </p:cNvSpPr>
          <p:nvPr>
            <p:ph type="pic" sz="quarter" idx="10"/>
          </p:nvPr>
        </p:nvSpPr>
        <p:spPr>
          <a:xfrm>
            <a:off x="5791520" y="1748790"/>
            <a:ext cx="2460377" cy="3360420"/>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249482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ission 0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D3AA76A-77B7-DD4B-A056-56343AFAE741}"/>
              </a:ext>
            </a:extLst>
          </p:cNvPr>
          <p:cNvSpPr>
            <a:spLocks noGrp="1"/>
          </p:cNvSpPr>
          <p:nvPr>
            <p:ph type="pic" sz="quarter" idx="10"/>
          </p:nvPr>
        </p:nvSpPr>
        <p:spPr>
          <a:xfrm>
            <a:off x="984322" y="1101950"/>
            <a:ext cx="5618626" cy="4916141"/>
          </a:xfrm>
          <a:custGeom>
            <a:avLst/>
            <a:gdLst>
              <a:gd name="connsiteX0" fmla="*/ 2334941 w 11234326"/>
              <a:gd name="connsiteY0" fmla="*/ 445 h 9832281"/>
              <a:gd name="connsiteX1" fmla="*/ 5115813 w 11234326"/>
              <a:gd name="connsiteY1" fmla="*/ 362047 h 9832281"/>
              <a:gd name="connsiteX2" fmla="*/ 10124592 w 11234326"/>
              <a:gd name="connsiteY2" fmla="*/ 818143 h 9832281"/>
              <a:gd name="connsiteX3" fmla="*/ 10464952 w 11234326"/>
              <a:gd name="connsiteY3" fmla="*/ 1121340 h 9832281"/>
              <a:gd name="connsiteX4" fmla="*/ 8898468 w 11234326"/>
              <a:gd name="connsiteY4" fmla="*/ 6214916 h 9832281"/>
              <a:gd name="connsiteX5" fmla="*/ 4139512 w 11234326"/>
              <a:gd name="connsiteY5" fmla="*/ 9832041 h 9832281"/>
              <a:gd name="connsiteX6" fmla="*/ 2106268 w 11234326"/>
              <a:gd name="connsiteY6" fmla="*/ 7620680 h 9832281"/>
              <a:gd name="connsiteX7" fmla="*/ 1053263 w 11234326"/>
              <a:gd name="connsiteY7" fmla="*/ 4601641 h 9832281"/>
              <a:gd name="connsiteX8" fmla="*/ 1099761 w 11234326"/>
              <a:gd name="connsiteY8" fmla="*/ 347516 h 9832281"/>
              <a:gd name="connsiteX9" fmla="*/ 2334941 w 11234326"/>
              <a:gd name="connsiteY9" fmla="*/ 445 h 98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4326" h="9832281">
                <a:moveTo>
                  <a:pt x="2334941" y="445"/>
                </a:moveTo>
                <a:cubicBezTo>
                  <a:pt x="3196755" y="-14939"/>
                  <a:pt x="4012402" y="373841"/>
                  <a:pt x="5115813" y="362047"/>
                </a:cubicBezTo>
                <a:cubicBezTo>
                  <a:pt x="7177893" y="340469"/>
                  <a:pt x="8352511" y="-539447"/>
                  <a:pt x="10124592" y="818143"/>
                </a:cubicBezTo>
                <a:cubicBezTo>
                  <a:pt x="10249073" y="913427"/>
                  <a:pt x="10362417" y="1014808"/>
                  <a:pt x="10464952" y="1121340"/>
                </a:cubicBezTo>
                <a:cubicBezTo>
                  <a:pt x="12002998" y="2719336"/>
                  <a:pt x="11109397" y="5476797"/>
                  <a:pt x="8898468" y="6214916"/>
                </a:cubicBezTo>
                <a:cubicBezTo>
                  <a:pt x="6696992" y="6949606"/>
                  <a:pt x="7141049" y="9862687"/>
                  <a:pt x="4139512" y="9832041"/>
                </a:cubicBezTo>
                <a:cubicBezTo>
                  <a:pt x="2889712" y="9818993"/>
                  <a:pt x="2076173" y="8808292"/>
                  <a:pt x="2106268" y="7620680"/>
                </a:cubicBezTo>
                <a:cubicBezTo>
                  <a:pt x="2139147" y="6305902"/>
                  <a:pt x="2014110" y="5435900"/>
                  <a:pt x="1053263" y="4601641"/>
                </a:cubicBezTo>
                <a:cubicBezTo>
                  <a:pt x="-13473" y="3677177"/>
                  <a:pt x="-672009" y="1348353"/>
                  <a:pt x="1099761" y="347516"/>
                </a:cubicBezTo>
                <a:cubicBezTo>
                  <a:pt x="1541934" y="97936"/>
                  <a:pt x="1943207" y="7438"/>
                  <a:pt x="2334941" y="445"/>
                </a:cubicBezTo>
                <a:close/>
              </a:path>
            </a:pathLst>
          </a:custGeom>
          <a:solidFill>
            <a:schemeClr val="bg2">
              <a:lumMod val="95000"/>
            </a:schemeClr>
          </a:solidFill>
          <a:ln>
            <a:noFill/>
          </a:ln>
          <a:effectLst>
            <a:outerShdw blurRad="635000" algn="ctr" rotWithShape="0">
              <a:srgbClr val="A4A4A4">
                <a:alpha val="20000"/>
              </a:srgbClr>
            </a:outerShdw>
          </a:effectLst>
        </p:spPr>
        <p:txBody>
          <a:bodyPr wrap="square" anchor="ctr">
            <a:noAutofit/>
          </a:bodyPr>
          <a:lstStyle>
            <a:lvl1pPr marL="0" indent="0" algn="ctr">
              <a:buFontTx/>
              <a:buNone/>
              <a:defRPr sz="1200" b="0" i="0">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2476854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ssion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D3AA76A-77B7-DD4B-A056-56343AFAE741}"/>
              </a:ext>
            </a:extLst>
          </p:cNvPr>
          <p:cNvSpPr>
            <a:spLocks noGrp="1"/>
          </p:cNvSpPr>
          <p:nvPr>
            <p:ph type="pic" sz="quarter" idx="10"/>
          </p:nvPr>
        </p:nvSpPr>
        <p:spPr>
          <a:xfrm>
            <a:off x="760611" y="762000"/>
            <a:ext cx="5335389" cy="5334000"/>
          </a:xfrm>
          <a:prstGeom prst="ellipse">
            <a:avLst/>
          </a:pr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246293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ission 1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DF19DB9-F387-584A-B0AD-EF976BAD088C}"/>
              </a:ext>
            </a:extLst>
          </p:cNvPr>
          <p:cNvSpPr>
            <a:spLocks noGrp="1"/>
          </p:cNvSpPr>
          <p:nvPr>
            <p:ph type="pic" sz="quarter" idx="10"/>
          </p:nvPr>
        </p:nvSpPr>
        <p:spPr>
          <a:xfrm>
            <a:off x="0" y="0"/>
            <a:ext cx="5962457" cy="6858001"/>
          </a:xfrm>
          <a:custGeom>
            <a:avLst/>
            <a:gdLst>
              <a:gd name="connsiteX0" fmla="*/ 0 w 11423496"/>
              <a:gd name="connsiteY0" fmla="*/ 0 h 13142694"/>
              <a:gd name="connsiteX1" fmla="*/ 54353 w 11423496"/>
              <a:gd name="connsiteY1" fmla="*/ 17215 h 13142694"/>
              <a:gd name="connsiteX2" fmla="*/ 5645186 w 11423496"/>
              <a:gd name="connsiteY2" fmla="*/ 3184047 h 13142694"/>
              <a:gd name="connsiteX3" fmla="*/ 11370912 w 11423496"/>
              <a:gd name="connsiteY3" fmla="*/ 12997667 h 13142694"/>
              <a:gd name="connsiteX4" fmla="*/ 11423496 w 11423496"/>
              <a:gd name="connsiteY4" fmla="*/ 13142694 h 13142694"/>
              <a:gd name="connsiteX5" fmla="*/ 0 w 11423496"/>
              <a:gd name="connsiteY5" fmla="*/ 13142694 h 1314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3496" h="13142694">
                <a:moveTo>
                  <a:pt x="0" y="0"/>
                </a:moveTo>
                <a:lnTo>
                  <a:pt x="54353" y="17215"/>
                </a:lnTo>
                <a:cubicBezTo>
                  <a:pt x="2105609" y="695857"/>
                  <a:pt x="4177945" y="1842752"/>
                  <a:pt x="5645186" y="3184047"/>
                </a:cubicBezTo>
                <a:cubicBezTo>
                  <a:pt x="7842882" y="5190054"/>
                  <a:pt x="10157819" y="9725671"/>
                  <a:pt x="11370912" y="12997667"/>
                </a:cubicBezTo>
                <a:lnTo>
                  <a:pt x="11423496" y="13142694"/>
                </a:lnTo>
                <a:lnTo>
                  <a:pt x="0" y="13142694"/>
                </a:lnTo>
                <a:close/>
              </a:path>
            </a:pathLst>
          </a:custGeom>
          <a:solidFill>
            <a:schemeClr val="bg2">
              <a:lumMod val="95000"/>
            </a:schemeClr>
          </a:solidFill>
          <a:ln>
            <a:noFill/>
          </a:ln>
          <a:effectLst>
            <a:outerShdw blurRad="571500" dist="381000" dir="5400000" sx="101000" sy="101000" algn="tl" rotWithShape="0">
              <a:srgbClr val="131316">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182843" tIns="91422" rIns="182843" bIns="91422" rtlCol="0" anchor="ctr">
            <a:normAutofit/>
          </a:bodyPr>
          <a:lstStyle>
            <a:lvl1pPr>
              <a:defRPr lang="en-US" sz="1200" b="0" i="0" dirty="0">
                <a:solidFill>
                  <a:srgbClr val="686877"/>
                </a:solidFill>
                <a:latin typeface="Poppins Light" pitchFamily="2" charset="77"/>
                <a:ea typeface="+mn-ea"/>
                <a:cs typeface="Poppins Light" pitchFamily="2" charset="77"/>
              </a:defRPr>
            </a:lvl1pPr>
          </a:lstStyle>
          <a:p>
            <a:pPr marL="0" lvl="0" indent="0" algn="ctr">
              <a:buNone/>
            </a:pPr>
            <a:endParaRPr lang="en-US" dirty="0"/>
          </a:p>
        </p:txBody>
      </p:sp>
    </p:spTree>
    <p:extLst>
      <p:ext uri="{BB962C8B-B14F-4D97-AF65-F5344CB8AC3E}">
        <p14:creationId xmlns:p14="http://schemas.microsoft.com/office/powerpoint/2010/main" val="3835638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ission 0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DC35B3-8E85-124C-947D-FAC7DB4DD838}"/>
              </a:ext>
            </a:extLst>
          </p:cNvPr>
          <p:cNvSpPr>
            <a:spLocks noGrp="1"/>
          </p:cNvSpPr>
          <p:nvPr>
            <p:ph type="pic" sz="quarter" idx="10"/>
          </p:nvPr>
        </p:nvSpPr>
        <p:spPr>
          <a:xfrm>
            <a:off x="0" y="1619795"/>
            <a:ext cx="5632539" cy="5238206"/>
          </a:xfrm>
          <a:custGeom>
            <a:avLst/>
            <a:gdLst>
              <a:gd name="connsiteX0" fmla="*/ 5055207 w 10110652"/>
              <a:gd name="connsiteY0" fmla="*/ 0 h 9405255"/>
              <a:gd name="connsiteX1" fmla="*/ 5055404 w 10110652"/>
              <a:gd name="connsiteY1" fmla="*/ 0 h 9405255"/>
              <a:gd name="connsiteX2" fmla="*/ 5315473 w 10110652"/>
              <a:gd name="connsiteY2" fmla="*/ 6576 h 9405255"/>
              <a:gd name="connsiteX3" fmla="*/ 10110652 w 10110652"/>
              <a:gd name="connsiteY3" fmla="*/ 5055323 h 9405255"/>
              <a:gd name="connsiteX4" fmla="*/ 10110651 w 10110652"/>
              <a:gd name="connsiteY4" fmla="*/ 9405255 h 9405255"/>
              <a:gd name="connsiteX5" fmla="*/ 0 w 10110652"/>
              <a:gd name="connsiteY5" fmla="*/ 9405255 h 9405255"/>
              <a:gd name="connsiteX6" fmla="*/ 0 w 10110652"/>
              <a:gd name="connsiteY6" fmla="*/ 5055322 h 9405255"/>
              <a:gd name="connsiteX7" fmla="*/ 4795180 w 10110652"/>
              <a:gd name="connsiteY7" fmla="*/ 6575 h 940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0652" h="9405255">
                <a:moveTo>
                  <a:pt x="5055207" y="0"/>
                </a:moveTo>
                <a:lnTo>
                  <a:pt x="5055404" y="0"/>
                </a:lnTo>
                <a:lnTo>
                  <a:pt x="5315473" y="6576"/>
                </a:lnTo>
                <a:cubicBezTo>
                  <a:pt x="7986554" y="141973"/>
                  <a:pt x="10110652" y="2350594"/>
                  <a:pt x="10110652" y="5055323"/>
                </a:cubicBezTo>
                <a:lnTo>
                  <a:pt x="10110651" y="9405255"/>
                </a:lnTo>
                <a:lnTo>
                  <a:pt x="0" y="9405255"/>
                </a:lnTo>
                <a:lnTo>
                  <a:pt x="0" y="5055322"/>
                </a:lnTo>
                <a:cubicBezTo>
                  <a:pt x="0" y="2350593"/>
                  <a:pt x="2124099" y="141972"/>
                  <a:pt x="4795180" y="6575"/>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1073539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olu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92AAD8A-C843-514C-8CC5-994E93567FCF}"/>
              </a:ext>
            </a:extLst>
          </p:cNvPr>
          <p:cNvSpPr>
            <a:spLocks noGrp="1"/>
          </p:cNvSpPr>
          <p:nvPr>
            <p:ph type="pic" sz="quarter" idx="10"/>
          </p:nvPr>
        </p:nvSpPr>
        <p:spPr>
          <a:xfrm>
            <a:off x="781471" y="2875456"/>
            <a:ext cx="4474493" cy="3530204"/>
          </a:xfrm>
          <a:custGeom>
            <a:avLst/>
            <a:gdLst>
              <a:gd name="connsiteX0" fmla="*/ 7547600 w 8946656"/>
              <a:gd name="connsiteY0" fmla="*/ 1142 h 7060407"/>
              <a:gd name="connsiteX1" fmla="*/ 7647236 w 8946656"/>
              <a:gd name="connsiteY1" fmla="*/ 89174 h 7060407"/>
              <a:gd name="connsiteX2" fmla="*/ 8942528 w 8946656"/>
              <a:gd name="connsiteY2" fmla="*/ 4923269 h 7060407"/>
              <a:gd name="connsiteX3" fmla="*/ 8857483 w 8946656"/>
              <a:gd name="connsiteY3" fmla="*/ 5070572 h 7060407"/>
              <a:gd name="connsiteX4" fmla="*/ 1446723 w 8946656"/>
              <a:gd name="connsiteY4" fmla="*/ 7056279 h 7060407"/>
              <a:gd name="connsiteX5" fmla="*/ 1299420 w 8946656"/>
              <a:gd name="connsiteY5" fmla="*/ 6971234 h 7060407"/>
              <a:gd name="connsiteX6" fmla="*/ 4128 w 8946656"/>
              <a:gd name="connsiteY6" fmla="*/ 2137139 h 7060407"/>
              <a:gd name="connsiteX7" fmla="*/ 89173 w 8946656"/>
              <a:gd name="connsiteY7" fmla="*/ 1989836 h 7060407"/>
              <a:gd name="connsiteX8" fmla="*/ 7499934 w 8946656"/>
              <a:gd name="connsiteY8" fmla="*/ 4129 h 7060407"/>
              <a:gd name="connsiteX9" fmla="*/ 7547600 w 8946656"/>
              <a:gd name="connsiteY9" fmla="*/ 1142 h 706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6656" h="7060407">
                <a:moveTo>
                  <a:pt x="7547600" y="1142"/>
                </a:moveTo>
                <a:cubicBezTo>
                  <a:pt x="7594022" y="7606"/>
                  <a:pt x="7634342" y="41054"/>
                  <a:pt x="7647236" y="89174"/>
                </a:cubicBezTo>
                <a:lnTo>
                  <a:pt x="8942528" y="4923269"/>
                </a:lnTo>
                <a:cubicBezTo>
                  <a:pt x="8959720" y="4987430"/>
                  <a:pt x="8921644" y="5053380"/>
                  <a:pt x="8857483" y="5070572"/>
                </a:cubicBezTo>
                <a:lnTo>
                  <a:pt x="1446723" y="7056279"/>
                </a:lnTo>
                <a:cubicBezTo>
                  <a:pt x="1382562" y="7073471"/>
                  <a:pt x="1316612" y="7035395"/>
                  <a:pt x="1299420" y="6971234"/>
                </a:cubicBezTo>
                <a:lnTo>
                  <a:pt x="4128" y="2137139"/>
                </a:lnTo>
                <a:cubicBezTo>
                  <a:pt x="-13064" y="2072978"/>
                  <a:pt x="25013" y="2007028"/>
                  <a:pt x="89173" y="1989836"/>
                </a:cubicBezTo>
                <a:lnTo>
                  <a:pt x="7499934" y="4129"/>
                </a:lnTo>
                <a:cubicBezTo>
                  <a:pt x="7515974" y="-169"/>
                  <a:pt x="7532126" y="-1013"/>
                  <a:pt x="7547600" y="1142"/>
                </a:cubicBezTo>
                <a:close/>
              </a:path>
            </a:pathLst>
          </a:cu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defRPr>
            </a:lvl1pPr>
          </a:lstStyle>
          <a:p>
            <a:endParaRPr lang="en-US" dirty="0"/>
          </a:p>
        </p:txBody>
      </p:sp>
      <p:sp>
        <p:nvSpPr>
          <p:cNvPr id="7" name="Picture Placeholder 6">
            <a:extLst>
              <a:ext uri="{FF2B5EF4-FFF2-40B4-BE49-F238E27FC236}">
                <a16:creationId xmlns:a16="http://schemas.microsoft.com/office/drawing/2014/main" id="{8226CDA7-2856-4F41-9E70-357F2ACDF239}"/>
              </a:ext>
            </a:extLst>
          </p:cNvPr>
          <p:cNvSpPr>
            <a:spLocks noGrp="1"/>
          </p:cNvSpPr>
          <p:nvPr>
            <p:ph type="pic" sz="quarter" idx="11"/>
          </p:nvPr>
        </p:nvSpPr>
        <p:spPr>
          <a:xfrm>
            <a:off x="1480900" y="394500"/>
            <a:ext cx="4474493" cy="3530204"/>
          </a:xfrm>
          <a:custGeom>
            <a:avLst/>
            <a:gdLst>
              <a:gd name="connsiteX0" fmla="*/ 7547600 w 8946656"/>
              <a:gd name="connsiteY0" fmla="*/ 1142 h 7060407"/>
              <a:gd name="connsiteX1" fmla="*/ 7647236 w 8946656"/>
              <a:gd name="connsiteY1" fmla="*/ 89174 h 7060407"/>
              <a:gd name="connsiteX2" fmla="*/ 8942528 w 8946656"/>
              <a:gd name="connsiteY2" fmla="*/ 4923269 h 7060407"/>
              <a:gd name="connsiteX3" fmla="*/ 8857483 w 8946656"/>
              <a:gd name="connsiteY3" fmla="*/ 5070572 h 7060407"/>
              <a:gd name="connsiteX4" fmla="*/ 1446723 w 8946656"/>
              <a:gd name="connsiteY4" fmla="*/ 7056279 h 7060407"/>
              <a:gd name="connsiteX5" fmla="*/ 1299420 w 8946656"/>
              <a:gd name="connsiteY5" fmla="*/ 6971234 h 7060407"/>
              <a:gd name="connsiteX6" fmla="*/ 4128 w 8946656"/>
              <a:gd name="connsiteY6" fmla="*/ 2137139 h 7060407"/>
              <a:gd name="connsiteX7" fmla="*/ 89173 w 8946656"/>
              <a:gd name="connsiteY7" fmla="*/ 1989836 h 7060407"/>
              <a:gd name="connsiteX8" fmla="*/ 7499934 w 8946656"/>
              <a:gd name="connsiteY8" fmla="*/ 4129 h 7060407"/>
              <a:gd name="connsiteX9" fmla="*/ 7547600 w 8946656"/>
              <a:gd name="connsiteY9" fmla="*/ 1142 h 706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6656" h="7060407">
                <a:moveTo>
                  <a:pt x="7547600" y="1142"/>
                </a:moveTo>
                <a:cubicBezTo>
                  <a:pt x="7594022" y="7606"/>
                  <a:pt x="7634342" y="41054"/>
                  <a:pt x="7647236" y="89174"/>
                </a:cubicBezTo>
                <a:lnTo>
                  <a:pt x="8942528" y="4923269"/>
                </a:lnTo>
                <a:cubicBezTo>
                  <a:pt x="8959720" y="4987430"/>
                  <a:pt x="8921644" y="5053380"/>
                  <a:pt x="8857483" y="5070572"/>
                </a:cubicBezTo>
                <a:lnTo>
                  <a:pt x="1446723" y="7056279"/>
                </a:lnTo>
                <a:cubicBezTo>
                  <a:pt x="1382562" y="7073471"/>
                  <a:pt x="1316612" y="7035395"/>
                  <a:pt x="1299420" y="6971234"/>
                </a:cubicBezTo>
                <a:lnTo>
                  <a:pt x="4128" y="2137139"/>
                </a:lnTo>
                <a:cubicBezTo>
                  <a:pt x="-13064" y="2072978"/>
                  <a:pt x="25013" y="2007028"/>
                  <a:pt x="89173" y="1989836"/>
                </a:cubicBezTo>
                <a:lnTo>
                  <a:pt x="7499934" y="4129"/>
                </a:lnTo>
                <a:cubicBezTo>
                  <a:pt x="7515974" y="-169"/>
                  <a:pt x="7532126" y="-1013"/>
                  <a:pt x="7547600" y="1142"/>
                </a:cubicBezTo>
                <a:close/>
              </a:path>
            </a:pathLst>
          </a:custGeom>
          <a:solidFill>
            <a:schemeClr val="bg2">
              <a:lumMod val="95000"/>
            </a:schemeClr>
          </a:solidFill>
          <a:ln>
            <a:noFill/>
          </a:ln>
          <a:effectLst/>
        </p:spPr>
        <p:txBody>
          <a:bodyPr wrap="square" anchor="ctr">
            <a:noAutofit/>
          </a:bodyPr>
          <a:lstStyle>
            <a:lvl1pPr marL="0" indent="0" algn="ctr">
              <a:buFontTx/>
              <a:buNone/>
              <a:defRPr sz="1200" b="0" i="0">
                <a:latin typeface="Poppins Light" pitchFamily="2" charset="77"/>
              </a:defRPr>
            </a:lvl1pPr>
          </a:lstStyle>
          <a:p>
            <a:endParaRPr lang="en-US" dirty="0"/>
          </a:p>
        </p:txBody>
      </p:sp>
    </p:spTree>
    <p:extLst>
      <p:ext uri="{BB962C8B-B14F-4D97-AF65-F5344CB8AC3E}">
        <p14:creationId xmlns:p14="http://schemas.microsoft.com/office/powerpoint/2010/main" val="1961935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274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88276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free-powerpoint-templates-download.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hyperlink" Target="https://slidesgratis.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9">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31">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32"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23" r:id="rId13"/>
    <p:sldLayoutId id="2147483728" r:id="rId14"/>
    <p:sldLayoutId id="2147483729" r:id="rId15"/>
    <p:sldLayoutId id="2147483731"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Poppins" TargetMode="External"/><Relationship Id="rId2" Type="http://schemas.openxmlformats.org/officeDocument/2006/relationships/hyperlink" Target="https://www.fontsquirrel.com/fonts/nautilus-pompilius" TargetMode="External"/><Relationship Id="rId1" Type="http://schemas.openxmlformats.org/officeDocument/2006/relationships/slideLayout" Target="../slideLayouts/slideLayout26.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27.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892"/>
            <a:ext cx="12185651" cy="6856214"/>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3384" y="1921518"/>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3384" y="2935402"/>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3384" y="3953253"/>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3384" y="4969517"/>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7416" y="1962951"/>
            <a:ext cx="7319323"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tx2"/>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Nautilus Pompilius</a:t>
            </a:r>
            <a:r>
              <a:rPr lang="en-US" altLang="ja-JP" sz="1400" b="1" dirty="0">
                <a:solidFill>
                  <a:schemeClr val="tx2"/>
                </a:solidFill>
                <a:latin typeface="+mn-lt"/>
                <a:cs typeface="Calibri" panose="020F0502020204030204" pitchFamily="34" charset="0"/>
              </a:rPr>
              <a:t> – </a:t>
            </a:r>
            <a:r>
              <a:rPr lang="en-US" altLang="ja-JP" sz="1400" b="1" dirty="0">
                <a:solidFill>
                  <a:schemeClr val="tx2"/>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Poppins</a:t>
            </a:r>
            <a:r>
              <a:rPr lang="en-US" altLang="ja-JP" sz="1400" b="1" dirty="0">
                <a:solidFill>
                  <a:schemeClr val="tx2"/>
                </a:solidFill>
                <a:latin typeface="+mn-lt"/>
                <a:cs typeface="Calibri" panose="020F050202020403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7415" y="5000684"/>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8337" y="506721"/>
            <a:ext cx="3151825" cy="59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8"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8464" y="1100930"/>
            <a:ext cx="1139231" cy="36495"/>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7416" y="4018596"/>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8337" y="1083565"/>
            <a:ext cx="6092826" cy="646011"/>
          </a:xfrm>
          <a:prstGeom prst="rect">
            <a:avLst/>
          </a:prstGeom>
        </p:spPr>
        <p:txBody>
          <a:bodyPr>
            <a:spAutoFit/>
          </a:bodyPr>
          <a:lstStyle/>
          <a:p>
            <a:r>
              <a:rPr lang="en-US" sz="3598" b="1" dirty="0">
                <a:solidFill>
                  <a:schemeClr val="accent1"/>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808" y="3035011"/>
            <a:ext cx="7225711"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45030C-A737-F646-A650-3ECFDF7B39C8}"/>
              </a:ext>
            </a:extLst>
          </p:cNvPr>
          <p:cNvSpPr/>
          <p:nvPr/>
        </p:nvSpPr>
        <p:spPr>
          <a:xfrm>
            <a:off x="0" y="0"/>
            <a:ext cx="12192000" cy="6858000"/>
          </a:xfrm>
          <a:prstGeom prst="rect">
            <a:avLst/>
          </a:prstGeom>
          <a:gradFill flip="none" rotWithShape="1">
            <a:gsLst>
              <a:gs pos="0">
                <a:schemeClr val="accent5"/>
              </a:gs>
              <a:gs pos="37000">
                <a:schemeClr val="accent3"/>
              </a:gs>
              <a:gs pos="65000">
                <a:schemeClr val="accent2"/>
              </a:gs>
              <a:gs pos="100000">
                <a:schemeClr val="accent1"/>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87518CE4-F564-3945-8135-07E0147D2281}"/>
              </a:ext>
            </a:extLst>
          </p:cNvPr>
          <p:cNvSpPr txBox="1">
            <a:spLocks/>
          </p:cNvSpPr>
          <p:nvPr/>
        </p:nvSpPr>
        <p:spPr>
          <a:xfrm>
            <a:off x="762001" y="762000"/>
            <a:ext cx="5334000" cy="5334000"/>
          </a:xfrm>
          <a:prstGeom prst="ellipse">
            <a:avLst/>
          </a:prstGeom>
          <a:solidFill>
            <a:schemeClr val="bg2">
              <a:lumMod val="95000"/>
            </a:schemeClr>
          </a:solidFill>
          <a:ln>
            <a:noFill/>
          </a:ln>
          <a:effectLst/>
        </p:spPr>
        <p:txBody>
          <a:bodyPr/>
          <a:lstStyle/>
          <a:p>
            <a:endParaRPr lang="es-CO"/>
          </a:p>
        </p:txBody>
      </p:sp>
      <p:sp>
        <p:nvSpPr>
          <p:cNvPr id="7" name="Oval 6">
            <a:extLst>
              <a:ext uri="{FF2B5EF4-FFF2-40B4-BE49-F238E27FC236}">
                <a16:creationId xmlns:a16="http://schemas.microsoft.com/office/drawing/2014/main" id="{30B7EB31-375E-2C4B-B463-2DC1B08D05AA}"/>
              </a:ext>
            </a:extLst>
          </p:cNvPr>
          <p:cNvSpPr/>
          <p:nvPr/>
        </p:nvSpPr>
        <p:spPr>
          <a:xfrm>
            <a:off x="762001" y="4389850"/>
            <a:ext cx="1731818" cy="17318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11" name="Oval 10">
            <a:extLst>
              <a:ext uri="{FF2B5EF4-FFF2-40B4-BE49-F238E27FC236}">
                <a16:creationId xmlns:a16="http://schemas.microsoft.com/office/drawing/2014/main" id="{75D7D0EF-BA3C-8348-A98F-BA520E4262F4}"/>
              </a:ext>
            </a:extLst>
          </p:cNvPr>
          <p:cNvSpPr/>
          <p:nvPr/>
        </p:nvSpPr>
        <p:spPr>
          <a:xfrm>
            <a:off x="5102797" y="1833267"/>
            <a:ext cx="1321103" cy="1321103"/>
          </a:xfrm>
          <a:prstGeom prst="ellipse">
            <a:avLst/>
          </a:prstGeom>
          <a:solidFill>
            <a:schemeClr val="accent5"/>
          </a:solidFill>
          <a:ln>
            <a:noFill/>
          </a:ln>
          <a:effectLst/>
        </p:spPr>
        <p:txBody>
          <a:bodyPr wrap="square" anchor="ctr">
            <a:noAutofit/>
          </a:bodyPr>
          <a:lstStyle/>
          <a:p>
            <a:endParaRPr lang="en-US" sz="3266" dirty="0">
              <a:latin typeface="Poppins" pitchFamily="2" charset="77"/>
            </a:endParaRPr>
          </a:p>
        </p:txBody>
      </p:sp>
      <p:pic>
        <p:nvPicPr>
          <p:cNvPr id="8196" name="Picture 4" descr="Viuda Negra imagen PNG transparente - StickPNG">
            <a:extLst>
              <a:ext uri="{FF2B5EF4-FFF2-40B4-BE49-F238E27FC236}">
                <a16:creationId xmlns:a16="http://schemas.microsoft.com/office/drawing/2014/main" id="{62C50BFD-41A8-244C-B845-3F8FD142D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0" y="1180757"/>
            <a:ext cx="6393061" cy="63930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BAE012A-D6C4-804D-ABCA-921135308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406" y="184150"/>
            <a:ext cx="3644900" cy="3302000"/>
          </a:xfrm>
          <a:prstGeom prst="rect">
            <a:avLst/>
          </a:prstGeom>
        </p:spPr>
      </p:pic>
      <p:sp>
        <p:nvSpPr>
          <p:cNvPr id="6" name="Picture Placeholder 5">
            <a:extLst>
              <a:ext uri="{FF2B5EF4-FFF2-40B4-BE49-F238E27FC236}">
                <a16:creationId xmlns:a16="http://schemas.microsoft.com/office/drawing/2014/main" id="{8970089B-F13A-C04B-A8BF-645C8143C754}"/>
              </a:ext>
            </a:extLst>
          </p:cNvPr>
          <p:cNvSpPr>
            <a:spLocks noGrp="1"/>
          </p:cNvSpPr>
          <p:nvPr>
            <p:ph type="pic" sz="quarter" idx="10"/>
          </p:nvPr>
        </p:nvSpPr>
        <p:spPr/>
        <p:txBody>
          <a:bodyPr/>
          <a:lstStyle/>
          <a:p>
            <a:endParaRPr lang="es-CO"/>
          </a:p>
        </p:txBody>
      </p:sp>
      <p:sp>
        <p:nvSpPr>
          <p:cNvPr id="16" name="TextBox 15">
            <a:extLst>
              <a:ext uri="{FF2B5EF4-FFF2-40B4-BE49-F238E27FC236}">
                <a16:creationId xmlns:a16="http://schemas.microsoft.com/office/drawing/2014/main" id="{3FF446D6-D92B-B548-8ABA-F1F38AFCCAAC}"/>
              </a:ext>
            </a:extLst>
          </p:cNvPr>
          <p:cNvSpPr txBox="1"/>
          <p:nvPr/>
        </p:nvSpPr>
        <p:spPr>
          <a:xfrm>
            <a:off x="760609" y="4031016"/>
            <a:ext cx="3764093" cy="1690847"/>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Phare </a:t>
            </a:r>
          </a:p>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Here</a:t>
            </a:r>
          </a:p>
        </p:txBody>
      </p:sp>
      <p:sp>
        <p:nvSpPr>
          <p:cNvPr id="18" name="TextBox 17">
            <a:extLst>
              <a:ext uri="{FF2B5EF4-FFF2-40B4-BE49-F238E27FC236}">
                <a16:creationId xmlns:a16="http://schemas.microsoft.com/office/drawing/2014/main" id="{B8705534-C955-054F-8A0C-02972F2B6C49}"/>
              </a:ext>
            </a:extLst>
          </p:cNvPr>
          <p:cNvSpPr txBox="1"/>
          <p:nvPr/>
        </p:nvSpPr>
        <p:spPr>
          <a:xfrm>
            <a:off x="760609" y="5572121"/>
            <a:ext cx="6299200" cy="579646"/>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Tree>
    <p:extLst>
      <p:ext uri="{BB962C8B-B14F-4D97-AF65-F5344CB8AC3E}">
        <p14:creationId xmlns:p14="http://schemas.microsoft.com/office/powerpoint/2010/main" val="923583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08920F-E54A-D14A-A05A-7D7DC15D1E31}"/>
              </a:ext>
            </a:extLst>
          </p:cNvPr>
          <p:cNvSpPr/>
          <p:nvPr/>
        </p:nvSpPr>
        <p:spPr>
          <a:xfrm rot="10800000">
            <a:off x="0" y="0"/>
            <a:ext cx="12192000" cy="6858000"/>
          </a:xfrm>
          <a:prstGeom prst="rect">
            <a:avLst/>
          </a:prstGeom>
          <a:gradFill flip="none" rotWithShape="1">
            <a:gsLst>
              <a:gs pos="100000">
                <a:schemeClr val="accent5"/>
              </a:gs>
              <a:gs pos="60000">
                <a:schemeClr val="accent3"/>
              </a:gs>
              <a:gs pos="41000">
                <a:schemeClr val="accent2"/>
              </a:gs>
              <a:gs pos="0">
                <a:schemeClr val="accent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3">
            <a:extLst>
              <a:ext uri="{FF2B5EF4-FFF2-40B4-BE49-F238E27FC236}">
                <a16:creationId xmlns:a16="http://schemas.microsoft.com/office/drawing/2014/main" id="{EF560FE1-83DE-0047-AE64-3F185815E461}"/>
              </a:ext>
            </a:extLst>
          </p:cNvPr>
          <p:cNvSpPr txBox="1">
            <a:spLocks/>
          </p:cNvSpPr>
          <p:nvPr/>
        </p:nvSpPr>
        <p:spPr>
          <a:xfrm>
            <a:off x="782855" y="2875456"/>
            <a:ext cx="4473328" cy="3530204"/>
          </a:xfrm>
          <a:custGeom>
            <a:avLst/>
            <a:gdLst>
              <a:gd name="connsiteX0" fmla="*/ 7547600 w 8946656"/>
              <a:gd name="connsiteY0" fmla="*/ 1142 h 7060407"/>
              <a:gd name="connsiteX1" fmla="*/ 7647236 w 8946656"/>
              <a:gd name="connsiteY1" fmla="*/ 89174 h 7060407"/>
              <a:gd name="connsiteX2" fmla="*/ 8942528 w 8946656"/>
              <a:gd name="connsiteY2" fmla="*/ 4923269 h 7060407"/>
              <a:gd name="connsiteX3" fmla="*/ 8857483 w 8946656"/>
              <a:gd name="connsiteY3" fmla="*/ 5070572 h 7060407"/>
              <a:gd name="connsiteX4" fmla="*/ 1446723 w 8946656"/>
              <a:gd name="connsiteY4" fmla="*/ 7056279 h 7060407"/>
              <a:gd name="connsiteX5" fmla="*/ 1299420 w 8946656"/>
              <a:gd name="connsiteY5" fmla="*/ 6971234 h 7060407"/>
              <a:gd name="connsiteX6" fmla="*/ 4128 w 8946656"/>
              <a:gd name="connsiteY6" fmla="*/ 2137139 h 7060407"/>
              <a:gd name="connsiteX7" fmla="*/ 89173 w 8946656"/>
              <a:gd name="connsiteY7" fmla="*/ 1989836 h 7060407"/>
              <a:gd name="connsiteX8" fmla="*/ 7499934 w 8946656"/>
              <a:gd name="connsiteY8" fmla="*/ 4129 h 7060407"/>
              <a:gd name="connsiteX9" fmla="*/ 7547600 w 8946656"/>
              <a:gd name="connsiteY9" fmla="*/ 1142 h 706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6656" h="7060407">
                <a:moveTo>
                  <a:pt x="7547600" y="1142"/>
                </a:moveTo>
                <a:cubicBezTo>
                  <a:pt x="7594022" y="7606"/>
                  <a:pt x="7634342" y="41054"/>
                  <a:pt x="7647236" y="89174"/>
                </a:cubicBezTo>
                <a:lnTo>
                  <a:pt x="8942528" y="4923269"/>
                </a:lnTo>
                <a:cubicBezTo>
                  <a:pt x="8959720" y="4987430"/>
                  <a:pt x="8921644" y="5053380"/>
                  <a:pt x="8857483" y="5070572"/>
                </a:cubicBezTo>
                <a:lnTo>
                  <a:pt x="1446723" y="7056279"/>
                </a:lnTo>
                <a:cubicBezTo>
                  <a:pt x="1382562" y="7073471"/>
                  <a:pt x="1316612" y="7035395"/>
                  <a:pt x="1299420" y="6971234"/>
                </a:cubicBezTo>
                <a:lnTo>
                  <a:pt x="4128" y="2137139"/>
                </a:lnTo>
                <a:cubicBezTo>
                  <a:pt x="-13064" y="2072978"/>
                  <a:pt x="25013" y="2007028"/>
                  <a:pt x="89173" y="1989836"/>
                </a:cubicBezTo>
                <a:lnTo>
                  <a:pt x="7499934" y="4129"/>
                </a:lnTo>
                <a:cubicBezTo>
                  <a:pt x="7515974" y="-169"/>
                  <a:pt x="7532126" y="-1013"/>
                  <a:pt x="7547600" y="1142"/>
                </a:cubicBezTo>
                <a:close/>
              </a:path>
            </a:pathLst>
          </a:custGeom>
          <a:solidFill>
            <a:schemeClr val="bg2">
              <a:lumMod val="95000"/>
            </a:schemeClr>
          </a:solidFill>
          <a:ln>
            <a:noFill/>
          </a:ln>
          <a:effectLst/>
        </p:spPr>
        <p:txBody>
          <a:bodyPr/>
          <a:lstStyle/>
          <a:p>
            <a:endParaRPr lang="es-CO"/>
          </a:p>
        </p:txBody>
      </p:sp>
      <p:sp>
        <p:nvSpPr>
          <p:cNvPr id="27" name="Picture Placeholder 24">
            <a:extLst>
              <a:ext uri="{FF2B5EF4-FFF2-40B4-BE49-F238E27FC236}">
                <a16:creationId xmlns:a16="http://schemas.microsoft.com/office/drawing/2014/main" id="{72946D82-CF64-4A43-8BA5-C5902CCDC672}"/>
              </a:ext>
            </a:extLst>
          </p:cNvPr>
          <p:cNvSpPr txBox="1">
            <a:spLocks/>
          </p:cNvSpPr>
          <p:nvPr/>
        </p:nvSpPr>
        <p:spPr>
          <a:xfrm>
            <a:off x="1482102" y="394500"/>
            <a:ext cx="4473328" cy="3530204"/>
          </a:xfrm>
          <a:custGeom>
            <a:avLst/>
            <a:gdLst>
              <a:gd name="connsiteX0" fmla="*/ 7547600 w 8946656"/>
              <a:gd name="connsiteY0" fmla="*/ 1142 h 7060407"/>
              <a:gd name="connsiteX1" fmla="*/ 7647236 w 8946656"/>
              <a:gd name="connsiteY1" fmla="*/ 89174 h 7060407"/>
              <a:gd name="connsiteX2" fmla="*/ 8942528 w 8946656"/>
              <a:gd name="connsiteY2" fmla="*/ 4923269 h 7060407"/>
              <a:gd name="connsiteX3" fmla="*/ 8857483 w 8946656"/>
              <a:gd name="connsiteY3" fmla="*/ 5070572 h 7060407"/>
              <a:gd name="connsiteX4" fmla="*/ 1446723 w 8946656"/>
              <a:gd name="connsiteY4" fmla="*/ 7056279 h 7060407"/>
              <a:gd name="connsiteX5" fmla="*/ 1299420 w 8946656"/>
              <a:gd name="connsiteY5" fmla="*/ 6971234 h 7060407"/>
              <a:gd name="connsiteX6" fmla="*/ 4128 w 8946656"/>
              <a:gd name="connsiteY6" fmla="*/ 2137139 h 7060407"/>
              <a:gd name="connsiteX7" fmla="*/ 89173 w 8946656"/>
              <a:gd name="connsiteY7" fmla="*/ 1989836 h 7060407"/>
              <a:gd name="connsiteX8" fmla="*/ 7499934 w 8946656"/>
              <a:gd name="connsiteY8" fmla="*/ 4129 h 7060407"/>
              <a:gd name="connsiteX9" fmla="*/ 7547600 w 8946656"/>
              <a:gd name="connsiteY9" fmla="*/ 1142 h 706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6656" h="7060407">
                <a:moveTo>
                  <a:pt x="7547600" y="1142"/>
                </a:moveTo>
                <a:cubicBezTo>
                  <a:pt x="7594022" y="7606"/>
                  <a:pt x="7634342" y="41054"/>
                  <a:pt x="7647236" y="89174"/>
                </a:cubicBezTo>
                <a:lnTo>
                  <a:pt x="8942528" y="4923269"/>
                </a:lnTo>
                <a:cubicBezTo>
                  <a:pt x="8959720" y="4987430"/>
                  <a:pt x="8921644" y="5053380"/>
                  <a:pt x="8857483" y="5070572"/>
                </a:cubicBezTo>
                <a:lnTo>
                  <a:pt x="1446723" y="7056279"/>
                </a:lnTo>
                <a:cubicBezTo>
                  <a:pt x="1382562" y="7073471"/>
                  <a:pt x="1316612" y="7035395"/>
                  <a:pt x="1299420" y="6971234"/>
                </a:cubicBezTo>
                <a:lnTo>
                  <a:pt x="4128" y="2137139"/>
                </a:lnTo>
                <a:cubicBezTo>
                  <a:pt x="-13064" y="2072978"/>
                  <a:pt x="25013" y="2007028"/>
                  <a:pt x="89173" y="1989836"/>
                </a:cubicBezTo>
                <a:lnTo>
                  <a:pt x="7499934" y="4129"/>
                </a:lnTo>
                <a:cubicBezTo>
                  <a:pt x="7515974" y="-169"/>
                  <a:pt x="7532126" y="-1013"/>
                  <a:pt x="7547600" y="1142"/>
                </a:cubicBezTo>
                <a:close/>
              </a:path>
            </a:pathLst>
          </a:custGeom>
          <a:solidFill>
            <a:schemeClr val="bg2">
              <a:lumMod val="95000"/>
            </a:schemeClr>
          </a:solidFill>
          <a:ln>
            <a:noFill/>
          </a:ln>
          <a:effectLst/>
        </p:spPr>
        <p:txBody>
          <a:bodyPr/>
          <a:lstStyle/>
          <a:p>
            <a:endParaRPr lang="es-CO"/>
          </a:p>
        </p:txBody>
      </p:sp>
      <p:sp>
        <p:nvSpPr>
          <p:cNvPr id="17" name="Rounded Rectangle 16">
            <a:extLst>
              <a:ext uri="{FF2B5EF4-FFF2-40B4-BE49-F238E27FC236}">
                <a16:creationId xmlns:a16="http://schemas.microsoft.com/office/drawing/2014/main" id="{3E47AACD-C0DB-F94D-9C07-33FD4A956237}"/>
              </a:ext>
            </a:extLst>
          </p:cNvPr>
          <p:cNvSpPr/>
          <p:nvPr/>
        </p:nvSpPr>
        <p:spPr>
          <a:xfrm rot="20700000">
            <a:off x="901289" y="3236431"/>
            <a:ext cx="4236460" cy="2808253"/>
          </a:xfrm>
          <a:prstGeom prst="roundRect">
            <a:avLst>
              <a:gd name="adj" fmla="val 2293"/>
            </a:avLst>
          </a:prstGeom>
          <a:solidFill>
            <a:srgbClr val="131316">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Light" pitchFamily="2" charset="77"/>
            </a:endParaRPr>
          </a:p>
        </p:txBody>
      </p:sp>
      <p:sp>
        <p:nvSpPr>
          <p:cNvPr id="9" name="Rounded Rectangle 8">
            <a:extLst>
              <a:ext uri="{FF2B5EF4-FFF2-40B4-BE49-F238E27FC236}">
                <a16:creationId xmlns:a16="http://schemas.microsoft.com/office/drawing/2014/main" id="{9744BE93-030C-4D41-8223-02B3DB636F72}"/>
              </a:ext>
            </a:extLst>
          </p:cNvPr>
          <p:cNvSpPr/>
          <p:nvPr/>
        </p:nvSpPr>
        <p:spPr>
          <a:xfrm rot="20700000">
            <a:off x="1600536" y="755476"/>
            <a:ext cx="4236460" cy="2808253"/>
          </a:xfrm>
          <a:prstGeom prst="roundRect">
            <a:avLst>
              <a:gd name="adj" fmla="val 2293"/>
            </a:avLst>
          </a:prstGeom>
          <a:solidFill>
            <a:srgbClr val="131316">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Light" pitchFamily="2" charset="77"/>
            </a:endParaRPr>
          </a:p>
        </p:txBody>
      </p:sp>
      <p:pic>
        <p:nvPicPr>
          <p:cNvPr id="11266" name="Picture 2" descr="Hombre Araña imagen PNG transparente - StickPNG">
            <a:extLst>
              <a:ext uri="{FF2B5EF4-FFF2-40B4-BE49-F238E27FC236}">
                <a16:creationId xmlns:a16="http://schemas.microsoft.com/office/drawing/2014/main" id="{9C3FA381-918B-364A-96D7-B85883C8D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211" y="522386"/>
            <a:ext cx="5883274" cy="58832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818DEE0-562D-534C-A58C-D76654813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122" y="2343413"/>
            <a:ext cx="3644900" cy="3302000"/>
          </a:xfrm>
          <a:prstGeom prst="rect">
            <a:avLst/>
          </a:prstGeom>
        </p:spPr>
      </p:pic>
      <p:sp>
        <p:nvSpPr>
          <p:cNvPr id="22" name="TextBox 21">
            <a:extLst>
              <a:ext uri="{FF2B5EF4-FFF2-40B4-BE49-F238E27FC236}">
                <a16:creationId xmlns:a16="http://schemas.microsoft.com/office/drawing/2014/main" id="{D2299DB9-8C37-D74C-8960-2743E69B8C67}"/>
              </a:ext>
            </a:extLst>
          </p:cNvPr>
          <p:cNvSpPr txBox="1"/>
          <p:nvPr/>
        </p:nvSpPr>
        <p:spPr>
          <a:xfrm>
            <a:off x="5427384" y="4377797"/>
            <a:ext cx="3764093" cy="1690847"/>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Phare </a:t>
            </a:r>
          </a:p>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Here</a:t>
            </a:r>
          </a:p>
        </p:txBody>
      </p:sp>
      <p:sp>
        <p:nvSpPr>
          <p:cNvPr id="23" name="TextBox 22">
            <a:extLst>
              <a:ext uri="{FF2B5EF4-FFF2-40B4-BE49-F238E27FC236}">
                <a16:creationId xmlns:a16="http://schemas.microsoft.com/office/drawing/2014/main" id="{5ADAECC5-3A0A-B84A-8FB7-2916FF74FA4C}"/>
              </a:ext>
            </a:extLst>
          </p:cNvPr>
          <p:cNvSpPr txBox="1"/>
          <p:nvPr/>
        </p:nvSpPr>
        <p:spPr>
          <a:xfrm>
            <a:off x="5427384" y="5918902"/>
            <a:ext cx="6299200" cy="579646"/>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10" name="Picture Placeholder 9">
            <a:extLst>
              <a:ext uri="{FF2B5EF4-FFF2-40B4-BE49-F238E27FC236}">
                <a16:creationId xmlns:a16="http://schemas.microsoft.com/office/drawing/2014/main" id="{798D57FE-31BB-F84C-AB54-380AB1AE014D}"/>
              </a:ext>
            </a:extLst>
          </p:cNvPr>
          <p:cNvSpPr>
            <a:spLocks noGrp="1"/>
          </p:cNvSpPr>
          <p:nvPr>
            <p:ph type="pic" sz="quarter" idx="11"/>
          </p:nvPr>
        </p:nvSpPr>
        <p:spPr/>
        <p:txBody>
          <a:bodyPr/>
          <a:lstStyle/>
          <a:p>
            <a:endParaRPr lang="es-CO"/>
          </a:p>
        </p:txBody>
      </p:sp>
      <p:sp>
        <p:nvSpPr>
          <p:cNvPr id="13" name="Picture Placeholder 12">
            <a:extLst>
              <a:ext uri="{FF2B5EF4-FFF2-40B4-BE49-F238E27FC236}">
                <a16:creationId xmlns:a16="http://schemas.microsoft.com/office/drawing/2014/main" id="{C396138C-AE26-D744-AC9D-EAE47A89C36F}"/>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4659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7AB4F1-A95F-DD49-9FB3-8FEBB78EEDBB}"/>
              </a:ext>
            </a:extLst>
          </p:cNvPr>
          <p:cNvSpPr/>
          <p:nvPr/>
        </p:nvSpPr>
        <p:spPr>
          <a:xfrm>
            <a:off x="0" y="0"/>
            <a:ext cx="12192000" cy="6858000"/>
          </a:xfrm>
          <a:prstGeom prst="rect">
            <a:avLst/>
          </a:prstGeom>
          <a:gradFill flip="none" rotWithShape="1">
            <a:gsLst>
              <a:gs pos="100000">
                <a:schemeClr val="accent5"/>
              </a:gs>
              <a:gs pos="60000">
                <a:schemeClr val="accent3"/>
              </a:gs>
              <a:gs pos="41000">
                <a:schemeClr val="accent2"/>
              </a:gs>
              <a:gs pos="0">
                <a:schemeClr val="accent1"/>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
            <a:extLst>
              <a:ext uri="{FF2B5EF4-FFF2-40B4-BE49-F238E27FC236}">
                <a16:creationId xmlns:a16="http://schemas.microsoft.com/office/drawing/2014/main" id="{207D6DDE-1B31-0542-9B79-87595B3349E5}"/>
              </a:ext>
            </a:extLst>
          </p:cNvPr>
          <p:cNvSpPr txBox="1">
            <a:spLocks/>
          </p:cNvSpPr>
          <p:nvPr/>
        </p:nvSpPr>
        <p:spPr>
          <a:xfrm>
            <a:off x="1587" y="0"/>
            <a:ext cx="5960905" cy="6858001"/>
          </a:xfrm>
          <a:custGeom>
            <a:avLst/>
            <a:gdLst>
              <a:gd name="connsiteX0" fmla="*/ 0 w 11423496"/>
              <a:gd name="connsiteY0" fmla="*/ 0 h 13142694"/>
              <a:gd name="connsiteX1" fmla="*/ 54353 w 11423496"/>
              <a:gd name="connsiteY1" fmla="*/ 17215 h 13142694"/>
              <a:gd name="connsiteX2" fmla="*/ 5645186 w 11423496"/>
              <a:gd name="connsiteY2" fmla="*/ 3184047 h 13142694"/>
              <a:gd name="connsiteX3" fmla="*/ 11370912 w 11423496"/>
              <a:gd name="connsiteY3" fmla="*/ 12997667 h 13142694"/>
              <a:gd name="connsiteX4" fmla="*/ 11423496 w 11423496"/>
              <a:gd name="connsiteY4" fmla="*/ 13142694 h 13142694"/>
              <a:gd name="connsiteX5" fmla="*/ 0 w 11423496"/>
              <a:gd name="connsiteY5" fmla="*/ 13142694 h 1314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3496" h="13142694">
                <a:moveTo>
                  <a:pt x="0" y="0"/>
                </a:moveTo>
                <a:lnTo>
                  <a:pt x="54353" y="17215"/>
                </a:lnTo>
                <a:cubicBezTo>
                  <a:pt x="2105609" y="695857"/>
                  <a:pt x="4177945" y="1842752"/>
                  <a:pt x="5645186" y="3184047"/>
                </a:cubicBezTo>
                <a:cubicBezTo>
                  <a:pt x="7842882" y="5190054"/>
                  <a:pt x="10157819" y="9725671"/>
                  <a:pt x="11370912" y="12997667"/>
                </a:cubicBezTo>
                <a:lnTo>
                  <a:pt x="11423496" y="13142694"/>
                </a:lnTo>
                <a:lnTo>
                  <a:pt x="0" y="13142694"/>
                </a:lnTo>
                <a:close/>
              </a:path>
            </a:pathLst>
          </a:custGeom>
          <a:solidFill>
            <a:schemeClr val="bg2">
              <a:lumMod val="95000"/>
            </a:schemeClr>
          </a:solidFill>
          <a:ln w="12700" cap="flat" cmpd="sng" algn="ctr">
            <a:noFill/>
            <a:prstDash val="solid"/>
            <a:miter lim="800000"/>
          </a:ln>
          <a:effectLst/>
        </p:spPr>
        <p:txBody>
          <a:bodyPr/>
          <a:lstStyle/>
          <a:p>
            <a:endParaRPr lang="es-CO"/>
          </a:p>
        </p:txBody>
      </p:sp>
      <p:pic>
        <p:nvPicPr>
          <p:cNvPr id="9220" name="Picture 4" descr="Download Hawkeye-png - Ojo De Halcón Avengers - Full Size PNG Image - PNGkit">
            <a:extLst>
              <a:ext uri="{FF2B5EF4-FFF2-40B4-BE49-F238E27FC236}">
                <a16:creationId xmlns:a16="http://schemas.microsoft.com/office/drawing/2014/main" id="{4315D167-D607-6E44-AD85-B2345581D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564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7C20838-5956-484A-9A63-3B0AFD256C6D}"/>
              </a:ext>
            </a:extLst>
          </p:cNvPr>
          <p:cNvSpPr txBox="1"/>
          <p:nvPr/>
        </p:nvSpPr>
        <p:spPr>
          <a:xfrm>
            <a:off x="4818259" y="1738153"/>
            <a:ext cx="3764093" cy="1690847"/>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Phare </a:t>
            </a:r>
          </a:p>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Here</a:t>
            </a:r>
          </a:p>
        </p:txBody>
      </p:sp>
      <p:sp>
        <p:nvSpPr>
          <p:cNvPr id="20" name="TextBox 19">
            <a:extLst>
              <a:ext uri="{FF2B5EF4-FFF2-40B4-BE49-F238E27FC236}">
                <a16:creationId xmlns:a16="http://schemas.microsoft.com/office/drawing/2014/main" id="{C803C661-04BD-C34F-9A88-264E6E94171E}"/>
              </a:ext>
            </a:extLst>
          </p:cNvPr>
          <p:cNvSpPr txBox="1"/>
          <p:nvPr/>
        </p:nvSpPr>
        <p:spPr>
          <a:xfrm>
            <a:off x="4818259" y="3279258"/>
            <a:ext cx="6299200" cy="579646"/>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6" name="Picture Placeholder 5">
            <a:extLst>
              <a:ext uri="{FF2B5EF4-FFF2-40B4-BE49-F238E27FC236}">
                <a16:creationId xmlns:a16="http://schemas.microsoft.com/office/drawing/2014/main" id="{EA2E72F9-1D48-1E4E-8ED5-37AFACCFE135}"/>
              </a:ext>
            </a:extLst>
          </p:cNvPr>
          <p:cNvSpPr>
            <a:spLocks noGrp="1"/>
          </p:cNvSpPr>
          <p:nvPr>
            <p:ph type="pic" sz="quarter" idx="10"/>
          </p:nvPr>
        </p:nvSpPr>
        <p:spPr/>
        <p:txBody>
          <a:bodyPr/>
          <a:lstStyle/>
          <a:p>
            <a:endParaRPr lang="es-CO"/>
          </a:p>
        </p:txBody>
      </p:sp>
      <p:pic>
        <p:nvPicPr>
          <p:cNvPr id="13" name="Picture 12">
            <a:extLst>
              <a:ext uri="{FF2B5EF4-FFF2-40B4-BE49-F238E27FC236}">
                <a16:creationId xmlns:a16="http://schemas.microsoft.com/office/drawing/2014/main" id="{7351A05A-053E-0948-88B6-14EA20043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1813" y="-249241"/>
            <a:ext cx="3942811" cy="3727456"/>
          </a:xfrm>
          <a:prstGeom prst="rect">
            <a:avLst/>
          </a:prstGeom>
        </p:spPr>
      </p:pic>
    </p:spTree>
    <p:extLst>
      <p:ext uri="{BB962C8B-B14F-4D97-AF65-F5344CB8AC3E}">
        <p14:creationId xmlns:p14="http://schemas.microsoft.com/office/powerpoint/2010/main" val="54228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C8AB95F-7ABC-5749-A0C5-81F6063BB4F9}"/>
              </a:ext>
            </a:extLst>
          </p:cNvPr>
          <p:cNvSpPr/>
          <p:nvPr/>
        </p:nvSpPr>
        <p:spPr>
          <a:xfrm>
            <a:off x="0" y="0"/>
            <a:ext cx="12192000" cy="6858000"/>
          </a:xfrm>
          <a:prstGeom prst="rect">
            <a:avLst/>
          </a:prstGeom>
          <a:gradFill flip="none" rotWithShape="1">
            <a:gsLst>
              <a:gs pos="100000">
                <a:schemeClr val="accent5"/>
              </a:gs>
              <a:gs pos="60000">
                <a:schemeClr val="accent3"/>
              </a:gs>
              <a:gs pos="41000">
                <a:schemeClr val="accent2"/>
              </a:gs>
              <a:gs pos="0">
                <a:schemeClr val="accent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2">
            <a:extLst>
              <a:ext uri="{FF2B5EF4-FFF2-40B4-BE49-F238E27FC236}">
                <a16:creationId xmlns:a16="http://schemas.microsoft.com/office/drawing/2014/main" id="{C64F14B0-9910-5C4E-A477-9B8F6AD5D29C}"/>
              </a:ext>
            </a:extLst>
          </p:cNvPr>
          <p:cNvSpPr txBox="1">
            <a:spLocks/>
          </p:cNvSpPr>
          <p:nvPr/>
        </p:nvSpPr>
        <p:spPr>
          <a:xfrm>
            <a:off x="1588" y="1619795"/>
            <a:ext cx="5631073" cy="5238206"/>
          </a:xfrm>
          <a:custGeom>
            <a:avLst/>
            <a:gdLst>
              <a:gd name="connsiteX0" fmla="*/ 5055207 w 10110652"/>
              <a:gd name="connsiteY0" fmla="*/ 0 h 9405255"/>
              <a:gd name="connsiteX1" fmla="*/ 5055404 w 10110652"/>
              <a:gd name="connsiteY1" fmla="*/ 0 h 9405255"/>
              <a:gd name="connsiteX2" fmla="*/ 5315473 w 10110652"/>
              <a:gd name="connsiteY2" fmla="*/ 6576 h 9405255"/>
              <a:gd name="connsiteX3" fmla="*/ 10110652 w 10110652"/>
              <a:gd name="connsiteY3" fmla="*/ 5055323 h 9405255"/>
              <a:gd name="connsiteX4" fmla="*/ 10110651 w 10110652"/>
              <a:gd name="connsiteY4" fmla="*/ 9405255 h 9405255"/>
              <a:gd name="connsiteX5" fmla="*/ 0 w 10110652"/>
              <a:gd name="connsiteY5" fmla="*/ 9405255 h 9405255"/>
              <a:gd name="connsiteX6" fmla="*/ 0 w 10110652"/>
              <a:gd name="connsiteY6" fmla="*/ 5055322 h 9405255"/>
              <a:gd name="connsiteX7" fmla="*/ 4795180 w 10110652"/>
              <a:gd name="connsiteY7" fmla="*/ 6575 h 940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0652" h="9405255">
                <a:moveTo>
                  <a:pt x="5055207" y="0"/>
                </a:moveTo>
                <a:lnTo>
                  <a:pt x="5055404" y="0"/>
                </a:lnTo>
                <a:lnTo>
                  <a:pt x="5315473" y="6576"/>
                </a:lnTo>
                <a:cubicBezTo>
                  <a:pt x="7986554" y="141973"/>
                  <a:pt x="10110652" y="2350594"/>
                  <a:pt x="10110652" y="5055323"/>
                </a:cubicBezTo>
                <a:lnTo>
                  <a:pt x="10110651" y="9405255"/>
                </a:lnTo>
                <a:lnTo>
                  <a:pt x="0" y="9405255"/>
                </a:lnTo>
                <a:lnTo>
                  <a:pt x="0" y="5055322"/>
                </a:lnTo>
                <a:cubicBezTo>
                  <a:pt x="0" y="2350593"/>
                  <a:pt x="2124099" y="141972"/>
                  <a:pt x="4795180" y="6575"/>
                </a:cubicBezTo>
                <a:close/>
              </a:path>
            </a:pathLst>
          </a:custGeom>
          <a:solidFill>
            <a:srgbClr val="F2F2F2"/>
          </a:solidFill>
          <a:ln>
            <a:noFill/>
          </a:ln>
          <a:effectLst/>
        </p:spPr>
        <p:txBody>
          <a:bodyPr/>
          <a:lstStyle/>
          <a:p>
            <a:endParaRPr lang="es-CO"/>
          </a:p>
        </p:txBody>
      </p:sp>
      <p:sp>
        <p:nvSpPr>
          <p:cNvPr id="10" name="TextBox 9">
            <a:extLst>
              <a:ext uri="{FF2B5EF4-FFF2-40B4-BE49-F238E27FC236}">
                <a16:creationId xmlns:a16="http://schemas.microsoft.com/office/drawing/2014/main" id="{3EB6592B-0FC2-5047-80F4-77EE5563424F}"/>
              </a:ext>
            </a:extLst>
          </p:cNvPr>
          <p:cNvSpPr txBox="1"/>
          <p:nvPr/>
        </p:nvSpPr>
        <p:spPr>
          <a:xfrm>
            <a:off x="4293745" y="3074670"/>
            <a:ext cx="779734" cy="647710"/>
          </a:xfrm>
          <a:custGeom>
            <a:avLst/>
            <a:gdLst/>
            <a:ahLst/>
            <a:cxnLst/>
            <a:rect l="l" t="t" r="r" b="b"/>
            <a:pathLst>
              <a:path w="2548510" h="2116996">
                <a:moveTo>
                  <a:pt x="1995288" y="0"/>
                </a:moveTo>
                <a:lnTo>
                  <a:pt x="2548510" y="0"/>
                </a:lnTo>
                <a:lnTo>
                  <a:pt x="2205512" y="2116996"/>
                </a:lnTo>
                <a:lnTo>
                  <a:pt x="1445754" y="2116996"/>
                </a:lnTo>
                <a:close/>
                <a:moveTo>
                  <a:pt x="571664" y="0"/>
                </a:moveTo>
                <a:lnTo>
                  <a:pt x="1121198" y="0"/>
                </a:lnTo>
                <a:lnTo>
                  <a:pt x="778200" y="2116996"/>
                </a:lnTo>
                <a:lnTo>
                  <a:pt x="0" y="2116996"/>
                </a:lnTo>
                <a:close/>
              </a:path>
            </a:pathLst>
          </a:custGeom>
          <a:solidFill>
            <a:srgbClr val="CCCCCC">
              <a:alpha val="34902"/>
            </a:srgbClr>
          </a:solidFill>
          <a:ln>
            <a:noFill/>
          </a:ln>
          <a:effectLst/>
        </p:spPr>
        <p:txBody>
          <a:bodyPr rot="0" spcFirstLastPara="0" vertOverflow="overflow" horzOverflow="overflow" vert="horz" wrap="square" lIns="45720" tIns="22860" rIns="45720" bIns="22860" numCol="1" spcCol="0" rtlCol="0" fromWordArt="0" anchor="t" anchorCtr="0" forceAA="0" compatLnSpc="1">
            <a:prstTxWarp prst="textNoShape">
              <a:avLst/>
            </a:prstTxWarp>
            <a:noAutofit/>
          </a:bodyPr>
          <a:lstStyle/>
          <a:p>
            <a:endParaRPr lang="en-US" sz="900" dirty="0">
              <a:latin typeface="Poppins" pitchFamily="2" charset="77"/>
            </a:endParaRPr>
          </a:p>
        </p:txBody>
      </p:sp>
      <p:pic>
        <p:nvPicPr>
          <p:cNvPr id="10242" name="Picture 2" descr="Imagenes PNG de Avengers Gratis - Mega Idea">
            <a:extLst>
              <a:ext uri="{FF2B5EF4-FFF2-40B4-BE49-F238E27FC236}">
                <a16:creationId xmlns:a16="http://schemas.microsoft.com/office/drawing/2014/main" id="{D261CD9D-8111-104D-83DC-B4536A578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354" y="779421"/>
            <a:ext cx="5369162" cy="52382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39103FF-F733-AF41-9898-C62E3D2CBDBD}"/>
              </a:ext>
            </a:extLst>
          </p:cNvPr>
          <p:cNvSpPr txBox="1"/>
          <p:nvPr/>
        </p:nvSpPr>
        <p:spPr>
          <a:xfrm>
            <a:off x="6218434" y="4326781"/>
            <a:ext cx="3764093" cy="1690847"/>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Phare </a:t>
            </a:r>
          </a:p>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Here</a:t>
            </a:r>
          </a:p>
        </p:txBody>
      </p:sp>
      <p:sp>
        <p:nvSpPr>
          <p:cNvPr id="18" name="TextBox 17">
            <a:extLst>
              <a:ext uri="{FF2B5EF4-FFF2-40B4-BE49-F238E27FC236}">
                <a16:creationId xmlns:a16="http://schemas.microsoft.com/office/drawing/2014/main" id="{2EB30276-B03D-124E-92BD-AF6D26B9806D}"/>
              </a:ext>
            </a:extLst>
          </p:cNvPr>
          <p:cNvSpPr txBox="1"/>
          <p:nvPr/>
        </p:nvSpPr>
        <p:spPr>
          <a:xfrm>
            <a:off x="6218434" y="5867886"/>
            <a:ext cx="6299200" cy="579646"/>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19" name="Picture Placeholder 18">
            <a:extLst>
              <a:ext uri="{FF2B5EF4-FFF2-40B4-BE49-F238E27FC236}">
                <a16:creationId xmlns:a16="http://schemas.microsoft.com/office/drawing/2014/main" id="{B6667696-2778-AF41-9EB2-5386DD9BBDC0}"/>
              </a:ext>
            </a:extLst>
          </p:cNvPr>
          <p:cNvSpPr>
            <a:spLocks noGrp="1"/>
          </p:cNvSpPr>
          <p:nvPr>
            <p:ph type="pic" sz="quarter" idx="10"/>
          </p:nvPr>
        </p:nvSpPr>
        <p:spPr/>
        <p:txBody>
          <a:bodyPr/>
          <a:lstStyle/>
          <a:p>
            <a:endParaRPr lang="es-CO"/>
          </a:p>
        </p:txBody>
      </p:sp>
      <p:pic>
        <p:nvPicPr>
          <p:cNvPr id="16" name="Picture 15">
            <a:extLst>
              <a:ext uri="{FF2B5EF4-FFF2-40B4-BE49-F238E27FC236}">
                <a16:creationId xmlns:a16="http://schemas.microsoft.com/office/drawing/2014/main" id="{8CF3B6C8-84DA-044F-90F5-8ED260A2D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12" y="132307"/>
            <a:ext cx="3644900" cy="3302000"/>
          </a:xfrm>
          <a:prstGeom prst="rect">
            <a:avLst/>
          </a:prstGeom>
        </p:spPr>
      </p:pic>
    </p:spTree>
    <p:extLst>
      <p:ext uri="{BB962C8B-B14F-4D97-AF65-F5344CB8AC3E}">
        <p14:creationId xmlns:p14="http://schemas.microsoft.com/office/powerpoint/2010/main" val="68668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892"/>
            <a:ext cx="12185651" cy="6856214"/>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7403" y="2936916"/>
            <a:ext cx="7959575"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8599" y="5940798"/>
            <a:ext cx="687525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725" y="4941235"/>
            <a:ext cx="808048" cy="63758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392" y="4941235"/>
            <a:ext cx="808048" cy="63758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302" y="5038945"/>
            <a:ext cx="210536" cy="387329"/>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181" y="4941235"/>
            <a:ext cx="808048" cy="63758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214" y="5018524"/>
            <a:ext cx="351801" cy="40661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165" y="4941235"/>
            <a:ext cx="808048" cy="63758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891" y="5038945"/>
            <a:ext cx="348116" cy="34811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937" y="5090671"/>
            <a:ext cx="418775" cy="29639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157" y="5175007"/>
            <a:ext cx="107844" cy="12699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 y="894587"/>
            <a:ext cx="12192001" cy="2112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200"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0" y="1900421"/>
            <a:ext cx="12185651" cy="13490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5A61C5-7133-E246-9CC6-843B922E9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128" y="3428999"/>
            <a:ext cx="6186148" cy="3464243"/>
          </a:xfrm>
          <a:prstGeom prst="rect">
            <a:avLst/>
          </a:prstGeom>
        </p:spPr>
      </p:pic>
      <p:sp>
        <p:nvSpPr>
          <p:cNvPr id="17" name="TextBox 16">
            <a:extLst>
              <a:ext uri="{FF2B5EF4-FFF2-40B4-BE49-F238E27FC236}">
                <a16:creationId xmlns:a16="http://schemas.microsoft.com/office/drawing/2014/main" id="{8C96DED8-DF5E-CB40-A5F0-E29F9E7D2BE1}"/>
              </a:ext>
            </a:extLst>
          </p:cNvPr>
          <p:cNvSpPr txBox="1"/>
          <p:nvPr/>
        </p:nvSpPr>
        <p:spPr>
          <a:xfrm>
            <a:off x="2450305" y="4686120"/>
            <a:ext cx="7043737" cy="1200329"/>
          </a:xfrm>
          <a:prstGeom prst="rect">
            <a:avLst/>
          </a:prstGeom>
          <a:noFill/>
        </p:spPr>
        <p:txBody>
          <a:bodyPr wrap="square" rtlCol="0">
            <a:spAutoFit/>
          </a:bodyPr>
          <a:lstStyle/>
          <a:p>
            <a:pPr algn="ctr"/>
            <a:r>
              <a:rPr lang="en-US" sz="7200" dirty="0">
                <a:solidFill>
                  <a:schemeClr val="bg1"/>
                </a:solidFill>
                <a:effectLst>
                  <a:outerShdw blurRad="50800" dist="50800" dir="5400000" algn="ctr" rotWithShape="0">
                    <a:srgbClr val="000000">
                      <a:alpha val="62000"/>
                    </a:srgbClr>
                  </a:outerShdw>
                </a:effectLst>
                <a:latin typeface="Nautilus Pompilius" panose="02000000000000000000" pitchFamily="2" charset="0"/>
              </a:rPr>
              <a:t>Happy Birthday</a:t>
            </a:r>
          </a:p>
        </p:txBody>
      </p:sp>
      <p:sp>
        <p:nvSpPr>
          <p:cNvPr id="40" name="Picture Placeholder 39">
            <a:extLst>
              <a:ext uri="{FF2B5EF4-FFF2-40B4-BE49-F238E27FC236}">
                <a16:creationId xmlns:a16="http://schemas.microsoft.com/office/drawing/2014/main" id="{5CECB7B4-8700-DA44-B182-A385FBED6C89}"/>
              </a:ext>
            </a:extLst>
          </p:cNvPr>
          <p:cNvSpPr>
            <a:spLocks noGrp="1"/>
          </p:cNvSpPr>
          <p:nvPr>
            <p:ph type="pic" sz="quarter" idx="10"/>
          </p:nvPr>
        </p:nvSpPr>
        <p:spPr/>
        <p:txBody>
          <a:bodyPr/>
          <a:lstStyle/>
          <a:p>
            <a:endParaRPr lang="es-CO"/>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B0C16B0-A289-9D48-89A7-D9FB335BE1BA}"/>
              </a:ext>
            </a:extLst>
          </p:cNvPr>
          <p:cNvSpPr/>
          <p:nvPr/>
        </p:nvSpPr>
        <p:spPr>
          <a:xfrm>
            <a:off x="0" y="0"/>
            <a:ext cx="12192000" cy="6858000"/>
          </a:xfrm>
          <a:prstGeom prst="rect">
            <a:avLst/>
          </a:prstGeom>
          <a:gradFill flip="none" rotWithShape="1">
            <a:gsLst>
              <a:gs pos="0">
                <a:schemeClr val="accent5"/>
              </a:gs>
              <a:gs pos="37000">
                <a:schemeClr val="accent3"/>
              </a:gs>
              <a:gs pos="65000">
                <a:schemeClr val="accent2"/>
              </a:gs>
              <a:gs pos="100000">
                <a:schemeClr val="accent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189E7DF-3585-4341-A288-F857E3415553}"/>
              </a:ext>
            </a:extLst>
          </p:cNvPr>
          <p:cNvSpPr txBox="1"/>
          <p:nvPr/>
        </p:nvSpPr>
        <p:spPr>
          <a:xfrm>
            <a:off x="4080085" y="306186"/>
            <a:ext cx="4031873" cy="553998"/>
          </a:xfrm>
          <a:prstGeom prst="rect">
            <a:avLst/>
          </a:prstGeom>
          <a:noFill/>
        </p:spPr>
        <p:txBody>
          <a:bodyPr wrap="none" rtlCol="0">
            <a:spAutoFit/>
          </a:bodyPr>
          <a:lstStyle/>
          <a:p>
            <a:pPr algn="ctr"/>
            <a:r>
              <a:rPr lang="en-US" sz="3000" b="1" dirty="0">
                <a:solidFill>
                  <a:schemeClr val="bg1"/>
                </a:solidFill>
                <a:latin typeface="Poppins" pitchFamily="2" charset="77"/>
                <a:cs typeface="Poppins" pitchFamily="2" charset="77"/>
              </a:rPr>
              <a:t>Your Wonderful Life</a:t>
            </a:r>
          </a:p>
        </p:txBody>
      </p:sp>
      <p:sp>
        <p:nvSpPr>
          <p:cNvPr id="3" name="TextBox 2">
            <a:extLst>
              <a:ext uri="{FF2B5EF4-FFF2-40B4-BE49-F238E27FC236}">
                <a16:creationId xmlns:a16="http://schemas.microsoft.com/office/drawing/2014/main" id="{4813B437-3890-9C43-BBBF-2ACD1541B484}"/>
              </a:ext>
            </a:extLst>
          </p:cNvPr>
          <p:cNvSpPr txBox="1"/>
          <p:nvPr/>
        </p:nvSpPr>
        <p:spPr>
          <a:xfrm>
            <a:off x="4813438" y="787593"/>
            <a:ext cx="2565126" cy="276999"/>
          </a:xfrm>
          <a:prstGeom prst="rect">
            <a:avLst/>
          </a:prstGeom>
          <a:noFill/>
        </p:spPr>
        <p:txBody>
          <a:bodyPr wrap="none" rtlCol="0">
            <a:spAutoFit/>
          </a:bodyPr>
          <a:lstStyle/>
          <a:p>
            <a:pPr algn="ctr"/>
            <a:r>
              <a:rPr lang="en-US" sz="1200" spc="150" dirty="0">
                <a:solidFill>
                  <a:schemeClr val="bg1"/>
                </a:solidFill>
                <a:latin typeface="Poppins Light" pitchFamily="2" charset="77"/>
                <a:cs typeface="Poppins Light" pitchFamily="2" charset="77"/>
              </a:rPr>
              <a:t>WRITE YOUR SUBTITLE HERE</a:t>
            </a:r>
          </a:p>
        </p:txBody>
      </p:sp>
      <p:sp>
        <p:nvSpPr>
          <p:cNvPr id="4" name="Freeform 6">
            <a:extLst>
              <a:ext uri="{FF2B5EF4-FFF2-40B4-BE49-F238E27FC236}">
                <a16:creationId xmlns:a16="http://schemas.microsoft.com/office/drawing/2014/main" id="{D355FB4C-4361-E940-920D-5FF701E0444A}"/>
              </a:ext>
            </a:extLst>
          </p:cNvPr>
          <p:cNvSpPr>
            <a:spLocks noChangeArrowheads="1"/>
          </p:cNvSpPr>
          <p:nvPr/>
        </p:nvSpPr>
        <p:spPr bwMode="auto">
          <a:xfrm>
            <a:off x="1017906" y="3827403"/>
            <a:ext cx="2540799" cy="192277"/>
          </a:xfrm>
          <a:custGeom>
            <a:avLst/>
            <a:gdLst>
              <a:gd name="T0" fmla="*/ 0 w 4078"/>
              <a:gd name="T1" fmla="*/ 154 h 307"/>
              <a:gd name="T2" fmla="*/ 0 w 4078"/>
              <a:gd name="T3" fmla="*/ 154 h 307"/>
              <a:gd name="T4" fmla="*/ 153 w 4078"/>
              <a:gd name="T5" fmla="*/ 0 h 307"/>
              <a:gd name="T6" fmla="*/ 4077 w 4078"/>
              <a:gd name="T7" fmla="*/ 0 h 307"/>
              <a:gd name="T8" fmla="*/ 4077 w 4078"/>
              <a:gd name="T9" fmla="*/ 306 h 307"/>
              <a:gd name="T10" fmla="*/ 153 w 4078"/>
              <a:gd name="T11" fmla="*/ 306 h 307"/>
              <a:gd name="T12" fmla="*/ 153 w 4078"/>
              <a:gd name="T13" fmla="*/ 306 h 307"/>
              <a:gd name="T14" fmla="*/ 0 w 4078"/>
              <a:gd name="T15" fmla="*/ 154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8" h="307">
                <a:moveTo>
                  <a:pt x="0" y="154"/>
                </a:moveTo>
                <a:lnTo>
                  <a:pt x="0" y="154"/>
                </a:lnTo>
                <a:cubicBezTo>
                  <a:pt x="0" y="69"/>
                  <a:pt x="69" y="0"/>
                  <a:pt x="153" y="0"/>
                </a:cubicBezTo>
                <a:lnTo>
                  <a:pt x="4077" y="0"/>
                </a:lnTo>
                <a:lnTo>
                  <a:pt x="4077" y="306"/>
                </a:lnTo>
                <a:lnTo>
                  <a:pt x="153" y="306"/>
                </a:lnTo>
                <a:lnTo>
                  <a:pt x="153" y="306"/>
                </a:lnTo>
                <a:cubicBezTo>
                  <a:pt x="69" y="306"/>
                  <a:pt x="0" y="238"/>
                  <a:pt x="0" y="154"/>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5" name="Freeform 7">
            <a:extLst>
              <a:ext uri="{FF2B5EF4-FFF2-40B4-BE49-F238E27FC236}">
                <a16:creationId xmlns:a16="http://schemas.microsoft.com/office/drawing/2014/main" id="{525C3EE7-38C4-AC46-8E6D-FED553079EBD}"/>
              </a:ext>
            </a:extLst>
          </p:cNvPr>
          <p:cNvSpPr>
            <a:spLocks noChangeArrowheads="1"/>
          </p:cNvSpPr>
          <p:nvPr/>
        </p:nvSpPr>
        <p:spPr bwMode="auto">
          <a:xfrm>
            <a:off x="3555957" y="3827403"/>
            <a:ext cx="2540799" cy="192277"/>
          </a:xfrm>
          <a:custGeom>
            <a:avLst/>
            <a:gdLst>
              <a:gd name="T0" fmla="*/ 0 w 4078"/>
              <a:gd name="T1" fmla="*/ 0 h 307"/>
              <a:gd name="T2" fmla="*/ 4077 w 4078"/>
              <a:gd name="T3" fmla="*/ 0 h 307"/>
              <a:gd name="T4" fmla="*/ 4077 w 4078"/>
              <a:gd name="T5" fmla="*/ 306 h 307"/>
              <a:gd name="T6" fmla="*/ 0 w 4078"/>
              <a:gd name="T7" fmla="*/ 306 h 307"/>
              <a:gd name="T8" fmla="*/ 0 w 4078"/>
              <a:gd name="T9" fmla="*/ 0 h 307"/>
            </a:gdLst>
            <a:ahLst/>
            <a:cxnLst>
              <a:cxn ang="0">
                <a:pos x="T0" y="T1"/>
              </a:cxn>
              <a:cxn ang="0">
                <a:pos x="T2" y="T3"/>
              </a:cxn>
              <a:cxn ang="0">
                <a:pos x="T4" y="T5"/>
              </a:cxn>
              <a:cxn ang="0">
                <a:pos x="T6" y="T7"/>
              </a:cxn>
              <a:cxn ang="0">
                <a:pos x="T8" y="T9"/>
              </a:cxn>
            </a:cxnLst>
            <a:rect l="0" t="0" r="r" b="b"/>
            <a:pathLst>
              <a:path w="4078" h="307">
                <a:moveTo>
                  <a:pt x="0" y="0"/>
                </a:moveTo>
                <a:lnTo>
                  <a:pt x="4077" y="0"/>
                </a:lnTo>
                <a:lnTo>
                  <a:pt x="4077" y="306"/>
                </a:lnTo>
                <a:lnTo>
                  <a:pt x="0" y="306"/>
                </a:lnTo>
                <a:lnTo>
                  <a:pt x="0" y="0"/>
                </a:ln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6" name="Freeform 8">
            <a:extLst>
              <a:ext uri="{FF2B5EF4-FFF2-40B4-BE49-F238E27FC236}">
                <a16:creationId xmlns:a16="http://schemas.microsoft.com/office/drawing/2014/main" id="{9B022176-0B86-5942-BFCA-56F1ECF01F2B}"/>
              </a:ext>
            </a:extLst>
          </p:cNvPr>
          <p:cNvSpPr>
            <a:spLocks noChangeArrowheads="1"/>
          </p:cNvSpPr>
          <p:nvPr/>
        </p:nvSpPr>
        <p:spPr bwMode="auto">
          <a:xfrm>
            <a:off x="6096758" y="3827403"/>
            <a:ext cx="2540797" cy="192277"/>
          </a:xfrm>
          <a:custGeom>
            <a:avLst/>
            <a:gdLst>
              <a:gd name="T0" fmla="*/ 0 w 4077"/>
              <a:gd name="T1" fmla="*/ 0 h 307"/>
              <a:gd name="T2" fmla="*/ 4076 w 4077"/>
              <a:gd name="T3" fmla="*/ 0 h 307"/>
              <a:gd name="T4" fmla="*/ 4076 w 4077"/>
              <a:gd name="T5" fmla="*/ 306 h 307"/>
              <a:gd name="T6" fmla="*/ 0 w 4077"/>
              <a:gd name="T7" fmla="*/ 306 h 307"/>
              <a:gd name="T8" fmla="*/ 0 w 4077"/>
              <a:gd name="T9" fmla="*/ 0 h 307"/>
            </a:gdLst>
            <a:ahLst/>
            <a:cxnLst>
              <a:cxn ang="0">
                <a:pos x="T0" y="T1"/>
              </a:cxn>
              <a:cxn ang="0">
                <a:pos x="T2" y="T3"/>
              </a:cxn>
              <a:cxn ang="0">
                <a:pos x="T4" y="T5"/>
              </a:cxn>
              <a:cxn ang="0">
                <a:pos x="T6" y="T7"/>
              </a:cxn>
              <a:cxn ang="0">
                <a:pos x="T8" y="T9"/>
              </a:cxn>
            </a:cxnLst>
            <a:rect l="0" t="0" r="r" b="b"/>
            <a:pathLst>
              <a:path w="4077" h="307">
                <a:moveTo>
                  <a:pt x="0" y="0"/>
                </a:moveTo>
                <a:lnTo>
                  <a:pt x="4076" y="0"/>
                </a:lnTo>
                <a:lnTo>
                  <a:pt x="4076" y="306"/>
                </a:lnTo>
                <a:lnTo>
                  <a:pt x="0" y="306"/>
                </a:lnTo>
                <a:lnTo>
                  <a:pt x="0" y="0"/>
                </a:ln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7" name="Freeform 9">
            <a:extLst>
              <a:ext uri="{FF2B5EF4-FFF2-40B4-BE49-F238E27FC236}">
                <a16:creationId xmlns:a16="http://schemas.microsoft.com/office/drawing/2014/main" id="{900E777F-72D0-A944-8311-C9156680C8CE}"/>
              </a:ext>
            </a:extLst>
          </p:cNvPr>
          <p:cNvSpPr>
            <a:spLocks noChangeArrowheads="1"/>
          </p:cNvSpPr>
          <p:nvPr/>
        </p:nvSpPr>
        <p:spPr bwMode="auto">
          <a:xfrm>
            <a:off x="8634809" y="3827403"/>
            <a:ext cx="2540797" cy="192277"/>
          </a:xfrm>
          <a:custGeom>
            <a:avLst/>
            <a:gdLst>
              <a:gd name="T0" fmla="*/ 0 w 4078"/>
              <a:gd name="T1" fmla="*/ 0 h 307"/>
              <a:gd name="T2" fmla="*/ 3924 w 4078"/>
              <a:gd name="T3" fmla="*/ 0 h 307"/>
              <a:gd name="T4" fmla="*/ 3924 w 4078"/>
              <a:gd name="T5" fmla="*/ 0 h 307"/>
              <a:gd name="T6" fmla="*/ 4077 w 4078"/>
              <a:gd name="T7" fmla="*/ 154 h 307"/>
              <a:gd name="T8" fmla="*/ 4077 w 4078"/>
              <a:gd name="T9" fmla="*/ 154 h 307"/>
              <a:gd name="T10" fmla="*/ 3924 w 4078"/>
              <a:gd name="T11" fmla="*/ 306 h 307"/>
              <a:gd name="T12" fmla="*/ 0 w 4078"/>
              <a:gd name="T13" fmla="*/ 306 h 307"/>
              <a:gd name="T14" fmla="*/ 0 w 4078"/>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8" h="307">
                <a:moveTo>
                  <a:pt x="0" y="0"/>
                </a:moveTo>
                <a:lnTo>
                  <a:pt x="3924" y="0"/>
                </a:lnTo>
                <a:lnTo>
                  <a:pt x="3924" y="0"/>
                </a:lnTo>
                <a:cubicBezTo>
                  <a:pt x="4009" y="0"/>
                  <a:pt x="4077" y="69"/>
                  <a:pt x="4077" y="154"/>
                </a:cubicBezTo>
                <a:lnTo>
                  <a:pt x="4077" y="154"/>
                </a:lnTo>
                <a:cubicBezTo>
                  <a:pt x="4077" y="238"/>
                  <a:pt x="4009" y="306"/>
                  <a:pt x="3924" y="306"/>
                </a:cubicBezTo>
                <a:lnTo>
                  <a:pt x="0" y="306"/>
                </a:lnTo>
                <a:lnTo>
                  <a:pt x="0" y="0"/>
                </a:ln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8" name="Freeform 10">
            <a:extLst>
              <a:ext uri="{FF2B5EF4-FFF2-40B4-BE49-F238E27FC236}">
                <a16:creationId xmlns:a16="http://schemas.microsoft.com/office/drawing/2014/main" id="{E7A4161E-CB66-C44E-A444-6231920CF036}"/>
              </a:ext>
            </a:extLst>
          </p:cNvPr>
          <p:cNvSpPr>
            <a:spLocks noChangeArrowheads="1"/>
          </p:cNvSpPr>
          <p:nvPr/>
        </p:nvSpPr>
        <p:spPr bwMode="auto">
          <a:xfrm>
            <a:off x="3457711" y="1998027"/>
            <a:ext cx="32962" cy="1922766"/>
          </a:xfrm>
          <a:custGeom>
            <a:avLst/>
            <a:gdLst>
              <a:gd name="T0" fmla="*/ 24 w 51"/>
              <a:gd name="T1" fmla="*/ 3088 h 3089"/>
              <a:gd name="T2" fmla="*/ 24 w 51"/>
              <a:gd name="T3" fmla="*/ 3088 h 3089"/>
              <a:gd name="T4" fmla="*/ 0 w 51"/>
              <a:gd name="T5" fmla="*/ 3062 h 3089"/>
              <a:gd name="T6" fmla="*/ 0 w 51"/>
              <a:gd name="T7" fmla="*/ 25 h 3089"/>
              <a:gd name="T8" fmla="*/ 0 w 51"/>
              <a:gd name="T9" fmla="*/ 25 h 3089"/>
              <a:gd name="T10" fmla="*/ 24 w 51"/>
              <a:gd name="T11" fmla="*/ 0 h 3089"/>
              <a:gd name="T12" fmla="*/ 24 w 51"/>
              <a:gd name="T13" fmla="*/ 0 h 3089"/>
              <a:gd name="T14" fmla="*/ 50 w 51"/>
              <a:gd name="T15" fmla="*/ 25 h 3089"/>
              <a:gd name="T16" fmla="*/ 50 w 51"/>
              <a:gd name="T17" fmla="*/ 3062 h 3089"/>
              <a:gd name="T18" fmla="*/ 50 w 51"/>
              <a:gd name="T19" fmla="*/ 3062 h 3089"/>
              <a:gd name="T20" fmla="*/ 24 w 51"/>
              <a:gd name="T21" fmla="*/ 3088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089">
                <a:moveTo>
                  <a:pt x="24" y="3088"/>
                </a:moveTo>
                <a:lnTo>
                  <a:pt x="24" y="3088"/>
                </a:lnTo>
                <a:cubicBezTo>
                  <a:pt x="11" y="3088"/>
                  <a:pt x="0" y="3076"/>
                  <a:pt x="0" y="3062"/>
                </a:cubicBezTo>
                <a:lnTo>
                  <a:pt x="0" y="25"/>
                </a:lnTo>
                <a:lnTo>
                  <a:pt x="0" y="25"/>
                </a:lnTo>
                <a:cubicBezTo>
                  <a:pt x="0" y="11"/>
                  <a:pt x="11" y="0"/>
                  <a:pt x="24" y="0"/>
                </a:cubicBezTo>
                <a:lnTo>
                  <a:pt x="24" y="0"/>
                </a:lnTo>
                <a:cubicBezTo>
                  <a:pt x="39" y="0"/>
                  <a:pt x="50" y="11"/>
                  <a:pt x="50" y="25"/>
                </a:cubicBezTo>
                <a:lnTo>
                  <a:pt x="50" y="3062"/>
                </a:lnTo>
                <a:lnTo>
                  <a:pt x="50" y="3062"/>
                </a:lnTo>
                <a:cubicBezTo>
                  <a:pt x="50" y="3076"/>
                  <a:pt x="39" y="3088"/>
                  <a:pt x="24" y="3088"/>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9" name="Freeform 11">
            <a:extLst>
              <a:ext uri="{FF2B5EF4-FFF2-40B4-BE49-F238E27FC236}">
                <a16:creationId xmlns:a16="http://schemas.microsoft.com/office/drawing/2014/main" id="{3A8383F3-7DC8-0245-BA12-EFAA26B29DF7}"/>
              </a:ext>
            </a:extLst>
          </p:cNvPr>
          <p:cNvSpPr>
            <a:spLocks noChangeArrowheads="1"/>
          </p:cNvSpPr>
          <p:nvPr/>
        </p:nvSpPr>
        <p:spPr bwMode="auto">
          <a:xfrm>
            <a:off x="5995762" y="3923539"/>
            <a:ext cx="32962" cy="1922766"/>
          </a:xfrm>
          <a:custGeom>
            <a:avLst/>
            <a:gdLst>
              <a:gd name="T0" fmla="*/ 26 w 53"/>
              <a:gd name="T1" fmla="*/ 3088 h 3089"/>
              <a:gd name="T2" fmla="*/ 26 w 53"/>
              <a:gd name="T3" fmla="*/ 3088 h 3089"/>
              <a:gd name="T4" fmla="*/ 0 w 53"/>
              <a:gd name="T5" fmla="*/ 3062 h 3089"/>
              <a:gd name="T6" fmla="*/ 0 w 53"/>
              <a:gd name="T7" fmla="*/ 24 h 3089"/>
              <a:gd name="T8" fmla="*/ 0 w 53"/>
              <a:gd name="T9" fmla="*/ 24 h 3089"/>
              <a:gd name="T10" fmla="*/ 26 w 53"/>
              <a:gd name="T11" fmla="*/ 0 h 3089"/>
              <a:gd name="T12" fmla="*/ 26 w 53"/>
              <a:gd name="T13" fmla="*/ 0 h 3089"/>
              <a:gd name="T14" fmla="*/ 52 w 53"/>
              <a:gd name="T15" fmla="*/ 24 h 3089"/>
              <a:gd name="T16" fmla="*/ 52 w 53"/>
              <a:gd name="T17" fmla="*/ 3062 h 3089"/>
              <a:gd name="T18" fmla="*/ 52 w 53"/>
              <a:gd name="T19" fmla="*/ 3062 h 3089"/>
              <a:gd name="T20" fmla="*/ 26 w 53"/>
              <a:gd name="T21" fmla="*/ 3088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3089">
                <a:moveTo>
                  <a:pt x="26" y="3088"/>
                </a:moveTo>
                <a:lnTo>
                  <a:pt x="26" y="3088"/>
                </a:lnTo>
                <a:cubicBezTo>
                  <a:pt x="12" y="3088"/>
                  <a:pt x="0" y="3076"/>
                  <a:pt x="0" y="3062"/>
                </a:cubicBezTo>
                <a:lnTo>
                  <a:pt x="0" y="24"/>
                </a:lnTo>
                <a:lnTo>
                  <a:pt x="0" y="24"/>
                </a:lnTo>
                <a:cubicBezTo>
                  <a:pt x="0" y="11"/>
                  <a:pt x="12" y="0"/>
                  <a:pt x="26" y="0"/>
                </a:cubicBezTo>
                <a:lnTo>
                  <a:pt x="26" y="0"/>
                </a:lnTo>
                <a:cubicBezTo>
                  <a:pt x="40" y="0"/>
                  <a:pt x="52" y="11"/>
                  <a:pt x="52" y="24"/>
                </a:cubicBezTo>
                <a:lnTo>
                  <a:pt x="52" y="3062"/>
                </a:lnTo>
                <a:lnTo>
                  <a:pt x="52" y="3062"/>
                </a:lnTo>
                <a:cubicBezTo>
                  <a:pt x="52" y="3076"/>
                  <a:pt x="40" y="3088"/>
                  <a:pt x="26" y="3088"/>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0" name="Freeform 12">
            <a:extLst>
              <a:ext uri="{FF2B5EF4-FFF2-40B4-BE49-F238E27FC236}">
                <a16:creationId xmlns:a16="http://schemas.microsoft.com/office/drawing/2014/main" id="{4E332408-A6A5-9F4E-839D-373D39B39CAC}"/>
              </a:ext>
            </a:extLst>
          </p:cNvPr>
          <p:cNvSpPr>
            <a:spLocks noChangeArrowheads="1"/>
          </p:cNvSpPr>
          <p:nvPr/>
        </p:nvSpPr>
        <p:spPr bwMode="auto">
          <a:xfrm>
            <a:off x="8536561" y="1998027"/>
            <a:ext cx="32962" cy="1922766"/>
          </a:xfrm>
          <a:custGeom>
            <a:avLst/>
            <a:gdLst>
              <a:gd name="T0" fmla="*/ 26 w 52"/>
              <a:gd name="T1" fmla="*/ 3088 h 3089"/>
              <a:gd name="T2" fmla="*/ 26 w 52"/>
              <a:gd name="T3" fmla="*/ 3088 h 3089"/>
              <a:gd name="T4" fmla="*/ 0 w 52"/>
              <a:gd name="T5" fmla="*/ 3062 h 3089"/>
              <a:gd name="T6" fmla="*/ 0 w 52"/>
              <a:gd name="T7" fmla="*/ 25 h 3089"/>
              <a:gd name="T8" fmla="*/ 0 w 52"/>
              <a:gd name="T9" fmla="*/ 25 h 3089"/>
              <a:gd name="T10" fmla="*/ 26 w 52"/>
              <a:gd name="T11" fmla="*/ 0 h 3089"/>
              <a:gd name="T12" fmla="*/ 26 w 52"/>
              <a:gd name="T13" fmla="*/ 0 h 3089"/>
              <a:gd name="T14" fmla="*/ 51 w 52"/>
              <a:gd name="T15" fmla="*/ 25 h 3089"/>
              <a:gd name="T16" fmla="*/ 51 w 52"/>
              <a:gd name="T17" fmla="*/ 3062 h 3089"/>
              <a:gd name="T18" fmla="*/ 51 w 52"/>
              <a:gd name="T19" fmla="*/ 3062 h 3089"/>
              <a:gd name="T20" fmla="*/ 26 w 52"/>
              <a:gd name="T21" fmla="*/ 3088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089">
                <a:moveTo>
                  <a:pt x="26" y="3088"/>
                </a:moveTo>
                <a:lnTo>
                  <a:pt x="26" y="3088"/>
                </a:lnTo>
                <a:cubicBezTo>
                  <a:pt x="12" y="3088"/>
                  <a:pt x="0" y="3076"/>
                  <a:pt x="0" y="3062"/>
                </a:cubicBezTo>
                <a:lnTo>
                  <a:pt x="0" y="25"/>
                </a:lnTo>
                <a:lnTo>
                  <a:pt x="0" y="25"/>
                </a:lnTo>
                <a:cubicBezTo>
                  <a:pt x="0" y="11"/>
                  <a:pt x="12" y="0"/>
                  <a:pt x="26" y="0"/>
                </a:cubicBezTo>
                <a:lnTo>
                  <a:pt x="26" y="0"/>
                </a:lnTo>
                <a:cubicBezTo>
                  <a:pt x="40" y="0"/>
                  <a:pt x="51" y="11"/>
                  <a:pt x="51" y="25"/>
                </a:cubicBezTo>
                <a:lnTo>
                  <a:pt x="51" y="3062"/>
                </a:lnTo>
                <a:lnTo>
                  <a:pt x="51" y="3062"/>
                </a:lnTo>
                <a:cubicBezTo>
                  <a:pt x="51" y="3076"/>
                  <a:pt x="40" y="3088"/>
                  <a:pt x="26" y="3088"/>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1" name="Freeform 13">
            <a:extLst>
              <a:ext uri="{FF2B5EF4-FFF2-40B4-BE49-F238E27FC236}">
                <a16:creationId xmlns:a16="http://schemas.microsoft.com/office/drawing/2014/main" id="{D53CC598-1F5B-104B-8D62-8BF30A2B9475}"/>
              </a:ext>
            </a:extLst>
          </p:cNvPr>
          <p:cNvSpPr>
            <a:spLocks noChangeArrowheads="1"/>
          </p:cNvSpPr>
          <p:nvPr/>
        </p:nvSpPr>
        <p:spPr bwMode="auto">
          <a:xfrm>
            <a:off x="11074612" y="3923539"/>
            <a:ext cx="32962" cy="1922766"/>
          </a:xfrm>
          <a:custGeom>
            <a:avLst/>
            <a:gdLst>
              <a:gd name="T0" fmla="*/ 25 w 52"/>
              <a:gd name="T1" fmla="*/ 3088 h 3089"/>
              <a:gd name="T2" fmla="*/ 25 w 52"/>
              <a:gd name="T3" fmla="*/ 3088 h 3089"/>
              <a:gd name="T4" fmla="*/ 0 w 52"/>
              <a:gd name="T5" fmla="*/ 3062 h 3089"/>
              <a:gd name="T6" fmla="*/ 0 w 52"/>
              <a:gd name="T7" fmla="*/ 24 h 3089"/>
              <a:gd name="T8" fmla="*/ 0 w 52"/>
              <a:gd name="T9" fmla="*/ 24 h 3089"/>
              <a:gd name="T10" fmla="*/ 25 w 52"/>
              <a:gd name="T11" fmla="*/ 0 h 3089"/>
              <a:gd name="T12" fmla="*/ 25 w 52"/>
              <a:gd name="T13" fmla="*/ 0 h 3089"/>
              <a:gd name="T14" fmla="*/ 51 w 52"/>
              <a:gd name="T15" fmla="*/ 24 h 3089"/>
              <a:gd name="T16" fmla="*/ 51 w 52"/>
              <a:gd name="T17" fmla="*/ 3062 h 3089"/>
              <a:gd name="T18" fmla="*/ 51 w 52"/>
              <a:gd name="T19" fmla="*/ 3062 h 3089"/>
              <a:gd name="T20" fmla="*/ 25 w 52"/>
              <a:gd name="T21" fmla="*/ 3088 h 3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089">
                <a:moveTo>
                  <a:pt x="25" y="3088"/>
                </a:moveTo>
                <a:lnTo>
                  <a:pt x="25" y="3088"/>
                </a:lnTo>
                <a:cubicBezTo>
                  <a:pt x="11" y="3088"/>
                  <a:pt x="0" y="3076"/>
                  <a:pt x="0" y="3062"/>
                </a:cubicBezTo>
                <a:lnTo>
                  <a:pt x="0" y="24"/>
                </a:lnTo>
                <a:lnTo>
                  <a:pt x="0" y="24"/>
                </a:lnTo>
                <a:cubicBezTo>
                  <a:pt x="0" y="11"/>
                  <a:pt x="11" y="0"/>
                  <a:pt x="25" y="0"/>
                </a:cubicBezTo>
                <a:lnTo>
                  <a:pt x="25" y="0"/>
                </a:lnTo>
                <a:cubicBezTo>
                  <a:pt x="39" y="0"/>
                  <a:pt x="51" y="11"/>
                  <a:pt x="51" y="24"/>
                </a:cubicBezTo>
                <a:lnTo>
                  <a:pt x="51" y="3062"/>
                </a:lnTo>
                <a:lnTo>
                  <a:pt x="51" y="3062"/>
                </a:lnTo>
                <a:cubicBezTo>
                  <a:pt x="51" y="3076"/>
                  <a:pt x="39" y="3088"/>
                  <a:pt x="25" y="3088"/>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38" name="Subtitle 2">
            <a:extLst>
              <a:ext uri="{FF2B5EF4-FFF2-40B4-BE49-F238E27FC236}">
                <a16:creationId xmlns:a16="http://schemas.microsoft.com/office/drawing/2014/main" id="{30095AF8-22B3-554F-9079-A54C552F68A8}"/>
              </a:ext>
            </a:extLst>
          </p:cNvPr>
          <p:cNvSpPr txBox="1">
            <a:spLocks/>
          </p:cNvSpPr>
          <p:nvPr/>
        </p:nvSpPr>
        <p:spPr>
          <a:xfrm>
            <a:off x="1238885" y="2725524"/>
            <a:ext cx="2097327"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39" name="TextBox 38">
            <a:extLst>
              <a:ext uri="{FF2B5EF4-FFF2-40B4-BE49-F238E27FC236}">
                <a16:creationId xmlns:a16="http://schemas.microsoft.com/office/drawing/2014/main" id="{58A42CF4-5B45-324B-9F64-E97888BE5E5D}"/>
              </a:ext>
            </a:extLst>
          </p:cNvPr>
          <p:cNvSpPr txBox="1"/>
          <p:nvPr/>
        </p:nvSpPr>
        <p:spPr>
          <a:xfrm>
            <a:off x="1866601" y="2129354"/>
            <a:ext cx="841897" cy="461665"/>
          </a:xfrm>
          <a:prstGeom prst="rect">
            <a:avLst/>
          </a:prstGeom>
          <a:noFill/>
        </p:spPr>
        <p:txBody>
          <a:bodyPr wrap="none" rtlCol="0" anchor="b" anchorCtr="0">
            <a:spAutoFit/>
          </a:bodyPr>
          <a:lstStyle/>
          <a:p>
            <a:pPr algn="ctr"/>
            <a:r>
              <a:rPr lang="en-US" sz="2400" b="1" dirty="0">
                <a:solidFill>
                  <a:schemeClr val="bg1"/>
                </a:solidFill>
                <a:latin typeface="Poppins" pitchFamily="2" charset="77"/>
                <a:ea typeface="League Spartan" charset="0"/>
                <a:cs typeface="Poppins" pitchFamily="2" charset="77"/>
              </a:rPr>
              <a:t>2017</a:t>
            </a:r>
          </a:p>
        </p:txBody>
      </p:sp>
      <p:sp>
        <p:nvSpPr>
          <p:cNvPr id="43" name="Subtitle 2">
            <a:extLst>
              <a:ext uri="{FF2B5EF4-FFF2-40B4-BE49-F238E27FC236}">
                <a16:creationId xmlns:a16="http://schemas.microsoft.com/office/drawing/2014/main" id="{9768FFA2-48F6-2D46-9B75-BEBC89CE745E}"/>
              </a:ext>
            </a:extLst>
          </p:cNvPr>
          <p:cNvSpPr txBox="1">
            <a:spLocks/>
          </p:cNvSpPr>
          <p:nvPr/>
        </p:nvSpPr>
        <p:spPr>
          <a:xfrm>
            <a:off x="3776936" y="4969977"/>
            <a:ext cx="2097327"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44" name="TextBox 43">
            <a:extLst>
              <a:ext uri="{FF2B5EF4-FFF2-40B4-BE49-F238E27FC236}">
                <a16:creationId xmlns:a16="http://schemas.microsoft.com/office/drawing/2014/main" id="{0D3CA3B8-1ABE-9443-9F98-E6CFC36D1DD7}"/>
              </a:ext>
            </a:extLst>
          </p:cNvPr>
          <p:cNvSpPr txBox="1"/>
          <p:nvPr/>
        </p:nvSpPr>
        <p:spPr>
          <a:xfrm>
            <a:off x="4387819" y="4373807"/>
            <a:ext cx="875561" cy="461665"/>
          </a:xfrm>
          <a:prstGeom prst="rect">
            <a:avLst/>
          </a:prstGeom>
          <a:noFill/>
        </p:spPr>
        <p:txBody>
          <a:bodyPr wrap="none" rtlCol="0" anchor="b" anchorCtr="0">
            <a:spAutoFit/>
          </a:bodyPr>
          <a:lstStyle/>
          <a:p>
            <a:pPr algn="ctr"/>
            <a:r>
              <a:rPr lang="en-US" sz="2400" b="1" dirty="0">
                <a:solidFill>
                  <a:schemeClr val="bg1"/>
                </a:solidFill>
                <a:latin typeface="Poppins" pitchFamily="2" charset="77"/>
                <a:ea typeface="League Spartan" charset="0"/>
                <a:cs typeface="Poppins" pitchFamily="2" charset="77"/>
              </a:rPr>
              <a:t>2018</a:t>
            </a:r>
          </a:p>
        </p:txBody>
      </p:sp>
      <p:sp>
        <p:nvSpPr>
          <p:cNvPr id="47" name="Subtitle 2">
            <a:extLst>
              <a:ext uri="{FF2B5EF4-FFF2-40B4-BE49-F238E27FC236}">
                <a16:creationId xmlns:a16="http://schemas.microsoft.com/office/drawing/2014/main" id="{A2D87D71-D712-9D4C-AA5B-C9F3C4AF68B2}"/>
              </a:ext>
            </a:extLst>
          </p:cNvPr>
          <p:cNvSpPr txBox="1">
            <a:spLocks/>
          </p:cNvSpPr>
          <p:nvPr/>
        </p:nvSpPr>
        <p:spPr>
          <a:xfrm>
            <a:off x="6316361" y="2725524"/>
            <a:ext cx="2097327"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48" name="TextBox 47">
            <a:extLst>
              <a:ext uri="{FF2B5EF4-FFF2-40B4-BE49-F238E27FC236}">
                <a16:creationId xmlns:a16="http://schemas.microsoft.com/office/drawing/2014/main" id="{99EBEC0B-7872-794B-A3FC-1A4D48FF2C69}"/>
              </a:ext>
            </a:extLst>
          </p:cNvPr>
          <p:cNvSpPr txBox="1"/>
          <p:nvPr/>
        </p:nvSpPr>
        <p:spPr>
          <a:xfrm>
            <a:off x="6932054" y="2129354"/>
            <a:ext cx="865943" cy="461665"/>
          </a:xfrm>
          <a:prstGeom prst="rect">
            <a:avLst/>
          </a:prstGeom>
          <a:noFill/>
        </p:spPr>
        <p:txBody>
          <a:bodyPr wrap="none" rtlCol="0" anchor="b" anchorCtr="0">
            <a:spAutoFit/>
          </a:bodyPr>
          <a:lstStyle/>
          <a:p>
            <a:pPr algn="ctr"/>
            <a:r>
              <a:rPr lang="en-US" sz="2400" b="1" dirty="0">
                <a:solidFill>
                  <a:schemeClr val="bg1"/>
                </a:solidFill>
                <a:latin typeface="Poppins" pitchFamily="2" charset="77"/>
                <a:ea typeface="League Spartan" charset="0"/>
                <a:cs typeface="Poppins" pitchFamily="2" charset="77"/>
              </a:rPr>
              <a:t>2019</a:t>
            </a:r>
          </a:p>
        </p:txBody>
      </p:sp>
      <p:sp>
        <p:nvSpPr>
          <p:cNvPr id="50" name="Subtitle 2">
            <a:extLst>
              <a:ext uri="{FF2B5EF4-FFF2-40B4-BE49-F238E27FC236}">
                <a16:creationId xmlns:a16="http://schemas.microsoft.com/office/drawing/2014/main" id="{56915884-6F40-5641-9A42-5E7D047B68CD}"/>
              </a:ext>
            </a:extLst>
          </p:cNvPr>
          <p:cNvSpPr txBox="1">
            <a:spLocks/>
          </p:cNvSpPr>
          <p:nvPr/>
        </p:nvSpPr>
        <p:spPr>
          <a:xfrm>
            <a:off x="8855787" y="4969977"/>
            <a:ext cx="2097327"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51" name="TextBox 50">
            <a:extLst>
              <a:ext uri="{FF2B5EF4-FFF2-40B4-BE49-F238E27FC236}">
                <a16:creationId xmlns:a16="http://schemas.microsoft.com/office/drawing/2014/main" id="{E4369F57-8FBA-D64A-9C75-735C2BEB5C1A}"/>
              </a:ext>
            </a:extLst>
          </p:cNvPr>
          <p:cNvSpPr txBox="1"/>
          <p:nvPr/>
        </p:nvSpPr>
        <p:spPr>
          <a:xfrm>
            <a:off x="9435412" y="4373807"/>
            <a:ext cx="938078" cy="461665"/>
          </a:xfrm>
          <a:prstGeom prst="rect">
            <a:avLst/>
          </a:prstGeom>
          <a:noFill/>
        </p:spPr>
        <p:txBody>
          <a:bodyPr wrap="none" rtlCol="0" anchor="b" anchorCtr="0">
            <a:spAutoFit/>
          </a:bodyPr>
          <a:lstStyle/>
          <a:p>
            <a:pPr algn="ctr"/>
            <a:r>
              <a:rPr lang="en-US" sz="2400" b="1" dirty="0">
                <a:solidFill>
                  <a:schemeClr val="bg1"/>
                </a:solidFill>
                <a:latin typeface="Poppins" pitchFamily="2" charset="77"/>
                <a:ea typeface="League Spartan" charset="0"/>
                <a:cs typeface="Poppins" pitchFamily="2" charset="77"/>
              </a:rPr>
              <a:t>2020</a:t>
            </a:r>
          </a:p>
        </p:txBody>
      </p:sp>
      <p:pic>
        <p:nvPicPr>
          <p:cNvPr id="33" name="Picture 32">
            <a:extLst>
              <a:ext uri="{FF2B5EF4-FFF2-40B4-BE49-F238E27FC236}">
                <a16:creationId xmlns:a16="http://schemas.microsoft.com/office/drawing/2014/main" id="{20D43CD1-81E2-B54F-83C3-D96CC3E44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955" y="-61091"/>
            <a:ext cx="2842289" cy="2574896"/>
          </a:xfrm>
          <a:prstGeom prst="rect">
            <a:avLst/>
          </a:prstGeom>
        </p:spPr>
      </p:pic>
      <p:sp>
        <p:nvSpPr>
          <p:cNvPr id="30" name="Picture Placeholder 29">
            <a:extLst>
              <a:ext uri="{FF2B5EF4-FFF2-40B4-BE49-F238E27FC236}">
                <a16:creationId xmlns:a16="http://schemas.microsoft.com/office/drawing/2014/main" id="{7B32B04D-0A0A-464B-9AE4-DC346FCAC9EC}"/>
              </a:ext>
            </a:extLst>
          </p:cNvPr>
          <p:cNvSpPr>
            <a:spLocks noGrp="1"/>
          </p:cNvSpPr>
          <p:nvPr>
            <p:ph type="pic" sz="quarter" idx="10"/>
          </p:nvPr>
        </p:nvSpPr>
        <p:spPr/>
        <p:txBody>
          <a:bodyPr/>
          <a:lstStyle/>
          <a:p>
            <a:endParaRPr lang="es-CO"/>
          </a:p>
        </p:txBody>
      </p:sp>
      <p:sp>
        <p:nvSpPr>
          <p:cNvPr id="32" name="Picture Placeholder 31">
            <a:extLst>
              <a:ext uri="{FF2B5EF4-FFF2-40B4-BE49-F238E27FC236}">
                <a16:creationId xmlns:a16="http://schemas.microsoft.com/office/drawing/2014/main" id="{7B7B483E-87F9-DD41-97C8-02051EDCED6B}"/>
              </a:ext>
            </a:extLst>
          </p:cNvPr>
          <p:cNvSpPr>
            <a:spLocks noGrp="1"/>
          </p:cNvSpPr>
          <p:nvPr>
            <p:ph type="pic" sz="quarter" idx="12"/>
          </p:nvPr>
        </p:nvSpPr>
        <p:spPr/>
        <p:txBody>
          <a:bodyPr/>
          <a:lstStyle/>
          <a:p>
            <a:endParaRPr lang="es-CO"/>
          </a:p>
        </p:txBody>
      </p:sp>
      <p:sp>
        <p:nvSpPr>
          <p:cNvPr id="41" name="Picture Placeholder 40">
            <a:extLst>
              <a:ext uri="{FF2B5EF4-FFF2-40B4-BE49-F238E27FC236}">
                <a16:creationId xmlns:a16="http://schemas.microsoft.com/office/drawing/2014/main" id="{FD32DA69-0FE5-7145-AFBE-5A9A21DA6DB8}"/>
              </a:ext>
            </a:extLst>
          </p:cNvPr>
          <p:cNvSpPr>
            <a:spLocks noGrp="1"/>
          </p:cNvSpPr>
          <p:nvPr>
            <p:ph type="pic" sz="quarter" idx="13"/>
          </p:nvPr>
        </p:nvSpPr>
        <p:spPr/>
        <p:txBody>
          <a:bodyPr/>
          <a:lstStyle/>
          <a:p>
            <a:endParaRPr lang="es-CO"/>
          </a:p>
        </p:txBody>
      </p:sp>
      <p:sp>
        <p:nvSpPr>
          <p:cNvPr id="45" name="Picture Placeholder 44">
            <a:extLst>
              <a:ext uri="{FF2B5EF4-FFF2-40B4-BE49-F238E27FC236}">
                <a16:creationId xmlns:a16="http://schemas.microsoft.com/office/drawing/2014/main" id="{08CA6B7F-DE8D-324B-8726-BF0891154EF2}"/>
              </a:ext>
            </a:extLst>
          </p:cNvPr>
          <p:cNvSpPr>
            <a:spLocks noGrp="1"/>
          </p:cNvSpPr>
          <p:nvPr>
            <p:ph type="pic" sz="quarter" idx="11"/>
          </p:nvPr>
        </p:nvSpPr>
        <p:spPr/>
        <p:txBody>
          <a:bodyPr/>
          <a:lstStyle/>
          <a:p>
            <a:endParaRPr lang="es-CO"/>
          </a:p>
        </p:txBody>
      </p:sp>
    </p:spTree>
    <p:extLst>
      <p:ext uri="{BB962C8B-B14F-4D97-AF65-F5344CB8AC3E}">
        <p14:creationId xmlns:p14="http://schemas.microsoft.com/office/powerpoint/2010/main" val="44909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F6B6FD-7032-B942-B21C-BC6CFC4A7D96}"/>
              </a:ext>
            </a:extLst>
          </p:cNvPr>
          <p:cNvSpPr/>
          <p:nvPr/>
        </p:nvSpPr>
        <p:spPr>
          <a:xfrm>
            <a:off x="0" y="0"/>
            <a:ext cx="12192000" cy="6858000"/>
          </a:xfrm>
          <a:prstGeom prst="rect">
            <a:avLst/>
          </a:prstGeom>
          <a:gradFill flip="none" rotWithShape="1">
            <a:gsLst>
              <a:gs pos="0">
                <a:schemeClr val="accent5"/>
              </a:gs>
              <a:gs pos="37000">
                <a:schemeClr val="accent3"/>
              </a:gs>
              <a:gs pos="65000">
                <a:schemeClr val="accent2"/>
              </a:gs>
              <a:gs pos="100000">
                <a:schemeClr val="accent1"/>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a:extLst>
              <a:ext uri="{FF2B5EF4-FFF2-40B4-BE49-F238E27FC236}">
                <a16:creationId xmlns:a16="http://schemas.microsoft.com/office/drawing/2014/main" id="{9C997576-5D6F-734D-8713-5A6BEDD6BE40}"/>
              </a:ext>
            </a:extLst>
          </p:cNvPr>
          <p:cNvSpPr>
            <a:spLocks noChangeAspect="1"/>
          </p:cNvSpPr>
          <p:nvPr/>
        </p:nvSpPr>
        <p:spPr>
          <a:xfrm>
            <a:off x="4706465" y="468984"/>
            <a:ext cx="1638369" cy="2234139"/>
          </a:xfrm>
          <a:custGeom>
            <a:avLst/>
            <a:gdLst>
              <a:gd name="connsiteX0" fmla="*/ 8065008 w 8449056"/>
              <a:gd name="connsiteY0" fmla="*/ 10753344 h 11521440"/>
              <a:gd name="connsiteX1" fmla="*/ 8449056 w 8449056"/>
              <a:gd name="connsiteY1" fmla="*/ 11137392 h 11521440"/>
              <a:gd name="connsiteX2" fmla="*/ 8065008 w 8449056"/>
              <a:gd name="connsiteY2" fmla="*/ 11521440 h 11521440"/>
              <a:gd name="connsiteX3" fmla="*/ 7680960 w 8449056"/>
              <a:gd name="connsiteY3" fmla="*/ 11137392 h 11521440"/>
              <a:gd name="connsiteX4" fmla="*/ 8065008 w 8449056"/>
              <a:gd name="connsiteY4" fmla="*/ 10753344 h 11521440"/>
              <a:gd name="connsiteX5" fmla="*/ 6528816 w 8449056"/>
              <a:gd name="connsiteY5" fmla="*/ 10753344 h 11521440"/>
              <a:gd name="connsiteX6" fmla="*/ 6912864 w 8449056"/>
              <a:gd name="connsiteY6" fmla="*/ 11137392 h 11521440"/>
              <a:gd name="connsiteX7" fmla="*/ 6528816 w 8449056"/>
              <a:gd name="connsiteY7" fmla="*/ 11521440 h 11521440"/>
              <a:gd name="connsiteX8" fmla="*/ 6144768 w 8449056"/>
              <a:gd name="connsiteY8" fmla="*/ 11137392 h 11521440"/>
              <a:gd name="connsiteX9" fmla="*/ 6528816 w 8449056"/>
              <a:gd name="connsiteY9" fmla="*/ 10753344 h 11521440"/>
              <a:gd name="connsiteX10" fmla="*/ 4992624 w 8449056"/>
              <a:gd name="connsiteY10" fmla="*/ 10753344 h 11521440"/>
              <a:gd name="connsiteX11" fmla="*/ 5376672 w 8449056"/>
              <a:gd name="connsiteY11" fmla="*/ 11137392 h 11521440"/>
              <a:gd name="connsiteX12" fmla="*/ 4992624 w 8449056"/>
              <a:gd name="connsiteY12" fmla="*/ 11521440 h 11521440"/>
              <a:gd name="connsiteX13" fmla="*/ 4608576 w 8449056"/>
              <a:gd name="connsiteY13" fmla="*/ 11137392 h 11521440"/>
              <a:gd name="connsiteX14" fmla="*/ 4992624 w 8449056"/>
              <a:gd name="connsiteY14" fmla="*/ 10753344 h 11521440"/>
              <a:gd name="connsiteX15" fmla="*/ 3456432 w 8449056"/>
              <a:gd name="connsiteY15" fmla="*/ 10753344 h 11521440"/>
              <a:gd name="connsiteX16" fmla="*/ 3840480 w 8449056"/>
              <a:gd name="connsiteY16" fmla="*/ 11137392 h 11521440"/>
              <a:gd name="connsiteX17" fmla="*/ 3456432 w 8449056"/>
              <a:gd name="connsiteY17" fmla="*/ 11521440 h 11521440"/>
              <a:gd name="connsiteX18" fmla="*/ 3072384 w 8449056"/>
              <a:gd name="connsiteY18" fmla="*/ 11137392 h 11521440"/>
              <a:gd name="connsiteX19" fmla="*/ 3456432 w 8449056"/>
              <a:gd name="connsiteY19" fmla="*/ 10753344 h 11521440"/>
              <a:gd name="connsiteX20" fmla="*/ 1920240 w 8449056"/>
              <a:gd name="connsiteY20" fmla="*/ 10753344 h 11521440"/>
              <a:gd name="connsiteX21" fmla="*/ 2304288 w 8449056"/>
              <a:gd name="connsiteY21" fmla="*/ 11137392 h 11521440"/>
              <a:gd name="connsiteX22" fmla="*/ 1920240 w 8449056"/>
              <a:gd name="connsiteY22" fmla="*/ 11521440 h 11521440"/>
              <a:gd name="connsiteX23" fmla="*/ 1536192 w 8449056"/>
              <a:gd name="connsiteY23" fmla="*/ 11137392 h 11521440"/>
              <a:gd name="connsiteX24" fmla="*/ 1920240 w 8449056"/>
              <a:gd name="connsiteY24" fmla="*/ 10753344 h 11521440"/>
              <a:gd name="connsiteX25" fmla="*/ 384048 w 8449056"/>
              <a:gd name="connsiteY25" fmla="*/ 10753344 h 11521440"/>
              <a:gd name="connsiteX26" fmla="*/ 768096 w 8449056"/>
              <a:gd name="connsiteY26" fmla="*/ 11137392 h 11521440"/>
              <a:gd name="connsiteX27" fmla="*/ 384048 w 8449056"/>
              <a:gd name="connsiteY27" fmla="*/ 11521440 h 11521440"/>
              <a:gd name="connsiteX28" fmla="*/ 0 w 8449056"/>
              <a:gd name="connsiteY28" fmla="*/ 11137392 h 11521440"/>
              <a:gd name="connsiteX29" fmla="*/ 384048 w 8449056"/>
              <a:gd name="connsiteY29" fmla="*/ 10753344 h 11521440"/>
              <a:gd name="connsiteX30" fmla="*/ 8065008 w 8449056"/>
              <a:gd name="connsiteY30" fmla="*/ 9217152 h 11521440"/>
              <a:gd name="connsiteX31" fmla="*/ 8449056 w 8449056"/>
              <a:gd name="connsiteY31" fmla="*/ 9601200 h 11521440"/>
              <a:gd name="connsiteX32" fmla="*/ 8065008 w 8449056"/>
              <a:gd name="connsiteY32" fmla="*/ 9985248 h 11521440"/>
              <a:gd name="connsiteX33" fmla="*/ 7680960 w 8449056"/>
              <a:gd name="connsiteY33" fmla="*/ 9601200 h 11521440"/>
              <a:gd name="connsiteX34" fmla="*/ 8065008 w 8449056"/>
              <a:gd name="connsiteY34" fmla="*/ 9217152 h 11521440"/>
              <a:gd name="connsiteX35" fmla="*/ 6528816 w 8449056"/>
              <a:gd name="connsiteY35" fmla="*/ 9217152 h 11521440"/>
              <a:gd name="connsiteX36" fmla="*/ 6912864 w 8449056"/>
              <a:gd name="connsiteY36" fmla="*/ 9601200 h 11521440"/>
              <a:gd name="connsiteX37" fmla="*/ 6528816 w 8449056"/>
              <a:gd name="connsiteY37" fmla="*/ 9985248 h 11521440"/>
              <a:gd name="connsiteX38" fmla="*/ 6144768 w 8449056"/>
              <a:gd name="connsiteY38" fmla="*/ 9601200 h 11521440"/>
              <a:gd name="connsiteX39" fmla="*/ 6528816 w 8449056"/>
              <a:gd name="connsiteY39" fmla="*/ 9217152 h 11521440"/>
              <a:gd name="connsiteX40" fmla="*/ 4992624 w 8449056"/>
              <a:gd name="connsiteY40" fmla="*/ 9217152 h 11521440"/>
              <a:gd name="connsiteX41" fmla="*/ 5376672 w 8449056"/>
              <a:gd name="connsiteY41" fmla="*/ 9601200 h 11521440"/>
              <a:gd name="connsiteX42" fmla="*/ 4992624 w 8449056"/>
              <a:gd name="connsiteY42" fmla="*/ 9985248 h 11521440"/>
              <a:gd name="connsiteX43" fmla="*/ 4608576 w 8449056"/>
              <a:gd name="connsiteY43" fmla="*/ 9601200 h 11521440"/>
              <a:gd name="connsiteX44" fmla="*/ 4992624 w 8449056"/>
              <a:gd name="connsiteY44" fmla="*/ 9217152 h 11521440"/>
              <a:gd name="connsiteX45" fmla="*/ 3456432 w 8449056"/>
              <a:gd name="connsiteY45" fmla="*/ 9217152 h 11521440"/>
              <a:gd name="connsiteX46" fmla="*/ 3840480 w 8449056"/>
              <a:gd name="connsiteY46" fmla="*/ 9601200 h 11521440"/>
              <a:gd name="connsiteX47" fmla="*/ 3456432 w 8449056"/>
              <a:gd name="connsiteY47" fmla="*/ 9985248 h 11521440"/>
              <a:gd name="connsiteX48" fmla="*/ 3072384 w 8449056"/>
              <a:gd name="connsiteY48" fmla="*/ 9601200 h 11521440"/>
              <a:gd name="connsiteX49" fmla="*/ 3456432 w 8449056"/>
              <a:gd name="connsiteY49" fmla="*/ 9217152 h 11521440"/>
              <a:gd name="connsiteX50" fmla="*/ 1920240 w 8449056"/>
              <a:gd name="connsiteY50" fmla="*/ 9217152 h 11521440"/>
              <a:gd name="connsiteX51" fmla="*/ 2304288 w 8449056"/>
              <a:gd name="connsiteY51" fmla="*/ 9601200 h 11521440"/>
              <a:gd name="connsiteX52" fmla="*/ 1920240 w 8449056"/>
              <a:gd name="connsiteY52" fmla="*/ 9985248 h 11521440"/>
              <a:gd name="connsiteX53" fmla="*/ 1536192 w 8449056"/>
              <a:gd name="connsiteY53" fmla="*/ 9601200 h 11521440"/>
              <a:gd name="connsiteX54" fmla="*/ 1920240 w 8449056"/>
              <a:gd name="connsiteY54" fmla="*/ 9217152 h 11521440"/>
              <a:gd name="connsiteX55" fmla="*/ 384048 w 8449056"/>
              <a:gd name="connsiteY55" fmla="*/ 9217152 h 11521440"/>
              <a:gd name="connsiteX56" fmla="*/ 768096 w 8449056"/>
              <a:gd name="connsiteY56" fmla="*/ 9601200 h 11521440"/>
              <a:gd name="connsiteX57" fmla="*/ 384048 w 8449056"/>
              <a:gd name="connsiteY57" fmla="*/ 9985248 h 11521440"/>
              <a:gd name="connsiteX58" fmla="*/ 0 w 8449056"/>
              <a:gd name="connsiteY58" fmla="*/ 9601200 h 11521440"/>
              <a:gd name="connsiteX59" fmla="*/ 384048 w 8449056"/>
              <a:gd name="connsiteY59" fmla="*/ 9217152 h 11521440"/>
              <a:gd name="connsiteX60" fmla="*/ 8065008 w 8449056"/>
              <a:gd name="connsiteY60" fmla="*/ 7680960 h 11521440"/>
              <a:gd name="connsiteX61" fmla="*/ 8449056 w 8449056"/>
              <a:gd name="connsiteY61" fmla="*/ 8065008 h 11521440"/>
              <a:gd name="connsiteX62" fmla="*/ 8065008 w 8449056"/>
              <a:gd name="connsiteY62" fmla="*/ 8449056 h 11521440"/>
              <a:gd name="connsiteX63" fmla="*/ 7680960 w 8449056"/>
              <a:gd name="connsiteY63" fmla="*/ 8065008 h 11521440"/>
              <a:gd name="connsiteX64" fmla="*/ 8065008 w 8449056"/>
              <a:gd name="connsiteY64" fmla="*/ 7680960 h 11521440"/>
              <a:gd name="connsiteX65" fmla="*/ 6528816 w 8449056"/>
              <a:gd name="connsiteY65" fmla="*/ 7680960 h 11521440"/>
              <a:gd name="connsiteX66" fmla="*/ 6912864 w 8449056"/>
              <a:gd name="connsiteY66" fmla="*/ 8065008 h 11521440"/>
              <a:gd name="connsiteX67" fmla="*/ 6528816 w 8449056"/>
              <a:gd name="connsiteY67" fmla="*/ 8449056 h 11521440"/>
              <a:gd name="connsiteX68" fmla="*/ 6144768 w 8449056"/>
              <a:gd name="connsiteY68" fmla="*/ 8065008 h 11521440"/>
              <a:gd name="connsiteX69" fmla="*/ 6528816 w 8449056"/>
              <a:gd name="connsiteY69" fmla="*/ 7680960 h 11521440"/>
              <a:gd name="connsiteX70" fmla="*/ 4992624 w 8449056"/>
              <a:gd name="connsiteY70" fmla="*/ 7680960 h 11521440"/>
              <a:gd name="connsiteX71" fmla="*/ 5376672 w 8449056"/>
              <a:gd name="connsiteY71" fmla="*/ 8065008 h 11521440"/>
              <a:gd name="connsiteX72" fmla="*/ 4992624 w 8449056"/>
              <a:gd name="connsiteY72" fmla="*/ 8449056 h 11521440"/>
              <a:gd name="connsiteX73" fmla="*/ 4608576 w 8449056"/>
              <a:gd name="connsiteY73" fmla="*/ 8065008 h 11521440"/>
              <a:gd name="connsiteX74" fmla="*/ 4992624 w 8449056"/>
              <a:gd name="connsiteY74" fmla="*/ 7680960 h 11521440"/>
              <a:gd name="connsiteX75" fmla="*/ 3456432 w 8449056"/>
              <a:gd name="connsiteY75" fmla="*/ 7680960 h 11521440"/>
              <a:gd name="connsiteX76" fmla="*/ 3840480 w 8449056"/>
              <a:gd name="connsiteY76" fmla="*/ 8065008 h 11521440"/>
              <a:gd name="connsiteX77" fmla="*/ 3456432 w 8449056"/>
              <a:gd name="connsiteY77" fmla="*/ 8449056 h 11521440"/>
              <a:gd name="connsiteX78" fmla="*/ 3072384 w 8449056"/>
              <a:gd name="connsiteY78" fmla="*/ 8065008 h 11521440"/>
              <a:gd name="connsiteX79" fmla="*/ 3456432 w 8449056"/>
              <a:gd name="connsiteY79" fmla="*/ 7680960 h 11521440"/>
              <a:gd name="connsiteX80" fmla="*/ 1920240 w 8449056"/>
              <a:gd name="connsiteY80" fmla="*/ 7680960 h 11521440"/>
              <a:gd name="connsiteX81" fmla="*/ 2304288 w 8449056"/>
              <a:gd name="connsiteY81" fmla="*/ 8065008 h 11521440"/>
              <a:gd name="connsiteX82" fmla="*/ 1920240 w 8449056"/>
              <a:gd name="connsiteY82" fmla="*/ 8449056 h 11521440"/>
              <a:gd name="connsiteX83" fmla="*/ 1536192 w 8449056"/>
              <a:gd name="connsiteY83" fmla="*/ 8065008 h 11521440"/>
              <a:gd name="connsiteX84" fmla="*/ 1920240 w 8449056"/>
              <a:gd name="connsiteY84" fmla="*/ 7680960 h 11521440"/>
              <a:gd name="connsiteX85" fmla="*/ 384048 w 8449056"/>
              <a:gd name="connsiteY85" fmla="*/ 7680960 h 11521440"/>
              <a:gd name="connsiteX86" fmla="*/ 768096 w 8449056"/>
              <a:gd name="connsiteY86" fmla="*/ 8065008 h 11521440"/>
              <a:gd name="connsiteX87" fmla="*/ 384048 w 8449056"/>
              <a:gd name="connsiteY87" fmla="*/ 8449056 h 11521440"/>
              <a:gd name="connsiteX88" fmla="*/ 0 w 8449056"/>
              <a:gd name="connsiteY88" fmla="*/ 8065008 h 11521440"/>
              <a:gd name="connsiteX89" fmla="*/ 384048 w 8449056"/>
              <a:gd name="connsiteY89" fmla="*/ 7680960 h 11521440"/>
              <a:gd name="connsiteX90" fmla="*/ 8065008 w 8449056"/>
              <a:gd name="connsiteY90" fmla="*/ 6144768 h 11521440"/>
              <a:gd name="connsiteX91" fmla="*/ 8449056 w 8449056"/>
              <a:gd name="connsiteY91" fmla="*/ 6528816 h 11521440"/>
              <a:gd name="connsiteX92" fmla="*/ 8065008 w 8449056"/>
              <a:gd name="connsiteY92" fmla="*/ 6912864 h 11521440"/>
              <a:gd name="connsiteX93" fmla="*/ 7680960 w 8449056"/>
              <a:gd name="connsiteY93" fmla="*/ 6528816 h 11521440"/>
              <a:gd name="connsiteX94" fmla="*/ 8065008 w 8449056"/>
              <a:gd name="connsiteY94" fmla="*/ 6144768 h 11521440"/>
              <a:gd name="connsiteX95" fmla="*/ 6528816 w 8449056"/>
              <a:gd name="connsiteY95" fmla="*/ 6144768 h 11521440"/>
              <a:gd name="connsiteX96" fmla="*/ 6912864 w 8449056"/>
              <a:gd name="connsiteY96" fmla="*/ 6528816 h 11521440"/>
              <a:gd name="connsiteX97" fmla="*/ 6528816 w 8449056"/>
              <a:gd name="connsiteY97" fmla="*/ 6912864 h 11521440"/>
              <a:gd name="connsiteX98" fmla="*/ 6144768 w 8449056"/>
              <a:gd name="connsiteY98" fmla="*/ 6528816 h 11521440"/>
              <a:gd name="connsiteX99" fmla="*/ 6528816 w 8449056"/>
              <a:gd name="connsiteY99" fmla="*/ 6144768 h 11521440"/>
              <a:gd name="connsiteX100" fmla="*/ 4992624 w 8449056"/>
              <a:gd name="connsiteY100" fmla="*/ 6144768 h 11521440"/>
              <a:gd name="connsiteX101" fmla="*/ 5376672 w 8449056"/>
              <a:gd name="connsiteY101" fmla="*/ 6528816 h 11521440"/>
              <a:gd name="connsiteX102" fmla="*/ 4992624 w 8449056"/>
              <a:gd name="connsiteY102" fmla="*/ 6912864 h 11521440"/>
              <a:gd name="connsiteX103" fmla="*/ 4608576 w 8449056"/>
              <a:gd name="connsiteY103" fmla="*/ 6528816 h 11521440"/>
              <a:gd name="connsiteX104" fmla="*/ 4992624 w 8449056"/>
              <a:gd name="connsiteY104" fmla="*/ 6144768 h 11521440"/>
              <a:gd name="connsiteX105" fmla="*/ 3456432 w 8449056"/>
              <a:gd name="connsiteY105" fmla="*/ 6144768 h 11521440"/>
              <a:gd name="connsiteX106" fmla="*/ 3840480 w 8449056"/>
              <a:gd name="connsiteY106" fmla="*/ 6528816 h 11521440"/>
              <a:gd name="connsiteX107" fmla="*/ 3456432 w 8449056"/>
              <a:gd name="connsiteY107" fmla="*/ 6912864 h 11521440"/>
              <a:gd name="connsiteX108" fmla="*/ 3072384 w 8449056"/>
              <a:gd name="connsiteY108" fmla="*/ 6528816 h 11521440"/>
              <a:gd name="connsiteX109" fmla="*/ 3456432 w 8449056"/>
              <a:gd name="connsiteY109" fmla="*/ 6144768 h 11521440"/>
              <a:gd name="connsiteX110" fmla="*/ 1920240 w 8449056"/>
              <a:gd name="connsiteY110" fmla="*/ 6144768 h 11521440"/>
              <a:gd name="connsiteX111" fmla="*/ 2304288 w 8449056"/>
              <a:gd name="connsiteY111" fmla="*/ 6528816 h 11521440"/>
              <a:gd name="connsiteX112" fmla="*/ 1920240 w 8449056"/>
              <a:gd name="connsiteY112" fmla="*/ 6912864 h 11521440"/>
              <a:gd name="connsiteX113" fmla="*/ 1536192 w 8449056"/>
              <a:gd name="connsiteY113" fmla="*/ 6528816 h 11521440"/>
              <a:gd name="connsiteX114" fmla="*/ 1920240 w 8449056"/>
              <a:gd name="connsiteY114" fmla="*/ 6144768 h 11521440"/>
              <a:gd name="connsiteX115" fmla="*/ 384048 w 8449056"/>
              <a:gd name="connsiteY115" fmla="*/ 6144768 h 11521440"/>
              <a:gd name="connsiteX116" fmla="*/ 768096 w 8449056"/>
              <a:gd name="connsiteY116" fmla="*/ 6528816 h 11521440"/>
              <a:gd name="connsiteX117" fmla="*/ 384048 w 8449056"/>
              <a:gd name="connsiteY117" fmla="*/ 6912864 h 11521440"/>
              <a:gd name="connsiteX118" fmla="*/ 0 w 8449056"/>
              <a:gd name="connsiteY118" fmla="*/ 6528816 h 11521440"/>
              <a:gd name="connsiteX119" fmla="*/ 384048 w 8449056"/>
              <a:gd name="connsiteY119" fmla="*/ 6144768 h 11521440"/>
              <a:gd name="connsiteX120" fmla="*/ 8065008 w 8449056"/>
              <a:gd name="connsiteY120" fmla="*/ 4608576 h 11521440"/>
              <a:gd name="connsiteX121" fmla="*/ 8449056 w 8449056"/>
              <a:gd name="connsiteY121" fmla="*/ 4992624 h 11521440"/>
              <a:gd name="connsiteX122" fmla="*/ 8065008 w 8449056"/>
              <a:gd name="connsiteY122" fmla="*/ 5376672 h 11521440"/>
              <a:gd name="connsiteX123" fmla="*/ 7680960 w 8449056"/>
              <a:gd name="connsiteY123" fmla="*/ 4992624 h 11521440"/>
              <a:gd name="connsiteX124" fmla="*/ 8065008 w 8449056"/>
              <a:gd name="connsiteY124" fmla="*/ 4608576 h 11521440"/>
              <a:gd name="connsiteX125" fmla="*/ 6528816 w 8449056"/>
              <a:gd name="connsiteY125" fmla="*/ 4608576 h 11521440"/>
              <a:gd name="connsiteX126" fmla="*/ 6912864 w 8449056"/>
              <a:gd name="connsiteY126" fmla="*/ 4992624 h 11521440"/>
              <a:gd name="connsiteX127" fmla="*/ 6528816 w 8449056"/>
              <a:gd name="connsiteY127" fmla="*/ 5376672 h 11521440"/>
              <a:gd name="connsiteX128" fmla="*/ 6144768 w 8449056"/>
              <a:gd name="connsiteY128" fmla="*/ 4992624 h 11521440"/>
              <a:gd name="connsiteX129" fmla="*/ 6528816 w 8449056"/>
              <a:gd name="connsiteY129" fmla="*/ 4608576 h 11521440"/>
              <a:gd name="connsiteX130" fmla="*/ 4992624 w 8449056"/>
              <a:gd name="connsiteY130" fmla="*/ 4608576 h 11521440"/>
              <a:gd name="connsiteX131" fmla="*/ 5376672 w 8449056"/>
              <a:gd name="connsiteY131" fmla="*/ 4992624 h 11521440"/>
              <a:gd name="connsiteX132" fmla="*/ 4992624 w 8449056"/>
              <a:gd name="connsiteY132" fmla="*/ 5376672 h 11521440"/>
              <a:gd name="connsiteX133" fmla="*/ 4608576 w 8449056"/>
              <a:gd name="connsiteY133" fmla="*/ 4992624 h 11521440"/>
              <a:gd name="connsiteX134" fmla="*/ 4992624 w 8449056"/>
              <a:gd name="connsiteY134" fmla="*/ 4608576 h 11521440"/>
              <a:gd name="connsiteX135" fmla="*/ 3456432 w 8449056"/>
              <a:gd name="connsiteY135" fmla="*/ 4608576 h 11521440"/>
              <a:gd name="connsiteX136" fmla="*/ 3840480 w 8449056"/>
              <a:gd name="connsiteY136" fmla="*/ 4992624 h 11521440"/>
              <a:gd name="connsiteX137" fmla="*/ 3456432 w 8449056"/>
              <a:gd name="connsiteY137" fmla="*/ 5376672 h 11521440"/>
              <a:gd name="connsiteX138" fmla="*/ 3072384 w 8449056"/>
              <a:gd name="connsiteY138" fmla="*/ 4992624 h 11521440"/>
              <a:gd name="connsiteX139" fmla="*/ 3456432 w 8449056"/>
              <a:gd name="connsiteY139" fmla="*/ 4608576 h 11521440"/>
              <a:gd name="connsiteX140" fmla="*/ 1920240 w 8449056"/>
              <a:gd name="connsiteY140" fmla="*/ 4608576 h 11521440"/>
              <a:gd name="connsiteX141" fmla="*/ 2304288 w 8449056"/>
              <a:gd name="connsiteY141" fmla="*/ 4992624 h 11521440"/>
              <a:gd name="connsiteX142" fmla="*/ 1920240 w 8449056"/>
              <a:gd name="connsiteY142" fmla="*/ 5376672 h 11521440"/>
              <a:gd name="connsiteX143" fmla="*/ 1536192 w 8449056"/>
              <a:gd name="connsiteY143" fmla="*/ 4992624 h 11521440"/>
              <a:gd name="connsiteX144" fmla="*/ 1920240 w 8449056"/>
              <a:gd name="connsiteY144" fmla="*/ 4608576 h 11521440"/>
              <a:gd name="connsiteX145" fmla="*/ 384048 w 8449056"/>
              <a:gd name="connsiteY145" fmla="*/ 4608576 h 11521440"/>
              <a:gd name="connsiteX146" fmla="*/ 768096 w 8449056"/>
              <a:gd name="connsiteY146" fmla="*/ 4992624 h 11521440"/>
              <a:gd name="connsiteX147" fmla="*/ 384048 w 8449056"/>
              <a:gd name="connsiteY147" fmla="*/ 5376672 h 11521440"/>
              <a:gd name="connsiteX148" fmla="*/ 0 w 8449056"/>
              <a:gd name="connsiteY148" fmla="*/ 4992624 h 11521440"/>
              <a:gd name="connsiteX149" fmla="*/ 384048 w 8449056"/>
              <a:gd name="connsiteY149" fmla="*/ 4608576 h 11521440"/>
              <a:gd name="connsiteX150" fmla="*/ 8065008 w 8449056"/>
              <a:gd name="connsiteY150" fmla="*/ 3072384 h 11521440"/>
              <a:gd name="connsiteX151" fmla="*/ 8449056 w 8449056"/>
              <a:gd name="connsiteY151" fmla="*/ 3456432 h 11521440"/>
              <a:gd name="connsiteX152" fmla="*/ 8065008 w 8449056"/>
              <a:gd name="connsiteY152" fmla="*/ 3840480 h 11521440"/>
              <a:gd name="connsiteX153" fmla="*/ 7680960 w 8449056"/>
              <a:gd name="connsiteY153" fmla="*/ 3456432 h 11521440"/>
              <a:gd name="connsiteX154" fmla="*/ 8065008 w 8449056"/>
              <a:gd name="connsiteY154" fmla="*/ 3072384 h 11521440"/>
              <a:gd name="connsiteX155" fmla="*/ 6528816 w 8449056"/>
              <a:gd name="connsiteY155" fmla="*/ 3072384 h 11521440"/>
              <a:gd name="connsiteX156" fmla="*/ 6912864 w 8449056"/>
              <a:gd name="connsiteY156" fmla="*/ 3456432 h 11521440"/>
              <a:gd name="connsiteX157" fmla="*/ 6528816 w 8449056"/>
              <a:gd name="connsiteY157" fmla="*/ 3840480 h 11521440"/>
              <a:gd name="connsiteX158" fmla="*/ 6144768 w 8449056"/>
              <a:gd name="connsiteY158" fmla="*/ 3456432 h 11521440"/>
              <a:gd name="connsiteX159" fmla="*/ 6528816 w 8449056"/>
              <a:gd name="connsiteY159" fmla="*/ 3072384 h 11521440"/>
              <a:gd name="connsiteX160" fmla="*/ 4992624 w 8449056"/>
              <a:gd name="connsiteY160" fmla="*/ 3072384 h 11521440"/>
              <a:gd name="connsiteX161" fmla="*/ 5376672 w 8449056"/>
              <a:gd name="connsiteY161" fmla="*/ 3456432 h 11521440"/>
              <a:gd name="connsiteX162" fmla="*/ 4992624 w 8449056"/>
              <a:gd name="connsiteY162" fmla="*/ 3840480 h 11521440"/>
              <a:gd name="connsiteX163" fmla="*/ 4608576 w 8449056"/>
              <a:gd name="connsiteY163" fmla="*/ 3456432 h 11521440"/>
              <a:gd name="connsiteX164" fmla="*/ 4992624 w 8449056"/>
              <a:gd name="connsiteY164" fmla="*/ 3072384 h 11521440"/>
              <a:gd name="connsiteX165" fmla="*/ 3456432 w 8449056"/>
              <a:gd name="connsiteY165" fmla="*/ 3072384 h 11521440"/>
              <a:gd name="connsiteX166" fmla="*/ 3840480 w 8449056"/>
              <a:gd name="connsiteY166" fmla="*/ 3456432 h 11521440"/>
              <a:gd name="connsiteX167" fmla="*/ 3456432 w 8449056"/>
              <a:gd name="connsiteY167" fmla="*/ 3840480 h 11521440"/>
              <a:gd name="connsiteX168" fmla="*/ 3072384 w 8449056"/>
              <a:gd name="connsiteY168" fmla="*/ 3456432 h 11521440"/>
              <a:gd name="connsiteX169" fmla="*/ 3456432 w 8449056"/>
              <a:gd name="connsiteY169" fmla="*/ 3072384 h 11521440"/>
              <a:gd name="connsiteX170" fmla="*/ 1920240 w 8449056"/>
              <a:gd name="connsiteY170" fmla="*/ 3072384 h 11521440"/>
              <a:gd name="connsiteX171" fmla="*/ 2304288 w 8449056"/>
              <a:gd name="connsiteY171" fmla="*/ 3456432 h 11521440"/>
              <a:gd name="connsiteX172" fmla="*/ 1920240 w 8449056"/>
              <a:gd name="connsiteY172" fmla="*/ 3840480 h 11521440"/>
              <a:gd name="connsiteX173" fmla="*/ 1536192 w 8449056"/>
              <a:gd name="connsiteY173" fmla="*/ 3456432 h 11521440"/>
              <a:gd name="connsiteX174" fmla="*/ 1920240 w 8449056"/>
              <a:gd name="connsiteY174" fmla="*/ 3072384 h 11521440"/>
              <a:gd name="connsiteX175" fmla="*/ 384048 w 8449056"/>
              <a:gd name="connsiteY175" fmla="*/ 3072384 h 11521440"/>
              <a:gd name="connsiteX176" fmla="*/ 768096 w 8449056"/>
              <a:gd name="connsiteY176" fmla="*/ 3456432 h 11521440"/>
              <a:gd name="connsiteX177" fmla="*/ 384048 w 8449056"/>
              <a:gd name="connsiteY177" fmla="*/ 3840480 h 11521440"/>
              <a:gd name="connsiteX178" fmla="*/ 0 w 8449056"/>
              <a:gd name="connsiteY178" fmla="*/ 3456432 h 11521440"/>
              <a:gd name="connsiteX179" fmla="*/ 384048 w 8449056"/>
              <a:gd name="connsiteY179" fmla="*/ 3072384 h 11521440"/>
              <a:gd name="connsiteX180" fmla="*/ 3456432 w 8449056"/>
              <a:gd name="connsiteY180" fmla="*/ 1536193 h 11521440"/>
              <a:gd name="connsiteX181" fmla="*/ 3840480 w 8449056"/>
              <a:gd name="connsiteY181" fmla="*/ 1920241 h 11521440"/>
              <a:gd name="connsiteX182" fmla="*/ 3456432 w 8449056"/>
              <a:gd name="connsiteY182" fmla="*/ 2304289 h 11521440"/>
              <a:gd name="connsiteX183" fmla="*/ 3072384 w 8449056"/>
              <a:gd name="connsiteY183" fmla="*/ 1920241 h 11521440"/>
              <a:gd name="connsiteX184" fmla="*/ 3456432 w 8449056"/>
              <a:gd name="connsiteY184" fmla="*/ 1536193 h 11521440"/>
              <a:gd name="connsiteX185" fmla="*/ 1920240 w 8449056"/>
              <a:gd name="connsiteY185" fmla="*/ 1536193 h 11521440"/>
              <a:gd name="connsiteX186" fmla="*/ 2304288 w 8449056"/>
              <a:gd name="connsiteY186" fmla="*/ 1920242 h 11521440"/>
              <a:gd name="connsiteX187" fmla="*/ 1920240 w 8449056"/>
              <a:gd name="connsiteY187" fmla="*/ 2304290 h 11521440"/>
              <a:gd name="connsiteX188" fmla="*/ 1536192 w 8449056"/>
              <a:gd name="connsiteY188" fmla="*/ 1920242 h 11521440"/>
              <a:gd name="connsiteX189" fmla="*/ 1920240 w 8449056"/>
              <a:gd name="connsiteY189" fmla="*/ 1536193 h 11521440"/>
              <a:gd name="connsiteX190" fmla="*/ 384048 w 8449056"/>
              <a:gd name="connsiteY190" fmla="*/ 1536193 h 11521440"/>
              <a:gd name="connsiteX191" fmla="*/ 768096 w 8449056"/>
              <a:gd name="connsiteY191" fmla="*/ 1920242 h 11521440"/>
              <a:gd name="connsiteX192" fmla="*/ 384048 w 8449056"/>
              <a:gd name="connsiteY192" fmla="*/ 2304290 h 11521440"/>
              <a:gd name="connsiteX193" fmla="*/ 0 w 8449056"/>
              <a:gd name="connsiteY193" fmla="*/ 1920242 h 11521440"/>
              <a:gd name="connsiteX194" fmla="*/ 384048 w 8449056"/>
              <a:gd name="connsiteY194" fmla="*/ 1536193 h 11521440"/>
              <a:gd name="connsiteX195" fmla="*/ 4992624 w 8449056"/>
              <a:gd name="connsiteY195" fmla="*/ 1536193 h 11521440"/>
              <a:gd name="connsiteX196" fmla="*/ 5376672 w 8449056"/>
              <a:gd name="connsiteY196" fmla="*/ 1920241 h 11521440"/>
              <a:gd name="connsiteX197" fmla="*/ 4992624 w 8449056"/>
              <a:gd name="connsiteY197" fmla="*/ 2304289 h 11521440"/>
              <a:gd name="connsiteX198" fmla="*/ 4608576 w 8449056"/>
              <a:gd name="connsiteY198" fmla="*/ 1920241 h 11521440"/>
              <a:gd name="connsiteX199" fmla="*/ 4992624 w 8449056"/>
              <a:gd name="connsiteY199" fmla="*/ 1536193 h 11521440"/>
              <a:gd name="connsiteX200" fmla="*/ 6528816 w 8449056"/>
              <a:gd name="connsiteY200" fmla="*/ 1536192 h 11521440"/>
              <a:gd name="connsiteX201" fmla="*/ 6912864 w 8449056"/>
              <a:gd name="connsiteY201" fmla="*/ 1920240 h 11521440"/>
              <a:gd name="connsiteX202" fmla="*/ 6528816 w 8449056"/>
              <a:gd name="connsiteY202" fmla="*/ 2304288 h 11521440"/>
              <a:gd name="connsiteX203" fmla="*/ 6144768 w 8449056"/>
              <a:gd name="connsiteY203" fmla="*/ 1920240 h 11521440"/>
              <a:gd name="connsiteX204" fmla="*/ 6528816 w 8449056"/>
              <a:gd name="connsiteY204" fmla="*/ 1536192 h 11521440"/>
              <a:gd name="connsiteX205" fmla="*/ 8065008 w 8449056"/>
              <a:gd name="connsiteY205" fmla="*/ 1536192 h 11521440"/>
              <a:gd name="connsiteX206" fmla="*/ 8449056 w 8449056"/>
              <a:gd name="connsiteY206" fmla="*/ 1920240 h 11521440"/>
              <a:gd name="connsiteX207" fmla="*/ 8065008 w 8449056"/>
              <a:gd name="connsiteY207" fmla="*/ 2304288 h 11521440"/>
              <a:gd name="connsiteX208" fmla="*/ 7680960 w 8449056"/>
              <a:gd name="connsiteY208" fmla="*/ 1920240 h 11521440"/>
              <a:gd name="connsiteX209" fmla="*/ 8065008 w 8449056"/>
              <a:gd name="connsiteY209" fmla="*/ 1536192 h 11521440"/>
              <a:gd name="connsiteX210" fmla="*/ 384048 w 8449056"/>
              <a:gd name="connsiteY210" fmla="*/ 2 h 11521440"/>
              <a:gd name="connsiteX211" fmla="*/ 768096 w 8449056"/>
              <a:gd name="connsiteY211" fmla="*/ 384050 h 11521440"/>
              <a:gd name="connsiteX212" fmla="*/ 384048 w 8449056"/>
              <a:gd name="connsiteY212" fmla="*/ 768098 h 11521440"/>
              <a:gd name="connsiteX213" fmla="*/ 0 w 8449056"/>
              <a:gd name="connsiteY213" fmla="*/ 384050 h 11521440"/>
              <a:gd name="connsiteX214" fmla="*/ 384048 w 8449056"/>
              <a:gd name="connsiteY214" fmla="*/ 2 h 11521440"/>
              <a:gd name="connsiteX215" fmla="*/ 1920240 w 8449056"/>
              <a:gd name="connsiteY215" fmla="*/ 2 h 11521440"/>
              <a:gd name="connsiteX216" fmla="*/ 2304288 w 8449056"/>
              <a:gd name="connsiteY216" fmla="*/ 384050 h 11521440"/>
              <a:gd name="connsiteX217" fmla="*/ 1920240 w 8449056"/>
              <a:gd name="connsiteY217" fmla="*/ 768098 h 11521440"/>
              <a:gd name="connsiteX218" fmla="*/ 1536192 w 8449056"/>
              <a:gd name="connsiteY218" fmla="*/ 384050 h 11521440"/>
              <a:gd name="connsiteX219" fmla="*/ 1920240 w 8449056"/>
              <a:gd name="connsiteY219" fmla="*/ 2 h 11521440"/>
              <a:gd name="connsiteX220" fmla="*/ 3456432 w 8449056"/>
              <a:gd name="connsiteY220" fmla="*/ 1 h 11521440"/>
              <a:gd name="connsiteX221" fmla="*/ 3840480 w 8449056"/>
              <a:gd name="connsiteY221" fmla="*/ 384049 h 11521440"/>
              <a:gd name="connsiteX222" fmla="*/ 3456432 w 8449056"/>
              <a:gd name="connsiteY222" fmla="*/ 768098 h 11521440"/>
              <a:gd name="connsiteX223" fmla="*/ 3072384 w 8449056"/>
              <a:gd name="connsiteY223" fmla="*/ 384049 h 11521440"/>
              <a:gd name="connsiteX224" fmla="*/ 3456432 w 8449056"/>
              <a:gd name="connsiteY224" fmla="*/ 1 h 11521440"/>
              <a:gd name="connsiteX225" fmla="*/ 4992624 w 8449056"/>
              <a:gd name="connsiteY225" fmla="*/ 1 h 11521440"/>
              <a:gd name="connsiteX226" fmla="*/ 5376672 w 8449056"/>
              <a:gd name="connsiteY226" fmla="*/ 384049 h 11521440"/>
              <a:gd name="connsiteX227" fmla="*/ 4992624 w 8449056"/>
              <a:gd name="connsiteY227" fmla="*/ 768097 h 11521440"/>
              <a:gd name="connsiteX228" fmla="*/ 4608576 w 8449056"/>
              <a:gd name="connsiteY228" fmla="*/ 384049 h 11521440"/>
              <a:gd name="connsiteX229" fmla="*/ 4992624 w 8449056"/>
              <a:gd name="connsiteY229" fmla="*/ 1 h 11521440"/>
              <a:gd name="connsiteX230" fmla="*/ 6528816 w 8449056"/>
              <a:gd name="connsiteY230" fmla="*/ 1 h 11521440"/>
              <a:gd name="connsiteX231" fmla="*/ 6912864 w 8449056"/>
              <a:gd name="connsiteY231" fmla="*/ 384049 h 11521440"/>
              <a:gd name="connsiteX232" fmla="*/ 6528816 w 8449056"/>
              <a:gd name="connsiteY232" fmla="*/ 768097 h 11521440"/>
              <a:gd name="connsiteX233" fmla="*/ 6144768 w 8449056"/>
              <a:gd name="connsiteY233" fmla="*/ 384049 h 11521440"/>
              <a:gd name="connsiteX234" fmla="*/ 6528816 w 8449056"/>
              <a:gd name="connsiteY234" fmla="*/ 1 h 11521440"/>
              <a:gd name="connsiteX235" fmla="*/ 8065008 w 8449056"/>
              <a:gd name="connsiteY235" fmla="*/ 0 h 11521440"/>
              <a:gd name="connsiteX236" fmla="*/ 8449056 w 8449056"/>
              <a:gd name="connsiteY236" fmla="*/ 384048 h 11521440"/>
              <a:gd name="connsiteX237" fmla="*/ 8065008 w 8449056"/>
              <a:gd name="connsiteY237" fmla="*/ 768096 h 11521440"/>
              <a:gd name="connsiteX238" fmla="*/ 7680960 w 8449056"/>
              <a:gd name="connsiteY238" fmla="*/ 384048 h 11521440"/>
              <a:gd name="connsiteX239" fmla="*/ 8065008 w 8449056"/>
              <a:gd name="connsiteY239" fmla="*/ 0 h 1152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8449056" h="11521440">
                <a:moveTo>
                  <a:pt x="8065008" y="10753344"/>
                </a:moveTo>
                <a:cubicBezTo>
                  <a:pt x="8277112" y="10753344"/>
                  <a:pt x="8449056" y="10925288"/>
                  <a:pt x="8449056" y="11137392"/>
                </a:cubicBezTo>
                <a:cubicBezTo>
                  <a:pt x="8449056" y="11349496"/>
                  <a:pt x="8277112" y="11521440"/>
                  <a:pt x="8065008" y="11521440"/>
                </a:cubicBezTo>
                <a:cubicBezTo>
                  <a:pt x="7852904" y="11521440"/>
                  <a:pt x="7680960" y="11349496"/>
                  <a:pt x="7680960" y="11137392"/>
                </a:cubicBezTo>
                <a:cubicBezTo>
                  <a:pt x="7680960" y="10925288"/>
                  <a:pt x="7852904" y="10753344"/>
                  <a:pt x="8065008" y="10753344"/>
                </a:cubicBezTo>
                <a:close/>
                <a:moveTo>
                  <a:pt x="6528816" y="10753344"/>
                </a:moveTo>
                <a:cubicBezTo>
                  <a:pt x="6740920" y="10753344"/>
                  <a:pt x="6912864" y="10925288"/>
                  <a:pt x="6912864" y="11137392"/>
                </a:cubicBezTo>
                <a:cubicBezTo>
                  <a:pt x="6912864" y="11349496"/>
                  <a:pt x="6740920" y="11521440"/>
                  <a:pt x="6528816" y="11521440"/>
                </a:cubicBezTo>
                <a:cubicBezTo>
                  <a:pt x="6316712" y="11521440"/>
                  <a:pt x="6144768" y="11349496"/>
                  <a:pt x="6144768" y="11137392"/>
                </a:cubicBezTo>
                <a:cubicBezTo>
                  <a:pt x="6144768" y="10925288"/>
                  <a:pt x="6316712" y="10753344"/>
                  <a:pt x="6528816" y="10753344"/>
                </a:cubicBezTo>
                <a:close/>
                <a:moveTo>
                  <a:pt x="4992624" y="10753344"/>
                </a:moveTo>
                <a:cubicBezTo>
                  <a:pt x="5204728" y="10753344"/>
                  <a:pt x="5376672" y="10925288"/>
                  <a:pt x="5376672" y="11137392"/>
                </a:cubicBezTo>
                <a:cubicBezTo>
                  <a:pt x="5376672" y="11349496"/>
                  <a:pt x="5204728" y="11521440"/>
                  <a:pt x="4992624" y="11521440"/>
                </a:cubicBezTo>
                <a:cubicBezTo>
                  <a:pt x="4780520" y="11521440"/>
                  <a:pt x="4608576" y="11349496"/>
                  <a:pt x="4608576" y="11137392"/>
                </a:cubicBezTo>
                <a:cubicBezTo>
                  <a:pt x="4608576" y="10925288"/>
                  <a:pt x="4780520" y="10753344"/>
                  <a:pt x="4992624" y="10753344"/>
                </a:cubicBezTo>
                <a:close/>
                <a:moveTo>
                  <a:pt x="3456432" y="10753344"/>
                </a:moveTo>
                <a:cubicBezTo>
                  <a:pt x="3668536" y="10753344"/>
                  <a:pt x="3840480" y="10925288"/>
                  <a:pt x="3840480" y="11137392"/>
                </a:cubicBezTo>
                <a:cubicBezTo>
                  <a:pt x="3840480" y="11349496"/>
                  <a:pt x="3668536" y="11521440"/>
                  <a:pt x="3456432" y="11521440"/>
                </a:cubicBezTo>
                <a:cubicBezTo>
                  <a:pt x="3244328" y="11521440"/>
                  <a:pt x="3072384" y="11349496"/>
                  <a:pt x="3072384" y="11137392"/>
                </a:cubicBezTo>
                <a:cubicBezTo>
                  <a:pt x="3072384" y="10925288"/>
                  <a:pt x="3244328" y="10753344"/>
                  <a:pt x="3456432" y="10753344"/>
                </a:cubicBezTo>
                <a:close/>
                <a:moveTo>
                  <a:pt x="1920240" y="10753344"/>
                </a:moveTo>
                <a:cubicBezTo>
                  <a:pt x="2132344" y="10753344"/>
                  <a:pt x="2304288" y="10925288"/>
                  <a:pt x="2304288" y="11137392"/>
                </a:cubicBezTo>
                <a:cubicBezTo>
                  <a:pt x="2304288" y="11349496"/>
                  <a:pt x="2132344" y="11521440"/>
                  <a:pt x="1920240" y="11521440"/>
                </a:cubicBezTo>
                <a:cubicBezTo>
                  <a:pt x="1708136" y="11521440"/>
                  <a:pt x="1536192" y="11349496"/>
                  <a:pt x="1536192" y="11137392"/>
                </a:cubicBezTo>
                <a:cubicBezTo>
                  <a:pt x="1536192" y="10925288"/>
                  <a:pt x="1708136" y="10753344"/>
                  <a:pt x="1920240" y="10753344"/>
                </a:cubicBezTo>
                <a:close/>
                <a:moveTo>
                  <a:pt x="384048" y="10753344"/>
                </a:moveTo>
                <a:cubicBezTo>
                  <a:pt x="596152" y="10753344"/>
                  <a:pt x="768096" y="10925288"/>
                  <a:pt x="768096" y="11137392"/>
                </a:cubicBezTo>
                <a:cubicBezTo>
                  <a:pt x="768096" y="11349496"/>
                  <a:pt x="596152" y="11521440"/>
                  <a:pt x="384048" y="11521440"/>
                </a:cubicBezTo>
                <a:cubicBezTo>
                  <a:pt x="171944" y="11521440"/>
                  <a:pt x="0" y="11349496"/>
                  <a:pt x="0" y="11137392"/>
                </a:cubicBezTo>
                <a:cubicBezTo>
                  <a:pt x="0" y="10925288"/>
                  <a:pt x="171944" y="10753344"/>
                  <a:pt x="384048" y="10753344"/>
                </a:cubicBezTo>
                <a:close/>
                <a:moveTo>
                  <a:pt x="8065008" y="9217152"/>
                </a:moveTo>
                <a:cubicBezTo>
                  <a:pt x="8277112" y="9217152"/>
                  <a:pt x="8449056" y="9389096"/>
                  <a:pt x="8449056" y="9601200"/>
                </a:cubicBezTo>
                <a:cubicBezTo>
                  <a:pt x="8449056" y="9813304"/>
                  <a:pt x="8277112" y="9985248"/>
                  <a:pt x="8065008" y="9985248"/>
                </a:cubicBezTo>
                <a:cubicBezTo>
                  <a:pt x="7852904" y="9985248"/>
                  <a:pt x="7680960" y="9813304"/>
                  <a:pt x="7680960" y="9601200"/>
                </a:cubicBezTo>
                <a:cubicBezTo>
                  <a:pt x="7680960" y="9389096"/>
                  <a:pt x="7852904" y="9217152"/>
                  <a:pt x="8065008" y="9217152"/>
                </a:cubicBezTo>
                <a:close/>
                <a:moveTo>
                  <a:pt x="6528816" y="9217152"/>
                </a:moveTo>
                <a:cubicBezTo>
                  <a:pt x="6740920" y="9217152"/>
                  <a:pt x="6912864" y="9389096"/>
                  <a:pt x="6912864" y="9601200"/>
                </a:cubicBezTo>
                <a:cubicBezTo>
                  <a:pt x="6912864" y="9813304"/>
                  <a:pt x="6740920" y="9985248"/>
                  <a:pt x="6528816" y="9985248"/>
                </a:cubicBezTo>
                <a:cubicBezTo>
                  <a:pt x="6316712" y="9985248"/>
                  <a:pt x="6144768" y="9813304"/>
                  <a:pt x="6144768" y="9601200"/>
                </a:cubicBezTo>
                <a:cubicBezTo>
                  <a:pt x="6144768" y="9389096"/>
                  <a:pt x="6316712" y="9217152"/>
                  <a:pt x="6528816" y="9217152"/>
                </a:cubicBezTo>
                <a:close/>
                <a:moveTo>
                  <a:pt x="4992624" y="9217152"/>
                </a:moveTo>
                <a:cubicBezTo>
                  <a:pt x="5204728" y="9217152"/>
                  <a:pt x="5376672" y="9389096"/>
                  <a:pt x="5376672" y="9601200"/>
                </a:cubicBezTo>
                <a:cubicBezTo>
                  <a:pt x="5376672" y="9813304"/>
                  <a:pt x="5204728" y="9985248"/>
                  <a:pt x="4992624" y="9985248"/>
                </a:cubicBezTo>
                <a:cubicBezTo>
                  <a:pt x="4780520" y="9985248"/>
                  <a:pt x="4608576" y="9813304"/>
                  <a:pt x="4608576" y="9601200"/>
                </a:cubicBezTo>
                <a:cubicBezTo>
                  <a:pt x="4608576" y="9389096"/>
                  <a:pt x="4780520" y="9217152"/>
                  <a:pt x="4992624" y="9217152"/>
                </a:cubicBezTo>
                <a:close/>
                <a:moveTo>
                  <a:pt x="3456432" y="9217152"/>
                </a:moveTo>
                <a:cubicBezTo>
                  <a:pt x="3668536" y="9217152"/>
                  <a:pt x="3840480" y="9389096"/>
                  <a:pt x="3840480" y="9601200"/>
                </a:cubicBezTo>
                <a:cubicBezTo>
                  <a:pt x="3840480" y="9813304"/>
                  <a:pt x="3668536" y="9985248"/>
                  <a:pt x="3456432" y="9985248"/>
                </a:cubicBezTo>
                <a:cubicBezTo>
                  <a:pt x="3244328" y="9985248"/>
                  <a:pt x="3072384" y="9813304"/>
                  <a:pt x="3072384" y="9601200"/>
                </a:cubicBezTo>
                <a:cubicBezTo>
                  <a:pt x="3072384" y="9389096"/>
                  <a:pt x="3244328" y="9217152"/>
                  <a:pt x="3456432" y="9217152"/>
                </a:cubicBezTo>
                <a:close/>
                <a:moveTo>
                  <a:pt x="1920240" y="9217152"/>
                </a:moveTo>
                <a:cubicBezTo>
                  <a:pt x="2132344" y="9217152"/>
                  <a:pt x="2304288" y="9389096"/>
                  <a:pt x="2304288" y="9601200"/>
                </a:cubicBezTo>
                <a:cubicBezTo>
                  <a:pt x="2304288" y="9813304"/>
                  <a:pt x="2132344" y="9985248"/>
                  <a:pt x="1920240" y="9985248"/>
                </a:cubicBezTo>
                <a:cubicBezTo>
                  <a:pt x="1708136" y="9985248"/>
                  <a:pt x="1536192" y="9813304"/>
                  <a:pt x="1536192" y="9601200"/>
                </a:cubicBezTo>
                <a:cubicBezTo>
                  <a:pt x="1536192" y="9389096"/>
                  <a:pt x="1708136" y="9217152"/>
                  <a:pt x="1920240" y="9217152"/>
                </a:cubicBezTo>
                <a:close/>
                <a:moveTo>
                  <a:pt x="384048" y="9217152"/>
                </a:moveTo>
                <a:cubicBezTo>
                  <a:pt x="596152" y="9217152"/>
                  <a:pt x="768096" y="9389096"/>
                  <a:pt x="768096" y="9601200"/>
                </a:cubicBezTo>
                <a:cubicBezTo>
                  <a:pt x="768096" y="9813304"/>
                  <a:pt x="596152" y="9985248"/>
                  <a:pt x="384048" y="9985248"/>
                </a:cubicBezTo>
                <a:cubicBezTo>
                  <a:pt x="171944" y="9985248"/>
                  <a:pt x="0" y="9813304"/>
                  <a:pt x="0" y="9601200"/>
                </a:cubicBezTo>
                <a:cubicBezTo>
                  <a:pt x="0" y="9389096"/>
                  <a:pt x="171944" y="9217152"/>
                  <a:pt x="384048" y="9217152"/>
                </a:cubicBezTo>
                <a:close/>
                <a:moveTo>
                  <a:pt x="8065008" y="7680960"/>
                </a:moveTo>
                <a:cubicBezTo>
                  <a:pt x="8277112" y="7680960"/>
                  <a:pt x="8449056" y="7852904"/>
                  <a:pt x="8449056" y="8065008"/>
                </a:cubicBezTo>
                <a:cubicBezTo>
                  <a:pt x="8449056" y="8277112"/>
                  <a:pt x="8277112" y="8449056"/>
                  <a:pt x="8065008" y="8449056"/>
                </a:cubicBezTo>
                <a:cubicBezTo>
                  <a:pt x="7852904" y="8449056"/>
                  <a:pt x="7680960" y="8277112"/>
                  <a:pt x="7680960" y="8065008"/>
                </a:cubicBezTo>
                <a:cubicBezTo>
                  <a:pt x="7680960" y="7852904"/>
                  <a:pt x="7852904" y="7680960"/>
                  <a:pt x="8065008" y="7680960"/>
                </a:cubicBezTo>
                <a:close/>
                <a:moveTo>
                  <a:pt x="6528816" y="7680960"/>
                </a:moveTo>
                <a:cubicBezTo>
                  <a:pt x="6740920" y="7680960"/>
                  <a:pt x="6912864" y="7852904"/>
                  <a:pt x="6912864" y="8065008"/>
                </a:cubicBezTo>
                <a:cubicBezTo>
                  <a:pt x="6912864" y="8277112"/>
                  <a:pt x="6740920" y="8449056"/>
                  <a:pt x="6528816" y="8449056"/>
                </a:cubicBezTo>
                <a:cubicBezTo>
                  <a:pt x="6316712" y="8449056"/>
                  <a:pt x="6144768" y="8277112"/>
                  <a:pt x="6144768" y="8065008"/>
                </a:cubicBezTo>
                <a:cubicBezTo>
                  <a:pt x="6144768" y="7852904"/>
                  <a:pt x="6316712" y="7680960"/>
                  <a:pt x="6528816" y="7680960"/>
                </a:cubicBezTo>
                <a:close/>
                <a:moveTo>
                  <a:pt x="4992624" y="7680960"/>
                </a:moveTo>
                <a:cubicBezTo>
                  <a:pt x="5204728" y="7680960"/>
                  <a:pt x="5376672" y="7852904"/>
                  <a:pt x="5376672" y="8065008"/>
                </a:cubicBezTo>
                <a:cubicBezTo>
                  <a:pt x="5376672" y="8277112"/>
                  <a:pt x="5204728" y="8449056"/>
                  <a:pt x="4992624" y="8449056"/>
                </a:cubicBezTo>
                <a:cubicBezTo>
                  <a:pt x="4780520" y="8449056"/>
                  <a:pt x="4608576" y="8277112"/>
                  <a:pt x="4608576" y="8065008"/>
                </a:cubicBezTo>
                <a:cubicBezTo>
                  <a:pt x="4608576" y="7852904"/>
                  <a:pt x="4780520" y="7680960"/>
                  <a:pt x="4992624" y="7680960"/>
                </a:cubicBezTo>
                <a:close/>
                <a:moveTo>
                  <a:pt x="3456432" y="7680960"/>
                </a:moveTo>
                <a:cubicBezTo>
                  <a:pt x="3668536" y="7680960"/>
                  <a:pt x="3840480" y="7852904"/>
                  <a:pt x="3840480" y="8065008"/>
                </a:cubicBezTo>
                <a:cubicBezTo>
                  <a:pt x="3840480" y="8277112"/>
                  <a:pt x="3668536" y="8449056"/>
                  <a:pt x="3456432" y="8449056"/>
                </a:cubicBezTo>
                <a:cubicBezTo>
                  <a:pt x="3244328" y="8449056"/>
                  <a:pt x="3072384" y="8277112"/>
                  <a:pt x="3072384" y="8065008"/>
                </a:cubicBezTo>
                <a:cubicBezTo>
                  <a:pt x="3072384" y="7852904"/>
                  <a:pt x="3244328" y="7680960"/>
                  <a:pt x="3456432" y="7680960"/>
                </a:cubicBezTo>
                <a:close/>
                <a:moveTo>
                  <a:pt x="1920240" y="7680960"/>
                </a:moveTo>
                <a:cubicBezTo>
                  <a:pt x="2132344" y="7680960"/>
                  <a:pt x="2304288" y="7852904"/>
                  <a:pt x="2304288" y="8065008"/>
                </a:cubicBezTo>
                <a:cubicBezTo>
                  <a:pt x="2304288" y="8277112"/>
                  <a:pt x="2132344" y="8449056"/>
                  <a:pt x="1920240" y="8449056"/>
                </a:cubicBezTo>
                <a:cubicBezTo>
                  <a:pt x="1708136" y="8449056"/>
                  <a:pt x="1536192" y="8277112"/>
                  <a:pt x="1536192" y="8065008"/>
                </a:cubicBezTo>
                <a:cubicBezTo>
                  <a:pt x="1536192" y="7852904"/>
                  <a:pt x="1708136" y="7680960"/>
                  <a:pt x="1920240" y="7680960"/>
                </a:cubicBezTo>
                <a:close/>
                <a:moveTo>
                  <a:pt x="384048" y="7680960"/>
                </a:moveTo>
                <a:cubicBezTo>
                  <a:pt x="596152" y="7680960"/>
                  <a:pt x="768096" y="7852904"/>
                  <a:pt x="768096" y="8065008"/>
                </a:cubicBezTo>
                <a:cubicBezTo>
                  <a:pt x="768096" y="8277112"/>
                  <a:pt x="596152" y="8449056"/>
                  <a:pt x="384048" y="8449056"/>
                </a:cubicBezTo>
                <a:cubicBezTo>
                  <a:pt x="171944" y="8449056"/>
                  <a:pt x="0" y="8277112"/>
                  <a:pt x="0" y="8065008"/>
                </a:cubicBezTo>
                <a:cubicBezTo>
                  <a:pt x="0" y="7852904"/>
                  <a:pt x="171944" y="7680960"/>
                  <a:pt x="384048" y="7680960"/>
                </a:cubicBezTo>
                <a:close/>
                <a:moveTo>
                  <a:pt x="8065008" y="6144768"/>
                </a:moveTo>
                <a:cubicBezTo>
                  <a:pt x="8277112" y="6144768"/>
                  <a:pt x="8449056" y="6316712"/>
                  <a:pt x="8449056" y="6528816"/>
                </a:cubicBezTo>
                <a:cubicBezTo>
                  <a:pt x="8449056" y="6740920"/>
                  <a:pt x="8277112" y="6912864"/>
                  <a:pt x="8065008" y="6912864"/>
                </a:cubicBezTo>
                <a:cubicBezTo>
                  <a:pt x="7852904" y="6912864"/>
                  <a:pt x="7680960" y="6740920"/>
                  <a:pt x="7680960" y="6528816"/>
                </a:cubicBezTo>
                <a:cubicBezTo>
                  <a:pt x="7680960" y="6316712"/>
                  <a:pt x="7852904" y="6144768"/>
                  <a:pt x="8065008" y="6144768"/>
                </a:cubicBezTo>
                <a:close/>
                <a:moveTo>
                  <a:pt x="6528816" y="6144768"/>
                </a:moveTo>
                <a:cubicBezTo>
                  <a:pt x="6740920" y="6144768"/>
                  <a:pt x="6912864" y="6316712"/>
                  <a:pt x="6912864" y="6528816"/>
                </a:cubicBezTo>
                <a:cubicBezTo>
                  <a:pt x="6912864" y="6740920"/>
                  <a:pt x="6740920" y="6912864"/>
                  <a:pt x="6528816" y="6912864"/>
                </a:cubicBezTo>
                <a:cubicBezTo>
                  <a:pt x="6316712" y="6912864"/>
                  <a:pt x="6144768" y="6740920"/>
                  <a:pt x="6144768" y="6528816"/>
                </a:cubicBezTo>
                <a:cubicBezTo>
                  <a:pt x="6144768" y="6316712"/>
                  <a:pt x="6316712" y="6144768"/>
                  <a:pt x="6528816" y="6144768"/>
                </a:cubicBezTo>
                <a:close/>
                <a:moveTo>
                  <a:pt x="4992624" y="6144768"/>
                </a:moveTo>
                <a:cubicBezTo>
                  <a:pt x="5204728" y="6144768"/>
                  <a:pt x="5376672" y="6316712"/>
                  <a:pt x="5376672" y="6528816"/>
                </a:cubicBezTo>
                <a:cubicBezTo>
                  <a:pt x="5376672" y="6740920"/>
                  <a:pt x="5204728" y="6912864"/>
                  <a:pt x="4992624" y="6912864"/>
                </a:cubicBezTo>
                <a:cubicBezTo>
                  <a:pt x="4780520" y="6912864"/>
                  <a:pt x="4608576" y="6740920"/>
                  <a:pt x="4608576" y="6528816"/>
                </a:cubicBezTo>
                <a:cubicBezTo>
                  <a:pt x="4608576" y="6316712"/>
                  <a:pt x="4780520" y="6144768"/>
                  <a:pt x="4992624" y="6144768"/>
                </a:cubicBezTo>
                <a:close/>
                <a:moveTo>
                  <a:pt x="3456432" y="6144768"/>
                </a:moveTo>
                <a:cubicBezTo>
                  <a:pt x="3668536" y="6144768"/>
                  <a:pt x="3840480" y="6316712"/>
                  <a:pt x="3840480" y="6528816"/>
                </a:cubicBezTo>
                <a:cubicBezTo>
                  <a:pt x="3840480" y="6740920"/>
                  <a:pt x="3668536" y="6912864"/>
                  <a:pt x="3456432" y="6912864"/>
                </a:cubicBezTo>
                <a:cubicBezTo>
                  <a:pt x="3244328" y="6912864"/>
                  <a:pt x="3072384" y="6740920"/>
                  <a:pt x="3072384" y="6528816"/>
                </a:cubicBezTo>
                <a:cubicBezTo>
                  <a:pt x="3072384" y="6316712"/>
                  <a:pt x="3244328" y="6144768"/>
                  <a:pt x="3456432" y="6144768"/>
                </a:cubicBezTo>
                <a:close/>
                <a:moveTo>
                  <a:pt x="1920240" y="6144768"/>
                </a:moveTo>
                <a:cubicBezTo>
                  <a:pt x="2132344" y="6144768"/>
                  <a:pt x="2304288" y="6316712"/>
                  <a:pt x="2304288" y="6528816"/>
                </a:cubicBezTo>
                <a:cubicBezTo>
                  <a:pt x="2304288" y="6740920"/>
                  <a:pt x="2132344" y="6912864"/>
                  <a:pt x="1920240" y="6912864"/>
                </a:cubicBezTo>
                <a:cubicBezTo>
                  <a:pt x="1708136" y="6912864"/>
                  <a:pt x="1536192" y="6740920"/>
                  <a:pt x="1536192" y="6528816"/>
                </a:cubicBezTo>
                <a:cubicBezTo>
                  <a:pt x="1536192" y="6316712"/>
                  <a:pt x="1708136" y="6144768"/>
                  <a:pt x="1920240" y="6144768"/>
                </a:cubicBezTo>
                <a:close/>
                <a:moveTo>
                  <a:pt x="384048" y="6144768"/>
                </a:moveTo>
                <a:cubicBezTo>
                  <a:pt x="596152" y="6144768"/>
                  <a:pt x="768096" y="6316712"/>
                  <a:pt x="768096" y="6528816"/>
                </a:cubicBezTo>
                <a:cubicBezTo>
                  <a:pt x="768096" y="6740920"/>
                  <a:pt x="596152" y="6912864"/>
                  <a:pt x="384048" y="6912864"/>
                </a:cubicBezTo>
                <a:cubicBezTo>
                  <a:pt x="171944" y="6912864"/>
                  <a:pt x="0" y="6740920"/>
                  <a:pt x="0" y="6528816"/>
                </a:cubicBezTo>
                <a:cubicBezTo>
                  <a:pt x="0" y="6316712"/>
                  <a:pt x="171944" y="6144768"/>
                  <a:pt x="384048" y="6144768"/>
                </a:cubicBezTo>
                <a:close/>
                <a:moveTo>
                  <a:pt x="8065008" y="4608576"/>
                </a:moveTo>
                <a:cubicBezTo>
                  <a:pt x="8277112" y="4608576"/>
                  <a:pt x="8449056" y="4780520"/>
                  <a:pt x="8449056" y="4992624"/>
                </a:cubicBezTo>
                <a:cubicBezTo>
                  <a:pt x="8449056" y="5204728"/>
                  <a:pt x="8277112" y="5376672"/>
                  <a:pt x="8065008" y="5376672"/>
                </a:cubicBezTo>
                <a:cubicBezTo>
                  <a:pt x="7852904" y="5376672"/>
                  <a:pt x="7680960" y="5204728"/>
                  <a:pt x="7680960" y="4992624"/>
                </a:cubicBezTo>
                <a:cubicBezTo>
                  <a:pt x="7680960" y="4780520"/>
                  <a:pt x="7852904" y="4608576"/>
                  <a:pt x="8065008" y="4608576"/>
                </a:cubicBezTo>
                <a:close/>
                <a:moveTo>
                  <a:pt x="6528816" y="4608576"/>
                </a:moveTo>
                <a:cubicBezTo>
                  <a:pt x="6740920" y="4608576"/>
                  <a:pt x="6912864" y="4780520"/>
                  <a:pt x="6912864" y="4992624"/>
                </a:cubicBezTo>
                <a:cubicBezTo>
                  <a:pt x="6912864" y="5204728"/>
                  <a:pt x="6740920" y="5376672"/>
                  <a:pt x="6528816" y="5376672"/>
                </a:cubicBezTo>
                <a:cubicBezTo>
                  <a:pt x="6316712" y="5376672"/>
                  <a:pt x="6144768" y="5204728"/>
                  <a:pt x="6144768" y="4992624"/>
                </a:cubicBezTo>
                <a:cubicBezTo>
                  <a:pt x="6144768" y="4780520"/>
                  <a:pt x="6316712" y="4608576"/>
                  <a:pt x="6528816" y="4608576"/>
                </a:cubicBezTo>
                <a:close/>
                <a:moveTo>
                  <a:pt x="4992624" y="4608576"/>
                </a:moveTo>
                <a:cubicBezTo>
                  <a:pt x="5204728" y="4608576"/>
                  <a:pt x="5376672" y="4780520"/>
                  <a:pt x="5376672" y="4992624"/>
                </a:cubicBezTo>
                <a:cubicBezTo>
                  <a:pt x="5376672" y="5204728"/>
                  <a:pt x="5204728" y="5376672"/>
                  <a:pt x="4992624" y="5376672"/>
                </a:cubicBezTo>
                <a:cubicBezTo>
                  <a:pt x="4780520" y="5376672"/>
                  <a:pt x="4608576" y="5204728"/>
                  <a:pt x="4608576" y="4992624"/>
                </a:cubicBezTo>
                <a:cubicBezTo>
                  <a:pt x="4608576" y="4780520"/>
                  <a:pt x="4780520" y="4608576"/>
                  <a:pt x="4992624" y="4608576"/>
                </a:cubicBezTo>
                <a:close/>
                <a:moveTo>
                  <a:pt x="3456432" y="4608576"/>
                </a:moveTo>
                <a:cubicBezTo>
                  <a:pt x="3668536" y="4608576"/>
                  <a:pt x="3840480" y="4780520"/>
                  <a:pt x="3840480" y="4992624"/>
                </a:cubicBezTo>
                <a:cubicBezTo>
                  <a:pt x="3840480" y="5204728"/>
                  <a:pt x="3668536" y="5376672"/>
                  <a:pt x="3456432" y="5376672"/>
                </a:cubicBezTo>
                <a:cubicBezTo>
                  <a:pt x="3244328" y="5376672"/>
                  <a:pt x="3072384" y="5204728"/>
                  <a:pt x="3072384" y="4992624"/>
                </a:cubicBezTo>
                <a:cubicBezTo>
                  <a:pt x="3072384" y="4780520"/>
                  <a:pt x="3244328" y="4608576"/>
                  <a:pt x="3456432" y="4608576"/>
                </a:cubicBezTo>
                <a:close/>
                <a:moveTo>
                  <a:pt x="1920240" y="4608576"/>
                </a:moveTo>
                <a:cubicBezTo>
                  <a:pt x="2132344" y="4608576"/>
                  <a:pt x="2304288" y="4780520"/>
                  <a:pt x="2304288" y="4992624"/>
                </a:cubicBezTo>
                <a:cubicBezTo>
                  <a:pt x="2304288" y="5204728"/>
                  <a:pt x="2132344" y="5376672"/>
                  <a:pt x="1920240" y="5376672"/>
                </a:cubicBezTo>
                <a:cubicBezTo>
                  <a:pt x="1708136" y="5376672"/>
                  <a:pt x="1536192" y="5204728"/>
                  <a:pt x="1536192" y="4992624"/>
                </a:cubicBezTo>
                <a:cubicBezTo>
                  <a:pt x="1536192" y="4780520"/>
                  <a:pt x="1708136" y="4608576"/>
                  <a:pt x="1920240" y="4608576"/>
                </a:cubicBezTo>
                <a:close/>
                <a:moveTo>
                  <a:pt x="384048" y="4608576"/>
                </a:moveTo>
                <a:cubicBezTo>
                  <a:pt x="596152" y="4608576"/>
                  <a:pt x="768096" y="4780520"/>
                  <a:pt x="768096" y="4992624"/>
                </a:cubicBezTo>
                <a:cubicBezTo>
                  <a:pt x="768096" y="5204728"/>
                  <a:pt x="596152" y="5376672"/>
                  <a:pt x="384048" y="5376672"/>
                </a:cubicBezTo>
                <a:cubicBezTo>
                  <a:pt x="171944" y="5376672"/>
                  <a:pt x="0" y="5204728"/>
                  <a:pt x="0" y="4992624"/>
                </a:cubicBezTo>
                <a:cubicBezTo>
                  <a:pt x="0" y="4780520"/>
                  <a:pt x="171944" y="4608576"/>
                  <a:pt x="384048" y="4608576"/>
                </a:cubicBezTo>
                <a:close/>
                <a:moveTo>
                  <a:pt x="8065008" y="3072384"/>
                </a:moveTo>
                <a:cubicBezTo>
                  <a:pt x="8277112" y="3072384"/>
                  <a:pt x="8449056" y="3244328"/>
                  <a:pt x="8449056" y="3456432"/>
                </a:cubicBezTo>
                <a:cubicBezTo>
                  <a:pt x="8449056" y="3668536"/>
                  <a:pt x="8277112" y="3840480"/>
                  <a:pt x="8065008" y="3840480"/>
                </a:cubicBezTo>
                <a:cubicBezTo>
                  <a:pt x="7852904" y="3840480"/>
                  <a:pt x="7680960" y="3668536"/>
                  <a:pt x="7680960" y="3456432"/>
                </a:cubicBezTo>
                <a:cubicBezTo>
                  <a:pt x="7680960" y="3244328"/>
                  <a:pt x="7852904" y="3072384"/>
                  <a:pt x="8065008" y="3072384"/>
                </a:cubicBezTo>
                <a:close/>
                <a:moveTo>
                  <a:pt x="6528816" y="3072384"/>
                </a:moveTo>
                <a:cubicBezTo>
                  <a:pt x="6740920" y="3072384"/>
                  <a:pt x="6912864" y="3244328"/>
                  <a:pt x="6912864" y="3456432"/>
                </a:cubicBezTo>
                <a:cubicBezTo>
                  <a:pt x="6912864" y="3668536"/>
                  <a:pt x="6740920" y="3840480"/>
                  <a:pt x="6528816" y="3840480"/>
                </a:cubicBezTo>
                <a:cubicBezTo>
                  <a:pt x="6316712" y="3840480"/>
                  <a:pt x="6144768" y="3668536"/>
                  <a:pt x="6144768" y="3456432"/>
                </a:cubicBezTo>
                <a:cubicBezTo>
                  <a:pt x="6144768" y="3244328"/>
                  <a:pt x="6316712" y="3072384"/>
                  <a:pt x="6528816" y="3072384"/>
                </a:cubicBezTo>
                <a:close/>
                <a:moveTo>
                  <a:pt x="4992624" y="3072384"/>
                </a:moveTo>
                <a:cubicBezTo>
                  <a:pt x="5204728" y="3072384"/>
                  <a:pt x="5376672" y="3244328"/>
                  <a:pt x="5376672" y="3456432"/>
                </a:cubicBezTo>
                <a:cubicBezTo>
                  <a:pt x="5376672" y="3668536"/>
                  <a:pt x="5204728" y="3840480"/>
                  <a:pt x="4992624" y="3840480"/>
                </a:cubicBezTo>
                <a:cubicBezTo>
                  <a:pt x="4780520" y="3840480"/>
                  <a:pt x="4608576" y="3668536"/>
                  <a:pt x="4608576" y="3456432"/>
                </a:cubicBezTo>
                <a:cubicBezTo>
                  <a:pt x="4608576" y="3244328"/>
                  <a:pt x="4780520" y="3072384"/>
                  <a:pt x="4992624" y="3072384"/>
                </a:cubicBezTo>
                <a:close/>
                <a:moveTo>
                  <a:pt x="3456432" y="3072384"/>
                </a:moveTo>
                <a:cubicBezTo>
                  <a:pt x="3668536" y="3072384"/>
                  <a:pt x="3840480" y="3244328"/>
                  <a:pt x="3840480" y="3456432"/>
                </a:cubicBezTo>
                <a:cubicBezTo>
                  <a:pt x="3840480" y="3668536"/>
                  <a:pt x="3668536" y="3840480"/>
                  <a:pt x="3456432" y="3840480"/>
                </a:cubicBezTo>
                <a:cubicBezTo>
                  <a:pt x="3244328" y="3840480"/>
                  <a:pt x="3072384" y="3668536"/>
                  <a:pt x="3072384" y="3456432"/>
                </a:cubicBezTo>
                <a:cubicBezTo>
                  <a:pt x="3072384" y="3244328"/>
                  <a:pt x="3244328" y="3072384"/>
                  <a:pt x="3456432" y="3072384"/>
                </a:cubicBezTo>
                <a:close/>
                <a:moveTo>
                  <a:pt x="1920240" y="3072384"/>
                </a:moveTo>
                <a:cubicBezTo>
                  <a:pt x="2132344" y="3072384"/>
                  <a:pt x="2304288" y="3244328"/>
                  <a:pt x="2304288" y="3456432"/>
                </a:cubicBezTo>
                <a:cubicBezTo>
                  <a:pt x="2304288" y="3668536"/>
                  <a:pt x="2132344" y="3840480"/>
                  <a:pt x="1920240" y="3840480"/>
                </a:cubicBezTo>
                <a:cubicBezTo>
                  <a:pt x="1708136" y="3840480"/>
                  <a:pt x="1536192" y="3668536"/>
                  <a:pt x="1536192" y="3456432"/>
                </a:cubicBezTo>
                <a:cubicBezTo>
                  <a:pt x="1536192" y="3244328"/>
                  <a:pt x="1708136" y="3072384"/>
                  <a:pt x="1920240" y="3072384"/>
                </a:cubicBezTo>
                <a:close/>
                <a:moveTo>
                  <a:pt x="384048" y="3072384"/>
                </a:moveTo>
                <a:cubicBezTo>
                  <a:pt x="596152" y="3072384"/>
                  <a:pt x="768096" y="3244328"/>
                  <a:pt x="768096" y="3456432"/>
                </a:cubicBezTo>
                <a:cubicBezTo>
                  <a:pt x="768096" y="3668536"/>
                  <a:pt x="596152" y="3840480"/>
                  <a:pt x="384048" y="3840480"/>
                </a:cubicBezTo>
                <a:cubicBezTo>
                  <a:pt x="171944" y="3840480"/>
                  <a:pt x="0" y="3668536"/>
                  <a:pt x="0" y="3456432"/>
                </a:cubicBezTo>
                <a:cubicBezTo>
                  <a:pt x="0" y="3244328"/>
                  <a:pt x="171944" y="3072384"/>
                  <a:pt x="384048" y="3072384"/>
                </a:cubicBezTo>
                <a:close/>
                <a:moveTo>
                  <a:pt x="3456432" y="1536193"/>
                </a:moveTo>
                <a:cubicBezTo>
                  <a:pt x="3668536" y="1536193"/>
                  <a:pt x="3840480" y="1708137"/>
                  <a:pt x="3840480" y="1920241"/>
                </a:cubicBezTo>
                <a:cubicBezTo>
                  <a:pt x="3840480" y="2132345"/>
                  <a:pt x="3668536" y="2304289"/>
                  <a:pt x="3456432" y="2304289"/>
                </a:cubicBezTo>
                <a:cubicBezTo>
                  <a:pt x="3244328" y="2304289"/>
                  <a:pt x="3072384" y="2132345"/>
                  <a:pt x="3072384" y="1920241"/>
                </a:cubicBezTo>
                <a:cubicBezTo>
                  <a:pt x="3072384" y="1708137"/>
                  <a:pt x="3244328" y="1536193"/>
                  <a:pt x="3456432" y="1536193"/>
                </a:cubicBezTo>
                <a:close/>
                <a:moveTo>
                  <a:pt x="1920240" y="1536193"/>
                </a:moveTo>
                <a:cubicBezTo>
                  <a:pt x="2132344" y="1536193"/>
                  <a:pt x="2304288" y="1708138"/>
                  <a:pt x="2304288" y="1920242"/>
                </a:cubicBezTo>
                <a:cubicBezTo>
                  <a:pt x="2304288" y="2132346"/>
                  <a:pt x="2132344" y="2304290"/>
                  <a:pt x="1920240" y="2304290"/>
                </a:cubicBezTo>
                <a:cubicBezTo>
                  <a:pt x="1708136" y="2304290"/>
                  <a:pt x="1536192" y="2132346"/>
                  <a:pt x="1536192" y="1920242"/>
                </a:cubicBezTo>
                <a:cubicBezTo>
                  <a:pt x="1536192" y="1708138"/>
                  <a:pt x="1708136" y="1536193"/>
                  <a:pt x="1920240" y="1536193"/>
                </a:cubicBezTo>
                <a:close/>
                <a:moveTo>
                  <a:pt x="384048" y="1536193"/>
                </a:moveTo>
                <a:cubicBezTo>
                  <a:pt x="596152" y="1536193"/>
                  <a:pt x="768096" y="1708138"/>
                  <a:pt x="768096" y="1920242"/>
                </a:cubicBezTo>
                <a:cubicBezTo>
                  <a:pt x="768096" y="2132346"/>
                  <a:pt x="596152" y="2304290"/>
                  <a:pt x="384048" y="2304290"/>
                </a:cubicBezTo>
                <a:cubicBezTo>
                  <a:pt x="171944" y="2304290"/>
                  <a:pt x="0" y="2132346"/>
                  <a:pt x="0" y="1920242"/>
                </a:cubicBezTo>
                <a:cubicBezTo>
                  <a:pt x="0" y="1708138"/>
                  <a:pt x="171944" y="1536193"/>
                  <a:pt x="384048" y="1536193"/>
                </a:cubicBezTo>
                <a:close/>
                <a:moveTo>
                  <a:pt x="4992624" y="1536193"/>
                </a:moveTo>
                <a:cubicBezTo>
                  <a:pt x="5204728" y="1536193"/>
                  <a:pt x="5376672" y="1708137"/>
                  <a:pt x="5376672" y="1920241"/>
                </a:cubicBezTo>
                <a:cubicBezTo>
                  <a:pt x="5376672" y="2132345"/>
                  <a:pt x="5204728" y="2304289"/>
                  <a:pt x="4992624" y="2304289"/>
                </a:cubicBezTo>
                <a:cubicBezTo>
                  <a:pt x="4780520" y="2304289"/>
                  <a:pt x="4608576" y="2132345"/>
                  <a:pt x="4608576" y="1920241"/>
                </a:cubicBezTo>
                <a:cubicBezTo>
                  <a:pt x="4608576" y="1708137"/>
                  <a:pt x="4780520" y="1536193"/>
                  <a:pt x="4992624" y="1536193"/>
                </a:cubicBezTo>
                <a:close/>
                <a:moveTo>
                  <a:pt x="6528816" y="1536192"/>
                </a:moveTo>
                <a:cubicBezTo>
                  <a:pt x="6740920" y="1536192"/>
                  <a:pt x="6912864" y="1708136"/>
                  <a:pt x="6912864" y="1920240"/>
                </a:cubicBezTo>
                <a:cubicBezTo>
                  <a:pt x="6912864" y="2132344"/>
                  <a:pt x="6740920" y="2304288"/>
                  <a:pt x="6528816" y="2304288"/>
                </a:cubicBezTo>
                <a:cubicBezTo>
                  <a:pt x="6316712" y="2304288"/>
                  <a:pt x="6144768" y="2132344"/>
                  <a:pt x="6144768" y="1920240"/>
                </a:cubicBezTo>
                <a:cubicBezTo>
                  <a:pt x="6144768" y="1708136"/>
                  <a:pt x="6316712" y="1536192"/>
                  <a:pt x="6528816" y="1536192"/>
                </a:cubicBezTo>
                <a:close/>
                <a:moveTo>
                  <a:pt x="8065008" y="1536192"/>
                </a:moveTo>
                <a:cubicBezTo>
                  <a:pt x="8277112" y="1536192"/>
                  <a:pt x="8449056" y="1708136"/>
                  <a:pt x="8449056" y="1920240"/>
                </a:cubicBezTo>
                <a:cubicBezTo>
                  <a:pt x="8449056" y="2132344"/>
                  <a:pt x="8277112" y="2304288"/>
                  <a:pt x="8065008" y="2304288"/>
                </a:cubicBezTo>
                <a:cubicBezTo>
                  <a:pt x="7852904" y="2304288"/>
                  <a:pt x="7680960" y="2132344"/>
                  <a:pt x="7680960" y="1920240"/>
                </a:cubicBezTo>
                <a:cubicBezTo>
                  <a:pt x="7680960" y="1708136"/>
                  <a:pt x="7852904" y="1536192"/>
                  <a:pt x="8065008" y="1536192"/>
                </a:cubicBezTo>
                <a:close/>
                <a:moveTo>
                  <a:pt x="384048" y="2"/>
                </a:moveTo>
                <a:cubicBezTo>
                  <a:pt x="596152" y="2"/>
                  <a:pt x="768096" y="171946"/>
                  <a:pt x="768096" y="384050"/>
                </a:cubicBezTo>
                <a:cubicBezTo>
                  <a:pt x="768096" y="596154"/>
                  <a:pt x="596152" y="768098"/>
                  <a:pt x="384048" y="768098"/>
                </a:cubicBezTo>
                <a:cubicBezTo>
                  <a:pt x="171944" y="768098"/>
                  <a:pt x="0" y="596154"/>
                  <a:pt x="0" y="384050"/>
                </a:cubicBezTo>
                <a:cubicBezTo>
                  <a:pt x="0" y="171946"/>
                  <a:pt x="171944" y="2"/>
                  <a:pt x="384048" y="2"/>
                </a:cubicBezTo>
                <a:close/>
                <a:moveTo>
                  <a:pt x="1920240" y="2"/>
                </a:moveTo>
                <a:cubicBezTo>
                  <a:pt x="2132344" y="2"/>
                  <a:pt x="2304288" y="171946"/>
                  <a:pt x="2304288" y="384050"/>
                </a:cubicBezTo>
                <a:cubicBezTo>
                  <a:pt x="2304288" y="596154"/>
                  <a:pt x="2132344" y="768098"/>
                  <a:pt x="1920240" y="768098"/>
                </a:cubicBezTo>
                <a:cubicBezTo>
                  <a:pt x="1708136" y="768098"/>
                  <a:pt x="1536192" y="596154"/>
                  <a:pt x="1536192" y="384050"/>
                </a:cubicBezTo>
                <a:cubicBezTo>
                  <a:pt x="1536192" y="171946"/>
                  <a:pt x="1708136" y="2"/>
                  <a:pt x="1920240" y="2"/>
                </a:cubicBezTo>
                <a:close/>
                <a:moveTo>
                  <a:pt x="3456432" y="1"/>
                </a:moveTo>
                <a:cubicBezTo>
                  <a:pt x="3668536" y="1"/>
                  <a:pt x="3840480" y="171945"/>
                  <a:pt x="3840480" y="384049"/>
                </a:cubicBezTo>
                <a:cubicBezTo>
                  <a:pt x="3840480" y="596153"/>
                  <a:pt x="3668536" y="768098"/>
                  <a:pt x="3456432" y="768098"/>
                </a:cubicBezTo>
                <a:cubicBezTo>
                  <a:pt x="3244328" y="768098"/>
                  <a:pt x="3072384" y="596153"/>
                  <a:pt x="3072384" y="384049"/>
                </a:cubicBezTo>
                <a:cubicBezTo>
                  <a:pt x="3072384" y="171945"/>
                  <a:pt x="3244328" y="1"/>
                  <a:pt x="3456432" y="1"/>
                </a:cubicBezTo>
                <a:close/>
                <a:moveTo>
                  <a:pt x="4992624" y="1"/>
                </a:moveTo>
                <a:cubicBezTo>
                  <a:pt x="5204728" y="1"/>
                  <a:pt x="5376672" y="171945"/>
                  <a:pt x="5376672" y="384049"/>
                </a:cubicBezTo>
                <a:cubicBezTo>
                  <a:pt x="5376672" y="596153"/>
                  <a:pt x="5204728" y="768097"/>
                  <a:pt x="4992624" y="768097"/>
                </a:cubicBezTo>
                <a:cubicBezTo>
                  <a:pt x="4780520" y="768097"/>
                  <a:pt x="4608576" y="596153"/>
                  <a:pt x="4608576" y="384049"/>
                </a:cubicBezTo>
                <a:cubicBezTo>
                  <a:pt x="4608576" y="171945"/>
                  <a:pt x="4780520" y="1"/>
                  <a:pt x="4992624" y="1"/>
                </a:cubicBezTo>
                <a:close/>
                <a:moveTo>
                  <a:pt x="6528816" y="1"/>
                </a:moveTo>
                <a:cubicBezTo>
                  <a:pt x="6740920" y="1"/>
                  <a:pt x="6912864" y="171945"/>
                  <a:pt x="6912864" y="384049"/>
                </a:cubicBezTo>
                <a:cubicBezTo>
                  <a:pt x="6912864" y="596153"/>
                  <a:pt x="6740920" y="768097"/>
                  <a:pt x="6528816" y="768097"/>
                </a:cubicBezTo>
                <a:cubicBezTo>
                  <a:pt x="6316712" y="768097"/>
                  <a:pt x="6144768" y="596153"/>
                  <a:pt x="6144768" y="384049"/>
                </a:cubicBezTo>
                <a:cubicBezTo>
                  <a:pt x="6144768" y="171945"/>
                  <a:pt x="6316712" y="1"/>
                  <a:pt x="6528816" y="1"/>
                </a:cubicBezTo>
                <a:close/>
                <a:moveTo>
                  <a:pt x="8065008" y="0"/>
                </a:moveTo>
                <a:cubicBezTo>
                  <a:pt x="8277112" y="0"/>
                  <a:pt x="8449056" y="171944"/>
                  <a:pt x="8449056" y="384048"/>
                </a:cubicBezTo>
                <a:cubicBezTo>
                  <a:pt x="8449056" y="596152"/>
                  <a:pt x="8277112" y="768096"/>
                  <a:pt x="8065008" y="768096"/>
                </a:cubicBezTo>
                <a:cubicBezTo>
                  <a:pt x="7852904" y="768096"/>
                  <a:pt x="7680960" y="596152"/>
                  <a:pt x="7680960" y="384048"/>
                </a:cubicBezTo>
                <a:cubicBezTo>
                  <a:pt x="7680960" y="171944"/>
                  <a:pt x="7852904" y="0"/>
                  <a:pt x="80650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77"/>
            </a:endParaRPr>
          </a:p>
        </p:txBody>
      </p:sp>
      <p:pic>
        <p:nvPicPr>
          <p:cNvPr id="3074" name="Picture 2" descr="Capitán América | Disney Wiki | Fandom">
            <a:extLst>
              <a:ext uri="{FF2B5EF4-FFF2-40B4-BE49-F238E27FC236}">
                <a16:creationId xmlns:a16="http://schemas.microsoft.com/office/drawing/2014/main" id="{223DF723-AE64-0C45-84E2-6C0A0E28A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98" y="645980"/>
            <a:ext cx="3370262" cy="42018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AB7F339-C236-6D41-88EC-02F039365F66}"/>
              </a:ext>
            </a:extLst>
          </p:cNvPr>
          <p:cNvSpPr txBox="1"/>
          <p:nvPr/>
        </p:nvSpPr>
        <p:spPr>
          <a:xfrm>
            <a:off x="760609" y="4031016"/>
            <a:ext cx="3764093" cy="1690847"/>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Phare </a:t>
            </a:r>
          </a:p>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Here</a:t>
            </a:r>
          </a:p>
        </p:txBody>
      </p:sp>
      <p:sp>
        <p:nvSpPr>
          <p:cNvPr id="12" name="TextBox 11">
            <a:extLst>
              <a:ext uri="{FF2B5EF4-FFF2-40B4-BE49-F238E27FC236}">
                <a16:creationId xmlns:a16="http://schemas.microsoft.com/office/drawing/2014/main" id="{42646768-1AA2-BE40-8D58-0EF21553EF3B}"/>
              </a:ext>
            </a:extLst>
          </p:cNvPr>
          <p:cNvSpPr txBox="1"/>
          <p:nvPr/>
        </p:nvSpPr>
        <p:spPr>
          <a:xfrm>
            <a:off x="760609" y="5572121"/>
            <a:ext cx="6299200" cy="579646"/>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5" name="Picture Placeholder 4">
            <a:extLst>
              <a:ext uri="{FF2B5EF4-FFF2-40B4-BE49-F238E27FC236}">
                <a16:creationId xmlns:a16="http://schemas.microsoft.com/office/drawing/2014/main" id="{C4E4E072-0999-C041-A5DF-3613357E1950}"/>
              </a:ext>
            </a:extLst>
          </p:cNvPr>
          <p:cNvSpPr>
            <a:spLocks noGrp="1"/>
          </p:cNvSpPr>
          <p:nvPr>
            <p:ph type="pic" sz="quarter" idx="10"/>
          </p:nvPr>
        </p:nvSpPr>
        <p:spPr/>
        <p:txBody>
          <a:bodyPr/>
          <a:lstStyle/>
          <a:p>
            <a:endParaRPr lang="es-CO"/>
          </a:p>
        </p:txBody>
      </p:sp>
      <p:pic>
        <p:nvPicPr>
          <p:cNvPr id="9" name="Picture 8">
            <a:extLst>
              <a:ext uri="{FF2B5EF4-FFF2-40B4-BE49-F238E27FC236}">
                <a16:creationId xmlns:a16="http://schemas.microsoft.com/office/drawing/2014/main" id="{FF3F128B-4156-424C-BF52-22314072B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5125" y="-28575"/>
            <a:ext cx="3943889" cy="3727456"/>
          </a:xfrm>
          <a:prstGeom prst="rect">
            <a:avLst/>
          </a:prstGeom>
        </p:spPr>
      </p:pic>
    </p:spTree>
    <p:extLst>
      <p:ext uri="{BB962C8B-B14F-4D97-AF65-F5344CB8AC3E}">
        <p14:creationId xmlns:p14="http://schemas.microsoft.com/office/powerpoint/2010/main" val="132083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a:extLst>
              <a:ext uri="{FF2B5EF4-FFF2-40B4-BE49-F238E27FC236}">
                <a16:creationId xmlns:a16="http://schemas.microsoft.com/office/drawing/2014/main" id="{79130C12-A36C-074E-B02E-3BC6122A6F7C}"/>
              </a:ext>
            </a:extLst>
          </p:cNvPr>
          <p:cNvSpPr>
            <a:spLocks noChangeArrowheads="1"/>
          </p:cNvSpPr>
          <p:nvPr/>
        </p:nvSpPr>
        <p:spPr bwMode="auto">
          <a:xfrm>
            <a:off x="1588" y="0"/>
            <a:ext cx="12188825" cy="6858000"/>
          </a:xfrm>
          <a:prstGeom prst="rect">
            <a:avLst/>
          </a:prstGeom>
          <a:gradFill flip="none" rotWithShape="1">
            <a:gsLst>
              <a:gs pos="74000">
                <a:schemeClr val="accent3"/>
              </a:gs>
              <a:gs pos="0">
                <a:schemeClr val="accent1"/>
              </a:gs>
              <a:gs pos="100000">
                <a:schemeClr val="accent6">
                  <a:lumMod val="50000"/>
                </a:schemeClr>
              </a:gs>
            </a:gsLst>
            <a:path path="circle">
              <a:fillToRect l="50000" t="50000" r="50000" b="50000"/>
            </a:path>
            <a:tileRect/>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30" name="Picture Placeholder 27">
            <a:extLst>
              <a:ext uri="{FF2B5EF4-FFF2-40B4-BE49-F238E27FC236}">
                <a16:creationId xmlns:a16="http://schemas.microsoft.com/office/drawing/2014/main" id="{C67BDC0F-D720-D14F-9911-39FFB340FF3F}"/>
              </a:ext>
            </a:extLst>
          </p:cNvPr>
          <p:cNvSpPr txBox="1">
            <a:spLocks/>
          </p:cNvSpPr>
          <p:nvPr/>
        </p:nvSpPr>
        <p:spPr>
          <a:xfrm>
            <a:off x="803910" y="0"/>
            <a:ext cx="5150955"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a:lstStyle/>
          <a:p>
            <a:endParaRPr lang="es-CO"/>
          </a:p>
        </p:txBody>
      </p:sp>
      <p:sp>
        <p:nvSpPr>
          <p:cNvPr id="31" name="Picture Placeholder 28">
            <a:extLst>
              <a:ext uri="{FF2B5EF4-FFF2-40B4-BE49-F238E27FC236}">
                <a16:creationId xmlns:a16="http://schemas.microsoft.com/office/drawing/2014/main" id="{CD78B23E-8DDB-B34F-B24A-66CE730DD3DC}"/>
              </a:ext>
            </a:extLst>
          </p:cNvPr>
          <p:cNvSpPr txBox="1">
            <a:spLocks/>
          </p:cNvSpPr>
          <p:nvPr/>
        </p:nvSpPr>
        <p:spPr>
          <a:xfrm>
            <a:off x="6237136" y="0"/>
            <a:ext cx="5150955" cy="3414337"/>
          </a:xfrm>
          <a:custGeom>
            <a:avLst/>
            <a:gdLst>
              <a:gd name="connsiteX0" fmla="*/ 5787241 w 10301909"/>
              <a:gd name="connsiteY0" fmla="*/ 0 h 6828673"/>
              <a:gd name="connsiteX1" fmla="*/ 9135545 w 10301909"/>
              <a:gd name="connsiteY1" fmla="*/ 0 h 6828673"/>
              <a:gd name="connsiteX2" fmla="*/ 10297426 w 10301909"/>
              <a:gd name="connsiteY2" fmla="*/ 4336200 h 6828673"/>
              <a:gd name="connsiteX3" fmla="*/ 10205057 w 10301909"/>
              <a:gd name="connsiteY3" fmla="*/ 4496190 h 6828673"/>
              <a:gd name="connsiteX4" fmla="*/ 1516839 w 10301909"/>
              <a:gd name="connsiteY4" fmla="*/ 6824190 h 6828673"/>
              <a:gd name="connsiteX5" fmla="*/ 1356849 w 10301909"/>
              <a:gd name="connsiteY5" fmla="*/ 6731820 h 6828673"/>
              <a:gd name="connsiteX6" fmla="*/ 4484 w 10301909"/>
              <a:gd name="connsiteY6" fmla="*/ 1684725 h 6828673"/>
              <a:gd name="connsiteX7" fmla="*/ 96854 w 10301909"/>
              <a:gd name="connsiteY7" fmla="*/ 1524735 h 682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1909" h="6828673">
                <a:moveTo>
                  <a:pt x="5787241" y="0"/>
                </a:moveTo>
                <a:lnTo>
                  <a:pt x="9135545" y="0"/>
                </a:lnTo>
                <a:lnTo>
                  <a:pt x="10297426" y="4336200"/>
                </a:lnTo>
                <a:cubicBezTo>
                  <a:pt x="10316099" y="4405888"/>
                  <a:pt x="10274745" y="4477517"/>
                  <a:pt x="10205057" y="4496190"/>
                </a:cubicBezTo>
                <a:lnTo>
                  <a:pt x="1516839" y="6824190"/>
                </a:lnTo>
                <a:cubicBezTo>
                  <a:pt x="1447151" y="6842863"/>
                  <a:pt x="1375521" y="6801508"/>
                  <a:pt x="1356849" y="6731820"/>
                </a:cubicBezTo>
                <a:lnTo>
                  <a:pt x="4484" y="1684725"/>
                </a:lnTo>
                <a:cubicBezTo>
                  <a:pt x="-14189" y="1615037"/>
                  <a:pt x="27166" y="1543408"/>
                  <a:pt x="96854" y="1524735"/>
                </a:cubicBezTo>
                <a:close/>
              </a:path>
            </a:pathLst>
          </a:custGeom>
          <a:solidFill>
            <a:schemeClr val="bg2">
              <a:lumMod val="95000"/>
            </a:schemeClr>
          </a:solidFill>
          <a:ln>
            <a:noFill/>
          </a:ln>
          <a:effectLst/>
        </p:spPr>
        <p:txBody>
          <a:bodyPr/>
          <a:lstStyle/>
          <a:p>
            <a:endParaRPr lang="es-CO"/>
          </a:p>
        </p:txBody>
      </p:sp>
      <p:sp>
        <p:nvSpPr>
          <p:cNvPr id="14" name="Rounded Rectangle 13">
            <a:extLst>
              <a:ext uri="{FF2B5EF4-FFF2-40B4-BE49-F238E27FC236}">
                <a16:creationId xmlns:a16="http://schemas.microsoft.com/office/drawing/2014/main" id="{5FEF3E49-C39E-8B45-8A0E-CEE957AF7ACD}"/>
              </a:ext>
            </a:extLst>
          </p:cNvPr>
          <p:cNvSpPr/>
          <p:nvPr/>
        </p:nvSpPr>
        <p:spPr>
          <a:xfrm rot="20700000">
            <a:off x="937783" y="53697"/>
            <a:ext cx="4883907" cy="2908819"/>
          </a:xfrm>
          <a:prstGeom prst="roundRect">
            <a:avLst>
              <a:gd name="adj" fmla="val 2293"/>
            </a:avLst>
          </a:prstGeom>
          <a:solidFill>
            <a:srgbClr val="131316">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Light" pitchFamily="2" charset="77"/>
            </a:endParaRPr>
          </a:p>
        </p:txBody>
      </p:sp>
      <p:sp>
        <p:nvSpPr>
          <p:cNvPr id="26" name="Rounded Rectangle 25">
            <a:extLst>
              <a:ext uri="{FF2B5EF4-FFF2-40B4-BE49-F238E27FC236}">
                <a16:creationId xmlns:a16="http://schemas.microsoft.com/office/drawing/2014/main" id="{F1A472F3-F8AA-2441-A0E0-A8FD0D746348}"/>
              </a:ext>
            </a:extLst>
          </p:cNvPr>
          <p:cNvSpPr/>
          <p:nvPr/>
        </p:nvSpPr>
        <p:spPr>
          <a:xfrm rot="20700000">
            <a:off x="6370311" y="53697"/>
            <a:ext cx="4883907" cy="2908819"/>
          </a:xfrm>
          <a:prstGeom prst="roundRect">
            <a:avLst>
              <a:gd name="adj" fmla="val 2293"/>
            </a:avLst>
          </a:prstGeom>
          <a:solidFill>
            <a:srgbClr val="131316">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Poppins Light" pitchFamily="2" charset="77"/>
            </a:endParaRPr>
          </a:p>
        </p:txBody>
      </p:sp>
      <p:sp>
        <p:nvSpPr>
          <p:cNvPr id="16" name="TextBox 15">
            <a:extLst>
              <a:ext uri="{FF2B5EF4-FFF2-40B4-BE49-F238E27FC236}">
                <a16:creationId xmlns:a16="http://schemas.microsoft.com/office/drawing/2014/main" id="{4633385C-B3AB-EC45-AC4F-187D6C050B18}"/>
              </a:ext>
            </a:extLst>
          </p:cNvPr>
          <p:cNvSpPr txBox="1"/>
          <p:nvPr/>
        </p:nvSpPr>
        <p:spPr>
          <a:xfrm>
            <a:off x="1245292" y="5183647"/>
            <a:ext cx="6299200" cy="579646"/>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17" name="TextBox 16">
            <a:extLst>
              <a:ext uri="{FF2B5EF4-FFF2-40B4-BE49-F238E27FC236}">
                <a16:creationId xmlns:a16="http://schemas.microsoft.com/office/drawing/2014/main" id="{98C2BB9B-B340-224B-ACF8-336333CE9321}"/>
              </a:ext>
            </a:extLst>
          </p:cNvPr>
          <p:cNvSpPr txBox="1"/>
          <p:nvPr/>
        </p:nvSpPr>
        <p:spPr>
          <a:xfrm>
            <a:off x="1245292" y="4352896"/>
            <a:ext cx="5827021" cy="882934"/>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Phare Here</a:t>
            </a:r>
          </a:p>
        </p:txBody>
      </p:sp>
      <p:sp>
        <p:nvSpPr>
          <p:cNvPr id="13" name="Picture Placeholder 12">
            <a:extLst>
              <a:ext uri="{FF2B5EF4-FFF2-40B4-BE49-F238E27FC236}">
                <a16:creationId xmlns:a16="http://schemas.microsoft.com/office/drawing/2014/main" id="{756E1CEA-2E6D-CF43-9A89-7C0ADCD12524}"/>
              </a:ext>
            </a:extLst>
          </p:cNvPr>
          <p:cNvSpPr>
            <a:spLocks noGrp="1"/>
          </p:cNvSpPr>
          <p:nvPr>
            <p:ph type="pic" sz="quarter" idx="10"/>
          </p:nvPr>
        </p:nvSpPr>
        <p:spPr/>
        <p:txBody>
          <a:bodyPr/>
          <a:lstStyle/>
          <a:p>
            <a:endParaRPr lang="es-CO"/>
          </a:p>
        </p:txBody>
      </p:sp>
      <p:sp>
        <p:nvSpPr>
          <p:cNvPr id="22" name="Picture Placeholder 21">
            <a:extLst>
              <a:ext uri="{FF2B5EF4-FFF2-40B4-BE49-F238E27FC236}">
                <a16:creationId xmlns:a16="http://schemas.microsoft.com/office/drawing/2014/main" id="{F7A3DEAF-9080-104D-95FE-0151A6E3C1B1}"/>
              </a:ext>
            </a:extLst>
          </p:cNvPr>
          <p:cNvSpPr>
            <a:spLocks noGrp="1"/>
          </p:cNvSpPr>
          <p:nvPr>
            <p:ph type="pic" sz="quarter" idx="11"/>
          </p:nvPr>
        </p:nvSpPr>
        <p:spPr/>
        <p:txBody>
          <a:bodyPr/>
          <a:lstStyle/>
          <a:p>
            <a:endParaRPr lang="es-CO"/>
          </a:p>
        </p:txBody>
      </p:sp>
      <p:pic>
        <p:nvPicPr>
          <p:cNvPr id="20" name="Picture 19">
            <a:extLst>
              <a:ext uri="{FF2B5EF4-FFF2-40B4-BE49-F238E27FC236}">
                <a16:creationId xmlns:a16="http://schemas.microsoft.com/office/drawing/2014/main" id="{0BC8AC08-27D0-F84E-9AA2-44593966A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796" y="839441"/>
            <a:ext cx="2842289" cy="2574896"/>
          </a:xfrm>
          <a:prstGeom prst="rect">
            <a:avLst/>
          </a:prstGeom>
        </p:spPr>
      </p:pic>
    </p:spTree>
    <p:extLst>
      <p:ext uri="{BB962C8B-B14F-4D97-AF65-F5344CB8AC3E}">
        <p14:creationId xmlns:p14="http://schemas.microsoft.com/office/powerpoint/2010/main" val="288695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8000B9BA-89E0-6C43-A40F-FDA6ADD4F7F8}"/>
              </a:ext>
            </a:extLst>
          </p:cNvPr>
          <p:cNvSpPr>
            <a:spLocks noChangeArrowheads="1"/>
          </p:cNvSpPr>
          <p:nvPr/>
        </p:nvSpPr>
        <p:spPr bwMode="auto">
          <a:xfrm>
            <a:off x="1588" y="0"/>
            <a:ext cx="12188825" cy="6858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pic>
        <p:nvPicPr>
          <p:cNvPr id="4102" name="Picture 6" descr="Iron Man PNG">
            <a:extLst>
              <a:ext uri="{FF2B5EF4-FFF2-40B4-BE49-F238E27FC236}">
                <a16:creationId xmlns:a16="http://schemas.microsoft.com/office/drawing/2014/main" id="{1A01D7E1-0DA9-7746-BE52-746FD40B7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300" y="680758"/>
            <a:ext cx="4189560" cy="44481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F639A95-415E-374B-B4A4-D15AF1508720}"/>
              </a:ext>
            </a:extLst>
          </p:cNvPr>
          <p:cNvSpPr txBox="1"/>
          <p:nvPr/>
        </p:nvSpPr>
        <p:spPr>
          <a:xfrm>
            <a:off x="7183252" y="3438086"/>
            <a:ext cx="3764093" cy="1690847"/>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Phare </a:t>
            </a:r>
          </a:p>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Here</a:t>
            </a:r>
          </a:p>
        </p:txBody>
      </p:sp>
      <p:sp>
        <p:nvSpPr>
          <p:cNvPr id="16" name="TextBox 15">
            <a:extLst>
              <a:ext uri="{FF2B5EF4-FFF2-40B4-BE49-F238E27FC236}">
                <a16:creationId xmlns:a16="http://schemas.microsoft.com/office/drawing/2014/main" id="{CECCECFD-7DD0-9A4C-BA3E-685583B9C0FF}"/>
              </a:ext>
            </a:extLst>
          </p:cNvPr>
          <p:cNvSpPr txBox="1"/>
          <p:nvPr/>
        </p:nvSpPr>
        <p:spPr>
          <a:xfrm>
            <a:off x="7222127" y="5128933"/>
            <a:ext cx="3595502" cy="823302"/>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5" name="Picture Placeholder 4">
            <a:extLst>
              <a:ext uri="{FF2B5EF4-FFF2-40B4-BE49-F238E27FC236}">
                <a16:creationId xmlns:a16="http://schemas.microsoft.com/office/drawing/2014/main" id="{7D0190A6-9CB2-4149-B5F3-962BE3270FAA}"/>
              </a:ext>
            </a:extLst>
          </p:cNvPr>
          <p:cNvSpPr>
            <a:spLocks noGrp="1"/>
          </p:cNvSpPr>
          <p:nvPr>
            <p:ph type="pic" sz="quarter" idx="10"/>
          </p:nvPr>
        </p:nvSpPr>
        <p:spPr/>
        <p:txBody>
          <a:bodyPr/>
          <a:lstStyle/>
          <a:p>
            <a:endParaRPr lang="es-CO"/>
          </a:p>
        </p:txBody>
      </p:sp>
      <p:sp>
        <p:nvSpPr>
          <p:cNvPr id="10" name="Freeform 9">
            <a:extLst>
              <a:ext uri="{FF2B5EF4-FFF2-40B4-BE49-F238E27FC236}">
                <a16:creationId xmlns:a16="http://schemas.microsoft.com/office/drawing/2014/main" id="{CAD8DDA7-7ED2-6F46-89DF-9FD612F15A65}"/>
              </a:ext>
            </a:extLst>
          </p:cNvPr>
          <p:cNvSpPr>
            <a:spLocks noChangeArrowheads="1"/>
          </p:cNvSpPr>
          <p:nvPr/>
        </p:nvSpPr>
        <p:spPr bwMode="auto">
          <a:xfrm rot="10800000">
            <a:off x="1293628" y="849812"/>
            <a:ext cx="5655442" cy="5627188"/>
          </a:xfrm>
          <a:custGeom>
            <a:avLst/>
            <a:gdLst>
              <a:gd name="connsiteX0" fmla="*/ 2372252 w 2503838"/>
              <a:gd name="connsiteY0" fmla="*/ 2486884 h 2491329"/>
              <a:gd name="connsiteX1" fmla="*/ 2392713 w 2503838"/>
              <a:gd name="connsiteY1" fmla="*/ 2491329 h 2491329"/>
              <a:gd name="connsiteX2" fmla="*/ 2361316 w 2503838"/>
              <a:gd name="connsiteY2" fmla="*/ 2488789 h 2491329"/>
              <a:gd name="connsiteX3" fmla="*/ 2245061 w 2503838"/>
              <a:gd name="connsiteY3" fmla="*/ 2482121 h 2491329"/>
              <a:gd name="connsiteX4" fmla="*/ 2215266 w 2503838"/>
              <a:gd name="connsiteY4" fmla="*/ 2482651 h 2491329"/>
              <a:gd name="connsiteX5" fmla="*/ 2245061 w 2503838"/>
              <a:gd name="connsiteY5" fmla="*/ 2482121 h 2491329"/>
              <a:gd name="connsiteX6" fmla="*/ 412781 w 2503838"/>
              <a:gd name="connsiteY6" fmla="*/ 2480335 h 2491329"/>
              <a:gd name="connsiteX7" fmla="*/ 400158 w 2503838"/>
              <a:gd name="connsiteY7" fmla="*/ 2481060 h 2491329"/>
              <a:gd name="connsiteX8" fmla="*/ 410958 w 2503838"/>
              <a:gd name="connsiteY8" fmla="*/ 2483220 h 2491329"/>
              <a:gd name="connsiteX9" fmla="*/ 412781 w 2503838"/>
              <a:gd name="connsiteY9" fmla="*/ 2480335 h 2491329"/>
              <a:gd name="connsiteX10" fmla="*/ 2423229 w 2503838"/>
              <a:gd name="connsiteY10" fmla="*/ 2478946 h 2491329"/>
              <a:gd name="connsiteX11" fmla="*/ 2449856 w 2503838"/>
              <a:gd name="connsiteY11" fmla="*/ 2480005 h 2491329"/>
              <a:gd name="connsiteX12" fmla="*/ 2430786 w 2503838"/>
              <a:gd name="connsiteY12" fmla="*/ 2488118 h 2491329"/>
              <a:gd name="connsiteX13" fmla="*/ 2485547 w 2503838"/>
              <a:gd name="connsiteY13" fmla="*/ 2440722 h 2491329"/>
              <a:gd name="connsiteX14" fmla="*/ 2489559 w 2503838"/>
              <a:gd name="connsiteY14" fmla="*/ 2455071 h 2491329"/>
              <a:gd name="connsiteX15" fmla="*/ 2483347 w 2503838"/>
              <a:gd name="connsiteY15" fmla="*/ 2443916 h 2491329"/>
              <a:gd name="connsiteX16" fmla="*/ 2485547 w 2503838"/>
              <a:gd name="connsiteY16" fmla="*/ 2440722 h 2491329"/>
              <a:gd name="connsiteX17" fmla="*/ 253997 w 2503838"/>
              <a:gd name="connsiteY17" fmla="*/ 2435240 h 2491329"/>
              <a:gd name="connsiteX18" fmla="*/ 245468 w 2503838"/>
              <a:gd name="connsiteY18" fmla="*/ 2437274 h 2491329"/>
              <a:gd name="connsiteX19" fmla="*/ 242004 w 2503838"/>
              <a:gd name="connsiteY19" fmla="*/ 2436481 h 2491329"/>
              <a:gd name="connsiteX20" fmla="*/ 253997 w 2503838"/>
              <a:gd name="connsiteY20" fmla="*/ 2435240 h 2491329"/>
              <a:gd name="connsiteX21" fmla="*/ 2466091 w 2503838"/>
              <a:gd name="connsiteY21" fmla="*/ 2178909 h 2491329"/>
              <a:gd name="connsiteX22" fmla="*/ 2472088 w 2503838"/>
              <a:gd name="connsiteY22" fmla="*/ 2213470 h 2491329"/>
              <a:gd name="connsiteX23" fmla="*/ 2469619 w 2503838"/>
              <a:gd name="connsiteY23" fmla="*/ 2209469 h 2491329"/>
              <a:gd name="connsiteX24" fmla="*/ 2469386 w 2503838"/>
              <a:gd name="connsiteY24" fmla="*/ 1989996 h 2491329"/>
              <a:gd name="connsiteX25" fmla="*/ 2473672 w 2503838"/>
              <a:gd name="connsiteY25" fmla="*/ 2132512 h 2491329"/>
              <a:gd name="connsiteX26" fmla="*/ 2465456 w 2503838"/>
              <a:gd name="connsiteY26" fmla="*/ 2114922 h 2491329"/>
              <a:gd name="connsiteX27" fmla="*/ 2467600 w 2503838"/>
              <a:gd name="connsiteY27" fmla="*/ 2108101 h 2491329"/>
              <a:gd name="connsiteX28" fmla="*/ 2469386 w 2503838"/>
              <a:gd name="connsiteY28" fmla="*/ 1989996 h 2491329"/>
              <a:gd name="connsiteX29" fmla="*/ 2459741 w 2503838"/>
              <a:gd name="connsiteY29" fmla="*/ 1978742 h 2491329"/>
              <a:gd name="connsiteX30" fmla="*/ 2460094 w 2503838"/>
              <a:gd name="connsiteY30" fmla="*/ 2021385 h 2491329"/>
              <a:gd name="connsiteX31" fmla="*/ 2456566 w 2503838"/>
              <a:gd name="connsiteY31" fmla="*/ 2001509 h 2491329"/>
              <a:gd name="connsiteX32" fmla="*/ 2492709 w 2503838"/>
              <a:gd name="connsiteY32" fmla="*/ 1889423 h 2491329"/>
              <a:gd name="connsiteX33" fmla="*/ 2492574 w 2503838"/>
              <a:gd name="connsiteY33" fmla="*/ 1890150 h 2491329"/>
              <a:gd name="connsiteX34" fmla="*/ 2492341 w 2503838"/>
              <a:gd name="connsiteY34" fmla="*/ 1891398 h 2491329"/>
              <a:gd name="connsiteX35" fmla="*/ 2489557 w 2503838"/>
              <a:gd name="connsiteY35" fmla="*/ 1868949 h 2491329"/>
              <a:gd name="connsiteX36" fmla="*/ 2492682 w 2503838"/>
              <a:gd name="connsiteY36" fmla="*/ 1872424 h 2491329"/>
              <a:gd name="connsiteX37" fmla="*/ 2492341 w 2503838"/>
              <a:gd name="connsiteY37" fmla="*/ 1891398 h 2491329"/>
              <a:gd name="connsiteX38" fmla="*/ 2492285 w 2503838"/>
              <a:gd name="connsiteY38" fmla="*/ 1894520 h 2491329"/>
              <a:gd name="connsiteX39" fmla="*/ 2491492 w 2503838"/>
              <a:gd name="connsiteY39" fmla="*/ 1899153 h 2491329"/>
              <a:gd name="connsiteX40" fmla="*/ 2489557 w 2503838"/>
              <a:gd name="connsiteY40" fmla="*/ 1868949 h 2491329"/>
              <a:gd name="connsiteX41" fmla="*/ 2485406 w 2503838"/>
              <a:gd name="connsiteY41" fmla="*/ 1828071 h 2491329"/>
              <a:gd name="connsiteX42" fmla="*/ 2478791 w 2503838"/>
              <a:gd name="connsiteY42" fmla="*/ 1836316 h 2491329"/>
              <a:gd name="connsiteX43" fmla="*/ 2485406 w 2503838"/>
              <a:gd name="connsiteY43" fmla="*/ 1828071 h 2491329"/>
              <a:gd name="connsiteX44" fmla="*/ 2483422 w 2503838"/>
              <a:gd name="connsiteY44" fmla="*/ 1775684 h 2491329"/>
              <a:gd name="connsiteX45" fmla="*/ 2486398 w 2503838"/>
              <a:gd name="connsiteY45" fmla="*/ 1808666 h 2491329"/>
              <a:gd name="connsiteX46" fmla="*/ 2484414 w 2503838"/>
              <a:gd name="connsiteY46" fmla="*/ 1790579 h 2491329"/>
              <a:gd name="connsiteX47" fmla="*/ 2483422 w 2503838"/>
              <a:gd name="connsiteY47" fmla="*/ 1775684 h 2491329"/>
              <a:gd name="connsiteX48" fmla="*/ 2494328 w 2503838"/>
              <a:gd name="connsiteY48" fmla="*/ 1774013 h 2491329"/>
              <a:gd name="connsiteX49" fmla="*/ 2497511 w 2503838"/>
              <a:gd name="connsiteY49" fmla="*/ 1796166 h 2491329"/>
              <a:gd name="connsiteX50" fmla="*/ 2493211 w 2503838"/>
              <a:gd name="connsiteY50" fmla="*/ 1819771 h 2491329"/>
              <a:gd name="connsiteX51" fmla="*/ 2489904 w 2503838"/>
              <a:gd name="connsiteY51" fmla="*/ 1788903 h 2491329"/>
              <a:gd name="connsiteX52" fmla="*/ 2494328 w 2503838"/>
              <a:gd name="connsiteY52" fmla="*/ 1774013 h 2491329"/>
              <a:gd name="connsiteX53" fmla="*/ 2470854 w 2503838"/>
              <a:gd name="connsiteY53" fmla="*/ 1743934 h 2491329"/>
              <a:gd name="connsiteX54" fmla="*/ 2478430 w 2503838"/>
              <a:gd name="connsiteY54" fmla="*/ 1810247 h 2491329"/>
              <a:gd name="connsiteX55" fmla="*/ 2470854 w 2503838"/>
              <a:gd name="connsiteY55" fmla="*/ 1754805 h 2491329"/>
              <a:gd name="connsiteX56" fmla="*/ 2468269 w 2503838"/>
              <a:gd name="connsiteY56" fmla="*/ 1627955 h 2491329"/>
              <a:gd name="connsiteX57" fmla="*/ 2476841 w 2503838"/>
              <a:gd name="connsiteY57" fmla="*/ 1665784 h 2491329"/>
              <a:gd name="connsiteX58" fmla="*/ 2464504 w 2503838"/>
              <a:gd name="connsiteY58" fmla="*/ 1644423 h 2491329"/>
              <a:gd name="connsiteX59" fmla="*/ 2468269 w 2503838"/>
              <a:gd name="connsiteY59" fmla="*/ 1627955 h 2491329"/>
              <a:gd name="connsiteX60" fmla="*/ 2452320 w 2503838"/>
              <a:gd name="connsiteY60" fmla="*/ 1602138 h 2491329"/>
              <a:gd name="connsiteX61" fmla="*/ 2453074 w 2503838"/>
              <a:gd name="connsiteY61" fmla="*/ 1605948 h 2491329"/>
              <a:gd name="connsiteX62" fmla="*/ 2451804 w 2503838"/>
              <a:gd name="connsiteY62" fmla="*/ 1608615 h 2491329"/>
              <a:gd name="connsiteX63" fmla="*/ 2452320 w 2503838"/>
              <a:gd name="connsiteY63" fmla="*/ 1602138 h 2491329"/>
              <a:gd name="connsiteX64" fmla="*/ 2494336 w 2503838"/>
              <a:gd name="connsiteY64" fmla="*/ 1598069 h 2491329"/>
              <a:gd name="connsiteX65" fmla="*/ 2489044 w 2503838"/>
              <a:gd name="connsiteY65" fmla="*/ 1632455 h 2491329"/>
              <a:gd name="connsiteX66" fmla="*/ 2486729 w 2503838"/>
              <a:gd name="connsiteY66" fmla="*/ 1610476 h 2491329"/>
              <a:gd name="connsiteX67" fmla="*/ 2494336 w 2503838"/>
              <a:gd name="connsiteY67" fmla="*/ 1598069 h 2491329"/>
              <a:gd name="connsiteX68" fmla="*/ 2482363 w 2503838"/>
              <a:gd name="connsiteY68" fmla="*/ 1577246 h 2491329"/>
              <a:gd name="connsiteX69" fmla="*/ 2486332 w 2503838"/>
              <a:gd name="connsiteY69" fmla="*/ 1611568 h 2491329"/>
              <a:gd name="connsiteX70" fmla="*/ 2482363 w 2503838"/>
              <a:gd name="connsiteY70" fmla="*/ 1577246 h 2491329"/>
              <a:gd name="connsiteX71" fmla="*/ 2470490 w 2503838"/>
              <a:gd name="connsiteY71" fmla="*/ 1545445 h 2491329"/>
              <a:gd name="connsiteX72" fmla="*/ 2459940 w 2503838"/>
              <a:gd name="connsiteY72" fmla="*/ 1604510 h 2491329"/>
              <a:gd name="connsiteX73" fmla="*/ 2460667 w 2503838"/>
              <a:gd name="connsiteY73" fmla="*/ 1609221 h 2491329"/>
              <a:gd name="connsiteX74" fmla="*/ 2453391 w 2503838"/>
              <a:gd name="connsiteY74" fmla="*/ 1605597 h 2491329"/>
              <a:gd name="connsiteX75" fmla="*/ 2458485 w 2503838"/>
              <a:gd name="connsiteY75" fmla="*/ 1605235 h 2491329"/>
              <a:gd name="connsiteX76" fmla="*/ 2455574 w 2503838"/>
              <a:gd name="connsiteY76" fmla="*/ 1579507 h 2491329"/>
              <a:gd name="connsiteX77" fmla="*/ 2470490 w 2503838"/>
              <a:gd name="connsiteY77" fmla="*/ 1545445 h 2491329"/>
              <a:gd name="connsiteX78" fmla="*/ 2475617 w 2503838"/>
              <a:gd name="connsiteY78" fmla="*/ 1539146 h 2491329"/>
              <a:gd name="connsiteX79" fmla="*/ 2479982 w 2503838"/>
              <a:gd name="connsiteY79" fmla="*/ 1576893 h 2491329"/>
              <a:gd name="connsiteX80" fmla="*/ 2474029 w 2503838"/>
              <a:gd name="connsiteY80" fmla="*/ 1574071 h 2491329"/>
              <a:gd name="connsiteX81" fmla="*/ 84136 w 2503838"/>
              <a:gd name="connsiteY81" fmla="*/ 1533809 h 2491329"/>
              <a:gd name="connsiteX82" fmla="*/ 86076 w 2503838"/>
              <a:gd name="connsiteY82" fmla="*/ 1554656 h 2491329"/>
              <a:gd name="connsiteX83" fmla="*/ 80079 w 2503838"/>
              <a:gd name="connsiteY83" fmla="*/ 1534584 h 2491329"/>
              <a:gd name="connsiteX84" fmla="*/ 84136 w 2503838"/>
              <a:gd name="connsiteY84" fmla="*/ 1533809 h 2491329"/>
              <a:gd name="connsiteX85" fmla="*/ 78491 w 2503838"/>
              <a:gd name="connsiteY85" fmla="*/ 1529621 h 2491329"/>
              <a:gd name="connsiteX86" fmla="*/ 79761 w 2503838"/>
              <a:gd name="connsiteY86" fmla="*/ 1532507 h 2491329"/>
              <a:gd name="connsiteX87" fmla="*/ 78491 w 2503838"/>
              <a:gd name="connsiteY87" fmla="*/ 1531064 h 2491329"/>
              <a:gd name="connsiteX88" fmla="*/ 2474029 w 2503838"/>
              <a:gd name="connsiteY88" fmla="*/ 1521684 h 2491329"/>
              <a:gd name="connsiteX89" fmla="*/ 2476751 w 2503838"/>
              <a:gd name="connsiteY89" fmla="*/ 1525875 h 2491329"/>
              <a:gd name="connsiteX90" fmla="*/ 2476297 w 2503838"/>
              <a:gd name="connsiteY90" fmla="*/ 1538797 h 2491329"/>
              <a:gd name="connsiteX91" fmla="*/ 2489551 w 2503838"/>
              <a:gd name="connsiteY91" fmla="*/ 1493109 h 2491329"/>
              <a:gd name="connsiteX92" fmla="*/ 2483554 w 2503838"/>
              <a:gd name="connsiteY92" fmla="*/ 1519736 h 2491329"/>
              <a:gd name="connsiteX93" fmla="*/ 2483554 w 2503838"/>
              <a:gd name="connsiteY93" fmla="*/ 1507028 h 2491329"/>
              <a:gd name="connsiteX94" fmla="*/ 2483554 w 2503838"/>
              <a:gd name="connsiteY94" fmla="*/ 1506660 h 2491329"/>
              <a:gd name="connsiteX95" fmla="*/ 2483554 w 2503838"/>
              <a:gd name="connsiteY95" fmla="*/ 1506423 h 2491329"/>
              <a:gd name="connsiteX96" fmla="*/ 2483560 w 2503838"/>
              <a:gd name="connsiteY96" fmla="*/ 1506411 h 2491329"/>
              <a:gd name="connsiteX97" fmla="*/ 2483668 w 2503838"/>
              <a:gd name="connsiteY97" fmla="*/ 1501391 h 2491329"/>
              <a:gd name="connsiteX98" fmla="*/ 2483567 w 2503838"/>
              <a:gd name="connsiteY98" fmla="*/ 1506394 h 2491329"/>
              <a:gd name="connsiteX99" fmla="*/ 2484348 w 2503838"/>
              <a:gd name="connsiteY99" fmla="*/ 1477234 h 2491329"/>
              <a:gd name="connsiteX100" fmla="*/ 2483951 w 2503838"/>
              <a:gd name="connsiteY100" fmla="*/ 1488223 h 2491329"/>
              <a:gd name="connsiteX101" fmla="*/ 2483668 w 2503838"/>
              <a:gd name="connsiteY101" fmla="*/ 1501391 h 2491329"/>
              <a:gd name="connsiteX102" fmla="*/ 2483951 w 2503838"/>
              <a:gd name="connsiteY102" fmla="*/ 1487303 h 2491329"/>
              <a:gd name="connsiteX103" fmla="*/ 2484348 w 2503838"/>
              <a:gd name="connsiteY103" fmla="*/ 1477234 h 2491329"/>
              <a:gd name="connsiteX104" fmla="*/ 2493079 w 2503838"/>
              <a:gd name="connsiteY104" fmla="*/ 1455009 h 2491329"/>
              <a:gd name="connsiteX105" fmla="*/ 2500638 w 2503838"/>
              <a:gd name="connsiteY105" fmla="*/ 1489570 h 2491329"/>
              <a:gd name="connsiteX106" fmla="*/ 2495725 w 2503838"/>
              <a:gd name="connsiteY106" fmla="*/ 1470289 h 2491329"/>
              <a:gd name="connsiteX107" fmla="*/ 2485895 w 2503838"/>
              <a:gd name="connsiteY107" fmla="*/ 1416760 h 2491329"/>
              <a:gd name="connsiteX108" fmla="*/ 2485459 w 2503838"/>
              <a:gd name="connsiteY108" fmla="*/ 1421274 h 2491329"/>
              <a:gd name="connsiteX109" fmla="*/ 2485141 w 2503838"/>
              <a:gd name="connsiteY109" fmla="*/ 1418496 h 2491329"/>
              <a:gd name="connsiteX110" fmla="*/ 2485895 w 2503838"/>
              <a:gd name="connsiteY110" fmla="*/ 1416760 h 2491329"/>
              <a:gd name="connsiteX111" fmla="*/ 2481966 w 2503838"/>
              <a:gd name="connsiteY111" fmla="*/ 1397859 h 2491329"/>
              <a:gd name="connsiteX112" fmla="*/ 2484853 w 2503838"/>
              <a:gd name="connsiteY112" fmla="*/ 1417967 h 2491329"/>
              <a:gd name="connsiteX113" fmla="*/ 2483409 w 2503838"/>
              <a:gd name="connsiteY113" fmla="*/ 1422906 h 2491329"/>
              <a:gd name="connsiteX114" fmla="*/ 2481966 w 2503838"/>
              <a:gd name="connsiteY114" fmla="*/ 1397859 h 2491329"/>
              <a:gd name="connsiteX115" fmla="*/ 2463115 w 2503838"/>
              <a:gd name="connsiteY115" fmla="*/ 1361346 h 2491329"/>
              <a:gd name="connsiteX116" fmla="*/ 2465761 w 2503838"/>
              <a:gd name="connsiteY116" fmla="*/ 1418459 h 2491329"/>
              <a:gd name="connsiteX117" fmla="*/ 2461131 w 2503838"/>
              <a:gd name="connsiteY117" fmla="*/ 1388831 h 2491329"/>
              <a:gd name="connsiteX118" fmla="*/ 2458154 w 2503838"/>
              <a:gd name="connsiteY118" fmla="*/ 1390259 h 2491329"/>
              <a:gd name="connsiteX119" fmla="*/ 2479863 w 2503838"/>
              <a:gd name="connsiteY119" fmla="*/ 1360694 h 2491329"/>
              <a:gd name="connsiteX120" fmla="*/ 2480696 w 2503838"/>
              <a:gd name="connsiteY120" fmla="*/ 1361183 h 2491329"/>
              <a:gd name="connsiteX121" fmla="*/ 2481649 w 2503838"/>
              <a:gd name="connsiteY121" fmla="*/ 1397503 h 2491329"/>
              <a:gd name="connsiteX122" fmla="*/ 2479744 w 2503838"/>
              <a:gd name="connsiteY122" fmla="*/ 1364744 h 2491329"/>
              <a:gd name="connsiteX123" fmla="*/ 2479863 w 2503838"/>
              <a:gd name="connsiteY123" fmla="*/ 1360694 h 2491329"/>
              <a:gd name="connsiteX124" fmla="*/ 2496783 w 2503838"/>
              <a:gd name="connsiteY124" fmla="*/ 1320071 h 2491329"/>
              <a:gd name="connsiteX125" fmla="*/ 2503838 w 2503838"/>
              <a:gd name="connsiteY125" fmla="*/ 1380410 h 2491329"/>
              <a:gd name="connsiteX126" fmla="*/ 2494666 w 2503838"/>
              <a:gd name="connsiteY126" fmla="*/ 1385080 h 2491329"/>
              <a:gd name="connsiteX127" fmla="*/ 2496783 w 2503838"/>
              <a:gd name="connsiteY127" fmla="*/ 1320071 h 2491329"/>
              <a:gd name="connsiteX128" fmla="*/ 2482364 w 2503838"/>
              <a:gd name="connsiteY128" fmla="*/ 1299434 h 2491329"/>
              <a:gd name="connsiteX129" fmla="*/ 2485935 w 2503838"/>
              <a:gd name="connsiteY129" fmla="*/ 1350374 h 2491329"/>
              <a:gd name="connsiteX130" fmla="*/ 2480379 w 2503838"/>
              <a:gd name="connsiteY130" fmla="*/ 1360348 h 2491329"/>
              <a:gd name="connsiteX131" fmla="*/ 2482364 w 2503838"/>
              <a:gd name="connsiteY131" fmla="*/ 1299434 h 2491329"/>
              <a:gd name="connsiteX132" fmla="*/ 2488203 w 2503838"/>
              <a:gd name="connsiteY132" fmla="*/ 1237521 h 2491329"/>
              <a:gd name="connsiteX133" fmla="*/ 2485141 w 2503838"/>
              <a:gd name="connsiteY133" fmla="*/ 1264149 h 2491329"/>
              <a:gd name="connsiteX134" fmla="*/ 2488203 w 2503838"/>
              <a:gd name="connsiteY134" fmla="*/ 1237521 h 2491329"/>
              <a:gd name="connsiteX135" fmla="*/ 92574 w 2503838"/>
              <a:gd name="connsiteY135" fmla="*/ 1223234 h 2491329"/>
              <a:gd name="connsiteX136" fmla="*/ 93291 w 2503838"/>
              <a:gd name="connsiteY136" fmla="*/ 1269771 h 2491329"/>
              <a:gd name="connsiteX137" fmla="*/ 92574 w 2503838"/>
              <a:gd name="connsiteY137" fmla="*/ 1223234 h 2491329"/>
              <a:gd name="connsiteX138" fmla="*/ 2481261 w 2503838"/>
              <a:gd name="connsiteY138" fmla="*/ 1196246 h 2491329"/>
              <a:gd name="connsiteX139" fmla="*/ 2484436 w 2503838"/>
              <a:gd name="connsiteY139" fmla="*/ 1265133 h 2491329"/>
              <a:gd name="connsiteX140" fmla="*/ 2484788 w 2503838"/>
              <a:gd name="connsiteY140" fmla="*/ 1263698 h 2491329"/>
              <a:gd name="connsiteX141" fmla="*/ 2481966 w 2503838"/>
              <a:gd name="connsiteY141" fmla="*/ 1299218 h 2491329"/>
              <a:gd name="connsiteX142" fmla="*/ 2480555 w 2503838"/>
              <a:gd name="connsiteY142" fmla="*/ 1261904 h 2491329"/>
              <a:gd name="connsiteX143" fmla="*/ 2473852 w 2503838"/>
              <a:gd name="connsiteY143" fmla="*/ 1292042 h 2491329"/>
              <a:gd name="connsiteX144" fmla="*/ 2466091 w 2503838"/>
              <a:gd name="connsiteY144" fmla="*/ 1236789 h 2491329"/>
              <a:gd name="connsiteX145" fmla="*/ 2481261 w 2503838"/>
              <a:gd name="connsiteY145" fmla="*/ 1261545 h 2491329"/>
              <a:gd name="connsiteX146" fmla="*/ 2483377 w 2503838"/>
              <a:gd name="connsiteY146" fmla="*/ 1264774 h 2491329"/>
              <a:gd name="connsiteX147" fmla="*/ 2483377 w 2503838"/>
              <a:gd name="connsiteY147" fmla="*/ 1266209 h 2491329"/>
              <a:gd name="connsiteX148" fmla="*/ 2484436 w 2503838"/>
              <a:gd name="connsiteY148" fmla="*/ 1265492 h 2491329"/>
              <a:gd name="connsiteX149" fmla="*/ 2483377 w 2503838"/>
              <a:gd name="connsiteY149" fmla="*/ 1264774 h 2491329"/>
              <a:gd name="connsiteX150" fmla="*/ 2481261 w 2503838"/>
              <a:gd name="connsiteY150" fmla="*/ 1261545 h 2491329"/>
              <a:gd name="connsiteX151" fmla="*/ 2481261 w 2503838"/>
              <a:gd name="connsiteY151" fmla="*/ 1196246 h 2491329"/>
              <a:gd name="connsiteX152" fmla="*/ 2449814 w 2503838"/>
              <a:gd name="connsiteY152" fmla="*/ 1181262 h 2491329"/>
              <a:gd name="connsiteX153" fmla="*/ 2452994 w 2503838"/>
              <a:gd name="connsiteY153" fmla="*/ 1205907 h 2491329"/>
              <a:gd name="connsiteX154" fmla="*/ 2449423 w 2503838"/>
              <a:gd name="connsiteY154" fmla="*/ 1206996 h 2491329"/>
              <a:gd name="connsiteX155" fmla="*/ 2448629 w 2503838"/>
              <a:gd name="connsiteY155" fmla="*/ 1191393 h 2491329"/>
              <a:gd name="connsiteX156" fmla="*/ 2449814 w 2503838"/>
              <a:gd name="connsiteY156" fmla="*/ 1181262 h 2491329"/>
              <a:gd name="connsiteX157" fmla="*/ 2483289 w 2503838"/>
              <a:gd name="connsiteY157" fmla="*/ 1115284 h 2491329"/>
              <a:gd name="connsiteX158" fmla="*/ 2489573 w 2503838"/>
              <a:gd name="connsiteY158" fmla="*/ 1146092 h 2491329"/>
              <a:gd name="connsiteX159" fmla="*/ 2482628 w 2503838"/>
              <a:gd name="connsiteY159" fmla="*/ 1195888 h 2491329"/>
              <a:gd name="connsiteX160" fmla="*/ 2481966 w 2503838"/>
              <a:gd name="connsiteY160" fmla="*/ 1181558 h 2491329"/>
              <a:gd name="connsiteX161" fmla="*/ 2482628 w 2503838"/>
              <a:gd name="connsiteY161" fmla="*/ 1186573 h 2491329"/>
              <a:gd name="connsiteX162" fmla="*/ 2483157 w 2503838"/>
              <a:gd name="connsiteY162" fmla="*/ 1112109 h 2491329"/>
              <a:gd name="connsiteX163" fmla="*/ 2483157 w 2503838"/>
              <a:gd name="connsiteY163" fmla="*/ 1114995 h 2491329"/>
              <a:gd name="connsiteX164" fmla="*/ 2481966 w 2503838"/>
              <a:gd name="connsiteY164" fmla="*/ 1114418 h 2491329"/>
              <a:gd name="connsiteX165" fmla="*/ 2483157 w 2503838"/>
              <a:gd name="connsiteY165" fmla="*/ 1112109 h 2491329"/>
              <a:gd name="connsiteX166" fmla="*/ 2483554 w 2503838"/>
              <a:gd name="connsiteY166" fmla="*/ 1078771 h 2491329"/>
              <a:gd name="connsiteX167" fmla="*/ 2492726 w 2503838"/>
              <a:gd name="connsiteY167" fmla="*/ 1111754 h 2491329"/>
              <a:gd name="connsiteX168" fmla="*/ 2486376 w 2503838"/>
              <a:gd name="connsiteY168" fmla="*/ 1104306 h 2491329"/>
              <a:gd name="connsiteX169" fmla="*/ 2445681 w 2503838"/>
              <a:gd name="connsiteY169" fmla="*/ 1015866 h 2491329"/>
              <a:gd name="connsiteX170" fmla="*/ 2466363 w 2503838"/>
              <a:gd name="connsiteY170" fmla="*/ 1065383 h 2491329"/>
              <a:gd name="connsiteX171" fmla="*/ 2461283 w 2503838"/>
              <a:gd name="connsiteY171" fmla="*/ 1126828 h 2491329"/>
              <a:gd name="connsiteX172" fmla="*/ 2473621 w 2503838"/>
              <a:gd name="connsiteY172" fmla="*/ 1078034 h 2491329"/>
              <a:gd name="connsiteX173" fmla="*/ 2481603 w 2503838"/>
              <a:gd name="connsiteY173" fmla="*/ 1114539 h 2491329"/>
              <a:gd name="connsiteX174" fmla="*/ 2448583 w 2503838"/>
              <a:gd name="connsiteY174" fmla="*/ 1132973 h 2491329"/>
              <a:gd name="connsiteX175" fmla="*/ 2443866 w 2503838"/>
              <a:gd name="connsiteY175" fmla="*/ 1054540 h 2491329"/>
              <a:gd name="connsiteX176" fmla="*/ 2449309 w 2503838"/>
              <a:gd name="connsiteY176" fmla="*/ 1057070 h 2491329"/>
              <a:gd name="connsiteX177" fmla="*/ 2487522 w 2503838"/>
              <a:gd name="connsiteY177" fmla="*/ 1013684 h 2491329"/>
              <a:gd name="connsiteX178" fmla="*/ 2491094 w 2503838"/>
              <a:gd name="connsiteY178" fmla="*/ 1033952 h 2491329"/>
              <a:gd name="connsiteX179" fmla="*/ 2485141 w 2503838"/>
              <a:gd name="connsiteY179" fmla="*/ 1031004 h 2491329"/>
              <a:gd name="connsiteX180" fmla="*/ 2466091 w 2503838"/>
              <a:gd name="connsiteY180" fmla="*/ 978759 h 2491329"/>
              <a:gd name="connsiteX181" fmla="*/ 2466380 w 2503838"/>
              <a:gd name="connsiteY181" fmla="*/ 1000893 h 2491329"/>
              <a:gd name="connsiteX182" fmla="*/ 2466091 w 2503838"/>
              <a:gd name="connsiteY182" fmla="*/ 978759 h 2491329"/>
              <a:gd name="connsiteX183" fmla="*/ 2468294 w 2503838"/>
              <a:gd name="connsiteY183" fmla="*/ 924784 h 2491329"/>
              <a:gd name="connsiteX184" fmla="*/ 2465784 w 2503838"/>
              <a:gd name="connsiteY184" fmla="*/ 968479 h 2491329"/>
              <a:gd name="connsiteX185" fmla="*/ 2465784 w 2503838"/>
              <a:gd name="connsiteY185" fmla="*/ 972387 h 2491329"/>
              <a:gd name="connsiteX186" fmla="*/ 2468294 w 2503838"/>
              <a:gd name="connsiteY186" fmla="*/ 924784 h 2491329"/>
              <a:gd name="connsiteX187" fmla="*/ 2450141 w 2503838"/>
              <a:gd name="connsiteY187" fmla="*/ 923196 h 2491329"/>
              <a:gd name="connsiteX188" fmla="*/ 2456188 w 2503838"/>
              <a:gd name="connsiteY188" fmla="*/ 936818 h 2491329"/>
              <a:gd name="connsiteX189" fmla="*/ 2448629 w 2503838"/>
              <a:gd name="connsiteY189" fmla="*/ 945062 h 2491329"/>
              <a:gd name="connsiteX190" fmla="*/ 81335 w 2503838"/>
              <a:gd name="connsiteY190" fmla="*/ 899384 h 2491329"/>
              <a:gd name="connsiteX191" fmla="*/ 81004 w 2503838"/>
              <a:gd name="connsiteY191" fmla="*/ 906885 h 2491329"/>
              <a:gd name="connsiteX192" fmla="*/ 73729 w 2503838"/>
              <a:gd name="connsiteY192" fmla="*/ 913314 h 2491329"/>
              <a:gd name="connsiteX193" fmla="*/ 2489507 w 2503838"/>
              <a:gd name="connsiteY193" fmla="*/ 859696 h 2491329"/>
              <a:gd name="connsiteX194" fmla="*/ 2491094 w 2503838"/>
              <a:gd name="connsiteY194" fmla="*/ 894257 h 2491329"/>
              <a:gd name="connsiteX195" fmla="*/ 2486729 w 2503838"/>
              <a:gd name="connsiteY195" fmla="*/ 890619 h 2491329"/>
              <a:gd name="connsiteX196" fmla="*/ 2489507 w 2503838"/>
              <a:gd name="connsiteY196" fmla="*/ 859696 h 2491329"/>
              <a:gd name="connsiteX197" fmla="*/ 2449763 w 2503838"/>
              <a:gd name="connsiteY197" fmla="*/ 853346 h 2491329"/>
              <a:gd name="connsiteX198" fmla="*/ 2449309 w 2503838"/>
              <a:gd name="connsiteY198" fmla="*/ 880157 h 2491329"/>
              <a:gd name="connsiteX199" fmla="*/ 2447041 w 2503838"/>
              <a:gd name="connsiteY199" fmla="*/ 891093 h 2491329"/>
              <a:gd name="connsiteX200" fmla="*/ 2455297 w 2503838"/>
              <a:gd name="connsiteY200" fmla="*/ 804134 h 2491329"/>
              <a:gd name="connsiteX201" fmla="*/ 2456249 w 2503838"/>
              <a:gd name="connsiteY201" fmla="*/ 835519 h 2491329"/>
              <a:gd name="connsiteX202" fmla="*/ 2455297 w 2503838"/>
              <a:gd name="connsiteY202" fmla="*/ 804134 h 2491329"/>
              <a:gd name="connsiteX203" fmla="*/ 2454002 w 2503838"/>
              <a:gd name="connsiteY203" fmla="*/ 754430 h 2491329"/>
              <a:gd name="connsiteX204" fmla="*/ 2454368 w 2503838"/>
              <a:gd name="connsiteY204" fmla="*/ 803768 h 2491329"/>
              <a:gd name="connsiteX205" fmla="*/ 2451804 w 2503838"/>
              <a:gd name="connsiteY205" fmla="*/ 793170 h 2491329"/>
              <a:gd name="connsiteX206" fmla="*/ 2487258 w 2503838"/>
              <a:gd name="connsiteY206" fmla="*/ 750159 h 2491329"/>
              <a:gd name="connsiteX207" fmla="*/ 2486729 w 2503838"/>
              <a:gd name="connsiteY207" fmla="*/ 763564 h 2491329"/>
              <a:gd name="connsiteX208" fmla="*/ 2487258 w 2503838"/>
              <a:gd name="connsiteY208" fmla="*/ 750159 h 2491329"/>
              <a:gd name="connsiteX209" fmla="*/ 70554 w 2503838"/>
              <a:gd name="connsiteY209" fmla="*/ 740634 h 2491329"/>
              <a:gd name="connsiteX210" fmla="*/ 73376 w 2503838"/>
              <a:gd name="connsiteY210" fmla="*/ 743740 h 2491329"/>
              <a:gd name="connsiteX211" fmla="*/ 70554 w 2503838"/>
              <a:gd name="connsiteY211" fmla="*/ 740634 h 2491329"/>
              <a:gd name="connsiteX212" fmla="*/ 2487523 w 2503838"/>
              <a:gd name="connsiteY212" fmla="*/ 707296 h 2491329"/>
              <a:gd name="connsiteX213" fmla="*/ 2487919 w 2503838"/>
              <a:gd name="connsiteY213" fmla="*/ 730217 h 2491329"/>
              <a:gd name="connsiteX214" fmla="*/ 2486729 w 2503838"/>
              <a:gd name="connsiteY214" fmla="*/ 733914 h 2491329"/>
              <a:gd name="connsiteX215" fmla="*/ 2487523 w 2503838"/>
              <a:gd name="connsiteY215" fmla="*/ 707296 h 2491329"/>
              <a:gd name="connsiteX216" fmla="*/ 2482711 w 2503838"/>
              <a:gd name="connsiteY216" fmla="*/ 655127 h 2491329"/>
              <a:gd name="connsiteX217" fmla="*/ 2487419 w 2503838"/>
              <a:gd name="connsiteY217" fmla="*/ 691164 h 2491329"/>
              <a:gd name="connsiteX218" fmla="*/ 2482587 w 2503838"/>
              <a:gd name="connsiteY218" fmla="*/ 677487 h 2491329"/>
              <a:gd name="connsiteX219" fmla="*/ 2482711 w 2503838"/>
              <a:gd name="connsiteY219" fmla="*/ 655127 h 2491329"/>
              <a:gd name="connsiteX220" fmla="*/ 2480691 w 2503838"/>
              <a:gd name="connsiteY220" fmla="*/ 583638 h 2491329"/>
              <a:gd name="connsiteX221" fmla="*/ 2480440 w 2503838"/>
              <a:gd name="connsiteY221" fmla="*/ 584625 h 2491329"/>
              <a:gd name="connsiteX222" fmla="*/ 2478441 w 2503838"/>
              <a:gd name="connsiteY222" fmla="*/ 592502 h 2491329"/>
              <a:gd name="connsiteX223" fmla="*/ 2478891 w 2503838"/>
              <a:gd name="connsiteY223" fmla="*/ 610276 h 2491329"/>
              <a:gd name="connsiteX224" fmla="*/ 2481771 w 2503838"/>
              <a:gd name="connsiteY224" fmla="*/ 613156 h 2491329"/>
              <a:gd name="connsiteX225" fmla="*/ 2480691 w 2503838"/>
              <a:gd name="connsiteY225" fmla="*/ 583638 h 2491329"/>
              <a:gd name="connsiteX226" fmla="*/ 70382 w 2503838"/>
              <a:gd name="connsiteY226" fmla="*/ 562759 h 2491329"/>
              <a:gd name="connsiteX227" fmla="*/ 72182 w 2503838"/>
              <a:gd name="connsiteY227" fmla="*/ 605956 h 2491329"/>
              <a:gd name="connsiteX228" fmla="*/ 70382 w 2503838"/>
              <a:gd name="connsiteY228" fmla="*/ 562759 h 2491329"/>
              <a:gd name="connsiteX229" fmla="*/ 2483301 w 2503838"/>
              <a:gd name="connsiteY229" fmla="*/ 539766 h 2491329"/>
              <a:gd name="connsiteX230" fmla="*/ 2481771 w 2503838"/>
              <a:gd name="connsiteY230" fmla="*/ 555560 h 2491329"/>
              <a:gd name="connsiteX231" fmla="*/ 2482131 w 2503838"/>
              <a:gd name="connsiteY231" fmla="*/ 556640 h 2491329"/>
              <a:gd name="connsiteX232" fmla="*/ 2483301 w 2503838"/>
              <a:gd name="connsiteY232" fmla="*/ 539766 h 2491329"/>
              <a:gd name="connsiteX233" fmla="*/ 87382 w 2503838"/>
              <a:gd name="connsiteY233" fmla="*/ 470759 h 2491329"/>
              <a:gd name="connsiteX234" fmla="*/ 89287 w 2503838"/>
              <a:gd name="connsiteY234" fmla="*/ 472862 h 2491329"/>
              <a:gd name="connsiteX235" fmla="*/ 84841 w 2503838"/>
              <a:gd name="connsiteY235" fmla="*/ 497395 h 2491329"/>
              <a:gd name="connsiteX236" fmla="*/ 87382 w 2503838"/>
              <a:gd name="connsiteY236" fmla="*/ 470759 h 2491329"/>
              <a:gd name="connsiteX237" fmla="*/ 2432754 w 2503838"/>
              <a:gd name="connsiteY237" fmla="*/ 448534 h 2491329"/>
              <a:gd name="connsiteX238" fmla="*/ 2441898 w 2503838"/>
              <a:gd name="connsiteY238" fmla="*/ 450008 h 2491329"/>
              <a:gd name="connsiteX239" fmla="*/ 2436183 w 2503838"/>
              <a:gd name="connsiteY239" fmla="*/ 468802 h 2491329"/>
              <a:gd name="connsiteX240" fmla="*/ 2428946 w 2503838"/>
              <a:gd name="connsiteY240" fmla="*/ 316540 h 2491329"/>
              <a:gd name="connsiteX241" fmla="*/ 2435532 w 2503838"/>
              <a:gd name="connsiteY241" fmla="*/ 346040 h 2491329"/>
              <a:gd name="connsiteX242" fmla="*/ 2428388 w 2503838"/>
              <a:gd name="connsiteY242" fmla="*/ 338457 h 2491329"/>
              <a:gd name="connsiteX243" fmla="*/ 2428946 w 2503838"/>
              <a:gd name="connsiteY243" fmla="*/ 316540 h 2491329"/>
              <a:gd name="connsiteX244" fmla="*/ 2454325 w 2503838"/>
              <a:gd name="connsiteY244" fmla="*/ 300875 h 2491329"/>
              <a:gd name="connsiteX245" fmla="*/ 2456193 w 2503838"/>
              <a:gd name="connsiteY245" fmla="*/ 343180 h 2491329"/>
              <a:gd name="connsiteX246" fmla="*/ 2451337 w 2503838"/>
              <a:gd name="connsiteY246" fmla="*/ 323851 h 2491329"/>
              <a:gd name="connsiteX247" fmla="*/ 2454325 w 2503838"/>
              <a:gd name="connsiteY247" fmla="*/ 300875 h 2491329"/>
              <a:gd name="connsiteX248" fmla="*/ 2486332 w 2503838"/>
              <a:gd name="connsiteY248" fmla="*/ 151671 h 2491329"/>
              <a:gd name="connsiteX249" fmla="*/ 2486332 w 2503838"/>
              <a:gd name="connsiteY249" fmla="*/ 213222 h 2491329"/>
              <a:gd name="connsiteX250" fmla="*/ 2486314 w 2503838"/>
              <a:gd name="connsiteY250" fmla="*/ 212476 h 2491329"/>
              <a:gd name="connsiteX251" fmla="*/ 2482538 w 2503838"/>
              <a:gd name="connsiteY251" fmla="*/ 265606 h 2491329"/>
              <a:gd name="connsiteX252" fmla="*/ 2481014 w 2503838"/>
              <a:gd name="connsiteY252" fmla="*/ 245913 h 2491329"/>
              <a:gd name="connsiteX253" fmla="*/ 2486309 w 2503838"/>
              <a:gd name="connsiteY253" fmla="*/ 212248 h 2491329"/>
              <a:gd name="connsiteX254" fmla="*/ 2485141 w 2503838"/>
              <a:gd name="connsiteY254" fmla="*/ 162895 h 2491329"/>
              <a:gd name="connsiteX255" fmla="*/ 2486332 w 2503838"/>
              <a:gd name="connsiteY255" fmla="*/ 151671 h 2491329"/>
              <a:gd name="connsiteX256" fmla="*/ 1592511 w 2503838"/>
              <a:gd name="connsiteY256" fmla="*/ 73884 h 2491329"/>
              <a:gd name="connsiteX257" fmla="*/ 1617276 w 2503838"/>
              <a:gd name="connsiteY257" fmla="*/ 80156 h 2491329"/>
              <a:gd name="connsiteX258" fmla="*/ 1560568 w 2503838"/>
              <a:gd name="connsiteY258" fmla="*/ 84686 h 2491329"/>
              <a:gd name="connsiteX259" fmla="*/ 1592511 w 2503838"/>
              <a:gd name="connsiteY259" fmla="*/ 73884 h 2491329"/>
              <a:gd name="connsiteX260" fmla="*/ 1168984 w 2503838"/>
              <a:gd name="connsiteY260" fmla="*/ 56421 h 2491329"/>
              <a:gd name="connsiteX261" fmla="*/ 1187578 w 2503838"/>
              <a:gd name="connsiteY261" fmla="*/ 74077 h 2491329"/>
              <a:gd name="connsiteX262" fmla="*/ 1189344 w 2503838"/>
              <a:gd name="connsiteY262" fmla="*/ 74413 h 2491329"/>
              <a:gd name="connsiteX263" fmla="*/ 1187360 w 2503838"/>
              <a:gd name="connsiteY263" fmla="*/ 74942 h 2491329"/>
              <a:gd name="connsiteX264" fmla="*/ 1186841 w 2503838"/>
              <a:gd name="connsiteY264" fmla="*/ 74250 h 2491329"/>
              <a:gd name="connsiteX265" fmla="*/ 1161704 w 2503838"/>
              <a:gd name="connsiteY265" fmla="*/ 73444 h 2491329"/>
              <a:gd name="connsiteX266" fmla="*/ 1131004 w 2503838"/>
              <a:gd name="connsiteY266" fmla="*/ 79862 h 2491329"/>
              <a:gd name="connsiteX267" fmla="*/ 367066 w 2503838"/>
              <a:gd name="connsiteY267" fmla="*/ 43721 h 2491329"/>
              <a:gd name="connsiteX268" fmla="*/ 350608 w 2503838"/>
              <a:gd name="connsiteY268" fmla="*/ 49697 h 2491329"/>
              <a:gd name="connsiteX269" fmla="*/ 343604 w 2503838"/>
              <a:gd name="connsiteY269" fmla="*/ 47830 h 2491329"/>
              <a:gd name="connsiteX270" fmla="*/ 367066 w 2503838"/>
              <a:gd name="connsiteY270" fmla="*/ 43721 h 2491329"/>
              <a:gd name="connsiteX271" fmla="*/ 2127749 w 2503838"/>
              <a:gd name="connsiteY271" fmla="*/ 35784 h 2491329"/>
              <a:gd name="connsiteX272" fmla="*/ 2129183 w 2503838"/>
              <a:gd name="connsiteY272" fmla="*/ 49714 h 2491329"/>
              <a:gd name="connsiteX273" fmla="*/ 2118429 w 2503838"/>
              <a:gd name="connsiteY273" fmla="*/ 49714 h 2491329"/>
              <a:gd name="connsiteX274" fmla="*/ 1552788 w 2503838"/>
              <a:gd name="connsiteY274" fmla="*/ 1401 h 2491329"/>
              <a:gd name="connsiteX275" fmla="*/ 1598957 w 2503838"/>
              <a:gd name="connsiteY275" fmla="*/ 10041 h 2491329"/>
              <a:gd name="connsiteX276" fmla="*/ 1557335 w 2503838"/>
              <a:gd name="connsiteY276" fmla="*/ 9354 h 2491329"/>
              <a:gd name="connsiteX277" fmla="*/ 1549800 w 2503838"/>
              <a:gd name="connsiteY277" fmla="*/ 3519 h 2491329"/>
              <a:gd name="connsiteX278" fmla="*/ 1552788 w 2503838"/>
              <a:gd name="connsiteY278" fmla="*/ 1401 h 2491329"/>
              <a:gd name="connsiteX279" fmla="*/ 2265086 w 2503838"/>
              <a:gd name="connsiteY279" fmla="*/ 210 h 2491329"/>
              <a:gd name="connsiteX280" fmla="*/ 2360445 w 2503838"/>
              <a:gd name="connsiteY280" fmla="*/ 7680 h 2491329"/>
              <a:gd name="connsiteX281" fmla="*/ 2374126 w 2503838"/>
              <a:gd name="connsiteY281" fmla="*/ 5520 h 2491329"/>
              <a:gd name="connsiteX282" fmla="*/ 2384566 w 2503838"/>
              <a:gd name="connsiteY282" fmla="*/ 5520 h 2491329"/>
              <a:gd name="connsiteX283" fmla="*/ 2398247 w 2503838"/>
              <a:gd name="connsiteY283" fmla="*/ 5880 h 2491329"/>
              <a:gd name="connsiteX284" fmla="*/ 2488251 w 2503838"/>
              <a:gd name="connsiteY284" fmla="*/ 7680 h 2491329"/>
              <a:gd name="connsiteX285" fmla="*/ 2488611 w 2503838"/>
              <a:gd name="connsiteY285" fmla="*/ 38638 h 2491329"/>
              <a:gd name="connsiteX286" fmla="*/ 2483211 w 2503838"/>
              <a:gd name="connsiteY286" fmla="*/ 55196 h 2491329"/>
              <a:gd name="connsiteX287" fmla="*/ 2482131 w 2503838"/>
              <a:gd name="connsiteY287" fmla="*/ 100553 h 2491329"/>
              <a:gd name="connsiteX288" fmla="*/ 2482491 w 2503838"/>
              <a:gd name="connsiteY288" fmla="*/ 113152 h 2491329"/>
              <a:gd name="connsiteX289" fmla="*/ 2482491 w 2503838"/>
              <a:gd name="connsiteY289" fmla="*/ 124311 h 2491329"/>
              <a:gd name="connsiteX290" fmla="*/ 2485011 w 2503838"/>
              <a:gd name="connsiteY290" fmla="*/ 163189 h 2491329"/>
              <a:gd name="connsiteX291" fmla="*/ 2483931 w 2503838"/>
              <a:gd name="connsiteY291" fmla="*/ 393932 h 2491329"/>
              <a:gd name="connsiteX292" fmla="*/ 2482131 w 2503838"/>
              <a:gd name="connsiteY292" fmla="*/ 394652 h 2491329"/>
              <a:gd name="connsiteX293" fmla="*/ 2486091 w 2503838"/>
              <a:gd name="connsiteY293" fmla="*/ 467726 h 2491329"/>
              <a:gd name="connsiteX294" fmla="*/ 2488251 w 2503838"/>
              <a:gd name="connsiteY294" fmla="*/ 504444 h 2491329"/>
              <a:gd name="connsiteX295" fmla="*/ 2485731 w 2503838"/>
              <a:gd name="connsiteY295" fmla="*/ 592637 h 2491329"/>
              <a:gd name="connsiteX296" fmla="*/ 2485731 w 2503838"/>
              <a:gd name="connsiteY296" fmla="*/ 639434 h 2491329"/>
              <a:gd name="connsiteX297" fmla="*/ 2471330 w 2503838"/>
              <a:gd name="connsiteY297" fmla="*/ 645913 h 2491329"/>
              <a:gd name="connsiteX298" fmla="*/ 2476370 w 2503838"/>
              <a:gd name="connsiteY298" fmla="*/ 675791 h 2491329"/>
              <a:gd name="connsiteX299" fmla="*/ 2470250 w 2503838"/>
              <a:gd name="connsiteY299" fmla="*/ 678671 h 2491329"/>
              <a:gd name="connsiteX300" fmla="*/ 2479971 w 2503838"/>
              <a:gd name="connsiteY300" fmla="*/ 775864 h 2491329"/>
              <a:gd name="connsiteX301" fmla="*/ 2484291 w 2503838"/>
              <a:gd name="connsiteY301" fmla="*/ 757145 h 2491329"/>
              <a:gd name="connsiteX302" fmla="*/ 2484291 w 2503838"/>
              <a:gd name="connsiteY302" fmla="*/ 756065 h 2491329"/>
              <a:gd name="connsiteX303" fmla="*/ 2485011 w 2503838"/>
              <a:gd name="connsiteY303" fmla="*/ 754265 h 2491329"/>
              <a:gd name="connsiteX304" fmla="*/ 2484651 w 2503838"/>
              <a:gd name="connsiteY304" fmla="*/ 756425 h 2491329"/>
              <a:gd name="connsiteX305" fmla="*/ 2486811 w 2503838"/>
              <a:gd name="connsiteY305" fmla="*/ 764705 h 2491329"/>
              <a:gd name="connsiteX306" fmla="*/ 2491131 w 2503838"/>
              <a:gd name="connsiteY306" fmla="*/ 787023 h 2491329"/>
              <a:gd name="connsiteX307" fmla="*/ 2476370 w 2503838"/>
              <a:gd name="connsiteY307" fmla="*/ 884576 h 2491329"/>
              <a:gd name="connsiteX308" fmla="*/ 2488971 w 2503838"/>
              <a:gd name="connsiteY308" fmla="*/ 954051 h 2491329"/>
              <a:gd name="connsiteX309" fmla="*/ 2479611 w 2503838"/>
              <a:gd name="connsiteY309" fmla="*/ 995448 h 2491329"/>
              <a:gd name="connsiteX310" fmla="*/ 2468810 w 2503838"/>
              <a:gd name="connsiteY310" fmla="*/ 871977 h 2491329"/>
              <a:gd name="connsiteX311" fmla="*/ 2463050 w 2503838"/>
              <a:gd name="connsiteY311" fmla="*/ 906894 h 2491329"/>
              <a:gd name="connsiteX312" fmla="*/ 2463410 w 2503838"/>
              <a:gd name="connsiteY312" fmla="*/ 807901 h 2491329"/>
              <a:gd name="connsiteX313" fmla="*/ 2460890 w 2503838"/>
              <a:gd name="connsiteY313" fmla="*/ 854338 h 2491329"/>
              <a:gd name="connsiteX314" fmla="*/ 2469530 w 2503838"/>
              <a:gd name="connsiteY314" fmla="*/ 844979 h 2491329"/>
              <a:gd name="connsiteX315" fmla="*/ 2461970 w 2503838"/>
              <a:gd name="connsiteY315" fmla="*/ 720068 h 2491329"/>
              <a:gd name="connsiteX316" fmla="*/ 2450449 w 2503838"/>
              <a:gd name="connsiteY316" fmla="*/ 703869 h 2491329"/>
              <a:gd name="connsiteX317" fmla="*/ 2451529 w 2503838"/>
              <a:gd name="connsiteY317" fmla="*/ 730147 h 2491329"/>
              <a:gd name="connsiteX318" fmla="*/ 2443249 w 2503838"/>
              <a:gd name="connsiteY318" fmla="*/ 701709 h 2491329"/>
              <a:gd name="connsiteX319" fmla="*/ 2450809 w 2503838"/>
              <a:gd name="connsiteY319" fmla="*/ 436049 h 2491329"/>
              <a:gd name="connsiteX320" fmla="*/ 2453329 w 2503838"/>
              <a:gd name="connsiteY320" fmla="*/ 499404 h 2491329"/>
              <a:gd name="connsiteX321" fmla="*/ 2456930 w 2503838"/>
              <a:gd name="connsiteY321" fmla="*/ 460167 h 2491329"/>
              <a:gd name="connsiteX322" fmla="*/ 2452609 w 2503838"/>
              <a:gd name="connsiteY322" fmla="*/ 563839 h 2491329"/>
              <a:gd name="connsiteX323" fmla="*/ 2473130 w 2503838"/>
              <a:gd name="connsiteY323" fmla="*/ 554120 h 2491329"/>
              <a:gd name="connsiteX324" fmla="*/ 2460530 w 2503838"/>
              <a:gd name="connsiteY324" fmla="*/ 372693 h 2491329"/>
              <a:gd name="connsiteX325" fmla="*/ 2466650 w 2503838"/>
              <a:gd name="connsiteY325" fmla="*/ 337416 h 2491329"/>
              <a:gd name="connsiteX326" fmla="*/ 2436769 w 2503838"/>
              <a:gd name="connsiteY326" fmla="*/ 212505 h 2491329"/>
              <a:gd name="connsiteX327" fmla="*/ 2438569 w 2503838"/>
              <a:gd name="connsiteY327" fmla="*/ 312938 h 2491329"/>
              <a:gd name="connsiteX328" fmla="*/ 2427408 w 2503838"/>
              <a:gd name="connsiteY328" fmla="*/ 227264 h 2491329"/>
              <a:gd name="connsiteX329" fmla="*/ 2438569 w 2503838"/>
              <a:gd name="connsiteY329" fmla="*/ 243463 h 2491329"/>
              <a:gd name="connsiteX330" fmla="*/ 2433529 w 2503838"/>
              <a:gd name="connsiteY330" fmla="*/ 203146 h 2491329"/>
              <a:gd name="connsiteX331" fmla="*/ 2442889 w 2503838"/>
              <a:gd name="connsiteY331" fmla="*/ 177587 h 2491329"/>
              <a:gd name="connsiteX332" fmla="*/ 2444329 w 2503838"/>
              <a:gd name="connsiteY332" fmla="*/ 109912 h 2491329"/>
              <a:gd name="connsiteX333" fmla="*/ 2446849 w 2503838"/>
              <a:gd name="connsiteY333" fmla="*/ 49077 h 2491329"/>
              <a:gd name="connsiteX334" fmla="*/ 2396087 w 2503838"/>
              <a:gd name="connsiteY334" fmla="*/ 47997 h 2491329"/>
              <a:gd name="connsiteX335" fmla="*/ 2386366 w 2503838"/>
              <a:gd name="connsiteY335" fmla="*/ 40797 h 2491329"/>
              <a:gd name="connsiteX336" fmla="*/ 2311843 w 2503838"/>
              <a:gd name="connsiteY336" fmla="*/ 64556 h 2491329"/>
              <a:gd name="connsiteX337" fmla="*/ 2230839 w 2503838"/>
              <a:gd name="connsiteY337" fmla="*/ 63116 h 2491329"/>
              <a:gd name="connsiteX338" fmla="*/ 2213199 w 2503838"/>
              <a:gd name="connsiteY338" fmla="*/ 71035 h 2491329"/>
              <a:gd name="connsiteX339" fmla="*/ 2183317 w 2503838"/>
              <a:gd name="connsiteY339" fmla="*/ 64556 h 2491329"/>
              <a:gd name="connsiteX340" fmla="*/ 2170447 w 2503838"/>
              <a:gd name="connsiteY340" fmla="*/ 67256 h 2491329"/>
              <a:gd name="connsiteX341" fmla="*/ 2162108 w 2503838"/>
              <a:gd name="connsiteY341" fmla="*/ 70723 h 2491329"/>
              <a:gd name="connsiteX342" fmla="*/ 2183158 w 2503838"/>
              <a:gd name="connsiteY342" fmla="*/ 73595 h 2491329"/>
              <a:gd name="connsiteX343" fmla="*/ 2165996 w 2503838"/>
              <a:gd name="connsiteY343" fmla="*/ 72585 h 2491329"/>
              <a:gd name="connsiteX344" fmla="*/ 2162071 w 2503838"/>
              <a:gd name="connsiteY344" fmla="*/ 70738 h 2491329"/>
              <a:gd name="connsiteX345" fmla="*/ 2161356 w 2503838"/>
              <a:gd name="connsiteY345" fmla="*/ 71035 h 2491329"/>
              <a:gd name="connsiteX346" fmla="*/ 2178637 w 2503838"/>
              <a:gd name="connsiteY346" fmla="*/ 43677 h 2491329"/>
              <a:gd name="connsiteX347" fmla="*/ 2074953 w 2503838"/>
              <a:gd name="connsiteY347" fmla="*/ 28198 h 2491329"/>
              <a:gd name="connsiteX348" fmla="*/ 2088993 w 2503838"/>
              <a:gd name="connsiteY348" fmla="*/ 80395 h 2491329"/>
              <a:gd name="connsiteX349" fmla="*/ 2037511 w 2503838"/>
              <a:gd name="connsiteY349" fmla="*/ 73915 h 2491329"/>
              <a:gd name="connsiteX350" fmla="*/ 1926986 w 2503838"/>
              <a:gd name="connsiteY350" fmla="*/ 77155 h 2491329"/>
              <a:gd name="connsiteX351" fmla="*/ 1956507 w 2503838"/>
              <a:gd name="connsiteY351" fmla="*/ 72115 h 2491329"/>
              <a:gd name="connsiteX352" fmla="*/ 1883424 w 2503838"/>
              <a:gd name="connsiteY352" fmla="*/ 76435 h 2491329"/>
              <a:gd name="connsiteX353" fmla="*/ 1895304 w 2503838"/>
              <a:gd name="connsiteY353" fmla="*/ 55916 h 2491329"/>
              <a:gd name="connsiteX354" fmla="*/ 1762819 w 2503838"/>
              <a:gd name="connsiteY354" fmla="*/ 81115 h 2491329"/>
              <a:gd name="connsiteX355" fmla="*/ 1870463 w 2503838"/>
              <a:gd name="connsiteY355" fmla="*/ 71395 h 2491329"/>
              <a:gd name="connsiteX356" fmla="*/ 1798460 w 2503838"/>
              <a:gd name="connsiteY356" fmla="*/ 89034 h 2491329"/>
              <a:gd name="connsiteX357" fmla="*/ 1699096 w 2503838"/>
              <a:gd name="connsiteY357" fmla="*/ 86154 h 2491329"/>
              <a:gd name="connsiteX358" fmla="*/ 1735097 w 2503838"/>
              <a:gd name="connsiteY358" fmla="*/ 79315 h 2491329"/>
              <a:gd name="connsiteX359" fmla="*/ 1684335 w 2503838"/>
              <a:gd name="connsiteY359" fmla="*/ 74275 h 2491329"/>
              <a:gd name="connsiteX360" fmla="*/ 1854623 w 2503838"/>
              <a:gd name="connsiteY360" fmla="*/ 26398 h 2491329"/>
              <a:gd name="connsiteX361" fmla="*/ 1803500 w 2503838"/>
              <a:gd name="connsiteY361" fmla="*/ 31438 h 2491329"/>
              <a:gd name="connsiteX362" fmla="*/ 1790540 w 2503838"/>
              <a:gd name="connsiteY362" fmla="*/ 26758 h 2491329"/>
              <a:gd name="connsiteX363" fmla="*/ 1646173 w 2503838"/>
              <a:gd name="connsiteY363" fmla="*/ 72115 h 2491329"/>
              <a:gd name="connsiteX364" fmla="*/ 1630333 w 2503838"/>
              <a:gd name="connsiteY364" fmla="*/ 50157 h 2491329"/>
              <a:gd name="connsiteX365" fmla="*/ 1479846 w 2503838"/>
              <a:gd name="connsiteY365" fmla="*/ 71395 h 2491329"/>
              <a:gd name="connsiteX366" fmla="*/ 1508287 w 2503838"/>
              <a:gd name="connsiteY366" fmla="*/ 74995 h 2491329"/>
              <a:gd name="connsiteX367" fmla="*/ 1431964 w 2503838"/>
              <a:gd name="connsiteY367" fmla="*/ 76435 h 2491329"/>
              <a:gd name="connsiteX368" fmla="*/ 1420083 w 2503838"/>
              <a:gd name="connsiteY368" fmla="*/ 58796 h 2491329"/>
              <a:gd name="connsiteX369" fmla="*/ 1352760 w 2503838"/>
              <a:gd name="connsiteY369" fmla="*/ 74635 h 2491329"/>
              <a:gd name="connsiteX370" fmla="*/ 1360321 w 2503838"/>
              <a:gd name="connsiteY370" fmla="*/ 56636 h 2491329"/>
              <a:gd name="connsiteX371" fmla="*/ 1331159 w 2503838"/>
              <a:gd name="connsiteY371" fmla="*/ 74635 h 2491329"/>
              <a:gd name="connsiteX372" fmla="*/ 1248716 w 2503838"/>
              <a:gd name="connsiteY372" fmla="*/ 58796 h 2491329"/>
              <a:gd name="connsiteX373" fmla="*/ 1261676 w 2503838"/>
              <a:gd name="connsiteY373" fmla="*/ 74635 h 2491329"/>
              <a:gd name="connsiteX374" fmla="*/ 1188953 w 2503838"/>
              <a:gd name="connsiteY374" fmla="*/ 74995 h 2491329"/>
              <a:gd name="connsiteX375" fmla="*/ 1215594 w 2503838"/>
              <a:gd name="connsiteY375" fmla="*/ 34318 h 2491329"/>
              <a:gd name="connsiteX376" fmla="*/ 1090308 w 2503838"/>
              <a:gd name="connsiteY376" fmla="*/ 74635 h 2491329"/>
              <a:gd name="connsiteX377" fmla="*/ 1103989 w 2503838"/>
              <a:gd name="connsiteY377" fmla="*/ 57716 h 2491329"/>
              <a:gd name="connsiteX378" fmla="*/ 879339 w 2503838"/>
              <a:gd name="connsiteY378" fmla="*/ 69595 h 2491329"/>
              <a:gd name="connsiteX379" fmla="*/ 889779 w 2503838"/>
              <a:gd name="connsiteY379" fmla="*/ 69595 h 2491329"/>
              <a:gd name="connsiteX380" fmla="*/ 818856 w 2503838"/>
              <a:gd name="connsiteY380" fmla="*/ 66356 h 2491329"/>
              <a:gd name="connsiteX381" fmla="*/ 839377 w 2503838"/>
              <a:gd name="connsiteY381" fmla="*/ 64556 h 2491329"/>
              <a:gd name="connsiteX382" fmla="*/ 730292 w 2503838"/>
              <a:gd name="connsiteY382" fmla="*/ 72115 h 2491329"/>
              <a:gd name="connsiteX383" fmla="*/ 779975 w 2503838"/>
              <a:gd name="connsiteY383" fmla="*/ 63836 h 2491329"/>
              <a:gd name="connsiteX384" fmla="*/ 679530 w 2503838"/>
              <a:gd name="connsiteY384" fmla="*/ 77515 h 2491329"/>
              <a:gd name="connsiteX385" fmla="*/ 638128 w 2503838"/>
              <a:gd name="connsiteY385" fmla="*/ 69235 h 2491329"/>
              <a:gd name="connsiteX386" fmla="*/ 550644 w 2503838"/>
              <a:gd name="connsiteY386" fmla="*/ 77515 h 2491329"/>
              <a:gd name="connsiteX387" fmla="*/ 537324 w 2503838"/>
              <a:gd name="connsiteY387" fmla="*/ 71035 h 2491329"/>
              <a:gd name="connsiteX388" fmla="*/ 659369 w 2503838"/>
              <a:gd name="connsiteY388" fmla="*/ 68875 h 2491329"/>
              <a:gd name="connsiteX389" fmla="*/ 665849 w 2503838"/>
              <a:gd name="connsiteY389" fmla="*/ 47997 h 2491329"/>
              <a:gd name="connsiteX390" fmla="*/ 459920 w 2503838"/>
              <a:gd name="connsiteY390" fmla="*/ 77155 h 2491329"/>
              <a:gd name="connsiteX391" fmla="*/ 376396 w 2503838"/>
              <a:gd name="connsiteY391" fmla="*/ 71035 h 2491329"/>
              <a:gd name="connsiteX392" fmla="*/ 373156 w 2503838"/>
              <a:gd name="connsiteY392" fmla="*/ 74995 h 2491329"/>
              <a:gd name="connsiteX393" fmla="*/ 358396 w 2503838"/>
              <a:gd name="connsiteY393" fmla="*/ 64916 h 2491329"/>
              <a:gd name="connsiteX394" fmla="*/ 339315 w 2503838"/>
              <a:gd name="connsiteY394" fmla="*/ 68515 h 2491329"/>
              <a:gd name="connsiteX395" fmla="*/ 343995 w 2503838"/>
              <a:gd name="connsiteY395" fmla="*/ 64556 h 2491329"/>
              <a:gd name="connsiteX396" fmla="*/ 325732 w 2503838"/>
              <a:gd name="connsiteY396" fmla="*/ 66798 h 2491329"/>
              <a:gd name="connsiteX397" fmla="*/ 328963 w 2503838"/>
              <a:gd name="connsiteY397" fmla="*/ 68832 h 2491329"/>
              <a:gd name="connsiteX398" fmla="*/ 321511 w 2503838"/>
              <a:gd name="connsiteY398" fmla="*/ 67389 h 2491329"/>
              <a:gd name="connsiteX399" fmla="*/ 324338 w 2503838"/>
              <a:gd name="connsiteY399" fmla="*/ 65965 h 2491329"/>
              <a:gd name="connsiteX400" fmla="*/ 329955 w 2503838"/>
              <a:gd name="connsiteY400" fmla="*/ 58751 h 2491329"/>
              <a:gd name="connsiteX401" fmla="*/ 350475 w 2503838"/>
              <a:gd name="connsiteY401" fmla="*/ 50157 h 2491329"/>
              <a:gd name="connsiteX402" fmla="*/ 373516 w 2503838"/>
              <a:gd name="connsiteY402" fmla="*/ 55556 h 2491329"/>
              <a:gd name="connsiteX403" fmla="*/ 378917 w 2503838"/>
              <a:gd name="connsiteY403" fmla="*/ 42237 h 2491329"/>
              <a:gd name="connsiteX404" fmla="*/ 367396 w 2503838"/>
              <a:gd name="connsiteY404" fmla="*/ 44397 h 2491329"/>
              <a:gd name="connsiteX405" fmla="*/ 376396 w 2503838"/>
              <a:gd name="connsiteY405" fmla="*/ 36118 h 2491329"/>
              <a:gd name="connsiteX406" fmla="*/ 312674 w 2503838"/>
              <a:gd name="connsiteY406" fmla="*/ 40797 h 2491329"/>
              <a:gd name="connsiteX407" fmla="*/ 343275 w 2503838"/>
              <a:gd name="connsiteY407" fmla="*/ 48357 h 2491329"/>
              <a:gd name="connsiteX408" fmla="*/ 293593 w 2503838"/>
              <a:gd name="connsiteY408" fmla="*/ 69595 h 2491329"/>
              <a:gd name="connsiteX409" fmla="*/ 244991 w 2503838"/>
              <a:gd name="connsiteY409" fmla="*/ 63836 h 2491329"/>
              <a:gd name="connsiteX410" fmla="*/ 128705 w 2503838"/>
              <a:gd name="connsiteY410" fmla="*/ 79315 h 2491329"/>
              <a:gd name="connsiteX411" fmla="*/ 130865 w 2503838"/>
              <a:gd name="connsiteY411" fmla="*/ 69955 h 2491329"/>
              <a:gd name="connsiteX412" fmla="*/ 108545 w 2503838"/>
              <a:gd name="connsiteY412" fmla="*/ 72835 h 2491329"/>
              <a:gd name="connsiteX413" fmla="*/ 96664 w 2503838"/>
              <a:gd name="connsiteY413" fmla="*/ 73195 h 2491329"/>
              <a:gd name="connsiteX414" fmla="*/ 94144 w 2503838"/>
              <a:gd name="connsiteY414" fmla="*/ 73195 h 2491329"/>
              <a:gd name="connsiteX415" fmla="*/ 92344 w 2503838"/>
              <a:gd name="connsiteY415" fmla="*/ 73195 h 2491329"/>
              <a:gd name="connsiteX416" fmla="*/ 89104 w 2503838"/>
              <a:gd name="connsiteY416" fmla="*/ 72835 h 2491329"/>
              <a:gd name="connsiteX417" fmla="*/ 60302 w 2503838"/>
              <a:gd name="connsiteY417" fmla="*/ 67795 h 2491329"/>
              <a:gd name="connsiteX418" fmla="*/ 59582 w 2503838"/>
              <a:gd name="connsiteY418" fmla="*/ 94074 h 2491329"/>
              <a:gd name="connsiteX419" fmla="*/ 59942 w 2503838"/>
              <a:gd name="connsiteY419" fmla="*/ 98753 h 2491329"/>
              <a:gd name="connsiteX420" fmla="*/ 60302 w 2503838"/>
              <a:gd name="connsiteY420" fmla="*/ 100193 h 2491329"/>
              <a:gd name="connsiteX421" fmla="*/ 60302 w 2503838"/>
              <a:gd name="connsiteY421" fmla="*/ 101273 h 2491329"/>
              <a:gd name="connsiteX422" fmla="*/ 60662 w 2503838"/>
              <a:gd name="connsiteY422" fmla="*/ 102353 h 2491329"/>
              <a:gd name="connsiteX423" fmla="*/ 62102 w 2503838"/>
              <a:gd name="connsiteY423" fmla="*/ 110272 h 2491329"/>
              <a:gd name="connsiteX424" fmla="*/ 64982 w 2503838"/>
              <a:gd name="connsiteY424" fmla="*/ 117112 h 2491329"/>
              <a:gd name="connsiteX425" fmla="*/ 71102 w 2503838"/>
              <a:gd name="connsiteY425" fmla="*/ 132951 h 2491329"/>
              <a:gd name="connsiteX426" fmla="*/ 67502 w 2503838"/>
              <a:gd name="connsiteY426" fmla="*/ 136910 h 2491329"/>
              <a:gd name="connsiteX427" fmla="*/ 74702 w 2503838"/>
              <a:gd name="connsiteY427" fmla="*/ 167508 h 2491329"/>
              <a:gd name="connsiteX428" fmla="*/ 66422 w 2503838"/>
              <a:gd name="connsiteY428" fmla="*/ 173988 h 2491329"/>
              <a:gd name="connsiteX429" fmla="*/ 72182 w 2503838"/>
              <a:gd name="connsiteY429" fmla="*/ 317977 h 2491329"/>
              <a:gd name="connsiteX430" fmla="*/ 85143 w 2503838"/>
              <a:gd name="connsiteY430" fmla="*/ 347495 h 2491329"/>
              <a:gd name="connsiteX431" fmla="*/ 71462 w 2503838"/>
              <a:gd name="connsiteY431" fmla="*/ 401131 h 2491329"/>
              <a:gd name="connsiteX432" fmla="*/ 82623 w 2503838"/>
              <a:gd name="connsiteY432" fmla="*/ 451887 h 2491329"/>
              <a:gd name="connsiteX433" fmla="*/ 73622 w 2503838"/>
              <a:gd name="connsiteY433" fmla="*/ 449728 h 2491329"/>
              <a:gd name="connsiteX434" fmla="*/ 68942 w 2503838"/>
              <a:gd name="connsiteY434" fmla="*/ 505523 h 2491329"/>
              <a:gd name="connsiteX435" fmla="*/ 70382 w 2503838"/>
              <a:gd name="connsiteY435" fmla="*/ 561679 h 2491329"/>
              <a:gd name="connsiteX436" fmla="*/ 92344 w 2503838"/>
              <a:gd name="connsiteY436" fmla="*/ 515963 h 2491329"/>
              <a:gd name="connsiteX437" fmla="*/ 78663 w 2503838"/>
              <a:gd name="connsiteY437" fmla="*/ 620355 h 2491329"/>
              <a:gd name="connsiteX438" fmla="*/ 76143 w 2503838"/>
              <a:gd name="connsiteY438" fmla="*/ 579678 h 2491329"/>
              <a:gd name="connsiteX439" fmla="*/ 70022 w 2503838"/>
              <a:gd name="connsiteY439" fmla="*/ 702789 h 2491329"/>
              <a:gd name="connsiteX440" fmla="*/ 61022 w 2503838"/>
              <a:gd name="connsiteY440" fmla="*/ 654553 h 2491329"/>
              <a:gd name="connsiteX441" fmla="*/ 65342 w 2503838"/>
              <a:gd name="connsiteY441" fmla="*/ 697749 h 2491329"/>
              <a:gd name="connsiteX442" fmla="*/ 61022 w 2503838"/>
              <a:gd name="connsiteY442" fmla="*/ 693070 h 2491329"/>
              <a:gd name="connsiteX443" fmla="*/ 70742 w 2503838"/>
              <a:gd name="connsiteY443" fmla="*/ 741666 h 2491329"/>
              <a:gd name="connsiteX444" fmla="*/ 70022 w 2503838"/>
              <a:gd name="connsiteY444" fmla="*/ 741306 h 2491329"/>
              <a:gd name="connsiteX445" fmla="*/ 71462 w 2503838"/>
              <a:gd name="connsiteY445" fmla="*/ 819421 h 2491329"/>
              <a:gd name="connsiteX446" fmla="*/ 68582 w 2503838"/>
              <a:gd name="connsiteY446" fmla="*/ 815821 h 2491329"/>
              <a:gd name="connsiteX447" fmla="*/ 73262 w 2503838"/>
              <a:gd name="connsiteY447" fmla="*/ 866937 h 2491329"/>
              <a:gd name="connsiteX448" fmla="*/ 66422 w 2503838"/>
              <a:gd name="connsiteY448" fmla="*/ 890335 h 2491329"/>
              <a:gd name="connsiteX449" fmla="*/ 77583 w 2503838"/>
              <a:gd name="connsiteY449" fmla="*/ 994368 h 2491329"/>
              <a:gd name="connsiteX450" fmla="*/ 76863 w 2503838"/>
              <a:gd name="connsiteY450" fmla="*/ 978169 h 2491329"/>
              <a:gd name="connsiteX451" fmla="*/ 72902 w 2503838"/>
              <a:gd name="connsiteY451" fmla="*/ 1004447 h 2491329"/>
              <a:gd name="connsiteX452" fmla="*/ 94144 w 2503838"/>
              <a:gd name="connsiteY452" fmla="*/ 1165355 h 2491329"/>
              <a:gd name="connsiteX453" fmla="*/ 80103 w 2503838"/>
              <a:gd name="connsiteY453" fmla="*/ 1119639 h 2491329"/>
              <a:gd name="connsiteX454" fmla="*/ 74702 w 2503838"/>
              <a:gd name="connsiteY454" fmla="*/ 1159596 h 2491329"/>
              <a:gd name="connsiteX455" fmla="*/ 73622 w 2503838"/>
              <a:gd name="connsiteY455" fmla="*/ 1112439 h 2491329"/>
              <a:gd name="connsiteX456" fmla="*/ 80823 w 2503838"/>
              <a:gd name="connsiteY456" fmla="*/ 1242390 h 2491329"/>
              <a:gd name="connsiteX457" fmla="*/ 69662 w 2503838"/>
              <a:gd name="connsiteY457" fmla="*/ 1283787 h 2491329"/>
              <a:gd name="connsiteX458" fmla="*/ 85863 w 2503838"/>
              <a:gd name="connsiteY458" fmla="*/ 1316905 h 2491329"/>
              <a:gd name="connsiteX459" fmla="*/ 75783 w 2503838"/>
              <a:gd name="connsiteY459" fmla="*/ 1351822 h 2491329"/>
              <a:gd name="connsiteX460" fmla="*/ 75423 w 2503838"/>
              <a:gd name="connsiteY460" fmla="*/ 1512370 h 2491329"/>
              <a:gd name="connsiteX461" fmla="*/ 78303 w 2503838"/>
              <a:gd name="connsiteY461" fmla="*/ 1532529 h 2491329"/>
              <a:gd name="connsiteX462" fmla="*/ 84783 w 2503838"/>
              <a:gd name="connsiteY462" fmla="*/ 1690557 h 2491329"/>
              <a:gd name="connsiteX463" fmla="*/ 76143 w 2503838"/>
              <a:gd name="connsiteY463" fmla="*/ 1719715 h 2491329"/>
              <a:gd name="connsiteX464" fmla="*/ 82263 w 2503838"/>
              <a:gd name="connsiteY464" fmla="*/ 1794950 h 2491329"/>
              <a:gd name="connsiteX465" fmla="*/ 68582 w 2503838"/>
              <a:gd name="connsiteY465" fmla="*/ 1757153 h 2491329"/>
              <a:gd name="connsiteX466" fmla="*/ 72902 w 2503838"/>
              <a:gd name="connsiteY466" fmla="*/ 1807909 h 2491329"/>
              <a:gd name="connsiteX467" fmla="*/ 66422 w 2503838"/>
              <a:gd name="connsiteY467" fmla="*/ 1800709 h 2491329"/>
              <a:gd name="connsiteX468" fmla="*/ 75783 w 2503838"/>
              <a:gd name="connsiteY468" fmla="*/ 1879904 h 2491329"/>
              <a:gd name="connsiteX469" fmla="*/ 77223 w 2503838"/>
              <a:gd name="connsiteY469" fmla="*/ 1858305 h 2491329"/>
              <a:gd name="connsiteX470" fmla="*/ 76143 w 2503838"/>
              <a:gd name="connsiteY470" fmla="*/ 1949379 h 2491329"/>
              <a:gd name="connsiteX471" fmla="*/ 70022 w 2503838"/>
              <a:gd name="connsiteY471" fmla="*/ 1934620 h 2491329"/>
              <a:gd name="connsiteX472" fmla="*/ 66422 w 2503838"/>
              <a:gd name="connsiteY472" fmla="*/ 1884943 h 2491329"/>
              <a:gd name="connsiteX473" fmla="*/ 61022 w 2503838"/>
              <a:gd name="connsiteY473" fmla="*/ 1924900 h 2491329"/>
              <a:gd name="connsiteX474" fmla="*/ 73622 w 2503838"/>
              <a:gd name="connsiteY474" fmla="*/ 1969177 h 2491329"/>
              <a:gd name="connsiteX475" fmla="*/ 75783 w 2503838"/>
              <a:gd name="connsiteY475" fmla="*/ 2071050 h 2491329"/>
              <a:gd name="connsiteX476" fmla="*/ 67862 w 2503838"/>
              <a:gd name="connsiteY476" fmla="*/ 2062410 h 2491329"/>
              <a:gd name="connsiteX477" fmla="*/ 70382 w 2503838"/>
              <a:gd name="connsiteY477" fmla="*/ 2103447 h 2491329"/>
              <a:gd name="connsiteX478" fmla="*/ 61022 w 2503838"/>
              <a:gd name="connsiteY478" fmla="*/ 2070330 h 2491329"/>
              <a:gd name="connsiteX479" fmla="*/ 70022 w 2503838"/>
              <a:gd name="connsiteY479" fmla="*/ 2171482 h 2491329"/>
              <a:gd name="connsiteX480" fmla="*/ 62822 w 2503838"/>
              <a:gd name="connsiteY480" fmla="*/ 2172202 h 2491329"/>
              <a:gd name="connsiteX481" fmla="*/ 68942 w 2503838"/>
              <a:gd name="connsiteY481" fmla="*/ 2242757 h 2491329"/>
              <a:gd name="connsiteX482" fmla="*/ 80103 w 2503838"/>
              <a:gd name="connsiteY482" fmla="*/ 2263996 h 2491329"/>
              <a:gd name="connsiteX483" fmla="*/ 72542 w 2503838"/>
              <a:gd name="connsiteY483" fmla="*/ 2328071 h 2491329"/>
              <a:gd name="connsiteX484" fmla="*/ 79743 w 2503838"/>
              <a:gd name="connsiteY484" fmla="*/ 2294233 h 2491329"/>
              <a:gd name="connsiteX485" fmla="*/ 71102 w 2503838"/>
              <a:gd name="connsiteY485" fmla="*/ 2383867 h 2491329"/>
              <a:gd name="connsiteX486" fmla="*/ 67502 w 2503838"/>
              <a:gd name="connsiteY486" fmla="*/ 2395386 h 2491329"/>
              <a:gd name="connsiteX487" fmla="*/ 66062 w 2503838"/>
              <a:gd name="connsiteY487" fmla="*/ 2401506 h 2491329"/>
              <a:gd name="connsiteX488" fmla="*/ 64982 w 2503838"/>
              <a:gd name="connsiteY488" fmla="*/ 2405465 h 2491329"/>
              <a:gd name="connsiteX489" fmla="*/ 64262 w 2503838"/>
              <a:gd name="connsiteY489" fmla="*/ 2431023 h 2491329"/>
              <a:gd name="connsiteX490" fmla="*/ 71822 w 2503838"/>
              <a:gd name="connsiteY490" fmla="*/ 2429944 h 2491329"/>
              <a:gd name="connsiteX491" fmla="*/ 71462 w 2503838"/>
              <a:gd name="connsiteY491" fmla="*/ 2424544 h 2491329"/>
              <a:gd name="connsiteX492" fmla="*/ 76143 w 2503838"/>
              <a:gd name="connsiteY492" fmla="*/ 2419144 h 2491329"/>
              <a:gd name="connsiteX493" fmla="*/ 78303 w 2503838"/>
              <a:gd name="connsiteY493" fmla="*/ 2405105 h 2491329"/>
              <a:gd name="connsiteX494" fmla="*/ 77583 w 2503838"/>
              <a:gd name="connsiteY494" fmla="*/ 2417704 h 2491329"/>
              <a:gd name="connsiteX495" fmla="*/ 88384 w 2503838"/>
              <a:gd name="connsiteY495" fmla="*/ 2421304 h 2491329"/>
              <a:gd name="connsiteX496" fmla="*/ 91624 w 2503838"/>
              <a:gd name="connsiteY496" fmla="*/ 2421664 h 2491329"/>
              <a:gd name="connsiteX497" fmla="*/ 93784 w 2503838"/>
              <a:gd name="connsiteY497" fmla="*/ 2421664 h 2491329"/>
              <a:gd name="connsiteX498" fmla="*/ 97744 w 2503838"/>
              <a:gd name="connsiteY498" fmla="*/ 2421664 h 2491329"/>
              <a:gd name="connsiteX499" fmla="*/ 117905 w 2503838"/>
              <a:gd name="connsiteY499" fmla="*/ 2419864 h 2491329"/>
              <a:gd name="connsiteX500" fmla="*/ 104224 w 2503838"/>
              <a:gd name="connsiteY500" fmla="*/ 2423824 h 2491329"/>
              <a:gd name="connsiteX501" fmla="*/ 97744 w 2503838"/>
              <a:gd name="connsiteY501" fmla="*/ 2425984 h 2491329"/>
              <a:gd name="connsiteX502" fmla="*/ 94144 w 2503838"/>
              <a:gd name="connsiteY502" fmla="*/ 2427424 h 2491329"/>
              <a:gd name="connsiteX503" fmla="*/ 92344 w 2503838"/>
              <a:gd name="connsiteY503" fmla="*/ 2428504 h 2491329"/>
              <a:gd name="connsiteX504" fmla="*/ 93784 w 2503838"/>
              <a:gd name="connsiteY504" fmla="*/ 2428504 h 2491329"/>
              <a:gd name="connsiteX505" fmla="*/ 96664 w 2503838"/>
              <a:gd name="connsiteY505" fmla="*/ 2428144 h 2491329"/>
              <a:gd name="connsiteX506" fmla="*/ 102424 w 2503838"/>
              <a:gd name="connsiteY506" fmla="*/ 2428144 h 2491329"/>
              <a:gd name="connsiteX507" fmla="*/ 113225 w 2503838"/>
              <a:gd name="connsiteY507" fmla="*/ 2426704 h 2491329"/>
              <a:gd name="connsiteX508" fmla="*/ 130865 w 2503838"/>
              <a:gd name="connsiteY508" fmla="*/ 2424544 h 2491329"/>
              <a:gd name="connsiteX509" fmla="*/ 127265 w 2503838"/>
              <a:gd name="connsiteY509" fmla="*/ 2431023 h 2491329"/>
              <a:gd name="connsiteX510" fmla="*/ 253271 w 2503838"/>
              <a:gd name="connsiteY510" fmla="*/ 2421304 h 2491329"/>
              <a:gd name="connsiteX511" fmla="*/ 311954 w 2503838"/>
              <a:gd name="connsiteY511" fmla="*/ 2425264 h 2491329"/>
              <a:gd name="connsiteX512" fmla="*/ 185228 w 2503838"/>
              <a:gd name="connsiteY512" fmla="*/ 2436063 h 2491329"/>
              <a:gd name="connsiteX513" fmla="*/ 241390 w 2503838"/>
              <a:gd name="connsiteY513" fmla="*/ 2437143 h 2491329"/>
              <a:gd name="connsiteX514" fmla="*/ 203949 w 2503838"/>
              <a:gd name="connsiteY514" fmla="*/ 2444342 h 2491329"/>
              <a:gd name="connsiteX515" fmla="*/ 345075 w 2503838"/>
              <a:gd name="connsiteY515" fmla="*/ 2434623 h 2491329"/>
              <a:gd name="connsiteX516" fmla="*/ 275592 w 2503838"/>
              <a:gd name="connsiteY516" fmla="*/ 2437143 h 2491329"/>
              <a:gd name="connsiteX517" fmla="*/ 326714 w 2503838"/>
              <a:gd name="connsiteY517" fmla="*/ 2426344 h 2491329"/>
              <a:gd name="connsiteX518" fmla="*/ 416718 w 2503838"/>
              <a:gd name="connsiteY518" fmla="*/ 2427424 h 2491329"/>
              <a:gd name="connsiteX519" fmla="*/ 401238 w 2503838"/>
              <a:gd name="connsiteY519" fmla="*/ 2428504 h 2491329"/>
              <a:gd name="connsiteX520" fmla="*/ 528323 w 2503838"/>
              <a:gd name="connsiteY520" fmla="*/ 2446502 h 2491329"/>
              <a:gd name="connsiteX521" fmla="*/ 593846 w 2503838"/>
              <a:gd name="connsiteY521" fmla="*/ 2437143 h 2491329"/>
              <a:gd name="connsiteX522" fmla="*/ 536244 w 2503838"/>
              <a:gd name="connsiteY522" fmla="*/ 2426344 h 2491329"/>
              <a:gd name="connsiteX523" fmla="*/ 719852 w 2503838"/>
              <a:gd name="connsiteY523" fmla="*/ 2431383 h 2491329"/>
              <a:gd name="connsiteX524" fmla="*/ 707251 w 2503838"/>
              <a:gd name="connsiteY524" fmla="*/ 2445422 h 2491329"/>
              <a:gd name="connsiteX525" fmla="*/ 773854 w 2503838"/>
              <a:gd name="connsiteY525" fmla="*/ 2436423 h 2491329"/>
              <a:gd name="connsiteX526" fmla="*/ 787175 w 2503838"/>
              <a:gd name="connsiteY526" fmla="*/ 2441823 h 2491329"/>
              <a:gd name="connsiteX527" fmla="*/ 890139 w 2503838"/>
              <a:gd name="connsiteY527" fmla="*/ 2425264 h 2491329"/>
              <a:gd name="connsiteX528" fmla="*/ 903100 w 2503838"/>
              <a:gd name="connsiteY528" fmla="*/ 2436423 h 2491329"/>
              <a:gd name="connsiteX529" fmla="*/ 969703 w 2503838"/>
              <a:gd name="connsiteY529" fmla="*/ 2432103 h 2491329"/>
              <a:gd name="connsiteX530" fmla="*/ 966463 w 2503838"/>
              <a:gd name="connsiteY530" fmla="*/ 2432823 h 2491329"/>
              <a:gd name="connsiteX531" fmla="*/ 1122350 w 2503838"/>
              <a:gd name="connsiteY531" fmla="*/ 2433543 h 2491329"/>
              <a:gd name="connsiteX532" fmla="*/ 1114069 w 2503838"/>
              <a:gd name="connsiteY532" fmla="*/ 2430663 h 2491329"/>
              <a:gd name="connsiteX533" fmla="*/ 1468325 w 2503838"/>
              <a:gd name="connsiteY533" fmla="*/ 2423464 h 2491329"/>
              <a:gd name="connsiteX534" fmla="*/ 1429084 w 2503838"/>
              <a:gd name="connsiteY534" fmla="*/ 2420944 h 2491329"/>
              <a:gd name="connsiteX535" fmla="*/ 1538889 w 2503838"/>
              <a:gd name="connsiteY535" fmla="*/ 2420944 h 2491329"/>
              <a:gd name="connsiteX536" fmla="*/ 1513327 w 2503838"/>
              <a:gd name="connsiteY536" fmla="*/ 2422384 h 2491329"/>
              <a:gd name="connsiteX537" fmla="*/ 1554369 w 2503838"/>
              <a:gd name="connsiteY537" fmla="*/ 2432103 h 2491329"/>
              <a:gd name="connsiteX538" fmla="*/ 1564810 w 2503838"/>
              <a:gd name="connsiteY538" fmla="*/ 2426344 h 2491329"/>
              <a:gd name="connsiteX539" fmla="*/ 1575610 w 2503838"/>
              <a:gd name="connsiteY539" fmla="*/ 2430663 h 2491329"/>
              <a:gd name="connsiteX540" fmla="*/ 1604411 w 2503838"/>
              <a:gd name="connsiteY540" fmla="*/ 2423104 h 2491329"/>
              <a:gd name="connsiteX541" fmla="*/ 1814661 w 2503838"/>
              <a:gd name="connsiteY541" fmla="*/ 2438943 h 2491329"/>
              <a:gd name="connsiteX542" fmla="*/ 1768219 w 2503838"/>
              <a:gd name="connsiteY542" fmla="*/ 2427064 h 2491329"/>
              <a:gd name="connsiteX543" fmla="*/ 1812501 w 2503838"/>
              <a:gd name="connsiteY543" fmla="*/ 2431743 h 2491329"/>
              <a:gd name="connsiteX544" fmla="*/ 1803500 w 2503838"/>
              <a:gd name="connsiteY544" fmla="*/ 2424904 h 2491329"/>
              <a:gd name="connsiteX545" fmla="*/ 2083233 w 2503838"/>
              <a:gd name="connsiteY545" fmla="*/ 2432823 h 2491329"/>
              <a:gd name="connsiteX546" fmla="*/ 2078913 w 2503838"/>
              <a:gd name="connsiteY546" fmla="*/ 2434623 h 2491329"/>
              <a:gd name="connsiteX547" fmla="*/ 2156316 w 2503838"/>
              <a:gd name="connsiteY547" fmla="*/ 2429944 h 2491329"/>
              <a:gd name="connsiteX548" fmla="*/ 2151636 w 2503838"/>
              <a:gd name="connsiteY548" fmla="*/ 2437503 h 2491329"/>
              <a:gd name="connsiteX549" fmla="*/ 2330924 w 2503838"/>
              <a:gd name="connsiteY549" fmla="*/ 2438223 h 2491329"/>
              <a:gd name="connsiteX550" fmla="*/ 2378086 w 2503838"/>
              <a:gd name="connsiteY550" fmla="*/ 2475300 h 2491329"/>
              <a:gd name="connsiteX551" fmla="*/ 2406167 w 2503838"/>
              <a:gd name="connsiteY551" fmla="*/ 2473500 h 2491329"/>
              <a:gd name="connsiteX552" fmla="*/ 2301403 w 2503838"/>
              <a:gd name="connsiteY552" fmla="*/ 2482860 h 2491329"/>
              <a:gd name="connsiteX553" fmla="*/ 2212479 w 2503838"/>
              <a:gd name="connsiteY553" fmla="*/ 2473500 h 2491329"/>
              <a:gd name="connsiteX554" fmla="*/ 2214999 w 2503838"/>
              <a:gd name="connsiteY554" fmla="*/ 2483220 h 2491329"/>
              <a:gd name="connsiteX555" fmla="*/ 2202758 w 2503838"/>
              <a:gd name="connsiteY555" fmla="*/ 2488619 h 2491329"/>
              <a:gd name="connsiteX556" fmla="*/ 1562650 w 2503838"/>
              <a:gd name="connsiteY556" fmla="*/ 2475660 h 2491329"/>
              <a:gd name="connsiteX557" fmla="*/ 1562290 w 2503838"/>
              <a:gd name="connsiteY557" fmla="*/ 2481780 h 2491329"/>
              <a:gd name="connsiteX558" fmla="*/ 1504327 w 2503838"/>
              <a:gd name="connsiteY558" fmla="*/ 2487539 h 2491329"/>
              <a:gd name="connsiteX559" fmla="*/ 1447804 w 2503838"/>
              <a:gd name="connsiteY559" fmla="*/ 2475300 h 2491329"/>
              <a:gd name="connsiteX560" fmla="*/ 1440964 w 2503838"/>
              <a:gd name="connsiteY560" fmla="*/ 2485019 h 2491329"/>
              <a:gd name="connsiteX561" fmla="*/ 1143951 w 2503838"/>
              <a:gd name="connsiteY561" fmla="*/ 2482860 h 2491329"/>
              <a:gd name="connsiteX562" fmla="*/ 1114430 w 2503838"/>
              <a:gd name="connsiteY562" fmla="*/ 2471340 h 2491329"/>
              <a:gd name="connsiteX563" fmla="*/ 1039906 w 2503838"/>
              <a:gd name="connsiteY563" fmla="*/ 2486459 h 2491329"/>
              <a:gd name="connsiteX564" fmla="*/ 925061 w 2503838"/>
              <a:gd name="connsiteY564" fmla="*/ 2464501 h 2491329"/>
              <a:gd name="connsiteX565" fmla="*/ 901300 w 2503838"/>
              <a:gd name="connsiteY565" fmla="*/ 2474220 h 2491329"/>
              <a:gd name="connsiteX566" fmla="*/ 769174 w 2503838"/>
              <a:gd name="connsiteY566" fmla="*/ 2479260 h 2491329"/>
              <a:gd name="connsiteX567" fmla="*/ 493762 w 2503838"/>
              <a:gd name="connsiteY567" fmla="*/ 2469901 h 2491329"/>
              <a:gd name="connsiteX568" fmla="*/ 462080 w 2503838"/>
              <a:gd name="connsiteY568" fmla="*/ 2478900 h 2491329"/>
              <a:gd name="connsiteX569" fmla="*/ 488722 w 2503838"/>
              <a:gd name="connsiteY569" fmla="*/ 2486819 h 2491329"/>
              <a:gd name="connsiteX570" fmla="*/ 422119 w 2503838"/>
              <a:gd name="connsiteY570" fmla="*/ 2486099 h 2491329"/>
              <a:gd name="connsiteX571" fmla="*/ 404838 w 2503838"/>
              <a:gd name="connsiteY571" fmla="*/ 2485739 h 2491329"/>
              <a:gd name="connsiteX572" fmla="*/ 378917 w 2503838"/>
              <a:gd name="connsiteY572" fmla="*/ 2478900 h 2491329"/>
              <a:gd name="connsiteX573" fmla="*/ 306553 w 2503838"/>
              <a:gd name="connsiteY573" fmla="*/ 2486819 h 2491329"/>
              <a:gd name="connsiteX574" fmla="*/ 313394 w 2503838"/>
              <a:gd name="connsiteY574" fmla="*/ 2488259 h 2491329"/>
              <a:gd name="connsiteX575" fmla="*/ 282792 w 2503838"/>
              <a:gd name="connsiteY575" fmla="*/ 2488979 h 2491329"/>
              <a:gd name="connsiteX576" fmla="*/ 288913 w 2503838"/>
              <a:gd name="connsiteY576" fmla="*/ 2476740 h 2491329"/>
              <a:gd name="connsiteX577" fmla="*/ 224830 w 2503838"/>
              <a:gd name="connsiteY577" fmla="*/ 2483580 h 2491329"/>
              <a:gd name="connsiteX578" fmla="*/ 243911 w 2503838"/>
              <a:gd name="connsiteY578" fmla="*/ 2476020 h 2491329"/>
              <a:gd name="connsiteX579" fmla="*/ 190988 w 2503838"/>
              <a:gd name="connsiteY579" fmla="*/ 2475660 h 2491329"/>
              <a:gd name="connsiteX580" fmla="*/ 208269 w 2503838"/>
              <a:gd name="connsiteY580" fmla="*/ 2486099 h 2491329"/>
              <a:gd name="connsiteX581" fmla="*/ 124745 w 2503838"/>
              <a:gd name="connsiteY581" fmla="*/ 2485019 h 2491329"/>
              <a:gd name="connsiteX582" fmla="*/ 12060 w 2503838"/>
              <a:gd name="connsiteY582" fmla="*/ 2483220 h 2491329"/>
              <a:gd name="connsiteX583" fmla="*/ 13140 w 2503838"/>
              <a:gd name="connsiteY583" fmla="*/ 2427424 h 2491329"/>
              <a:gd name="connsiteX584" fmla="*/ 13500 w 2503838"/>
              <a:gd name="connsiteY584" fmla="*/ 2400066 h 2491329"/>
              <a:gd name="connsiteX585" fmla="*/ 13860 w 2503838"/>
              <a:gd name="connsiteY585" fmla="*/ 2382067 h 2491329"/>
              <a:gd name="connsiteX586" fmla="*/ 15660 w 2503838"/>
              <a:gd name="connsiteY586" fmla="*/ 2307192 h 2491329"/>
              <a:gd name="connsiteX587" fmla="*/ 16740 w 2503838"/>
              <a:gd name="connsiteY587" fmla="*/ 2155284 h 2491329"/>
              <a:gd name="connsiteX588" fmla="*/ 30421 w 2503838"/>
              <a:gd name="connsiteY588" fmla="*/ 2055211 h 2491329"/>
              <a:gd name="connsiteX589" fmla="*/ 29340 w 2503838"/>
              <a:gd name="connsiteY589" fmla="*/ 2061690 h 2491329"/>
              <a:gd name="connsiteX590" fmla="*/ 38341 w 2503838"/>
              <a:gd name="connsiteY590" fmla="*/ 2017774 h 2491329"/>
              <a:gd name="connsiteX591" fmla="*/ 22860 w 2503838"/>
              <a:gd name="connsiteY591" fmla="*/ 2039372 h 2491329"/>
              <a:gd name="connsiteX592" fmla="*/ 16740 w 2503838"/>
              <a:gd name="connsiteY592" fmla="*/ 1976017 h 2491329"/>
              <a:gd name="connsiteX593" fmla="*/ 10620 w 2503838"/>
              <a:gd name="connsiteY593" fmla="*/ 1711076 h 2491329"/>
              <a:gd name="connsiteX594" fmla="*/ 13860 w 2503838"/>
              <a:gd name="connsiteY594" fmla="*/ 1720435 h 2491329"/>
              <a:gd name="connsiteX595" fmla="*/ 16740 w 2503838"/>
              <a:gd name="connsiteY595" fmla="*/ 1509131 h 2491329"/>
              <a:gd name="connsiteX596" fmla="*/ 23580 w 2503838"/>
              <a:gd name="connsiteY596" fmla="*/ 1501571 h 2491329"/>
              <a:gd name="connsiteX597" fmla="*/ 16020 w 2503838"/>
              <a:gd name="connsiteY597" fmla="*/ 1332744 h 2491329"/>
              <a:gd name="connsiteX598" fmla="*/ 21060 w 2503838"/>
              <a:gd name="connsiteY598" fmla="*/ 1330224 h 2491329"/>
              <a:gd name="connsiteX599" fmla="*/ 12060 w 2503838"/>
              <a:gd name="connsiteY599" fmla="*/ 1228711 h 2491329"/>
              <a:gd name="connsiteX600" fmla="*/ 14220 w 2503838"/>
              <a:gd name="connsiteY600" fmla="*/ 1230871 h 2491329"/>
              <a:gd name="connsiteX601" fmla="*/ 13140 w 2503838"/>
              <a:gd name="connsiteY601" fmla="*/ 1137637 h 2491329"/>
              <a:gd name="connsiteX602" fmla="*/ 23220 w 2503838"/>
              <a:gd name="connsiteY602" fmla="*/ 950091 h 2491329"/>
              <a:gd name="connsiteX603" fmla="*/ 12060 w 2503838"/>
              <a:gd name="connsiteY603" fmla="*/ 833460 h 2491329"/>
              <a:gd name="connsiteX604" fmla="*/ 12642 w 2503838"/>
              <a:gd name="connsiteY604" fmla="*/ 831797 h 2491329"/>
              <a:gd name="connsiteX605" fmla="*/ 10675 w 2503838"/>
              <a:gd name="connsiteY605" fmla="*/ 828843 h 2491329"/>
              <a:gd name="connsiteX606" fmla="*/ 8641 w 2503838"/>
              <a:gd name="connsiteY606" fmla="*/ 817429 h 2491329"/>
              <a:gd name="connsiteX607" fmla="*/ 10973 w 2503838"/>
              <a:gd name="connsiteY607" fmla="*/ 819975 h 2491329"/>
              <a:gd name="connsiteX608" fmla="*/ 12829 w 2503838"/>
              <a:gd name="connsiteY608" fmla="*/ 831263 h 2491329"/>
              <a:gd name="connsiteX609" fmla="*/ 14580 w 2503838"/>
              <a:gd name="connsiteY609" fmla="*/ 826260 h 2491329"/>
              <a:gd name="connsiteX610" fmla="*/ 17100 w 2503838"/>
              <a:gd name="connsiteY610" fmla="*/ 683351 h 2491329"/>
              <a:gd name="connsiteX611" fmla="*/ 7019 w 2503838"/>
              <a:gd name="connsiteY611" fmla="*/ 679751 h 2491329"/>
              <a:gd name="connsiteX612" fmla="*/ 539 w 2503838"/>
              <a:gd name="connsiteY612" fmla="*/ 519922 h 2491329"/>
              <a:gd name="connsiteX613" fmla="*/ 13860 w 2503838"/>
              <a:gd name="connsiteY613" fmla="*/ 495804 h 2491329"/>
              <a:gd name="connsiteX614" fmla="*/ 2699 w 2503838"/>
              <a:gd name="connsiteY614" fmla="*/ 430289 h 2491329"/>
              <a:gd name="connsiteX615" fmla="*/ 5579 w 2503838"/>
              <a:gd name="connsiteY615" fmla="*/ 448648 h 2491329"/>
              <a:gd name="connsiteX616" fmla="*/ 27540 w 2503838"/>
              <a:gd name="connsiteY616" fmla="*/ 340656 h 2491329"/>
              <a:gd name="connsiteX617" fmla="*/ 23220 w 2503838"/>
              <a:gd name="connsiteY617" fmla="*/ 359374 h 2491329"/>
              <a:gd name="connsiteX618" fmla="*/ 26460 w 2503838"/>
              <a:gd name="connsiteY618" fmla="*/ 227984 h 2491329"/>
              <a:gd name="connsiteX619" fmla="*/ 19620 w 2503838"/>
              <a:gd name="connsiteY619" fmla="*/ 233023 h 2491329"/>
              <a:gd name="connsiteX620" fmla="*/ 25020 w 2503838"/>
              <a:gd name="connsiteY620" fmla="*/ 104153 h 2491329"/>
              <a:gd name="connsiteX621" fmla="*/ 26100 w 2503838"/>
              <a:gd name="connsiteY621" fmla="*/ 105233 h 2491329"/>
              <a:gd name="connsiteX622" fmla="*/ 26100 w 2503838"/>
              <a:gd name="connsiteY622" fmla="*/ 100193 h 2491329"/>
              <a:gd name="connsiteX623" fmla="*/ 26100 w 2503838"/>
              <a:gd name="connsiteY623" fmla="*/ 94794 h 2491329"/>
              <a:gd name="connsiteX624" fmla="*/ 26100 w 2503838"/>
              <a:gd name="connsiteY624" fmla="*/ 83994 h 2491329"/>
              <a:gd name="connsiteX625" fmla="*/ 26820 w 2503838"/>
              <a:gd name="connsiteY625" fmla="*/ 65276 h 2491329"/>
              <a:gd name="connsiteX626" fmla="*/ 27900 w 2503838"/>
              <a:gd name="connsiteY626" fmla="*/ 35038 h 2491329"/>
              <a:gd name="connsiteX627" fmla="*/ 51661 w 2503838"/>
              <a:gd name="connsiteY627" fmla="*/ 29638 h 2491329"/>
              <a:gd name="connsiteX628" fmla="*/ 32221 w 2503838"/>
              <a:gd name="connsiteY628" fmla="*/ 28198 h 2491329"/>
              <a:gd name="connsiteX629" fmla="*/ 72542 w 2503838"/>
              <a:gd name="connsiteY629" fmla="*/ 27838 h 2491329"/>
              <a:gd name="connsiteX630" fmla="*/ 88024 w 2503838"/>
              <a:gd name="connsiteY630" fmla="*/ 27838 h 2491329"/>
              <a:gd name="connsiteX631" fmla="*/ 99544 w 2503838"/>
              <a:gd name="connsiteY631" fmla="*/ 27838 h 2491329"/>
              <a:gd name="connsiteX632" fmla="*/ 152106 w 2503838"/>
              <a:gd name="connsiteY632" fmla="*/ 28558 h 2491329"/>
              <a:gd name="connsiteX633" fmla="*/ 188828 w 2503838"/>
              <a:gd name="connsiteY633" fmla="*/ 28198 h 2491329"/>
              <a:gd name="connsiteX634" fmla="*/ 327434 w 2503838"/>
              <a:gd name="connsiteY634" fmla="*/ 24599 h 2491329"/>
              <a:gd name="connsiteX635" fmla="*/ 318074 w 2503838"/>
              <a:gd name="connsiteY635" fmla="*/ 33598 h 2491329"/>
              <a:gd name="connsiteX636" fmla="*/ 389717 w 2503838"/>
              <a:gd name="connsiteY636" fmla="*/ 30718 h 2491329"/>
              <a:gd name="connsiteX637" fmla="*/ 464600 w 2503838"/>
              <a:gd name="connsiteY637" fmla="*/ 6960 h 2491329"/>
              <a:gd name="connsiteX638" fmla="*/ 445520 w 2503838"/>
              <a:gd name="connsiteY638" fmla="*/ 11640 h 2491329"/>
              <a:gd name="connsiteX639" fmla="*/ 472161 w 2503838"/>
              <a:gd name="connsiteY639" fmla="*/ 10560 h 2491329"/>
              <a:gd name="connsiteX640" fmla="*/ 464960 w 2503838"/>
              <a:gd name="connsiteY640" fmla="*/ 18839 h 2491329"/>
              <a:gd name="connsiteX641" fmla="*/ 602127 w 2503838"/>
              <a:gd name="connsiteY641" fmla="*/ 14159 h 2491329"/>
              <a:gd name="connsiteX642" fmla="*/ 606447 w 2503838"/>
              <a:gd name="connsiteY642" fmla="*/ 23519 h 2491329"/>
              <a:gd name="connsiteX643" fmla="*/ 668370 w 2503838"/>
              <a:gd name="connsiteY643" fmla="*/ 18479 h 2491329"/>
              <a:gd name="connsiteX644" fmla="*/ 1026586 w 2503838"/>
              <a:gd name="connsiteY644" fmla="*/ 29638 h 2491329"/>
              <a:gd name="connsiteX645" fmla="*/ 1094989 w 2503838"/>
              <a:gd name="connsiteY645" fmla="*/ 26398 h 2491329"/>
              <a:gd name="connsiteX646" fmla="*/ 1092109 w 2503838"/>
              <a:gd name="connsiteY646" fmla="*/ 32158 h 2491329"/>
              <a:gd name="connsiteX647" fmla="*/ 1208754 w 2503838"/>
              <a:gd name="connsiteY647" fmla="*/ 18119 h 2491329"/>
              <a:gd name="connsiteX648" fmla="*/ 1220994 w 2503838"/>
              <a:gd name="connsiteY648" fmla="*/ 33238 h 2491329"/>
              <a:gd name="connsiteX649" fmla="*/ 1269236 w 2503838"/>
              <a:gd name="connsiteY649" fmla="*/ 21359 h 2491329"/>
              <a:gd name="connsiteX650" fmla="*/ 1278597 w 2503838"/>
              <a:gd name="connsiteY650" fmla="*/ 29998 h 2491329"/>
              <a:gd name="connsiteX651" fmla="*/ 1342320 w 2503838"/>
              <a:gd name="connsiteY651" fmla="*/ 29638 h 2491329"/>
              <a:gd name="connsiteX652" fmla="*/ 1338000 w 2503838"/>
              <a:gd name="connsiteY652" fmla="*/ 31798 h 2491329"/>
              <a:gd name="connsiteX653" fmla="*/ 1448164 w 2503838"/>
              <a:gd name="connsiteY653" fmla="*/ 15599 h 2491329"/>
              <a:gd name="connsiteX654" fmla="*/ 1521608 w 2503838"/>
              <a:gd name="connsiteY654" fmla="*/ 23519 h 2491329"/>
              <a:gd name="connsiteX655" fmla="*/ 1547889 w 2503838"/>
              <a:gd name="connsiteY655" fmla="*/ 19199 h 2491329"/>
              <a:gd name="connsiteX656" fmla="*/ 1553289 w 2503838"/>
              <a:gd name="connsiteY656" fmla="*/ 11280 h 2491329"/>
              <a:gd name="connsiteX657" fmla="*/ 1557609 w 2503838"/>
              <a:gd name="connsiteY657" fmla="*/ 10920 h 2491329"/>
              <a:gd name="connsiteX658" fmla="*/ 1566250 w 2503838"/>
              <a:gd name="connsiteY658" fmla="*/ 17759 h 2491329"/>
              <a:gd name="connsiteX659" fmla="*/ 1619172 w 2503838"/>
              <a:gd name="connsiteY659" fmla="*/ 15239 h 2491329"/>
              <a:gd name="connsiteX660" fmla="*/ 1599371 w 2503838"/>
              <a:gd name="connsiteY660" fmla="*/ 11640 h 2491329"/>
              <a:gd name="connsiteX661" fmla="*/ 1623132 w 2503838"/>
              <a:gd name="connsiteY661" fmla="*/ 15239 h 2491329"/>
              <a:gd name="connsiteX662" fmla="*/ 1630333 w 2503838"/>
              <a:gd name="connsiteY662" fmla="*/ 15239 h 2491329"/>
              <a:gd name="connsiteX663" fmla="*/ 1626012 w 2503838"/>
              <a:gd name="connsiteY663" fmla="*/ 15599 h 2491329"/>
              <a:gd name="connsiteX664" fmla="*/ 1667774 w 2503838"/>
              <a:gd name="connsiteY664" fmla="*/ 15599 h 2491329"/>
              <a:gd name="connsiteX665" fmla="*/ 1898185 w 2503838"/>
              <a:gd name="connsiteY665" fmla="*/ 15599 h 2491329"/>
              <a:gd name="connsiteX666" fmla="*/ 1866143 w 2503838"/>
              <a:gd name="connsiteY666" fmla="*/ 15959 h 2491329"/>
              <a:gd name="connsiteX667" fmla="*/ 2033911 w 2503838"/>
              <a:gd name="connsiteY667" fmla="*/ 19559 h 2491329"/>
              <a:gd name="connsiteX668" fmla="*/ 2031031 w 2503838"/>
              <a:gd name="connsiteY668" fmla="*/ 13799 h 2491329"/>
              <a:gd name="connsiteX669" fmla="*/ 2151996 w 2503838"/>
              <a:gd name="connsiteY669" fmla="*/ 9120 h 2491329"/>
              <a:gd name="connsiteX670" fmla="*/ 2153796 w 2503838"/>
              <a:gd name="connsiteY670" fmla="*/ 1920 h 2491329"/>
              <a:gd name="connsiteX671" fmla="*/ 2265086 w 2503838"/>
              <a:gd name="connsiteY671" fmla="*/ 210 h 2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Lst>
            <a:rect l="l" t="t" r="r" b="b"/>
            <a:pathLst>
              <a:path w="2503838" h="2491329">
                <a:moveTo>
                  <a:pt x="2372252" y="2486884"/>
                </a:moveTo>
                <a:lnTo>
                  <a:pt x="2392713" y="2491329"/>
                </a:lnTo>
                <a:lnTo>
                  <a:pt x="2361316" y="2488789"/>
                </a:lnTo>
                <a:close/>
                <a:moveTo>
                  <a:pt x="2245061" y="2482121"/>
                </a:moveTo>
                <a:cubicBezTo>
                  <a:pt x="2229612" y="2483180"/>
                  <a:pt x="2220784" y="2483180"/>
                  <a:pt x="2215266" y="2482651"/>
                </a:cubicBezTo>
                <a:cubicBezTo>
                  <a:pt x="2226301" y="2482651"/>
                  <a:pt x="2237705" y="2482121"/>
                  <a:pt x="2245061" y="2482121"/>
                </a:cubicBezTo>
                <a:close/>
                <a:moveTo>
                  <a:pt x="412781" y="2480335"/>
                </a:moveTo>
                <a:cubicBezTo>
                  <a:pt x="410148" y="2480385"/>
                  <a:pt x="406098" y="2480610"/>
                  <a:pt x="400158" y="2481060"/>
                </a:cubicBezTo>
                <a:lnTo>
                  <a:pt x="410958" y="2483220"/>
                </a:lnTo>
                <a:cubicBezTo>
                  <a:pt x="415818" y="2481600"/>
                  <a:pt x="420679" y="2480183"/>
                  <a:pt x="412781" y="2480335"/>
                </a:cubicBezTo>
                <a:close/>
                <a:moveTo>
                  <a:pt x="2423229" y="2478946"/>
                </a:moveTo>
                <a:cubicBezTo>
                  <a:pt x="2428627" y="2481063"/>
                  <a:pt x="2442660" y="2480357"/>
                  <a:pt x="2449856" y="2480005"/>
                </a:cubicBezTo>
                <a:lnTo>
                  <a:pt x="2430786" y="2488118"/>
                </a:lnTo>
                <a:close/>
                <a:moveTo>
                  <a:pt x="2485547" y="2440722"/>
                </a:moveTo>
                <a:cubicBezTo>
                  <a:pt x="2487143" y="2440497"/>
                  <a:pt x="2489042" y="2443196"/>
                  <a:pt x="2489559" y="2455071"/>
                </a:cubicBezTo>
                <a:cubicBezTo>
                  <a:pt x="2488869" y="2452912"/>
                  <a:pt x="2483002" y="2457949"/>
                  <a:pt x="2483347" y="2443916"/>
                </a:cubicBezTo>
                <a:cubicBezTo>
                  <a:pt x="2482656" y="2444095"/>
                  <a:pt x="2483951" y="2440947"/>
                  <a:pt x="2485547" y="2440722"/>
                </a:cubicBezTo>
                <a:close/>
                <a:moveTo>
                  <a:pt x="253997" y="2435240"/>
                </a:moveTo>
                <a:cubicBezTo>
                  <a:pt x="255253" y="2435290"/>
                  <a:pt x="253088" y="2435885"/>
                  <a:pt x="245468" y="2437274"/>
                </a:cubicBezTo>
                <a:cubicBezTo>
                  <a:pt x="244429" y="2437274"/>
                  <a:pt x="243390" y="2436877"/>
                  <a:pt x="242004" y="2436481"/>
                </a:cubicBezTo>
                <a:cubicBezTo>
                  <a:pt x="248066" y="2435687"/>
                  <a:pt x="252741" y="2435191"/>
                  <a:pt x="253997" y="2435240"/>
                </a:cubicBezTo>
                <a:close/>
                <a:moveTo>
                  <a:pt x="2466091" y="2178909"/>
                </a:moveTo>
                <a:lnTo>
                  <a:pt x="2472088" y="2213470"/>
                </a:lnTo>
                <a:lnTo>
                  <a:pt x="2469619" y="2209469"/>
                </a:lnTo>
                <a:close/>
                <a:moveTo>
                  <a:pt x="2469386" y="1989996"/>
                </a:moveTo>
                <a:cubicBezTo>
                  <a:pt x="2466885" y="2023381"/>
                  <a:pt x="2472243" y="2085126"/>
                  <a:pt x="2473672" y="2132512"/>
                </a:cubicBezTo>
                <a:lnTo>
                  <a:pt x="2465456" y="2114922"/>
                </a:lnTo>
                <a:lnTo>
                  <a:pt x="2467600" y="2108101"/>
                </a:lnTo>
                <a:cubicBezTo>
                  <a:pt x="2471172" y="2069331"/>
                  <a:pt x="2459741" y="2010817"/>
                  <a:pt x="2469386" y="1989996"/>
                </a:cubicBezTo>
                <a:close/>
                <a:moveTo>
                  <a:pt x="2459741" y="1978742"/>
                </a:moveTo>
                <a:cubicBezTo>
                  <a:pt x="2462563" y="1977296"/>
                  <a:pt x="2458330" y="2011627"/>
                  <a:pt x="2460094" y="2021385"/>
                </a:cubicBezTo>
                <a:lnTo>
                  <a:pt x="2456566" y="2001509"/>
                </a:lnTo>
                <a:close/>
                <a:moveTo>
                  <a:pt x="2492709" y="1889423"/>
                </a:moveTo>
                <a:cubicBezTo>
                  <a:pt x="2492844" y="1888697"/>
                  <a:pt x="2492754" y="1889181"/>
                  <a:pt x="2492574" y="1890150"/>
                </a:cubicBezTo>
                <a:lnTo>
                  <a:pt x="2492341" y="1891398"/>
                </a:lnTo>
                <a:close/>
                <a:moveTo>
                  <a:pt x="2489557" y="1868949"/>
                </a:moveTo>
                <a:cubicBezTo>
                  <a:pt x="2489606" y="1869662"/>
                  <a:pt x="2490499" y="1875988"/>
                  <a:pt x="2492682" y="1872424"/>
                </a:cubicBezTo>
                <a:lnTo>
                  <a:pt x="2492341" y="1891398"/>
                </a:lnTo>
                <a:lnTo>
                  <a:pt x="2492285" y="1894520"/>
                </a:lnTo>
                <a:cubicBezTo>
                  <a:pt x="2492285" y="1895945"/>
                  <a:pt x="2491888" y="1896658"/>
                  <a:pt x="2491492" y="1899153"/>
                </a:cubicBezTo>
                <a:cubicBezTo>
                  <a:pt x="2490301" y="1873137"/>
                  <a:pt x="2489507" y="1868237"/>
                  <a:pt x="2489557" y="1868949"/>
                </a:cubicBezTo>
                <a:close/>
                <a:moveTo>
                  <a:pt x="2485406" y="1828071"/>
                </a:moveTo>
                <a:cubicBezTo>
                  <a:pt x="2486398" y="1885784"/>
                  <a:pt x="2480114" y="1894388"/>
                  <a:pt x="2478791" y="1836316"/>
                </a:cubicBezTo>
                <a:cubicBezTo>
                  <a:pt x="2482099" y="1866786"/>
                  <a:pt x="2483091" y="1844919"/>
                  <a:pt x="2485406" y="1828071"/>
                </a:cubicBezTo>
                <a:close/>
                <a:moveTo>
                  <a:pt x="2483422" y="1775684"/>
                </a:moveTo>
                <a:lnTo>
                  <a:pt x="2486398" y="1808666"/>
                </a:lnTo>
                <a:cubicBezTo>
                  <a:pt x="2484414" y="1794481"/>
                  <a:pt x="2481768" y="1788097"/>
                  <a:pt x="2484414" y="1790579"/>
                </a:cubicBezTo>
                <a:cubicBezTo>
                  <a:pt x="2478791" y="1780295"/>
                  <a:pt x="2481768" y="1779940"/>
                  <a:pt x="2483422" y="1775684"/>
                </a:cubicBezTo>
                <a:close/>
                <a:moveTo>
                  <a:pt x="2494328" y="1774013"/>
                </a:moveTo>
                <a:cubicBezTo>
                  <a:pt x="2495526" y="1774104"/>
                  <a:pt x="2496518" y="1780369"/>
                  <a:pt x="2497511" y="1796166"/>
                </a:cubicBezTo>
                <a:cubicBezTo>
                  <a:pt x="2495857" y="1785997"/>
                  <a:pt x="2495196" y="1813234"/>
                  <a:pt x="2493211" y="1819771"/>
                </a:cubicBezTo>
                <a:lnTo>
                  <a:pt x="2489904" y="1788903"/>
                </a:lnTo>
                <a:cubicBezTo>
                  <a:pt x="2491723" y="1780005"/>
                  <a:pt x="2493129" y="1773922"/>
                  <a:pt x="2494328" y="1774013"/>
                </a:cubicBezTo>
                <a:close/>
                <a:moveTo>
                  <a:pt x="2470854" y="1743934"/>
                </a:moveTo>
                <a:lnTo>
                  <a:pt x="2478430" y="1810247"/>
                </a:lnTo>
                <a:lnTo>
                  <a:pt x="2470854" y="1754805"/>
                </a:lnTo>
                <a:close/>
                <a:moveTo>
                  <a:pt x="2468269" y="1627955"/>
                </a:moveTo>
                <a:cubicBezTo>
                  <a:pt x="2471739" y="1623559"/>
                  <a:pt x="2474392" y="1650578"/>
                  <a:pt x="2476841" y="1665784"/>
                </a:cubicBezTo>
                <a:cubicBezTo>
                  <a:pt x="2471761" y="1635733"/>
                  <a:pt x="2468496" y="1658543"/>
                  <a:pt x="2464504" y="1644423"/>
                </a:cubicBezTo>
                <a:cubicBezTo>
                  <a:pt x="2465865" y="1634376"/>
                  <a:pt x="2467112" y="1629420"/>
                  <a:pt x="2468269" y="1627955"/>
                </a:cubicBezTo>
                <a:close/>
                <a:moveTo>
                  <a:pt x="2452320" y="1602138"/>
                </a:moveTo>
                <a:cubicBezTo>
                  <a:pt x="2452519" y="1602043"/>
                  <a:pt x="2452756" y="1603662"/>
                  <a:pt x="2453074" y="1605948"/>
                </a:cubicBezTo>
                <a:cubicBezTo>
                  <a:pt x="2452756" y="1606329"/>
                  <a:pt x="2452122" y="1606329"/>
                  <a:pt x="2451804" y="1608615"/>
                </a:cubicBezTo>
                <a:cubicBezTo>
                  <a:pt x="2451963" y="1604043"/>
                  <a:pt x="2452122" y="1602233"/>
                  <a:pt x="2452320" y="1602138"/>
                </a:cubicBezTo>
                <a:close/>
                <a:moveTo>
                  <a:pt x="2494336" y="1598069"/>
                </a:moveTo>
                <a:cubicBezTo>
                  <a:pt x="2491690" y="1599487"/>
                  <a:pt x="2490367" y="1621111"/>
                  <a:pt x="2489044" y="1632455"/>
                </a:cubicBezTo>
                <a:lnTo>
                  <a:pt x="2486729" y="1610476"/>
                </a:lnTo>
                <a:cubicBezTo>
                  <a:pt x="2489375" y="1607994"/>
                  <a:pt x="2492682" y="1596296"/>
                  <a:pt x="2494336" y="1598069"/>
                </a:cubicBezTo>
                <a:close/>
                <a:moveTo>
                  <a:pt x="2482363" y="1577246"/>
                </a:moveTo>
                <a:lnTo>
                  <a:pt x="2486332" y="1611568"/>
                </a:lnTo>
                <a:cubicBezTo>
                  <a:pt x="2483554" y="1613394"/>
                  <a:pt x="2481966" y="1607917"/>
                  <a:pt x="2482363" y="1577246"/>
                </a:cubicBezTo>
                <a:close/>
                <a:moveTo>
                  <a:pt x="2470490" y="1545445"/>
                </a:moveTo>
                <a:cubicBezTo>
                  <a:pt x="2469763" y="1540734"/>
                  <a:pt x="2462123" y="1576608"/>
                  <a:pt x="2459940" y="1604510"/>
                </a:cubicBezTo>
                <a:lnTo>
                  <a:pt x="2460667" y="1609221"/>
                </a:lnTo>
                <a:cubicBezTo>
                  <a:pt x="2457757" y="1640384"/>
                  <a:pt x="2454846" y="1615743"/>
                  <a:pt x="2453391" y="1605597"/>
                </a:cubicBezTo>
                <a:cubicBezTo>
                  <a:pt x="2455210" y="1605235"/>
                  <a:pt x="2456302" y="1619367"/>
                  <a:pt x="2458485" y="1605235"/>
                </a:cubicBezTo>
                <a:cubicBezTo>
                  <a:pt x="2458848" y="1588566"/>
                  <a:pt x="2456302" y="1584580"/>
                  <a:pt x="2455574" y="1579507"/>
                </a:cubicBezTo>
                <a:cubicBezTo>
                  <a:pt x="2461031" y="1560664"/>
                  <a:pt x="2465033" y="1553417"/>
                  <a:pt x="2470490" y="1545445"/>
                </a:cubicBezTo>
                <a:close/>
                <a:moveTo>
                  <a:pt x="2475617" y="1539146"/>
                </a:moveTo>
                <a:lnTo>
                  <a:pt x="2479982" y="1576893"/>
                </a:lnTo>
                <a:cubicBezTo>
                  <a:pt x="2478395" y="1567016"/>
                  <a:pt x="2475617" y="1573366"/>
                  <a:pt x="2474029" y="1574071"/>
                </a:cubicBezTo>
                <a:close/>
                <a:moveTo>
                  <a:pt x="84136" y="1533809"/>
                </a:moveTo>
                <a:cubicBezTo>
                  <a:pt x="85283" y="1534584"/>
                  <a:pt x="86076" y="1538964"/>
                  <a:pt x="86076" y="1554656"/>
                </a:cubicBezTo>
                <a:lnTo>
                  <a:pt x="80079" y="1534584"/>
                </a:lnTo>
                <a:cubicBezTo>
                  <a:pt x="81490" y="1535862"/>
                  <a:pt x="82989" y="1533033"/>
                  <a:pt x="84136" y="1533809"/>
                </a:cubicBezTo>
                <a:close/>
                <a:moveTo>
                  <a:pt x="78491" y="1529621"/>
                </a:moveTo>
                <a:lnTo>
                  <a:pt x="79761" y="1532507"/>
                </a:lnTo>
                <a:cubicBezTo>
                  <a:pt x="79444" y="1532507"/>
                  <a:pt x="78808" y="1531930"/>
                  <a:pt x="78491" y="1531064"/>
                </a:cubicBezTo>
                <a:close/>
                <a:moveTo>
                  <a:pt x="2474029" y="1521684"/>
                </a:moveTo>
                <a:lnTo>
                  <a:pt x="2476751" y="1525875"/>
                </a:lnTo>
                <a:lnTo>
                  <a:pt x="2476297" y="1538797"/>
                </a:lnTo>
                <a:close/>
                <a:moveTo>
                  <a:pt x="2489551" y="1493109"/>
                </a:moveTo>
                <a:cubicBezTo>
                  <a:pt x="2488140" y="1511820"/>
                  <a:pt x="2484965" y="1516858"/>
                  <a:pt x="2483554" y="1519736"/>
                </a:cubicBezTo>
                <a:lnTo>
                  <a:pt x="2483554" y="1507028"/>
                </a:lnTo>
                <a:lnTo>
                  <a:pt x="2483554" y="1506660"/>
                </a:lnTo>
                <a:lnTo>
                  <a:pt x="2483554" y="1506423"/>
                </a:lnTo>
                <a:lnTo>
                  <a:pt x="2483560" y="1506411"/>
                </a:lnTo>
                <a:lnTo>
                  <a:pt x="2483668" y="1501391"/>
                </a:lnTo>
                <a:lnTo>
                  <a:pt x="2483567" y="1506394"/>
                </a:lnTo>
                <a:close/>
                <a:moveTo>
                  <a:pt x="2484348" y="1477234"/>
                </a:moveTo>
                <a:cubicBezTo>
                  <a:pt x="2484348" y="1479625"/>
                  <a:pt x="2484149" y="1483303"/>
                  <a:pt x="2483951" y="1488223"/>
                </a:cubicBezTo>
                <a:lnTo>
                  <a:pt x="2483668" y="1501391"/>
                </a:lnTo>
                <a:lnTo>
                  <a:pt x="2483951" y="1487303"/>
                </a:lnTo>
                <a:cubicBezTo>
                  <a:pt x="2484149" y="1482476"/>
                  <a:pt x="2484348" y="1479257"/>
                  <a:pt x="2484348" y="1477234"/>
                </a:cubicBezTo>
                <a:close/>
                <a:moveTo>
                  <a:pt x="2493079" y="1455009"/>
                </a:moveTo>
                <a:lnTo>
                  <a:pt x="2500638" y="1489570"/>
                </a:lnTo>
                <a:lnTo>
                  <a:pt x="2495725" y="1470289"/>
                </a:lnTo>
                <a:close/>
                <a:moveTo>
                  <a:pt x="2485895" y="1416760"/>
                </a:moveTo>
                <a:cubicBezTo>
                  <a:pt x="2486015" y="1417008"/>
                  <a:pt x="2485935" y="1418298"/>
                  <a:pt x="2485459" y="1421274"/>
                </a:cubicBezTo>
                <a:cubicBezTo>
                  <a:pt x="2485459" y="1420084"/>
                  <a:pt x="2485141" y="1419290"/>
                  <a:pt x="2485141" y="1418496"/>
                </a:cubicBezTo>
                <a:cubicBezTo>
                  <a:pt x="2485459" y="1417306"/>
                  <a:pt x="2485776" y="1416512"/>
                  <a:pt x="2485895" y="1416760"/>
                </a:cubicBezTo>
                <a:close/>
                <a:moveTo>
                  <a:pt x="2481966" y="1397859"/>
                </a:moveTo>
                <a:cubicBezTo>
                  <a:pt x="2483121" y="1404209"/>
                  <a:pt x="2484275" y="1410206"/>
                  <a:pt x="2484853" y="1417967"/>
                </a:cubicBezTo>
                <a:cubicBezTo>
                  <a:pt x="2484564" y="1419026"/>
                  <a:pt x="2483987" y="1421142"/>
                  <a:pt x="2483409" y="1422906"/>
                </a:cubicBezTo>
                <a:cubicBezTo>
                  <a:pt x="2482832" y="1415498"/>
                  <a:pt x="2482255" y="1407031"/>
                  <a:pt x="2481966" y="1397859"/>
                </a:cubicBezTo>
                <a:close/>
                <a:moveTo>
                  <a:pt x="2463115" y="1361346"/>
                </a:moveTo>
                <a:lnTo>
                  <a:pt x="2465761" y="1418459"/>
                </a:lnTo>
                <a:cubicBezTo>
                  <a:pt x="2463446" y="1414175"/>
                  <a:pt x="2459808" y="1421314"/>
                  <a:pt x="2461131" y="1388831"/>
                </a:cubicBezTo>
                <a:lnTo>
                  <a:pt x="2458154" y="1390259"/>
                </a:lnTo>
                <a:close/>
                <a:moveTo>
                  <a:pt x="2479863" y="1360694"/>
                </a:moveTo>
                <a:cubicBezTo>
                  <a:pt x="2480061" y="1360293"/>
                  <a:pt x="2480379" y="1360649"/>
                  <a:pt x="2480696" y="1361183"/>
                </a:cubicBezTo>
                <a:cubicBezTo>
                  <a:pt x="2480696" y="1374002"/>
                  <a:pt x="2481331" y="1386109"/>
                  <a:pt x="2481649" y="1397503"/>
                </a:cubicBezTo>
                <a:cubicBezTo>
                  <a:pt x="2480061" y="1388957"/>
                  <a:pt x="2478791" y="1380055"/>
                  <a:pt x="2479744" y="1364744"/>
                </a:cubicBezTo>
                <a:cubicBezTo>
                  <a:pt x="2479585" y="1362252"/>
                  <a:pt x="2479664" y="1361094"/>
                  <a:pt x="2479863" y="1360694"/>
                </a:cubicBezTo>
                <a:close/>
                <a:moveTo>
                  <a:pt x="2496783" y="1320071"/>
                </a:moveTo>
                <a:cubicBezTo>
                  <a:pt x="2499605" y="1337670"/>
                  <a:pt x="2503133" y="1357424"/>
                  <a:pt x="2503838" y="1380410"/>
                </a:cubicBezTo>
                <a:cubicBezTo>
                  <a:pt x="2501369" y="1365685"/>
                  <a:pt x="2498547" y="1399087"/>
                  <a:pt x="2494666" y="1385080"/>
                </a:cubicBezTo>
                <a:cubicBezTo>
                  <a:pt x="2497841" y="1358861"/>
                  <a:pt x="2498547" y="1338748"/>
                  <a:pt x="2496783" y="1320071"/>
                </a:cubicBezTo>
                <a:close/>
                <a:moveTo>
                  <a:pt x="2482364" y="1299434"/>
                </a:moveTo>
                <a:cubicBezTo>
                  <a:pt x="2482760" y="1318314"/>
                  <a:pt x="2483157" y="1335056"/>
                  <a:pt x="2485935" y="1350374"/>
                </a:cubicBezTo>
                <a:cubicBezTo>
                  <a:pt x="2486332" y="1372103"/>
                  <a:pt x="2482364" y="1363197"/>
                  <a:pt x="2480379" y="1360348"/>
                </a:cubicBezTo>
                <a:cubicBezTo>
                  <a:pt x="2480379" y="1340756"/>
                  <a:pt x="2481173" y="1319739"/>
                  <a:pt x="2482364" y="1299434"/>
                </a:cubicBezTo>
                <a:close/>
                <a:moveTo>
                  <a:pt x="2488203" y="1237521"/>
                </a:moveTo>
                <a:cubicBezTo>
                  <a:pt x="2489564" y="1240400"/>
                  <a:pt x="2486842" y="1256233"/>
                  <a:pt x="2485141" y="1264149"/>
                </a:cubicBezTo>
                <a:cubicBezTo>
                  <a:pt x="2485822" y="1254434"/>
                  <a:pt x="2486842" y="1245438"/>
                  <a:pt x="2488203" y="1237521"/>
                </a:cubicBezTo>
                <a:close/>
                <a:moveTo>
                  <a:pt x="92574" y="1223234"/>
                </a:moveTo>
                <a:cubicBezTo>
                  <a:pt x="91857" y="1237799"/>
                  <a:pt x="94008" y="1255206"/>
                  <a:pt x="93291" y="1269771"/>
                </a:cubicBezTo>
                <a:cubicBezTo>
                  <a:pt x="83254" y="1273679"/>
                  <a:pt x="94008" y="1255206"/>
                  <a:pt x="92574" y="1223234"/>
                </a:cubicBezTo>
                <a:close/>
                <a:moveTo>
                  <a:pt x="2481261" y="1196246"/>
                </a:moveTo>
                <a:lnTo>
                  <a:pt x="2484436" y="1265133"/>
                </a:lnTo>
                <a:cubicBezTo>
                  <a:pt x="2484436" y="1264774"/>
                  <a:pt x="2484788" y="1264416"/>
                  <a:pt x="2484788" y="1263698"/>
                </a:cubicBezTo>
                <a:cubicBezTo>
                  <a:pt x="2483730" y="1274820"/>
                  <a:pt x="2482672" y="1286660"/>
                  <a:pt x="2481966" y="1299218"/>
                </a:cubicBezTo>
                <a:cubicBezTo>
                  <a:pt x="2481613" y="1287737"/>
                  <a:pt x="2481613" y="1275538"/>
                  <a:pt x="2480555" y="1261904"/>
                </a:cubicBezTo>
                <a:cubicBezTo>
                  <a:pt x="2477027" y="1311775"/>
                  <a:pt x="2472088" y="1223155"/>
                  <a:pt x="2473852" y="1292042"/>
                </a:cubicBezTo>
                <a:cubicBezTo>
                  <a:pt x="2471030" y="1266568"/>
                  <a:pt x="2466797" y="1279126"/>
                  <a:pt x="2466091" y="1236789"/>
                </a:cubicBezTo>
                <a:cubicBezTo>
                  <a:pt x="2472794" y="1215262"/>
                  <a:pt x="2474911" y="1250423"/>
                  <a:pt x="2481261" y="1261545"/>
                </a:cubicBezTo>
                <a:cubicBezTo>
                  <a:pt x="2481613" y="1262980"/>
                  <a:pt x="2482672" y="1264416"/>
                  <a:pt x="2483377" y="1264774"/>
                </a:cubicBezTo>
                <a:cubicBezTo>
                  <a:pt x="2483377" y="1265133"/>
                  <a:pt x="2483377" y="1265851"/>
                  <a:pt x="2483377" y="1266209"/>
                </a:cubicBezTo>
                <a:cubicBezTo>
                  <a:pt x="2483025" y="1269439"/>
                  <a:pt x="2483730" y="1268362"/>
                  <a:pt x="2484436" y="1265492"/>
                </a:cubicBezTo>
                <a:cubicBezTo>
                  <a:pt x="2484083" y="1265492"/>
                  <a:pt x="2483730" y="1264774"/>
                  <a:pt x="2483377" y="1264774"/>
                </a:cubicBezTo>
                <a:cubicBezTo>
                  <a:pt x="2482672" y="1258316"/>
                  <a:pt x="2482319" y="1241812"/>
                  <a:pt x="2481261" y="1261545"/>
                </a:cubicBezTo>
                <a:cubicBezTo>
                  <a:pt x="2480555" y="1229254"/>
                  <a:pt x="2480202" y="1210956"/>
                  <a:pt x="2481261" y="1196246"/>
                </a:cubicBezTo>
                <a:close/>
                <a:moveTo>
                  <a:pt x="2449814" y="1181262"/>
                </a:moveTo>
                <a:cubicBezTo>
                  <a:pt x="2451209" y="1177128"/>
                  <a:pt x="2452994" y="1189579"/>
                  <a:pt x="2452994" y="1205907"/>
                </a:cubicBezTo>
                <a:lnTo>
                  <a:pt x="2449423" y="1206996"/>
                </a:lnTo>
                <a:cubicBezTo>
                  <a:pt x="2448629" y="1202279"/>
                  <a:pt x="2449423" y="1196473"/>
                  <a:pt x="2448629" y="1191393"/>
                </a:cubicBezTo>
                <a:cubicBezTo>
                  <a:pt x="2448927" y="1185860"/>
                  <a:pt x="2449349" y="1182639"/>
                  <a:pt x="2449814" y="1181262"/>
                </a:cubicBezTo>
                <a:close/>
                <a:moveTo>
                  <a:pt x="2483289" y="1115284"/>
                </a:moveTo>
                <a:cubicBezTo>
                  <a:pt x="2484943" y="1116717"/>
                  <a:pt x="2486927" y="1122090"/>
                  <a:pt x="2489573" y="1146092"/>
                </a:cubicBezTo>
                <a:cubicBezTo>
                  <a:pt x="2485604" y="1167587"/>
                  <a:pt x="2483289" y="1179767"/>
                  <a:pt x="2482628" y="1195888"/>
                </a:cubicBezTo>
                <a:lnTo>
                  <a:pt x="2481966" y="1181558"/>
                </a:lnTo>
                <a:lnTo>
                  <a:pt x="2482628" y="1186573"/>
                </a:lnTo>
                <a:close/>
                <a:moveTo>
                  <a:pt x="2483157" y="1112109"/>
                </a:moveTo>
                <a:lnTo>
                  <a:pt x="2483157" y="1114995"/>
                </a:lnTo>
                <a:cubicBezTo>
                  <a:pt x="2482760" y="1114707"/>
                  <a:pt x="2482363" y="1114707"/>
                  <a:pt x="2481966" y="1114418"/>
                </a:cubicBezTo>
                <a:cubicBezTo>
                  <a:pt x="2482363" y="1113552"/>
                  <a:pt x="2482760" y="1112975"/>
                  <a:pt x="2483157" y="1112109"/>
                </a:cubicBezTo>
                <a:close/>
                <a:moveTo>
                  <a:pt x="2483554" y="1078771"/>
                </a:moveTo>
                <a:lnTo>
                  <a:pt x="2492726" y="1111754"/>
                </a:lnTo>
                <a:lnTo>
                  <a:pt x="2486376" y="1104306"/>
                </a:lnTo>
                <a:close/>
                <a:moveTo>
                  <a:pt x="2445681" y="1015866"/>
                </a:moveTo>
                <a:cubicBezTo>
                  <a:pt x="2456203" y="1005746"/>
                  <a:pt x="2459106" y="1084901"/>
                  <a:pt x="2466363" y="1065383"/>
                </a:cubicBezTo>
                <a:cubicBezTo>
                  <a:pt x="2463461" y="1088154"/>
                  <a:pt x="2458381" y="1079841"/>
                  <a:pt x="2461283" y="1126828"/>
                </a:cubicBezTo>
                <a:cubicBezTo>
                  <a:pt x="2466363" y="1156828"/>
                  <a:pt x="2470718" y="1090323"/>
                  <a:pt x="2473621" y="1078034"/>
                </a:cubicBezTo>
                <a:cubicBezTo>
                  <a:pt x="2476886" y="1113455"/>
                  <a:pt x="2479063" y="1113455"/>
                  <a:pt x="2481603" y="1114539"/>
                </a:cubicBezTo>
                <a:cubicBezTo>
                  <a:pt x="2471443" y="1144539"/>
                  <a:pt x="2452938" y="1167309"/>
                  <a:pt x="2448583" y="1132973"/>
                </a:cubicBezTo>
                <a:cubicBezTo>
                  <a:pt x="2454389" y="1097913"/>
                  <a:pt x="2449309" y="1057070"/>
                  <a:pt x="2443866" y="1054540"/>
                </a:cubicBezTo>
                <a:cubicBezTo>
                  <a:pt x="2445318" y="1042974"/>
                  <a:pt x="2447858" y="1057793"/>
                  <a:pt x="2449309" y="1057070"/>
                </a:cubicBezTo>
                <a:close/>
                <a:moveTo>
                  <a:pt x="2487522" y="1013684"/>
                </a:moveTo>
                <a:lnTo>
                  <a:pt x="2491094" y="1033952"/>
                </a:lnTo>
                <a:lnTo>
                  <a:pt x="2485141" y="1031004"/>
                </a:lnTo>
                <a:close/>
                <a:moveTo>
                  <a:pt x="2466091" y="978759"/>
                </a:moveTo>
                <a:cubicBezTo>
                  <a:pt x="2466957" y="992185"/>
                  <a:pt x="2468978" y="1003796"/>
                  <a:pt x="2466380" y="1000893"/>
                </a:cubicBezTo>
                <a:cubicBezTo>
                  <a:pt x="2466669" y="993999"/>
                  <a:pt x="2466669" y="986016"/>
                  <a:pt x="2466091" y="978759"/>
                </a:cubicBezTo>
                <a:close/>
                <a:moveTo>
                  <a:pt x="2468294" y="924784"/>
                </a:moveTo>
                <a:cubicBezTo>
                  <a:pt x="2471161" y="950006"/>
                  <a:pt x="2473671" y="975229"/>
                  <a:pt x="2465784" y="968479"/>
                </a:cubicBezTo>
                <a:cubicBezTo>
                  <a:pt x="2465784" y="969545"/>
                  <a:pt x="2465784" y="970966"/>
                  <a:pt x="2465784" y="972387"/>
                </a:cubicBezTo>
                <a:cubicBezTo>
                  <a:pt x="2464709" y="948585"/>
                  <a:pt x="2462916" y="927626"/>
                  <a:pt x="2468294" y="924784"/>
                </a:cubicBezTo>
                <a:close/>
                <a:moveTo>
                  <a:pt x="2450141" y="923196"/>
                </a:moveTo>
                <a:lnTo>
                  <a:pt x="2456188" y="936818"/>
                </a:lnTo>
                <a:lnTo>
                  <a:pt x="2448629" y="945062"/>
                </a:lnTo>
                <a:close/>
                <a:moveTo>
                  <a:pt x="81335" y="899384"/>
                </a:moveTo>
                <a:lnTo>
                  <a:pt x="81004" y="906885"/>
                </a:lnTo>
                <a:lnTo>
                  <a:pt x="73729" y="913314"/>
                </a:lnTo>
                <a:close/>
                <a:moveTo>
                  <a:pt x="2489507" y="859696"/>
                </a:moveTo>
                <a:lnTo>
                  <a:pt x="2491094" y="894257"/>
                </a:lnTo>
                <a:cubicBezTo>
                  <a:pt x="2491094" y="883343"/>
                  <a:pt x="2488713" y="889891"/>
                  <a:pt x="2486729" y="890619"/>
                </a:cubicBezTo>
                <a:cubicBezTo>
                  <a:pt x="2487920" y="882252"/>
                  <a:pt x="2489507" y="876067"/>
                  <a:pt x="2489507" y="859696"/>
                </a:cubicBezTo>
                <a:close/>
                <a:moveTo>
                  <a:pt x="2449763" y="853346"/>
                </a:moveTo>
                <a:lnTo>
                  <a:pt x="2449309" y="880157"/>
                </a:lnTo>
                <a:lnTo>
                  <a:pt x="2447041" y="891093"/>
                </a:lnTo>
                <a:close/>
                <a:moveTo>
                  <a:pt x="2455297" y="804134"/>
                </a:moveTo>
                <a:cubicBezTo>
                  <a:pt x="2455931" y="814352"/>
                  <a:pt x="2456249" y="828950"/>
                  <a:pt x="2456249" y="835519"/>
                </a:cubicBezTo>
                <a:cubicBezTo>
                  <a:pt x="2455297" y="828585"/>
                  <a:pt x="2454979" y="816542"/>
                  <a:pt x="2455297" y="804134"/>
                </a:cubicBezTo>
                <a:close/>
                <a:moveTo>
                  <a:pt x="2454002" y="754430"/>
                </a:moveTo>
                <a:cubicBezTo>
                  <a:pt x="2456200" y="753334"/>
                  <a:pt x="2454735" y="779648"/>
                  <a:pt x="2454368" y="803768"/>
                </a:cubicBezTo>
                <a:cubicBezTo>
                  <a:pt x="2453636" y="797921"/>
                  <a:pt x="2452903" y="792804"/>
                  <a:pt x="2451804" y="793170"/>
                </a:cubicBezTo>
                <a:close/>
                <a:moveTo>
                  <a:pt x="2487258" y="750159"/>
                </a:moveTo>
                <a:cubicBezTo>
                  <a:pt x="2488052" y="763917"/>
                  <a:pt x="2487523" y="765681"/>
                  <a:pt x="2486729" y="763564"/>
                </a:cubicBezTo>
                <a:cubicBezTo>
                  <a:pt x="2486994" y="759684"/>
                  <a:pt x="2486994" y="755451"/>
                  <a:pt x="2487258" y="750159"/>
                </a:cubicBezTo>
                <a:close/>
                <a:moveTo>
                  <a:pt x="70554" y="740634"/>
                </a:moveTo>
                <a:lnTo>
                  <a:pt x="73376" y="743740"/>
                </a:lnTo>
                <a:cubicBezTo>
                  <a:pt x="73023" y="748226"/>
                  <a:pt x="71965" y="746155"/>
                  <a:pt x="70554" y="740634"/>
                </a:cubicBezTo>
                <a:close/>
                <a:moveTo>
                  <a:pt x="2487523" y="707296"/>
                </a:moveTo>
                <a:cubicBezTo>
                  <a:pt x="2487523" y="718387"/>
                  <a:pt x="2487523" y="725411"/>
                  <a:pt x="2487919" y="730217"/>
                </a:cubicBezTo>
                <a:cubicBezTo>
                  <a:pt x="2487523" y="729108"/>
                  <a:pt x="2487126" y="730587"/>
                  <a:pt x="2486729" y="733914"/>
                </a:cubicBezTo>
                <a:cubicBezTo>
                  <a:pt x="2487126" y="725411"/>
                  <a:pt x="2487523" y="716538"/>
                  <a:pt x="2487523" y="707296"/>
                </a:cubicBezTo>
                <a:close/>
                <a:moveTo>
                  <a:pt x="2482711" y="655127"/>
                </a:moveTo>
                <a:cubicBezTo>
                  <a:pt x="2485154" y="653170"/>
                  <a:pt x="2492596" y="700612"/>
                  <a:pt x="2487419" y="691164"/>
                </a:cubicBezTo>
                <a:cubicBezTo>
                  <a:pt x="2489490" y="684685"/>
                  <a:pt x="2481207" y="689004"/>
                  <a:pt x="2482587" y="677487"/>
                </a:cubicBezTo>
                <a:cubicBezTo>
                  <a:pt x="2481638" y="661920"/>
                  <a:pt x="2481897" y="655779"/>
                  <a:pt x="2482711" y="655127"/>
                </a:cubicBezTo>
                <a:close/>
                <a:moveTo>
                  <a:pt x="2480691" y="583638"/>
                </a:moveTo>
                <a:lnTo>
                  <a:pt x="2480440" y="584625"/>
                </a:lnTo>
                <a:lnTo>
                  <a:pt x="2478441" y="592502"/>
                </a:lnTo>
                <a:cubicBezTo>
                  <a:pt x="2478081" y="596687"/>
                  <a:pt x="2478170" y="602357"/>
                  <a:pt x="2478891" y="610276"/>
                </a:cubicBezTo>
                <a:cubicBezTo>
                  <a:pt x="2479971" y="615675"/>
                  <a:pt x="2481051" y="615315"/>
                  <a:pt x="2481771" y="613156"/>
                </a:cubicBezTo>
                <a:cubicBezTo>
                  <a:pt x="2479971" y="609556"/>
                  <a:pt x="2479971" y="597317"/>
                  <a:pt x="2480691" y="583638"/>
                </a:cubicBezTo>
                <a:close/>
                <a:moveTo>
                  <a:pt x="70382" y="562759"/>
                </a:moveTo>
                <a:cubicBezTo>
                  <a:pt x="68222" y="582558"/>
                  <a:pt x="64262" y="592637"/>
                  <a:pt x="72182" y="605956"/>
                </a:cubicBezTo>
                <a:cubicBezTo>
                  <a:pt x="76143" y="597317"/>
                  <a:pt x="71822" y="574278"/>
                  <a:pt x="70382" y="562759"/>
                </a:cubicBezTo>
                <a:close/>
                <a:moveTo>
                  <a:pt x="2483301" y="539766"/>
                </a:moveTo>
                <a:cubicBezTo>
                  <a:pt x="2483391" y="538461"/>
                  <a:pt x="2483031" y="542601"/>
                  <a:pt x="2481771" y="555560"/>
                </a:cubicBezTo>
                <a:cubicBezTo>
                  <a:pt x="2481771" y="555920"/>
                  <a:pt x="2481771" y="556280"/>
                  <a:pt x="2482131" y="556640"/>
                </a:cubicBezTo>
                <a:cubicBezTo>
                  <a:pt x="2482671" y="547821"/>
                  <a:pt x="2483211" y="541071"/>
                  <a:pt x="2483301" y="539766"/>
                </a:cubicBezTo>
                <a:close/>
                <a:moveTo>
                  <a:pt x="87382" y="470759"/>
                </a:moveTo>
                <a:lnTo>
                  <a:pt x="89287" y="472862"/>
                </a:lnTo>
                <a:lnTo>
                  <a:pt x="84841" y="497395"/>
                </a:lnTo>
                <a:cubicBezTo>
                  <a:pt x="85159" y="482675"/>
                  <a:pt x="85476" y="475315"/>
                  <a:pt x="87382" y="470759"/>
                </a:cubicBezTo>
                <a:close/>
                <a:moveTo>
                  <a:pt x="2432754" y="448534"/>
                </a:moveTo>
                <a:lnTo>
                  <a:pt x="2441898" y="450008"/>
                </a:lnTo>
                <a:cubicBezTo>
                  <a:pt x="2439231" y="456273"/>
                  <a:pt x="2437707" y="457378"/>
                  <a:pt x="2436183" y="468802"/>
                </a:cubicBezTo>
                <a:close/>
                <a:moveTo>
                  <a:pt x="2428946" y="316540"/>
                </a:moveTo>
                <a:cubicBezTo>
                  <a:pt x="2430249" y="310227"/>
                  <a:pt x="2433449" y="343061"/>
                  <a:pt x="2435532" y="346040"/>
                </a:cubicBezTo>
                <a:cubicBezTo>
                  <a:pt x="2433548" y="384673"/>
                  <a:pt x="2431166" y="342790"/>
                  <a:pt x="2428388" y="338457"/>
                </a:cubicBezTo>
                <a:cubicBezTo>
                  <a:pt x="2428289" y="325098"/>
                  <a:pt x="2428512" y="318644"/>
                  <a:pt x="2428946" y="316540"/>
                </a:cubicBezTo>
                <a:close/>
                <a:moveTo>
                  <a:pt x="2454325" y="300875"/>
                </a:moveTo>
                <a:lnTo>
                  <a:pt x="2456193" y="343180"/>
                </a:lnTo>
                <a:cubicBezTo>
                  <a:pt x="2453952" y="349744"/>
                  <a:pt x="2453204" y="334062"/>
                  <a:pt x="2451337" y="323851"/>
                </a:cubicBezTo>
                <a:cubicBezTo>
                  <a:pt x="2450216" y="307804"/>
                  <a:pt x="2451710" y="296134"/>
                  <a:pt x="2454325" y="300875"/>
                </a:cubicBezTo>
                <a:close/>
                <a:moveTo>
                  <a:pt x="2486332" y="151671"/>
                </a:moveTo>
                <a:cubicBezTo>
                  <a:pt x="2491094" y="172309"/>
                  <a:pt x="2489507" y="194032"/>
                  <a:pt x="2486332" y="213222"/>
                </a:cubicBezTo>
                <a:lnTo>
                  <a:pt x="2486314" y="212476"/>
                </a:lnTo>
                <a:lnTo>
                  <a:pt x="2482538" y="265606"/>
                </a:lnTo>
                <a:cubicBezTo>
                  <a:pt x="2479871" y="262142"/>
                  <a:pt x="2479871" y="255212"/>
                  <a:pt x="2481014" y="245913"/>
                </a:cubicBezTo>
                <a:lnTo>
                  <a:pt x="2486309" y="212248"/>
                </a:lnTo>
                <a:lnTo>
                  <a:pt x="2485141" y="162895"/>
                </a:lnTo>
                <a:cubicBezTo>
                  <a:pt x="2485538" y="158912"/>
                  <a:pt x="2485935" y="155292"/>
                  <a:pt x="2486332" y="151671"/>
                </a:cubicBezTo>
                <a:close/>
                <a:moveTo>
                  <a:pt x="1592511" y="73884"/>
                </a:moveTo>
                <a:cubicBezTo>
                  <a:pt x="1580667" y="76672"/>
                  <a:pt x="1629120" y="77020"/>
                  <a:pt x="1617276" y="80156"/>
                </a:cubicBezTo>
                <a:cubicBezTo>
                  <a:pt x="1572412" y="76323"/>
                  <a:pt x="1610457" y="87822"/>
                  <a:pt x="1560568" y="84686"/>
                </a:cubicBezTo>
                <a:cubicBezTo>
                  <a:pt x="1546929" y="75626"/>
                  <a:pt x="1562721" y="77369"/>
                  <a:pt x="1592511" y="73884"/>
                </a:cubicBezTo>
                <a:close/>
                <a:moveTo>
                  <a:pt x="1168984" y="56421"/>
                </a:moveTo>
                <a:lnTo>
                  <a:pt x="1187578" y="74077"/>
                </a:lnTo>
                <a:lnTo>
                  <a:pt x="1189344" y="74413"/>
                </a:lnTo>
                <a:cubicBezTo>
                  <a:pt x="1188551" y="74413"/>
                  <a:pt x="1188154" y="74942"/>
                  <a:pt x="1187360" y="74942"/>
                </a:cubicBezTo>
                <a:lnTo>
                  <a:pt x="1186841" y="74250"/>
                </a:lnTo>
                <a:lnTo>
                  <a:pt x="1161704" y="73444"/>
                </a:lnTo>
                <a:cubicBezTo>
                  <a:pt x="1152888" y="74002"/>
                  <a:pt x="1143302" y="75769"/>
                  <a:pt x="1131004" y="79862"/>
                </a:cubicBezTo>
                <a:close/>
                <a:moveTo>
                  <a:pt x="367066" y="43721"/>
                </a:moveTo>
                <a:cubicBezTo>
                  <a:pt x="361813" y="45589"/>
                  <a:pt x="356561" y="47456"/>
                  <a:pt x="350608" y="49697"/>
                </a:cubicBezTo>
                <a:cubicBezTo>
                  <a:pt x="348507" y="48950"/>
                  <a:pt x="346055" y="48577"/>
                  <a:pt x="343604" y="47830"/>
                </a:cubicBezTo>
                <a:cubicBezTo>
                  <a:pt x="352008" y="46336"/>
                  <a:pt x="360063" y="44842"/>
                  <a:pt x="367066" y="43721"/>
                </a:cubicBezTo>
                <a:close/>
                <a:moveTo>
                  <a:pt x="2127749" y="35784"/>
                </a:moveTo>
                <a:lnTo>
                  <a:pt x="2129183" y="49714"/>
                </a:lnTo>
                <a:lnTo>
                  <a:pt x="2118429" y="49714"/>
                </a:lnTo>
                <a:close/>
                <a:moveTo>
                  <a:pt x="1552788" y="1401"/>
                </a:moveTo>
                <a:cubicBezTo>
                  <a:pt x="1560407" y="1288"/>
                  <a:pt x="1580389" y="6437"/>
                  <a:pt x="1598957" y="10041"/>
                </a:cubicBezTo>
                <a:cubicBezTo>
                  <a:pt x="1587834" y="9011"/>
                  <a:pt x="1574558" y="8324"/>
                  <a:pt x="1557335" y="9354"/>
                </a:cubicBezTo>
                <a:lnTo>
                  <a:pt x="1549800" y="3519"/>
                </a:lnTo>
                <a:cubicBezTo>
                  <a:pt x="1549082" y="2060"/>
                  <a:pt x="1550248" y="1438"/>
                  <a:pt x="1552788" y="1401"/>
                </a:cubicBezTo>
                <a:close/>
                <a:moveTo>
                  <a:pt x="2265086" y="210"/>
                </a:moveTo>
                <a:cubicBezTo>
                  <a:pt x="2305633" y="-510"/>
                  <a:pt x="2343525" y="300"/>
                  <a:pt x="2360445" y="7680"/>
                </a:cubicBezTo>
                <a:cubicBezTo>
                  <a:pt x="2362965" y="6600"/>
                  <a:pt x="2368006" y="5880"/>
                  <a:pt x="2374126" y="5520"/>
                </a:cubicBezTo>
                <a:cubicBezTo>
                  <a:pt x="2377366" y="5520"/>
                  <a:pt x="2380606" y="5520"/>
                  <a:pt x="2384566" y="5520"/>
                </a:cubicBezTo>
                <a:cubicBezTo>
                  <a:pt x="2388887" y="5520"/>
                  <a:pt x="2393207" y="5520"/>
                  <a:pt x="2398247" y="5880"/>
                </a:cubicBezTo>
                <a:cubicBezTo>
                  <a:pt x="2427408" y="6240"/>
                  <a:pt x="2460530" y="7680"/>
                  <a:pt x="2488251" y="7680"/>
                </a:cubicBezTo>
                <a:cubicBezTo>
                  <a:pt x="2488251" y="19559"/>
                  <a:pt x="2488251" y="29998"/>
                  <a:pt x="2488611" y="38638"/>
                </a:cubicBezTo>
                <a:cubicBezTo>
                  <a:pt x="2486811" y="44757"/>
                  <a:pt x="2485011" y="50157"/>
                  <a:pt x="2483211" y="55196"/>
                </a:cubicBezTo>
                <a:cubicBezTo>
                  <a:pt x="2482491" y="72115"/>
                  <a:pt x="2482491" y="86874"/>
                  <a:pt x="2482131" y="100553"/>
                </a:cubicBezTo>
                <a:cubicBezTo>
                  <a:pt x="2482131" y="104873"/>
                  <a:pt x="2482491" y="109192"/>
                  <a:pt x="2482491" y="113152"/>
                </a:cubicBezTo>
                <a:cubicBezTo>
                  <a:pt x="2482491" y="116752"/>
                  <a:pt x="2482491" y="120712"/>
                  <a:pt x="2482491" y="124311"/>
                </a:cubicBezTo>
                <a:cubicBezTo>
                  <a:pt x="2483211" y="138710"/>
                  <a:pt x="2483931" y="150949"/>
                  <a:pt x="2485011" y="163189"/>
                </a:cubicBezTo>
                <a:cubicBezTo>
                  <a:pt x="2473490" y="245622"/>
                  <a:pt x="2484651" y="321937"/>
                  <a:pt x="2483931" y="393932"/>
                </a:cubicBezTo>
                <a:lnTo>
                  <a:pt x="2482131" y="394652"/>
                </a:lnTo>
                <a:lnTo>
                  <a:pt x="2486091" y="467726"/>
                </a:lnTo>
                <a:cubicBezTo>
                  <a:pt x="2481411" y="448648"/>
                  <a:pt x="2489691" y="482485"/>
                  <a:pt x="2488251" y="504444"/>
                </a:cubicBezTo>
                <a:cubicBezTo>
                  <a:pt x="2490771" y="527482"/>
                  <a:pt x="2489331" y="565279"/>
                  <a:pt x="2485731" y="592637"/>
                </a:cubicBezTo>
                <a:lnTo>
                  <a:pt x="2485731" y="639434"/>
                </a:lnTo>
                <a:cubicBezTo>
                  <a:pt x="2482131" y="587598"/>
                  <a:pt x="2477811" y="643033"/>
                  <a:pt x="2471330" y="645913"/>
                </a:cubicBezTo>
                <a:lnTo>
                  <a:pt x="2476370" y="675791"/>
                </a:lnTo>
                <a:cubicBezTo>
                  <a:pt x="2473490" y="688030"/>
                  <a:pt x="2471330" y="656712"/>
                  <a:pt x="2470250" y="678671"/>
                </a:cubicBezTo>
                <a:cubicBezTo>
                  <a:pt x="2473490" y="698469"/>
                  <a:pt x="2473490" y="757505"/>
                  <a:pt x="2479971" y="775864"/>
                </a:cubicBezTo>
                <a:cubicBezTo>
                  <a:pt x="2481411" y="772984"/>
                  <a:pt x="2482851" y="765785"/>
                  <a:pt x="2484291" y="757145"/>
                </a:cubicBezTo>
                <a:cubicBezTo>
                  <a:pt x="2483931" y="754625"/>
                  <a:pt x="2483931" y="754625"/>
                  <a:pt x="2484291" y="756065"/>
                </a:cubicBezTo>
                <a:cubicBezTo>
                  <a:pt x="2484651" y="755345"/>
                  <a:pt x="2484651" y="754985"/>
                  <a:pt x="2485011" y="754265"/>
                </a:cubicBezTo>
                <a:cubicBezTo>
                  <a:pt x="2484651" y="754985"/>
                  <a:pt x="2484651" y="755345"/>
                  <a:pt x="2484651" y="756425"/>
                </a:cubicBezTo>
                <a:cubicBezTo>
                  <a:pt x="2485371" y="758945"/>
                  <a:pt x="2486091" y="763265"/>
                  <a:pt x="2486811" y="764705"/>
                </a:cubicBezTo>
                <a:cubicBezTo>
                  <a:pt x="2485731" y="801782"/>
                  <a:pt x="2488251" y="788463"/>
                  <a:pt x="2491131" y="787023"/>
                </a:cubicBezTo>
                <a:cubicBezTo>
                  <a:pt x="2481411" y="829140"/>
                  <a:pt x="2487891" y="852538"/>
                  <a:pt x="2476370" y="884576"/>
                </a:cubicBezTo>
                <a:cubicBezTo>
                  <a:pt x="2489331" y="841019"/>
                  <a:pt x="2476370" y="981049"/>
                  <a:pt x="2488971" y="954051"/>
                </a:cubicBezTo>
                <a:cubicBezTo>
                  <a:pt x="2478891" y="985369"/>
                  <a:pt x="2488611" y="975289"/>
                  <a:pt x="2479611" y="995448"/>
                </a:cubicBezTo>
                <a:cubicBezTo>
                  <a:pt x="2482491" y="951531"/>
                  <a:pt x="2473490" y="907614"/>
                  <a:pt x="2468810" y="871977"/>
                </a:cubicBezTo>
                <a:lnTo>
                  <a:pt x="2463050" y="906894"/>
                </a:lnTo>
                <a:cubicBezTo>
                  <a:pt x="2451529" y="883856"/>
                  <a:pt x="2467370" y="828420"/>
                  <a:pt x="2463410" y="807901"/>
                </a:cubicBezTo>
                <a:cubicBezTo>
                  <a:pt x="2465930" y="821580"/>
                  <a:pt x="2463410" y="853258"/>
                  <a:pt x="2460890" y="854338"/>
                </a:cubicBezTo>
                <a:lnTo>
                  <a:pt x="2469530" y="844979"/>
                </a:lnTo>
                <a:cubicBezTo>
                  <a:pt x="2473130" y="794942"/>
                  <a:pt x="2466290" y="755345"/>
                  <a:pt x="2461970" y="720068"/>
                </a:cubicBezTo>
                <a:cubicBezTo>
                  <a:pt x="2459090" y="753545"/>
                  <a:pt x="2456570" y="679751"/>
                  <a:pt x="2450449" y="703869"/>
                </a:cubicBezTo>
                <a:lnTo>
                  <a:pt x="2451529" y="730147"/>
                </a:lnTo>
                <a:cubicBezTo>
                  <a:pt x="2448649" y="742026"/>
                  <a:pt x="2445769" y="716468"/>
                  <a:pt x="2443249" y="701709"/>
                </a:cubicBezTo>
                <a:cubicBezTo>
                  <a:pt x="2449729" y="618555"/>
                  <a:pt x="2444329" y="465926"/>
                  <a:pt x="2450809" y="436049"/>
                </a:cubicBezTo>
                <a:cubicBezTo>
                  <a:pt x="2449009" y="452967"/>
                  <a:pt x="2450809" y="484285"/>
                  <a:pt x="2453329" y="499404"/>
                </a:cubicBezTo>
                <a:lnTo>
                  <a:pt x="2456930" y="460167"/>
                </a:lnTo>
                <a:cubicBezTo>
                  <a:pt x="2456930" y="491844"/>
                  <a:pt x="2449369" y="517043"/>
                  <a:pt x="2452609" y="563839"/>
                </a:cubicBezTo>
                <a:cubicBezTo>
                  <a:pt x="2457650" y="555920"/>
                  <a:pt x="2465210" y="590117"/>
                  <a:pt x="2473130" y="554120"/>
                </a:cubicBezTo>
                <a:cubicBezTo>
                  <a:pt x="2481411" y="464486"/>
                  <a:pt x="2458730" y="480685"/>
                  <a:pt x="2460530" y="372693"/>
                </a:cubicBezTo>
                <a:cubicBezTo>
                  <a:pt x="2459090" y="362614"/>
                  <a:pt x="2469530" y="395012"/>
                  <a:pt x="2466650" y="337416"/>
                </a:cubicBezTo>
                <a:cubicBezTo>
                  <a:pt x="2461250" y="265421"/>
                  <a:pt x="2449009" y="212145"/>
                  <a:pt x="2436769" y="212505"/>
                </a:cubicBezTo>
                <a:cubicBezTo>
                  <a:pt x="2440369" y="242743"/>
                  <a:pt x="2447209" y="303578"/>
                  <a:pt x="2438569" y="312938"/>
                </a:cubicBezTo>
                <a:cubicBezTo>
                  <a:pt x="2434969" y="282700"/>
                  <a:pt x="2433169" y="230144"/>
                  <a:pt x="2427408" y="227264"/>
                </a:cubicBezTo>
                <a:cubicBezTo>
                  <a:pt x="2437489" y="195946"/>
                  <a:pt x="2430648" y="284860"/>
                  <a:pt x="2438569" y="243463"/>
                </a:cubicBezTo>
                <a:cubicBezTo>
                  <a:pt x="2438569" y="222224"/>
                  <a:pt x="2435329" y="212865"/>
                  <a:pt x="2433529" y="203146"/>
                </a:cubicBezTo>
                <a:cubicBezTo>
                  <a:pt x="2437849" y="217185"/>
                  <a:pt x="2440729" y="183707"/>
                  <a:pt x="2442889" y="177587"/>
                </a:cubicBezTo>
                <a:cubicBezTo>
                  <a:pt x="2442889" y="152029"/>
                  <a:pt x="2443609" y="130431"/>
                  <a:pt x="2444329" y="109912"/>
                </a:cubicBezTo>
                <a:cubicBezTo>
                  <a:pt x="2445409" y="90114"/>
                  <a:pt x="2445769" y="70675"/>
                  <a:pt x="2446849" y="49077"/>
                </a:cubicBezTo>
                <a:cubicBezTo>
                  <a:pt x="2432088" y="48357"/>
                  <a:pt x="2415528" y="47997"/>
                  <a:pt x="2396087" y="47997"/>
                </a:cubicBezTo>
                <a:cubicBezTo>
                  <a:pt x="2392487" y="46557"/>
                  <a:pt x="2384206" y="43317"/>
                  <a:pt x="2386366" y="40797"/>
                </a:cubicBezTo>
                <a:cubicBezTo>
                  <a:pt x="2350005" y="43317"/>
                  <a:pt x="2298162" y="58436"/>
                  <a:pt x="2311843" y="64556"/>
                </a:cubicBezTo>
                <a:cubicBezTo>
                  <a:pt x="2269361" y="64916"/>
                  <a:pt x="2266841" y="60236"/>
                  <a:pt x="2230839" y="63116"/>
                </a:cubicBezTo>
                <a:cubicBezTo>
                  <a:pt x="2288442" y="72115"/>
                  <a:pt x="2219319" y="61676"/>
                  <a:pt x="2213199" y="71035"/>
                </a:cubicBezTo>
                <a:cubicBezTo>
                  <a:pt x="2176117" y="72475"/>
                  <a:pt x="2200598" y="66356"/>
                  <a:pt x="2183317" y="64556"/>
                </a:cubicBezTo>
                <a:cubicBezTo>
                  <a:pt x="2180257" y="65096"/>
                  <a:pt x="2175037" y="66086"/>
                  <a:pt x="2170447" y="67256"/>
                </a:cubicBezTo>
                <a:lnTo>
                  <a:pt x="2162108" y="70723"/>
                </a:lnTo>
                <a:lnTo>
                  <a:pt x="2183158" y="73595"/>
                </a:lnTo>
                <a:cubicBezTo>
                  <a:pt x="2174734" y="73451"/>
                  <a:pt x="2169267" y="73090"/>
                  <a:pt x="2165996" y="72585"/>
                </a:cubicBezTo>
                <a:lnTo>
                  <a:pt x="2162071" y="70738"/>
                </a:lnTo>
                <a:lnTo>
                  <a:pt x="2161356" y="71035"/>
                </a:lnTo>
                <a:cubicBezTo>
                  <a:pt x="2138675" y="63836"/>
                  <a:pt x="2205638" y="51957"/>
                  <a:pt x="2178637" y="43677"/>
                </a:cubicBezTo>
                <a:cubicBezTo>
                  <a:pt x="2160276" y="38278"/>
                  <a:pt x="2080713" y="28558"/>
                  <a:pt x="2074953" y="28198"/>
                </a:cubicBezTo>
                <a:cubicBezTo>
                  <a:pt x="2057312" y="36118"/>
                  <a:pt x="2062712" y="69595"/>
                  <a:pt x="2088993" y="80395"/>
                </a:cubicBezTo>
                <a:cubicBezTo>
                  <a:pt x="2086113" y="85794"/>
                  <a:pt x="2053712" y="74275"/>
                  <a:pt x="2037511" y="73915"/>
                </a:cubicBezTo>
                <a:cubicBezTo>
                  <a:pt x="1990709" y="64916"/>
                  <a:pt x="1965868" y="80755"/>
                  <a:pt x="1926986" y="77155"/>
                </a:cubicBezTo>
                <a:lnTo>
                  <a:pt x="1956507" y="72115"/>
                </a:lnTo>
                <a:cubicBezTo>
                  <a:pt x="1950387" y="69955"/>
                  <a:pt x="1892424" y="72835"/>
                  <a:pt x="1883424" y="76435"/>
                </a:cubicBezTo>
                <a:cubicBezTo>
                  <a:pt x="1881984" y="73195"/>
                  <a:pt x="1913305" y="59876"/>
                  <a:pt x="1895304" y="55916"/>
                </a:cubicBezTo>
                <a:cubicBezTo>
                  <a:pt x="1825101" y="54476"/>
                  <a:pt x="1758498" y="72115"/>
                  <a:pt x="1762819" y="81115"/>
                </a:cubicBezTo>
                <a:lnTo>
                  <a:pt x="1870463" y="71395"/>
                </a:lnTo>
                <a:cubicBezTo>
                  <a:pt x="1874424" y="79315"/>
                  <a:pt x="1794140" y="79315"/>
                  <a:pt x="1798460" y="89034"/>
                </a:cubicBezTo>
                <a:lnTo>
                  <a:pt x="1699096" y="86154"/>
                </a:lnTo>
                <a:cubicBezTo>
                  <a:pt x="1711696" y="85794"/>
                  <a:pt x="1749858" y="83634"/>
                  <a:pt x="1735097" y="79315"/>
                </a:cubicBezTo>
                <a:cubicBezTo>
                  <a:pt x="1692255" y="79675"/>
                  <a:pt x="1712776" y="77875"/>
                  <a:pt x="1684335" y="74275"/>
                </a:cubicBezTo>
                <a:cubicBezTo>
                  <a:pt x="1733297" y="64196"/>
                  <a:pt x="1822581" y="38638"/>
                  <a:pt x="1854623" y="26398"/>
                </a:cubicBezTo>
                <a:lnTo>
                  <a:pt x="1803500" y="31438"/>
                </a:lnTo>
                <a:lnTo>
                  <a:pt x="1790540" y="26758"/>
                </a:lnTo>
                <a:cubicBezTo>
                  <a:pt x="1723937" y="33238"/>
                  <a:pt x="1663454" y="64196"/>
                  <a:pt x="1646173" y="72115"/>
                </a:cubicBezTo>
                <a:cubicBezTo>
                  <a:pt x="1607652" y="70315"/>
                  <a:pt x="1620972" y="53397"/>
                  <a:pt x="1630333" y="50157"/>
                </a:cubicBezTo>
                <a:cubicBezTo>
                  <a:pt x="1554729" y="49437"/>
                  <a:pt x="1555809" y="73915"/>
                  <a:pt x="1479846" y="71395"/>
                </a:cubicBezTo>
                <a:lnTo>
                  <a:pt x="1508287" y="74995"/>
                </a:lnTo>
                <a:cubicBezTo>
                  <a:pt x="1490286" y="76795"/>
                  <a:pt x="1425123" y="73555"/>
                  <a:pt x="1431964" y="76435"/>
                </a:cubicBezTo>
                <a:cubicBezTo>
                  <a:pt x="1417203" y="72115"/>
                  <a:pt x="1403162" y="61316"/>
                  <a:pt x="1420083" y="58796"/>
                </a:cubicBezTo>
                <a:lnTo>
                  <a:pt x="1352760" y="74635"/>
                </a:lnTo>
                <a:cubicBezTo>
                  <a:pt x="1362481" y="72835"/>
                  <a:pt x="1356000" y="59156"/>
                  <a:pt x="1360321" y="56636"/>
                </a:cubicBezTo>
                <a:cubicBezTo>
                  <a:pt x="1333319" y="56276"/>
                  <a:pt x="1314238" y="72475"/>
                  <a:pt x="1331159" y="74635"/>
                </a:cubicBezTo>
                <a:cubicBezTo>
                  <a:pt x="1278597" y="64916"/>
                  <a:pt x="1291557" y="70315"/>
                  <a:pt x="1248716" y="58796"/>
                </a:cubicBezTo>
                <a:cubicBezTo>
                  <a:pt x="1232875" y="59516"/>
                  <a:pt x="1250156" y="73195"/>
                  <a:pt x="1261676" y="74635"/>
                </a:cubicBezTo>
                <a:cubicBezTo>
                  <a:pt x="1226395" y="78235"/>
                  <a:pt x="1205514" y="76435"/>
                  <a:pt x="1188953" y="74995"/>
                </a:cubicBezTo>
                <a:cubicBezTo>
                  <a:pt x="1247275" y="69235"/>
                  <a:pt x="1204794" y="44757"/>
                  <a:pt x="1215594" y="34318"/>
                </a:cubicBezTo>
                <a:lnTo>
                  <a:pt x="1090308" y="74635"/>
                </a:lnTo>
                <a:cubicBezTo>
                  <a:pt x="1094629" y="72475"/>
                  <a:pt x="1104349" y="59516"/>
                  <a:pt x="1103989" y="57716"/>
                </a:cubicBezTo>
                <a:cubicBezTo>
                  <a:pt x="1093189" y="69955"/>
                  <a:pt x="949542" y="71395"/>
                  <a:pt x="879339" y="69595"/>
                </a:cubicBezTo>
                <a:lnTo>
                  <a:pt x="889779" y="69595"/>
                </a:lnTo>
                <a:cubicBezTo>
                  <a:pt x="904180" y="65636"/>
                  <a:pt x="843697" y="62396"/>
                  <a:pt x="818856" y="66356"/>
                </a:cubicBezTo>
                <a:cubicBezTo>
                  <a:pt x="823176" y="63836"/>
                  <a:pt x="828577" y="64916"/>
                  <a:pt x="839377" y="64556"/>
                </a:cubicBezTo>
                <a:cubicBezTo>
                  <a:pt x="792215" y="55556"/>
                  <a:pt x="778174" y="82914"/>
                  <a:pt x="730292" y="72115"/>
                </a:cubicBezTo>
                <a:cubicBezTo>
                  <a:pt x="773854" y="73195"/>
                  <a:pt x="782135" y="68515"/>
                  <a:pt x="779975" y="63836"/>
                </a:cubicBezTo>
                <a:cubicBezTo>
                  <a:pt x="744693" y="67795"/>
                  <a:pt x="662249" y="63116"/>
                  <a:pt x="679530" y="77515"/>
                </a:cubicBezTo>
                <a:cubicBezTo>
                  <a:pt x="656489" y="74635"/>
                  <a:pt x="636328" y="76435"/>
                  <a:pt x="638128" y="69235"/>
                </a:cubicBezTo>
                <a:lnTo>
                  <a:pt x="550644" y="77515"/>
                </a:lnTo>
                <a:cubicBezTo>
                  <a:pt x="557485" y="76075"/>
                  <a:pt x="562885" y="72115"/>
                  <a:pt x="537324" y="71035"/>
                </a:cubicBezTo>
                <a:cubicBezTo>
                  <a:pt x="586286" y="72835"/>
                  <a:pt x="633808" y="59516"/>
                  <a:pt x="659369" y="68875"/>
                </a:cubicBezTo>
                <a:cubicBezTo>
                  <a:pt x="660809" y="60236"/>
                  <a:pt x="642088" y="55556"/>
                  <a:pt x="665849" y="47997"/>
                </a:cubicBezTo>
                <a:cubicBezTo>
                  <a:pt x="571165" y="52317"/>
                  <a:pt x="519323" y="67076"/>
                  <a:pt x="459920" y="77155"/>
                </a:cubicBezTo>
                <a:lnTo>
                  <a:pt x="376396" y="71035"/>
                </a:lnTo>
                <a:lnTo>
                  <a:pt x="373156" y="74995"/>
                </a:lnTo>
                <a:lnTo>
                  <a:pt x="358396" y="64916"/>
                </a:lnTo>
                <a:cubicBezTo>
                  <a:pt x="348315" y="67436"/>
                  <a:pt x="341475" y="69235"/>
                  <a:pt x="339315" y="68515"/>
                </a:cubicBezTo>
                <a:cubicBezTo>
                  <a:pt x="337515" y="67436"/>
                  <a:pt x="340035" y="65996"/>
                  <a:pt x="343995" y="64556"/>
                </a:cubicBezTo>
                <a:lnTo>
                  <a:pt x="325732" y="66798"/>
                </a:lnTo>
                <a:lnTo>
                  <a:pt x="328963" y="68832"/>
                </a:lnTo>
                <a:cubicBezTo>
                  <a:pt x="324377" y="68399"/>
                  <a:pt x="322084" y="67894"/>
                  <a:pt x="321511" y="67389"/>
                </a:cubicBezTo>
                <a:lnTo>
                  <a:pt x="324338" y="65965"/>
                </a:lnTo>
                <a:lnTo>
                  <a:pt x="329955" y="58751"/>
                </a:lnTo>
                <a:cubicBezTo>
                  <a:pt x="335175" y="55826"/>
                  <a:pt x="342735" y="52857"/>
                  <a:pt x="350475" y="50157"/>
                </a:cubicBezTo>
                <a:cubicBezTo>
                  <a:pt x="358036" y="51957"/>
                  <a:pt x="365596" y="54116"/>
                  <a:pt x="373516" y="55556"/>
                </a:cubicBezTo>
                <a:cubicBezTo>
                  <a:pt x="389717" y="50517"/>
                  <a:pt x="401598" y="45477"/>
                  <a:pt x="378917" y="42237"/>
                </a:cubicBezTo>
                <a:cubicBezTo>
                  <a:pt x="375676" y="42957"/>
                  <a:pt x="371356" y="43677"/>
                  <a:pt x="367396" y="44397"/>
                </a:cubicBezTo>
                <a:cubicBezTo>
                  <a:pt x="377477" y="40437"/>
                  <a:pt x="383957" y="37558"/>
                  <a:pt x="376396" y="36118"/>
                </a:cubicBezTo>
                <a:lnTo>
                  <a:pt x="312674" y="40797"/>
                </a:lnTo>
                <a:cubicBezTo>
                  <a:pt x="319874" y="42237"/>
                  <a:pt x="330674" y="45117"/>
                  <a:pt x="343275" y="48357"/>
                </a:cubicBezTo>
                <a:cubicBezTo>
                  <a:pt x="303673" y="54836"/>
                  <a:pt x="257951" y="62756"/>
                  <a:pt x="293593" y="69595"/>
                </a:cubicBezTo>
                <a:lnTo>
                  <a:pt x="244991" y="63836"/>
                </a:lnTo>
                <a:cubicBezTo>
                  <a:pt x="188108" y="73555"/>
                  <a:pt x="197828" y="71755"/>
                  <a:pt x="128705" y="79315"/>
                </a:cubicBezTo>
                <a:cubicBezTo>
                  <a:pt x="124745" y="75715"/>
                  <a:pt x="143106" y="72835"/>
                  <a:pt x="130865" y="69955"/>
                </a:cubicBezTo>
                <a:cubicBezTo>
                  <a:pt x="124025" y="71755"/>
                  <a:pt x="116105" y="72835"/>
                  <a:pt x="108545" y="72835"/>
                </a:cubicBezTo>
                <a:cubicBezTo>
                  <a:pt x="104944" y="73195"/>
                  <a:pt x="100624" y="73195"/>
                  <a:pt x="96664" y="73195"/>
                </a:cubicBezTo>
                <a:lnTo>
                  <a:pt x="94144" y="73195"/>
                </a:lnTo>
                <a:lnTo>
                  <a:pt x="92344" y="73195"/>
                </a:lnTo>
                <a:lnTo>
                  <a:pt x="89104" y="72835"/>
                </a:lnTo>
                <a:cubicBezTo>
                  <a:pt x="80823" y="71755"/>
                  <a:pt x="71102" y="69595"/>
                  <a:pt x="60302" y="67795"/>
                </a:cubicBezTo>
                <a:cubicBezTo>
                  <a:pt x="57422" y="77875"/>
                  <a:pt x="55262" y="90474"/>
                  <a:pt x="59582" y="94074"/>
                </a:cubicBezTo>
                <a:cubicBezTo>
                  <a:pt x="59582" y="95873"/>
                  <a:pt x="59942" y="97313"/>
                  <a:pt x="59942" y="98753"/>
                </a:cubicBezTo>
                <a:cubicBezTo>
                  <a:pt x="60302" y="99113"/>
                  <a:pt x="60302" y="99833"/>
                  <a:pt x="60302" y="100193"/>
                </a:cubicBezTo>
                <a:cubicBezTo>
                  <a:pt x="60302" y="100913"/>
                  <a:pt x="60302" y="100913"/>
                  <a:pt x="60302" y="101273"/>
                </a:cubicBezTo>
                <a:cubicBezTo>
                  <a:pt x="60662" y="101633"/>
                  <a:pt x="60662" y="101993"/>
                  <a:pt x="60662" y="102353"/>
                </a:cubicBezTo>
                <a:cubicBezTo>
                  <a:pt x="61022" y="105953"/>
                  <a:pt x="61382" y="108473"/>
                  <a:pt x="62102" y="110272"/>
                </a:cubicBezTo>
                <a:cubicBezTo>
                  <a:pt x="62822" y="113872"/>
                  <a:pt x="63902" y="115672"/>
                  <a:pt x="64982" y="117112"/>
                </a:cubicBezTo>
                <a:cubicBezTo>
                  <a:pt x="67502" y="119272"/>
                  <a:pt x="69662" y="119992"/>
                  <a:pt x="71102" y="132951"/>
                </a:cubicBezTo>
                <a:cubicBezTo>
                  <a:pt x="70022" y="131511"/>
                  <a:pt x="67862" y="129351"/>
                  <a:pt x="67502" y="136910"/>
                </a:cubicBezTo>
                <a:lnTo>
                  <a:pt x="74702" y="167508"/>
                </a:lnTo>
                <a:cubicBezTo>
                  <a:pt x="72182" y="180107"/>
                  <a:pt x="69662" y="139070"/>
                  <a:pt x="66422" y="173988"/>
                </a:cubicBezTo>
                <a:cubicBezTo>
                  <a:pt x="72182" y="233383"/>
                  <a:pt x="75783" y="268301"/>
                  <a:pt x="72182" y="317977"/>
                </a:cubicBezTo>
                <a:cubicBezTo>
                  <a:pt x="73982" y="388532"/>
                  <a:pt x="86584" y="287739"/>
                  <a:pt x="85143" y="347495"/>
                </a:cubicBezTo>
                <a:cubicBezTo>
                  <a:pt x="79383" y="356134"/>
                  <a:pt x="72182" y="364054"/>
                  <a:pt x="71462" y="401131"/>
                </a:cubicBezTo>
                <a:cubicBezTo>
                  <a:pt x="75423" y="420930"/>
                  <a:pt x="80103" y="418410"/>
                  <a:pt x="82623" y="451887"/>
                </a:cubicBezTo>
                <a:lnTo>
                  <a:pt x="73622" y="449728"/>
                </a:lnTo>
                <a:cubicBezTo>
                  <a:pt x="73982" y="480685"/>
                  <a:pt x="75783" y="505523"/>
                  <a:pt x="68942" y="505523"/>
                </a:cubicBezTo>
                <a:cubicBezTo>
                  <a:pt x="72542" y="530722"/>
                  <a:pt x="72182" y="548360"/>
                  <a:pt x="70382" y="561679"/>
                </a:cubicBezTo>
                <a:cubicBezTo>
                  <a:pt x="75423" y="608476"/>
                  <a:pt x="88744" y="527122"/>
                  <a:pt x="92344" y="515963"/>
                </a:cubicBezTo>
                <a:cubicBezTo>
                  <a:pt x="85503" y="562399"/>
                  <a:pt x="89464" y="594077"/>
                  <a:pt x="78663" y="620355"/>
                </a:cubicBezTo>
                <a:lnTo>
                  <a:pt x="76143" y="579678"/>
                </a:lnTo>
                <a:cubicBezTo>
                  <a:pt x="64982" y="666792"/>
                  <a:pt x="89104" y="662112"/>
                  <a:pt x="70022" y="702789"/>
                </a:cubicBezTo>
                <a:cubicBezTo>
                  <a:pt x="70742" y="672911"/>
                  <a:pt x="66062" y="636914"/>
                  <a:pt x="61022" y="654553"/>
                </a:cubicBezTo>
                <a:lnTo>
                  <a:pt x="65342" y="697749"/>
                </a:lnTo>
                <a:cubicBezTo>
                  <a:pt x="63182" y="702789"/>
                  <a:pt x="63902" y="672911"/>
                  <a:pt x="61022" y="693070"/>
                </a:cubicBezTo>
                <a:cubicBezTo>
                  <a:pt x="63182" y="705309"/>
                  <a:pt x="67862" y="730507"/>
                  <a:pt x="70742" y="741666"/>
                </a:cubicBezTo>
                <a:lnTo>
                  <a:pt x="70022" y="741306"/>
                </a:lnTo>
                <a:lnTo>
                  <a:pt x="71462" y="819421"/>
                </a:lnTo>
                <a:cubicBezTo>
                  <a:pt x="72182" y="804302"/>
                  <a:pt x="68582" y="800702"/>
                  <a:pt x="68582" y="815821"/>
                </a:cubicBezTo>
                <a:lnTo>
                  <a:pt x="73262" y="866937"/>
                </a:lnTo>
                <a:cubicBezTo>
                  <a:pt x="70742" y="851098"/>
                  <a:pt x="67862" y="867297"/>
                  <a:pt x="66422" y="890335"/>
                </a:cubicBezTo>
                <a:cubicBezTo>
                  <a:pt x="63902" y="956211"/>
                  <a:pt x="86944" y="942892"/>
                  <a:pt x="77583" y="994368"/>
                </a:cubicBezTo>
                <a:cubicBezTo>
                  <a:pt x="77943" y="986808"/>
                  <a:pt x="76863" y="985369"/>
                  <a:pt x="76863" y="978169"/>
                </a:cubicBezTo>
                <a:lnTo>
                  <a:pt x="72902" y="1004447"/>
                </a:lnTo>
                <a:cubicBezTo>
                  <a:pt x="91984" y="1009847"/>
                  <a:pt x="74702" y="1159596"/>
                  <a:pt x="94144" y="1165355"/>
                </a:cubicBezTo>
                <a:cubicBezTo>
                  <a:pt x="86224" y="1202793"/>
                  <a:pt x="89464" y="1167875"/>
                  <a:pt x="80103" y="1119639"/>
                </a:cubicBezTo>
                <a:lnTo>
                  <a:pt x="74702" y="1159596"/>
                </a:lnTo>
                <a:cubicBezTo>
                  <a:pt x="73982" y="1143397"/>
                  <a:pt x="75783" y="1129718"/>
                  <a:pt x="73622" y="1112439"/>
                </a:cubicBezTo>
                <a:cubicBezTo>
                  <a:pt x="65702" y="1164635"/>
                  <a:pt x="75783" y="1214312"/>
                  <a:pt x="80823" y="1242390"/>
                </a:cubicBezTo>
                <a:cubicBezTo>
                  <a:pt x="78303" y="1262549"/>
                  <a:pt x="66422" y="1226911"/>
                  <a:pt x="69662" y="1283787"/>
                </a:cubicBezTo>
                <a:cubicBezTo>
                  <a:pt x="73262" y="1364421"/>
                  <a:pt x="83703" y="1268668"/>
                  <a:pt x="85863" y="1316905"/>
                </a:cubicBezTo>
                <a:lnTo>
                  <a:pt x="75783" y="1351822"/>
                </a:lnTo>
                <a:cubicBezTo>
                  <a:pt x="83343" y="1414098"/>
                  <a:pt x="76863" y="1459814"/>
                  <a:pt x="75423" y="1512370"/>
                </a:cubicBezTo>
                <a:cubicBezTo>
                  <a:pt x="76143" y="1523890"/>
                  <a:pt x="77223" y="1529649"/>
                  <a:pt x="78303" y="1532529"/>
                </a:cubicBezTo>
                <a:cubicBezTo>
                  <a:pt x="73982" y="1587965"/>
                  <a:pt x="88024" y="1648801"/>
                  <a:pt x="84783" y="1690557"/>
                </a:cubicBezTo>
                <a:cubicBezTo>
                  <a:pt x="82983" y="1680838"/>
                  <a:pt x="78663" y="1714676"/>
                  <a:pt x="76143" y="1719715"/>
                </a:cubicBezTo>
                <a:lnTo>
                  <a:pt x="82263" y="1794950"/>
                </a:lnTo>
                <a:cubicBezTo>
                  <a:pt x="79743" y="1761832"/>
                  <a:pt x="73982" y="1763272"/>
                  <a:pt x="68582" y="1757153"/>
                </a:cubicBezTo>
                <a:cubicBezTo>
                  <a:pt x="68942" y="1780551"/>
                  <a:pt x="72182" y="1791710"/>
                  <a:pt x="72902" y="1807909"/>
                </a:cubicBezTo>
                <a:cubicBezTo>
                  <a:pt x="71102" y="1798190"/>
                  <a:pt x="68942" y="1788110"/>
                  <a:pt x="66422" y="1800709"/>
                </a:cubicBezTo>
                <a:lnTo>
                  <a:pt x="75783" y="1879904"/>
                </a:lnTo>
                <a:cubicBezTo>
                  <a:pt x="76863" y="1874864"/>
                  <a:pt x="77223" y="1865865"/>
                  <a:pt x="77223" y="1858305"/>
                </a:cubicBezTo>
                <a:cubicBezTo>
                  <a:pt x="77223" y="1878104"/>
                  <a:pt x="80823" y="1921301"/>
                  <a:pt x="76143" y="1949379"/>
                </a:cubicBezTo>
                <a:cubicBezTo>
                  <a:pt x="73982" y="1946859"/>
                  <a:pt x="72182" y="1937139"/>
                  <a:pt x="70022" y="1934620"/>
                </a:cubicBezTo>
                <a:cubicBezTo>
                  <a:pt x="76143" y="1910861"/>
                  <a:pt x="70742" y="1897542"/>
                  <a:pt x="66422" y="1884943"/>
                </a:cubicBezTo>
                <a:cubicBezTo>
                  <a:pt x="67502" y="1939659"/>
                  <a:pt x="64982" y="1898622"/>
                  <a:pt x="61022" y="1924900"/>
                </a:cubicBezTo>
                <a:cubicBezTo>
                  <a:pt x="61382" y="1963418"/>
                  <a:pt x="68942" y="1979256"/>
                  <a:pt x="73622" y="1969177"/>
                </a:cubicBezTo>
                <a:cubicBezTo>
                  <a:pt x="71462" y="2012734"/>
                  <a:pt x="70022" y="2026773"/>
                  <a:pt x="75783" y="2071050"/>
                </a:cubicBezTo>
                <a:lnTo>
                  <a:pt x="67862" y="2062410"/>
                </a:lnTo>
                <a:lnTo>
                  <a:pt x="70382" y="2103447"/>
                </a:lnTo>
                <a:lnTo>
                  <a:pt x="61022" y="2070330"/>
                </a:lnTo>
                <a:cubicBezTo>
                  <a:pt x="55622" y="2148444"/>
                  <a:pt x="73982" y="2084729"/>
                  <a:pt x="70022" y="2171482"/>
                </a:cubicBezTo>
                <a:lnTo>
                  <a:pt x="62822" y="2172202"/>
                </a:lnTo>
                <a:cubicBezTo>
                  <a:pt x="65702" y="2205680"/>
                  <a:pt x="77223" y="2216839"/>
                  <a:pt x="68942" y="2242757"/>
                </a:cubicBezTo>
                <a:cubicBezTo>
                  <a:pt x="73262" y="2275515"/>
                  <a:pt x="78663" y="2187321"/>
                  <a:pt x="80103" y="2263996"/>
                </a:cubicBezTo>
                <a:cubicBezTo>
                  <a:pt x="76503" y="2276955"/>
                  <a:pt x="73982" y="2306113"/>
                  <a:pt x="72542" y="2328071"/>
                </a:cubicBezTo>
                <a:cubicBezTo>
                  <a:pt x="75783" y="2352549"/>
                  <a:pt x="80463" y="2309352"/>
                  <a:pt x="79743" y="2294233"/>
                </a:cubicBezTo>
                <a:cubicBezTo>
                  <a:pt x="81183" y="2348949"/>
                  <a:pt x="75783" y="2367668"/>
                  <a:pt x="71102" y="2383867"/>
                </a:cubicBezTo>
                <a:cubicBezTo>
                  <a:pt x="69662" y="2387467"/>
                  <a:pt x="68582" y="2391066"/>
                  <a:pt x="67502" y="2395386"/>
                </a:cubicBezTo>
                <a:cubicBezTo>
                  <a:pt x="66782" y="2397186"/>
                  <a:pt x="66422" y="2399706"/>
                  <a:pt x="66062" y="2401506"/>
                </a:cubicBezTo>
                <a:cubicBezTo>
                  <a:pt x="65342" y="2402945"/>
                  <a:pt x="64982" y="2404025"/>
                  <a:pt x="64982" y="2405465"/>
                </a:cubicBezTo>
                <a:cubicBezTo>
                  <a:pt x="63182" y="2411585"/>
                  <a:pt x="62822" y="2420584"/>
                  <a:pt x="64262" y="2431023"/>
                </a:cubicBezTo>
                <a:cubicBezTo>
                  <a:pt x="66422" y="2431023"/>
                  <a:pt x="68942" y="2430663"/>
                  <a:pt x="71822" y="2429944"/>
                </a:cubicBezTo>
                <a:cubicBezTo>
                  <a:pt x="66782" y="2428504"/>
                  <a:pt x="68942" y="2426344"/>
                  <a:pt x="71462" y="2424544"/>
                </a:cubicBezTo>
                <a:cubicBezTo>
                  <a:pt x="73982" y="2422384"/>
                  <a:pt x="76863" y="2420584"/>
                  <a:pt x="76143" y="2419144"/>
                </a:cubicBezTo>
                <a:cubicBezTo>
                  <a:pt x="77583" y="2416624"/>
                  <a:pt x="78303" y="2412665"/>
                  <a:pt x="78303" y="2405105"/>
                </a:cubicBezTo>
                <a:cubicBezTo>
                  <a:pt x="79743" y="2408705"/>
                  <a:pt x="78663" y="2412305"/>
                  <a:pt x="77583" y="2417704"/>
                </a:cubicBezTo>
                <a:cubicBezTo>
                  <a:pt x="80103" y="2419144"/>
                  <a:pt x="83703" y="2420944"/>
                  <a:pt x="88384" y="2421304"/>
                </a:cubicBezTo>
                <a:cubicBezTo>
                  <a:pt x="89464" y="2421664"/>
                  <a:pt x="90544" y="2421664"/>
                  <a:pt x="91624" y="2421664"/>
                </a:cubicBezTo>
                <a:cubicBezTo>
                  <a:pt x="92344" y="2421664"/>
                  <a:pt x="93064" y="2421664"/>
                  <a:pt x="93784" y="2421664"/>
                </a:cubicBezTo>
                <a:lnTo>
                  <a:pt x="97744" y="2421664"/>
                </a:lnTo>
                <a:cubicBezTo>
                  <a:pt x="104224" y="2421304"/>
                  <a:pt x="111065" y="2420944"/>
                  <a:pt x="117905" y="2419864"/>
                </a:cubicBezTo>
                <a:lnTo>
                  <a:pt x="104224" y="2423824"/>
                </a:lnTo>
                <a:lnTo>
                  <a:pt x="97744" y="2425984"/>
                </a:lnTo>
                <a:lnTo>
                  <a:pt x="94144" y="2427424"/>
                </a:lnTo>
                <a:cubicBezTo>
                  <a:pt x="93424" y="2427424"/>
                  <a:pt x="93064" y="2428144"/>
                  <a:pt x="92344" y="2428504"/>
                </a:cubicBezTo>
                <a:lnTo>
                  <a:pt x="93784" y="2428504"/>
                </a:lnTo>
                <a:lnTo>
                  <a:pt x="96664" y="2428144"/>
                </a:lnTo>
                <a:cubicBezTo>
                  <a:pt x="98464" y="2428144"/>
                  <a:pt x="100264" y="2428144"/>
                  <a:pt x="102424" y="2428144"/>
                </a:cubicBezTo>
                <a:cubicBezTo>
                  <a:pt x="106024" y="2427424"/>
                  <a:pt x="109625" y="2427064"/>
                  <a:pt x="113225" y="2426704"/>
                </a:cubicBezTo>
                <a:cubicBezTo>
                  <a:pt x="120425" y="2425984"/>
                  <a:pt x="126545" y="2424904"/>
                  <a:pt x="130865" y="2424544"/>
                </a:cubicBezTo>
                <a:lnTo>
                  <a:pt x="127265" y="2431023"/>
                </a:lnTo>
                <a:cubicBezTo>
                  <a:pt x="178748" y="2419144"/>
                  <a:pt x="222670" y="2436423"/>
                  <a:pt x="253271" y="2421304"/>
                </a:cubicBezTo>
                <a:cubicBezTo>
                  <a:pt x="232030" y="2433183"/>
                  <a:pt x="291793" y="2420584"/>
                  <a:pt x="311954" y="2425264"/>
                </a:cubicBezTo>
                <a:cubicBezTo>
                  <a:pt x="269832" y="2433543"/>
                  <a:pt x="190988" y="2424904"/>
                  <a:pt x="185228" y="2436063"/>
                </a:cubicBezTo>
                <a:cubicBezTo>
                  <a:pt x="205029" y="2439663"/>
                  <a:pt x="222670" y="2434263"/>
                  <a:pt x="241390" y="2437143"/>
                </a:cubicBezTo>
                <a:cubicBezTo>
                  <a:pt x="228430" y="2438943"/>
                  <a:pt x="208989" y="2441823"/>
                  <a:pt x="203949" y="2444342"/>
                </a:cubicBezTo>
                <a:cubicBezTo>
                  <a:pt x="268752" y="2450462"/>
                  <a:pt x="305833" y="2437503"/>
                  <a:pt x="345075" y="2434623"/>
                </a:cubicBezTo>
                <a:lnTo>
                  <a:pt x="275592" y="2437143"/>
                </a:lnTo>
                <a:cubicBezTo>
                  <a:pt x="281352" y="2425984"/>
                  <a:pt x="306913" y="2435343"/>
                  <a:pt x="326714" y="2426344"/>
                </a:cubicBezTo>
                <a:cubicBezTo>
                  <a:pt x="361276" y="2432463"/>
                  <a:pt x="388637" y="2423824"/>
                  <a:pt x="416718" y="2427424"/>
                </a:cubicBezTo>
                <a:cubicBezTo>
                  <a:pt x="409518" y="2427424"/>
                  <a:pt x="408798" y="2428504"/>
                  <a:pt x="401238" y="2428504"/>
                </a:cubicBezTo>
                <a:cubicBezTo>
                  <a:pt x="477201" y="2428144"/>
                  <a:pt x="498442" y="2446502"/>
                  <a:pt x="528323" y="2446502"/>
                </a:cubicBezTo>
                <a:cubicBezTo>
                  <a:pt x="557845" y="2447942"/>
                  <a:pt x="614007" y="2441823"/>
                  <a:pt x="593846" y="2437143"/>
                </a:cubicBezTo>
                <a:cubicBezTo>
                  <a:pt x="617967" y="2434263"/>
                  <a:pt x="493042" y="2440743"/>
                  <a:pt x="536244" y="2426344"/>
                </a:cubicBezTo>
                <a:cubicBezTo>
                  <a:pt x="579806" y="2442903"/>
                  <a:pt x="625528" y="2419864"/>
                  <a:pt x="719852" y="2431383"/>
                </a:cubicBezTo>
                <a:cubicBezTo>
                  <a:pt x="678450" y="2437143"/>
                  <a:pt x="743973" y="2440743"/>
                  <a:pt x="707251" y="2445422"/>
                </a:cubicBezTo>
                <a:cubicBezTo>
                  <a:pt x="752253" y="2443623"/>
                  <a:pt x="754053" y="2441463"/>
                  <a:pt x="773854" y="2436423"/>
                </a:cubicBezTo>
                <a:lnTo>
                  <a:pt x="787175" y="2441823"/>
                </a:lnTo>
                <a:cubicBezTo>
                  <a:pt x="846218" y="2429944"/>
                  <a:pt x="801216" y="2431743"/>
                  <a:pt x="890139" y="2425264"/>
                </a:cubicBezTo>
                <a:cubicBezTo>
                  <a:pt x="860258" y="2429224"/>
                  <a:pt x="925781" y="2432823"/>
                  <a:pt x="903100" y="2436423"/>
                </a:cubicBezTo>
                <a:cubicBezTo>
                  <a:pt x="927581" y="2436783"/>
                  <a:pt x="951702" y="2435343"/>
                  <a:pt x="969703" y="2432103"/>
                </a:cubicBezTo>
                <a:lnTo>
                  <a:pt x="966463" y="2432823"/>
                </a:lnTo>
                <a:cubicBezTo>
                  <a:pt x="1056467" y="2430303"/>
                  <a:pt x="1040266" y="2439663"/>
                  <a:pt x="1122350" y="2433543"/>
                </a:cubicBezTo>
                <a:lnTo>
                  <a:pt x="1114069" y="2430663"/>
                </a:lnTo>
                <a:cubicBezTo>
                  <a:pt x="1221354" y="2422024"/>
                  <a:pt x="1357080" y="2427424"/>
                  <a:pt x="1468325" y="2423464"/>
                </a:cubicBezTo>
                <a:lnTo>
                  <a:pt x="1429084" y="2420944"/>
                </a:lnTo>
                <a:cubicBezTo>
                  <a:pt x="1440964" y="2422744"/>
                  <a:pt x="1504327" y="2416265"/>
                  <a:pt x="1538889" y="2420944"/>
                </a:cubicBezTo>
                <a:cubicBezTo>
                  <a:pt x="1531688" y="2421304"/>
                  <a:pt x="1519808" y="2422744"/>
                  <a:pt x="1513327" y="2422384"/>
                </a:cubicBezTo>
                <a:cubicBezTo>
                  <a:pt x="1514407" y="2425984"/>
                  <a:pt x="1527728" y="2431023"/>
                  <a:pt x="1554369" y="2432103"/>
                </a:cubicBezTo>
                <a:lnTo>
                  <a:pt x="1564810" y="2426344"/>
                </a:lnTo>
                <a:lnTo>
                  <a:pt x="1575610" y="2430663"/>
                </a:lnTo>
                <a:cubicBezTo>
                  <a:pt x="1616292" y="2430663"/>
                  <a:pt x="1563730" y="2422744"/>
                  <a:pt x="1604411" y="2423104"/>
                </a:cubicBezTo>
                <a:cubicBezTo>
                  <a:pt x="1628173" y="2438583"/>
                  <a:pt x="1779739" y="2424904"/>
                  <a:pt x="1814661" y="2438943"/>
                </a:cubicBezTo>
                <a:cubicBezTo>
                  <a:pt x="1842382" y="2427424"/>
                  <a:pt x="1737977" y="2437143"/>
                  <a:pt x="1768219" y="2427064"/>
                </a:cubicBezTo>
                <a:cubicBezTo>
                  <a:pt x="1780459" y="2428504"/>
                  <a:pt x="1786220" y="2430663"/>
                  <a:pt x="1812501" y="2431743"/>
                </a:cubicBezTo>
                <a:lnTo>
                  <a:pt x="1803500" y="2424904"/>
                </a:lnTo>
                <a:cubicBezTo>
                  <a:pt x="1926626" y="2428864"/>
                  <a:pt x="1973788" y="2434623"/>
                  <a:pt x="2083233" y="2432823"/>
                </a:cubicBezTo>
                <a:lnTo>
                  <a:pt x="2078913" y="2434623"/>
                </a:lnTo>
                <a:cubicBezTo>
                  <a:pt x="2117794" y="2437143"/>
                  <a:pt x="2139035" y="2435703"/>
                  <a:pt x="2156316" y="2429944"/>
                </a:cubicBezTo>
                <a:cubicBezTo>
                  <a:pt x="2164596" y="2433183"/>
                  <a:pt x="2136515" y="2434623"/>
                  <a:pt x="2151636" y="2437503"/>
                </a:cubicBezTo>
                <a:cubicBezTo>
                  <a:pt x="2220399" y="2420224"/>
                  <a:pt x="2289162" y="2450102"/>
                  <a:pt x="2330924" y="2438223"/>
                </a:cubicBezTo>
                <a:cubicBezTo>
                  <a:pt x="2325524" y="2451542"/>
                  <a:pt x="2415528" y="2464501"/>
                  <a:pt x="2378086" y="2475300"/>
                </a:cubicBezTo>
                <a:lnTo>
                  <a:pt x="2406167" y="2473500"/>
                </a:lnTo>
                <a:cubicBezTo>
                  <a:pt x="2396807" y="2482500"/>
                  <a:pt x="2317603" y="2473500"/>
                  <a:pt x="2301403" y="2482860"/>
                </a:cubicBezTo>
                <a:lnTo>
                  <a:pt x="2212479" y="2473500"/>
                </a:lnTo>
                <a:cubicBezTo>
                  <a:pt x="2215359" y="2477100"/>
                  <a:pt x="2200958" y="2481780"/>
                  <a:pt x="2214999" y="2483220"/>
                </a:cubicBezTo>
                <a:cubicBezTo>
                  <a:pt x="2193038" y="2483220"/>
                  <a:pt x="2173957" y="2483580"/>
                  <a:pt x="2202758" y="2488619"/>
                </a:cubicBezTo>
                <a:cubicBezTo>
                  <a:pt x="1990349" y="2465941"/>
                  <a:pt x="1771819" y="2487899"/>
                  <a:pt x="1562650" y="2475660"/>
                </a:cubicBezTo>
                <a:cubicBezTo>
                  <a:pt x="1548609" y="2476740"/>
                  <a:pt x="1556889" y="2479620"/>
                  <a:pt x="1562290" y="2481780"/>
                </a:cubicBezTo>
                <a:cubicBezTo>
                  <a:pt x="1523408" y="2473140"/>
                  <a:pt x="1525208" y="2486459"/>
                  <a:pt x="1504327" y="2487539"/>
                </a:cubicBezTo>
                <a:lnTo>
                  <a:pt x="1447804" y="2475300"/>
                </a:lnTo>
                <a:cubicBezTo>
                  <a:pt x="1424763" y="2478900"/>
                  <a:pt x="1442764" y="2482500"/>
                  <a:pt x="1440964" y="2485019"/>
                </a:cubicBezTo>
                <a:cubicBezTo>
                  <a:pt x="1334399" y="2487539"/>
                  <a:pt x="1230355" y="2475660"/>
                  <a:pt x="1143951" y="2482860"/>
                </a:cubicBezTo>
                <a:cubicBezTo>
                  <a:pt x="1116230" y="2478180"/>
                  <a:pt x="1150791" y="2472780"/>
                  <a:pt x="1114430" y="2471340"/>
                </a:cubicBezTo>
                <a:cubicBezTo>
                  <a:pt x="1163392" y="2483940"/>
                  <a:pt x="1008585" y="2477100"/>
                  <a:pt x="1039906" y="2486459"/>
                </a:cubicBezTo>
                <a:cubicBezTo>
                  <a:pt x="1004625" y="2472780"/>
                  <a:pt x="909220" y="2483220"/>
                  <a:pt x="925061" y="2464501"/>
                </a:cubicBezTo>
                <a:cubicBezTo>
                  <a:pt x="881499" y="2463421"/>
                  <a:pt x="889059" y="2472420"/>
                  <a:pt x="901300" y="2474220"/>
                </a:cubicBezTo>
                <a:cubicBezTo>
                  <a:pt x="851258" y="2473500"/>
                  <a:pt x="810216" y="2473500"/>
                  <a:pt x="769174" y="2479260"/>
                </a:cubicBezTo>
                <a:cubicBezTo>
                  <a:pt x="741813" y="2474940"/>
                  <a:pt x="538764" y="2483940"/>
                  <a:pt x="493762" y="2469901"/>
                </a:cubicBezTo>
                <a:cubicBezTo>
                  <a:pt x="524363" y="2479260"/>
                  <a:pt x="491242" y="2474580"/>
                  <a:pt x="462080" y="2478900"/>
                </a:cubicBezTo>
                <a:lnTo>
                  <a:pt x="488722" y="2486819"/>
                </a:lnTo>
                <a:lnTo>
                  <a:pt x="422119" y="2486099"/>
                </a:lnTo>
                <a:cubicBezTo>
                  <a:pt x="408438" y="2486819"/>
                  <a:pt x="404478" y="2486459"/>
                  <a:pt x="404838" y="2485739"/>
                </a:cubicBezTo>
                <a:cubicBezTo>
                  <a:pt x="393317" y="2485379"/>
                  <a:pt x="407358" y="2480700"/>
                  <a:pt x="378917" y="2478900"/>
                </a:cubicBezTo>
                <a:cubicBezTo>
                  <a:pt x="333555" y="2478180"/>
                  <a:pt x="331394" y="2482860"/>
                  <a:pt x="306553" y="2486819"/>
                </a:cubicBezTo>
                <a:lnTo>
                  <a:pt x="313394" y="2488259"/>
                </a:lnTo>
                <a:lnTo>
                  <a:pt x="282792" y="2488979"/>
                </a:lnTo>
                <a:cubicBezTo>
                  <a:pt x="260111" y="2488619"/>
                  <a:pt x="362356" y="2480700"/>
                  <a:pt x="288913" y="2476740"/>
                </a:cubicBezTo>
                <a:cubicBezTo>
                  <a:pt x="287833" y="2478900"/>
                  <a:pt x="244631" y="2489699"/>
                  <a:pt x="224830" y="2483580"/>
                </a:cubicBezTo>
                <a:cubicBezTo>
                  <a:pt x="262271" y="2484300"/>
                  <a:pt x="257591" y="2478540"/>
                  <a:pt x="243911" y="2476020"/>
                </a:cubicBezTo>
                <a:lnTo>
                  <a:pt x="190988" y="2475660"/>
                </a:lnTo>
                <a:lnTo>
                  <a:pt x="208269" y="2486099"/>
                </a:lnTo>
                <a:cubicBezTo>
                  <a:pt x="180548" y="2486099"/>
                  <a:pt x="152826" y="2485379"/>
                  <a:pt x="124745" y="2485019"/>
                </a:cubicBezTo>
                <a:cubicBezTo>
                  <a:pt x="87304" y="2484300"/>
                  <a:pt x="50221" y="2483580"/>
                  <a:pt x="12060" y="2483220"/>
                </a:cubicBezTo>
                <a:cubicBezTo>
                  <a:pt x="12420" y="2464861"/>
                  <a:pt x="12780" y="2446142"/>
                  <a:pt x="13140" y="2427424"/>
                </a:cubicBezTo>
                <a:cubicBezTo>
                  <a:pt x="13140" y="2418424"/>
                  <a:pt x="13140" y="2409425"/>
                  <a:pt x="13500" y="2400066"/>
                </a:cubicBezTo>
                <a:cubicBezTo>
                  <a:pt x="13860" y="2394306"/>
                  <a:pt x="13860" y="2388187"/>
                  <a:pt x="13860" y="2382067"/>
                </a:cubicBezTo>
                <a:cubicBezTo>
                  <a:pt x="14580" y="2357229"/>
                  <a:pt x="14940" y="2332391"/>
                  <a:pt x="15660" y="2307192"/>
                </a:cubicBezTo>
                <a:cubicBezTo>
                  <a:pt x="16380" y="2257156"/>
                  <a:pt x="17100" y="2206400"/>
                  <a:pt x="16740" y="2155284"/>
                </a:cubicBezTo>
                <a:cubicBezTo>
                  <a:pt x="26100" y="2157443"/>
                  <a:pt x="17460" y="2041172"/>
                  <a:pt x="30421" y="2055211"/>
                </a:cubicBezTo>
                <a:lnTo>
                  <a:pt x="29340" y="2061690"/>
                </a:lnTo>
                <a:cubicBezTo>
                  <a:pt x="30421" y="2101287"/>
                  <a:pt x="39781" y="2050171"/>
                  <a:pt x="38341" y="2017774"/>
                </a:cubicBezTo>
                <a:cubicBezTo>
                  <a:pt x="34021" y="2051611"/>
                  <a:pt x="25020" y="1957658"/>
                  <a:pt x="22860" y="2039372"/>
                </a:cubicBezTo>
                <a:lnTo>
                  <a:pt x="16740" y="1976017"/>
                </a:lnTo>
                <a:cubicBezTo>
                  <a:pt x="-8821" y="1940739"/>
                  <a:pt x="18900" y="1806829"/>
                  <a:pt x="10620" y="1711076"/>
                </a:cubicBezTo>
                <a:cubicBezTo>
                  <a:pt x="11700" y="1717915"/>
                  <a:pt x="13140" y="1719355"/>
                  <a:pt x="13860" y="1720435"/>
                </a:cubicBezTo>
                <a:cubicBezTo>
                  <a:pt x="5579" y="1634762"/>
                  <a:pt x="20700" y="1528569"/>
                  <a:pt x="16740" y="1509131"/>
                </a:cubicBezTo>
                <a:lnTo>
                  <a:pt x="23580" y="1501571"/>
                </a:lnTo>
                <a:cubicBezTo>
                  <a:pt x="12780" y="1428497"/>
                  <a:pt x="12060" y="1419857"/>
                  <a:pt x="16020" y="1332744"/>
                </a:cubicBezTo>
                <a:cubicBezTo>
                  <a:pt x="17460" y="1333823"/>
                  <a:pt x="19260" y="1343903"/>
                  <a:pt x="21060" y="1330224"/>
                </a:cubicBezTo>
                <a:cubicBezTo>
                  <a:pt x="15660" y="1309345"/>
                  <a:pt x="10620" y="1288107"/>
                  <a:pt x="12060" y="1228711"/>
                </a:cubicBezTo>
                <a:lnTo>
                  <a:pt x="14220" y="1230871"/>
                </a:lnTo>
                <a:lnTo>
                  <a:pt x="13140" y="1137637"/>
                </a:lnTo>
                <a:cubicBezTo>
                  <a:pt x="34741" y="1138357"/>
                  <a:pt x="-181" y="977809"/>
                  <a:pt x="23220" y="950091"/>
                </a:cubicBezTo>
                <a:cubicBezTo>
                  <a:pt x="16740" y="931732"/>
                  <a:pt x="14940" y="863697"/>
                  <a:pt x="12060" y="833460"/>
                </a:cubicBezTo>
                <a:lnTo>
                  <a:pt x="12642" y="831797"/>
                </a:lnTo>
                <a:lnTo>
                  <a:pt x="10675" y="828843"/>
                </a:lnTo>
                <a:cubicBezTo>
                  <a:pt x="9931" y="826433"/>
                  <a:pt x="9236" y="822704"/>
                  <a:pt x="8641" y="817429"/>
                </a:cubicBezTo>
                <a:cubicBezTo>
                  <a:pt x="9435" y="816337"/>
                  <a:pt x="10228" y="817338"/>
                  <a:pt x="10973" y="819975"/>
                </a:cubicBezTo>
                <a:lnTo>
                  <a:pt x="12829" y="831263"/>
                </a:lnTo>
                <a:lnTo>
                  <a:pt x="14580" y="826260"/>
                </a:lnTo>
                <a:cubicBezTo>
                  <a:pt x="3059" y="790623"/>
                  <a:pt x="18540" y="722588"/>
                  <a:pt x="17100" y="683351"/>
                </a:cubicBezTo>
                <a:cubicBezTo>
                  <a:pt x="14220" y="657072"/>
                  <a:pt x="10620" y="668232"/>
                  <a:pt x="7019" y="679751"/>
                </a:cubicBezTo>
                <a:cubicBezTo>
                  <a:pt x="16020" y="628635"/>
                  <a:pt x="-3421" y="538641"/>
                  <a:pt x="539" y="519922"/>
                </a:cubicBezTo>
                <a:cubicBezTo>
                  <a:pt x="1619" y="482485"/>
                  <a:pt x="8820" y="505883"/>
                  <a:pt x="13860" y="495804"/>
                </a:cubicBezTo>
                <a:cubicBezTo>
                  <a:pt x="11700" y="440008"/>
                  <a:pt x="-5941" y="504804"/>
                  <a:pt x="2699" y="430289"/>
                </a:cubicBezTo>
                <a:cubicBezTo>
                  <a:pt x="3779" y="438928"/>
                  <a:pt x="4499" y="455127"/>
                  <a:pt x="5579" y="448648"/>
                </a:cubicBezTo>
                <a:cubicBezTo>
                  <a:pt x="7379" y="420210"/>
                  <a:pt x="32221" y="369093"/>
                  <a:pt x="27540" y="340656"/>
                </a:cubicBezTo>
                <a:lnTo>
                  <a:pt x="23220" y="359374"/>
                </a:lnTo>
                <a:cubicBezTo>
                  <a:pt x="17820" y="307538"/>
                  <a:pt x="40861" y="236623"/>
                  <a:pt x="26460" y="227984"/>
                </a:cubicBezTo>
                <a:lnTo>
                  <a:pt x="19620" y="233023"/>
                </a:lnTo>
                <a:cubicBezTo>
                  <a:pt x="28620" y="143390"/>
                  <a:pt x="17100" y="194866"/>
                  <a:pt x="25020" y="104153"/>
                </a:cubicBezTo>
                <a:lnTo>
                  <a:pt x="26100" y="105233"/>
                </a:lnTo>
                <a:cubicBezTo>
                  <a:pt x="26100" y="103433"/>
                  <a:pt x="26100" y="101993"/>
                  <a:pt x="26100" y="100193"/>
                </a:cubicBezTo>
                <a:cubicBezTo>
                  <a:pt x="26100" y="98393"/>
                  <a:pt x="26100" y="96593"/>
                  <a:pt x="26100" y="94794"/>
                </a:cubicBezTo>
                <a:cubicBezTo>
                  <a:pt x="26100" y="91194"/>
                  <a:pt x="26100" y="87594"/>
                  <a:pt x="26100" y="83994"/>
                </a:cubicBezTo>
                <a:cubicBezTo>
                  <a:pt x="26100" y="77155"/>
                  <a:pt x="26460" y="71035"/>
                  <a:pt x="26820" y="65276"/>
                </a:cubicBezTo>
                <a:cubicBezTo>
                  <a:pt x="27540" y="53757"/>
                  <a:pt x="27900" y="44397"/>
                  <a:pt x="27900" y="35038"/>
                </a:cubicBezTo>
                <a:cubicBezTo>
                  <a:pt x="37621" y="35038"/>
                  <a:pt x="44821" y="33598"/>
                  <a:pt x="51661" y="29638"/>
                </a:cubicBezTo>
                <a:lnTo>
                  <a:pt x="32221" y="28198"/>
                </a:lnTo>
                <a:cubicBezTo>
                  <a:pt x="48781" y="28198"/>
                  <a:pt x="61742" y="27838"/>
                  <a:pt x="72542" y="27838"/>
                </a:cubicBezTo>
                <a:cubicBezTo>
                  <a:pt x="77943" y="27838"/>
                  <a:pt x="82983" y="27838"/>
                  <a:pt x="88024" y="27838"/>
                </a:cubicBezTo>
                <a:cubicBezTo>
                  <a:pt x="91984" y="27838"/>
                  <a:pt x="95584" y="27838"/>
                  <a:pt x="99544" y="27838"/>
                </a:cubicBezTo>
                <a:cubicBezTo>
                  <a:pt x="113225" y="28198"/>
                  <a:pt x="126905" y="28198"/>
                  <a:pt x="152106" y="28558"/>
                </a:cubicBezTo>
                <a:cubicBezTo>
                  <a:pt x="157507" y="27478"/>
                  <a:pt x="181988" y="26039"/>
                  <a:pt x="188828" y="28198"/>
                </a:cubicBezTo>
                <a:cubicBezTo>
                  <a:pt x="191348" y="19199"/>
                  <a:pt x="305113" y="24239"/>
                  <a:pt x="327434" y="24599"/>
                </a:cubicBezTo>
                <a:cubicBezTo>
                  <a:pt x="287833" y="26039"/>
                  <a:pt x="306553" y="29998"/>
                  <a:pt x="318074" y="33598"/>
                </a:cubicBezTo>
                <a:cubicBezTo>
                  <a:pt x="341115" y="26039"/>
                  <a:pt x="357316" y="25319"/>
                  <a:pt x="389717" y="30718"/>
                </a:cubicBezTo>
                <a:cubicBezTo>
                  <a:pt x="394397" y="19199"/>
                  <a:pt x="400878" y="7680"/>
                  <a:pt x="464600" y="6960"/>
                </a:cubicBezTo>
                <a:cubicBezTo>
                  <a:pt x="454880" y="8400"/>
                  <a:pt x="439399" y="9480"/>
                  <a:pt x="445520" y="11640"/>
                </a:cubicBezTo>
                <a:cubicBezTo>
                  <a:pt x="452360" y="14159"/>
                  <a:pt x="467121" y="11640"/>
                  <a:pt x="472161" y="10560"/>
                </a:cubicBezTo>
                <a:cubicBezTo>
                  <a:pt x="478281" y="13079"/>
                  <a:pt x="457760" y="14879"/>
                  <a:pt x="464960" y="18839"/>
                </a:cubicBezTo>
                <a:cubicBezTo>
                  <a:pt x="508162" y="8040"/>
                  <a:pt x="539484" y="17759"/>
                  <a:pt x="602127" y="14159"/>
                </a:cubicBezTo>
                <a:cubicBezTo>
                  <a:pt x="582326" y="17399"/>
                  <a:pt x="599246" y="19559"/>
                  <a:pt x="606447" y="23519"/>
                </a:cubicBezTo>
                <a:cubicBezTo>
                  <a:pt x="611127" y="10920"/>
                  <a:pt x="692131" y="34678"/>
                  <a:pt x="668370" y="18479"/>
                </a:cubicBezTo>
                <a:cubicBezTo>
                  <a:pt x="790775" y="28198"/>
                  <a:pt x="979063" y="18839"/>
                  <a:pt x="1026586" y="29638"/>
                </a:cubicBezTo>
                <a:cubicBezTo>
                  <a:pt x="1039546" y="33958"/>
                  <a:pt x="1073748" y="26758"/>
                  <a:pt x="1094989" y="26398"/>
                </a:cubicBezTo>
                <a:lnTo>
                  <a:pt x="1092109" y="32158"/>
                </a:lnTo>
                <a:cubicBezTo>
                  <a:pt x="1151511" y="22079"/>
                  <a:pt x="1138551" y="28198"/>
                  <a:pt x="1208754" y="18119"/>
                </a:cubicBezTo>
                <a:cubicBezTo>
                  <a:pt x="1179592" y="24599"/>
                  <a:pt x="1191833" y="27838"/>
                  <a:pt x="1220994" y="33238"/>
                </a:cubicBezTo>
                <a:lnTo>
                  <a:pt x="1269236" y="21359"/>
                </a:lnTo>
                <a:lnTo>
                  <a:pt x="1278597" y="29998"/>
                </a:lnTo>
                <a:cubicBezTo>
                  <a:pt x="1298398" y="26758"/>
                  <a:pt x="1320359" y="28198"/>
                  <a:pt x="1342320" y="29638"/>
                </a:cubicBezTo>
                <a:cubicBezTo>
                  <a:pt x="1331879" y="29638"/>
                  <a:pt x="1337640" y="30358"/>
                  <a:pt x="1338000" y="31798"/>
                </a:cubicBezTo>
                <a:cubicBezTo>
                  <a:pt x="1348800" y="19559"/>
                  <a:pt x="1435204" y="21359"/>
                  <a:pt x="1448164" y="15599"/>
                </a:cubicBezTo>
                <a:cubicBezTo>
                  <a:pt x="1469765" y="27118"/>
                  <a:pt x="1505767" y="12360"/>
                  <a:pt x="1521608" y="23519"/>
                </a:cubicBezTo>
                <a:cubicBezTo>
                  <a:pt x="1528448" y="22079"/>
                  <a:pt x="1537808" y="20639"/>
                  <a:pt x="1547889" y="19199"/>
                </a:cubicBezTo>
                <a:cubicBezTo>
                  <a:pt x="1537448" y="14159"/>
                  <a:pt x="1533848" y="8400"/>
                  <a:pt x="1553289" y="11280"/>
                </a:cubicBezTo>
                <a:cubicBezTo>
                  <a:pt x="1554729" y="11280"/>
                  <a:pt x="1556169" y="11280"/>
                  <a:pt x="1557609" y="10920"/>
                </a:cubicBezTo>
                <a:lnTo>
                  <a:pt x="1566250" y="17759"/>
                </a:lnTo>
                <a:cubicBezTo>
                  <a:pt x="1586051" y="15959"/>
                  <a:pt x="1606212" y="15239"/>
                  <a:pt x="1619172" y="15239"/>
                </a:cubicBezTo>
                <a:cubicBezTo>
                  <a:pt x="1613412" y="14879"/>
                  <a:pt x="1606572" y="13439"/>
                  <a:pt x="1599371" y="11640"/>
                </a:cubicBezTo>
                <a:cubicBezTo>
                  <a:pt x="1607652" y="12719"/>
                  <a:pt x="1615572" y="14159"/>
                  <a:pt x="1623132" y="15239"/>
                </a:cubicBezTo>
                <a:cubicBezTo>
                  <a:pt x="1626012" y="15239"/>
                  <a:pt x="1628533" y="15239"/>
                  <a:pt x="1630333" y="15239"/>
                </a:cubicBezTo>
                <a:cubicBezTo>
                  <a:pt x="1629253" y="15599"/>
                  <a:pt x="1627452" y="15599"/>
                  <a:pt x="1626012" y="15599"/>
                </a:cubicBezTo>
                <a:cubicBezTo>
                  <a:pt x="1638253" y="17399"/>
                  <a:pt x="1650854" y="18119"/>
                  <a:pt x="1667774" y="15599"/>
                </a:cubicBezTo>
                <a:cubicBezTo>
                  <a:pt x="1737257" y="26039"/>
                  <a:pt x="1821861" y="1200"/>
                  <a:pt x="1898185" y="15599"/>
                </a:cubicBezTo>
                <a:cubicBezTo>
                  <a:pt x="1886664" y="14159"/>
                  <a:pt x="1870463" y="13799"/>
                  <a:pt x="1866143" y="15959"/>
                </a:cubicBezTo>
                <a:cubicBezTo>
                  <a:pt x="1929866" y="15239"/>
                  <a:pt x="1993589" y="24959"/>
                  <a:pt x="2033911" y="19559"/>
                </a:cubicBezTo>
                <a:lnTo>
                  <a:pt x="2031031" y="13799"/>
                </a:lnTo>
                <a:cubicBezTo>
                  <a:pt x="2077833" y="10560"/>
                  <a:pt x="2114194" y="8400"/>
                  <a:pt x="2151996" y="9120"/>
                </a:cubicBezTo>
                <a:lnTo>
                  <a:pt x="2153796" y="1920"/>
                </a:lnTo>
                <a:cubicBezTo>
                  <a:pt x="2181337" y="3180"/>
                  <a:pt x="2224539" y="930"/>
                  <a:pt x="2265086" y="210"/>
                </a:cubicBezTo>
                <a:close/>
              </a:path>
            </a:pathLst>
          </a:custGeom>
          <a:solidFill>
            <a:schemeClr val="accent6"/>
          </a:solidFill>
          <a:ln>
            <a:noFill/>
          </a:ln>
          <a:effectLst/>
        </p:spPr>
        <p:txBody>
          <a:bodyPr wrap="square" anchor="ctr">
            <a:noAutofit/>
          </a:bodyPr>
          <a:lstStyle/>
          <a:p>
            <a:endParaRPr lang="en-US" sz="3266" dirty="0">
              <a:latin typeface="Poppins" pitchFamily="2" charset="77"/>
            </a:endParaRPr>
          </a:p>
        </p:txBody>
      </p:sp>
      <p:pic>
        <p:nvPicPr>
          <p:cNvPr id="13" name="Picture 12">
            <a:extLst>
              <a:ext uri="{FF2B5EF4-FFF2-40B4-BE49-F238E27FC236}">
                <a16:creationId xmlns:a16="http://schemas.microsoft.com/office/drawing/2014/main" id="{98D0FE6F-7737-2241-8011-7A64D0803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7873" y="0"/>
            <a:ext cx="3942811" cy="3727456"/>
          </a:xfrm>
          <a:prstGeom prst="rect">
            <a:avLst/>
          </a:prstGeom>
        </p:spPr>
      </p:pic>
    </p:spTree>
    <p:extLst>
      <p:ext uri="{BB962C8B-B14F-4D97-AF65-F5344CB8AC3E}">
        <p14:creationId xmlns:p14="http://schemas.microsoft.com/office/powerpoint/2010/main" val="311529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39BF6F-AD23-A24E-8696-CCD8F71C279C}"/>
              </a:ext>
            </a:extLst>
          </p:cNvPr>
          <p:cNvSpPr/>
          <p:nvPr/>
        </p:nvSpPr>
        <p:spPr>
          <a:xfrm>
            <a:off x="0" y="0"/>
            <a:ext cx="12192000" cy="6858000"/>
          </a:xfrm>
          <a:prstGeom prst="rect">
            <a:avLst/>
          </a:prstGeom>
          <a:gradFill flip="none" rotWithShape="1">
            <a:gsLst>
              <a:gs pos="0">
                <a:schemeClr val="accent5"/>
              </a:gs>
              <a:gs pos="37000">
                <a:schemeClr val="accent3"/>
              </a:gs>
              <a:gs pos="65000">
                <a:schemeClr val="accent2"/>
              </a:gs>
              <a:gs pos="100000">
                <a:schemeClr val="accent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Personajes de los Hulk Avengers">
            <a:extLst>
              <a:ext uri="{FF2B5EF4-FFF2-40B4-BE49-F238E27FC236}">
                <a16:creationId xmlns:a16="http://schemas.microsoft.com/office/drawing/2014/main" id="{10E802A2-B787-954E-9946-B0E057D6A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864" y="924585"/>
            <a:ext cx="4221536" cy="39766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3F05282-3FA7-0442-BC14-CF16B5C77428}"/>
              </a:ext>
            </a:extLst>
          </p:cNvPr>
          <p:cNvSpPr txBox="1"/>
          <p:nvPr/>
        </p:nvSpPr>
        <p:spPr>
          <a:xfrm>
            <a:off x="5988025" y="5773674"/>
            <a:ext cx="6299200" cy="579646"/>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19" name="TextBox 18">
            <a:extLst>
              <a:ext uri="{FF2B5EF4-FFF2-40B4-BE49-F238E27FC236}">
                <a16:creationId xmlns:a16="http://schemas.microsoft.com/office/drawing/2014/main" id="{47A35184-6A6C-4B41-A48D-7D7926A20C6D}"/>
              </a:ext>
            </a:extLst>
          </p:cNvPr>
          <p:cNvSpPr txBox="1"/>
          <p:nvPr/>
        </p:nvSpPr>
        <p:spPr>
          <a:xfrm>
            <a:off x="5988025" y="4942923"/>
            <a:ext cx="5827021" cy="882934"/>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Phare Here</a:t>
            </a:r>
          </a:p>
        </p:txBody>
      </p:sp>
      <p:sp>
        <p:nvSpPr>
          <p:cNvPr id="5" name="Picture Placeholder 4">
            <a:extLst>
              <a:ext uri="{FF2B5EF4-FFF2-40B4-BE49-F238E27FC236}">
                <a16:creationId xmlns:a16="http://schemas.microsoft.com/office/drawing/2014/main" id="{64C3EAA7-10C7-5242-9DD5-2BB056F7FCEB}"/>
              </a:ext>
            </a:extLst>
          </p:cNvPr>
          <p:cNvSpPr>
            <a:spLocks noGrp="1"/>
          </p:cNvSpPr>
          <p:nvPr>
            <p:ph type="pic" sz="quarter" idx="10"/>
          </p:nvPr>
        </p:nvSpPr>
        <p:spPr/>
        <p:txBody>
          <a:bodyPr/>
          <a:lstStyle/>
          <a:p>
            <a:endParaRPr lang="es-CO"/>
          </a:p>
        </p:txBody>
      </p:sp>
      <p:sp>
        <p:nvSpPr>
          <p:cNvPr id="8" name="Picture Placeholder 2">
            <a:extLst>
              <a:ext uri="{FF2B5EF4-FFF2-40B4-BE49-F238E27FC236}">
                <a16:creationId xmlns:a16="http://schemas.microsoft.com/office/drawing/2014/main" id="{0059B0D7-45D8-8D40-A31B-F9711D215D84}"/>
              </a:ext>
            </a:extLst>
          </p:cNvPr>
          <p:cNvSpPr txBox="1">
            <a:spLocks/>
          </p:cNvSpPr>
          <p:nvPr/>
        </p:nvSpPr>
        <p:spPr>
          <a:xfrm>
            <a:off x="1223903" y="1032143"/>
            <a:ext cx="4412722" cy="5167042"/>
          </a:xfrm>
          <a:custGeom>
            <a:avLst/>
            <a:gdLst>
              <a:gd name="connsiteX0" fmla="*/ 723367 w 8825443"/>
              <a:gd name="connsiteY0" fmla="*/ 1 h 10334083"/>
              <a:gd name="connsiteX1" fmla="*/ 4156007 w 8825443"/>
              <a:gd name="connsiteY1" fmla="*/ 16058 h 10334083"/>
              <a:gd name="connsiteX2" fmla="*/ 8218949 w 8825443"/>
              <a:gd name="connsiteY2" fmla="*/ 29783 h 10334083"/>
              <a:gd name="connsiteX3" fmla="*/ 8479746 w 8825443"/>
              <a:gd name="connsiteY3" fmla="*/ 318032 h 10334083"/>
              <a:gd name="connsiteX4" fmla="*/ 8726817 w 8825443"/>
              <a:gd name="connsiteY4" fmla="*/ 3873107 h 10334083"/>
              <a:gd name="connsiteX5" fmla="*/ 8809174 w 8825443"/>
              <a:gd name="connsiteY5" fmla="*/ 9720449 h 10334083"/>
              <a:gd name="connsiteX6" fmla="*/ 8466020 w 8825443"/>
              <a:gd name="connsiteY6" fmla="*/ 10132233 h 10334083"/>
              <a:gd name="connsiteX7" fmla="*/ 3195175 w 8825443"/>
              <a:gd name="connsiteY7" fmla="*/ 10269497 h 10334083"/>
              <a:gd name="connsiteX8" fmla="*/ 491122 w 8825443"/>
              <a:gd name="connsiteY8" fmla="*/ 10310673 h 10334083"/>
              <a:gd name="connsiteX9" fmla="*/ 271505 w 8825443"/>
              <a:gd name="connsiteY9" fmla="*/ 9994971 h 10334083"/>
              <a:gd name="connsiteX10" fmla="*/ 230326 w 8825443"/>
              <a:gd name="connsiteY10" fmla="*/ 8608631 h 10334083"/>
              <a:gd name="connsiteX11" fmla="*/ 230326 w 8825443"/>
              <a:gd name="connsiteY11" fmla="*/ 345484 h 10334083"/>
              <a:gd name="connsiteX12" fmla="*/ 422491 w 8825443"/>
              <a:gd name="connsiteY12" fmla="*/ 2330 h 10334083"/>
              <a:gd name="connsiteX13" fmla="*/ 723367 w 8825443"/>
              <a:gd name="connsiteY13" fmla="*/ 1 h 103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5443" h="10334083">
                <a:moveTo>
                  <a:pt x="723367" y="1"/>
                </a:moveTo>
                <a:cubicBezTo>
                  <a:pt x="1415708" y="-95"/>
                  <a:pt x="3100237" y="12340"/>
                  <a:pt x="4156007" y="16058"/>
                </a:cubicBezTo>
                <a:cubicBezTo>
                  <a:pt x="5455415" y="20633"/>
                  <a:pt x="7951838" y="34987"/>
                  <a:pt x="8218949" y="29783"/>
                </a:cubicBezTo>
                <a:cubicBezTo>
                  <a:pt x="8486059" y="24579"/>
                  <a:pt x="8469143" y="140246"/>
                  <a:pt x="8479746" y="318032"/>
                </a:cubicBezTo>
                <a:cubicBezTo>
                  <a:pt x="8490349" y="495819"/>
                  <a:pt x="8593294" y="2315292"/>
                  <a:pt x="8726817" y="3873107"/>
                </a:cubicBezTo>
                <a:cubicBezTo>
                  <a:pt x="8860340" y="5430920"/>
                  <a:pt x="8824873" y="9352899"/>
                  <a:pt x="8809174" y="9720449"/>
                </a:cubicBezTo>
                <a:cubicBezTo>
                  <a:pt x="8793475" y="10087997"/>
                  <a:pt x="8807305" y="10095943"/>
                  <a:pt x="8466020" y="10132233"/>
                </a:cubicBezTo>
                <a:cubicBezTo>
                  <a:pt x="8124734" y="10168525"/>
                  <a:pt x="4524324" y="10239755"/>
                  <a:pt x="3195175" y="10269497"/>
                </a:cubicBezTo>
                <a:cubicBezTo>
                  <a:pt x="1866026" y="10299237"/>
                  <a:pt x="648489" y="10370957"/>
                  <a:pt x="491122" y="10310673"/>
                </a:cubicBezTo>
                <a:cubicBezTo>
                  <a:pt x="333756" y="10250391"/>
                  <a:pt x="318684" y="10242481"/>
                  <a:pt x="271505" y="9994971"/>
                </a:cubicBezTo>
                <a:cubicBezTo>
                  <a:pt x="224326" y="9747461"/>
                  <a:pt x="264956" y="9846665"/>
                  <a:pt x="230326" y="8608631"/>
                </a:cubicBezTo>
                <a:cubicBezTo>
                  <a:pt x="-276326" y="3964628"/>
                  <a:pt x="207554" y="447097"/>
                  <a:pt x="230326" y="345484"/>
                </a:cubicBezTo>
                <a:cubicBezTo>
                  <a:pt x="253097" y="243871"/>
                  <a:pt x="240234" y="10958"/>
                  <a:pt x="422491" y="2330"/>
                </a:cubicBezTo>
                <a:cubicBezTo>
                  <a:pt x="456664" y="712"/>
                  <a:pt x="563596" y="23"/>
                  <a:pt x="723367" y="1"/>
                </a:cubicBezTo>
                <a:close/>
              </a:path>
            </a:pathLst>
          </a:custGeom>
          <a:noFill/>
          <a:ln w="50800">
            <a:solidFill>
              <a:schemeClr val="accent6"/>
            </a:solidFill>
          </a:ln>
          <a:effectLst/>
        </p:spPr>
        <p:txBody>
          <a:bodyPr/>
          <a:lstStyle/>
          <a:p>
            <a:endParaRPr lang="en-US" dirty="0"/>
          </a:p>
        </p:txBody>
      </p:sp>
      <p:pic>
        <p:nvPicPr>
          <p:cNvPr id="30" name="Picture 29">
            <a:extLst>
              <a:ext uri="{FF2B5EF4-FFF2-40B4-BE49-F238E27FC236}">
                <a16:creationId xmlns:a16="http://schemas.microsoft.com/office/drawing/2014/main" id="{F1F7766E-C85F-014C-BE61-AC48132AD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5" y="0"/>
            <a:ext cx="2842289" cy="2574896"/>
          </a:xfrm>
          <a:prstGeom prst="rect">
            <a:avLst/>
          </a:prstGeom>
        </p:spPr>
      </p:pic>
    </p:spTree>
    <p:extLst>
      <p:ext uri="{BB962C8B-B14F-4D97-AF65-F5344CB8AC3E}">
        <p14:creationId xmlns:p14="http://schemas.microsoft.com/office/powerpoint/2010/main" val="38657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AD024A-DD60-C448-A06E-86BE8898E647}"/>
              </a:ext>
            </a:extLst>
          </p:cNvPr>
          <p:cNvSpPr/>
          <p:nvPr/>
        </p:nvSpPr>
        <p:spPr>
          <a:xfrm>
            <a:off x="0" y="0"/>
            <a:ext cx="12192000" cy="6858000"/>
          </a:xfrm>
          <a:prstGeom prst="rect">
            <a:avLst/>
          </a:prstGeom>
          <a:gradFill flip="none" rotWithShape="1">
            <a:gsLst>
              <a:gs pos="0">
                <a:schemeClr val="accent5"/>
              </a:gs>
              <a:gs pos="37000">
                <a:schemeClr val="accent3"/>
              </a:gs>
              <a:gs pos="65000">
                <a:schemeClr val="accent2"/>
              </a:gs>
              <a:gs pos="100000">
                <a:schemeClr val="accent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16">
            <a:extLst>
              <a:ext uri="{FF2B5EF4-FFF2-40B4-BE49-F238E27FC236}">
                <a16:creationId xmlns:a16="http://schemas.microsoft.com/office/drawing/2014/main" id="{2919746D-EFAC-3B4A-A5F8-8917D55C978B}"/>
              </a:ext>
            </a:extLst>
          </p:cNvPr>
          <p:cNvSpPr txBox="1">
            <a:spLocks/>
          </p:cNvSpPr>
          <p:nvPr/>
        </p:nvSpPr>
        <p:spPr>
          <a:xfrm>
            <a:off x="7501275" y="843323"/>
            <a:ext cx="3785290" cy="5171354"/>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w="50800">
            <a:noFill/>
          </a:ln>
          <a:effectLst/>
        </p:spPr>
        <p:txBody>
          <a:bodyPr/>
          <a:lstStyle/>
          <a:p>
            <a:endParaRPr lang="es-CO"/>
          </a:p>
        </p:txBody>
      </p:sp>
      <p:sp>
        <p:nvSpPr>
          <p:cNvPr id="10" name="Picture Placeholder 17">
            <a:extLst>
              <a:ext uri="{FF2B5EF4-FFF2-40B4-BE49-F238E27FC236}">
                <a16:creationId xmlns:a16="http://schemas.microsoft.com/office/drawing/2014/main" id="{DAC3A3CC-75EF-A142-AE68-415C3192A31D}"/>
              </a:ext>
            </a:extLst>
          </p:cNvPr>
          <p:cNvSpPr txBox="1">
            <a:spLocks/>
          </p:cNvSpPr>
          <p:nvPr/>
        </p:nvSpPr>
        <p:spPr>
          <a:xfrm>
            <a:off x="5791598" y="1748790"/>
            <a:ext cx="2459736" cy="3360420"/>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w="50800">
            <a:noFill/>
          </a:ln>
          <a:effectLst/>
        </p:spPr>
        <p:txBody>
          <a:bodyPr/>
          <a:lstStyle/>
          <a:p>
            <a:endParaRPr lang="es-CO"/>
          </a:p>
        </p:txBody>
      </p:sp>
      <p:pic>
        <p:nvPicPr>
          <p:cNvPr id="12290" name="Picture 2" descr="Thor (Universo Cinematográfico de Marvel) | Featteca Wiki | Fandom">
            <a:extLst>
              <a:ext uri="{FF2B5EF4-FFF2-40B4-BE49-F238E27FC236}">
                <a16:creationId xmlns:a16="http://schemas.microsoft.com/office/drawing/2014/main" id="{D0F6EC89-A246-0B46-B012-875F5B9F9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299" y="442512"/>
            <a:ext cx="4117569" cy="517135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0244E9B-4453-EC4F-9EB2-21AA8CF90757}"/>
              </a:ext>
            </a:extLst>
          </p:cNvPr>
          <p:cNvSpPr txBox="1"/>
          <p:nvPr/>
        </p:nvSpPr>
        <p:spPr>
          <a:xfrm>
            <a:off x="760609" y="4031016"/>
            <a:ext cx="3764093" cy="1690847"/>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Phare </a:t>
            </a:r>
          </a:p>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Here</a:t>
            </a:r>
          </a:p>
        </p:txBody>
      </p:sp>
      <p:sp>
        <p:nvSpPr>
          <p:cNvPr id="18" name="TextBox 17">
            <a:extLst>
              <a:ext uri="{FF2B5EF4-FFF2-40B4-BE49-F238E27FC236}">
                <a16:creationId xmlns:a16="http://schemas.microsoft.com/office/drawing/2014/main" id="{DEC9CF00-50F5-1140-AFB1-5A0BFB2EBC80}"/>
              </a:ext>
            </a:extLst>
          </p:cNvPr>
          <p:cNvSpPr txBox="1"/>
          <p:nvPr/>
        </p:nvSpPr>
        <p:spPr>
          <a:xfrm>
            <a:off x="760609" y="5572121"/>
            <a:ext cx="6299200" cy="579646"/>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14" name="Picture Placeholder 13">
            <a:extLst>
              <a:ext uri="{FF2B5EF4-FFF2-40B4-BE49-F238E27FC236}">
                <a16:creationId xmlns:a16="http://schemas.microsoft.com/office/drawing/2014/main" id="{597A78BE-4BAC-2B47-BB5D-4EFCAE321F8E}"/>
              </a:ext>
            </a:extLst>
          </p:cNvPr>
          <p:cNvSpPr>
            <a:spLocks noGrp="1"/>
          </p:cNvSpPr>
          <p:nvPr>
            <p:ph type="pic" sz="quarter" idx="11"/>
          </p:nvPr>
        </p:nvSpPr>
        <p:spPr/>
        <p:txBody>
          <a:bodyPr/>
          <a:lstStyle/>
          <a:p>
            <a:endParaRPr lang="es-CO"/>
          </a:p>
        </p:txBody>
      </p:sp>
      <p:sp>
        <p:nvSpPr>
          <p:cNvPr id="21" name="Picture Placeholder 20">
            <a:extLst>
              <a:ext uri="{FF2B5EF4-FFF2-40B4-BE49-F238E27FC236}">
                <a16:creationId xmlns:a16="http://schemas.microsoft.com/office/drawing/2014/main" id="{DF78C781-37B2-4149-A020-C53B5C2812AE}"/>
              </a:ext>
            </a:extLst>
          </p:cNvPr>
          <p:cNvSpPr>
            <a:spLocks noGrp="1"/>
          </p:cNvSpPr>
          <p:nvPr>
            <p:ph type="pic" sz="quarter" idx="10"/>
          </p:nvPr>
        </p:nvSpPr>
        <p:spPr/>
        <p:txBody>
          <a:bodyPr/>
          <a:lstStyle/>
          <a:p>
            <a:endParaRPr lang="es-CO"/>
          </a:p>
        </p:txBody>
      </p:sp>
      <p:sp>
        <p:nvSpPr>
          <p:cNvPr id="19" name="Picture Placeholder 16">
            <a:extLst>
              <a:ext uri="{FF2B5EF4-FFF2-40B4-BE49-F238E27FC236}">
                <a16:creationId xmlns:a16="http://schemas.microsoft.com/office/drawing/2014/main" id="{5536CFAE-4A04-C045-8B12-8859FBC052E3}"/>
              </a:ext>
            </a:extLst>
          </p:cNvPr>
          <p:cNvSpPr txBox="1">
            <a:spLocks/>
          </p:cNvSpPr>
          <p:nvPr/>
        </p:nvSpPr>
        <p:spPr>
          <a:xfrm>
            <a:off x="7897977" y="919523"/>
            <a:ext cx="3785290" cy="5171354"/>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noFill/>
          <a:ln w="50800">
            <a:solidFill>
              <a:srgbClr val="66ADBD"/>
            </a:solidFill>
          </a:ln>
          <a:effectLst/>
        </p:spPr>
        <p:txBody>
          <a:bodyPr/>
          <a:lstStyle/>
          <a:p>
            <a:endParaRPr lang="es-CO"/>
          </a:p>
        </p:txBody>
      </p:sp>
      <p:pic>
        <p:nvPicPr>
          <p:cNvPr id="12" name="Picture 11">
            <a:extLst>
              <a:ext uri="{FF2B5EF4-FFF2-40B4-BE49-F238E27FC236}">
                <a16:creationId xmlns:a16="http://schemas.microsoft.com/office/drawing/2014/main" id="{0015A77A-B44C-944B-80F3-02199FE8C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520" y="3754444"/>
            <a:ext cx="2842289" cy="2574896"/>
          </a:xfrm>
          <a:prstGeom prst="rect">
            <a:avLst/>
          </a:prstGeom>
        </p:spPr>
      </p:pic>
      <p:sp>
        <p:nvSpPr>
          <p:cNvPr id="20" name="Picture Placeholder 17">
            <a:extLst>
              <a:ext uri="{FF2B5EF4-FFF2-40B4-BE49-F238E27FC236}">
                <a16:creationId xmlns:a16="http://schemas.microsoft.com/office/drawing/2014/main" id="{0CD94FAA-B695-324C-BB7D-928ABA132814}"/>
              </a:ext>
            </a:extLst>
          </p:cNvPr>
          <p:cNvSpPr txBox="1">
            <a:spLocks/>
          </p:cNvSpPr>
          <p:nvPr/>
        </p:nvSpPr>
        <p:spPr>
          <a:xfrm>
            <a:off x="5669141" y="1824990"/>
            <a:ext cx="2459736" cy="3360420"/>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noFill/>
          <a:ln w="50800">
            <a:solidFill>
              <a:srgbClr val="F0AD38"/>
            </a:solidFill>
          </a:ln>
          <a:effectLst/>
        </p:spPr>
        <p:txBody>
          <a:bodyPr/>
          <a:lstStyle/>
          <a:p>
            <a:endParaRPr lang="es-CO"/>
          </a:p>
        </p:txBody>
      </p:sp>
    </p:spTree>
    <p:extLst>
      <p:ext uri="{BB962C8B-B14F-4D97-AF65-F5344CB8AC3E}">
        <p14:creationId xmlns:p14="http://schemas.microsoft.com/office/powerpoint/2010/main" val="263784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CFC833B6-DDF4-8946-B434-2E4322EEF2FB}"/>
              </a:ext>
            </a:extLst>
          </p:cNvPr>
          <p:cNvSpPr>
            <a:spLocks noChangeArrowheads="1"/>
          </p:cNvSpPr>
          <p:nvPr/>
        </p:nvSpPr>
        <p:spPr bwMode="auto">
          <a:xfrm>
            <a:off x="1588" y="0"/>
            <a:ext cx="12188825" cy="6858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txBody>
          <a:bodyPr vert="horz" wrap="square" lIns="45720" tIns="22860" rIns="45720" bIns="22860" numCol="1" anchor="t" anchorCtr="0" compatLnSpc="1">
            <a:prstTxWarp prst="textNoShape">
              <a:avLst/>
            </a:prstTxWarp>
          </a:bodyPr>
          <a:lstStyle/>
          <a:p>
            <a:endParaRPr lang="en-US" sz="900" dirty="0">
              <a:latin typeface="Poppins" panose="00000500000000000000" pitchFamily="2" charset="0"/>
            </a:endParaRPr>
          </a:p>
        </p:txBody>
      </p:sp>
      <p:sp>
        <p:nvSpPr>
          <p:cNvPr id="9" name="Picture Placeholder 2">
            <a:extLst>
              <a:ext uri="{FF2B5EF4-FFF2-40B4-BE49-F238E27FC236}">
                <a16:creationId xmlns:a16="http://schemas.microsoft.com/office/drawing/2014/main" id="{3C29BC9E-617B-CE4D-BD38-D7AF96806E1E}"/>
              </a:ext>
            </a:extLst>
          </p:cNvPr>
          <p:cNvSpPr txBox="1">
            <a:spLocks/>
          </p:cNvSpPr>
          <p:nvPr/>
        </p:nvSpPr>
        <p:spPr>
          <a:xfrm>
            <a:off x="985653" y="1101949"/>
            <a:ext cx="5617163" cy="4916141"/>
          </a:xfrm>
          <a:custGeom>
            <a:avLst/>
            <a:gdLst>
              <a:gd name="connsiteX0" fmla="*/ 2334941 w 11234326"/>
              <a:gd name="connsiteY0" fmla="*/ 445 h 9832281"/>
              <a:gd name="connsiteX1" fmla="*/ 5115813 w 11234326"/>
              <a:gd name="connsiteY1" fmla="*/ 362047 h 9832281"/>
              <a:gd name="connsiteX2" fmla="*/ 10124592 w 11234326"/>
              <a:gd name="connsiteY2" fmla="*/ 818143 h 9832281"/>
              <a:gd name="connsiteX3" fmla="*/ 10464952 w 11234326"/>
              <a:gd name="connsiteY3" fmla="*/ 1121340 h 9832281"/>
              <a:gd name="connsiteX4" fmla="*/ 8898468 w 11234326"/>
              <a:gd name="connsiteY4" fmla="*/ 6214916 h 9832281"/>
              <a:gd name="connsiteX5" fmla="*/ 4139512 w 11234326"/>
              <a:gd name="connsiteY5" fmla="*/ 9832041 h 9832281"/>
              <a:gd name="connsiteX6" fmla="*/ 2106268 w 11234326"/>
              <a:gd name="connsiteY6" fmla="*/ 7620680 h 9832281"/>
              <a:gd name="connsiteX7" fmla="*/ 1053263 w 11234326"/>
              <a:gd name="connsiteY7" fmla="*/ 4601641 h 9832281"/>
              <a:gd name="connsiteX8" fmla="*/ 1099761 w 11234326"/>
              <a:gd name="connsiteY8" fmla="*/ 347516 h 9832281"/>
              <a:gd name="connsiteX9" fmla="*/ 2334941 w 11234326"/>
              <a:gd name="connsiteY9" fmla="*/ 445 h 98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4326" h="9832281">
                <a:moveTo>
                  <a:pt x="2334941" y="445"/>
                </a:moveTo>
                <a:cubicBezTo>
                  <a:pt x="3196755" y="-14939"/>
                  <a:pt x="4012402" y="373841"/>
                  <a:pt x="5115813" y="362047"/>
                </a:cubicBezTo>
                <a:cubicBezTo>
                  <a:pt x="7177893" y="340469"/>
                  <a:pt x="8352511" y="-539447"/>
                  <a:pt x="10124592" y="818143"/>
                </a:cubicBezTo>
                <a:cubicBezTo>
                  <a:pt x="10249073" y="913427"/>
                  <a:pt x="10362417" y="1014808"/>
                  <a:pt x="10464952" y="1121340"/>
                </a:cubicBezTo>
                <a:cubicBezTo>
                  <a:pt x="12002998" y="2719336"/>
                  <a:pt x="11109397" y="5476797"/>
                  <a:pt x="8898468" y="6214916"/>
                </a:cubicBezTo>
                <a:cubicBezTo>
                  <a:pt x="6696992" y="6949606"/>
                  <a:pt x="7141049" y="9862687"/>
                  <a:pt x="4139512" y="9832041"/>
                </a:cubicBezTo>
                <a:cubicBezTo>
                  <a:pt x="2889712" y="9818993"/>
                  <a:pt x="2076173" y="8808292"/>
                  <a:pt x="2106268" y="7620680"/>
                </a:cubicBezTo>
                <a:cubicBezTo>
                  <a:pt x="2139147" y="6305902"/>
                  <a:pt x="2014110" y="5435900"/>
                  <a:pt x="1053263" y="4601641"/>
                </a:cubicBezTo>
                <a:cubicBezTo>
                  <a:pt x="-13473" y="3677177"/>
                  <a:pt x="-672009" y="1348353"/>
                  <a:pt x="1099761" y="347516"/>
                </a:cubicBezTo>
                <a:cubicBezTo>
                  <a:pt x="1541934" y="97936"/>
                  <a:pt x="1943207" y="7438"/>
                  <a:pt x="2334941" y="445"/>
                </a:cubicBezTo>
                <a:close/>
              </a:path>
            </a:pathLst>
          </a:custGeom>
          <a:solidFill>
            <a:schemeClr val="bg2">
              <a:lumMod val="95000"/>
            </a:schemeClr>
          </a:solidFill>
          <a:ln>
            <a:noFill/>
          </a:ln>
          <a:effectLst/>
        </p:spPr>
        <p:txBody>
          <a:bodyPr/>
          <a:lstStyle/>
          <a:p>
            <a:endParaRPr lang="es-CO"/>
          </a:p>
        </p:txBody>
      </p:sp>
      <p:sp>
        <p:nvSpPr>
          <p:cNvPr id="13" name="Freeform 12">
            <a:extLst>
              <a:ext uri="{FF2B5EF4-FFF2-40B4-BE49-F238E27FC236}">
                <a16:creationId xmlns:a16="http://schemas.microsoft.com/office/drawing/2014/main" id="{32EF9FE2-86AA-F749-A290-12D112BE4068}"/>
              </a:ext>
            </a:extLst>
          </p:cNvPr>
          <p:cNvSpPr>
            <a:spLocks noChangeArrowheads="1"/>
          </p:cNvSpPr>
          <p:nvPr/>
        </p:nvSpPr>
        <p:spPr bwMode="auto">
          <a:xfrm rot="12600000">
            <a:off x="2960102" y="303635"/>
            <a:ext cx="3752374" cy="2411259"/>
          </a:xfrm>
          <a:custGeom>
            <a:avLst/>
            <a:gdLst>
              <a:gd name="connsiteX0" fmla="*/ 5107531 w 10381938"/>
              <a:gd name="connsiteY0" fmla="*/ 1017 h 6671388"/>
              <a:gd name="connsiteX1" fmla="*/ 10208182 w 10381938"/>
              <a:gd name="connsiteY1" fmla="*/ 5137405 h 6671388"/>
              <a:gd name="connsiteX2" fmla="*/ 5357621 w 10381938"/>
              <a:gd name="connsiteY2" fmla="*/ 5443707 h 6671388"/>
              <a:gd name="connsiteX3" fmla="*/ 312437 w 10381938"/>
              <a:gd name="connsiteY3" fmla="*/ 5801604 h 6671388"/>
              <a:gd name="connsiteX4" fmla="*/ 4436099 w 10381938"/>
              <a:gd name="connsiteY4" fmla="*/ 64800 h 6671388"/>
              <a:gd name="connsiteX5" fmla="*/ 5107531 w 10381938"/>
              <a:gd name="connsiteY5" fmla="*/ 1017 h 66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81938" h="6671388">
                <a:moveTo>
                  <a:pt x="5107531" y="1017"/>
                </a:moveTo>
                <a:cubicBezTo>
                  <a:pt x="8426103" y="-68800"/>
                  <a:pt x="11100885" y="3475681"/>
                  <a:pt x="10208182" y="5137405"/>
                </a:cubicBezTo>
                <a:cubicBezTo>
                  <a:pt x="9438179" y="6571606"/>
                  <a:pt x="7698978" y="5034868"/>
                  <a:pt x="5357621" y="5443707"/>
                </a:cubicBezTo>
                <a:cubicBezTo>
                  <a:pt x="3353262" y="5793767"/>
                  <a:pt x="1647370" y="7790938"/>
                  <a:pt x="312437" y="5801604"/>
                </a:cubicBezTo>
                <a:cubicBezTo>
                  <a:pt x="-628025" y="4401364"/>
                  <a:pt x="500529" y="732918"/>
                  <a:pt x="4436099" y="64800"/>
                </a:cubicBezTo>
                <a:cubicBezTo>
                  <a:pt x="4662194" y="26389"/>
                  <a:pt x="4886293" y="5671"/>
                  <a:pt x="5107531" y="1017"/>
                </a:cubicBezTo>
                <a:close/>
              </a:path>
            </a:pathLst>
          </a:custGeom>
          <a:solidFill>
            <a:schemeClr val="accent3"/>
          </a:solidFill>
          <a:ln>
            <a:noFill/>
          </a:ln>
          <a:effectLst/>
        </p:spPr>
        <p:txBody>
          <a:bodyPr wrap="square" anchor="ctr">
            <a:noAutofit/>
          </a:bodyPr>
          <a:lstStyle/>
          <a:p>
            <a:endParaRPr lang="en-US" sz="3266" dirty="0">
              <a:latin typeface="Poppins" pitchFamily="2" charset="77"/>
            </a:endParaRPr>
          </a:p>
        </p:txBody>
      </p:sp>
      <p:sp>
        <p:nvSpPr>
          <p:cNvPr id="10" name="Freeform 9">
            <a:extLst>
              <a:ext uri="{FF2B5EF4-FFF2-40B4-BE49-F238E27FC236}">
                <a16:creationId xmlns:a16="http://schemas.microsoft.com/office/drawing/2014/main" id="{1214856E-B218-134A-8C18-469C1857B214}"/>
              </a:ext>
            </a:extLst>
          </p:cNvPr>
          <p:cNvSpPr>
            <a:spLocks noChangeArrowheads="1"/>
          </p:cNvSpPr>
          <p:nvPr/>
        </p:nvSpPr>
        <p:spPr bwMode="auto">
          <a:xfrm>
            <a:off x="113100" y="3693834"/>
            <a:ext cx="4835568" cy="3031110"/>
          </a:xfrm>
          <a:custGeom>
            <a:avLst/>
            <a:gdLst>
              <a:gd name="connsiteX0" fmla="*/ 6485677 w 6716211"/>
              <a:gd name="connsiteY0" fmla="*/ 3928875 h 4209966"/>
              <a:gd name="connsiteX1" fmla="*/ 6449759 w 6716211"/>
              <a:gd name="connsiteY1" fmla="*/ 3971325 h 4209966"/>
              <a:gd name="connsiteX2" fmla="*/ 5955381 w 6716211"/>
              <a:gd name="connsiteY2" fmla="*/ 4209043 h 4209966"/>
              <a:gd name="connsiteX3" fmla="*/ 5902482 w 6716211"/>
              <a:gd name="connsiteY3" fmla="*/ 4209696 h 4209966"/>
              <a:gd name="connsiteX4" fmla="*/ 6485677 w 6716211"/>
              <a:gd name="connsiteY4" fmla="*/ 3928875 h 4209966"/>
              <a:gd name="connsiteX5" fmla="*/ 6610415 w 6716211"/>
              <a:gd name="connsiteY5" fmla="*/ 3729036 h 4209966"/>
              <a:gd name="connsiteX6" fmla="*/ 6593435 w 6716211"/>
              <a:gd name="connsiteY6" fmla="*/ 3763648 h 4209966"/>
              <a:gd name="connsiteX7" fmla="*/ 5715703 w 6716211"/>
              <a:gd name="connsiteY7" fmla="*/ 4188145 h 4209966"/>
              <a:gd name="connsiteX8" fmla="*/ 5677171 w 6716211"/>
              <a:gd name="connsiteY8" fmla="*/ 4180308 h 4209966"/>
              <a:gd name="connsiteX9" fmla="*/ 6610415 w 6716211"/>
              <a:gd name="connsiteY9" fmla="*/ 3729036 h 4209966"/>
              <a:gd name="connsiteX10" fmla="*/ 6675069 w 6716211"/>
              <a:gd name="connsiteY10" fmla="*/ 3544870 h 4209966"/>
              <a:gd name="connsiteX11" fmla="*/ 6665925 w 6716211"/>
              <a:gd name="connsiteY11" fmla="*/ 3578176 h 4209966"/>
              <a:gd name="connsiteX12" fmla="*/ 5519127 w 6716211"/>
              <a:gd name="connsiteY12" fmla="*/ 4138511 h 4209966"/>
              <a:gd name="connsiteX13" fmla="*/ 5483861 w 6716211"/>
              <a:gd name="connsiteY13" fmla="*/ 4127409 h 4209966"/>
              <a:gd name="connsiteX14" fmla="*/ 6675069 w 6716211"/>
              <a:gd name="connsiteY14" fmla="*/ 3544870 h 4209966"/>
              <a:gd name="connsiteX15" fmla="*/ 6707069 w 6716211"/>
              <a:gd name="connsiteY15" fmla="*/ 3363968 h 4209966"/>
              <a:gd name="connsiteX16" fmla="*/ 6703151 w 6716211"/>
              <a:gd name="connsiteY16" fmla="*/ 3396622 h 4209966"/>
              <a:gd name="connsiteX17" fmla="*/ 5334961 w 6716211"/>
              <a:gd name="connsiteY17" fmla="*/ 4076468 h 4209966"/>
              <a:gd name="connsiteX18" fmla="*/ 5300347 w 6716211"/>
              <a:gd name="connsiteY18" fmla="*/ 4064060 h 4209966"/>
              <a:gd name="connsiteX19" fmla="*/ 6707069 w 6716211"/>
              <a:gd name="connsiteY19" fmla="*/ 3363968 h 4209966"/>
              <a:gd name="connsiteX20" fmla="*/ 5859842 w 6716211"/>
              <a:gd name="connsiteY20" fmla="*/ 3319182 h 4209966"/>
              <a:gd name="connsiteX21" fmla="*/ 5935899 w 6716211"/>
              <a:gd name="connsiteY21" fmla="*/ 3319182 h 4209966"/>
              <a:gd name="connsiteX22" fmla="*/ 5806970 w 6716211"/>
              <a:gd name="connsiteY22" fmla="*/ 3381031 h 4209966"/>
              <a:gd name="connsiteX23" fmla="*/ 4973811 w 6716211"/>
              <a:gd name="connsiteY23" fmla="*/ 3936059 h 4209966"/>
              <a:gd name="connsiteX24" fmla="*/ 4938545 w 6716211"/>
              <a:gd name="connsiteY24" fmla="*/ 3921692 h 4209966"/>
              <a:gd name="connsiteX25" fmla="*/ 5786317 w 6716211"/>
              <a:gd name="connsiteY25" fmla="*/ 3354500 h 4209966"/>
              <a:gd name="connsiteX26" fmla="*/ 5157857 w 6716211"/>
              <a:gd name="connsiteY26" fmla="*/ 3319182 h 4209966"/>
              <a:gd name="connsiteX27" fmla="*/ 5223594 w 6716211"/>
              <a:gd name="connsiteY27" fmla="*/ 3319182 h 4209966"/>
              <a:gd name="connsiteX28" fmla="*/ 5075864 w 6716211"/>
              <a:gd name="connsiteY28" fmla="*/ 3416664 h 4209966"/>
              <a:gd name="connsiteX29" fmla="*/ 4602865 w 6716211"/>
              <a:gd name="connsiteY29" fmla="*/ 3794343 h 4209966"/>
              <a:gd name="connsiteX30" fmla="*/ 4563681 w 6716211"/>
              <a:gd name="connsiteY30" fmla="*/ 3780628 h 4209966"/>
              <a:gd name="connsiteX31" fmla="*/ 5043027 w 6716211"/>
              <a:gd name="connsiteY31" fmla="*/ 3395367 h 4209966"/>
              <a:gd name="connsiteX32" fmla="*/ 4842035 w 6716211"/>
              <a:gd name="connsiteY32" fmla="*/ 3319182 h 4209966"/>
              <a:gd name="connsiteX33" fmla="*/ 4905755 w 6716211"/>
              <a:gd name="connsiteY33" fmla="*/ 3319182 h 4209966"/>
              <a:gd name="connsiteX34" fmla="*/ 4655615 w 6716211"/>
              <a:gd name="connsiteY34" fmla="*/ 3512049 h 4209966"/>
              <a:gd name="connsiteX35" fmla="*/ 4408249 w 6716211"/>
              <a:gd name="connsiteY35" fmla="*/ 3728383 h 4209966"/>
              <a:gd name="connsiteX36" fmla="*/ 4366452 w 6716211"/>
              <a:gd name="connsiteY36" fmla="*/ 3715321 h 4209966"/>
              <a:gd name="connsiteX37" fmla="*/ 4611010 w 6716211"/>
              <a:gd name="connsiteY37" fmla="*/ 3499450 h 4209966"/>
              <a:gd name="connsiteX38" fmla="*/ 6716211 w 6716211"/>
              <a:gd name="connsiteY38" fmla="*/ 3183720 h 4209966"/>
              <a:gd name="connsiteX39" fmla="*/ 6716211 w 6716211"/>
              <a:gd name="connsiteY39" fmla="*/ 3217027 h 4209966"/>
              <a:gd name="connsiteX40" fmla="*/ 6556287 w 6716211"/>
              <a:gd name="connsiteY40" fmla="*/ 3262576 h 4209966"/>
              <a:gd name="connsiteX41" fmla="*/ 6510845 w 6716211"/>
              <a:gd name="connsiteY41" fmla="*/ 3275518 h 4209966"/>
              <a:gd name="connsiteX42" fmla="*/ 6384417 w 6716211"/>
              <a:gd name="connsiteY42" fmla="*/ 3319181 h 4209966"/>
              <a:gd name="connsiteX43" fmla="*/ 6306735 w 6716211"/>
              <a:gd name="connsiteY43" fmla="*/ 3346009 h 4209966"/>
              <a:gd name="connsiteX44" fmla="*/ 5154712 w 6716211"/>
              <a:gd name="connsiteY44" fmla="*/ 4007243 h 4209966"/>
              <a:gd name="connsiteX45" fmla="*/ 5120099 w 6716211"/>
              <a:gd name="connsiteY45" fmla="*/ 3994182 h 4209966"/>
              <a:gd name="connsiteX46" fmla="*/ 6090424 w 6716211"/>
              <a:gd name="connsiteY46" fmla="*/ 3399574 h 4209966"/>
              <a:gd name="connsiteX47" fmla="*/ 6287833 w 6716211"/>
              <a:gd name="connsiteY47" fmla="*/ 3319181 h 4209966"/>
              <a:gd name="connsiteX48" fmla="*/ 6297103 w 6716211"/>
              <a:gd name="connsiteY48" fmla="*/ 3315406 h 4209966"/>
              <a:gd name="connsiteX49" fmla="*/ 6505983 w 6716211"/>
              <a:gd name="connsiteY49" fmla="*/ 3243375 h 4209966"/>
              <a:gd name="connsiteX50" fmla="*/ 6556287 w 6716211"/>
              <a:gd name="connsiteY50" fmla="*/ 3229101 h 4209966"/>
              <a:gd name="connsiteX51" fmla="*/ 6707069 w 6716211"/>
              <a:gd name="connsiteY51" fmla="*/ 3004779 h 4209966"/>
              <a:gd name="connsiteX52" fmla="*/ 6709681 w 6716211"/>
              <a:gd name="connsiteY52" fmla="*/ 3038086 h 4209966"/>
              <a:gd name="connsiteX53" fmla="*/ 6556287 w 6716211"/>
              <a:gd name="connsiteY53" fmla="*/ 3081603 h 4209966"/>
              <a:gd name="connsiteX54" fmla="*/ 6480859 w 6716211"/>
              <a:gd name="connsiteY54" fmla="*/ 3103001 h 4209966"/>
              <a:gd name="connsiteX55" fmla="*/ 6028538 w 6716211"/>
              <a:gd name="connsiteY55" fmla="*/ 3274741 h 4209966"/>
              <a:gd name="connsiteX56" fmla="*/ 5935899 w 6716211"/>
              <a:gd name="connsiteY56" fmla="*/ 3319181 h 4209966"/>
              <a:gd name="connsiteX57" fmla="*/ 5859842 w 6716211"/>
              <a:gd name="connsiteY57" fmla="*/ 3319181 h 4209966"/>
              <a:gd name="connsiteX58" fmla="*/ 6012207 w 6716211"/>
              <a:gd name="connsiteY58" fmla="*/ 3245992 h 4209966"/>
              <a:gd name="connsiteX59" fmla="*/ 6473601 w 6716211"/>
              <a:gd name="connsiteY59" fmla="*/ 3070857 h 4209966"/>
              <a:gd name="connsiteX60" fmla="*/ 6556287 w 6716211"/>
              <a:gd name="connsiteY60" fmla="*/ 3047455 h 4209966"/>
              <a:gd name="connsiteX61" fmla="*/ 3678400 w 6716211"/>
              <a:gd name="connsiteY61" fmla="*/ 2829700 h 4209966"/>
              <a:gd name="connsiteX62" fmla="*/ 3734862 w 6716211"/>
              <a:gd name="connsiteY62" fmla="*/ 2840177 h 4209966"/>
              <a:gd name="connsiteX63" fmla="*/ 3712837 w 6716211"/>
              <a:gd name="connsiteY63" fmla="*/ 2859145 h 4209966"/>
              <a:gd name="connsiteX64" fmla="*/ 3712836 w 6716211"/>
              <a:gd name="connsiteY64" fmla="*/ 2859145 h 4209966"/>
              <a:gd name="connsiteX65" fmla="*/ 3637887 w 6716211"/>
              <a:gd name="connsiteY65" fmla="*/ 2923696 h 4209966"/>
              <a:gd name="connsiteX66" fmla="*/ 3415576 w 6716211"/>
              <a:gd name="connsiteY66" fmla="*/ 3132618 h 4209966"/>
              <a:gd name="connsiteX67" fmla="*/ 3211432 w 6716211"/>
              <a:gd name="connsiteY67" fmla="*/ 3342076 h 4209966"/>
              <a:gd name="connsiteX68" fmla="*/ 3205511 w 6716211"/>
              <a:gd name="connsiteY68" fmla="*/ 3348151 h 4209966"/>
              <a:gd name="connsiteX69" fmla="*/ 3008058 w 6716211"/>
              <a:gd name="connsiteY69" fmla="*/ 3569685 h 4209966"/>
              <a:gd name="connsiteX70" fmla="*/ 2942098 w 6716211"/>
              <a:gd name="connsiteY70" fmla="*/ 3578175 h 4209966"/>
              <a:gd name="connsiteX71" fmla="*/ 3147663 w 6716211"/>
              <a:gd name="connsiteY71" fmla="*/ 3344488 h 4209966"/>
              <a:gd name="connsiteX72" fmla="*/ 3155370 w 6716211"/>
              <a:gd name="connsiteY72" fmla="*/ 3336507 h 4209966"/>
              <a:gd name="connsiteX73" fmla="*/ 3366514 w 6716211"/>
              <a:gd name="connsiteY73" fmla="*/ 3117842 h 4209966"/>
              <a:gd name="connsiteX74" fmla="*/ 3598468 w 6716211"/>
              <a:gd name="connsiteY74" fmla="*/ 2898665 h 4209966"/>
              <a:gd name="connsiteX75" fmla="*/ 3649502 w 6716211"/>
              <a:gd name="connsiteY75" fmla="*/ 2854633 h 4209966"/>
              <a:gd name="connsiteX76" fmla="*/ 3649503 w 6716211"/>
              <a:gd name="connsiteY76" fmla="*/ 2854633 h 4209966"/>
              <a:gd name="connsiteX77" fmla="*/ 6680947 w 6716211"/>
              <a:gd name="connsiteY77" fmla="*/ 2825184 h 4209966"/>
              <a:gd name="connsiteX78" fmla="*/ 6686823 w 6716211"/>
              <a:gd name="connsiteY78" fmla="*/ 2859144 h 4209966"/>
              <a:gd name="connsiteX79" fmla="*/ 6556287 w 6716211"/>
              <a:gd name="connsiteY79" fmla="*/ 2896752 h 4209966"/>
              <a:gd name="connsiteX80" fmla="*/ 6556287 w 6716211"/>
              <a:gd name="connsiteY80" fmla="*/ 2896753 h 4209966"/>
              <a:gd name="connsiteX81" fmla="*/ 6436419 w 6716211"/>
              <a:gd name="connsiteY81" fmla="*/ 2931288 h 4209966"/>
              <a:gd name="connsiteX82" fmla="*/ 5698886 w 6716211"/>
              <a:gd name="connsiteY82" fmla="*/ 3241437 h 4209966"/>
              <a:gd name="connsiteX83" fmla="*/ 5560892 w 6716211"/>
              <a:gd name="connsiteY83" fmla="*/ 3319182 h 4209966"/>
              <a:gd name="connsiteX84" fmla="*/ 5461430 w 6716211"/>
              <a:gd name="connsiteY84" fmla="*/ 3375218 h 4209966"/>
              <a:gd name="connsiteX85" fmla="*/ 4790297 w 6716211"/>
              <a:gd name="connsiteY85" fmla="*/ 3864221 h 4209966"/>
              <a:gd name="connsiteX86" fmla="*/ 4753725 w 6716211"/>
              <a:gd name="connsiteY86" fmla="*/ 3849854 h 4209966"/>
              <a:gd name="connsiteX87" fmla="*/ 5434627 w 6716211"/>
              <a:gd name="connsiteY87" fmla="*/ 3350748 h 4209966"/>
              <a:gd name="connsiteX88" fmla="*/ 5490468 w 6716211"/>
              <a:gd name="connsiteY88" fmla="*/ 3319182 h 4209966"/>
              <a:gd name="connsiteX89" fmla="*/ 5675947 w 6716211"/>
              <a:gd name="connsiteY89" fmla="*/ 3214334 h 4209966"/>
              <a:gd name="connsiteX90" fmla="*/ 6426143 w 6716211"/>
              <a:gd name="connsiteY90" fmla="*/ 2898491 h 4209966"/>
              <a:gd name="connsiteX91" fmla="*/ 6556287 w 6716211"/>
              <a:gd name="connsiteY91" fmla="*/ 2861049 h 4209966"/>
              <a:gd name="connsiteX92" fmla="*/ 6556287 w 6716211"/>
              <a:gd name="connsiteY92" fmla="*/ 2861048 h 4209966"/>
              <a:gd name="connsiteX93" fmla="*/ 2616047 w 6716211"/>
              <a:gd name="connsiteY93" fmla="*/ 2781013 h 4209966"/>
              <a:gd name="connsiteX94" fmla="*/ 2681120 w 6716211"/>
              <a:gd name="connsiteY94" fmla="*/ 2785648 h 4209966"/>
              <a:gd name="connsiteX95" fmla="*/ 2613276 w 6716211"/>
              <a:gd name="connsiteY95" fmla="*/ 2854166 h 4209966"/>
              <a:gd name="connsiteX96" fmla="*/ 2398603 w 6716211"/>
              <a:gd name="connsiteY96" fmla="*/ 3089181 h 4209966"/>
              <a:gd name="connsiteX97" fmla="*/ 2264968 w 6716211"/>
              <a:gd name="connsiteY97" fmla="*/ 3248062 h 4209966"/>
              <a:gd name="connsiteX98" fmla="*/ 2196084 w 6716211"/>
              <a:gd name="connsiteY98" fmla="*/ 3329958 h 4209966"/>
              <a:gd name="connsiteX99" fmla="*/ 1828607 w 6716211"/>
              <a:gd name="connsiteY99" fmla="*/ 3826996 h 4209966"/>
              <a:gd name="connsiteX100" fmla="*/ 1761993 w 6716211"/>
              <a:gd name="connsiteY100" fmla="*/ 3842670 h 4209966"/>
              <a:gd name="connsiteX101" fmla="*/ 2138572 w 6716211"/>
              <a:gd name="connsiteY101" fmla="*/ 3324285 h 4209966"/>
              <a:gd name="connsiteX102" fmla="*/ 2206711 w 6716211"/>
              <a:gd name="connsiteY102" fmla="*/ 3242275 h 4209966"/>
              <a:gd name="connsiteX103" fmla="*/ 2345306 w 6716211"/>
              <a:gd name="connsiteY103" fmla="*/ 3075466 h 4209966"/>
              <a:gd name="connsiteX104" fmla="*/ 2564132 w 6716211"/>
              <a:gd name="connsiteY104" fmla="*/ 2833757 h 4209966"/>
              <a:gd name="connsiteX105" fmla="*/ 6641109 w 6716211"/>
              <a:gd name="connsiteY105" fmla="*/ 2646244 h 4209966"/>
              <a:gd name="connsiteX106" fmla="*/ 6650251 w 6716211"/>
              <a:gd name="connsiteY106" fmla="*/ 2680857 h 4209966"/>
              <a:gd name="connsiteX107" fmla="*/ 6556287 w 6716211"/>
              <a:gd name="connsiteY107" fmla="*/ 2708541 h 4209966"/>
              <a:gd name="connsiteX108" fmla="*/ 6556287 w 6716211"/>
              <a:gd name="connsiteY108" fmla="*/ 2708540 h 4209966"/>
              <a:gd name="connsiteX109" fmla="*/ 6379301 w 6716211"/>
              <a:gd name="connsiteY109" fmla="*/ 2760684 h 4209966"/>
              <a:gd name="connsiteX110" fmla="*/ 5325347 w 6716211"/>
              <a:gd name="connsiteY110" fmla="*/ 3252038 h 4209966"/>
              <a:gd name="connsiteX111" fmla="*/ 5223594 w 6716211"/>
              <a:gd name="connsiteY111" fmla="*/ 3319181 h 4209966"/>
              <a:gd name="connsiteX112" fmla="*/ 5157857 w 6716211"/>
              <a:gd name="connsiteY112" fmla="*/ 3319181 h 4209966"/>
              <a:gd name="connsiteX113" fmla="*/ 5296012 w 6716211"/>
              <a:gd name="connsiteY113" fmla="*/ 3227521 h 4209966"/>
              <a:gd name="connsiteX114" fmla="*/ 6365815 w 6716211"/>
              <a:gd name="connsiteY114" fmla="*/ 2727263 h 4209966"/>
              <a:gd name="connsiteX115" fmla="*/ 6556287 w 6716211"/>
              <a:gd name="connsiteY115" fmla="*/ 2671207 h 4209966"/>
              <a:gd name="connsiteX116" fmla="*/ 6556287 w 6716211"/>
              <a:gd name="connsiteY116" fmla="*/ 2671208 h 4209966"/>
              <a:gd name="connsiteX117" fmla="*/ 652083 w 6716211"/>
              <a:gd name="connsiteY117" fmla="*/ 2641104 h 4209966"/>
              <a:gd name="connsiteX118" fmla="*/ 718615 w 6716211"/>
              <a:gd name="connsiteY118" fmla="*/ 2645844 h 4209966"/>
              <a:gd name="connsiteX119" fmla="*/ 460254 w 6716211"/>
              <a:gd name="connsiteY119" fmla="*/ 2986714 h 4209966"/>
              <a:gd name="connsiteX120" fmla="*/ 408039 w 6716211"/>
              <a:gd name="connsiteY120" fmla="*/ 3063607 h 4209966"/>
              <a:gd name="connsiteX121" fmla="*/ 186779 w 6716211"/>
              <a:gd name="connsiteY121" fmla="*/ 3389439 h 4209966"/>
              <a:gd name="connsiteX122" fmla="*/ 156738 w 6716211"/>
              <a:gd name="connsiteY122" fmla="*/ 3335234 h 4209966"/>
              <a:gd name="connsiteX123" fmla="*/ 276903 w 6716211"/>
              <a:gd name="connsiteY123" fmla="*/ 3152374 h 4209966"/>
              <a:gd name="connsiteX124" fmla="*/ 344851 w 6716211"/>
              <a:gd name="connsiteY124" fmla="*/ 3057330 h 4209966"/>
              <a:gd name="connsiteX125" fmla="*/ 550323 w 6716211"/>
              <a:gd name="connsiteY125" fmla="*/ 2769918 h 4209966"/>
              <a:gd name="connsiteX126" fmla="*/ 409217 w 6716211"/>
              <a:gd name="connsiteY126" fmla="*/ 2623803 h 4209966"/>
              <a:gd name="connsiteX127" fmla="*/ 480821 w 6716211"/>
              <a:gd name="connsiteY127" fmla="*/ 2628904 h 4209966"/>
              <a:gd name="connsiteX128" fmla="*/ 362926 w 6716211"/>
              <a:gd name="connsiteY128" fmla="*/ 2779876 h 4209966"/>
              <a:gd name="connsiteX129" fmla="*/ 179458 w 6716211"/>
              <a:gd name="connsiteY129" fmla="*/ 3040901 h 4209966"/>
              <a:gd name="connsiteX130" fmla="*/ 82287 w 6716211"/>
              <a:gd name="connsiteY130" fmla="*/ 3179150 h 4209966"/>
              <a:gd name="connsiteX131" fmla="*/ 57471 w 6716211"/>
              <a:gd name="connsiteY131" fmla="*/ 3115149 h 4209966"/>
              <a:gd name="connsiteX132" fmla="*/ 111676 w 6716211"/>
              <a:gd name="connsiteY132" fmla="*/ 3034168 h 4209966"/>
              <a:gd name="connsiteX133" fmla="*/ 395163 w 6716211"/>
              <a:gd name="connsiteY133" fmla="*/ 2641426 h 4209966"/>
              <a:gd name="connsiteX134" fmla="*/ 2278613 w 6716211"/>
              <a:gd name="connsiteY134" fmla="*/ 2569969 h 4209966"/>
              <a:gd name="connsiteX135" fmla="*/ 2340525 w 6716211"/>
              <a:gd name="connsiteY135" fmla="*/ 2581457 h 4209966"/>
              <a:gd name="connsiteX136" fmla="*/ 2229105 w 6716211"/>
              <a:gd name="connsiteY136" fmla="*/ 2695714 h 4209966"/>
              <a:gd name="connsiteX137" fmla="*/ 2180906 w 6716211"/>
              <a:gd name="connsiteY137" fmla="*/ 2750014 h 4209966"/>
              <a:gd name="connsiteX138" fmla="*/ 2180905 w 6716211"/>
              <a:gd name="connsiteY138" fmla="*/ 2750014 h 4209966"/>
              <a:gd name="connsiteX139" fmla="*/ 1966801 w 6716211"/>
              <a:gd name="connsiteY139" fmla="*/ 2991218 h 4209966"/>
              <a:gd name="connsiteX140" fmla="*/ 1797308 w 6716211"/>
              <a:gd name="connsiteY140" fmla="*/ 3201606 h 4209966"/>
              <a:gd name="connsiteX141" fmla="*/ 1722177 w 6716211"/>
              <a:gd name="connsiteY141" fmla="*/ 3294865 h 4209966"/>
              <a:gd name="connsiteX142" fmla="*/ 1287862 w 6716211"/>
              <a:gd name="connsiteY142" fmla="*/ 3923650 h 4209966"/>
              <a:gd name="connsiteX143" fmla="*/ 1228432 w 6716211"/>
              <a:gd name="connsiteY143" fmla="*/ 3928221 h 4209966"/>
              <a:gd name="connsiteX144" fmla="*/ 1270882 w 6716211"/>
              <a:gd name="connsiteY144" fmla="*/ 3859649 h 4209966"/>
              <a:gd name="connsiteX145" fmla="*/ 1710758 w 6716211"/>
              <a:gd name="connsiteY145" fmla="*/ 3227895 h 4209966"/>
              <a:gd name="connsiteX146" fmla="*/ 1736919 w 6716211"/>
              <a:gd name="connsiteY146" fmla="*/ 3195608 h 4209966"/>
              <a:gd name="connsiteX147" fmla="*/ 1955320 w 6716211"/>
              <a:gd name="connsiteY147" fmla="*/ 2926057 h 4209966"/>
              <a:gd name="connsiteX148" fmla="*/ 2116478 w 6716211"/>
              <a:gd name="connsiteY148" fmla="*/ 2745423 h 4209966"/>
              <a:gd name="connsiteX149" fmla="*/ 2116479 w 6716211"/>
              <a:gd name="connsiteY149" fmla="*/ 2745423 h 4209966"/>
              <a:gd name="connsiteX150" fmla="*/ 2215961 w 6716211"/>
              <a:gd name="connsiteY150" fmla="*/ 2633918 h 4209966"/>
              <a:gd name="connsiteX151" fmla="*/ 2049184 w 6716211"/>
              <a:gd name="connsiteY151" fmla="*/ 2527398 h 4209966"/>
              <a:gd name="connsiteX152" fmla="*/ 2111412 w 6716211"/>
              <a:gd name="connsiteY152" fmla="*/ 2538945 h 4209966"/>
              <a:gd name="connsiteX153" fmla="*/ 2055224 w 6716211"/>
              <a:gd name="connsiteY153" fmla="*/ 2596692 h 4209966"/>
              <a:gd name="connsiteX154" fmla="*/ 1935465 w 6716211"/>
              <a:gd name="connsiteY154" fmla="*/ 2732529 h 4209966"/>
              <a:gd name="connsiteX155" fmla="*/ 1772757 w 6716211"/>
              <a:gd name="connsiteY155" fmla="*/ 2917081 h 4209966"/>
              <a:gd name="connsiteX156" fmla="*/ 1564601 w 6716211"/>
              <a:gd name="connsiteY156" fmla="*/ 3178492 h 4209966"/>
              <a:gd name="connsiteX157" fmla="*/ 1510295 w 6716211"/>
              <a:gd name="connsiteY157" fmla="*/ 3246692 h 4209966"/>
              <a:gd name="connsiteX158" fmla="*/ 1047531 w 6716211"/>
              <a:gd name="connsiteY158" fmla="*/ 3930182 h 4209966"/>
              <a:gd name="connsiteX159" fmla="*/ 992672 w 6716211"/>
              <a:gd name="connsiteY159" fmla="*/ 3926263 h 4209966"/>
              <a:gd name="connsiteX160" fmla="*/ 1105001 w 6716211"/>
              <a:gd name="connsiteY160" fmla="*/ 3742097 h 4209966"/>
              <a:gd name="connsiteX161" fmla="*/ 1327089 w 6716211"/>
              <a:gd name="connsiteY161" fmla="*/ 3411312 h 4209966"/>
              <a:gd name="connsiteX162" fmla="*/ 1504781 w 6716211"/>
              <a:gd name="connsiteY162" fmla="*/ 3172550 h 4209966"/>
              <a:gd name="connsiteX163" fmla="*/ 1566091 w 6716211"/>
              <a:gd name="connsiteY163" fmla="*/ 3090169 h 4209966"/>
              <a:gd name="connsiteX164" fmla="*/ 1821778 w 6716211"/>
              <a:gd name="connsiteY164" fmla="*/ 2778945 h 4209966"/>
              <a:gd name="connsiteX165" fmla="*/ 1868079 w 6716211"/>
              <a:gd name="connsiteY165" fmla="*/ 2727729 h 4209966"/>
              <a:gd name="connsiteX166" fmla="*/ 6588209 w 6716211"/>
              <a:gd name="connsiteY166" fmla="*/ 2466649 h 4209966"/>
              <a:gd name="connsiteX167" fmla="*/ 6599965 w 6716211"/>
              <a:gd name="connsiteY167" fmla="*/ 2503221 h 4209966"/>
              <a:gd name="connsiteX168" fmla="*/ 6556287 w 6716211"/>
              <a:gd name="connsiteY168" fmla="*/ 2516496 h 4209966"/>
              <a:gd name="connsiteX169" fmla="*/ 6556287 w 6716211"/>
              <a:gd name="connsiteY169" fmla="*/ 2516495 h 4209966"/>
              <a:gd name="connsiteX170" fmla="*/ 6309099 w 6716211"/>
              <a:gd name="connsiteY170" fmla="*/ 2591623 h 4209966"/>
              <a:gd name="connsiteX171" fmla="*/ 4913351 w 6716211"/>
              <a:gd name="connsiteY171" fmla="*/ 3313324 h 4209966"/>
              <a:gd name="connsiteX172" fmla="*/ 4905755 w 6716211"/>
              <a:gd name="connsiteY172" fmla="*/ 3319181 h 4209966"/>
              <a:gd name="connsiteX173" fmla="*/ 4842035 w 6716211"/>
              <a:gd name="connsiteY173" fmla="*/ 3319181 h 4209966"/>
              <a:gd name="connsiteX174" fmla="*/ 4867339 w 6716211"/>
              <a:gd name="connsiteY174" fmla="*/ 3299436 h 4209966"/>
              <a:gd name="connsiteX175" fmla="*/ 6285363 w 6716211"/>
              <a:gd name="connsiteY175" fmla="*/ 2558660 h 4209966"/>
              <a:gd name="connsiteX176" fmla="*/ 6556287 w 6716211"/>
              <a:gd name="connsiteY176" fmla="*/ 2476347 h 4209966"/>
              <a:gd name="connsiteX177" fmla="*/ 6556287 w 6716211"/>
              <a:gd name="connsiteY177" fmla="*/ 2476348 h 4209966"/>
              <a:gd name="connsiteX178" fmla="*/ 1141512 w 6716211"/>
              <a:gd name="connsiteY178" fmla="*/ 2358979 h 4209966"/>
              <a:gd name="connsiteX179" fmla="*/ 1203890 w 6716211"/>
              <a:gd name="connsiteY179" fmla="*/ 2370553 h 4209966"/>
              <a:gd name="connsiteX180" fmla="*/ 1181303 w 6716211"/>
              <a:gd name="connsiteY180" fmla="*/ 2395326 h 4209966"/>
              <a:gd name="connsiteX181" fmla="*/ 961182 w 6716211"/>
              <a:gd name="connsiteY181" fmla="*/ 2663124 h 4209966"/>
              <a:gd name="connsiteX182" fmla="*/ 961181 w 6716211"/>
              <a:gd name="connsiteY182" fmla="*/ 2663124 h 4209966"/>
              <a:gd name="connsiteX183" fmla="*/ 867486 w 6716211"/>
              <a:gd name="connsiteY183" fmla="*/ 2777113 h 4209966"/>
              <a:gd name="connsiteX184" fmla="*/ 639204 w 6716211"/>
              <a:gd name="connsiteY184" fmla="*/ 3086568 h 4209966"/>
              <a:gd name="connsiteX185" fmla="*/ 577975 w 6716211"/>
              <a:gd name="connsiteY185" fmla="*/ 3169569 h 4209966"/>
              <a:gd name="connsiteX186" fmla="*/ 313475 w 6716211"/>
              <a:gd name="connsiteY186" fmla="*/ 3571645 h 4209966"/>
              <a:gd name="connsiteX187" fmla="*/ 277556 w 6716211"/>
              <a:gd name="connsiteY187" fmla="*/ 3526583 h 4209966"/>
              <a:gd name="connsiteX188" fmla="*/ 442784 w 6716211"/>
              <a:gd name="connsiteY188" fmla="*/ 3270579 h 4209966"/>
              <a:gd name="connsiteX189" fmla="*/ 577149 w 6716211"/>
              <a:gd name="connsiteY189" fmla="*/ 3080404 h 4209966"/>
              <a:gd name="connsiteX190" fmla="*/ 705734 w 6716211"/>
              <a:gd name="connsiteY190" fmla="*/ 2898409 h 4209966"/>
              <a:gd name="connsiteX191" fmla="*/ 893358 w 6716211"/>
              <a:gd name="connsiteY191" fmla="*/ 2658291 h 4209966"/>
              <a:gd name="connsiteX192" fmla="*/ 893359 w 6716211"/>
              <a:gd name="connsiteY192" fmla="*/ 2658291 h 4209966"/>
              <a:gd name="connsiteX193" fmla="*/ 987458 w 6716211"/>
              <a:gd name="connsiteY193" fmla="*/ 2537865 h 4209966"/>
              <a:gd name="connsiteX194" fmla="*/ 6523555 w 6716211"/>
              <a:gd name="connsiteY194" fmla="*/ 2289666 h 4209966"/>
              <a:gd name="connsiteX195" fmla="*/ 6537923 w 6716211"/>
              <a:gd name="connsiteY195" fmla="*/ 2327544 h 4209966"/>
              <a:gd name="connsiteX196" fmla="*/ 4759011 w 6716211"/>
              <a:gd name="connsiteY196" fmla="*/ 3202027 h 4209966"/>
              <a:gd name="connsiteX197" fmla="*/ 4621162 w 6716211"/>
              <a:gd name="connsiteY197" fmla="*/ 3310532 h 4209966"/>
              <a:gd name="connsiteX198" fmla="*/ 4487615 w 6716211"/>
              <a:gd name="connsiteY198" fmla="*/ 3415650 h 4209966"/>
              <a:gd name="connsiteX199" fmla="*/ 4227347 w 6716211"/>
              <a:gd name="connsiteY199" fmla="*/ 3648054 h 4209966"/>
              <a:gd name="connsiteX200" fmla="*/ 4205143 w 6716211"/>
              <a:gd name="connsiteY200" fmla="*/ 3668952 h 4209966"/>
              <a:gd name="connsiteX201" fmla="*/ 4162040 w 6716211"/>
              <a:gd name="connsiteY201" fmla="*/ 3657850 h 4209966"/>
              <a:gd name="connsiteX202" fmla="*/ 4200571 w 6716211"/>
              <a:gd name="connsiteY202" fmla="*/ 3619972 h 4209966"/>
              <a:gd name="connsiteX203" fmla="*/ 4456631 w 6716211"/>
              <a:gd name="connsiteY203" fmla="*/ 3391058 h 4209966"/>
              <a:gd name="connsiteX204" fmla="*/ 4621162 w 6716211"/>
              <a:gd name="connsiteY204" fmla="*/ 3260904 h 4209966"/>
              <a:gd name="connsiteX205" fmla="*/ 4724897 w 6716211"/>
              <a:gd name="connsiteY205" fmla="*/ 3178843 h 4209966"/>
              <a:gd name="connsiteX206" fmla="*/ 6523555 w 6716211"/>
              <a:gd name="connsiteY206" fmla="*/ 2289666 h 4209966"/>
              <a:gd name="connsiteX207" fmla="*/ 238927 w 6716211"/>
              <a:gd name="connsiteY207" fmla="*/ 2191504 h 4209966"/>
              <a:gd name="connsiteX208" fmla="*/ 306246 w 6716211"/>
              <a:gd name="connsiteY208" fmla="*/ 2203995 h 4209966"/>
              <a:gd name="connsiteX209" fmla="*/ 271834 w 6716211"/>
              <a:gd name="connsiteY209" fmla="*/ 2244666 h 4209966"/>
              <a:gd name="connsiteX210" fmla="*/ 35279 w 6716211"/>
              <a:gd name="connsiteY210" fmla="*/ 2549229 h 4209966"/>
              <a:gd name="connsiteX211" fmla="*/ 0 w 6716211"/>
              <a:gd name="connsiteY211" fmla="*/ 2594651 h 4209966"/>
              <a:gd name="connsiteX212" fmla="*/ 11755 w 6716211"/>
              <a:gd name="connsiteY212" fmla="*/ 2480364 h 4209966"/>
              <a:gd name="connsiteX213" fmla="*/ 49240 w 6716211"/>
              <a:gd name="connsiteY213" fmla="*/ 2432700 h 4209966"/>
              <a:gd name="connsiteX214" fmla="*/ 6447799 w 6716211"/>
              <a:gd name="connsiteY214" fmla="*/ 2115296 h 4209966"/>
              <a:gd name="connsiteX215" fmla="*/ 6465431 w 6716211"/>
              <a:gd name="connsiteY215" fmla="*/ 2153827 h 4209966"/>
              <a:gd name="connsiteX216" fmla="*/ 4691846 w 6716211"/>
              <a:gd name="connsiteY216" fmla="*/ 3025555 h 4209966"/>
              <a:gd name="connsiteX217" fmla="*/ 4621162 w 6716211"/>
              <a:gd name="connsiteY217" fmla="*/ 3079848 h 4209966"/>
              <a:gd name="connsiteX218" fmla="*/ 4418999 w 6716211"/>
              <a:gd name="connsiteY218" fmla="*/ 3235129 h 4209966"/>
              <a:gd name="connsiteX219" fmla="*/ 4156162 w 6716211"/>
              <a:gd name="connsiteY219" fmla="*/ 3462582 h 4209966"/>
              <a:gd name="connsiteX220" fmla="*/ 3992894 w 6716211"/>
              <a:gd name="connsiteY220" fmla="*/ 3618666 h 4209966"/>
              <a:gd name="connsiteX221" fmla="*/ 3945219 w 6716211"/>
              <a:gd name="connsiteY221" fmla="*/ 3609523 h 4209966"/>
              <a:gd name="connsiteX222" fmla="*/ 4128733 w 6716211"/>
              <a:gd name="connsiteY222" fmla="*/ 3433194 h 4209966"/>
              <a:gd name="connsiteX223" fmla="*/ 4387383 w 6716211"/>
              <a:gd name="connsiteY223" fmla="*/ 3208858 h 4209966"/>
              <a:gd name="connsiteX224" fmla="*/ 4621162 w 6716211"/>
              <a:gd name="connsiteY224" fmla="*/ 3028304 h 4209966"/>
              <a:gd name="connsiteX225" fmla="*/ 4657131 w 6716211"/>
              <a:gd name="connsiteY225" fmla="*/ 3000524 h 4209966"/>
              <a:gd name="connsiteX226" fmla="*/ 6447799 w 6716211"/>
              <a:gd name="connsiteY226" fmla="*/ 2115296 h 4209966"/>
              <a:gd name="connsiteX227" fmla="*/ 6361593 w 6716211"/>
              <a:gd name="connsiteY227" fmla="*/ 1942887 h 4209966"/>
              <a:gd name="connsiteX228" fmla="*/ 6381839 w 6716211"/>
              <a:gd name="connsiteY228" fmla="*/ 1981418 h 4209966"/>
              <a:gd name="connsiteX229" fmla="*/ 4621753 w 6716211"/>
              <a:gd name="connsiteY229" fmla="*/ 2849839 h 4209966"/>
              <a:gd name="connsiteX230" fmla="*/ 4621162 w 6716211"/>
              <a:gd name="connsiteY230" fmla="*/ 2850284 h 4209966"/>
              <a:gd name="connsiteX231" fmla="*/ 4348914 w 6716211"/>
              <a:gd name="connsiteY231" fmla="*/ 3055291 h 4209966"/>
              <a:gd name="connsiteX232" fmla="*/ 4084977 w 6716211"/>
              <a:gd name="connsiteY232" fmla="*/ 3277764 h 4209966"/>
              <a:gd name="connsiteX233" fmla="*/ 3937141 w 6716211"/>
              <a:gd name="connsiteY233" fmla="*/ 3414164 h 4209966"/>
              <a:gd name="connsiteX234" fmla="*/ 3923505 w 6716211"/>
              <a:gd name="connsiteY234" fmla="*/ 3426745 h 4209966"/>
              <a:gd name="connsiteX235" fmla="*/ 3768889 w 6716211"/>
              <a:gd name="connsiteY235" fmla="*/ 3580136 h 4209966"/>
              <a:gd name="connsiteX236" fmla="*/ 3718603 w 6716211"/>
              <a:gd name="connsiteY236" fmla="*/ 3573605 h 4209966"/>
              <a:gd name="connsiteX237" fmla="*/ 3883015 w 6716211"/>
              <a:gd name="connsiteY237" fmla="*/ 3408787 h 4209966"/>
              <a:gd name="connsiteX238" fmla="*/ 3883667 w 6716211"/>
              <a:gd name="connsiteY238" fmla="*/ 3408133 h 4209966"/>
              <a:gd name="connsiteX239" fmla="*/ 4057548 w 6716211"/>
              <a:gd name="connsiteY239" fmla="*/ 3247069 h 4209966"/>
              <a:gd name="connsiteX240" fmla="*/ 4586905 w 6716211"/>
              <a:gd name="connsiteY240" fmla="*/ 2823706 h 4209966"/>
              <a:gd name="connsiteX241" fmla="*/ 4621162 w 6716211"/>
              <a:gd name="connsiteY241" fmla="*/ 2800543 h 4209966"/>
              <a:gd name="connsiteX242" fmla="*/ 4865543 w 6716211"/>
              <a:gd name="connsiteY242" fmla="*/ 2635301 h 4209966"/>
              <a:gd name="connsiteX243" fmla="*/ 6361593 w 6716211"/>
              <a:gd name="connsiteY243" fmla="*/ 1942887 h 4209966"/>
              <a:gd name="connsiteX244" fmla="*/ 6264939 w 6716211"/>
              <a:gd name="connsiteY244" fmla="*/ 1773087 h 4209966"/>
              <a:gd name="connsiteX245" fmla="*/ 6288449 w 6716211"/>
              <a:gd name="connsiteY245" fmla="*/ 1812271 h 4209966"/>
              <a:gd name="connsiteX246" fmla="*/ 4826609 w 6716211"/>
              <a:gd name="connsiteY246" fmla="*/ 2490578 h 4209966"/>
              <a:gd name="connsiteX247" fmla="*/ 4621162 w 6716211"/>
              <a:gd name="connsiteY247" fmla="*/ 2626781 h 4209966"/>
              <a:gd name="connsiteX248" fmla="*/ 4548292 w 6716211"/>
              <a:gd name="connsiteY248" fmla="*/ 2675090 h 4209966"/>
              <a:gd name="connsiteX249" fmla="*/ 4013792 w 6716211"/>
              <a:gd name="connsiteY249" fmla="*/ 3092290 h 4209966"/>
              <a:gd name="connsiteX250" fmla="*/ 3765053 w 6716211"/>
              <a:gd name="connsiteY250" fmla="*/ 3319641 h 4209966"/>
              <a:gd name="connsiteX251" fmla="*/ 3695466 w 6716211"/>
              <a:gd name="connsiteY251" fmla="*/ 3390156 h 4209966"/>
              <a:gd name="connsiteX252" fmla="*/ 3532477 w 6716211"/>
              <a:gd name="connsiteY252" fmla="*/ 3555318 h 4209966"/>
              <a:gd name="connsiteX253" fmla="*/ 3476965 w 6716211"/>
              <a:gd name="connsiteY253" fmla="*/ 3552706 h 4209966"/>
              <a:gd name="connsiteX254" fmla="*/ 3641046 w 6716211"/>
              <a:gd name="connsiteY254" fmla="*/ 3384751 h 4209966"/>
              <a:gd name="connsiteX255" fmla="*/ 3722358 w 6716211"/>
              <a:gd name="connsiteY255" fmla="*/ 3301518 h 4209966"/>
              <a:gd name="connsiteX256" fmla="*/ 3986363 w 6716211"/>
              <a:gd name="connsiteY256" fmla="*/ 3059637 h 4209966"/>
              <a:gd name="connsiteX257" fmla="*/ 4513394 w 6716211"/>
              <a:gd name="connsiteY257" fmla="*/ 2647110 h 4209966"/>
              <a:gd name="connsiteX258" fmla="*/ 4621162 w 6716211"/>
              <a:gd name="connsiteY258" fmla="*/ 2575140 h 4209966"/>
              <a:gd name="connsiteX259" fmla="*/ 4789629 w 6716211"/>
              <a:gd name="connsiteY259" fmla="*/ 2462632 h 4209966"/>
              <a:gd name="connsiteX260" fmla="*/ 6264939 w 6716211"/>
              <a:gd name="connsiteY260" fmla="*/ 1773087 h 4209966"/>
              <a:gd name="connsiteX261" fmla="*/ 6158487 w 6716211"/>
              <a:gd name="connsiteY261" fmla="*/ 1606555 h 4209966"/>
              <a:gd name="connsiteX262" fmla="*/ 6184611 w 6716211"/>
              <a:gd name="connsiteY262" fmla="*/ 1645739 h 4209966"/>
              <a:gd name="connsiteX263" fmla="*/ 4747605 w 6716211"/>
              <a:gd name="connsiteY263" fmla="*/ 2320685 h 4209966"/>
              <a:gd name="connsiteX264" fmla="*/ 4621162 w 6716211"/>
              <a:gd name="connsiteY264" fmla="*/ 2403744 h 4209966"/>
              <a:gd name="connsiteX265" fmla="*/ 4621162 w 6716211"/>
              <a:gd name="connsiteY265" fmla="*/ 2403743 h 4209966"/>
              <a:gd name="connsiteX266" fmla="*/ 4472924 w 6716211"/>
              <a:gd name="connsiteY266" fmla="*/ 2501118 h 4209966"/>
              <a:gd name="connsiteX267" fmla="*/ 3943260 w 6716211"/>
              <a:gd name="connsiteY267" fmla="*/ 2906818 h 4209966"/>
              <a:gd name="connsiteX268" fmla="*/ 3596560 w 6716211"/>
              <a:gd name="connsiteY268" fmla="*/ 3220864 h 4209966"/>
              <a:gd name="connsiteX269" fmla="*/ 3452062 w 6716211"/>
              <a:gd name="connsiteY269" fmla="*/ 3365978 h 4209966"/>
              <a:gd name="connsiteX270" fmla="*/ 3434383 w 6716211"/>
              <a:gd name="connsiteY270" fmla="*/ 3383733 h 4209966"/>
              <a:gd name="connsiteX271" fmla="*/ 3279737 w 6716211"/>
              <a:gd name="connsiteY271" fmla="*/ 3550093 h 4209966"/>
              <a:gd name="connsiteX272" fmla="*/ 3219654 w 6716211"/>
              <a:gd name="connsiteY272" fmla="*/ 3552052 h 4209966"/>
              <a:gd name="connsiteX273" fmla="*/ 3381310 w 6716211"/>
              <a:gd name="connsiteY273" fmla="*/ 3375866 h 4209966"/>
              <a:gd name="connsiteX274" fmla="*/ 3396511 w 6716211"/>
              <a:gd name="connsiteY274" fmla="*/ 3360460 h 4209966"/>
              <a:gd name="connsiteX275" fmla="*/ 3550926 w 6716211"/>
              <a:gd name="connsiteY275" fmla="*/ 3203966 h 4209966"/>
              <a:gd name="connsiteX276" fmla="*/ 3914525 w 6716211"/>
              <a:gd name="connsiteY276" fmla="*/ 2873512 h 4209966"/>
              <a:gd name="connsiteX277" fmla="*/ 4437433 w 6716211"/>
              <a:gd name="connsiteY277" fmla="*/ 2472404 h 4209966"/>
              <a:gd name="connsiteX278" fmla="*/ 4621162 w 6716211"/>
              <a:gd name="connsiteY278" fmla="*/ 2350994 h 4209966"/>
              <a:gd name="connsiteX279" fmla="*/ 4621162 w 6716211"/>
              <a:gd name="connsiteY279" fmla="*/ 2350995 h 4209966"/>
              <a:gd name="connsiteX280" fmla="*/ 4710168 w 6716211"/>
              <a:gd name="connsiteY280" fmla="*/ 2292178 h 4209966"/>
              <a:gd name="connsiteX281" fmla="*/ 6158487 w 6716211"/>
              <a:gd name="connsiteY281" fmla="*/ 1606555 h 4209966"/>
              <a:gd name="connsiteX282" fmla="*/ 6042239 w 6716211"/>
              <a:gd name="connsiteY282" fmla="*/ 1442633 h 4209966"/>
              <a:gd name="connsiteX283" fmla="*/ 6070322 w 6716211"/>
              <a:gd name="connsiteY283" fmla="*/ 1480511 h 4209966"/>
              <a:gd name="connsiteX284" fmla="*/ 4654861 w 6716211"/>
              <a:gd name="connsiteY284" fmla="*/ 2157906 h 4209966"/>
              <a:gd name="connsiteX285" fmla="*/ 4621162 w 6716211"/>
              <a:gd name="connsiteY285" fmla="*/ 2179983 h 4209966"/>
              <a:gd name="connsiteX286" fmla="*/ 4387105 w 6716211"/>
              <a:gd name="connsiteY286" fmla="*/ 2333320 h 4209966"/>
              <a:gd name="connsiteX287" fmla="*/ 3872075 w 6716211"/>
              <a:gd name="connsiteY287" fmla="*/ 2721999 h 4209966"/>
              <a:gd name="connsiteX288" fmla="*/ 3734862 w 6716211"/>
              <a:gd name="connsiteY288" fmla="*/ 2840176 h 4209966"/>
              <a:gd name="connsiteX289" fmla="*/ 3678400 w 6716211"/>
              <a:gd name="connsiteY289" fmla="*/ 2829699 h 4209966"/>
              <a:gd name="connsiteX290" fmla="*/ 3843340 w 6716211"/>
              <a:gd name="connsiteY290" fmla="*/ 2687386 h 4209966"/>
              <a:gd name="connsiteX291" fmla="*/ 4358656 w 6716211"/>
              <a:gd name="connsiteY291" fmla="*/ 2298197 h 4209966"/>
              <a:gd name="connsiteX292" fmla="*/ 4621162 w 6716211"/>
              <a:gd name="connsiteY292" fmla="*/ 2125958 h 4209966"/>
              <a:gd name="connsiteX293" fmla="*/ 4626447 w 6716211"/>
              <a:gd name="connsiteY293" fmla="*/ 2122490 h 4209966"/>
              <a:gd name="connsiteX294" fmla="*/ 6042239 w 6716211"/>
              <a:gd name="connsiteY294" fmla="*/ 1442633 h 4209966"/>
              <a:gd name="connsiteX295" fmla="*/ 5916197 w 6716211"/>
              <a:gd name="connsiteY295" fmla="*/ 1283285 h 4209966"/>
              <a:gd name="connsiteX296" fmla="*/ 5946891 w 6716211"/>
              <a:gd name="connsiteY296" fmla="*/ 1321163 h 4209966"/>
              <a:gd name="connsiteX297" fmla="*/ 5783235 w 6716211"/>
              <a:gd name="connsiteY297" fmla="*/ 1384056 h 4209966"/>
              <a:gd name="connsiteX298" fmla="*/ 5783232 w 6716211"/>
              <a:gd name="connsiteY298" fmla="*/ 1384056 h 4209966"/>
              <a:gd name="connsiteX299" fmla="*/ 5663721 w 6716211"/>
              <a:gd name="connsiteY299" fmla="*/ 1429984 h 4209966"/>
              <a:gd name="connsiteX300" fmla="*/ 4835441 w 6716211"/>
              <a:gd name="connsiteY300" fmla="*/ 1832108 h 4209966"/>
              <a:gd name="connsiteX301" fmla="*/ 4621162 w 6716211"/>
              <a:gd name="connsiteY301" fmla="*/ 1959231 h 4209966"/>
              <a:gd name="connsiteX302" fmla="*/ 4568235 w 6716211"/>
              <a:gd name="connsiteY302" fmla="*/ 1990630 h 4209966"/>
              <a:gd name="connsiteX303" fmla="*/ 3800890 w 6716211"/>
              <a:gd name="connsiteY303" fmla="*/ 2536527 h 4209966"/>
              <a:gd name="connsiteX304" fmla="*/ 3502793 w 6716211"/>
              <a:gd name="connsiteY304" fmla="*/ 2790592 h 4209966"/>
              <a:gd name="connsiteX305" fmla="*/ 3497034 w 6716211"/>
              <a:gd name="connsiteY305" fmla="*/ 2796046 h 4209966"/>
              <a:gd name="connsiteX306" fmla="*/ 3450164 w 6716211"/>
              <a:gd name="connsiteY306" fmla="*/ 2840432 h 4209966"/>
              <a:gd name="connsiteX307" fmla="*/ 3223002 w 6716211"/>
              <a:gd name="connsiteY307" fmla="*/ 3055555 h 4209966"/>
              <a:gd name="connsiteX308" fmla="*/ 2973453 w 6716211"/>
              <a:gd name="connsiteY308" fmla="*/ 3318437 h 4209966"/>
              <a:gd name="connsiteX309" fmla="*/ 2961945 w 6716211"/>
              <a:gd name="connsiteY309" fmla="*/ 3330559 h 4209966"/>
              <a:gd name="connsiteX310" fmla="*/ 2720053 w 6716211"/>
              <a:gd name="connsiteY310" fmla="*/ 3614747 h 4209966"/>
              <a:gd name="connsiteX311" fmla="*/ 2650827 w 6716211"/>
              <a:gd name="connsiteY311" fmla="*/ 3628462 h 4209966"/>
              <a:gd name="connsiteX312" fmla="*/ 2901066 w 6716211"/>
              <a:gd name="connsiteY312" fmla="*/ 3329631 h 4209966"/>
              <a:gd name="connsiteX313" fmla="*/ 2916867 w 6716211"/>
              <a:gd name="connsiteY313" fmla="*/ 3312816 h 4209966"/>
              <a:gd name="connsiteX314" fmla="*/ 3171572 w 6716211"/>
              <a:gd name="connsiteY314" fmla="*/ 3041759 h 4209966"/>
              <a:gd name="connsiteX315" fmla="*/ 3387751 w 6716211"/>
              <a:gd name="connsiteY315" fmla="*/ 2835986 h 4209966"/>
              <a:gd name="connsiteX316" fmla="*/ 3440693 w 6716211"/>
              <a:gd name="connsiteY316" fmla="*/ 2785592 h 4209966"/>
              <a:gd name="connsiteX317" fmla="*/ 3462036 w 6716211"/>
              <a:gd name="connsiteY317" fmla="*/ 2765276 h 4209966"/>
              <a:gd name="connsiteX318" fmla="*/ 3772155 w 6716211"/>
              <a:gd name="connsiteY318" fmla="*/ 2500608 h 4209966"/>
              <a:gd name="connsiteX319" fmla="*/ 4538765 w 6716211"/>
              <a:gd name="connsiteY319" fmla="*/ 1954435 h 4209966"/>
              <a:gd name="connsiteX320" fmla="*/ 4621162 w 6716211"/>
              <a:gd name="connsiteY320" fmla="*/ 1905442 h 4209966"/>
              <a:gd name="connsiteX321" fmla="*/ 4805726 w 6716211"/>
              <a:gd name="connsiteY321" fmla="*/ 1795700 h 4209966"/>
              <a:gd name="connsiteX322" fmla="*/ 5633271 w 6716211"/>
              <a:gd name="connsiteY322" fmla="*/ 1392565 h 4209966"/>
              <a:gd name="connsiteX323" fmla="*/ 5655303 w 6716211"/>
              <a:gd name="connsiteY323" fmla="*/ 1384055 h 4209966"/>
              <a:gd name="connsiteX324" fmla="*/ 5655306 w 6716211"/>
              <a:gd name="connsiteY324" fmla="*/ 1384055 h 4209966"/>
              <a:gd name="connsiteX325" fmla="*/ 5779704 w 6716211"/>
              <a:gd name="connsiteY325" fmla="*/ 1127853 h 4209966"/>
              <a:gd name="connsiteX326" fmla="*/ 5814317 w 6716211"/>
              <a:gd name="connsiteY326" fmla="*/ 1165731 h 4209966"/>
              <a:gd name="connsiteX327" fmla="*/ 5540347 w 6716211"/>
              <a:gd name="connsiteY327" fmla="*/ 1274896 h 4209966"/>
              <a:gd name="connsiteX328" fmla="*/ 5295153 w 6716211"/>
              <a:gd name="connsiteY328" fmla="*/ 1384055 h 4209966"/>
              <a:gd name="connsiteX329" fmla="*/ 5269286 w 6716211"/>
              <a:gd name="connsiteY329" fmla="*/ 1395571 h 4209966"/>
              <a:gd name="connsiteX330" fmla="*/ 4737724 w 6716211"/>
              <a:gd name="connsiteY330" fmla="*/ 1670718 h 4209966"/>
              <a:gd name="connsiteX331" fmla="*/ 4621162 w 6716211"/>
              <a:gd name="connsiteY331" fmla="*/ 1739917 h 4209966"/>
              <a:gd name="connsiteX332" fmla="*/ 4621162 w 6716211"/>
              <a:gd name="connsiteY332" fmla="*/ 1739918 h 4209966"/>
              <a:gd name="connsiteX333" fmla="*/ 4478143 w 6716211"/>
              <a:gd name="connsiteY333" fmla="*/ 1824823 h 4209966"/>
              <a:gd name="connsiteX334" fmla="*/ 3729705 w 6716211"/>
              <a:gd name="connsiteY334" fmla="*/ 2351056 h 4209966"/>
              <a:gd name="connsiteX335" fmla="*/ 3362749 w 6716211"/>
              <a:gd name="connsiteY335" fmla="*/ 2661102 h 4209966"/>
              <a:gd name="connsiteX336" fmla="*/ 3266281 w 6716211"/>
              <a:gd name="connsiteY336" fmla="*/ 2753231 h 4209966"/>
              <a:gd name="connsiteX337" fmla="*/ 3194075 w 6716211"/>
              <a:gd name="connsiteY337" fmla="*/ 2822190 h 4209966"/>
              <a:gd name="connsiteX338" fmla="*/ 3194074 w 6716211"/>
              <a:gd name="connsiteY338" fmla="*/ 2822190 h 4209966"/>
              <a:gd name="connsiteX339" fmla="*/ 3021691 w 6716211"/>
              <a:gd name="connsiteY339" fmla="*/ 2986820 h 4209966"/>
              <a:gd name="connsiteX340" fmla="*/ 2736856 w 6716211"/>
              <a:gd name="connsiteY340" fmla="*/ 3294935 h 4209966"/>
              <a:gd name="connsiteX341" fmla="*/ 2707451 w 6716211"/>
              <a:gd name="connsiteY341" fmla="*/ 3326743 h 4209966"/>
              <a:gd name="connsiteX342" fmla="*/ 2420945 w 6716211"/>
              <a:gd name="connsiteY342" fmla="*/ 3679401 h 4209966"/>
              <a:gd name="connsiteX343" fmla="*/ 2351719 w 6716211"/>
              <a:gd name="connsiteY343" fmla="*/ 3696381 h 4209966"/>
              <a:gd name="connsiteX344" fmla="*/ 2646378 w 6716211"/>
              <a:gd name="connsiteY344" fmla="*/ 3326069 h 4209966"/>
              <a:gd name="connsiteX345" fmla="*/ 2679950 w 6716211"/>
              <a:gd name="connsiteY345" fmla="*/ 3289282 h 4209966"/>
              <a:gd name="connsiteX346" fmla="*/ 2969690 w 6716211"/>
              <a:gd name="connsiteY346" fmla="*/ 2971799 h 4209966"/>
              <a:gd name="connsiteX347" fmla="*/ 3130180 w 6716211"/>
              <a:gd name="connsiteY347" fmla="*/ 2817637 h 4209966"/>
              <a:gd name="connsiteX348" fmla="*/ 3130181 w 6716211"/>
              <a:gd name="connsiteY348" fmla="*/ 2817637 h 4209966"/>
              <a:gd name="connsiteX349" fmla="*/ 3208410 w 6716211"/>
              <a:gd name="connsiteY349" fmla="*/ 2742493 h 4209966"/>
              <a:gd name="connsiteX350" fmla="*/ 3321166 w 6716211"/>
              <a:gd name="connsiteY350" fmla="*/ 2634183 h 4209966"/>
              <a:gd name="connsiteX351" fmla="*/ 3700317 w 6716211"/>
              <a:gd name="connsiteY351" fmla="*/ 2313831 h 4209966"/>
              <a:gd name="connsiteX352" fmla="*/ 4447044 w 6716211"/>
              <a:gd name="connsiteY352" fmla="*/ 1788196 h 4209966"/>
              <a:gd name="connsiteX353" fmla="*/ 4621162 w 6716211"/>
              <a:gd name="connsiteY353" fmla="*/ 1684604 h 4209966"/>
              <a:gd name="connsiteX354" fmla="*/ 4621162 w 6716211"/>
              <a:gd name="connsiteY354" fmla="*/ 1684603 h 4209966"/>
              <a:gd name="connsiteX355" fmla="*/ 4705969 w 6716211"/>
              <a:gd name="connsiteY355" fmla="*/ 1634146 h 4209966"/>
              <a:gd name="connsiteX356" fmla="*/ 4969149 w 6716211"/>
              <a:gd name="connsiteY356" fmla="*/ 1490935 h 4209966"/>
              <a:gd name="connsiteX357" fmla="*/ 5184963 w 6716211"/>
              <a:gd name="connsiteY357" fmla="*/ 1384055 h 4209966"/>
              <a:gd name="connsiteX358" fmla="*/ 5236132 w 6716211"/>
              <a:gd name="connsiteY358" fmla="*/ 1358714 h 4209966"/>
              <a:gd name="connsiteX359" fmla="*/ 5779704 w 6716211"/>
              <a:gd name="connsiteY359" fmla="*/ 1127853 h 4209966"/>
              <a:gd name="connsiteX360" fmla="*/ 5633415 w 6716211"/>
              <a:gd name="connsiteY360" fmla="*/ 977647 h 4209966"/>
              <a:gd name="connsiteX361" fmla="*/ 5671293 w 6716211"/>
              <a:gd name="connsiteY361" fmla="*/ 1014873 h 4209966"/>
              <a:gd name="connsiteX362" fmla="*/ 4888990 w 6716211"/>
              <a:gd name="connsiteY362" fmla="*/ 1372364 h 4209966"/>
              <a:gd name="connsiteX363" fmla="*/ 4867625 w 6716211"/>
              <a:gd name="connsiteY363" fmla="*/ 1384056 h 4209966"/>
              <a:gd name="connsiteX364" fmla="*/ 4634539 w 6716211"/>
              <a:gd name="connsiteY364" fmla="*/ 1511615 h 4209966"/>
              <a:gd name="connsiteX365" fmla="*/ 4621162 w 6716211"/>
              <a:gd name="connsiteY365" fmla="*/ 1519571 h 4209966"/>
              <a:gd name="connsiteX366" fmla="*/ 4383883 w 6716211"/>
              <a:gd name="connsiteY366" fmla="*/ 1660692 h 4209966"/>
              <a:gd name="connsiteX367" fmla="*/ 3658520 w 6716211"/>
              <a:gd name="connsiteY367" fmla="*/ 2165584 h 4209966"/>
              <a:gd name="connsiteX368" fmla="*/ 3646907 w 6716211"/>
              <a:gd name="connsiteY368" fmla="*/ 2174965 h 4209966"/>
              <a:gd name="connsiteX369" fmla="*/ 3434799 w 6716211"/>
              <a:gd name="connsiteY369" fmla="*/ 2346305 h 4209966"/>
              <a:gd name="connsiteX370" fmla="*/ 3219756 w 6716211"/>
              <a:gd name="connsiteY370" fmla="*/ 2532681 h 4209966"/>
              <a:gd name="connsiteX371" fmla="*/ 3029779 w 6716211"/>
              <a:gd name="connsiteY371" fmla="*/ 2709348 h 4209966"/>
              <a:gd name="connsiteX372" fmla="*/ 3013561 w 6716211"/>
              <a:gd name="connsiteY372" fmla="*/ 2724430 h 4209966"/>
              <a:gd name="connsiteX373" fmla="*/ 2934178 w 6716211"/>
              <a:gd name="connsiteY373" fmla="*/ 2803676 h 4209966"/>
              <a:gd name="connsiteX374" fmla="*/ 2816381 w 6716211"/>
              <a:gd name="connsiteY374" fmla="*/ 2921269 h 4209966"/>
              <a:gd name="connsiteX375" fmla="*/ 2628385 w 6716211"/>
              <a:gd name="connsiteY375" fmla="*/ 3122913 h 4209966"/>
              <a:gd name="connsiteX376" fmla="*/ 2499738 w 6716211"/>
              <a:gd name="connsiteY376" fmla="*/ 3271382 h 4209966"/>
              <a:gd name="connsiteX377" fmla="*/ 2449742 w 6716211"/>
              <a:gd name="connsiteY377" fmla="*/ 3329081 h 4209966"/>
              <a:gd name="connsiteX378" fmla="*/ 2121184 w 6716211"/>
              <a:gd name="connsiteY378" fmla="*/ 3753852 h 4209966"/>
              <a:gd name="connsiteX379" fmla="*/ 2052611 w 6716211"/>
              <a:gd name="connsiteY379" fmla="*/ 3771485 h 4209966"/>
              <a:gd name="connsiteX380" fmla="*/ 2389944 w 6716211"/>
              <a:gd name="connsiteY380" fmla="*/ 3327009 h 4209966"/>
              <a:gd name="connsiteX381" fmla="*/ 2442372 w 6716211"/>
              <a:gd name="connsiteY381" fmla="*/ 3265684 h 4209966"/>
              <a:gd name="connsiteX382" fmla="*/ 2573037 w 6716211"/>
              <a:gd name="connsiteY382" fmla="*/ 3112845 h 4209966"/>
              <a:gd name="connsiteX383" fmla="*/ 2765605 w 6716211"/>
              <a:gd name="connsiteY383" fmla="*/ 2904207 h 4209966"/>
              <a:gd name="connsiteX384" fmla="*/ 2870144 w 6716211"/>
              <a:gd name="connsiteY384" fmla="*/ 2799114 h 4209966"/>
              <a:gd name="connsiteX385" fmla="*/ 2967540 w 6716211"/>
              <a:gd name="connsiteY385" fmla="*/ 2701201 h 4209966"/>
              <a:gd name="connsiteX386" fmla="*/ 2970578 w 6716211"/>
              <a:gd name="connsiteY386" fmla="*/ 2698363 h 4209966"/>
              <a:gd name="connsiteX387" fmla="*/ 3178735 w 6716211"/>
              <a:gd name="connsiteY387" fmla="*/ 2503935 h 4209966"/>
              <a:gd name="connsiteX388" fmla="*/ 3628479 w 6716211"/>
              <a:gd name="connsiteY388" fmla="*/ 2127052 h 4209966"/>
              <a:gd name="connsiteX389" fmla="*/ 4600824 w 6716211"/>
              <a:gd name="connsiteY389" fmla="*/ 1474716 h 4209966"/>
              <a:gd name="connsiteX390" fmla="*/ 4621162 w 6716211"/>
              <a:gd name="connsiteY390" fmla="*/ 1463545 h 4209966"/>
              <a:gd name="connsiteX391" fmla="*/ 4765876 w 6716211"/>
              <a:gd name="connsiteY391" fmla="*/ 1384056 h 4209966"/>
              <a:gd name="connsiteX392" fmla="*/ 4854223 w 6716211"/>
              <a:gd name="connsiteY392" fmla="*/ 1335529 h 4209966"/>
              <a:gd name="connsiteX393" fmla="*/ 5633415 w 6716211"/>
              <a:gd name="connsiteY393" fmla="*/ 977647 h 4209966"/>
              <a:gd name="connsiteX394" fmla="*/ 5476025 w 6716211"/>
              <a:gd name="connsiteY394" fmla="*/ 832665 h 4209966"/>
              <a:gd name="connsiteX395" fmla="*/ 5517169 w 6716211"/>
              <a:gd name="connsiteY395" fmla="*/ 869237 h 4209966"/>
              <a:gd name="connsiteX396" fmla="*/ 3587988 w 6716211"/>
              <a:gd name="connsiteY396" fmla="*/ 1980764 h 4209966"/>
              <a:gd name="connsiteX397" fmla="*/ 2839826 w 6716211"/>
              <a:gd name="connsiteY397" fmla="*/ 2625364 h 4209966"/>
              <a:gd name="connsiteX398" fmla="*/ 2799058 w 6716211"/>
              <a:gd name="connsiteY398" fmla="*/ 2666537 h 4209966"/>
              <a:gd name="connsiteX399" fmla="*/ 2681120 w 6716211"/>
              <a:gd name="connsiteY399" fmla="*/ 2785647 h 4209966"/>
              <a:gd name="connsiteX400" fmla="*/ 2616047 w 6716211"/>
              <a:gd name="connsiteY400" fmla="*/ 2781012 h 4209966"/>
              <a:gd name="connsiteX401" fmla="*/ 2739582 w 6716211"/>
              <a:gd name="connsiteY401" fmla="*/ 2655501 h 4209966"/>
              <a:gd name="connsiteX402" fmla="*/ 2794896 w 6716211"/>
              <a:gd name="connsiteY402" fmla="*/ 2599302 h 4209966"/>
              <a:gd name="connsiteX403" fmla="*/ 3557293 w 6716211"/>
              <a:gd name="connsiteY403" fmla="*/ 1940926 h 4209966"/>
              <a:gd name="connsiteX404" fmla="*/ 5476025 w 6716211"/>
              <a:gd name="connsiteY404" fmla="*/ 832665 h 4209966"/>
              <a:gd name="connsiteX405" fmla="*/ 5306225 w 6716211"/>
              <a:gd name="connsiteY405" fmla="*/ 693562 h 4209966"/>
              <a:gd name="connsiteX406" fmla="*/ 5352593 w 6716211"/>
              <a:gd name="connsiteY406" fmla="*/ 730134 h 4209966"/>
              <a:gd name="connsiteX407" fmla="*/ 3516803 w 6716211"/>
              <a:gd name="connsiteY407" fmla="*/ 1795292 h 4209966"/>
              <a:gd name="connsiteX408" fmla="*/ 2670327 w 6716211"/>
              <a:gd name="connsiteY408" fmla="*/ 2521319 h 4209966"/>
              <a:gd name="connsiteX409" fmla="*/ 2569660 w 6716211"/>
              <a:gd name="connsiteY409" fmla="*/ 2623973 h 4209966"/>
              <a:gd name="connsiteX410" fmla="*/ 2428743 w 6716211"/>
              <a:gd name="connsiteY410" fmla="*/ 2767669 h 4209966"/>
              <a:gd name="connsiteX411" fmla="*/ 2428742 w 6716211"/>
              <a:gd name="connsiteY411" fmla="*/ 2767669 h 4209966"/>
              <a:gd name="connsiteX412" fmla="*/ 2416210 w 6716211"/>
              <a:gd name="connsiteY412" fmla="*/ 2780449 h 4209966"/>
              <a:gd name="connsiteX413" fmla="*/ 2176726 w 6716211"/>
              <a:gd name="connsiteY413" fmla="*/ 3047172 h 4209966"/>
              <a:gd name="connsiteX414" fmla="*/ 2031038 w 6716211"/>
              <a:gd name="connsiteY414" fmla="*/ 3224824 h 4209966"/>
              <a:gd name="connsiteX415" fmla="*/ 1952242 w 6716211"/>
              <a:gd name="connsiteY415" fmla="*/ 3320906 h 4209966"/>
              <a:gd name="connsiteX416" fmla="*/ 1549744 w 6716211"/>
              <a:gd name="connsiteY416" fmla="*/ 3887078 h 4209966"/>
              <a:gd name="connsiteX417" fmla="*/ 1485743 w 6716211"/>
              <a:gd name="connsiteY417" fmla="*/ 3898180 h 4209966"/>
              <a:gd name="connsiteX418" fmla="*/ 1898496 w 6716211"/>
              <a:gd name="connsiteY418" fmla="*/ 3309610 h 4209966"/>
              <a:gd name="connsiteX419" fmla="*/ 1972093 w 6716211"/>
              <a:gd name="connsiteY419" fmla="*/ 3218968 h 4209966"/>
              <a:gd name="connsiteX420" fmla="*/ 2127224 w 6716211"/>
              <a:gd name="connsiteY420" fmla="*/ 3027910 h 4209966"/>
              <a:gd name="connsiteX421" fmla="*/ 2363347 w 6716211"/>
              <a:gd name="connsiteY421" fmla="*/ 2763010 h 4209966"/>
              <a:gd name="connsiteX422" fmla="*/ 2363348 w 6716211"/>
              <a:gd name="connsiteY422" fmla="*/ 2763010 h 4209966"/>
              <a:gd name="connsiteX423" fmla="*/ 2370577 w 6716211"/>
              <a:gd name="connsiteY423" fmla="*/ 2754899 h 4209966"/>
              <a:gd name="connsiteX424" fmla="*/ 2509295 w 6716211"/>
              <a:gd name="connsiteY424" fmla="*/ 2612772 h 4209966"/>
              <a:gd name="connsiteX425" fmla="*/ 2628348 w 6716211"/>
              <a:gd name="connsiteY425" fmla="*/ 2490794 h 4209966"/>
              <a:gd name="connsiteX426" fmla="*/ 3486109 w 6716211"/>
              <a:gd name="connsiteY426" fmla="*/ 1754149 h 4209966"/>
              <a:gd name="connsiteX427" fmla="*/ 5306225 w 6716211"/>
              <a:gd name="connsiteY427" fmla="*/ 693562 h 4209966"/>
              <a:gd name="connsiteX428" fmla="*/ 5125324 w 6716211"/>
              <a:gd name="connsiteY428" fmla="*/ 561640 h 4209966"/>
              <a:gd name="connsiteX429" fmla="*/ 5174957 w 6716211"/>
              <a:gd name="connsiteY429" fmla="*/ 596906 h 4209966"/>
              <a:gd name="connsiteX430" fmla="*/ 3445618 w 6716211"/>
              <a:gd name="connsiteY430" fmla="*/ 1609819 h 4209966"/>
              <a:gd name="connsiteX431" fmla="*/ 2508613 w 6716211"/>
              <a:gd name="connsiteY431" fmla="*/ 2409086 h 4209966"/>
              <a:gd name="connsiteX432" fmla="*/ 2340525 w 6716211"/>
              <a:gd name="connsiteY432" fmla="*/ 2581456 h 4209966"/>
              <a:gd name="connsiteX433" fmla="*/ 2278613 w 6716211"/>
              <a:gd name="connsiteY433" fmla="*/ 2569968 h 4209966"/>
              <a:gd name="connsiteX434" fmla="*/ 2492430 w 6716211"/>
              <a:gd name="connsiteY434" fmla="*/ 2351725 h 4209966"/>
              <a:gd name="connsiteX435" fmla="*/ 3414270 w 6716211"/>
              <a:gd name="connsiteY435" fmla="*/ 1567370 h 4209966"/>
              <a:gd name="connsiteX436" fmla="*/ 5125324 w 6716211"/>
              <a:gd name="connsiteY436" fmla="*/ 561640 h 4209966"/>
              <a:gd name="connsiteX437" fmla="*/ 1440028 w 6716211"/>
              <a:gd name="connsiteY437" fmla="*/ 492416 h 4209966"/>
              <a:gd name="connsiteX438" fmla="*/ 384661 w 6716211"/>
              <a:gd name="connsiteY438" fmla="*/ 1506635 h 4209966"/>
              <a:gd name="connsiteX439" fmla="*/ 1440028 w 6716211"/>
              <a:gd name="connsiteY439" fmla="*/ 492416 h 4209966"/>
              <a:gd name="connsiteX440" fmla="*/ 4930055 w 6716211"/>
              <a:gd name="connsiteY440" fmla="*/ 438210 h 4209966"/>
              <a:gd name="connsiteX441" fmla="*/ 4984913 w 6716211"/>
              <a:gd name="connsiteY441" fmla="*/ 471516 h 4209966"/>
              <a:gd name="connsiteX442" fmla="*/ 3374433 w 6716211"/>
              <a:gd name="connsiteY442" fmla="*/ 1424347 h 4209966"/>
              <a:gd name="connsiteX443" fmla="*/ 2357161 w 6716211"/>
              <a:gd name="connsiteY443" fmla="*/ 2286374 h 4209966"/>
              <a:gd name="connsiteX444" fmla="*/ 2111412 w 6716211"/>
              <a:gd name="connsiteY444" fmla="*/ 2538944 h 4209966"/>
              <a:gd name="connsiteX445" fmla="*/ 2049184 w 6716211"/>
              <a:gd name="connsiteY445" fmla="*/ 2527397 h 4209966"/>
              <a:gd name="connsiteX446" fmla="*/ 2093918 w 6716211"/>
              <a:gd name="connsiteY446" fmla="*/ 2477914 h 4209966"/>
              <a:gd name="connsiteX447" fmla="*/ 3342432 w 6716211"/>
              <a:gd name="connsiteY447" fmla="*/ 1381244 h 4209966"/>
              <a:gd name="connsiteX448" fmla="*/ 4930055 w 6716211"/>
              <a:gd name="connsiteY448" fmla="*/ 438210 h 4209966"/>
              <a:gd name="connsiteX449" fmla="*/ 4718459 w 6716211"/>
              <a:gd name="connsiteY449" fmla="*/ 324576 h 4209966"/>
              <a:gd name="connsiteX450" fmla="*/ 4780501 w 6716211"/>
              <a:gd name="connsiteY450" fmla="*/ 355924 h 4209966"/>
              <a:gd name="connsiteX451" fmla="*/ 3303248 w 6716211"/>
              <a:gd name="connsiteY451" fmla="*/ 1239529 h 4209966"/>
              <a:gd name="connsiteX452" fmla="*/ 1896609 w 6716211"/>
              <a:gd name="connsiteY452" fmla="*/ 2480364 h 4209966"/>
              <a:gd name="connsiteX453" fmla="*/ 1882418 w 6716211"/>
              <a:gd name="connsiteY453" fmla="*/ 2496455 h 4209966"/>
              <a:gd name="connsiteX454" fmla="*/ 1689655 w 6716211"/>
              <a:gd name="connsiteY454" fmla="*/ 2715019 h 4209966"/>
              <a:gd name="connsiteX455" fmla="*/ 1689654 w 6716211"/>
              <a:gd name="connsiteY455" fmla="*/ 2715019 h 4209966"/>
              <a:gd name="connsiteX456" fmla="*/ 1596359 w 6716211"/>
              <a:gd name="connsiteY456" fmla="*/ 2820801 h 4209966"/>
              <a:gd name="connsiteX457" fmla="*/ 1330810 w 6716211"/>
              <a:gd name="connsiteY457" fmla="*/ 3155268 h 4209966"/>
              <a:gd name="connsiteX458" fmla="*/ 1317975 w 6716211"/>
              <a:gd name="connsiteY458" fmla="*/ 3171434 h 4209966"/>
              <a:gd name="connsiteX459" fmla="*/ 829404 w 6716211"/>
              <a:gd name="connsiteY459" fmla="*/ 3899486 h 4209966"/>
              <a:gd name="connsiteX460" fmla="*/ 777811 w 6716211"/>
              <a:gd name="connsiteY460" fmla="*/ 3885772 h 4209966"/>
              <a:gd name="connsiteX461" fmla="*/ 939773 w 6716211"/>
              <a:gd name="connsiteY461" fmla="*/ 3624543 h 4209966"/>
              <a:gd name="connsiteX462" fmla="*/ 1171742 w 6716211"/>
              <a:gd name="connsiteY462" fmla="*/ 3283256 h 4209966"/>
              <a:gd name="connsiteX463" fmla="*/ 1272552 w 6716211"/>
              <a:gd name="connsiteY463" fmla="*/ 3149481 h 4209966"/>
              <a:gd name="connsiteX464" fmla="*/ 1421252 w 6716211"/>
              <a:gd name="connsiteY464" fmla="*/ 2952156 h 4209966"/>
              <a:gd name="connsiteX465" fmla="*/ 1622528 w 6716211"/>
              <a:gd name="connsiteY465" fmla="*/ 2710236 h 4209966"/>
              <a:gd name="connsiteX466" fmla="*/ 1622529 w 6716211"/>
              <a:gd name="connsiteY466" fmla="*/ 2710236 h 4209966"/>
              <a:gd name="connsiteX467" fmla="*/ 1688028 w 6716211"/>
              <a:gd name="connsiteY467" fmla="*/ 2631510 h 4209966"/>
              <a:gd name="connsiteX468" fmla="*/ 1821956 w 6716211"/>
              <a:gd name="connsiteY468" fmla="*/ 2485236 h 4209966"/>
              <a:gd name="connsiteX469" fmla="*/ 1971794 w 6716211"/>
              <a:gd name="connsiteY469" fmla="*/ 2321586 h 4209966"/>
              <a:gd name="connsiteX470" fmla="*/ 3271247 w 6716211"/>
              <a:gd name="connsiteY470" fmla="*/ 1194467 h 4209966"/>
              <a:gd name="connsiteX471" fmla="*/ 4718459 w 6716211"/>
              <a:gd name="connsiteY471" fmla="*/ 324576 h 4209966"/>
              <a:gd name="connsiteX472" fmla="*/ 4490536 w 6716211"/>
              <a:gd name="connsiteY472" fmla="*/ 221390 h 4209966"/>
              <a:gd name="connsiteX473" fmla="*/ 4558456 w 6716211"/>
              <a:gd name="connsiteY473" fmla="*/ 250125 h 4209966"/>
              <a:gd name="connsiteX474" fmla="*/ 3232716 w 6716211"/>
              <a:gd name="connsiteY474" fmla="*/ 1054056 h 4209966"/>
              <a:gd name="connsiteX475" fmla="*/ 1754075 w 6716211"/>
              <a:gd name="connsiteY475" fmla="*/ 2346565 h 4209966"/>
              <a:gd name="connsiteX476" fmla="*/ 1658004 w 6716211"/>
              <a:gd name="connsiteY476" fmla="*/ 2454814 h 4209966"/>
              <a:gd name="connsiteX477" fmla="*/ 1442687 w 6716211"/>
              <a:gd name="connsiteY477" fmla="*/ 2697424 h 4209966"/>
              <a:gd name="connsiteX478" fmla="*/ 1438619 w 6716211"/>
              <a:gd name="connsiteY478" fmla="*/ 2702008 h 4209966"/>
              <a:gd name="connsiteX479" fmla="*/ 1146237 w 6716211"/>
              <a:gd name="connsiteY479" fmla="*/ 3068341 h 4209966"/>
              <a:gd name="connsiteX480" fmla="*/ 1100506 w 6716211"/>
              <a:gd name="connsiteY480" fmla="*/ 3132391 h 4209966"/>
              <a:gd name="connsiteX481" fmla="*/ 877626 w 6716211"/>
              <a:gd name="connsiteY481" fmla="*/ 3444547 h 4209966"/>
              <a:gd name="connsiteX482" fmla="*/ 633482 w 6716211"/>
              <a:gd name="connsiteY482" fmla="*/ 3829608 h 4209966"/>
              <a:gd name="connsiteX483" fmla="*/ 587113 w 6716211"/>
              <a:gd name="connsiteY483" fmla="*/ 3805444 h 4209966"/>
              <a:gd name="connsiteX484" fmla="*/ 773893 w 6716211"/>
              <a:gd name="connsiteY484" fmla="*/ 3506337 h 4209966"/>
              <a:gd name="connsiteX485" fmla="*/ 1016331 w 6716211"/>
              <a:gd name="connsiteY485" fmla="*/ 3154766 h 4209966"/>
              <a:gd name="connsiteX486" fmla="*/ 1038150 w 6716211"/>
              <a:gd name="connsiteY486" fmla="*/ 3126197 h 4209966"/>
              <a:gd name="connsiteX487" fmla="*/ 1276678 w 6716211"/>
              <a:gd name="connsiteY487" fmla="*/ 2813878 h 4209966"/>
              <a:gd name="connsiteX488" fmla="*/ 1378640 w 6716211"/>
              <a:gd name="connsiteY488" fmla="*/ 2692862 h 4209966"/>
              <a:gd name="connsiteX489" fmla="*/ 1554658 w 6716211"/>
              <a:gd name="connsiteY489" fmla="*/ 2483950 h 4209966"/>
              <a:gd name="connsiteX490" fmla="*/ 1592861 w 6716211"/>
              <a:gd name="connsiteY490" fmla="*/ 2442726 h 4209966"/>
              <a:gd name="connsiteX491" fmla="*/ 1849995 w 6716211"/>
              <a:gd name="connsiteY491" fmla="*/ 2165256 h 4209966"/>
              <a:gd name="connsiteX492" fmla="*/ 3199409 w 6716211"/>
              <a:gd name="connsiteY492" fmla="*/ 1008341 h 4209966"/>
              <a:gd name="connsiteX493" fmla="*/ 4490536 w 6716211"/>
              <a:gd name="connsiteY493" fmla="*/ 221390 h 4209966"/>
              <a:gd name="connsiteX494" fmla="*/ 2141429 w 6716211"/>
              <a:gd name="connsiteY494" fmla="*/ 178941 h 4209966"/>
              <a:gd name="connsiteX495" fmla="*/ 81634 w 6716211"/>
              <a:gd name="connsiteY495" fmla="*/ 2162317 h 4209966"/>
              <a:gd name="connsiteX496" fmla="*/ 137146 w 6716211"/>
              <a:gd name="connsiteY496" fmla="*/ 1997743 h 4209966"/>
              <a:gd name="connsiteX497" fmla="*/ 1943548 w 6716211"/>
              <a:gd name="connsiteY497" fmla="*/ 248166 h 4209966"/>
              <a:gd name="connsiteX498" fmla="*/ 2141429 w 6716211"/>
              <a:gd name="connsiteY498" fmla="*/ 178941 h 4209966"/>
              <a:gd name="connsiteX499" fmla="*/ 4241062 w 6716211"/>
              <a:gd name="connsiteY499" fmla="*/ 133227 h 4209966"/>
              <a:gd name="connsiteX500" fmla="*/ 4317471 w 6716211"/>
              <a:gd name="connsiteY500" fmla="*/ 158043 h 4209966"/>
              <a:gd name="connsiteX501" fmla="*/ 3161531 w 6716211"/>
              <a:gd name="connsiteY501" fmla="*/ 868585 h 4209966"/>
              <a:gd name="connsiteX502" fmla="*/ 1627950 w 6716211"/>
              <a:gd name="connsiteY502" fmla="*/ 2194238 h 4209966"/>
              <a:gd name="connsiteX503" fmla="*/ 1431753 w 6716211"/>
              <a:gd name="connsiteY503" fmla="*/ 2412834 h 4209966"/>
              <a:gd name="connsiteX504" fmla="*/ 1300117 w 6716211"/>
              <a:gd name="connsiteY504" fmla="*/ 2559497 h 4209966"/>
              <a:gd name="connsiteX505" fmla="*/ 1202553 w 6716211"/>
              <a:gd name="connsiteY505" fmla="*/ 2680318 h 4209966"/>
              <a:gd name="connsiteX506" fmla="*/ 995978 w 6716211"/>
              <a:gd name="connsiteY506" fmla="*/ 2936136 h 4209966"/>
              <a:gd name="connsiteX507" fmla="*/ 870617 w 6716211"/>
              <a:gd name="connsiteY507" fmla="*/ 3109556 h 4209966"/>
              <a:gd name="connsiteX508" fmla="*/ 716269 w 6716211"/>
              <a:gd name="connsiteY508" fmla="*/ 3323077 h 4209966"/>
              <a:gd name="connsiteX509" fmla="*/ 653537 w 6716211"/>
              <a:gd name="connsiteY509" fmla="*/ 3420710 h 4209966"/>
              <a:gd name="connsiteX510" fmla="*/ 461723 w 6716211"/>
              <a:gd name="connsiteY510" fmla="*/ 3719240 h 4209966"/>
              <a:gd name="connsiteX511" fmla="*/ 421233 w 6716211"/>
              <a:gd name="connsiteY511" fmla="*/ 3685280 h 4209966"/>
              <a:gd name="connsiteX512" fmla="*/ 608665 w 6716211"/>
              <a:gd name="connsiteY512" fmla="*/ 3388786 h 4209966"/>
              <a:gd name="connsiteX513" fmla="*/ 807752 w 6716211"/>
              <a:gd name="connsiteY513" fmla="*/ 3103312 h 4209966"/>
              <a:gd name="connsiteX514" fmla="*/ 861171 w 6716211"/>
              <a:gd name="connsiteY514" fmla="*/ 3026713 h 4209966"/>
              <a:gd name="connsiteX515" fmla="*/ 1132114 w 6716211"/>
              <a:gd name="connsiteY515" fmla="*/ 2675867 h 4209966"/>
              <a:gd name="connsiteX516" fmla="*/ 1132569 w 6716211"/>
              <a:gd name="connsiteY516" fmla="*/ 2675333 h 4209966"/>
              <a:gd name="connsiteX517" fmla="*/ 1366498 w 6716211"/>
              <a:gd name="connsiteY517" fmla="*/ 2400725 h 4209966"/>
              <a:gd name="connsiteX518" fmla="*/ 1421195 w 6716211"/>
              <a:gd name="connsiteY518" fmla="*/ 2336516 h 4209966"/>
              <a:gd name="connsiteX519" fmla="*/ 3128224 w 6716211"/>
              <a:gd name="connsiteY519" fmla="*/ 821564 h 4209966"/>
              <a:gd name="connsiteX520" fmla="*/ 4241062 w 6716211"/>
              <a:gd name="connsiteY520" fmla="*/ 133227 h 4209966"/>
              <a:gd name="connsiteX521" fmla="*/ 3966771 w 6716211"/>
              <a:gd name="connsiteY521" fmla="*/ 62694 h 4209966"/>
              <a:gd name="connsiteX522" fmla="*/ 4052977 w 6716211"/>
              <a:gd name="connsiteY522" fmla="*/ 82286 h 4209966"/>
              <a:gd name="connsiteX523" fmla="*/ 3090346 w 6716211"/>
              <a:gd name="connsiteY523" fmla="*/ 683111 h 4209966"/>
              <a:gd name="connsiteX524" fmla="*/ 1518723 w 6716211"/>
              <a:gd name="connsiteY524" fmla="*/ 2025254 h 4209966"/>
              <a:gd name="connsiteX525" fmla="*/ 1203890 w 6716211"/>
              <a:gd name="connsiteY525" fmla="*/ 2370552 h 4209966"/>
              <a:gd name="connsiteX526" fmla="*/ 1141512 w 6716211"/>
              <a:gd name="connsiteY526" fmla="*/ 2358978 h 4209966"/>
              <a:gd name="connsiteX527" fmla="*/ 1287687 w 6716211"/>
              <a:gd name="connsiteY527" fmla="*/ 2189242 h 4209966"/>
              <a:gd name="connsiteX528" fmla="*/ 3057039 w 6716211"/>
              <a:gd name="connsiteY528" fmla="*/ 635437 h 4209966"/>
              <a:gd name="connsiteX529" fmla="*/ 3966771 w 6716211"/>
              <a:gd name="connsiteY529" fmla="*/ 62694 h 4209966"/>
              <a:gd name="connsiteX530" fmla="*/ 2637113 w 6716211"/>
              <a:gd name="connsiteY530" fmla="*/ 58776 h 4209966"/>
              <a:gd name="connsiteX531" fmla="*/ 561011 w 6716211"/>
              <a:gd name="connsiteY531" fmla="*/ 1902885 h 4209966"/>
              <a:gd name="connsiteX532" fmla="*/ 306246 w 6716211"/>
              <a:gd name="connsiteY532" fmla="*/ 2203994 h 4209966"/>
              <a:gd name="connsiteX533" fmla="*/ 238927 w 6716211"/>
              <a:gd name="connsiteY533" fmla="*/ 2191503 h 4209966"/>
              <a:gd name="connsiteX534" fmla="*/ 273866 w 6716211"/>
              <a:gd name="connsiteY534" fmla="*/ 2147077 h 4209966"/>
              <a:gd name="connsiteX535" fmla="*/ 2484293 w 6716211"/>
              <a:gd name="connsiteY535" fmla="*/ 87511 h 4209966"/>
              <a:gd name="connsiteX536" fmla="*/ 2637113 w 6716211"/>
              <a:gd name="connsiteY536" fmla="*/ 58776 h 4209966"/>
              <a:gd name="connsiteX537" fmla="*/ 3661132 w 6716211"/>
              <a:gd name="connsiteY537" fmla="*/ 15020 h 4209966"/>
              <a:gd name="connsiteX538" fmla="*/ 3759747 w 6716211"/>
              <a:gd name="connsiteY538" fmla="*/ 27428 h 4209966"/>
              <a:gd name="connsiteX539" fmla="*/ 3019161 w 6716211"/>
              <a:gd name="connsiteY539" fmla="*/ 497639 h 4209966"/>
              <a:gd name="connsiteX540" fmla="*/ 1079633 w 6716211"/>
              <a:gd name="connsiteY540" fmla="*/ 2211568 h 4209966"/>
              <a:gd name="connsiteX541" fmla="*/ 980716 w 6716211"/>
              <a:gd name="connsiteY541" fmla="*/ 2329142 h 4209966"/>
              <a:gd name="connsiteX542" fmla="*/ 758096 w 6716211"/>
              <a:gd name="connsiteY542" fmla="*/ 2593753 h 4209966"/>
              <a:gd name="connsiteX543" fmla="*/ 718615 w 6716211"/>
              <a:gd name="connsiteY543" fmla="*/ 2645843 h 4209966"/>
              <a:gd name="connsiteX544" fmla="*/ 652083 w 6716211"/>
              <a:gd name="connsiteY544" fmla="*/ 2641103 h 4209966"/>
              <a:gd name="connsiteX545" fmla="*/ 842884 w 6716211"/>
              <a:gd name="connsiteY545" fmla="*/ 2399576 h 4209966"/>
              <a:gd name="connsiteX546" fmla="*/ 914809 w 6716211"/>
              <a:gd name="connsiteY546" fmla="*/ 2316913 h 4209966"/>
              <a:gd name="connsiteX547" fmla="*/ 1154317 w 6716211"/>
              <a:gd name="connsiteY547" fmla="*/ 2041648 h 4209966"/>
              <a:gd name="connsiteX548" fmla="*/ 2985201 w 6716211"/>
              <a:gd name="connsiteY548" fmla="*/ 448659 h 4209966"/>
              <a:gd name="connsiteX549" fmla="*/ 3661132 w 6716211"/>
              <a:gd name="connsiteY549" fmla="*/ 15020 h 4209966"/>
              <a:gd name="connsiteX550" fmla="*/ 3054427 w 6716211"/>
              <a:gd name="connsiteY550" fmla="*/ 9142 h 4209966"/>
              <a:gd name="connsiteX551" fmla="*/ 2877443 w 6716211"/>
              <a:gd name="connsiteY551" fmla="*/ 127348 h 4209966"/>
              <a:gd name="connsiteX552" fmla="*/ 605083 w 6716211"/>
              <a:gd name="connsiteY552" fmla="*/ 2154491 h 4209966"/>
              <a:gd name="connsiteX553" fmla="*/ 531131 w 6716211"/>
              <a:gd name="connsiteY553" fmla="*/ 2245722 h 4209966"/>
              <a:gd name="connsiteX554" fmla="*/ 297206 w 6716211"/>
              <a:gd name="connsiteY554" fmla="*/ 2534304 h 4209966"/>
              <a:gd name="connsiteX555" fmla="*/ 240304 w 6716211"/>
              <a:gd name="connsiteY555" fmla="*/ 2611769 h 4209966"/>
              <a:gd name="connsiteX556" fmla="*/ 11102 w 6716211"/>
              <a:gd name="connsiteY556" fmla="*/ 2923798 h 4209966"/>
              <a:gd name="connsiteX557" fmla="*/ 653 w 6716211"/>
              <a:gd name="connsiteY557" fmla="*/ 2838246 h 4209966"/>
              <a:gd name="connsiteX558" fmla="*/ 172381 w 6716211"/>
              <a:gd name="connsiteY558" fmla="*/ 2606930 h 4209966"/>
              <a:gd name="connsiteX559" fmla="*/ 291155 w 6716211"/>
              <a:gd name="connsiteY559" fmla="*/ 2446943 h 4209966"/>
              <a:gd name="connsiteX560" fmla="*/ 465538 w 6716211"/>
              <a:gd name="connsiteY560" fmla="*/ 2233551 h 4209966"/>
              <a:gd name="connsiteX561" fmla="*/ 600675 w 6716211"/>
              <a:gd name="connsiteY561" fmla="*/ 2068183 h 4209966"/>
              <a:gd name="connsiteX562" fmla="*/ 2842177 w 6716211"/>
              <a:gd name="connsiteY562" fmla="*/ 75755 h 4209966"/>
              <a:gd name="connsiteX563" fmla="*/ 2925118 w 6716211"/>
              <a:gd name="connsiteY563" fmla="*/ 19591 h 4209966"/>
              <a:gd name="connsiteX564" fmla="*/ 3054427 w 6716211"/>
              <a:gd name="connsiteY564" fmla="*/ 9142 h 4209966"/>
              <a:gd name="connsiteX565" fmla="*/ 3313044 w 6716211"/>
              <a:gd name="connsiteY565" fmla="*/ 0 h 4209966"/>
              <a:gd name="connsiteX566" fmla="*/ 3392066 w 6716211"/>
              <a:gd name="connsiteY566" fmla="*/ 0 h 4209966"/>
              <a:gd name="connsiteX567" fmla="*/ 3428638 w 6716211"/>
              <a:gd name="connsiteY567" fmla="*/ 653 h 4209966"/>
              <a:gd name="connsiteX568" fmla="*/ 2948629 w 6716211"/>
              <a:gd name="connsiteY568" fmla="*/ 312821 h 4209966"/>
              <a:gd name="connsiteX569" fmla="*/ 994094 w 6716211"/>
              <a:gd name="connsiteY569" fmla="*/ 2011635 h 4209966"/>
              <a:gd name="connsiteX570" fmla="*/ 755964 w 6716211"/>
              <a:gd name="connsiteY570" fmla="*/ 2287441 h 4209966"/>
              <a:gd name="connsiteX571" fmla="*/ 755963 w 6716211"/>
              <a:gd name="connsiteY571" fmla="*/ 2287441 h 4209966"/>
              <a:gd name="connsiteX572" fmla="*/ 667084 w 6716211"/>
              <a:gd name="connsiteY572" fmla="*/ 2390382 h 4209966"/>
              <a:gd name="connsiteX573" fmla="*/ 480821 w 6716211"/>
              <a:gd name="connsiteY573" fmla="*/ 2628903 h 4209966"/>
              <a:gd name="connsiteX574" fmla="*/ 409217 w 6716211"/>
              <a:gd name="connsiteY574" fmla="*/ 2623802 h 4209966"/>
              <a:gd name="connsiteX575" fmla="*/ 687583 w 6716211"/>
              <a:gd name="connsiteY575" fmla="*/ 2274751 h 4209966"/>
              <a:gd name="connsiteX576" fmla="*/ 687584 w 6716211"/>
              <a:gd name="connsiteY576" fmla="*/ 2274751 h 4209966"/>
              <a:gd name="connsiteX577" fmla="*/ 698320 w 6716211"/>
              <a:gd name="connsiteY577" fmla="*/ 2261289 h 4209966"/>
              <a:gd name="connsiteX578" fmla="*/ 2914016 w 6716211"/>
              <a:gd name="connsiteY578" fmla="*/ 261882 h 4209966"/>
              <a:gd name="connsiteX579" fmla="*/ 3313044 w 6716211"/>
              <a:gd name="connsiteY579" fmla="*/ 0 h 420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Lst>
            <a:rect l="l" t="t" r="r" b="b"/>
            <a:pathLst>
              <a:path w="6716211" h="4209966">
                <a:moveTo>
                  <a:pt x="6485677" y="3928875"/>
                </a:moveTo>
                <a:cubicBezTo>
                  <a:pt x="6473921" y="3943896"/>
                  <a:pt x="6461513" y="3957611"/>
                  <a:pt x="6449759" y="3971325"/>
                </a:cubicBezTo>
                <a:cubicBezTo>
                  <a:pt x="6279305" y="4035326"/>
                  <a:pt x="6114078" y="4115654"/>
                  <a:pt x="5955381" y="4209043"/>
                </a:cubicBezTo>
                <a:cubicBezTo>
                  <a:pt x="5938401" y="4209696"/>
                  <a:pt x="5920768" y="4210349"/>
                  <a:pt x="5902482" y="4209696"/>
                </a:cubicBezTo>
                <a:cubicBezTo>
                  <a:pt x="6088608" y="4096715"/>
                  <a:pt x="6284531" y="4002019"/>
                  <a:pt x="6485677" y="3928875"/>
                </a:cubicBezTo>
                <a:close/>
                <a:moveTo>
                  <a:pt x="6610415" y="3729036"/>
                </a:moveTo>
                <a:cubicBezTo>
                  <a:pt x="6604537" y="3741444"/>
                  <a:pt x="6599311" y="3752546"/>
                  <a:pt x="6593435" y="3763648"/>
                </a:cubicBezTo>
                <a:cubicBezTo>
                  <a:pt x="6288449" y="3859650"/>
                  <a:pt x="5989341" y="4003326"/>
                  <a:pt x="5715703" y="4188145"/>
                </a:cubicBezTo>
                <a:cubicBezTo>
                  <a:pt x="5703295" y="4186185"/>
                  <a:pt x="5690233" y="4182920"/>
                  <a:pt x="5677171" y="4180308"/>
                </a:cubicBezTo>
                <a:cubicBezTo>
                  <a:pt x="5967136" y="3981774"/>
                  <a:pt x="6285183" y="3828303"/>
                  <a:pt x="6610415" y="3729036"/>
                </a:cubicBezTo>
                <a:close/>
                <a:moveTo>
                  <a:pt x="6675069" y="3544870"/>
                </a:moveTo>
                <a:cubicBezTo>
                  <a:pt x="6671803" y="3555972"/>
                  <a:pt x="6669191" y="3567074"/>
                  <a:pt x="6665925" y="3578176"/>
                </a:cubicBezTo>
                <a:cubicBezTo>
                  <a:pt x="6264939" y="3690505"/>
                  <a:pt x="5870481" y="3881854"/>
                  <a:pt x="5519127" y="4138511"/>
                </a:cubicBezTo>
                <a:cubicBezTo>
                  <a:pt x="5507372" y="4134593"/>
                  <a:pt x="5495617" y="4130674"/>
                  <a:pt x="5483861" y="4127409"/>
                </a:cubicBezTo>
                <a:cubicBezTo>
                  <a:pt x="5848277" y="3858344"/>
                  <a:pt x="6257755" y="3659810"/>
                  <a:pt x="6675069" y="3544870"/>
                </a:cubicBezTo>
                <a:close/>
                <a:moveTo>
                  <a:pt x="6707069" y="3363968"/>
                </a:moveTo>
                <a:cubicBezTo>
                  <a:pt x="6706415" y="3375070"/>
                  <a:pt x="6705109" y="3386172"/>
                  <a:pt x="6703151" y="3396622"/>
                </a:cubicBezTo>
                <a:cubicBezTo>
                  <a:pt x="6223795" y="3522664"/>
                  <a:pt x="5749663" y="3755158"/>
                  <a:pt x="5334961" y="4076468"/>
                </a:cubicBezTo>
                <a:cubicBezTo>
                  <a:pt x="5323205" y="4071897"/>
                  <a:pt x="5312103" y="4067979"/>
                  <a:pt x="5300347" y="4064060"/>
                </a:cubicBezTo>
                <a:cubicBezTo>
                  <a:pt x="5725499" y="3731647"/>
                  <a:pt x="6213345" y="3492623"/>
                  <a:pt x="6707069" y="3363968"/>
                </a:cubicBezTo>
                <a:close/>
                <a:moveTo>
                  <a:pt x="5859842" y="3319182"/>
                </a:moveTo>
                <a:lnTo>
                  <a:pt x="5935899" y="3319182"/>
                </a:lnTo>
                <a:lnTo>
                  <a:pt x="5806970" y="3381031"/>
                </a:lnTo>
                <a:cubicBezTo>
                  <a:pt x="5514229" y="3531645"/>
                  <a:pt x="5233081" y="3717607"/>
                  <a:pt x="4973811" y="3936059"/>
                </a:cubicBezTo>
                <a:cubicBezTo>
                  <a:pt x="4962055" y="3930835"/>
                  <a:pt x="4950300" y="3926263"/>
                  <a:pt x="4938545" y="3921692"/>
                </a:cubicBezTo>
                <a:cubicBezTo>
                  <a:pt x="5201734" y="3698342"/>
                  <a:pt x="5487943" y="3508298"/>
                  <a:pt x="5786317" y="3354500"/>
                </a:cubicBezTo>
                <a:close/>
                <a:moveTo>
                  <a:pt x="5157857" y="3319182"/>
                </a:moveTo>
                <a:lnTo>
                  <a:pt x="5223594" y="3319182"/>
                </a:lnTo>
                <a:lnTo>
                  <a:pt x="5075864" y="3416664"/>
                </a:lnTo>
                <a:cubicBezTo>
                  <a:pt x="4912136" y="3531849"/>
                  <a:pt x="4753888" y="3657851"/>
                  <a:pt x="4602865" y="3794343"/>
                </a:cubicBezTo>
                <a:cubicBezTo>
                  <a:pt x="4589803" y="3789771"/>
                  <a:pt x="4576742" y="3785200"/>
                  <a:pt x="4563681" y="3780628"/>
                </a:cubicBezTo>
                <a:cubicBezTo>
                  <a:pt x="4716663" y="3641361"/>
                  <a:pt x="4877034" y="3512829"/>
                  <a:pt x="5043027" y="3395367"/>
                </a:cubicBezTo>
                <a:close/>
                <a:moveTo>
                  <a:pt x="4842035" y="3319182"/>
                </a:moveTo>
                <a:lnTo>
                  <a:pt x="4905755" y="3319182"/>
                </a:lnTo>
                <a:lnTo>
                  <a:pt x="4655615" y="3512049"/>
                </a:lnTo>
                <a:cubicBezTo>
                  <a:pt x="4571354" y="3581238"/>
                  <a:pt x="4488822" y="3653362"/>
                  <a:pt x="4408249" y="3728383"/>
                </a:cubicBezTo>
                <a:cubicBezTo>
                  <a:pt x="4394534" y="3723811"/>
                  <a:pt x="4380819" y="3719893"/>
                  <a:pt x="4366452" y="3715321"/>
                </a:cubicBezTo>
                <a:cubicBezTo>
                  <a:pt x="4445882" y="3640789"/>
                  <a:pt x="4527465" y="3568799"/>
                  <a:pt x="4611010" y="3499450"/>
                </a:cubicBezTo>
                <a:close/>
                <a:moveTo>
                  <a:pt x="6716211" y="3183720"/>
                </a:moveTo>
                <a:cubicBezTo>
                  <a:pt x="6716211" y="3194823"/>
                  <a:pt x="6716211" y="3205925"/>
                  <a:pt x="6716211" y="3217027"/>
                </a:cubicBezTo>
                <a:lnTo>
                  <a:pt x="6556287" y="3262576"/>
                </a:lnTo>
                <a:lnTo>
                  <a:pt x="6510845" y="3275518"/>
                </a:lnTo>
                <a:lnTo>
                  <a:pt x="6384417" y="3319181"/>
                </a:lnTo>
                <a:lnTo>
                  <a:pt x="6306735" y="3346009"/>
                </a:lnTo>
                <a:cubicBezTo>
                  <a:pt x="5900319" y="3498827"/>
                  <a:pt x="5506392" y="3722178"/>
                  <a:pt x="5154712" y="4007243"/>
                </a:cubicBezTo>
                <a:cubicBezTo>
                  <a:pt x="5142957" y="4002671"/>
                  <a:pt x="5131855" y="3998753"/>
                  <a:pt x="5120099" y="3994182"/>
                </a:cubicBezTo>
                <a:cubicBezTo>
                  <a:pt x="5418880" y="3749688"/>
                  <a:pt x="5748275" y="3549838"/>
                  <a:pt x="6090424" y="3399574"/>
                </a:cubicBezTo>
                <a:lnTo>
                  <a:pt x="6287833" y="3319181"/>
                </a:lnTo>
                <a:lnTo>
                  <a:pt x="6297103" y="3315406"/>
                </a:lnTo>
                <a:cubicBezTo>
                  <a:pt x="6366409" y="3289360"/>
                  <a:pt x="6436083" y="3265336"/>
                  <a:pt x="6505983" y="3243375"/>
                </a:cubicBezTo>
                <a:lnTo>
                  <a:pt x="6556287" y="3229101"/>
                </a:lnTo>
                <a:close/>
                <a:moveTo>
                  <a:pt x="6707069" y="3004779"/>
                </a:moveTo>
                <a:cubicBezTo>
                  <a:pt x="6707723" y="3015881"/>
                  <a:pt x="6708375" y="3026330"/>
                  <a:pt x="6709681" y="3038086"/>
                </a:cubicBezTo>
                <a:lnTo>
                  <a:pt x="6556287" y="3081603"/>
                </a:lnTo>
                <a:lnTo>
                  <a:pt x="6480859" y="3103001"/>
                </a:lnTo>
                <a:cubicBezTo>
                  <a:pt x="6328687" y="3150994"/>
                  <a:pt x="6177485" y="3208360"/>
                  <a:pt x="6028538" y="3274741"/>
                </a:cubicBezTo>
                <a:lnTo>
                  <a:pt x="5935899" y="3319181"/>
                </a:lnTo>
                <a:lnTo>
                  <a:pt x="5859842" y="3319181"/>
                </a:lnTo>
                <a:lnTo>
                  <a:pt x="6012207" y="3245992"/>
                </a:lnTo>
                <a:cubicBezTo>
                  <a:pt x="6164095" y="3178246"/>
                  <a:pt x="6318345" y="3119745"/>
                  <a:pt x="6473601" y="3070857"/>
                </a:cubicBezTo>
                <a:lnTo>
                  <a:pt x="6556287" y="3047455"/>
                </a:lnTo>
                <a:close/>
                <a:moveTo>
                  <a:pt x="3678400" y="2829700"/>
                </a:moveTo>
                <a:lnTo>
                  <a:pt x="3734862" y="2840177"/>
                </a:lnTo>
                <a:lnTo>
                  <a:pt x="3712837" y="2859145"/>
                </a:lnTo>
                <a:lnTo>
                  <a:pt x="3712836" y="2859145"/>
                </a:lnTo>
                <a:lnTo>
                  <a:pt x="3637887" y="2923696"/>
                </a:lnTo>
                <a:cubicBezTo>
                  <a:pt x="3561783" y="2992167"/>
                  <a:pt x="3487659" y="3061841"/>
                  <a:pt x="3415576" y="3132618"/>
                </a:cubicBezTo>
                <a:lnTo>
                  <a:pt x="3211432" y="3342076"/>
                </a:lnTo>
                <a:lnTo>
                  <a:pt x="3205511" y="3348151"/>
                </a:lnTo>
                <a:cubicBezTo>
                  <a:pt x="3137571" y="3421030"/>
                  <a:pt x="3071733" y="3494909"/>
                  <a:pt x="3008058" y="3569685"/>
                </a:cubicBezTo>
                <a:cubicBezTo>
                  <a:pt x="2985854" y="3572298"/>
                  <a:pt x="2964303" y="3574910"/>
                  <a:pt x="2942098" y="3578175"/>
                </a:cubicBezTo>
                <a:cubicBezTo>
                  <a:pt x="3008385" y="3499154"/>
                  <a:pt x="3076917" y="3421234"/>
                  <a:pt x="3147663" y="3344488"/>
                </a:cubicBezTo>
                <a:lnTo>
                  <a:pt x="3155370" y="3336507"/>
                </a:lnTo>
                <a:lnTo>
                  <a:pt x="3366514" y="3117842"/>
                </a:lnTo>
                <a:cubicBezTo>
                  <a:pt x="3441659" y="3043514"/>
                  <a:pt x="3518987" y="2970431"/>
                  <a:pt x="3598468" y="2898665"/>
                </a:cubicBezTo>
                <a:lnTo>
                  <a:pt x="3649502" y="2854633"/>
                </a:lnTo>
                <a:lnTo>
                  <a:pt x="3649503" y="2854633"/>
                </a:lnTo>
                <a:close/>
                <a:moveTo>
                  <a:pt x="6680947" y="2825184"/>
                </a:moveTo>
                <a:cubicBezTo>
                  <a:pt x="6682905" y="2836287"/>
                  <a:pt x="6684865" y="2847389"/>
                  <a:pt x="6686823" y="2859144"/>
                </a:cubicBezTo>
                <a:lnTo>
                  <a:pt x="6556287" y="2896752"/>
                </a:lnTo>
                <a:lnTo>
                  <a:pt x="6556287" y="2896753"/>
                </a:lnTo>
                <a:lnTo>
                  <a:pt x="6436419" y="2931288"/>
                </a:lnTo>
                <a:cubicBezTo>
                  <a:pt x="6186579" y="3011367"/>
                  <a:pt x="5939013" y="3115129"/>
                  <a:pt x="5698886" y="3241437"/>
                </a:cubicBezTo>
                <a:lnTo>
                  <a:pt x="5560892" y="3319182"/>
                </a:lnTo>
                <a:lnTo>
                  <a:pt x="5461430" y="3375218"/>
                </a:lnTo>
                <a:cubicBezTo>
                  <a:pt x="5226836" y="3516431"/>
                  <a:pt x="5001403" y="3679810"/>
                  <a:pt x="4790297" y="3864221"/>
                </a:cubicBezTo>
                <a:cubicBezTo>
                  <a:pt x="4778541" y="3858997"/>
                  <a:pt x="4766133" y="3854425"/>
                  <a:pt x="4753725" y="3849854"/>
                </a:cubicBezTo>
                <a:cubicBezTo>
                  <a:pt x="4967525" y="3661525"/>
                  <a:pt x="5196295" y="3494777"/>
                  <a:pt x="5434627" y="3350748"/>
                </a:cubicBezTo>
                <a:lnTo>
                  <a:pt x="5490468" y="3319182"/>
                </a:lnTo>
                <a:lnTo>
                  <a:pt x="5675947" y="3214334"/>
                </a:lnTo>
                <a:cubicBezTo>
                  <a:pt x="5920054" y="3085577"/>
                  <a:pt x="6171921" y="2979917"/>
                  <a:pt x="6426143" y="2898491"/>
                </a:cubicBezTo>
                <a:lnTo>
                  <a:pt x="6556287" y="2861049"/>
                </a:lnTo>
                <a:lnTo>
                  <a:pt x="6556287" y="2861048"/>
                </a:lnTo>
                <a:close/>
                <a:moveTo>
                  <a:pt x="2616047" y="2781013"/>
                </a:moveTo>
                <a:lnTo>
                  <a:pt x="2681120" y="2785648"/>
                </a:lnTo>
                <a:lnTo>
                  <a:pt x="2613276" y="2854166"/>
                </a:lnTo>
                <a:cubicBezTo>
                  <a:pt x="2539723" y="2931494"/>
                  <a:pt x="2468150" y="3009857"/>
                  <a:pt x="2398603" y="3089181"/>
                </a:cubicBezTo>
                <a:lnTo>
                  <a:pt x="2264968" y="3248062"/>
                </a:lnTo>
                <a:lnTo>
                  <a:pt x="2196084" y="3329958"/>
                </a:lnTo>
                <a:cubicBezTo>
                  <a:pt x="2065183" y="3492298"/>
                  <a:pt x="1942569" y="3658177"/>
                  <a:pt x="1828607" y="3826996"/>
                </a:cubicBezTo>
                <a:cubicBezTo>
                  <a:pt x="1806402" y="3832221"/>
                  <a:pt x="1784198" y="3837445"/>
                  <a:pt x="1761993" y="3842670"/>
                </a:cubicBezTo>
                <a:cubicBezTo>
                  <a:pt x="1879220" y="3665361"/>
                  <a:pt x="2004814" y="3492502"/>
                  <a:pt x="2138572" y="3324285"/>
                </a:cubicBezTo>
                <a:lnTo>
                  <a:pt x="2206711" y="3242275"/>
                </a:lnTo>
                <a:lnTo>
                  <a:pt x="2345306" y="3075466"/>
                </a:lnTo>
                <a:cubicBezTo>
                  <a:pt x="2416241" y="2993704"/>
                  <a:pt x="2489191" y="2913126"/>
                  <a:pt x="2564132" y="2833757"/>
                </a:cubicBezTo>
                <a:close/>
                <a:moveTo>
                  <a:pt x="6641109" y="2646244"/>
                </a:moveTo>
                <a:cubicBezTo>
                  <a:pt x="6644375" y="2657346"/>
                  <a:pt x="6647639" y="2669101"/>
                  <a:pt x="6650251" y="2680857"/>
                </a:cubicBezTo>
                <a:lnTo>
                  <a:pt x="6556287" y="2708541"/>
                </a:lnTo>
                <a:lnTo>
                  <a:pt x="6556287" y="2708540"/>
                </a:lnTo>
                <a:lnTo>
                  <a:pt x="6379301" y="2760684"/>
                </a:lnTo>
                <a:cubicBezTo>
                  <a:pt x="6018860" y="2878808"/>
                  <a:pt x="5662889" y="3043463"/>
                  <a:pt x="5325347" y="3252038"/>
                </a:cubicBezTo>
                <a:lnTo>
                  <a:pt x="5223594" y="3319181"/>
                </a:lnTo>
                <a:lnTo>
                  <a:pt x="5157857" y="3319181"/>
                </a:lnTo>
                <a:lnTo>
                  <a:pt x="5296012" y="3227521"/>
                </a:lnTo>
                <a:cubicBezTo>
                  <a:pt x="5638361" y="3014911"/>
                  <a:pt x="5999669" y="2847260"/>
                  <a:pt x="6365815" y="2727263"/>
                </a:cubicBezTo>
                <a:lnTo>
                  <a:pt x="6556287" y="2671207"/>
                </a:lnTo>
                <a:lnTo>
                  <a:pt x="6556287" y="2671208"/>
                </a:lnTo>
                <a:close/>
                <a:moveTo>
                  <a:pt x="652083" y="2641104"/>
                </a:moveTo>
                <a:lnTo>
                  <a:pt x="718615" y="2645844"/>
                </a:lnTo>
                <a:lnTo>
                  <a:pt x="460254" y="2986714"/>
                </a:lnTo>
                <a:lnTo>
                  <a:pt x="408039" y="3063607"/>
                </a:lnTo>
                <a:lnTo>
                  <a:pt x="186779" y="3389439"/>
                </a:lnTo>
                <a:cubicBezTo>
                  <a:pt x="176330" y="3371806"/>
                  <a:pt x="166534" y="3354173"/>
                  <a:pt x="156738" y="3335234"/>
                </a:cubicBezTo>
                <a:cubicBezTo>
                  <a:pt x="195922" y="3273845"/>
                  <a:pt x="235760" y="3213110"/>
                  <a:pt x="276903" y="3152374"/>
                </a:cubicBezTo>
                <a:lnTo>
                  <a:pt x="344851" y="3057330"/>
                </a:lnTo>
                <a:lnTo>
                  <a:pt x="550323" y="2769918"/>
                </a:lnTo>
                <a:close/>
                <a:moveTo>
                  <a:pt x="409217" y="2623803"/>
                </a:moveTo>
                <a:lnTo>
                  <a:pt x="480821" y="2628904"/>
                </a:lnTo>
                <a:lnTo>
                  <a:pt x="362926" y="2779876"/>
                </a:lnTo>
                <a:lnTo>
                  <a:pt x="179458" y="3040901"/>
                </a:lnTo>
                <a:lnTo>
                  <a:pt x="82287" y="3179150"/>
                </a:lnTo>
                <a:cubicBezTo>
                  <a:pt x="73144" y="3158252"/>
                  <a:pt x="64654" y="3136700"/>
                  <a:pt x="57471" y="3115149"/>
                </a:cubicBezTo>
                <a:cubicBezTo>
                  <a:pt x="75757" y="3087720"/>
                  <a:pt x="93390" y="3060944"/>
                  <a:pt x="111676" y="3034168"/>
                </a:cubicBezTo>
                <a:cubicBezTo>
                  <a:pt x="202861" y="2901187"/>
                  <a:pt x="297373" y="2770256"/>
                  <a:pt x="395163" y="2641426"/>
                </a:cubicBezTo>
                <a:close/>
                <a:moveTo>
                  <a:pt x="2278613" y="2569969"/>
                </a:moveTo>
                <a:lnTo>
                  <a:pt x="2340525" y="2581457"/>
                </a:lnTo>
                <a:lnTo>
                  <a:pt x="2229105" y="2695714"/>
                </a:lnTo>
                <a:lnTo>
                  <a:pt x="2180906" y="2750014"/>
                </a:lnTo>
                <a:lnTo>
                  <a:pt x="2180905" y="2750014"/>
                </a:lnTo>
                <a:lnTo>
                  <a:pt x="1966801" y="2991218"/>
                </a:lnTo>
                <a:lnTo>
                  <a:pt x="1797308" y="3201606"/>
                </a:lnTo>
                <a:lnTo>
                  <a:pt x="1722177" y="3294865"/>
                </a:lnTo>
                <a:cubicBezTo>
                  <a:pt x="1565092" y="3499848"/>
                  <a:pt x="1420109" y="3709769"/>
                  <a:pt x="1287862" y="3923650"/>
                </a:cubicBezTo>
                <a:cubicBezTo>
                  <a:pt x="1267616" y="3925609"/>
                  <a:pt x="1248024" y="3926915"/>
                  <a:pt x="1228432" y="3928221"/>
                </a:cubicBezTo>
                <a:cubicBezTo>
                  <a:pt x="1242147" y="3905364"/>
                  <a:pt x="1256514" y="3882506"/>
                  <a:pt x="1270882" y="3859649"/>
                </a:cubicBezTo>
                <a:cubicBezTo>
                  <a:pt x="1406395" y="3642993"/>
                  <a:pt x="1553132" y="3432296"/>
                  <a:pt x="1710758" y="3227895"/>
                </a:cubicBezTo>
                <a:lnTo>
                  <a:pt x="1736919" y="3195608"/>
                </a:lnTo>
                <a:lnTo>
                  <a:pt x="1955320" y="2926057"/>
                </a:lnTo>
                <a:lnTo>
                  <a:pt x="2116478" y="2745423"/>
                </a:lnTo>
                <a:lnTo>
                  <a:pt x="2116479" y="2745423"/>
                </a:lnTo>
                <a:lnTo>
                  <a:pt x="2215961" y="2633918"/>
                </a:lnTo>
                <a:close/>
                <a:moveTo>
                  <a:pt x="2049184" y="2527398"/>
                </a:moveTo>
                <a:lnTo>
                  <a:pt x="2111412" y="2538945"/>
                </a:lnTo>
                <a:lnTo>
                  <a:pt x="2055224" y="2596692"/>
                </a:lnTo>
                <a:lnTo>
                  <a:pt x="1935465" y="2732529"/>
                </a:lnTo>
                <a:lnTo>
                  <a:pt x="1772757" y="2917081"/>
                </a:lnTo>
                <a:lnTo>
                  <a:pt x="1564601" y="3178492"/>
                </a:lnTo>
                <a:lnTo>
                  <a:pt x="1510295" y="3246692"/>
                </a:lnTo>
                <a:cubicBezTo>
                  <a:pt x="1342108" y="3469318"/>
                  <a:pt x="1187615" y="3697525"/>
                  <a:pt x="1047531" y="3930182"/>
                </a:cubicBezTo>
                <a:cubicBezTo>
                  <a:pt x="1029244" y="3929529"/>
                  <a:pt x="1010958" y="3927569"/>
                  <a:pt x="992672" y="3926263"/>
                </a:cubicBezTo>
                <a:cubicBezTo>
                  <a:pt x="1028591" y="3864221"/>
                  <a:pt x="1067123" y="3802833"/>
                  <a:pt x="1105001" y="3742097"/>
                </a:cubicBezTo>
                <a:cubicBezTo>
                  <a:pt x="1176186" y="3630259"/>
                  <a:pt x="1250228" y="3519982"/>
                  <a:pt x="1327089" y="3411312"/>
                </a:cubicBezTo>
                <a:lnTo>
                  <a:pt x="1504781" y="3172550"/>
                </a:lnTo>
                <a:lnTo>
                  <a:pt x="1566091" y="3090169"/>
                </a:lnTo>
                <a:cubicBezTo>
                  <a:pt x="1648552" y="2984759"/>
                  <a:pt x="1733794" y="2881003"/>
                  <a:pt x="1821778" y="2778945"/>
                </a:cubicBezTo>
                <a:lnTo>
                  <a:pt x="1868079" y="2727729"/>
                </a:lnTo>
                <a:close/>
                <a:moveTo>
                  <a:pt x="6588209" y="2466649"/>
                </a:moveTo>
                <a:cubicBezTo>
                  <a:pt x="6592127" y="2479058"/>
                  <a:pt x="6596047" y="2490813"/>
                  <a:pt x="6599965" y="2503221"/>
                </a:cubicBezTo>
                <a:lnTo>
                  <a:pt x="6556287" y="2516496"/>
                </a:lnTo>
                <a:lnTo>
                  <a:pt x="6556287" y="2516495"/>
                </a:lnTo>
                <a:lnTo>
                  <a:pt x="6309099" y="2591623"/>
                </a:lnTo>
                <a:cubicBezTo>
                  <a:pt x="5825651" y="2754808"/>
                  <a:pt x="5350783" y="2996917"/>
                  <a:pt x="4913351" y="3313324"/>
                </a:cubicBezTo>
                <a:lnTo>
                  <a:pt x="4905755" y="3319181"/>
                </a:lnTo>
                <a:lnTo>
                  <a:pt x="4842035" y="3319181"/>
                </a:lnTo>
                <a:lnTo>
                  <a:pt x="4867339" y="3299436"/>
                </a:lnTo>
                <a:cubicBezTo>
                  <a:pt x="5303726" y="2979636"/>
                  <a:pt x="5784373" y="2728458"/>
                  <a:pt x="6285363" y="2558660"/>
                </a:cubicBezTo>
                <a:lnTo>
                  <a:pt x="6556287" y="2476347"/>
                </a:lnTo>
                <a:lnTo>
                  <a:pt x="6556287" y="2476348"/>
                </a:lnTo>
                <a:close/>
                <a:moveTo>
                  <a:pt x="1141512" y="2358979"/>
                </a:moveTo>
                <a:lnTo>
                  <a:pt x="1203890" y="2370553"/>
                </a:lnTo>
                <a:lnTo>
                  <a:pt x="1181303" y="2395326"/>
                </a:lnTo>
                <a:lnTo>
                  <a:pt x="961182" y="2663124"/>
                </a:lnTo>
                <a:lnTo>
                  <a:pt x="961181" y="2663124"/>
                </a:lnTo>
                <a:lnTo>
                  <a:pt x="867486" y="2777113"/>
                </a:lnTo>
                <a:lnTo>
                  <a:pt x="639204" y="3086568"/>
                </a:lnTo>
                <a:lnTo>
                  <a:pt x="577975" y="3169569"/>
                </a:lnTo>
                <a:cubicBezTo>
                  <a:pt x="485601" y="3302049"/>
                  <a:pt x="397395" y="3436133"/>
                  <a:pt x="313475" y="3571645"/>
                </a:cubicBezTo>
                <a:cubicBezTo>
                  <a:pt x="301067" y="3557277"/>
                  <a:pt x="289312" y="3542256"/>
                  <a:pt x="277556" y="3526583"/>
                </a:cubicBezTo>
                <a:cubicBezTo>
                  <a:pt x="330455" y="3440377"/>
                  <a:pt x="385967" y="3355478"/>
                  <a:pt x="442784" y="3270579"/>
                </a:cubicBezTo>
                <a:lnTo>
                  <a:pt x="577149" y="3080404"/>
                </a:lnTo>
                <a:lnTo>
                  <a:pt x="705734" y="2898409"/>
                </a:lnTo>
                <a:lnTo>
                  <a:pt x="893358" y="2658291"/>
                </a:lnTo>
                <a:lnTo>
                  <a:pt x="893359" y="2658291"/>
                </a:lnTo>
                <a:lnTo>
                  <a:pt x="987458" y="2537865"/>
                </a:lnTo>
                <a:close/>
                <a:moveTo>
                  <a:pt x="6523555" y="2289666"/>
                </a:moveTo>
                <a:cubicBezTo>
                  <a:pt x="6528779" y="2302728"/>
                  <a:pt x="6533351" y="2315136"/>
                  <a:pt x="6537923" y="2327544"/>
                </a:cubicBezTo>
                <a:cubicBezTo>
                  <a:pt x="5922727" y="2499465"/>
                  <a:pt x="5311940" y="2793715"/>
                  <a:pt x="4759011" y="3202027"/>
                </a:cubicBezTo>
                <a:lnTo>
                  <a:pt x="4621162" y="3310532"/>
                </a:lnTo>
                <a:lnTo>
                  <a:pt x="4487615" y="3415650"/>
                </a:lnTo>
                <a:cubicBezTo>
                  <a:pt x="4398922" y="3490001"/>
                  <a:pt x="4312083" y="3567482"/>
                  <a:pt x="4227347" y="3648054"/>
                </a:cubicBezTo>
                <a:cubicBezTo>
                  <a:pt x="4220163" y="3654585"/>
                  <a:pt x="4212327" y="3662421"/>
                  <a:pt x="4205143" y="3668952"/>
                </a:cubicBezTo>
                <a:cubicBezTo>
                  <a:pt x="4190775" y="3665687"/>
                  <a:pt x="4176407" y="3661115"/>
                  <a:pt x="4162040" y="3657850"/>
                </a:cubicBezTo>
                <a:cubicBezTo>
                  <a:pt x="4174448" y="3645442"/>
                  <a:pt x="4187510" y="3632380"/>
                  <a:pt x="4200571" y="3619972"/>
                </a:cubicBezTo>
                <a:cubicBezTo>
                  <a:pt x="4283756" y="3540951"/>
                  <a:pt x="4369176" y="3464613"/>
                  <a:pt x="4456631" y="3391058"/>
                </a:cubicBezTo>
                <a:lnTo>
                  <a:pt x="4621162" y="3260904"/>
                </a:lnTo>
                <a:lnTo>
                  <a:pt x="4724897" y="3178843"/>
                </a:lnTo>
                <a:cubicBezTo>
                  <a:pt x="5272837" y="2771510"/>
                  <a:pt x="5886808" y="2467955"/>
                  <a:pt x="6523555" y="2289666"/>
                </a:cubicBezTo>
                <a:close/>
                <a:moveTo>
                  <a:pt x="238927" y="2191504"/>
                </a:moveTo>
                <a:lnTo>
                  <a:pt x="306246" y="2203995"/>
                </a:lnTo>
                <a:lnTo>
                  <a:pt x="271834" y="2244666"/>
                </a:lnTo>
                <a:lnTo>
                  <a:pt x="35279" y="2549229"/>
                </a:lnTo>
                <a:lnTo>
                  <a:pt x="0" y="2594651"/>
                </a:lnTo>
                <a:cubicBezTo>
                  <a:pt x="2612" y="2556773"/>
                  <a:pt x="6531" y="2518242"/>
                  <a:pt x="11755" y="2480364"/>
                </a:cubicBezTo>
                <a:lnTo>
                  <a:pt x="49240" y="2432700"/>
                </a:lnTo>
                <a:close/>
                <a:moveTo>
                  <a:pt x="6447799" y="2115296"/>
                </a:moveTo>
                <a:cubicBezTo>
                  <a:pt x="6453675" y="2128358"/>
                  <a:pt x="6459555" y="2140766"/>
                  <a:pt x="6465431" y="2153827"/>
                </a:cubicBezTo>
                <a:cubicBezTo>
                  <a:pt x="5853665" y="2331626"/>
                  <a:pt x="5246673" y="2624406"/>
                  <a:pt x="4691846" y="3025555"/>
                </a:cubicBezTo>
                <a:lnTo>
                  <a:pt x="4621162" y="3079848"/>
                </a:lnTo>
                <a:lnTo>
                  <a:pt x="4418999" y="3235129"/>
                </a:lnTo>
                <a:cubicBezTo>
                  <a:pt x="4329645" y="3307978"/>
                  <a:pt x="4241960" y="3383805"/>
                  <a:pt x="4156162" y="3462582"/>
                </a:cubicBezTo>
                <a:cubicBezTo>
                  <a:pt x="4099998" y="3514174"/>
                  <a:pt x="4045793" y="3566420"/>
                  <a:pt x="3992894" y="3618666"/>
                </a:cubicBezTo>
                <a:cubicBezTo>
                  <a:pt x="3977220" y="3615400"/>
                  <a:pt x="3961546" y="3612135"/>
                  <a:pt x="3945219" y="3609523"/>
                </a:cubicBezTo>
                <a:cubicBezTo>
                  <a:pt x="4004649" y="3550093"/>
                  <a:pt x="4066691" y="3491317"/>
                  <a:pt x="4128733" y="3433194"/>
                </a:cubicBezTo>
                <a:cubicBezTo>
                  <a:pt x="4212979" y="3355805"/>
                  <a:pt x="4299257" y="3280998"/>
                  <a:pt x="4387383" y="3208858"/>
                </a:cubicBezTo>
                <a:lnTo>
                  <a:pt x="4621162" y="3028304"/>
                </a:lnTo>
                <a:lnTo>
                  <a:pt x="4657131" y="3000524"/>
                </a:lnTo>
                <a:cubicBezTo>
                  <a:pt x="5206999" y="2600202"/>
                  <a:pt x="5816929" y="2298973"/>
                  <a:pt x="6447799" y="2115296"/>
                </a:cubicBezTo>
                <a:close/>
                <a:moveTo>
                  <a:pt x="6361593" y="1942887"/>
                </a:moveTo>
                <a:cubicBezTo>
                  <a:pt x="6368123" y="1955948"/>
                  <a:pt x="6375307" y="1969009"/>
                  <a:pt x="6381839" y="1981418"/>
                </a:cubicBezTo>
                <a:cubicBezTo>
                  <a:pt x="5775949" y="2165094"/>
                  <a:pt x="5175569" y="2456037"/>
                  <a:pt x="4621753" y="2849839"/>
                </a:cubicBezTo>
                <a:lnTo>
                  <a:pt x="4621162" y="2850284"/>
                </a:lnTo>
                <a:lnTo>
                  <a:pt x="4348914" y="3055291"/>
                </a:lnTo>
                <a:cubicBezTo>
                  <a:pt x="4259389" y="3126619"/>
                  <a:pt x="4171346" y="3200783"/>
                  <a:pt x="4084977" y="3277764"/>
                </a:cubicBezTo>
                <a:lnTo>
                  <a:pt x="3937141" y="3414164"/>
                </a:lnTo>
                <a:lnTo>
                  <a:pt x="3923505" y="3426745"/>
                </a:lnTo>
                <a:cubicBezTo>
                  <a:pt x="3870769" y="3477114"/>
                  <a:pt x="3819176" y="3528217"/>
                  <a:pt x="3768889" y="3580136"/>
                </a:cubicBezTo>
                <a:cubicBezTo>
                  <a:pt x="3752563" y="3577523"/>
                  <a:pt x="3735583" y="3574911"/>
                  <a:pt x="3718603" y="3573605"/>
                </a:cubicBezTo>
                <a:lnTo>
                  <a:pt x="3883015" y="3408787"/>
                </a:lnTo>
                <a:lnTo>
                  <a:pt x="3883667" y="3408133"/>
                </a:lnTo>
                <a:cubicBezTo>
                  <a:pt x="3940158" y="3353683"/>
                  <a:pt x="3998119" y="3299968"/>
                  <a:pt x="4057548" y="3247069"/>
                </a:cubicBezTo>
                <a:cubicBezTo>
                  <a:pt x="4227184" y="3095883"/>
                  <a:pt x="4404045" y="2954575"/>
                  <a:pt x="4586905" y="2823706"/>
                </a:cubicBezTo>
                <a:lnTo>
                  <a:pt x="4621162" y="2800543"/>
                </a:lnTo>
                <a:lnTo>
                  <a:pt x="4865543" y="2635301"/>
                </a:lnTo>
                <a:cubicBezTo>
                  <a:pt x="5336930" y="2334577"/>
                  <a:pt x="5841991" y="2100848"/>
                  <a:pt x="6361593" y="1942887"/>
                </a:cubicBezTo>
                <a:close/>
                <a:moveTo>
                  <a:pt x="6264939" y="1773087"/>
                </a:moveTo>
                <a:cubicBezTo>
                  <a:pt x="6272775" y="1786148"/>
                  <a:pt x="6280611" y="1799210"/>
                  <a:pt x="6288449" y="1812271"/>
                </a:cubicBezTo>
                <a:cubicBezTo>
                  <a:pt x="5790071" y="1969825"/>
                  <a:pt x="5295776" y="2196512"/>
                  <a:pt x="4826609" y="2490578"/>
                </a:cubicBezTo>
                <a:lnTo>
                  <a:pt x="4621162" y="2626781"/>
                </a:lnTo>
                <a:lnTo>
                  <a:pt x="4548292" y="2675090"/>
                </a:lnTo>
                <a:cubicBezTo>
                  <a:pt x="4364982" y="2803470"/>
                  <a:pt x="4186367" y="2942574"/>
                  <a:pt x="4013792" y="3092290"/>
                </a:cubicBezTo>
                <a:cubicBezTo>
                  <a:pt x="3928239" y="3166414"/>
                  <a:pt x="3845299" y="3242334"/>
                  <a:pt x="3765053" y="3319641"/>
                </a:cubicBezTo>
                <a:lnTo>
                  <a:pt x="3695466" y="3390156"/>
                </a:lnTo>
                <a:lnTo>
                  <a:pt x="3532477" y="3555318"/>
                </a:lnTo>
                <a:cubicBezTo>
                  <a:pt x="3513537" y="3554665"/>
                  <a:pt x="3495251" y="3554012"/>
                  <a:pt x="3476965" y="3552706"/>
                </a:cubicBezTo>
                <a:lnTo>
                  <a:pt x="3641046" y="3384751"/>
                </a:lnTo>
                <a:lnTo>
                  <a:pt x="3722358" y="3301518"/>
                </a:lnTo>
                <a:cubicBezTo>
                  <a:pt x="3807257" y="3219313"/>
                  <a:pt x="3895259" y="3138659"/>
                  <a:pt x="3986363" y="3059637"/>
                </a:cubicBezTo>
                <a:cubicBezTo>
                  <a:pt x="4155836" y="2912696"/>
                  <a:pt x="4331880" y="2775021"/>
                  <a:pt x="4513394" y="2647110"/>
                </a:cubicBezTo>
                <a:lnTo>
                  <a:pt x="4621162" y="2575140"/>
                </a:lnTo>
                <a:lnTo>
                  <a:pt x="4789629" y="2462632"/>
                </a:lnTo>
                <a:cubicBezTo>
                  <a:pt x="5256398" y="2167583"/>
                  <a:pt x="5753908" y="1935130"/>
                  <a:pt x="6264939" y="1773087"/>
                </a:cubicBezTo>
                <a:close/>
                <a:moveTo>
                  <a:pt x="6158487" y="1606555"/>
                </a:moveTo>
                <a:cubicBezTo>
                  <a:pt x="6167630" y="1619616"/>
                  <a:pt x="6176773" y="1632678"/>
                  <a:pt x="6184611" y="1645739"/>
                </a:cubicBezTo>
                <a:cubicBezTo>
                  <a:pt x="5695213" y="1806966"/>
                  <a:pt x="5210152" y="2032480"/>
                  <a:pt x="4747605" y="2320685"/>
                </a:cubicBezTo>
                <a:lnTo>
                  <a:pt x="4621162" y="2403744"/>
                </a:lnTo>
                <a:lnTo>
                  <a:pt x="4621162" y="2403743"/>
                </a:lnTo>
                <a:lnTo>
                  <a:pt x="4472924" y="2501118"/>
                </a:lnTo>
                <a:cubicBezTo>
                  <a:pt x="4291797" y="2626406"/>
                  <a:pt x="4114855" y="2761673"/>
                  <a:pt x="3943260" y="2906818"/>
                </a:cubicBezTo>
                <a:cubicBezTo>
                  <a:pt x="3822768" y="3008697"/>
                  <a:pt x="3707174" y="3113515"/>
                  <a:pt x="3596560" y="3220864"/>
                </a:cubicBezTo>
                <a:lnTo>
                  <a:pt x="3452062" y="3365978"/>
                </a:lnTo>
                <a:lnTo>
                  <a:pt x="3434383" y="3383733"/>
                </a:lnTo>
                <a:cubicBezTo>
                  <a:pt x="3381576" y="3438622"/>
                  <a:pt x="3330024" y="3494092"/>
                  <a:pt x="3279737" y="3550093"/>
                </a:cubicBezTo>
                <a:cubicBezTo>
                  <a:pt x="3259492" y="3550746"/>
                  <a:pt x="3239247" y="3551399"/>
                  <a:pt x="3219654" y="3552052"/>
                </a:cubicBezTo>
                <a:cubicBezTo>
                  <a:pt x="3272227" y="3492623"/>
                  <a:pt x="3326105" y="3433888"/>
                  <a:pt x="3381310" y="3375866"/>
                </a:cubicBezTo>
                <a:lnTo>
                  <a:pt x="3396511" y="3360460"/>
                </a:lnTo>
                <a:lnTo>
                  <a:pt x="3550926" y="3203966"/>
                </a:lnTo>
                <a:cubicBezTo>
                  <a:pt x="3666683" y="3090821"/>
                  <a:pt x="3787829" y="2980616"/>
                  <a:pt x="3914525" y="2873512"/>
                </a:cubicBezTo>
                <a:cubicBezTo>
                  <a:pt x="4083345" y="2730979"/>
                  <a:pt x="4257960" y="2597141"/>
                  <a:pt x="4437433" y="2472404"/>
                </a:cubicBezTo>
                <a:lnTo>
                  <a:pt x="4621162" y="2350994"/>
                </a:lnTo>
                <a:lnTo>
                  <a:pt x="4621162" y="2350995"/>
                </a:lnTo>
                <a:lnTo>
                  <a:pt x="4710168" y="2292178"/>
                </a:lnTo>
                <a:cubicBezTo>
                  <a:pt x="5170406" y="2003347"/>
                  <a:pt x="5658069" y="1772680"/>
                  <a:pt x="6158487" y="1606555"/>
                </a:cubicBezTo>
                <a:close/>
                <a:moveTo>
                  <a:pt x="6042239" y="1442633"/>
                </a:moveTo>
                <a:cubicBezTo>
                  <a:pt x="6052036" y="1455041"/>
                  <a:pt x="6060525" y="1468103"/>
                  <a:pt x="6070322" y="1480511"/>
                </a:cubicBezTo>
                <a:cubicBezTo>
                  <a:pt x="5582558" y="1648677"/>
                  <a:pt x="5106273" y="1876282"/>
                  <a:pt x="4654861" y="2157906"/>
                </a:cubicBezTo>
                <a:lnTo>
                  <a:pt x="4621162" y="2179983"/>
                </a:lnTo>
                <a:lnTo>
                  <a:pt x="4387105" y="2333320"/>
                </a:lnTo>
                <a:cubicBezTo>
                  <a:pt x="4210735" y="2454526"/>
                  <a:pt x="4038772" y="2584201"/>
                  <a:pt x="3872075" y="2721999"/>
                </a:cubicBezTo>
                <a:lnTo>
                  <a:pt x="3734862" y="2840176"/>
                </a:lnTo>
                <a:lnTo>
                  <a:pt x="3678400" y="2829699"/>
                </a:lnTo>
                <a:lnTo>
                  <a:pt x="3843340" y="2687386"/>
                </a:lnTo>
                <a:cubicBezTo>
                  <a:pt x="4010200" y="2549425"/>
                  <a:pt x="4182244" y="2419586"/>
                  <a:pt x="4358656" y="2298197"/>
                </a:cubicBezTo>
                <a:lnTo>
                  <a:pt x="4621162" y="2125958"/>
                </a:lnTo>
                <a:lnTo>
                  <a:pt x="4626447" y="2122490"/>
                </a:lnTo>
                <a:cubicBezTo>
                  <a:pt x="5077884" y="1840343"/>
                  <a:pt x="5554067" y="1612024"/>
                  <a:pt x="6042239" y="1442633"/>
                </a:cubicBezTo>
                <a:close/>
                <a:moveTo>
                  <a:pt x="5916197" y="1283285"/>
                </a:moveTo>
                <a:cubicBezTo>
                  <a:pt x="5926645" y="1295693"/>
                  <a:pt x="5936441" y="1308101"/>
                  <a:pt x="5946891" y="1321163"/>
                </a:cubicBezTo>
                <a:lnTo>
                  <a:pt x="5783235" y="1384056"/>
                </a:lnTo>
                <a:lnTo>
                  <a:pt x="5783232" y="1384056"/>
                </a:lnTo>
                <a:lnTo>
                  <a:pt x="5663721" y="1429984"/>
                </a:lnTo>
                <a:cubicBezTo>
                  <a:pt x="5382048" y="1545222"/>
                  <a:pt x="5105140" y="1679596"/>
                  <a:pt x="4835441" y="1832108"/>
                </a:cubicBezTo>
                <a:lnTo>
                  <a:pt x="4621162" y="1959231"/>
                </a:lnTo>
                <a:lnTo>
                  <a:pt x="4568235" y="1990630"/>
                </a:lnTo>
                <a:cubicBezTo>
                  <a:pt x="4303614" y="2155124"/>
                  <a:pt x="4047017" y="2337422"/>
                  <a:pt x="3800890" y="2536527"/>
                </a:cubicBezTo>
                <a:cubicBezTo>
                  <a:pt x="3698521" y="2619304"/>
                  <a:pt x="3599131" y="2704040"/>
                  <a:pt x="3502793" y="2790592"/>
                </a:cubicBezTo>
                <a:lnTo>
                  <a:pt x="3497034" y="2796046"/>
                </a:lnTo>
                <a:lnTo>
                  <a:pt x="3450164" y="2840432"/>
                </a:lnTo>
                <a:lnTo>
                  <a:pt x="3223002" y="3055555"/>
                </a:lnTo>
                <a:lnTo>
                  <a:pt x="2973453" y="3318437"/>
                </a:lnTo>
                <a:lnTo>
                  <a:pt x="2961945" y="3330559"/>
                </a:lnTo>
                <a:cubicBezTo>
                  <a:pt x="2878097" y="3423806"/>
                  <a:pt x="2797442" y="3518582"/>
                  <a:pt x="2720053" y="3614747"/>
                </a:cubicBezTo>
                <a:cubicBezTo>
                  <a:pt x="2696542" y="3619319"/>
                  <a:pt x="2673685" y="3623890"/>
                  <a:pt x="2650827" y="3628462"/>
                </a:cubicBezTo>
                <a:cubicBezTo>
                  <a:pt x="2730829" y="3527073"/>
                  <a:pt x="2814259" y="3427439"/>
                  <a:pt x="2901066" y="3329631"/>
                </a:cubicBezTo>
                <a:lnTo>
                  <a:pt x="2916867" y="3312816"/>
                </a:lnTo>
                <a:lnTo>
                  <a:pt x="3171572" y="3041759"/>
                </a:lnTo>
                <a:lnTo>
                  <a:pt x="3387751" y="2835986"/>
                </a:lnTo>
                <a:lnTo>
                  <a:pt x="3440693" y="2785592"/>
                </a:lnTo>
                <a:lnTo>
                  <a:pt x="3462036" y="2765276"/>
                </a:lnTo>
                <a:cubicBezTo>
                  <a:pt x="3562151" y="2675060"/>
                  <a:pt x="3665541" y="2586814"/>
                  <a:pt x="3772155" y="2500608"/>
                </a:cubicBezTo>
                <a:cubicBezTo>
                  <a:pt x="4018037" y="2301503"/>
                  <a:pt x="4274389" y="2119113"/>
                  <a:pt x="4538765" y="1954435"/>
                </a:cubicBezTo>
                <a:lnTo>
                  <a:pt x="4621162" y="1905442"/>
                </a:lnTo>
                <a:lnTo>
                  <a:pt x="4805726" y="1795700"/>
                </a:lnTo>
                <a:cubicBezTo>
                  <a:pt x="5075180" y="1642943"/>
                  <a:pt x="5351844" y="1508232"/>
                  <a:pt x="5633271" y="1392565"/>
                </a:cubicBezTo>
                <a:lnTo>
                  <a:pt x="5655303" y="1384055"/>
                </a:lnTo>
                <a:lnTo>
                  <a:pt x="5655306" y="1384055"/>
                </a:lnTo>
                <a:close/>
                <a:moveTo>
                  <a:pt x="5779704" y="1127853"/>
                </a:moveTo>
                <a:cubicBezTo>
                  <a:pt x="5791459" y="1140261"/>
                  <a:pt x="5802561" y="1152670"/>
                  <a:pt x="5814317" y="1165731"/>
                </a:cubicBezTo>
                <a:cubicBezTo>
                  <a:pt x="5722560" y="1200181"/>
                  <a:pt x="5631211" y="1236579"/>
                  <a:pt x="5540347" y="1274896"/>
                </a:cubicBezTo>
                <a:lnTo>
                  <a:pt x="5295153" y="1384055"/>
                </a:lnTo>
                <a:lnTo>
                  <a:pt x="5269286" y="1395571"/>
                </a:lnTo>
                <a:cubicBezTo>
                  <a:pt x="5089650" y="1479817"/>
                  <a:pt x="4912258" y="1571615"/>
                  <a:pt x="4737724" y="1670718"/>
                </a:cubicBezTo>
                <a:lnTo>
                  <a:pt x="4621162" y="1739917"/>
                </a:lnTo>
                <a:lnTo>
                  <a:pt x="4621162" y="1739918"/>
                </a:lnTo>
                <a:lnTo>
                  <a:pt x="4478143" y="1824823"/>
                </a:lnTo>
                <a:cubicBezTo>
                  <a:pt x="4220857" y="1984346"/>
                  <a:pt x="3970689" y="2160033"/>
                  <a:pt x="3729705" y="2351056"/>
                </a:cubicBezTo>
                <a:cubicBezTo>
                  <a:pt x="3603172" y="2451629"/>
                  <a:pt x="3480802" y="2555059"/>
                  <a:pt x="3362749" y="2661102"/>
                </a:cubicBezTo>
                <a:lnTo>
                  <a:pt x="3266281" y="2753231"/>
                </a:lnTo>
                <a:lnTo>
                  <a:pt x="3194075" y="2822190"/>
                </a:lnTo>
                <a:lnTo>
                  <a:pt x="3194074" y="2822190"/>
                </a:lnTo>
                <a:lnTo>
                  <a:pt x="3021691" y="2986820"/>
                </a:lnTo>
                <a:lnTo>
                  <a:pt x="2736856" y="3294935"/>
                </a:lnTo>
                <a:lnTo>
                  <a:pt x="2707451" y="3326743"/>
                </a:lnTo>
                <a:cubicBezTo>
                  <a:pt x="2607275" y="3442255"/>
                  <a:pt x="2511722" y="3559889"/>
                  <a:pt x="2420945" y="3679401"/>
                </a:cubicBezTo>
                <a:cubicBezTo>
                  <a:pt x="2398087" y="3685279"/>
                  <a:pt x="2374577" y="3690504"/>
                  <a:pt x="2351719" y="3696381"/>
                </a:cubicBezTo>
                <a:cubicBezTo>
                  <a:pt x="2445109" y="3570338"/>
                  <a:pt x="2543355" y="3446867"/>
                  <a:pt x="2646378" y="3326069"/>
                </a:cubicBezTo>
                <a:lnTo>
                  <a:pt x="2679950" y="3289282"/>
                </a:lnTo>
                <a:lnTo>
                  <a:pt x="2969690" y="2971799"/>
                </a:lnTo>
                <a:lnTo>
                  <a:pt x="3130180" y="2817637"/>
                </a:lnTo>
                <a:lnTo>
                  <a:pt x="3130181" y="2817637"/>
                </a:lnTo>
                <a:lnTo>
                  <a:pt x="3208410" y="2742493"/>
                </a:lnTo>
                <a:lnTo>
                  <a:pt x="3321166" y="2634183"/>
                </a:lnTo>
                <a:cubicBezTo>
                  <a:pt x="3442965" y="2524487"/>
                  <a:pt x="3569375" y="2417669"/>
                  <a:pt x="3700317" y="2313831"/>
                </a:cubicBezTo>
                <a:cubicBezTo>
                  <a:pt x="3940811" y="2123053"/>
                  <a:pt x="4190398" y="1947612"/>
                  <a:pt x="4447044" y="1788196"/>
                </a:cubicBezTo>
                <a:lnTo>
                  <a:pt x="4621162" y="1684604"/>
                </a:lnTo>
                <a:lnTo>
                  <a:pt x="4621162" y="1684603"/>
                </a:lnTo>
                <a:lnTo>
                  <a:pt x="4705969" y="1634146"/>
                </a:lnTo>
                <a:cubicBezTo>
                  <a:pt x="4793011" y="1584595"/>
                  <a:pt x="4880763" y="1536849"/>
                  <a:pt x="4969149" y="1490935"/>
                </a:cubicBezTo>
                <a:lnTo>
                  <a:pt x="5184963" y="1384055"/>
                </a:lnTo>
                <a:lnTo>
                  <a:pt x="5236132" y="1358714"/>
                </a:lnTo>
                <a:cubicBezTo>
                  <a:pt x="5415289" y="1274263"/>
                  <a:pt x="5596680" y="1197242"/>
                  <a:pt x="5779704" y="1127853"/>
                </a:cubicBezTo>
                <a:close/>
                <a:moveTo>
                  <a:pt x="5633415" y="977647"/>
                </a:moveTo>
                <a:cubicBezTo>
                  <a:pt x="5645824" y="990056"/>
                  <a:pt x="5658232" y="1002464"/>
                  <a:pt x="5671293" y="1014873"/>
                </a:cubicBezTo>
                <a:cubicBezTo>
                  <a:pt x="5406553" y="1118711"/>
                  <a:pt x="5145212" y="1238070"/>
                  <a:pt x="4888990" y="1372364"/>
                </a:cubicBezTo>
                <a:lnTo>
                  <a:pt x="4867625" y="1384056"/>
                </a:lnTo>
                <a:lnTo>
                  <a:pt x="4634539" y="1511615"/>
                </a:lnTo>
                <a:lnTo>
                  <a:pt x="4621162" y="1519571"/>
                </a:lnTo>
                <a:lnTo>
                  <a:pt x="4383883" y="1660692"/>
                </a:lnTo>
                <a:cubicBezTo>
                  <a:pt x="4135253" y="1814640"/>
                  <a:pt x="3892892" y="1983132"/>
                  <a:pt x="3658520" y="2165584"/>
                </a:cubicBezTo>
                <a:lnTo>
                  <a:pt x="3646907" y="2174965"/>
                </a:lnTo>
                <a:lnTo>
                  <a:pt x="3434799" y="2346305"/>
                </a:lnTo>
                <a:cubicBezTo>
                  <a:pt x="3361662" y="2407503"/>
                  <a:pt x="3289972" y="2469645"/>
                  <a:pt x="3219756" y="2532681"/>
                </a:cubicBezTo>
                <a:lnTo>
                  <a:pt x="3029779" y="2709348"/>
                </a:lnTo>
                <a:lnTo>
                  <a:pt x="3013561" y="2724430"/>
                </a:lnTo>
                <a:lnTo>
                  <a:pt x="2934178" y="2803676"/>
                </a:lnTo>
                <a:lnTo>
                  <a:pt x="2816381" y="2921269"/>
                </a:lnTo>
                <a:cubicBezTo>
                  <a:pt x="2752176" y="2987698"/>
                  <a:pt x="2689501" y="3054929"/>
                  <a:pt x="2628385" y="3122913"/>
                </a:cubicBezTo>
                <a:lnTo>
                  <a:pt x="2499738" y="3271382"/>
                </a:lnTo>
                <a:lnTo>
                  <a:pt x="2449742" y="3329081"/>
                </a:lnTo>
                <a:cubicBezTo>
                  <a:pt x="2333801" y="3467971"/>
                  <a:pt x="2224207" y="3609687"/>
                  <a:pt x="2121184" y="3753852"/>
                </a:cubicBezTo>
                <a:cubicBezTo>
                  <a:pt x="2098327" y="3759730"/>
                  <a:pt x="2075469" y="3765608"/>
                  <a:pt x="2052611" y="3771485"/>
                </a:cubicBezTo>
                <a:cubicBezTo>
                  <a:pt x="2158572" y="3619809"/>
                  <a:pt x="2271064" y="3471603"/>
                  <a:pt x="2389944" y="3327009"/>
                </a:cubicBezTo>
                <a:lnTo>
                  <a:pt x="2442372" y="3265684"/>
                </a:lnTo>
                <a:lnTo>
                  <a:pt x="2573037" y="3112845"/>
                </a:lnTo>
                <a:cubicBezTo>
                  <a:pt x="2635653" y="3042372"/>
                  <a:pt x="2699848" y="2972820"/>
                  <a:pt x="2765605" y="2904207"/>
                </a:cubicBezTo>
                <a:lnTo>
                  <a:pt x="2870144" y="2799114"/>
                </a:lnTo>
                <a:lnTo>
                  <a:pt x="2967540" y="2701201"/>
                </a:lnTo>
                <a:lnTo>
                  <a:pt x="2970578" y="2698363"/>
                </a:lnTo>
                <a:lnTo>
                  <a:pt x="3178735" y="2503935"/>
                </a:lnTo>
                <a:cubicBezTo>
                  <a:pt x="3322595" y="2374362"/>
                  <a:pt x="3472557" y="2248687"/>
                  <a:pt x="3628479" y="2127052"/>
                </a:cubicBezTo>
                <a:cubicBezTo>
                  <a:pt x="3939995" y="1884763"/>
                  <a:pt x="4265389" y="1666801"/>
                  <a:pt x="4600824" y="1474716"/>
                </a:cubicBezTo>
                <a:lnTo>
                  <a:pt x="4621162" y="1463545"/>
                </a:lnTo>
                <a:lnTo>
                  <a:pt x="4765876" y="1384056"/>
                </a:lnTo>
                <a:lnTo>
                  <a:pt x="4854223" y="1335529"/>
                </a:lnTo>
                <a:cubicBezTo>
                  <a:pt x="5109385" y="1201243"/>
                  <a:pt x="5369655" y="1081731"/>
                  <a:pt x="5633415" y="977647"/>
                </a:cubicBezTo>
                <a:close/>
                <a:moveTo>
                  <a:pt x="5476025" y="832665"/>
                </a:moveTo>
                <a:cubicBezTo>
                  <a:pt x="5489739" y="844420"/>
                  <a:pt x="5503453" y="856828"/>
                  <a:pt x="5517169" y="869237"/>
                </a:cubicBezTo>
                <a:cubicBezTo>
                  <a:pt x="4842543" y="1145486"/>
                  <a:pt x="4190775" y="1518389"/>
                  <a:pt x="3587988" y="1980764"/>
                </a:cubicBezTo>
                <a:cubicBezTo>
                  <a:pt x="3322024" y="2184277"/>
                  <a:pt x="3072223" y="2399821"/>
                  <a:pt x="2839826" y="2625364"/>
                </a:cubicBezTo>
                <a:lnTo>
                  <a:pt x="2799058" y="2666537"/>
                </a:lnTo>
                <a:lnTo>
                  <a:pt x="2681120" y="2785647"/>
                </a:lnTo>
                <a:lnTo>
                  <a:pt x="2616047" y="2781012"/>
                </a:lnTo>
                <a:lnTo>
                  <a:pt x="2739582" y="2655501"/>
                </a:lnTo>
                <a:lnTo>
                  <a:pt x="2794896" y="2599302"/>
                </a:lnTo>
                <a:cubicBezTo>
                  <a:pt x="3031579" y="2368525"/>
                  <a:pt x="3285941" y="2148848"/>
                  <a:pt x="3557293" y="1940926"/>
                </a:cubicBezTo>
                <a:cubicBezTo>
                  <a:pt x="4156815" y="1481164"/>
                  <a:pt x="4804665" y="1108914"/>
                  <a:pt x="5476025" y="832665"/>
                </a:cubicBezTo>
                <a:close/>
                <a:moveTo>
                  <a:pt x="5306225" y="693562"/>
                </a:moveTo>
                <a:cubicBezTo>
                  <a:pt x="5321899" y="705317"/>
                  <a:pt x="5336920" y="717725"/>
                  <a:pt x="5352593" y="730134"/>
                </a:cubicBezTo>
                <a:cubicBezTo>
                  <a:pt x="4712581" y="1001811"/>
                  <a:pt x="4093467" y="1359694"/>
                  <a:pt x="3516803" y="1795292"/>
                </a:cubicBezTo>
                <a:cubicBezTo>
                  <a:pt x="3214348" y="2023296"/>
                  <a:pt x="2931639" y="2266177"/>
                  <a:pt x="2670327" y="2521319"/>
                </a:cubicBezTo>
                <a:lnTo>
                  <a:pt x="2569660" y="2623973"/>
                </a:lnTo>
                <a:lnTo>
                  <a:pt x="2428743" y="2767669"/>
                </a:lnTo>
                <a:lnTo>
                  <a:pt x="2428742" y="2767669"/>
                </a:lnTo>
                <a:lnTo>
                  <a:pt x="2416210" y="2780449"/>
                </a:lnTo>
                <a:cubicBezTo>
                  <a:pt x="2333923" y="2868124"/>
                  <a:pt x="2254074" y="2957064"/>
                  <a:pt x="2176726" y="3047172"/>
                </a:cubicBezTo>
                <a:lnTo>
                  <a:pt x="2031038" y="3224824"/>
                </a:lnTo>
                <a:lnTo>
                  <a:pt x="1952242" y="3320906"/>
                </a:lnTo>
                <a:cubicBezTo>
                  <a:pt x="1807667" y="3505603"/>
                  <a:pt x="1673338" y="3694585"/>
                  <a:pt x="1549744" y="3887078"/>
                </a:cubicBezTo>
                <a:cubicBezTo>
                  <a:pt x="1528193" y="3890996"/>
                  <a:pt x="1506641" y="3894915"/>
                  <a:pt x="1485743" y="3898180"/>
                </a:cubicBezTo>
                <a:cubicBezTo>
                  <a:pt x="1613256" y="3696544"/>
                  <a:pt x="1750932" y="3500256"/>
                  <a:pt x="1898496" y="3309610"/>
                </a:cubicBezTo>
                <a:lnTo>
                  <a:pt x="1972093" y="3218968"/>
                </a:lnTo>
                <a:lnTo>
                  <a:pt x="2127224" y="3027910"/>
                </a:lnTo>
                <a:lnTo>
                  <a:pt x="2363347" y="2763010"/>
                </a:lnTo>
                <a:lnTo>
                  <a:pt x="2363348" y="2763010"/>
                </a:lnTo>
                <a:lnTo>
                  <a:pt x="2370577" y="2754899"/>
                </a:lnTo>
                <a:lnTo>
                  <a:pt x="2509295" y="2612772"/>
                </a:lnTo>
                <a:lnTo>
                  <a:pt x="2628348" y="2490794"/>
                </a:lnTo>
                <a:cubicBezTo>
                  <a:pt x="2893260" y="2231218"/>
                  <a:pt x="3179491" y="1985336"/>
                  <a:pt x="3486109" y="1754149"/>
                </a:cubicBezTo>
                <a:cubicBezTo>
                  <a:pt x="4058201" y="1322469"/>
                  <a:pt x="4672091" y="965892"/>
                  <a:pt x="5306225" y="693562"/>
                </a:cubicBezTo>
                <a:close/>
                <a:moveTo>
                  <a:pt x="5125324" y="561640"/>
                </a:moveTo>
                <a:cubicBezTo>
                  <a:pt x="5141651" y="573396"/>
                  <a:pt x="5158631" y="584498"/>
                  <a:pt x="5174957" y="596906"/>
                </a:cubicBezTo>
                <a:cubicBezTo>
                  <a:pt x="4574783" y="863359"/>
                  <a:pt x="3992894" y="1202956"/>
                  <a:pt x="3445618" y="1609819"/>
                </a:cubicBezTo>
                <a:cubicBezTo>
                  <a:pt x="3109612" y="1859619"/>
                  <a:pt x="2796565" y="2127144"/>
                  <a:pt x="2508613" y="2409086"/>
                </a:cubicBezTo>
                <a:lnTo>
                  <a:pt x="2340525" y="2581456"/>
                </a:lnTo>
                <a:lnTo>
                  <a:pt x="2278613" y="2569968"/>
                </a:lnTo>
                <a:lnTo>
                  <a:pt x="2492430" y="2351725"/>
                </a:lnTo>
                <a:cubicBezTo>
                  <a:pt x="2776727" y="2074592"/>
                  <a:pt x="3084386" y="1812762"/>
                  <a:pt x="3414270" y="1567370"/>
                </a:cubicBezTo>
                <a:cubicBezTo>
                  <a:pt x="3955669" y="1165078"/>
                  <a:pt x="4531027" y="828746"/>
                  <a:pt x="5125324" y="561640"/>
                </a:cubicBezTo>
                <a:close/>
                <a:moveTo>
                  <a:pt x="1440028" y="492416"/>
                </a:moveTo>
                <a:cubicBezTo>
                  <a:pt x="1063204" y="813727"/>
                  <a:pt x="711197" y="1152671"/>
                  <a:pt x="384661" y="1506635"/>
                </a:cubicBezTo>
                <a:cubicBezTo>
                  <a:pt x="626298" y="1126548"/>
                  <a:pt x="979611" y="765399"/>
                  <a:pt x="1440028" y="492416"/>
                </a:cubicBezTo>
                <a:close/>
                <a:moveTo>
                  <a:pt x="4930055" y="438210"/>
                </a:moveTo>
                <a:cubicBezTo>
                  <a:pt x="4948341" y="449312"/>
                  <a:pt x="4966627" y="460414"/>
                  <a:pt x="4984913" y="471516"/>
                </a:cubicBezTo>
                <a:cubicBezTo>
                  <a:pt x="4427841" y="730133"/>
                  <a:pt x="3887096" y="1048831"/>
                  <a:pt x="3374433" y="1424347"/>
                </a:cubicBezTo>
                <a:cubicBezTo>
                  <a:pt x="3008549" y="1692759"/>
                  <a:pt x="2668654" y="1981376"/>
                  <a:pt x="2357161" y="2286374"/>
                </a:cubicBezTo>
                <a:lnTo>
                  <a:pt x="2111412" y="2538944"/>
                </a:lnTo>
                <a:lnTo>
                  <a:pt x="2049184" y="2527397"/>
                </a:lnTo>
                <a:lnTo>
                  <a:pt x="2093918" y="2477914"/>
                </a:lnTo>
                <a:cubicBezTo>
                  <a:pt x="2467640" y="2083459"/>
                  <a:pt x="2884627" y="1716923"/>
                  <a:pt x="3342432" y="1381244"/>
                </a:cubicBezTo>
                <a:cubicBezTo>
                  <a:pt x="3847911" y="1010953"/>
                  <a:pt x="4380819" y="695520"/>
                  <a:pt x="4930055" y="438210"/>
                </a:cubicBezTo>
                <a:close/>
                <a:moveTo>
                  <a:pt x="4718459" y="324576"/>
                </a:moveTo>
                <a:cubicBezTo>
                  <a:pt x="4739357" y="334373"/>
                  <a:pt x="4759603" y="345475"/>
                  <a:pt x="4780501" y="355924"/>
                </a:cubicBezTo>
                <a:cubicBezTo>
                  <a:pt x="4271103" y="602132"/>
                  <a:pt x="3775420" y="897320"/>
                  <a:pt x="3303248" y="1239529"/>
                </a:cubicBezTo>
                <a:cubicBezTo>
                  <a:pt x="2782421" y="1616678"/>
                  <a:pt x="2311229" y="2033663"/>
                  <a:pt x="1896609" y="2480364"/>
                </a:cubicBezTo>
                <a:lnTo>
                  <a:pt x="1882418" y="2496455"/>
                </a:lnTo>
                <a:lnTo>
                  <a:pt x="1689655" y="2715019"/>
                </a:lnTo>
                <a:lnTo>
                  <a:pt x="1689654" y="2715019"/>
                </a:lnTo>
                <a:lnTo>
                  <a:pt x="1596359" y="2820801"/>
                </a:lnTo>
                <a:lnTo>
                  <a:pt x="1330810" y="3155268"/>
                </a:lnTo>
                <a:lnTo>
                  <a:pt x="1317975" y="3171434"/>
                </a:lnTo>
                <a:cubicBezTo>
                  <a:pt x="1139818" y="3408377"/>
                  <a:pt x="976672" y="3651482"/>
                  <a:pt x="829404" y="3899486"/>
                </a:cubicBezTo>
                <a:cubicBezTo>
                  <a:pt x="811771" y="3894915"/>
                  <a:pt x="794791" y="3890996"/>
                  <a:pt x="777811" y="3885772"/>
                </a:cubicBezTo>
                <a:cubicBezTo>
                  <a:pt x="830057" y="3798260"/>
                  <a:pt x="883609" y="3710749"/>
                  <a:pt x="939773" y="3624543"/>
                </a:cubicBezTo>
                <a:cubicBezTo>
                  <a:pt x="1014142" y="3509113"/>
                  <a:pt x="1091480" y="3395336"/>
                  <a:pt x="1171742" y="3283256"/>
                </a:cubicBezTo>
                <a:lnTo>
                  <a:pt x="1272552" y="3149481"/>
                </a:lnTo>
                <a:lnTo>
                  <a:pt x="1421252" y="2952156"/>
                </a:lnTo>
                <a:lnTo>
                  <a:pt x="1622528" y="2710236"/>
                </a:lnTo>
                <a:lnTo>
                  <a:pt x="1622529" y="2710236"/>
                </a:lnTo>
                <a:lnTo>
                  <a:pt x="1688028" y="2631510"/>
                </a:lnTo>
                <a:lnTo>
                  <a:pt x="1821956" y="2485236"/>
                </a:lnTo>
                <a:lnTo>
                  <a:pt x="1971794" y="2321586"/>
                </a:lnTo>
                <a:cubicBezTo>
                  <a:pt x="2361352" y="1915621"/>
                  <a:pt x="2795483" y="1538962"/>
                  <a:pt x="3271247" y="1194467"/>
                </a:cubicBezTo>
                <a:cubicBezTo>
                  <a:pt x="3734277" y="859442"/>
                  <a:pt x="4220163" y="568172"/>
                  <a:pt x="4718459" y="324576"/>
                </a:cubicBezTo>
                <a:close/>
                <a:moveTo>
                  <a:pt x="4490536" y="221390"/>
                </a:moveTo>
                <a:cubicBezTo>
                  <a:pt x="4513393" y="231186"/>
                  <a:pt x="4535598" y="240982"/>
                  <a:pt x="4558456" y="250125"/>
                </a:cubicBezTo>
                <a:cubicBezTo>
                  <a:pt x="4103263" y="480659"/>
                  <a:pt x="3659173" y="749072"/>
                  <a:pt x="3232716" y="1054056"/>
                </a:cubicBezTo>
                <a:cubicBezTo>
                  <a:pt x="2685113" y="1445899"/>
                  <a:pt x="2189757" y="1880354"/>
                  <a:pt x="1754075" y="2346565"/>
                </a:cubicBezTo>
                <a:lnTo>
                  <a:pt x="1658004" y="2454814"/>
                </a:lnTo>
                <a:lnTo>
                  <a:pt x="1442687" y="2697424"/>
                </a:lnTo>
                <a:lnTo>
                  <a:pt x="1438619" y="2702008"/>
                </a:lnTo>
                <a:cubicBezTo>
                  <a:pt x="1337274" y="2822361"/>
                  <a:pt x="1239774" y="2944529"/>
                  <a:pt x="1146237" y="3068341"/>
                </a:cubicBezTo>
                <a:lnTo>
                  <a:pt x="1100506" y="3132391"/>
                </a:lnTo>
                <a:lnTo>
                  <a:pt x="877626" y="3444547"/>
                </a:lnTo>
                <a:cubicBezTo>
                  <a:pt x="792128" y="3571482"/>
                  <a:pt x="710708" y="3699892"/>
                  <a:pt x="633482" y="3829608"/>
                </a:cubicBezTo>
                <a:cubicBezTo>
                  <a:pt x="617808" y="3822424"/>
                  <a:pt x="602787" y="3813934"/>
                  <a:pt x="587113" y="3805444"/>
                </a:cubicBezTo>
                <a:cubicBezTo>
                  <a:pt x="647196" y="3705524"/>
                  <a:pt x="709238" y="3605604"/>
                  <a:pt x="773893" y="3506337"/>
                </a:cubicBezTo>
                <a:cubicBezTo>
                  <a:pt x="851690" y="3387397"/>
                  <a:pt x="932518" y="3270191"/>
                  <a:pt x="1016331" y="3154766"/>
                </a:cubicBezTo>
                <a:lnTo>
                  <a:pt x="1038150" y="3126197"/>
                </a:lnTo>
                <a:lnTo>
                  <a:pt x="1276678" y="2813878"/>
                </a:lnTo>
                <a:lnTo>
                  <a:pt x="1378640" y="2692862"/>
                </a:lnTo>
                <a:lnTo>
                  <a:pt x="1554658" y="2483950"/>
                </a:lnTo>
                <a:lnTo>
                  <a:pt x="1592861" y="2442726"/>
                </a:lnTo>
                <a:lnTo>
                  <a:pt x="1849995" y="2165256"/>
                </a:lnTo>
                <a:cubicBezTo>
                  <a:pt x="2255227" y="1747944"/>
                  <a:pt x="2706011" y="1361326"/>
                  <a:pt x="3199409" y="1008341"/>
                </a:cubicBezTo>
                <a:cubicBezTo>
                  <a:pt x="3614764" y="711194"/>
                  <a:pt x="4047099" y="448006"/>
                  <a:pt x="4490536" y="221390"/>
                </a:cubicBezTo>
                <a:close/>
                <a:moveTo>
                  <a:pt x="2141429" y="178941"/>
                </a:moveTo>
                <a:cubicBezTo>
                  <a:pt x="1355781" y="772582"/>
                  <a:pt x="664176" y="1441327"/>
                  <a:pt x="81634" y="2162317"/>
                </a:cubicBezTo>
                <a:cubicBezTo>
                  <a:pt x="97961" y="2107459"/>
                  <a:pt x="116247" y="2052601"/>
                  <a:pt x="137146" y="1997743"/>
                </a:cubicBezTo>
                <a:cubicBezTo>
                  <a:pt x="665482" y="1360346"/>
                  <a:pt x="1268923" y="775194"/>
                  <a:pt x="1943548" y="248166"/>
                </a:cubicBezTo>
                <a:cubicBezTo>
                  <a:pt x="2008202" y="224002"/>
                  <a:pt x="2074163" y="200492"/>
                  <a:pt x="2141429" y="178941"/>
                </a:cubicBezTo>
                <a:close/>
                <a:moveTo>
                  <a:pt x="4241062" y="133227"/>
                </a:moveTo>
                <a:cubicBezTo>
                  <a:pt x="4266531" y="141717"/>
                  <a:pt x="4292001" y="149553"/>
                  <a:pt x="4317471" y="158043"/>
                </a:cubicBezTo>
                <a:cubicBezTo>
                  <a:pt x="3921709" y="367026"/>
                  <a:pt x="3535089" y="604091"/>
                  <a:pt x="3161531" y="868585"/>
                </a:cubicBezTo>
                <a:cubicBezTo>
                  <a:pt x="2594336" y="1269571"/>
                  <a:pt x="2080530" y="1715292"/>
                  <a:pt x="1627950" y="2194238"/>
                </a:cubicBezTo>
                <a:lnTo>
                  <a:pt x="1431753" y="2412834"/>
                </a:lnTo>
                <a:lnTo>
                  <a:pt x="1300117" y="2559497"/>
                </a:lnTo>
                <a:lnTo>
                  <a:pt x="1202553" y="2680318"/>
                </a:lnTo>
                <a:lnTo>
                  <a:pt x="995978" y="2936136"/>
                </a:lnTo>
                <a:lnTo>
                  <a:pt x="870617" y="3109556"/>
                </a:lnTo>
                <a:lnTo>
                  <a:pt x="716269" y="3323077"/>
                </a:lnTo>
                <a:lnTo>
                  <a:pt x="653537" y="3420710"/>
                </a:lnTo>
                <a:lnTo>
                  <a:pt x="461723" y="3719240"/>
                </a:lnTo>
                <a:cubicBezTo>
                  <a:pt x="448009" y="3708137"/>
                  <a:pt x="434294" y="3697035"/>
                  <a:pt x="421233" y="3685280"/>
                </a:cubicBezTo>
                <a:cubicBezTo>
                  <a:pt x="481315" y="3585360"/>
                  <a:pt x="544011" y="3486746"/>
                  <a:pt x="608665" y="3388786"/>
                </a:cubicBezTo>
                <a:lnTo>
                  <a:pt x="807752" y="3103312"/>
                </a:lnTo>
                <a:lnTo>
                  <a:pt x="861171" y="3026713"/>
                </a:lnTo>
                <a:cubicBezTo>
                  <a:pt x="948429" y="2907878"/>
                  <a:pt x="1038760" y="2790915"/>
                  <a:pt x="1132114" y="2675867"/>
                </a:cubicBezTo>
                <a:lnTo>
                  <a:pt x="1132569" y="2675333"/>
                </a:lnTo>
                <a:lnTo>
                  <a:pt x="1366498" y="2400725"/>
                </a:lnTo>
                <a:lnTo>
                  <a:pt x="1421195" y="2336516"/>
                </a:lnTo>
                <a:cubicBezTo>
                  <a:pt x="1917945" y="1780660"/>
                  <a:pt x="2489028" y="1273815"/>
                  <a:pt x="3128224" y="821564"/>
                </a:cubicBezTo>
                <a:cubicBezTo>
                  <a:pt x="3488068" y="566866"/>
                  <a:pt x="3860973" y="336985"/>
                  <a:pt x="4241062" y="133227"/>
                </a:cubicBezTo>
                <a:close/>
                <a:moveTo>
                  <a:pt x="3966771" y="62694"/>
                </a:moveTo>
                <a:cubicBezTo>
                  <a:pt x="3996159" y="69225"/>
                  <a:pt x="4024241" y="75102"/>
                  <a:pt x="4052977" y="82286"/>
                </a:cubicBezTo>
                <a:cubicBezTo>
                  <a:pt x="3725133" y="263840"/>
                  <a:pt x="3403821" y="464333"/>
                  <a:pt x="3090346" y="683111"/>
                </a:cubicBezTo>
                <a:cubicBezTo>
                  <a:pt x="2510416" y="1088995"/>
                  <a:pt x="1984038" y="1540104"/>
                  <a:pt x="1518723" y="2025254"/>
                </a:cubicBezTo>
                <a:lnTo>
                  <a:pt x="1203890" y="2370552"/>
                </a:lnTo>
                <a:lnTo>
                  <a:pt x="1141512" y="2358978"/>
                </a:lnTo>
                <a:lnTo>
                  <a:pt x="1287687" y="2189242"/>
                </a:lnTo>
                <a:cubicBezTo>
                  <a:pt x="1803341" y="1618309"/>
                  <a:pt x="2394985" y="1098302"/>
                  <a:pt x="3057039" y="635437"/>
                </a:cubicBezTo>
                <a:cubicBezTo>
                  <a:pt x="3352881" y="427761"/>
                  <a:pt x="3656561" y="237064"/>
                  <a:pt x="3966771" y="62694"/>
                </a:cubicBezTo>
                <a:close/>
                <a:moveTo>
                  <a:pt x="2637113" y="58776"/>
                </a:moveTo>
                <a:cubicBezTo>
                  <a:pt x="1853424" y="605886"/>
                  <a:pt x="1156430" y="1227936"/>
                  <a:pt x="561011" y="1902885"/>
                </a:cubicBezTo>
                <a:lnTo>
                  <a:pt x="306246" y="2203994"/>
                </a:lnTo>
                <a:lnTo>
                  <a:pt x="238927" y="2191503"/>
                </a:lnTo>
                <a:lnTo>
                  <a:pt x="273866" y="2147077"/>
                </a:lnTo>
                <a:cubicBezTo>
                  <a:pt x="901548" y="1380388"/>
                  <a:pt x="1641419" y="690949"/>
                  <a:pt x="2484293" y="87511"/>
                </a:cubicBezTo>
                <a:cubicBezTo>
                  <a:pt x="2534580" y="77062"/>
                  <a:pt x="2585519" y="67265"/>
                  <a:pt x="2637113" y="58776"/>
                </a:cubicBezTo>
                <a:close/>
                <a:moveTo>
                  <a:pt x="3661132" y="15020"/>
                </a:moveTo>
                <a:cubicBezTo>
                  <a:pt x="3693786" y="18938"/>
                  <a:pt x="3727093" y="22204"/>
                  <a:pt x="3759747" y="27428"/>
                </a:cubicBezTo>
                <a:cubicBezTo>
                  <a:pt x="3508966" y="173063"/>
                  <a:pt x="3261451" y="330453"/>
                  <a:pt x="3019161" y="497639"/>
                </a:cubicBezTo>
                <a:cubicBezTo>
                  <a:pt x="2286085" y="1005810"/>
                  <a:pt x="1634899" y="1584136"/>
                  <a:pt x="1079633" y="2211568"/>
                </a:cubicBezTo>
                <a:lnTo>
                  <a:pt x="980716" y="2329142"/>
                </a:lnTo>
                <a:lnTo>
                  <a:pt x="758096" y="2593753"/>
                </a:lnTo>
                <a:lnTo>
                  <a:pt x="718615" y="2645843"/>
                </a:lnTo>
                <a:lnTo>
                  <a:pt x="652083" y="2641103"/>
                </a:lnTo>
                <a:lnTo>
                  <a:pt x="842884" y="2399576"/>
                </a:lnTo>
                <a:lnTo>
                  <a:pt x="914809" y="2316913"/>
                </a:lnTo>
                <a:lnTo>
                  <a:pt x="1154317" y="2041648"/>
                </a:lnTo>
                <a:cubicBezTo>
                  <a:pt x="1688951" y="1455613"/>
                  <a:pt x="2301106" y="922544"/>
                  <a:pt x="2985201" y="448659"/>
                </a:cubicBezTo>
                <a:cubicBezTo>
                  <a:pt x="3206593" y="295187"/>
                  <a:pt x="3431903" y="150859"/>
                  <a:pt x="3661132" y="15020"/>
                </a:cubicBezTo>
                <a:close/>
                <a:moveTo>
                  <a:pt x="3054427" y="9142"/>
                </a:moveTo>
                <a:cubicBezTo>
                  <a:pt x="2994997" y="47673"/>
                  <a:pt x="2936220" y="87511"/>
                  <a:pt x="2877443" y="127348"/>
                </a:cubicBezTo>
                <a:cubicBezTo>
                  <a:pt x="2006569" y="719031"/>
                  <a:pt x="1242228" y="1405123"/>
                  <a:pt x="605083" y="2154491"/>
                </a:cubicBezTo>
                <a:lnTo>
                  <a:pt x="531131" y="2245722"/>
                </a:lnTo>
                <a:lnTo>
                  <a:pt x="297206" y="2534304"/>
                </a:lnTo>
                <a:lnTo>
                  <a:pt x="240304" y="2611769"/>
                </a:lnTo>
                <a:lnTo>
                  <a:pt x="11102" y="2923798"/>
                </a:lnTo>
                <a:cubicBezTo>
                  <a:pt x="7184" y="2895716"/>
                  <a:pt x="3918" y="2866981"/>
                  <a:pt x="653" y="2838246"/>
                </a:cubicBezTo>
                <a:lnTo>
                  <a:pt x="172381" y="2606930"/>
                </a:lnTo>
                <a:lnTo>
                  <a:pt x="291155" y="2446943"/>
                </a:lnTo>
                <a:lnTo>
                  <a:pt x="465538" y="2233551"/>
                </a:lnTo>
                <a:lnTo>
                  <a:pt x="600675" y="2068183"/>
                </a:lnTo>
                <a:cubicBezTo>
                  <a:pt x="1238555" y="1323407"/>
                  <a:pt x="1988937" y="655682"/>
                  <a:pt x="2842177" y="75755"/>
                </a:cubicBezTo>
                <a:cubicBezTo>
                  <a:pt x="2869607" y="56816"/>
                  <a:pt x="2897689" y="38530"/>
                  <a:pt x="2925118" y="19591"/>
                </a:cubicBezTo>
                <a:cubicBezTo>
                  <a:pt x="2967568" y="15673"/>
                  <a:pt x="3010671" y="12407"/>
                  <a:pt x="3054427" y="9142"/>
                </a:cubicBezTo>
                <a:close/>
                <a:moveTo>
                  <a:pt x="3313044" y="0"/>
                </a:moveTo>
                <a:cubicBezTo>
                  <a:pt x="3339167" y="0"/>
                  <a:pt x="3365943" y="0"/>
                  <a:pt x="3392066" y="0"/>
                </a:cubicBezTo>
                <a:cubicBezTo>
                  <a:pt x="3403821" y="653"/>
                  <a:pt x="3416229" y="653"/>
                  <a:pt x="3428638" y="653"/>
                </a:cubicBezTo>
                <a:cubicBezTo>
                  <a:pt x="3266675" y="100573"/>
                  <a:pt x="3106019" y="203758"/>
                  <a:pt x="2948629" y="312821"/>
                </a:cubicBezTo>
                <a:cubicBezTo>
                  <a:pt x="2213921" y="816911"/>
                  <a:pt x="1557785" y="1389878"/>
                  <a:pt x="994094" y="2011635"/>
                </a:cubicBezTo>
                <a:lnTo>
                  <a:pt x="755964" y="2287441"/>
                </a:lnTo>
                <a:lnTo>
                  <a:pt x="755963" y="2287441"/>
                </a:lnTo>
                <a:lnTo>
                  <a:pt x="667084" y="2390382"/>
                </a:lnTo>
                <a:lnTo>
                  <a:pt x="480821" y="2628903"/>
                </a:lnTo>
                <a:lnTo>
                  <a:pt x="409217" y="2623802"/>
                </a:lnTo>
                <a:lnTo>
                  <a:pt x="687583" y="2274751"/>
                </a:lnTo>
                <a:lnTo>
                  <a:pt x="687584" y="2274751"/>
                </a:lnTo>
                <a:lnTo>
                  <a:pt x="698320" y="2261289"/>
                </a:lnTo>
                <a:cubicBezTo>
                  <a:pt x="1324107" y="1513819"/>
                  <a:pt x="2066163" y="843768"/>
                  <a:pt x="2914016" y="261882"/>
                </a:cubicBezTo>
                <a:cubicBezTo>
                  <a:pt x="3045283" y="171758"/>
                  <a:pt x="3178511" y="84246"/>
                  <a:pt x="3313044" y="0"/>
                </a:cubicBezTo>
                <a:close/>
              </a:path>
            </a:pathLst>
          </a:custGeom>
          <a:solidFill>
            <a:schemeClr val="accent5">
              <a:alpha val="49804"/>
            </a:schemeClr>
          </a:solidFill>
          <a:ln>
            <a:noFill/>
          </a:ln>
          <a:effectLst/>
        </p:spPr>
        <p:txBody>
          <a:bodyPr wrap="square" anchor="ctr">
            <a:noAutofit/>
          </a:bodyPr>
          <a:lstStyle/>
          <a:p>
            <a:endParaRPr lang="en-US" sz="3266" dirty="0">
              <a:latin typeface="Poppins" pitchFamily="2" charset="77"/>
            </a:endParaRPr>
          </a:p>
        </p:txBody>
      </p:sp>
      <p:pic>
        <p:nvPicPr>
          <p:cNvPr id="7170" name="Picture 2" descr="34 ideas de Imágenes Vengadores PNG – Avenger | imagenes vengadores, avenger,  imagenes de los vengadores">
            <a:extLst>
              <a:ext uri="{FF2B5EF4-FFF2-40B4-BE49-F238E27FC236}">
                <a16:creationId xmlns:a16="http://schemas.microsoft.com/office/drawing/2014/main" id="{95E75685-42F6-F04D-8C44-A3A7E8CB6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651" y="62464"/>
            <a:ext cx="4976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EB6DE72-B16C-824E-A508-572B9526BF28}"/>
              </a:ext>
            </a:extLst>
          </p:cNvPr>
          <p:cNvSpPr txBox="1"/>
          <p:nvPr/>
        </p:nvSpPr>
        <p:spPr>
          <a:xfrm>
            <a:off x="5181883" y="4200474"/>
            <a:ext cx="3764093" cy="1690847"/>
          </a:xfrm>
          <a:prstGeom prst="rect">
            <a:avLst/>
          </a:prstGeom>
          <a:noFill/>
        </p:spPr>
        <p:txBody>
          <a:bodyPr wrap="square" rtlCol="0" anchor="b">
            <a:spAutoFit/>
          </a:bodyPr>
          <a:lstStyle/>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Phare </a:t>
            </a:r>
          </a:p>
          <a:p>
            <a:pPr>
              <a:lnSpc>
                <a:spcPts val="6250"/>
              </a:lnSpc>
            </a:pPr>
            <a:r>
              <a:rPr lang="en-US" sz="4800" b="1" dirty="0">
                <a:solidFill>
                  <a:schemeClr val="bg1"/>
                </a:solidFill>
                <a:latin typeface="Poppins" pitchFamily="2" charset="77"/>
                <a:ea typeface="Arimo" panose="020B0604020202020204" pitchFamily="34" charset="0"/>
                <a:cs typeface="Poppins" pitchFamily="2" charset="77"/>
              </a:rPr>
              <a:t>Here</a:t>
            </a:r>
          </a:p>
        </p:txBody>
      </p:sp>
      <p:sp>
        <p:nvSpPr>
          <p:cNvPr id="16" name="TextBox 15">
            <a:extLst>
              <a:ext uri="{FF2B5EF4-FFF2-40B4-BE49-F238E27FC236}">
                <a16:creationId xmlns:a16="http://schemas.microsoft.com/office/drawing/2014/main" id="{EB725786-8067-B34A-9F31-1D18B75C0CB8}"/>
              </a:ext>
            </a:extLst>
          </p:cNvPr>
          <p:cNvSpPr txBox="1"/>
          <p:nvPr/>
        </p:nvSpPr>
        <p:spPr>
          <a:xfrm>
            <a:off x="5181883" y="5741579"/>
            <a:ext cx="6299200" cy="579646"/>
          </a:xfrm>
          <a:prstGeom prst="rect">
            <a:avLst/>
          </a:prstGeom>
          <a:noFill/>
        </p:spPr>
        <p:txBody>
          <a:bodyPr wrap="square" rtlCol="0">
            <a:spAutoFit/>
          </a:bodyPr>
          <a:lstStyle/>
          <a:p>
            <a:pPr lvl="0">
              <a:lnSpc>
                <a:spcPts val="1850"/>
              </a:lnSpc>
            </a:pPr>
            <a:r>
              <a:rPr lang="en-US" sz="1600" dirty="0">
                <a:solidFill>
                  <a:schemeClr val="bg1"/>
                </a:solidFill>
                <a:latin typeface="Lato Light" panose="020F0302020204030203" pitchFamily="34" charset="77"/>
                <a:ea typeface="Lato Light" panose="020F0502020204030203" pitchFamily="34" charset="0"/>
                <a:cs typeface="Calibri Light" panose="020F0302020204030204" pitchFamily="34" charset="0"/>
              </a:rPr>
              <a:t>You can do whatever you want, go a impress your audience with an amazing presentation. </a:t>
            </a:r>
          </a:p>
        </p:txBody>
      </p:sp>
      <p:sp>
        <p:nvSpPr>
          <p:cNvPr id="6" name="Picture Placeholder 5">
            <a:extLst>
              <a:ext uri="{FF2B5EF4-FFF2-40B4-BE49-F238E27FC236}">
                <a16:creationId xmlns:a16="http://schemas.microsoft.com/office/drawing/2014/main" id="{027C9648-B10C-0748-B9C6-2735B60154F1}"/>
              </a:ext>
            </a:extLst>
          </p:cNvPr>
          <p:cNvSpPr>
            <a:spLocks noGrp="1"/>
          </p:cNvSpPr>
          <p:nvPr>
            <p:ph type="pic" sz="quarter" idx="10"/>
          </p:nvPr>
        </p:nvSpPr>
        <p:spPr/>
        <p:txBody>
          <a:bodyPr/>
          <a:lstStyle/>
          <a:p>
            <a:endParaRPr lang="es-CO"/>
          </a:p>
        </p:txBody>
      </p:sp>
      <p:pic>
        <p:nvPicPr>
          <p:cNvPr id="11" name="Picture 10">
            <a:extLst>
              <a:ext uri="{FF2B5EF4-FFF2-40B4-BE49-F238E27FC236}">
                <a16:creationId xmlns:a16="http://schemas.microsoft.com/office/drawing/2014/main" id="{16A1CEC5-346B-5F4F-A203-0A4EEEAA1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471" y="4028935"/>
            <a:ext cx="3644900" cy="3302000"/>
          </a:xfrm>
          <a:prstGeom prst="rect">
            <a:avLst/>
          </a:prstGeom>
        </p:spPr>
      </p:pic>
    </p:spTree>
    <p:extLst>
      <p:ext uri="{BB962C8B-B14F-4D97-AF65-F5344CB8AC3E}">
        <p14:creationId xmlns:p14="http://schemas.microsoft.com/office/powerpoint/2010/main" val="1139059983"/>
      </p:ext>
    </p:extLst>
  </p:cSld>
  <p:clrMapOvr>
    <a:masterClrMapping/>
  </p:clrMapOvr>
</p:sld>
</file>

<file path=ppt/theme/theme1.xml><?xml version="1.0" encoding="utf-8"?>
<a:theme xmlns:a="http://schemas.openxmlformats.org/drawingml/2006/main" name="Tema de Office">
  <a:themeElements>
    <a:clrScheme name="Comic Themes">
      <a:dk1>
        <a:srgbClr val="000000"/>
      </a:dk1>
      <a:lt1>
        <a:srgbClr val="FFFFFF"/>
      </a:lt1>
      <a:dk2>
        <a:srgbClr val="B346E0"/>
      </a:dk2>
      <a:lt2>
        <a:srgbClr val="E7E6E6"/>
      </a:lt2>
      <a:accent1>
        <a:srgbClr val="109ED1"/>
      </a:accent1>
      <a:accent2>
        <a:srgbClr val="00659C"/>
      </a:accent2>
      <a:accent3>
        <a:srgbClr val="5E08C0"/>
      </a:accent3>
      <a:accent4>
        <a:srgbClr val="170048"/>
      </a:accent4>
      <a:accent5>
        <a:srgbClr val="E314C0"/>
      </a:accent5>
      <a:accent6>
        <a:srgbClr val="A9048F"/>
      </a:accent6>
      <a:hlink>
        <a:srgbClr val="262626"/>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ck friday  powerpoint template" id="{25680E01-26BC-9A44-B1B9-B03FFC27C29E}" vid="{9816417A-38CF-474D-88CB-5EC1DECF6AC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{C5B481C4-8DE2-CB4D-BC50-D812AADF78DF}tf10001062</Template>
  <TotalTime>10433</TotalTime>
  <Words>551</Words>
  <Application>Microsoft Office PowerPoint</Application>
  <PresentationFormat>Widescreen</PresentationFormat>
  <Paragraphs>59</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Gill Sans</vt:lpstr>
      <vt:lpstr>Lato Black</vt:lpstr>
      <vt:lpstr>Lato Light</vt:lpstr>
      <vt:lpstr>Nautilus Pompilius</vt:lpstr>
      <vt:lpstr>Poppins</vt:lpstr>
      <vt:lpstr>Poppins Light</vt:lpstr>
      <vt:lpstr>Raleway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556</cp:revision>
  <dcterms:created xsi:type="dcterms:W3CDTF">2020-03-21T22:03:23Z</dcterms:created>
  <dcterms:modified xsi:type="dcterms:W3CDTF">2025-05-05T23:02:57Z</dcterms:modified>
</cp:coreProperties>
</file>