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4129" r:id="rId2"/>
    <p:sldId id="1484" r:id="rId3"/>
    <p:sldId id="1480" r:id="rId4"/>
    <p:sldId id="465" r:id="rId5"/>
    <p:sldId id="1481" r:id="rId6"/>
    <p:sldId id="1791" r:id="rId7"/>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CD1C9"/>
    <a:srgbClr val="FFBFCF"/>
    <a:srgbClr val="86CFC6"/>
    <a:srgbClr val="741743"/>
    <a:srgbClr val="E3D361"/>
    <a:srgbClr val="FAD7C4"/>
    <a:srgbClr val="E8A6E5"/>
    <a:srgbClr val="DA5072"/>
    <a:srgbClr val="E1606F"/>
    <a:srgbClr val="8444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A84828-E02D-4671-A534-3D43EC1C7099}" v="2" dt="2025-05-10T21:08:53.9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22" autoAdjust="0"/>
    <p:restoredTop sz="94660"/>
  </p:normalViewPr>
  <p:slideViewPr>
    <p:cSldViewPr snapToGrid="0">
      <p:cViewPr varScale="1">
        <p:scale>
          <a:sx n="70" d="100"/>
          <a:sy n="70" d="100"/>
        </p:scale>
        <p:origin x="756" y="66"/>
      </p:cViewPr>
      <p:guideLst/>
    </p:cSldViewPr>
  </p:slideViewPr>
  <p:notesTextViewPr>
    <p:cViewPr>
      <p:scale>
        <a:sx n="1" d="1"/>
        <a:sy n="1" d="1"/>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0FA84828-E02D-4671-A534-3D43EC1C7099}"/>
    <pc:docChg chg="addSld delSld modSld sldOrd">
      <pc:chgData name="Jolie Serrano Delgado" userId="d52b4219-5c60-4a0c-87ad-b1ec335c0c37" providerId="ADAL" clId="{0FA84828-E02D-4671-A534-3D43EC1C7099}" dt="2025-05-10T21:08:55.654" v="11" actId="47"/>
      <pc:docMkLst>
        <pc:docMk/>
      </pc:docMkLst>
      <pc:sldChg chg="modSp del mod">
        <pc:chgData name="Jolie Serrano Delgado" userId="d52b4219-5c60-4a0c-87ad-b1ec335c0c37" providerId="ADAL" clId="{0FA84828-E02D-4671-A534-3D43EC1C7099}" dt="2025-05-10T21:08:55.654" v="11" actId="47"/>
        <pc:sldMkLst>
          <pc:docMk/>
          <pc:sldMk cId="0" sldId="1482"/>
        </pc:sldMkLst>
        <pc:spChg chg="mod">
          <ac:chgData name="Jolie Serrano Delgado" userId="d52b4219-5c60-4a0c-87ad-b1ec335c0c37" providerId="ADAL" clId="{0FA84828-E02D-4671-A534-3D43EC1C7099}" dt="2025-05-10T21:08:47.034" v="8" actId="21"/>
          <ac:spMkLst>
            <pc:docMk/>
            <pc:sldMk cId="0" sldId="1482"/>
            <ac:spMk id="55309" creationId="{00000000-0000-0000-0000-000000000000}"/>
          </ac:spMkLst>
        </pc:spChg>
      </pc:sldChg>
      <pc:sldChg chg="del">
        <pc:chgData name="Jolie Serrano Delgado" userId="d52b4219-5c60-4a0c-87ad-b1ec335c0c37" providerId="ADAL" clId="{0FA84828-E02D-4671-A534-3D43EC1C7099}" dt="2025-05-10T21:08:28.431" v="3" actId="47"/>
        <pc:sldMkLst>
          <pc:docMk/>
          <pc:sldMk cId="3313802975" sldId="1772"/>
        </pc:sldMkLst>
      </pc:sldChg>
      <pc:sldChg chg="modSp add mod ord">
        <pc:chgData name="Jolie Serrano Delgado" userId="d52b4219-5c60-4a0c-87ad-b1ec335c0c37" providerId="ADAL" clId="{0FA84828-E02D-4671-A534-3D43EC1C7099}" dt="2025-05-10T21:08:34.950" v="5" actId="207"/>
        <pc:sldMkLst>
          <pc:docMk/>
          <pc:sldMk cId="3573392034" sldId="1791"/>
        </pc:sldMkLst>
        <pc:spChg chg="mod">
          <ac:chgData name="Jolie Serrano Delgado" userId="d52b4219-5c60-4a0c-87ad-b1ec335c0c37" providerId="ADAL" clId="{0FA84828-E02D-4671-A534-3D43EC1C7099}" dt="2025-05-10T21:08:30.374" v="4" actId="207"/>
          <ac:spMkLst>
            <pc:docMk/>
            <pc:sldMk cId="3573392034" sldId="1791"/>
            <ac:spMk id="5" creationId="{7FCA87B9-E211-0E4B-A9F7-DF87D6193A8C}"/>
          </ac:spMkLst>
        </pc:spChg>
        <pc:spChg chg="mod">
          <ac:chgData name="Jolie Serrano Delgado" userId="d52b4219-5c60-4a0c-87ad-b1ec335c0c37" providerId="ADAL" clId="{0FA84828-E02D-4671-A534-3D43EC1C7099}" dt="2025-05-10T21:08:34.950" v="5" actId="207"/>
          <ac:spMkLst>
            <pc:docMk/>
            <pc:sldMk cId="3573392034" sldId="1791"/>
            <ac:spMk id="7" creationId="{FA0AAE3D-72C1-B78D-34E3-44A78CF1DA1D}"/>
          </ac:spMkLst>
        </pc:spChg>
      </pc:sldChg>
      <pc:sldChg chg="modSp add mod">
        <pc:chgData name="Jolie Serrano Delgado" userId="d52b4219-5c60-4a0c-87ad-b1ec335c0c37" providerId="ADAL" clId="{0FA84828-E02D-4671-A534-3D43EC1C7099}" dt="2025-05-10T21:08:53.963" v="10" actId="207"/>
        <pc:sldMkLst>
          <pc:docMk/>
          <pc:sldMk cId="0" sldId="4129"/>
        </pc:sldMkLst>
        <pc:spChg chg="mod">
          <ac:chgData name="Jolie Serrano Delgado" userId="d52b4219-5c60-4a0c-87ad-b1ec335c0c37" providerId="ADAL" clId="{0FA84828-E02D-4671-A534-3D43EC1C7099}" dt="2025-05-10T21:08:41.618" v="7" actId="207"/>
          <ac:spMkLst>
            <pc:docMk/>
            <pc:sldMk cId="0" sldId="4129"/>
            <ac:spMk id="2" creationId="{A861E1E4-650F-4B58-BD99-93E6FC21ADED}"/>
          </ac:spMkLst>
        </pc:spChg>
        <pc:spChg chg="mod">
          <ac:chgData name="Jolie Serrano Delgado" userId="d52b4219-5c60-4a0c-87ad-b1ec335c0c37" providerId="ADAL" clId="{0FA84828-E02D-4671-A534-3D43EC1C7099}" dt="2025-05-10T21:08:38.141" v="6" actId="207"/>
          <ac:spMkLst>
            <pc:docMk/>
            <pc:sldMk cId="0" sldId="4129"/>
            <ac:spMk id="18" creationId="{8F5F15BF-00E8-0146-9639-0FB07145B42A}"/>
          </ac:spMkLst>
        </pc:spChg>
        <pc:spChg chg="mod">
          <ac:chgData name="Jolie Serrano Delgado" userId="d52b4219-5c60-4a0c-87ad-b1ec335c0c37" providerId="ADAL" clId="{0FA84828-E02D-4671-A534-3D43EC1C7099}" dt="2025-05-10T21:08:41.618" v="7" actId="207"/>
          <ac:spMkLst>
            <pc:docMk/>
            <pc:sldMk cId="0" sldId="4129"/>
            <ac:spMk id="63" creationId="{00000000-0000-0000-0000-000000000000}"/>
          </ac:spMkLst>
        </pc:spChg>
        <pc:spChg chg="mod">
          <ac:chgData name="Jolie Serrano Delgado" userId="d52b4219-5c60-4a0c-87ad-b1ec335c0c37" providerId="ADAL" clId="{0FA84828-E02D-4671-A534-3D43EC1C7099}" dt="2025-05-10T21:08:41.618" v="7" actId="207"/>
          <ac:spMkLst>
            <pc:docMk/>
            <pc:sldMk cId="0" sldId="4129"/>
            <ac:spMk id="75" creationId="{00000000-0000-0000-0000-000000000000}"/>
          </ac:spMkLst>
        </pc:spChg>
        <pc:spChg chg="mod">
          <ac:chgData name="Jolie Serrano Delgado" userId="d52b4219-5c60-4a0c-87ad-b1ec335c0c37" providerId="ADAL" clId="{0FA84828-E02D-4671-A534-3D43EC1C7099}" dt="2025-05-10T21:08:41.618" v="7" actId="207"/>
          <ac:spMkLst>
            <pc:docMk/>
            <pc:sldMk cId="0" sldId="4129"/>
            <ac:spMk id="87" creationId="{00000000-0000-0000-0000-000000000000}"/>
          </ac:spMkLst>
        </pc:spChg>
        <pc:spChg chg="mod">
          <ac:chgData name="Jolie Serrano Delgado" userId="d52b4219-5c60-4a0c-87ad-b1ec335c0c37" providerId="ADAL" clId="{0FA84828-E02D-4671-A534-3D43EC1C7099}" dt="2025-05-10T21:08:41.618" v="7" actId="207"/>
          <ac:spMkLst>
            <pc:docMk/>
            <pc:sldMk cId="0" sldId="4129"/>
            <ac:spMk id="99" creationId="{00000000-0000-0000-0000-000000000000}"/>
          </ac:spMkLst>
        </pc:spChg>
        <pc:spChg chg="mod">
          <ac:chgData name="Jolie Serrano Delgado" userId="d52b4219-5c60-4a0c-87ad-b1ec335c0c37" providerId="ADAL" clId="{0FA84828-E02D-4671-A534-3D43EC1C7099}" dt="2025-05-10T21:08:53.963" v="10" actId="207"/>
          <ac:spMkLst>
            <pc:docMk/>
            <pc:sldMk cId="0" sldId="4129"/>
            <ac:spMk id="55309" creationId="{00000000-0000-0000-0000-000000000000}"/>
          </ac:spMkLst>
        </pc:spChg>
      </pc:sldChg>
      <pc:sldMasterChg chg="delSldLayout">
        <pc:chgData name="Jolie Serrano Delgado" userId="d52b4219-5c60-4a0c-87ad-b1ec335c0c37" providerId="ADAL" clId="{0FA84828-E02D-4671-A534-3D43EC1C7099}" dt="2025-05-10T21:08:28.431" v="3" actId="47"/>
        <pc:sldMasterMkLst>
          <pc:docMk/>
          <pc:sldMasterMk cId="3968079979" sldId="2147483648"/>
        </pc:sldMasterMkLst>
        <pc:sldLayoutChg chg="del">
          <pc:chgData name="Jolie Serrano Delgado" userId="d52b4219-5c60-4a0c-87ad-b1ec335c0c37" providerId="ADAL" clId="{0FA84828-E02D-4671-A534-3D43EC1C7099}" dt="2025-05-10T21:08:28.431" v="3" actId="47"/>
          <pc:sldLayoutMkLst>
            <pc:docMk/>
            <pc:sldMasterMk cId="3968079979" sldId="2147483648"/>
            <pc:sldLayoutMk cId="406235659" sldId="2147483698"/>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10/05/2025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10/05/2025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blank">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B97AF51-0D4A-4FE3-9EA8-73C49943EB91}"/>
              </a:ext>
            </a:extLst>
          </p:cNvPr>
          <p:cNvSpPr>
            <a:spLocks noGrp="1"/>
          </p:cNvSpPr>
          <p:nvPr>
            <p:ph type="pic" sz="quarter" idx="10"/>
          </p:nvPr>
        </p:nvSpPr>
        <p:spPr>
          <a:xfrm>
            <a:off x="3686175" y="800100"/>
            <a:ext cx="4819650" cy="4819650"/>
          </a:xfrm>
          <a:prstGeom prst="ellipse">
            <a:avLst/>
          </a:prstGeom>
        </p:spPr>
        <p:txBody>
          <a:bodyPr/>
          <a:lstStyle/>
          <a:p>
            <a:endParaRPr lang="en-US"/>
          </a:p>
        </p:txBody>
      </p:sp>
    </p:spTree>
    <p:extLst>
      <p:ext uri="{BB962C8B-B14F-4D97-AF65-F5344CB8AC3E}">
        <p14:creationId xmlns:p14="http://schemas.microsoft.com/office/powerpoint/2010/main" val="1765540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323DED8-8D66-4B4A-A518-030B17ED4186}"/>
              </a:ext>
            </a:extLst>
          </p:cNvPr>
          <p:cNvSpPr>
            <a:spLocks noGrp="1"/>
          </p:cNvSpPr>
          <p:nvPr>
            <p:ph type="pic" sz="quarter" idx="10"/>
          </p:nvPr>
        </p:nvSpPr>
        <p:spPr>
          <a:xfrm>
            <a:off x="1000125" y="1262063"/>
            <a:ext cx="4469228" cy="4471080"/>
          </a:xfrm>
          <a:prstGeom prst="ellipse">
            <a:avLst/>
          </a:prstGeom>
        </p:spPr>
        <p:txBody>
          <a:bodyPr/>
          <a:lstStyle/>
          <a:p>
            <a:endParaRPr lang="en-US"/>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9E7DC938-F0A1-484F-9029-8F30D81BE2C0}"/>
              </a:ext>
            </a:extLst>
          </p:cNvPr>
          <p:cNvSpPr>
            <a:spLocks noGrp="1"/>
          </p:cNvSpPr>
          <p:nvPr>
            <p:ph type="pic" sz="quarter" idx="10"/>
          </p:nvPr>
        </p:nvSpPr>
        <p:spPr>
          <a:xfrm>
            <a:off x="6690204" y="919903"/>
            <a:ext cx="4641850" cy="4533900"/>
          </a:xfrm>
          <a:custGeom>
            <a:avLst/>
            <a:gdLst>
              <a:gd name="connsiteX0" fmla="*/ 0 w 4622800"/>
              <a:gd name="connsiteY0" fmla="*/ 0 h 3886200"/>
              <a:gd name="connsiteX1" fmla="*/ 4622800 w 4622800"/>
              <a:gd name="connsiteY1" fmla="*/ 0 h 3886200"/>
              <a:gd name="connsiteX2" fmla="*/ 4622800 w 4622800"/>
              <a:gd name="connsiteY2" fmla="*/ 3886200 h 3886200"/>
              <a:gd name="connsiteX3" fmla="*/ 0 w 4622800"/>
              <a:gd name="connsiteY3" fmla="*/ 3886200 h 3886200"/>
              <a:gd name="connsiteX4" fmla="*/ 0 w 4622800"/>
              <a:gd name="connsiteY4" fmla="*/ 0 h 3886200"/>
              <a:gd name="connsiteX0" fmla="*/ 0 w 4622800"/>
              <a:gd name="connsiteY0" fmla="*/ 247650 h 4133850"/>
              <a:gd name="connsiteX1" fmla="*/ 4318000 w 4622800"/>
              <a:gd name="connsiteY1" fmla="*/ 0 h 4133850"/>
              <a:gd name="connsiteX2" fmla="*/ 4622800 w 4622800"/>
              <a:gd name="connsiteY2" fmla="*/ 4133850 h 4133850"/>
              <a:gd name="connsiteX3" fmla="*/ 0 w 4622800"/>
              <a:gd name="connsiteY3" fmla="*/ 4133850 h 4133850"/>
              <a:gd name="connsiteX4" fmla="*/ 0 w 4622800"/>
              <a:gd name="connsiteY4" fmla="*/ 247650 h 4133850"/>
              <a:gd name="connsiteX0" fmla="*/ 0 w 4622800"/>
              <a:gd name="connsiteY0" fmla="*/ 247650 h 4533900"/>
              <a:gd name="connsiteX1" fmla="*/ 4318000 w 4622800"/>
              <a:gd name="connsiteY1" fmla="*/ 0 h 4533900"/>
              <a:gd name="connsiteX2" fmla="*/ 4622800 w 4622800"/>
              <a:gd name="connsiteY2" fmla="*/ 4133850 h 4533900"/>
              <a:gd name="connsiteX3" fmla="*/ 285750 w 4622800"/>
              <a:gd name="connsiteY3" fmla="*/ 4533900 h 4533900"/>
              <a:gd name="connsiteX4" fmla="*/ 0 w 4622800"/>
              <a:gd name="connsiteY4" fmla="*/ 247650 h 4533900"/>
              <a:gd name="connsiteX0" fmla="*/ 0 w 4641850"/>
              <a:gd name="connsiteY0" fmla="*/ 247650 h 4533900"/>
              <a:gd name="connsiteX1" fmla="*/ 4318000 w 4641850"/>
              <a:gd name="connsiteY1" fmla="*/ 0 h 4533900"/>
              <a:gd name="connsiteX2" fmla="*/ 4641850 w 4641850"/>
              <a:gd name="connsiteY2" fmla="*/ 4191000 h 4533900"/>
              <a:gd name="connsiteX3" fmla="*/ 285750 w 4641850"/>
              <a:gd name="connsiteY3" fmla="*/ 4533900 h 4533900"/>
              <a:gd name="connsiteX4" fmla="*/ 0 w 4641850"/>
              <a:gd name="connsiteY4" fmla="*/ 247650 h 4533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41850" h="4533900">
                <a:moveTo>
                  <a:pt x="0" y="247650"/>
                </a:moveTo>
                <a:lnTo>
                  <a:pt x="4318000" y="0"/>
                </a:lnTo>
                <a:lnTo>
                  <a:pt x="4641850" y="4191000"/>
                </a:lnTo>
                <a:lnTo>
                  <a:pt x="285750" y="4533900"/>
                </a:lnTo>
                <a:lnTo>
                  <a:pt x="0" y="247650"/>
                </a:lnTo>
                <a:close/>
              </a:path>
            </a:pathLst>
          </a:custGeom>
        </p:spPr>
        <p:txBody>
          <a:bodyPr/>
          <a:lstStyle/>
          <a:p>
            <a:endParaRPr lang="en-US" dirty="0"/>
          </a:p>
        </p:txBody>
      </p:sp>
    </p:spTree>
    <p:extLst>
      <p:ext uri="{BB962C8B-B14F-4D97-AF65-F5344CB8AC3E}">
        <p14:creationId xmlns:p14="http://schemas.microsoft.com/office/powerpoint/2010/main" val="26354985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277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62592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hyperlink" Target="http://free-powerpoint-templates-download.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hyperlink" Target="https://slidesgrati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039EFFC7-949F-604C-9768-5306F33D6225}"/>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4E96E2DB-A17E-194F-9524-4819D94D74F2}"/>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7">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890FC6E-CE7B-4546-934F-D4AC90762B76}"/>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A249D330-F068-624D-9D46-408E12DD7B4B}"/>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9">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0" name="Imagen 9">
            <a:extLst>
              <a:ext uri="{FF2B5EF4-FFF2-40B4-BE49-F238E27FC236}">
                <a16:creationId xmlns:a16="http://schemas.microsoft.com/office/drawing/2014/main" id="{A1B3D55C-D50B-0D42-BC3B-19C57DAF7ECF}"/>
              </a:ext>
            </a:extLst>
          </p:cNvPr>
          <p:cNvPicPr>
            <a:picLocks noChangeAspect="1"/>
          </p:cNvPicPr>
          <p:nvPr userDrawn="1"/>
        </p:nvPicPr>
        <p:blipFill rotWithShape="1">
          <a:blip r:embed="rId10"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83" r:id="rId1"/>
    <p:sldLayoutId id="2147483695" r:id="rId2"/>
    <p:sldLayoutId id="2147483696" r:id="rId3"/>
    <p:sldLayoutId id="2147483697" r:id="rId4"/>
    <p:sldLayoutId id="2147483699"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ontsquirrel.com/fonts/nautilus-pompilius" TargetMode="External"/><Relationship Id="rId2" Type="http://schemas.openxmlformats.org/officeDocument/2006/relationships/hyperlink" Target="https://www.fontsquirrel.com/fonts/metropolis" TargetMode="External"/><Relationship Id="rId1" Type="http://schemas.openxmlformats.org/officeDocument/2006/relationships/slideLayout" Target="../slideLayouts/slideLayout4.xml"/><Relationship Id="rId4" Type="http://schemas.openxmlformats.org/officeDocument/2006/relationships/hyperlink" Target="https://free-powerpoint-templates-download.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free-powerpoint-templates-download.com/" TargetMode="External"/><Relationship Id="rId1" Type="http://schemas.openxmlformats.org/officeDocument/2006/relationships/slideLayout" Target="../slideLayouts/slideLayout4.xml"/><Relationship Id="rId5" Type="http://schemas.openxmlformats.org/officeDocument/2006/relationships/image" Target="../media/image2.png"/><Relationship Id="rId4" Type="http://schemas.openxmlformats.org/officeDocument/2006/relationships/hyperlink" Target="https://slidesgratis.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5.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accent2">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5"/>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5"/>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5"/>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5"/>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Metropolis Font Family </a:t>
            </a:r>
            <a:r>
              <a:rPr lang="en-US" altLang="ja-JP" sz="1400" dirty="0">
                <a:solidFill>
                  <a:schemeClr val="bg1"/>
                </a:solidFill>
                <a:latin typeface="+mn-lt"/>
                <a:cs typeface="Arial" panose="020B0604020202020204" pitchFamily="34" charset="0"/>
              </a:rPr>
              <a:t> and </a:t>
            </a:r>
            <a:r>
              <a:rPr lang="en-US" altLang="ja-JP" sz="1400" dirty="0">
                <a:solidFill>
                  <a:schemeClr val="bg1"/>
                </a:solidFill>
                <a:latin typeface="+mn-lt"/>
                <a:cs typeface="Arial" panose="020B0604020202020204" pitchFamily="34" charset="0"/>
                <a:hlinkClick r:id="rId3">
                  <a:extLst>
                    <a:ext uri="{A12FA001-AC4F-418D-AE19-62706E023703}">
                      <ahyp:hlinkClr xmlns:ahyp="http://schemas.microsoft.com/office/drawing/2018/hyperlinkcolor" val="tx"/>
                    </a:ext>
                  </a:extLst>
                </a:hlinkClick>
              </a:rPr>
              <a:t>Nautilus Pompilius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5"/>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Rectángulo 143">
            <a:extLst>
              <a:ext uri="{FF2B5EF4-FFF2-40B4-BE49-F238E27FC236}">
                <a16:creationId xmlns:a16="http://schemas.microsoft.com/office/drawing/2014/main" id="{BDB4EA8C-44E4-2446-BF53-23F4E0D78928}"/>
              </a:ext>
            </a:extLst>
          </p:cNvPr>
          <p:cNvSpPr/>
          <p:nvPr/>
        </p:nvSpPr>
        <p:spPr>
          <a:xfrm>
            <a:off x="-86497" y="0"/>
            <a:ext cx="1227849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rma libre 5">
            <a:extLst>
              <a:ext uri="{FF2B5EF4-FFF2-40B4-BE49-F238E27FC236}">
                <a16:creationId xmlns:a16="http://schemas.microsoft.com/office/drawing/2014/main" id="{AE691C60-65B3-DB4A-B4D0-412485108F4F}"/>
              </a:ext>
            </a:extLst>
          </p:cNvPr>
          <p:cNvSpPr/>
          <p:nvPr/>
        </p:nvSpPr>
        <p:spPr>
          <a:xfrm>
            <a:off x="3241264" y="3584758"/>
            <a:ext cx="823116" cy="483886"/>
          </a:xfrm>
          <a:custGeom>
            <a:avLst/>
            <a:gdLst>
              <a:gd name="connsiteX0" fmla="*/ 444624 w 481917"/>
              <a:gd name="connsiteY0" fmla="*/ 235681 h 283305"/>
              <a:gd name="connsiteX1" fmla="*/ 443673 w 481917"/>
              <a:gd name="connsiteY1" fmla="*/ 273019 h 283305"/>
              <a:gd name="connsiteX2" fmla="*/ 439580 w 481917"/>
              <a:gd name="connsiteY2" fmla="*/ 281687 h 283305"/>
              <a:gd name="connsiteX3" fmla="*/ 434727 w 481917"/>
              <a:gd name="connsiteY3" fmla="*/ 236919 h 283305"/>
              <a:gd name="connsiteX4" fmla="*/ 429017 w 481917"/>
              <a:gd name="connsiteY4" fmla="*/ 222537 h 283305"/>
              <a:gd name="connsiteX5" fmla="*/ 429017 w 481917"/>
              <a:gd name="connsiteY5" fmla="*/ 222060 h 283305"/>
              <a:gd name="connsiteX6" fmla="*/ 420262 w 481917"/>
              <a:gd name="connsiteY6" fmla="*/ 215202 h 283305"/>
              <a:gd name="connsiteX7" fmla="*/ 409603 w 481917"/>
              <a:gd name="connsiteY7" fmla="*/ 214059 h 283305"/>
              <a:gd name="connsiteX8" fmla="*/ 400087 w 481917"/>
              <a:gd name="connsiteY8" fmla="*/ 218345 h 283305"/>
              <a:gd name="connsiteX9" fmla="*/ 379912 w 481917"/>
              <a:gd name="connsiteY9" fmla="*/ 234633 h 283305"/>
              <a:gd name="connsiteX10" fmla="*/ 320814 w 481917"/>
              <a:gd name="connsiteY10" fmla="*/ 282258 h 283305"/>
              <a:gd name="connsiteX11" fmla="*/ 347746 w 481917"/>
              <a:gd name="connsiteY11" fmla="*/ 282258 h 283305"/>
              <a:gd name="connsiteX12" fmla="*/ 390380 w 481917"/>
              <a:gd name="connsiteY12" fmla="*/ 247682 h 283305"/>
              <a:gd name="connsiteX13" fmla="*/ 410270 w 481917"/>
              <a:gd name="connsiteY13" fmla="*/ 231490 h 283305"/>
              <a:gd name="connsiteX14" fmla="*/ 412268 w 481917"/>
              <a:gd name="connsiteY14" fmla="*/ 230537 h 283305"/>
              <a:gd name="connsiteX15" fmla="*/ 413601 w 481917"/>
              <a:gd name="connsiteY15" fmla="*/ 230537 h 283305"/>
              <a:gd name="connsiteX16" fmla="*/ 415409 w 481917"/>
              <a:gd name="connsiteY16" fmla="*/ 232061 h 283305"/>
              <a:gd name="connsiteX17" fmla="*/ 415409 w 481917"/>
              <a:gd name="connsiteY17" fmla="*/ 232062 h 283305"/>
              <a:gd name="connsiteX18" fmla="*/ 417978 w 481917"/>
              <a:gd name="connsiteY18" fmla="*/ 239110 h 283305"/>
              <a:gd name="connsiteX19" fmla="*/ 422546 w 481917"/>
              <a:gd name="connsiteY19" fmla="*/ 281782 h 283305"/>
              <a:gd name="connsiteX20" fmla="*/ 452428 w 481917"/>
              <a:gd name="connsiteY20" fmla="*/ 281782 h 283305"/>
              <a:gd name="connsiteX21" fmla="*/ 454522 w 481917"/>
              <a:gd name="connsiteY21" fmla="*/ 277305 h 283305"/>
              <a:gd name="connsiteX22" fmla="*/ 481929 w 481917"/>
              <a:gd name="connsiteY22" fmla="*/ 253016 h 283305"/>
              <a:gd name="connsiteX23" fmla="*/ 481929 w 481917"/>
              <a:gd name="connsiteY23" fmla="*/ 171101 h 283305"/>
              <a:gd name="connsiteX24" fmla="*/ 405321 w 481917"/>
              <a:gd name="connsiteY24" fmla="*/ 138526 h 283305"/>
              <a:gd name="connsiteX25" fmla="*/ 384194 w 481917"/>
              <a:gd name="connsiteY25" fmla="*/ 130334 h 283305"/>
              <a:gd name="connsiteX26" fmla="*/ 342797 w 481917"/>
              <a:gd name="connsiteY26" fmla="*/ 78518 h 283305"/>
              <a:gd name="connsiteX27" fmla="*/ 327761 w 481917"/>
              <a:gd name="connsiteY27" fmla="*/ 52991 h 283305"/>
              <a:gd name="connsiteX28" fmla="*/ 349459 w 481917"/>
              <a:gd name="connsiteY28" fmla="*/ 56516 h 283305"/>
              <a:gd name="connsiteX29" fmla="*/ 430159 w 481917"/>
              <a:gd name="connsiteY29" fmla="*/ 85091 h 283305"/>
              <a:gd name="connsiteX30" fmla="*/ 481929 w 481917"/>
              <a:gd name="connsiteY30" fmla="*/ 106617 h 283305"/>
              <a:gd name="connsiteX31" fmla="*/ 481929 w 481917"/>
              <a:gd name="connsiteY31" fmla="*/ 93663 h 283305"/>
              <a:gd name="connsiteX32" fmla="*/ 434347 w 481917"/>
              <a:gd name="connsiteY32" fmla="*/ 74042 h 283305"/>
              <a:gd name="connsiteX33" fmla="*/ 352695 w 481917"/>
              <a:gd name="connsiteY33" fmla="*/ 45467 h 283305"/>
              <a:gd name="connsiteX34" fmla="*/ 315961 w 481917"/>
              <a:gd name="connsiteY34" fmla="*/ 50801 h 283305"/>
              <a:gd name="connsiteX35" fmla="*/ 333376 w 481917"/>
              <a:gd name="connsiteY35" fmla="*/ 86234 h 283305"/>
              <a:gd name="connsiteX36" fmla="*/ 409984 w 481917"/>
              <a:gd name="connsiteY36" fmla="*/ 182436 h 283305"/>
              <a:gd name="connsiteX37" fmla="*/ 439200 w 481917"/>
              <a:gd name="connsiteY37" fmla="*/ 219965 h 283305"/>
              <a:gd name="connsiteX38" fmla="*/ 439200 w 481917"/>
              <a:gd name="connsiteY38" fmla="*/ 219965 h 283305"/>
              <a:gd name="connsiteX39" fmla="*/ 444339 w 481917"/>
              <a:gd name="connsiteY39" fmla="*/ 235109 h 283305"/>
              <a:gd name="connsiteX40" fmla="*/ 260955 w 481917"/>
              <a:gd name="connsiteY40" fmla="*/ 282449 h 283305"/>
              <a:gd name="connsiteX41" fmla="*/ 243825 w 481917"/>
              <a:gd name="connsiteY41" fmla="*/ 282449 h 283305"/>
              <a:gd name="connsiteX42" fmla="*/ 223650 w 481917"/>
              <a:gd name="connsiteY42" fmla="*/ 118333 h 283305"/>
              <a:gd name="connsiteX43" fmla="*/ 147518 w 481917"/>
              <a:gd name="connsiteY43" fmla="*/ 282449 h 283305"/>
              <a:gd name="connsiteX44" fmla="*/ 134480 w 481917"/>
              <a:gd name="connsiteY44" fmla="*/ 282449 h 283305"/>
              <a:gd name="connsiteX45" fmla="*/ 221462 w 481917"/>
              <a:gd name="connsiteY45" fmla="*/ 95282 h 283305"/>
              <a:gd name="connsiteX46" fmla="*/ 221462 w 481917"/>
              <a:gd name="connsiteY46" fmla="*/ 89758 h 283305"/>
              <a:gd name="connsiteX47" fmla="*/ 223460 w 481917"/>
              <a:gd name="connsiteY47" fmla="*/ 80900 h 283305"/>
              <a:gd name="connsiteX48" fmla="*/ 177876 w 481917"/>
              <a:gd name="connsiteY48" fmla="*/ 70613 h 283305"/>
              <a:gd name="connsiteX49" fmla="*/ 78904 w 481917"/>
              <a:gd name="connsiteY49" fmla="*/ 282449 h 283305"/>
              <a:gd name="connsiteX50" fmla="*/ 65771 w 481917"/>
              <a:gd name="connsiteY50" fmla="*/ 282449 h 283305"/>
              <a:gd name="connsiteX51" fmla="*/ 165790 w 481917"/>
              <a:gd name="connsiteY51" fmla="*/ 67374 h 283305"/>
              <a:gd name="connsiteX52" fmla="*/ 109833 w 481917"/>
              <a:gd name="connsiteY52" fmla="*/ 86996 h 283305"/>
              <a:gd name="connsiteX53" fmla="*/ 19045 w 481917"/>
              <a:gd name="connsiteY53" fmla="*/ 282449 h 283305"/>
              <a:gd name="connsiteX54" fmla="*/ 12 w 481917"/>
              <a:gd name="connsiteY54" fmla="*/ 282449 h 283305"/>
              <a:gd name="connsiteX55" fmla="*/ 94130 w 481917"/>
              <a:gd name="connsiteY55" fmla="*/ 79852 h 283305"/>
              <a:gd name="connsiteX56" fmla="*/ 177400 w 481917"/>
              <a:gd name="connsiteY56" fmla="*/ 53277 h 283305"/>
              <a:gd name="connsiteX57" fmla="*/ 232691 w 481917"/>
              <a:gd name="connsiteY57" fmla="*/ 65755 h 283305"/>
              <a:gd name="connsiteX58" fmla="*/ 274849 w 481917"/>
              <a:gd name="connsiteY58" fmla="*/ 15177 h 283305"/>
              <a:gd name="connsiteX59" fmla="*/ 306825 w 481917"/>
              <a:gd name="connsiteY59" fmla="*/ 32 h 283305"/>
              <a:gd name="connsiteX60" fmla="*/ 307586 w 481917"/>
              <a:gd name="connsiteY60" fmla="*/ 32 h 283305"/>
              <a:gd name="connsiteX61" fmla="*/ 381244 w 481917"/>
              <a:gd name="connsiteY61" fmla="*/ 23274 h 283305"/>
              <a:gd name="connsiteX62" fmla="*/ 481548 w 481917"/>
              <a:gd name="connsiteY62" fmla="*/ 63374 h 283305"/>
              <a:gd name="connsiteX63" fmla="*/ 481548 w 481917"/>
              <a:gd name="connsiteY63" fmla="*/ 82424 h 283305"/>
              <a:gd name="connsiteX64" fmla="*/ 375249 w 481917"/>
              <a:gd name="connsiteY64" fmla="*/ 39752 h 283305"/>
              <a:gd name="connsiteX65" fmla="*/ 305397 w 481917"/>
              <a:gd name="connsiteY65" fmla="*/ 17368 h 283305"/>
              <a:gd name="connsiteX66" fmla="*/ 305397 w 481917"/>
              <a:gd name="connsiteY66" fmla="*/ 17368 h 283305"/>
              <a:gd name="connsiteX67" fmla="*/ 288173 w 481917"/>
              <a:gd name="connsiteY67" fmla="*/ 26893 h 283305"/>
              <a:gd name="connsiteX68" fmla="*/ 245158 w 481917"/>
              <a:gd name="connsiteY68" fmla="*/ 78423 h 283305"/>
              <a:gd name="connsiteX69" fmla="*/ 243730 w 481917"/>
              <a:gd name="connsiteY69" fmla="*/ 81566 h 283305"/>
              <a:gd name="connsiteX70" fmla="*/ 240209 w 481917"/>
              <a:gd name="connsiteY70" fmla="*/ 84424 h 283305"/>
              <a:gd name="connsiteX71" fmla="*/ 237925 w 481917"/>
              <a:gd name="connsiteY71" fmla="*/ 91949 h 283305"/>
              <a:gd name="connsiteX72" fmla="*/ 260955 w 481917"/>
              <a:gd name="connsiteY72" fmla="*/ 283306 h 283305"/>
              <a:gd name="connsiteX73" fmla="*/ 481834 w 481917"/>
              <a:gd name="connsiteY73" fmla="*/ 265304 h 283305"/>
              <a:gd name="connsiteX74" fmla="*/ 481834 w 481917"/>
              <a:gd name="connsiteY74" fmla="*/ 282449 h 283305"/>
              <a:gd name="connsiteX75" fmla="*/ 456425 w 481917"/>
              <a:gd name="connsiteY75" fmla="*/ 282449 h 283305"/>
              <a:gd name="connsiteX76" fmla="*/ 481834 w 481917"/>
              <a:gd name="connsiteY76" fmla="*/ 265304 h 2833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481917" h="283305">
                <a:moveTo>
                  <a:pt x="444624" y="235681"/>
                </a:moveTo>
                <a:lnTo>
                  <a:pt x="443673" y="273019"/>
                </a:lnTo>
                <a:lnTo>
                  <a:pt x="439580" y="281687"/>
                </a:lnTo>
                <a:cubicBezTo>
                  <a:pt x="438153" y="265113"/>
                  <a:pt x="436155" y="245396"/>
                  <a:pt x="434727" y="236919"/>
                </a:cubicBezTo>
                <a:cubicBezTo>
                  <a:pt x="433944" y="231752"/>
                  <a:pt x="431991" y="226832"/>
                  <a:pt x="429017" y="222537"/>
                </a:cubicBezTo>
                <a:lnTo>
                  <a:pt x="429017" y="222060"/>
                </a:lnTo>
                <a:cubicBezTo>
                  <a:pt x="426725" y="219070"/>
                  <a:pt x="423713" y="216711"/>
                  <a:pt x="420262" y="215202"/>
                </a:cubicBezTo>
                <a:cubicBezTo>
                  <a:pt x="416892" y="213807"/>
                  <a:pt x="413192" y="213410"/>
                  <a:pt x="409603" y="214059"/>
                </a:cubicBezTo>
                <a:cubicBezTo>
                  <a:pt x="406127" y="214681"/>
                  <a:pt x="402857" y="216153"/>
                  <a:pt x="400087" y="218345"/>
                </a:cubicBezTo>
                <a:cubicBezTo>
                  <a:pt x="397042" y="220727"/>
                  <a:pt x="389809" y="226537"/>
                  <a:pt x="379912" y="234633"/>
                </a:cubicBezTo>
                <a:cubicBezTo>
                  <a:pt x="363924" y="247587"/>
                  <a:pt x="341180" y="266161"/>
                  <a:pt x="320814" y="282258"/>
                </a:cubicBezTo>
                <a:lnTo>
                  <a:pt x="347746" y="282258"/>
                </a:lnTo>
                <a:cubicBezTo>
                  <a:pt x="363258" y="269780"/>
                  <a:pt x="378675" y="257207"/>
                  <a:pt x="390380" y="247682"/>
                </a:cubicBezTo>
                <a:lnTo>
                  <a:pt x="410270" y="231490"/>
                </a:lnTo>
                <a:cubicBezTo>
                  <a:pt x="410852" y="231020"/>
                  <a:pt x="411537" y="230693"/>
                  <a:pt x="412268" y="230537"/>
                </a:cubicBezTo>
                <a:cubicBezTo>
                  <a:pt x="412702" y="230399"/>
                  <a:pt x="413167" y="230399"/>
                  <a:pt x="413601" y="230537"/>
                </a:cubicBezTo>
                <a:cubicBezTo>
                  <a:pt x="414334" y="230866"/>
                  <a:pt x="414961" y="231394"/>
                  <a:pt x="415409" y="232061"/>
                </a:cubicBezTo>
                <a:lnTo>
                  <a:pt x="415409" y="232062"/>
                </a:lnTo>
                <a:cubicBezTo>
                  <a:pt x="416761" y="234199"/>
                  <a:pt x="417637" y="236603"/>
                  <a:pt x="417978" y="239110"/>
                </a:cubicBezTo>
                <a:cubicBezTo>
                  <a:pt x="419310" y="246920"/>
                  <a:pt x="421119" y="265685"/>
                  <a:pt x="422546" y="281782"/>
                </a:cubicBezTo>
                <a:lnTo>
                  <a:pt x="452428" y="281782"/>
                </a:lnTo>
                <a:lnTo>
                  <a:pt x="454522" y="277305"/>
                </a:lnTo>
                <a:lnTo>
                  <a:pt x="481929" y="253016"/>
                </a:lnTo>
                <a:lnTo>
                  <a:pt x="481929" y="171101"/>
                </a:lnTo>
                <a:cubicBezTo>
                  <a:pt x="453380" y="158147"/>
                  <a:pt x="427970" y="147384"/>
                  <a:pt x="405321" y="138526"/>
                </a:cubicBezTo>
                <a:cubicBezTo>
                  <a:pt x="397993" y="135573"/>
                  <a:pt x="390856" y="132906"/>
                  <a:pt x="384194" y="130334"/>
                </a:cubicBezTo>
                <a:lnTo>
                  <a:pt x="342797" y="78518"/>
                </a:lnTo>
                <a:cubicBezTo>
                  <a:pt x="332805" y="66041"/>
                  <a:pt x="327000" y="56897"/>
                  <a:pt x="327761" y="52991"/>
                </a:cubicBezTo>
                <a:cubicBezTo>
                  <a:pt x="327761" y="51182"/>
                  <a:pt x="334613" y="52039"/>
                  <a:pt x="349459" y="56516"/>
                </a:cubicBezTo>
                <a:cubicBezTo>
                  <a:pt x="368492" y="62326"/>
                  <a:pt x="395900" y="71565"/>
                  <a:pt x="430159" y="85091"/>
                </a:cubicBezTo>
                <a:cubicBezTo>
                  <a:pt x="445957" y="91282"/>
                  <a:pt x="463277" y="98426"/>
                  <a:pt x="481929" y="106617"/>
                </a:cubicBezTo>
                <a:lnTo>
                  <a:pt x="481929" y="93663"/>
                </a:lnTo>
                <a:cubicBezTo>
                  <a:pt x="464990" y="86329"/>
                  <a:pt x="449192" y="79852"/>
                  <a:pt x="434347" y="74042"/>
                </a:cubicBezTo>
                <a:cubicBezTo>
                  <a:pt x="399706" y="60421"/>
                  <a:pt x="372013" y="50991"/>
                  <a:pt x="352695" y="45467"/>
                </a:cubicBezTo>
                <a:cubicBezTo>
                  <a:pt x="329189" y="38323"/>
                  <a:pt x="318054" y="40990"/>
                  <a:pt x="315961" y="50801"/>
                </a:cubicBezTo>
                <a:cubicBezTo>
                  <a:pt x="314343" y="58611"/>
                  <a:pt x="321195" y="70994"/>
                  <a:pt x="333376" y="86234"/>
                </a:cubicBezTo>
                <a:cubicBezTo>
                  <a:pt x="354598" y="112808"/>
                  <a:pt x="387430" y="153861"/>
                  <a:pt x="409984" y="182436"/>
                </a:cubicBezTo>
                <a:cubicBezTo>
                  <a:pt x="425306" y="201486"/>
                  <a:pt x="436916" y="216631"/>
                  <a:pt x="439200" y="219965"/>
                </a:cubicBezTo>
                <a:lnTo>
                  <a:pt x="439200" y="219965"/>
                </a:lnTo>
                <a:cubicBezTo>
                  <a:pt x="442225" y="224467"/>
                  <a:pt x="443999" y="229694"/>
                  <a:pt x="444339" y="235109"/>
                </a:cubicBezTo>
                <a:close/>
                <a:moveTo>
                  <a:pt x="260955" y="282449"/>
                </a:moveTo>
                <a:lnTo>
                  <a:pt x="243825" y="282449"/>
                </a:lnTo>
                <a:cubicBezTo>
                  <a:pt x="237830" y="234824"/>
                  <a:pt x="228218" y="159481"/>
                  <a:pt x="223650" y="118333"/>
                </a:cubicBezTo>
                <a:lnTo>
                  <a:pt x="147518" y="282449"/>
                </a:lnTo>
                <a:lnTo>
                  <a:pt x="134480" y="282449"/>
                </a:lnTo>
                <a:lnTo>
                  <a:pt x="221462" y="95282"/>
                </a:lnTo>
                <a:cubicBezTo>
                  <a:pt x="221366" y="93442"/>
                  <a:pt x="221366" y="91598"/>
                  <a:pt x="221462" y="89758"/>
                </a:cubicBezTo>
                <a:cubicBezTo>
                  <a:pt x="221652" y="86717"/>
                  <a:pt x="222326" y="83727"/>
                  <a:pt x="223460" y="80900"/>
                </a:cubicBezTo>
                <a:lnTo>
                  <a:pt x="177876" y="70613"/>
                </a:lnTo>
                <a:lnTo>
                  <a:pt x="78904" y="282449"/>
                </a:lnTo>
                <a:lnTo>
                  <a:pt x="65771" y="282449"/>
                </a:lnTo>
                <a:lnTo>
                  <a:pt x="165790" y="67374"/>
                </a:lnTo>
                <a:cubicBezTo>
                  <a:pt x="152467" y="63945"/>
                  <a:pt x="122585" y="59754"/>
                  <a:pt x="109833" y="86996"/>
                </a:cubicBezTo>
                <a:lnTo>
                  <a:pt x="19045" y="282449"/>
                </a:lnTo>
                <a:lnTo>
                  <a:pt x="12" y="282449"/>
                </a:lnTo>
                <a:lnTo>
                  <a:pt x="94130" y="79852"/>
                </a:lnTo>
                <a:cubicBezTo>
                  <a:pt x="116209" y="32227"/>
                  <a:pt x="171690" y="51277"/>
                  <a:pt x="177400" y="53277"/>
                </a:cubicBezTo>
                <a:lnTo>
                  <a:pt x="232691" y="65755"/>
                </a:lnTo>
                <a:lnTo>
                  <a:pt x="274849" y="15177"/>
                </a:lnTo>
                <a:cubicBezTo>
                  <a:pt x="282375" y="5178"/>
                  <a:pt x="294328" y="-484"/>
                  <a:pt x="306825" y="32"/>
                </a:cubicBezTo>
                <a:lnTo>
                  <a:pt x="307586" y="32"/>
                </a:lnTo>
                <a:cubicBezTo>
                  <a:pt x="332708" y="5842"/>
                  <a:pt x="357336" y="13613"/>
                  <a:pt x="381244" y="23274"/>
                </a:cubicBezTo>
                <a:cubicBezTo>
                  <a:pt x="416931" y="36608"/>
                  <a:pt x="456901" y="52706"/>
                  <a:pt x="481548" y="63374"/>
                </a:cubicBezTo>
                <a:lnTo>
                  <a:pt x="481548" y="82424"/>
                </a:lnTo>
                <a:cubicBezTo>
                  <a:pt x="458233" y="72137"/>
                  <a:pt x="414267" y="53849"/>
                  <a:pt x="375249" y="39752"/>
                </a:cubicBezTo>
                <a:cubicBezTo>
                  <a:pt x="352576" y="30501"/>
                  <a:pt x="329222" y="23017"/>
                  <a:pt x="305397" y="17368"/>
                </a:cubicBezTo>
                <a:lnTo>
                  <a:pt x="305397" y="17368"/>
                </a:lnTo>
                <a:cubicBezTo>
                  <a:pt x="298398" y="17353"/>
                  <a:pt x="291886" y="20954"/>
                  <a:pt x="288173" y="26893"/>
                </a:cubicBezTo>
                <a:lnTo>
                  <a:pt x="245158" y="78423"/>
                </a:lnTo>
                <a:cubicBezTo>
                  <a:pt x="244942" y="79571"/>
                  <a:pt x="244452" y="80649"/>
                  <a:pt x="243730" y="81566"/>
                </a:cubicBezTo>
                <a:cubicBezTo>
                  <a:pt x="242861" y="82843"/>
                  <a:pt x="241637" y="83836"/>
                  <a:pt x="240209" y="84424"/>
                </a:cubicBezTo>
                <a:cubicBezTo>
                  <a:pt x="238831" y="86701"/>
                  <a:pt x="238045" y="89289"/>
                  <a:pt x="237925" y="91949"/>
                </a:cubicBezTo>
                <a:cubicBezTo>
                  <a:pt x="237449" y="98235"/>
                  <a:pt x="252676" y="218822"/>
                  <a:pt x="260955" y="283306"/>
                </a:cubicBezTo>
                <a:close/>
                <a:moveTo>
                  <a:pt x="481834" y="265304"/>
                </a:moveTo>
                <a:lnTo>
                  <a:pt x="481834" y="282449"/>
                </a:lnTo>
                <a:lnTo>
                  <a:pt x="456425" y="282449"/>
                </a:lnTo>
                <a:cubicBezTo>
                  <a:pt x="465465" y="276162"/>
                  <a:pt x="474982" y="269685"/>
                  <a:pt x="481834" y="265304"/>
                </a:cubicBezTo>
                <a:close/>
              </a:path>
            </a:pathLst>
          </a:custGeom>
          <a:solidFill>
            <a:schemeClr val="accent2"/>
          </a:solidFill>
          <a:ln w="9512" cap="flat">
            <a:noFill/>
            <a:prstDash val="solid"/>
            <a:miter/>
          </a:ln>
        </p:spPr>
        <p:txBody>
          <a:bodyPr rtlCol="0" anchor="ctr"/>
          <a:lstStyle/>
          <a:p>
            <a:endParaRPr lang="en-US"/>
          </a:p>
        </p:txBody>
      </p:sp>
      <p:sp>
        <p:nvSpPr>
          <p:cNvPr id="7" name="Forma libre 6">
            <a:extLst>
              <a:ext uri="{FF2B5EF4-FFF2-40B4-BE49-F238E27FC236}">
                <a16:creationId xmlns:a16="http://schemas.microsoft.com/office/drawing/2014/main" id="{01EADE69-F4D1-554C-A04E-28B5D010D848}"/>
              </a:ext>
            </a:extLst>
          </p:cNvPr>
          <p:cNvSpPr/>
          <p:nvPr/>
        </p:nvSpPr>
        <p:spPr>
          <a:xfrm>
            <a:off x="162" y="3693001"/>
            <a:ext cx="477243" cy="374830"/>
          </a:xfrm>
          <a:custGeom>
            <a:avLst/>
            <a:gdLst>
              <a:gd name="connsiteX0" fmla="*/ 297 w 279416"/>
              <a:gd name="connsiteY0" fmla="*/ 19050 h 219455"/>
              <a:gd name="connsiteX1" fmla="*/ 8672 w 279416"/>
              <a:gd name="connsiteY1" fmla="*/ 22765 h 219455"/>
              <a:gd name="connsiteX2" fmla="*/ 47404 w 279416"/>
              <a:gd name="connsiteY2" fmla="*/ 40862 h 219455"/>
              <a:gd name="connsiteX3" fmla="*/ 86137 w 279416"/>
              <a:gd name="connsiteY3" fmla="*/ 58864 h 219455"/>
              <a:gd name="connsiteX4" fmla="*/ 195386 w 279416"/>
              <a:gd name="connsiteY4" fmla="*/ 116681 h 219455"/>
              <a:gd name="connsiteX5" fmla="*/ 257434 w 279416"/>
              <a:gd name="connsiteY5" fmla="*/ 155829 h 219455"/>
              <a:gd name="connsiteX6" fmla="*/ 257434 w 279416"/>
              <a:gd name="connsiteY6" fmla="*/ 155829 h 219455"/>
              <a:gd name="connsiteX7" fmla="*/ 261526 w 279416"/>
              <a:gd name="connsiteY7" fmla="*/ 174879 h 219455"/>
              <a:gd name="connsiteX8" fmla="*/ 253913 w 279416"/>
              <a:gd name="connsiteY8" fmla="*/ 219075 h 219455"/>
              <a:gd name="connsiteX9" fmla="*/ 271138 w 279416"/>
              <a:gd name="connsiteY9" fmla="*/ 219075 h 219455"/>
              <a:gd name="connsiteX10" fmla="*/ 278466 w 279416"/>
              <a:gd name="connsiteY10" fmla="*/ 177641 h 219455"/>
              <a:gd name="connsiteX11" fmla="*/ 268949 w 279416"/>
              <a:gd name="connsiteY11" fmla="*/ 142875 h 219455"/>
              <a:gd name="connsiteX12" fmla="*/ 203761 w 279416"/>
              <a:gd name="connsiteY12" fmla="*/ 101441 h 219455"/>
              <a:gd name="connsiteX13" fmla="*/ 93274 w 279416"/>
              <a:gd name="connsiteY13" fmla="*/ 43053 h 219455"/>
              <a:gd name="connsiteX14" fmla="*/ 15809 w 279416"/>
              <a:gd name="connsiteY14" fmla="*/ 6858 h 219455"/>
              <a:gd name="connsiteX15" fmla="*/ 297 w 279416"/>
              <a:gd name="connsiteY15" fmla="*/ 0 h 219455"/>
              <a:gd name="connsiteX16" fmla="*/ 297 w 279416"/>
              <a:gd name="connsiteY16" fmla="*/ 19050 h 219455"/>
              <a:gd name="connsiteX17" fmla="*/ 43122 w 279416"/>
              <a:gd name="connsiteY17" fmla="*/ 219075 h 219455"/>
              <a:gd name="connsiteX18" fmla="*/ 26087 w 279416"/>
              <a:gd name="connsiteY18" fmla="*/ 219075 h 219455"/>
              <a:gd name="connsiteX19" fmla="*/ 26087 w 279416"/>
              <a:gd name="connsiteY19" fmla="*/ 213741 h 219455"/>
              <a:gd name="connsiteX20" fmla="*/ 26087 w 279416"/>
              <a:gd name="connsiteY20" fmla="*/ 211646 h 219455"/>
              <a:gd name="connsiteX21" fmla="*/ 25136 w 279416"/>
              <a:gd name="connsiteY21" fmla="*/ 210693 h 219455"/>
              <a:gd name="connsiteX22" fmla="*/ 22661 w 279416"/>
              <a:gd name="connsiteY22" fmla="*/ 210693 h 219455"/>
              <a:gd name="connsiteX23" fmla="*/ 15334 w 279416"/>
              <a:gd name="connsiteY23" fmla="*/ 213169 h 219455"/>
              <a:gd name="connsiteX24" fmla="*/ 5817 w 279416"/>
              <a:gd name="connsiteY24" fmla="*/ 219456 h 219455"/>
              <a:gd name="connsiteX25" fmla="*/ 1154 w 279416"/>
              <a:gd name="connsiteY25" fmla="*/ 219456 h 219455"/>
              <a:gd name="connsiteX26" fmla="*/ 1154 w 279416"/>
              <a:gd name="connsiteY26" fmla="*/ 202311 h 219455"/>
              <a:gd name="connsiteX27" fmla="*/ 7054 w 279416"/>
              <a:gd name="connsiteY27" fmla="*/ 198596 h 219455"/>
              <a:gd name="connsiteX28" fmla="*/ 22376 w 279416"/>
              <a:gd name="connsiteY28" fmla="*/ 193739 h 219455"/>
              <a:gd name="connsiteX29" fmla="*/ 33129 w 279416"/>
              <a:gd name="connsiteY29" fmla="*/ 196025 h 219455"/>
              <a:gd name="connsiteX30" fmla="*/ 40933 w 279416"/>
              <a:gd name="connsiteY30" fmla="*/ 203454 h 219455"/>
              <a:gd name="connsiteX31" fmla="*/ 43788 w 279416"/>
              <a:gd name="connsiteY31" fmla="*/ 213455 h 219455"/>
              <a:gd name="connsiteX32" fmla="*/ 43788 w 279416"/>
              <a:gd name="connsiteY32" fmla="*/ 219456 h 219455"/>
              <a:gd name="connsiteX33" fmla="*/ 297 w 279416"/>
              <a:gd name="connsiteY33" fmla="*/ 190500 h 219455"/>
              <a:gd name="connsiteX34" fmla="*/ 297 w 279416"/>
              <a:gd name="connsiteY34" fmla="*/ 108585 h 219455"/>
              <a:gd name="connsiteX35" fmla="*/ 12954 w 279416"/>
              <a:gd name="connsiteY35" fmla="*/ 114491 h 219455"/>
              <a:gd name="connsiteX36" fmla="*/ 99936 w 279416"/>
              <a:gd name="connsiteY36" fmla="*/ 158020 h 219455"/>
              <a:gd name="connsiteX37" fmla="*/ 119825 w 279416"/>
              <a:gd name="connsiteY37" fmla="*/ 169069 h 219455"/>
              <a:gd name="connsiteX38" fmla="*/ 186441 w 279416"/>
              <a:gd name="connsiteY38" fmla="*/ 167354 h 219455"/>
              <a:gd name="connsiteX39" fmla="*/ 215561 w 279416"/>
              <a:gd name="connsiteY39" fmla="*/ 162401 h 219455"/>
              <a:gd name="connsiteX40" fmla="*/ 199003 w 279416"/>
              <a:gd name="connsiteY40" fmla="*/ 148114 h 219455"/>
              <a:gd name="connsiteX41" fmla="*/ 125154 w 279416"/>
              <a:gd name="connsiteY41" fmla="*/ 104680 h 219455"/>
              <a:gd name="connsiteX42" fmla="*/ 37507 w 279416"/>
              <a:gd name="connsiteY42" fmla="*/ 60865 h 219455"/>
              <a:gd name="connsiteX43" fmla="*/ 12 w 279416"/>
              <a:gd name="connsiteY43" fmla="*/ 43910 h 219455"/>
              <a:gd name="connsiteX44" fmla="*/ 12 w 279416"/>
              <a:gd name="connsiteY44" fmla="*/ 30956 h 219455"/>
              <a:gd name="connsiteX45" fmla="*/ 42551 w 279416"/>
              <a:gd name="connsiteY45" fmla="*/ 50006 h 219455"/>
              <a:gd name="connsiteX46" fmla="*/ 130103 w 279416"/>
              <a:gd name="connsiteY46" fmla="*/ 93917 h 219455"/>
              <a:gd name="connsiteX47" fmla="*/ 204713 w 279416"/>
              <a:gd name="connsiteY47" fmla="*/ 137827 h 219455"/>
              <a:gd name="connsiteX48" fmla="*/ 224317 w 279416"/>
              <a:gd name="connsiteY48" fmla="*/ 169354 h 219455"/>
              <a:gd name="connsiteX49" fmla="*/ 186250 w 279416"/>
              <a:gd name="connsiteY49" fmla="*/ 178879 h 219455"/>
              <a:gd name="connsiteX50" fmla="*/ 63392 w 279416"/>
              <a:gd name="connsiteY50" fmla="*/ 182023 h 219455"/>
              <a:gd name="connsiteX51" fmla="*/ 15809 w 279416"/>
              <a:gd name="connsiteY51" fmla="*/ 183833 h 219455"/>
              <a:gd name="connsiteX52" fmla="*/ 964 w 279416"/>
              <a:gd name="connsiteY52" fmla="*/ 189643 h 219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279416" h="219455">
                <a:moveTo>
                  <a:pt x="297" y="19050"/>
                </a:moveTo>
                <a:lnTo>
                  <a:pt x="8672" y="22765"/>
                </a:lnTo>
                <a:lnTo>
                  <a:pt x="47404" y="40862"/>
                </a:lnTo>
                <a:lnTo>
                  <a:pt x="86137" y="58864"/>
                </a:lnTo>
                <a:cubicBezTo>
                  <a:pt x="105170" y="67818"/>
                  <a:pt x="153989" y="93250"/>
                  <a:pt x="195386" y="116681"/>
                </a:cubicBezTo>
                <a:cubicBezTo>
                  <a:pt x="217057" y="128092"/>
                  <a:pt x="237803" y="141181"/>
                  <a:pt x="257434" y="155829"/>
                </a:cubicBezTo>
                <a:lnTo>
                  <a:pt x="257434" y="155829"/>
                </a:lnTo>
                <a:cubicBezTo>
                  <a:pt x="261939" y="161073"/>
                  <a:pt x="263479" y="168245"/>
                  <a:pt x="261526" y="174879"/>
                </a:cubicBezTo>
                <a:lnTo>
                  <a:pt x="253913" y="219075"/>
                </a:lnTo>
                <a:lnTo>
                  <a:pt x="271138" y="219075"/>
                </a:lnTo>
                <a:lnTo>
                  <a:pt x="278466" y="177641"/>
                </a:lnTo>
                <a:cubicBezTo>
                  <a:pt x="281318" y="165188"/>
                  <a:pt x="277744" y="152134"/>
                  <a:pt x="268949" y="142875"/>
                </a:cubicBezTo>
                <a:cubicBezTo>
                  <a:pt x="248355" y="127350"/>
                  <a:pt x="226557" y="113495"/>
                  <a:pt x="203761" y="101441"/>
                </a:cubicBezTo>
                <a:cubicBezTo>
                  <a:pt x="162364" y="78010"/>
                  <a:pt x="113068" y="52292"/>
                  <a:pt x="93274" y="43053"/>
                </a:cubicBezTo>
                <a:lnTo>
                  <a:pt x="15809" y="6858"/>
                </a:lnTo>
                <a:lnTo>
                  <a:pt x="297" y="0"/>
                </a:lnTo>
                <a:lnTo>
                  <a:pt x="297" y="19050"/>
                </a:lnTo>
                <a:close/>
                <a:moveTo>
                  <a:pt x="43122" y="219075"/>
                </a:moveTo>
                <a:lnTo>
                  <a:pt x="26087" y="219075"/>
                </a:lnTo>
                <a:lnTo>
                  <a:pt x="26087" y="213741"/>
                </a:lnTo>
                <a:cubicBezTo>
                  <a:pt x="26260" y="213053"/>
                  <a:pt x="26260" y="212333"/>
                  <a:pt x="26087" y="211646"/>
                </a:cubicBezTo>
                <a:cubicBezTo>
                  <a:pt x="25845" y="211261"/>
                  <a:pt x="25520" y="210936"/>
                  <a:pt x="25136" y="210693"/>
                </a:cubicBezTo>
                <a:cubicBezTo>
                  <a:pt x="24326" y="210470"/>
                  <a:pt x="23471" y="210470"/>
                  <a:pt x="22661" y="210693"/>
                </a:cubicBezTo>
                <a:cubicBezTo>
                  <a:pt x="20058" y="210928"/>
                  <a:pt x="17547" y="211777"/>
                  <a:pt x="15334" y="213169"/>
                </a:cubicBezTo>
                <a:cubicBezTo>
                  <a:pt x="12954" y="214598"/>
                  <a:pt x="9528" y="216789"/>
                  <a:pt x="5817" y="219456"/>
                </a:cubicBezTo>
                <a:lnTo>
                  <a:pt x="1154" y="219456"/>
                </a:lnTo>
                <a:lnTo>
                  <a:pt x="1154" y="202311"/>
                </a:lnTo>
                <a:lnTo>
                  <a:pt x="7054" y="198596"/>
                </a:lnTo>
                <a:cubicBezTo>
                  <a:pt x="11693" y="195760"/>
                  <a:pt x="16951" y="194093"/>
                  <a:pt x="22376" y="193739"/>
                </a:cubicBezTo>
                <a:cubicBezTo>
                  <a:pt x="26100" y="193524"/>
                  <a:pt x="29814" y="194313"/>
                  <a:pt x="33129" y="196025"/>
                </a:cubicBezTo>
                <a:cubicBezTo>
                  <a:pt x="36391" y="197698"/>
                  <a:pt x="39101" y="200277"/>
                  <a:pt x="40933" y="203454"/>
                </a:cubicBezTo>
                <a:cubicBezTo>
                  <a:pt x="42729" y="206486"/>
                  <a:pt x="43712" y="209931"/>
                  <a:pt x="43788" y="213455"/>
                </a:cubicBezTo>
                <a:cubicBezTo>
                  <a:pt x="43788" y="214598"/>
                  <a:pt x="43788" y="216694"/>
                  <a:pt x="43788" y="219456"/>
                </a:cubicBezTo>
                <a:close/>
                <a:moveTo>
                  <a:pt x="297" y="190500"/>
                </a:moveTo>
                <a:lnTo>
                  <a:pt x="297" y="108585"/>
                </a:lnTo>
                <a:lnTo>
                  <a:pt x="12954" y="114491"/>
                </a:lnTo>
                <a:cubicBezTo>
                  <a:pt x="46453" y="130016"/>
                  <a:pt x="75383" y="144780"/>
                  <a:pt x="99936" y="158020"/>
                </a:cubicBezTo>
                <a:cubicBezTo>
                  <a:pt x="106883" y="161830"/>
                  <a:pt x="113544" y="165449"/>
                  <a:pt x="119825" y="169069"/>
                </a:cubicBezTo>
                <a:lnTo>
                  <a:pt x="186441" y="167354"/>
                </a:lnTo>
                <a:cubicBezTo>
                  <a:pt x="202429" y="167354"/>
                  <a:pt x="213182" y="165545"/>
                  <a:pt x="215561" y="162401"/>
                </a:cubicBezTo>
                <a:cubicBezTo>
                  <a:pt x="216703" y="160877"/>
                  <a:pt x="211945" y="156496"/>
                  <a:pt x="199003" y="148114"/>
                </a:cubicBezTo>
                <a:cubicBezTo>
                  <a:pt x="182349" y="137255"/>
                  <a:pt x="157511" y="122206"/>
                  <a:pt x="125154" y="104680"/>
                </a:cubicBezTo>
                <a:cubicBezTo>
                  <a:pt x="100221" y="91250"/>
                  <a:pt x="71196" y="76200"/>
                  <a:pt x="37507" y="60865"/>
                </a:cubicBezTo>
                <a:cubicBezTo>
                  <a:pt x="24469" y="54769"/>
                  <a:pt x="11908" y="49149"/>
                  <a:pt x="12" y="43910"/>
                </a:cubicBezTo>
                <a:lnTo>
                  <a:pt x="12" y="30956"/>
                </a:lnTo>
                <a:cubicBezTo>
                  <a:pt x="13525" y="36798"/>
                  <a:pt x="27705" y="43148"/>
                  <a:pt x="42551" y="50006"/>
                </a:cubicBezTo>
                <a:cubicBezTo>
                  <a:pt x="75954" y="65532"/>
                  <a:pt x="105170" y="80391"/>
                  <a:pt x="130103" y="93917"/>
                </a:cubicBezTo>
                <a:cubicBezTo>
                  <a:pt x="162840" y="111633"/>
                  <a:pt x="187868" y="126873"/>
                  <a:pt x="204713" y="137827"/>
                </a:cubicBezTo>
                <a:cubicBezTo>
                  <a:pt x="225363" y="151257"/>
                  <a:pt x="230407" y="161449"/>
                  <a:pt x="224317" y="169354"/>
                </a:cubicBezTo>
                <a:cubicBezTo>
                  <a:pt x="219368" y="175736"/>
                  <a:pt x="205284" y="178879"/>
                  <a:pt x="186250" y="178879"/>
                </a:cubicBezTo>
                <a:cubicBezTo>
                  <a:pt x="152276" y="179642"/>
                  <a:pt x="99745" y="180975"/>
                  <a:pt x="63392" y="182023"/>
                </a:cubicBezTo>
                <a:cubicBezTo>
                  <a:pt x="37983" y="182785"/>
                  <a:pt x="18759" y="183451"/>
                  <a:pt x="15809" y="183833"/>
                </a:cubicBezTo>
                <a:cubicBezTo>
                  <a:pt x="10437" y="184433"/>
                  <a:pt x="5318" y="186437"/>
                  <a:pt x="964" y="189643"/>
                </a:cubicBezTo>
                <a:close/>
              </a:path>
            </a:pathLst>
          </a:custGeom>
          <a:solidFill>
            <a:schemeClr val="accent2"/>
          </a:solidFill>
          <a:ln w="9512" cap="flat">
            <a:noFill/>
            <a:prstDash val="solid"/>
            <a:miter/>
          </a:ln>
        </p:spPr>
        <p:txBody>
          <a:bodyPr rtlCol="0" anchor="ctr"/>
          <a:lstStyle/>
          <a:p>
            <a:endParaRPr lang="en-US"/>
          </a:p>
        </p:txBody>
      </p:sp>
      <p:sp>
        <p:nvSpPr>
          <p:cNvPr id="8" name="Forma libre 7">
            <a:extLst>
              <a:ext uri="{FF2B5EF4-FFF2-40B4-BE49-F238E27FC236}">
                <a16:creationId xmlns:a16="http://schemas.microsoft.com/office/drawing/2014/main" id="{BD9D4775-23BD-A145-A9EC-9B35D2758B94}"/>
              </a:ext>
            </a:extLst>
          </p:cNvPr>
          <p:cNvSpPr/>
          <p:nvPr/>
        </p:nvSpPr>
        <p:spPr>
          <a:xfrm>
            <a:off x="651" y="0"/>
            <a:ext cx="598930" cy="1350304"/>
          </a:xfrm>
          <a:custGeom>
            <a:avLst/>
            <a:gdLst>
              <a:gd name="connsiteX0" fmla="*/ 253628 w 350661"/>
              <a:gd name="connsiteY0" fmla="*/ 0 h 790575"/>
              <a:gd name="connsiteX1" fmla="*/ 249821 w 350661"/>
              <a:gd name="connsiteY1" fmla="*/ 21717 h 790575"/>
              <a:gd name="connsiteX2" fmla="*/ 248298 w 350661"/>
              <a:gd name="connsiteY2" fmla="*/ 24860 h 790575"/>
              <a:gd name="connsiteX3" fmla="*/ 248298 w 350661"/>
              <a:gd name="connsiteY3" fmla="*/ 29337 h 790575"/>
              <a:gd name="connsiteX4" fmla="*/ 244111 w 350661"/>
              <a:gd name="connsiteY4" fmla="*/ 36005 h 790575"/>
              <a:gd name="connsiteX5" fmla="*/ 50545 w 350661"/>
              <a:gd name="connsiteY5" fmla="*/ 162497 h 790575"/>
              <a:gd name="connsiteX6" fmla="*/ 46738 w 350661"/>
              <a:gd name="connsiteY6" fmla="*/ 152400 h 790575"/>
              <a:gd name="connsiteX7" fmla="*/ 43027 w 350661"/>
              <a:gd name="connsiteY7" fmla="*/ 19717 h 790575"/>
              <a:gd name="connsiteX8" fmla="*/ 43027 w 350661"/>
              <a:gd name="connsiteY8" fmla="*/ 0 h 790575"/>
              <a:gd name="connsiteX9" fmla="*/ 25802 w 350661"/>
              <a:gd name="connsiteY9" fmla="*/ 0 h 790575"/>
              <a:gd name="connsiteX10" fmla="*/ 25802 w 350661"/>
              <a:gd name="connsiteY10" fmla="*/ 20003 h 790575"/>
              <a:gd name="connsiteX11" fmla="*/ 29703 w 350661"/>
              <a:gd name="connsiteY11" fmla="*/ 154115 h 790575"/>
              <a:gd name="connsiteX12" fmla="*/ 56350 w 350661"/>
              <a:gd name="connsiteY12" fmla="*/ 178403 h 790575"/>
              <a:gd name="connsiteX13" fmla="*/ 58348 w 350661"/>
              <a:gd name="connsiteY13" fmla="*/ 177355 h 790575"/>
              <a:gd name="connsiteX14" fmla="*/ 232406 w 350661"/>
              <a:gd name="connsiteY14" fmla="*/ 64484 h 790575"/>
              <a:gd name="connsiteX15" fmla="*/ 12 w 350661"/>
              <a:gd name="connsiteY15" fmla="*/ 564356 h 790575"/>
              <a:gd name="connsiteX16" fmla="*/ 12 w 350661"/>
              <a:gd name="connsiteY16" fmla="*/ 592931 h 790575"/>
              <a:gd name="connsiteX17" fmla="*/ 251629 w 350661"/>
              <a:gd name="connsiteY17" fmla="*/ 51435 h 790575"/>
              <a:gd name="connsiteX18" fmla="*/ 256007 w 350661"/>
              <a:gd name="connsiteY18" fmla="*/ 48101 h 790575"/>
              <a:gd name="connsiteX19" fmla="*/ 261526 w 350661"/>
              <a:gd name="connsiteY19" fmla="*/ 40862 h 790575"/>
              <a:gd name="connsiteX20" fmla="*/ 298736 w 350661"/>
              <a:gd name="connsiteY20" fmla="*/ 69437 h 790575"/>
              <a:gd name="connsiteX21" fmla="*/ 12 w 350661"/>
              <a:gd name="connsiteY21" fmla="*/ 711613 h 790575"/>
              <a:gd name="connsiteX22" fmla="*/ 12 w 350661"/>
              <a:gd name="connsiteY22" fmla="*/ 740188 h 790575"/>
              <a:gd name="connsiteX23" fmla="*/ 308633 w 350661"/>
              <a:gd name="connsiteY23" fmla="*/ 76200 h 790575"/>
              <a:gd name="connsiteX24" fmla="*/ 329665 w 350661"/>
              <a:gd name="connsiteY24" fmla="*/ 131731 h 790575"/>
              <a:gd name="connsiteX25" fmla="*/ 46738 w 350661"/>
              <a:gd name="connsiteY25" fmla="*/ 740474 h 790575"/>
              <a:gd name="connsiteX26" fmla="*/ 14287 w 350661"/>
              <a:gd name="connsiteY26" fmla="*/ 770192 h 790575"/>
              <a:gd name="connsiteX27" fmla="*/ 297 w 350661"/>
              <a:gd name="connsiteY27" fmla="*/ 773430 h 790575"/>
              <a:gd name="connsiteX28" fmla="*/ 297 w 350661"/>
              <a:gd name="connsiteY28" fmla="*/ 790575 h 790575"/>
              <a:gd name="connsiteX29" fmla="*/ 20092 w 350661"/>
              <a:gd name="connsiteY29" fmla="*/ 786194 h 790575"/>
              <a:gd name="connsiteX30" fmla="*/ 62155 w 350661"/>
              <a:gd name="connsiteY30" fmla="*/ 748094 h 790575"/>
              <a:gd name="connsiteX31" fmla="*/ 345081 w 350661"/>
              <a:gd name="connsiteY31" fmla="*/ 138589 h 790575"/>
              <a:gd name="connsiteX32" fmla="*/ 311774 w 350661"/>
              <a:gd name="connsiteY32" fmla="*/ 57722 h 790575"/>
              <a:gd name="connsiteX33" fmla="*/ 266665 w 350661"/>
              <a:gd name="connsiteY33" fmla="*/ 23432 h 790575"/>
              <a:gd name="connsiteX34" fmla="*/ 270852 w 350661"/>
              <a:gd name="connsiteY34" fmla="*/ 0 h 790575"/>
              <a:gd name="connsiteX35" fmla="*/ 4675 w 350661"/>
              <a:gd name="connsiteY35" fmla="*/ 0 h 790575"/>
              <a:gd name="connsiteX36" fmla="*/ 12 w 350661"/>
              <a:gd name="connsiteY36" fmla="*/ 3143 h 790575"/>
              <a:gd name="connsiteX37" fmla="*/ 12 w 350661"/>
              <a:gd name="connsiteY37" fmla="*/ 0 h 790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350661" h="790575">
                <a:moveTo>
                  <a:pt x="253628" y="0"/>
                </a:moveTo>
                <a:lnTo>
                  <a:pt x="249821" y="21717"/>
                </a:lnTo>
                <a:cubicBezTo>
                  <a:pt x="249054" y="22618"/>
                  <a:pt x="248530" y="23700"/>
                  <a:pt x="248298" y="24860"/>
                </a:cubicBezTo>
                <a:cubicBezTo>
                  <a:pt x="247867" y="26321"/>
                  <a:pt x="247867" y="27876"/>
                  <a:pt x="248298" y="29337"/>
                </a:cubicBezTo>
                <a:cubicBezTo>
                  <a:pt x="247451" y="31861"/>
                  <a:pt x="246016" y="34146"/>
                  <a:pt x="244111" y="36005"/>
                </a:cubicBezTo>
                <a:cubicBezTo>
                  <a:pt x="238306" y="41720"/>
                  <a:pt x="67008" y="152400"/>
                  <a:pt x="50545" y="162497"/>
                </a:cubicBezTo>
                <a:cubicBezTo>
                  <a:pt x="49688" y="161925"/>
                  <a:pt x="47880" y="160973"/>
                  <a:pt x="46738" y="152400"/>
                </a:cubicBezTo>
                <a:cubicBezTo>
                  <a:pt x="45025" y="136208"/>
                  <a:pt x="43693" y="60389"/>
                  <a:pt x="43027" y="19717"/>
                </a:cubicBezTo>
                <a:cubicBezTo>
                  <a:pt x="43027" y="11430"/>
                  <a:pt x="43027" y="4667"/>
                  <a:pt x="43027" y="0"/>
                </a:cubicBezTo>
                <a:lnTo>
                  <a:pt x="25802" y="0"/>
                </a:lnTo>
                <a:lnTo>
                  <a:pt x="25802" y="20003"/>
                </a:lnTo>
                <a:cubicBezTo>
                  <a:pt x="26563" y="60865"/>
                  <a:pt x="27895" y="136779"/>
                  <a:pt x="29703" y="154115"/>
                </a:cubicBezTo>
                <a:cubicBezTo>
                  <a:pt x="33225" y="187452"/>
                  <a:pt x="56255" y="178499"/>
                  <a:pt x="56350" y="178403"/>
                </a:cubicBezTo>
                <a:cubicBezTo>
                  <a:pt x="57086" y="178210"/>
                  <a:pt x="57770" y="177851"/>
                  <a:pt x="58348" y="177355"/>
                </a:cubicBezTo>
                <a:cubicBezTo>
                  <a:pt x="65771" y="172879"/>
                  <a:pt x="181397" y="98489"/>
                  <a:pt x="232406" y="64484"/>
                </a:cubicBezTo>
                <a:lnTo>
                  <a:pt x="12" y="564356"/>
                </a:lnTo>
                <a:lnTo>
                  <a:pt x="12" y="592931"/>
                </a:lnTo>
                <a:lnTo>
                  <a:pt x="251629" y="51435"/>
                </a:lnTo>
                <a:cubicBezTo>
                  <a:pt x="253913" y="49816"/>
                  <a:pt x="255436" y="48578"/>
                  <a:pt x="256007" y="48101"/>
                </a:cubicBezTo>
                <a:cubicBezTo>
                  <a:pt x="258213" y="45992"/>
                  <a:pt x="260075" y="43549"/>
                  <a:pt x="261526" y="40862"/>
                </a:cubicBezTo>
                <a:lnTo>
                  <a:pt x="298736" y="69437"/>
                </a:lnTo>
                <a:lnTo>
                  <a:pt x="12" y="711613"/>
                </a:lnTo>
                <a:lnTo>
                  <a:pt x="12" y="740188"/>
                </a:lnTo>
                <a:lnTo>
                  <a:pt x="308633" y="76200"/>
                </a:lnTo>
                <a:cubicBezTo>
                  <a:pt x="319863" y="84201"/>
                  <a:pt x="342322" y="104775"/>
                  <a:pt x="329665" y="131731"/>
                </a:cubicBezTo>
                <a:lnTo>
                  <a:pt x="46738" y="740474"/>
                </a:lnTo>
                <a:cubicBezTo>
                  <a:pt x="40320" y="754319"/>
                  <a:pt x="28635" y="765020"/>
                  <a:pt x="14287" y="770192"/>
                </a:cubicBezTo>
                <a:cubicBezTo>
                  <a:pt x="9774" y="771841"/>
                  <a:pt x="5075" y="772928"/>
                  <a:pt x="297" y="773430"/>
                </a:cubicBezTo>
                <a:lnTo>
                  <a:pt x="297" y="790575"/>
                </a:lnTo>
                <a:cubicBezTo>
                  <a:pt x="7064" y="790024"/>
                  <a:pt x="13724" y="788550"/>
                  <a:pt x="20092" y="786194"/>
                </a:cubicBezTo>
                <a:cubicBezTo>
                  <a:pt x="38616" y="779596"/>
                  <a:pt x="53753" y="765886"/>
                  <a:pt x="62155" y="748094"/>
                </a:cubicBezTo>
                <a:lnTo>
                  <a:pt x="345081" y="138589"/>
                </a:lnTo>
                <a:cubicBezTo>
                  <a:pt x="367160" y="90964"/>
                  <a:pt x="317103" y="60770"/>
                  <a:pt x="311774" y="57722"/>
                </a:cubicBezTo>
                <a:lnTo>
                  <a:pt x="266665" y="23432"/>
                </a:lnTo>
                <a:lnTo>
                  <a:pt x="270852" y="0"/>
                </a:lnTo>
                <a:close/>
                <a:moveTo>
                  <a:pt x="4675" y="0"/>
                </a:moveTo>
                <a:lnTo>
                  <a:pt x="12" y="3143"/>
                </a:lnTo>
                <a:lnTo>
                  <a:pt x="12" y="0"/>
                </a:lnTo>
                <a:close/>
              </a:path>
            </a:pathLst>
          </a:custGeom>
          <a:solidFill>
            <a:schemeClr val="accent2"/>
          </a:solidFill>
          <a:ln w="9512" cap="flat">
            <a:noFill/>
            <a:prstDash val="solid"/>
            <a:miter/>
          </a:ln>
        </p:spPr>
        <p:txBody>
          <a:bodyPr rtlCol="0" anchor="ctr"/>
          <a:lstStyle/>
          <a:p>
            <a:endParaRPr lang="en-US"/>
          </a:p>
        </p:txBody>
      </p:sp>
      <p:sp>
        <p:nvSpPr>
          <p:cNvPr id="9" name="Forma libre 8">
            <a:extLst>
              <a:ext uri="{FF2B5EF4-FFF2-40B4-BE49-F238E27FC236}">
                <a16:creationId xmlns:a16="http://schemas.microsoft.com/office/drawing/2014/main" id="{FFC208EC-51C7-0943-9F7A-C4EB2E8FFEE0}"/>
              </a:ext>
            </a:extLst>
          </p:cNvPr>
          <p:cNvSpPr/>
          <p:nvPr/>
        </p:nvSpPr>
        <p:spPr>
          <a:xfrm>
            <a:off x="2907127" y="0"/>
            <a:ext cx="1157090" cy="1350690"/>
          </a:xfrm>
          <a:custGeom>
            <a:avLst/>
            <a:gdLst>
              <a:gd name="connsiteX0" fmla="*/ 516064 w 677452"/>
              <a:gd name="connsiteY0" fmla="*/ 0 h 790801"/>
              <a:gd name="connsiteX1" fmla="*/ 471526 w 677452"/>
              <a:gd name="connsiteY1" fmla="*/ 34576 h 790801"/>
              <a:gd name="connsiteX2" fmla="*/ 462010 w 677452"/>
              <a:gd name="connsiteY2" fmla="*/ 38386 h 790801"/>
              <a:gd name="connsiteX3" fmla="*/ 457061 w 677452"/>
              <a:gd name="connsiteY3" fmla="*/ 286 h 790801"/>
              <a:gd name="connsiteX4" fmla="*/ 439932 w 677452"/>
              <a:gd name="connsiteY4" fmla="*/ 286 h 790801"/>
              <a:gd name="connsiteX5" fmla="*/ 445356 w 677452"/>
              <a:gd name="connsiteY5" fmla="*/ 42386 h 790801"/>
              <a:gd name="connsiteX6" fmla="*/ 445356 w 677452"/>
              <a:gd name="connsiteY6" fmla="*/ 44196 h 790801"/>
              <a:gd name="connsiteX7" fmla="*/ 481138 w 677452"/>
              <a:gd name="connsiteY7" fmla="*/ 48863 h 790801"/>
              <a:gd name="connsiteX8" fmla="*/ 543281 w 677452"/>
              <a:gd name="connsiteY8" fmla="*/ 286 h 790801"/>
              <a:gd name="connsiteX9" fmla="*/ 652055 w 677452"/>
              <a:gd name="connsiteY9" fmla="*/ 0 h 790801"/>
              <a:gd name="connsiteX10" fmla="*/ 677464 w 677452"/>
              <a:gd name="connsiteY10" fmla="*/ 0 h 790801"/>
              <a:gd name="connsiteX11" fmla="*/ 677464 w 677452"/>
              <a:gd name="connsiteY11" fmla="*/ 3143 h 790801"/>
              <a:gd name="connsiteX12" fmla="*/ 633974 w 677452"/>
              <a:gd name="connsiteY12" fmla="*/ 33528 h 790801"/>
              <a:gd name="connsiteX13" fmla="*/ 631880 w 677452"/>
              <a:gd name="connsiteY13" fmla="*/ 34671 h 790801"/>
              <a:gd name="connsiteX14" fmla="*/ 354188 w 677452"/>
              <a:gd name="connsiteY14" fmla="*/ 631793 h 790801"/>
              <a:gd name="connsiteX15" fmla="*/ 594099 w 677452"/>
              <a:gd name="connsiteY15" fmla="*/ 743522 h 790801"/>
              <a:gd name="connsiteX16" fmla="*/ 677464 w 677452"/>
              <a:gd name="connsiteY16" fmla="*/ 564356 h 790801"/>
              <a:gd name="connsiteX17" fmla="*/ 677464 w 677452"/>
              <a:gd name="connsiteY17" fmla="*/ 592931 h 790801"/>
              <a:gd name="connsiteX18" fmla="*/ 604948 w 677452"/>
              <a:gd name="connsiteY18" fmla="*/ 748856 h 790801"/>
              <a:gd name="connsiteX19" fmla="*/ 647487 w 677452"/>
              <a:gd name="connsiteY19" fmla="*/ 768668 h 790801"/>
              <a:gd name="connsiteX20" fmla="*/ 650437 w 677452"/>
              <a:gd name="connsiteY20" fmla="*/ 769906 h 790801"/>
              <a:gd name="connsiteX21" fmla="*/ 677464 w 677452"/>
              <a:gd name="connsiteY21" fmla="*/ 711899 h 790801"/>
              <a:gd name="connsiteX22" fmla="*/ 677464 w 677452"/>
              <a:gd name="connsiteY22" fmla="*/ 740474 h 790801"/>
              <a:gd name="connsiteX23" fmla="*/ 662047 w 677452"/>
              <a:gd name="connsiteY23" fmla="*/ 773621 h 790801"/>
              <a:gd name="connsiteX24" fmla="*/ 677464 w 677452"/>
              <a:gd name="connsiteY24" fmla="*/ 773621 h 790801"/>
              <a:gd name="connsiteX25" fmla="*/ 677464 w 677452"/>
              <a:gd name="connsiteY25" fmla="*/ 790575 h 790801"/>
              <a:gd name="connsiteX26" fmla="*/ 640255 w 677452"/>
              <a:gd name="connsiteY26" fmla="*/ 783908 h 790801"/>
              <a:gd name="connsiteX27" fmla="*/ 42997 w 677452"/>
              <a:gd name="connsiteY27" fmla="*/ 505587 h 790801"/>
              <a:gd name="connsiteX28" fmla="*/ 6929 w 677452"/>
              <a:gd name="connsiteY28" fmla="*/ 406432 h 790801"/>
              <a:gd name="connsiteX29" fmla="*/ 195928 w 677452"/>
              <a:gd name="connsiteY29" fmla="*/ 0 h 790801"/>
              <a:gd name="connsiteX30" fmla="*/ 214961 w 677452"/>
              <a:gd name="connsiteY30" fmla="*/ 0 h 790801"/>
              <a:gd name="connsiteX31" fmla="*/ 22346 w 677452"/>
              <a:gd name="connsiteY31" fmla="*/ 413575 h 790801"/>
              <a:gd name="connsiteX32" fmla="*/ 20443 w 677452"/>
              <a:gd name="connsiteY32" fmla="*/ 457676 h 790801"/>
              <a:gd name="connsiteX33" fmla="*/ 37287 w 677452"/>
              <a:gd name="connsiteY33" fmla="*/ 481965 h 790801"/>
              <a:gd name="connsiteX34" fmla="*/ 261401 w 677452"/>
              <a:gd name="connsiteY34" fmla="*/ 0 h 790801"/>
              <a:gd name="connsiteX35" fmla="*/ 274534 w 677452"/>
              <a:gd name="connsiteY35" fmla="*/ 0 h 790801"/>
              <a:gd name="connsiteX36" fmla="*/ 47279 w 677452"/>
              <a:gd name="connsiteY36" fmla="*/ 488728 h 790801"/>
              <a:gd name="connsiteX37" fmla="*/ 50229 w 677452"/>
              <a:gd name="connsiteY37" fmla="*/ 490157 h 790801"/>
              <a:gd name="connsiteX38" fmla="*/ 92768 w 677452"/>
              <a:gd name="connsiteY38" fmla="*/ 509969 h 790801"/>
              <a:gd name="connsiteX39" fmla="*/ 329920 w 677452"/>
              <a:gd name="connsiteY39" fmla="*/ 0 h 790801"/>
              <a:gd name="connsiteX40" fmla="*/ 342958 w 677452"/>
              <a:gd name="connsiteY40" fmla="*/ 0 h 790801"/>
              <a:gd name="connsiteX41" fmla="*/ 103522 w 677452"/>
              <a:gd name="connsiteY41" fmla="*/ 515017 h 790801"/>
              <a:gd name="connsiteX42" fmla="*/ 343529 w 677452"/>
              <a:gd name="connsiteY42" fmla="*/ 626745 h 790801"/>
              <a:gd name="connsiteX43" fmla="*/ 621126 w 677452"/>
              <a:gd name="connsiteY43" fmla="*/ 29623 h 790801"/>
              <a:gd name="connsiteX44" fmla="*/ 620555 w 677452"/>
              <a:gd name="connsiteY44" fmla="*/ 27337 h 790801"/>
              <a:gd name="connsiteX45" fmla="*/ 618271 w 677452"/>
              <a:gd name="connsiteY45" fmla="*/ 0 h 790801"/>
              <a:gd name="connsiteX46" fmla="*/ 648058 w 677452"/>
              <a:gd name="connsiteY46" fmla="*/ 0 h 790801"/>
              <a:gd name="connsiteX47" fmla="*/ 646155 w 677452"/>
              <a:gd name="connsiteY47" fmla="*/ 4286 h 790801"/>
              <a:gd name="connsiteX48" fmla="*/ 652150 w 677452"/>
              <a:gd name="connsiteY48" fmla="*/ 0 h 790801"/>
              <a:gd name="connsiteX49" fmla="*/ 471241 w 677452"/>
              <a:gd name="connsiteY49" fmla="*/ 502730 h 790801"/>
              <a:gd name="connsiteX50" fmla="*/ 445208 w 677452"/>
              <a:gd name="connsiteY50" fmla="*/ 512274 h 790801"/>
              <a:gd name="connsiteX51" fmla="*/ 454745 w 677452"/>
              <a:gd name="connsiteY51" fmla="*/ 538330 h 790801"/>
              <a:gd name="connsiteX52" fmla="*/ 480758 w 677452"/>
              <a:gd name="connsiteY52" fmla="*/ 528828 h 790801"/>
              <a:gd name="connsiteX53" fmla="*/ 471241 w 677452"/>
              <a:gd name="connsiteY53" fmla="*/ 502730 h 790801"/>
              <a:gd name="connsiteX54" fmla="*/ 556890 w 677452"/>
              <a:gd name="connsiteY54" fmla="*/ 318421 h 790801"/>
              <a:gd name="connsiteX55" fmla="*/ 530857 w 677452"/>
              <a:gd name="connsiteY55" fmla="*/ 327966 h 790801"/>
              <a:gd name="connsiteX56" fmla="*/ 540394 w 677452"/>
              <a:gd name="connsiteY56" fmla="*/ 354021 h 790801"/>
              <a:gd name="connsiteX57" fmla="*/ 566406 w 677452"/>
              <a:gd name="connsiteY57" fmla="*/ 344519 h 790801"/>
              <a:gd name="connsiteX58" fmla="*/ 556933 w 677452"/>
              <a:gd name="connsiteY58" fmla="*/ 318441 h 790801"/>
              <a:gd name="connsiteX59" fmla="*/ 556890 w 677452"/>
              <a:gd name="connsiteY59" fmla="*/ 318421 h 790801"/>
              <a:gd name="connsiteX60" fmla="*/ 642539 w 677452"/>
              <a:gd name="connsiteY60" fmla="*/ 134112 h 790801"/>
              <a:gd name="connsiteX61" fmla="*/ 616506 w 677452"/>
              <a:gd name="connsiteY61" fmla="*/ 143657 h 790801"/>
              <a:gd name="connsiteX62" fmla="*/ 626042 w 677452"/>
              <a:gd name="connsiteY62" fmla="*/ 169713 h 790801"/>
              <a:gd name="connsiteX63" fmla="*/ 652055 w 677452"/>
              <a:gd name="connsiteY63" fmla="*/ 160211 h 790801"/>
              <a:gd name="connsiteX64" fmla="*/ 642919 w 677452"/>
              <a:gd name="connsiteY64" fmla="*/ 134112 h 790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77452" h="790801">
                <a:moveTo>
                  <a:pt x="516064" y="0"/>
                </a:moveTo>
                <a:cubicBezTo>
                  <a:pt x="495984" y="16097"/>
                  <a:pt x="477998" y="30099"/>
                  <a:pt x="471526" y="34576"/>
                </a:cubicBezTo>
                <a:cubicBezTo>
                  <a:pt x="465055" y="39053"/>
                  <a:pt x="462010" y="38862"/>
                  <a:pt x="462010" y="38386"/>
                </a:cubicBezTo>
                <a:cubicBezTo>
                  <a:pt x="461439" y="33814"/>
                  <a:pt x="459536" y="19336"/>
                  <a:pt x="457061" y="286"/>
                </a:cubicBezTo>
                <a:lnTo>
                  <a:pt x="439932" y="286"/>
                </a:lnTo>
                <a:cubicBezTo>
                  <a:pt x="443072" y="25146"/>
                  <a:pt x="445356" y="42196"/>
                  <a:pt x="445356" y="42386"/>
                </a:cubicBezTo>
                <a:cubicBezTo>
                  <a:pt x="445312" y="42989"/>
                  <a:pt x="445312" y="43594"/>
                  <a:pt x="445356" y="44196"/>
                </a:cubicBezTo>
                <a:cubicBezTo>
                  <a:pt x="445356" y="44196"/>
                  <a:pt x="453350" y="67628"/>
                  <a:pt x="481138" y="48863"/>
                </a:cubicBezTo>
                <a:cubicBezTo>
                  <a:pt x="490655" y="42767"/>
                  <a:pt x="516825" y="21527"/>
                  <a:pt x="543281" y="286"/>
                </a:cubicBezTo>
                <a:close/>
                <a:moveTo>
                  <a:pt x="652055" y="0"/>
                </a:moveTo>
                <a:lnTo>
                  <a:pt x="677464" y="0"/>
                </a:lnTo>
                <a:lnTo>
                  <a:pt x="677464" y="3143"/>
                </a:lnTo>
                <a:cubicBezTo>
                  <a:pt x="659288" y="15431"/>
                  <a:pt x="634069" y="33528"/>
                  <a:pt x="633974" y="33528"/>
                </a:cubicBezTo>
                <a:cubicBezTo>
                  <a:pt x="633330" y="34001"/>
                  <a:pt x="632626" y="34385"/>
                  <a:pt x="631880" y="34671"/>
                </a:cubicBezTo>
                <a:lnTo>
                  <a:pt x="354188" y="631793"/>
                </a:lnTo>
                <a:lnTo>
                  <a:pt x="594099" y="743522"/>
                </a:lnTo>
                <a:lnTo>
                  <a:pt x="677464" y="564356"/>
                </a:lnTo>
                <a:lnTo>
                  <a:pt x="677464" y="592931"/>
                </a:lnTo>
                <a:lnTo>
                  <a:pt x="604948" y="748856"/>
                </a:lnTo>
                <a:lnTo>
                  <a:pt x="647487" y="768668"/>
                </a:lnTo>
                <a:lnTo>
                  <a:pt x="650437" y="769906"/>
                </a:lnTo>
                <a:lnTo>
                  <a:pt x="677464" y="711899"/>
                </a:lnTo>
                <a:lnTo>
                  <a:pt x="677464" y="740474"/>
                </a:lnTo>
                <a:lnTo>
                  <a:pt x="662047" y="773621"/>
                </a:lnTo>
                <a:cubicBezTo>
                  <a:pt x="667165" y="774287"/>
                  <a:pt x="672347" y="774287"/>
                  <a:pt x="677464" y="773621"/>
                </a:cubicBezTo>
                <a:lnTo>
                  <a:pt x="677464" y="790575"/>
                </a:lnTo>
                <a:cubicBezTo>
                  <a:pt x="664696" y="791569"/>
                  <a:pt x="651885" y="789274"/>
                  <a:pt x="640255" y="783908"/>
                </a:cubicBezTo>
                <a:lnTo>
                  <a:pt x="42997" y="505587"/>
                </a:lnTo>
                <a:cubicBezTo>
                  <a:pt x="5790" y="488074"/>
                  <a:pt x="-10319" y="443788"/>
                  <a:pt x="6929" y="406432"/>
                </a:cubicBezTo>
                <a:lnTo>
                  <a:pt x="195928" y="0"/>
                </a:lnTo>
                <a:lnTo>
                  <a:pt x="214961" y="0"/>
                </a:lnTo>
                <a:lnTo>
                  <a:pt x="22346" y="413575"/>
                </a:lnTo>
                <a:cubicBezTo>
                  <a:pt x="15836" y="427427"/>
                  <a:pt x="15151" y="443314"/>
                  <a:pt x="20443" y="457676"/>
                </a:cubicBezTo>
                <a:cubicBezTo>
                  <a:pt x="23898" y="467077"/>
                  <a:pt x="29696" y="475438"/>
                  <a:pt x="37287" y="481965"/>
                </a:cubicBezTo>
                <a:lnTo>
                  <a:pt x="261401" y="0"/>
                </a:lnTo>
                <a:lnTo>
                  <a:pt x="274534" y="0"/>
                </a:lnTo>
                <a:lnTo>
                  <a:pt x="47279" y="488728"/>
                </a:lnTo>
                <a:lnTo>
                  <a:pt x="50229" y="490157"/>
                </a:lnTo>
                <a:lnTo>
                  <a:pt x="92768" y="509969"/>
                </a:lnTo>
                <a:lnTo>
                  <a:pt x="329920" y="0"/>
                </a:lnTo>
                <a:lnTo>
                  <a:pt x="342958" y="0"/>
                </a:lnTo>
                <a:lnTo>
                  <a:pt x="103522" y="515017"/>
                </a:lnTo>
                <a:lnTo>
                  <a:pt x="343529" y="626745"/>
                </a:lnTo>
                <a:lnTo>
                  <a:pt x="621126" y="29623"/>
                </a:lnTo>
                <a:cubicBezTo>
                  <a:pt x="620836" y="28889"/>
                  <a:pt x="620644" y="28121"/>
                  <a:pt x="620555" y="27337"/>
                </a:cubicBezTo>
                <a:cubicBezTo>
                  <a:pt x="620555" y="27337"/>
                  <a:pt x="619509" y="14669"/>
                  <a:pt x="618271" y="0"/>
                </a:cubicBezTo>
                <a:lnTo>
                  <a:pt x="648058" y="0"/>
                </a:lnTo>
                <a:lnTo>
                  <a:pt x="646155" y="4286"/>
                </a:lnTo>
                <a:lnTo>
                  <a:pt x="652150" y="0"/>
                </a:lnTo>
                <a:close/>
                <a:moveTo>
                  <a:pt x="471241" y="502730"/>
                </a:moveTo>
                <a:cubicBezTo>
                  <a:pt x="461419" y="498170"/>
                  <a:pt x="449764" y="502444"/>
                  <a:pt x="445208" y="512274"/>
                </a:cubicBezTo>
                <a:cubicBezTo>
                  <a:pt x="440653" y="522105"/>
                  <a:pt x="444923" y="533771"/>
                  <a:pt x="454745" y="538330"/>
                </a:cubicBezTo>
                <a:cubicBezTo>
                  <a:pt x="464550" y="542882"/>
                  <a:pt x="476186" y="538631"/>
                  <a:pt x="480758" y="528828"/>
                </a:cubicBezTo>
                <a:cubicBezTo>
                  <a:pt x="485288" y="518989"/>
                  <a:pt x="481038" y="507335"/>
                  <a:pt x="471241" y="502730"/>
                </a:cubicBezTo>
                <a:close/>
                <a:moveTo>
                  <a:pt x="556890" y="318421"/>
                </a:moveTo>
                <a:cubicBezTo>
                  <a:pt x="547068" y="313861"/>
                  <a:pt x="535412" y="318135"/>
                  <a:pt x="530857" y="327966"/>
                </a:cubicBezTo>
                <a:cubicBezTo>
                  <a:pt x="526302" y="337797"/>
                  <a:pt x="530572" y="349462"/>
                  <a:pt x="540394" y="354021"/>
                </a:cubicBezTo>
                <a:cubicBezTo>
                  <a:pt x="550199" y="358573"/>
                  <a:pt x="561835" y="354322"/>
                  <a:pt x="566406" y="344519"/>
                </a:cubicBezTo>
                <a:cubicBezTo>
                  <a:pt x="570985" y="334699"/>
                  <a:pt x="566744" y="323024"/>
                  <a:pt x="556933" y="318441"/>
                </a:cubicBezTo>
                <a:cubicBezTo>
                  <a:pt x="556918" y="318434"/>
                  <a:pt x="556904" y="318427"/>
                  <a:pt x="556890" y="318421"/>
                </a:cubicBezTo>
                <a:close/>
                <a:moveTo>
                  <a:pt x="642539" y="134112"/>
                </a:moveTo>
                <a:cubicBezTo>
                  <a:pt x="632716" y="129553"/>
                  <a:pt x="621061" y="133826"/>
                  <a:pt x="616506" y="143657"/>
                </a:cubicBezTo>
                <a:cubicBezTo>
                  <a:pt x="611951" y="153488"/>
                  <a:pt x="616220" y="165153"/>
                  <a:pt x="626042" y="169713"/>
                </a:cubicBezTo>
                <a:cubicBezTo>
                  <a:pt x="635848" y="174264"/>
                  <a:pt x="647484" y="170014"/>
                  <a:pt x="652055" y="160211"/>
                </a:cubicBezTo>
                <a:cubicBezTo>
                  <a:pt x="656693" y="150476"/>
                  <a:pt x="652613" y="138820"/>
                  <a:pt x="642919" y="134112"/>
                </a:cubicBezTo>
                <a:close/>
              </a:path>
            </a:pathLst>
          </a:custGeom>
          <a:solidFill>
            <a:schemeClr val="accent2"/>
          </a:solidFill>
          <a:ln w="9512" cap="flat">
            <a:noFill/>
            <a:prstDash val="solid"/>
            <a:miter/>
          </a:ln>
        </p:spPr>
        <p:txBody>
          <a:bodyPr rtlCol="0" anchor="ctr"/>
          <a:lstStyle/>
          <a:p>
            <a:endParaRPr lang="en-US"/>
          </a:p>
        </p:txBody>
      </p:sp>
      <p:sp>
        <p:nvSpPr>
          <p:cNvPr id="10" name="Forma libre 9">
            <a:extLst>
              <a:ext uri="{FF2B5EF4-FFF2-40B4-BE49-F238E27FC236}">
                <a16:creationId xmlns:a16="http://schemas.microsoft.com/office/drawing/2014/main" id="{D27D9EA3-1AC8-7440-A750-C15A3F330883}"/>
              </a:ext>
            </a:extLst>
          </p:cNvPr>
          <p:cNvSpPr/>
          <p:nvPr/>
        </p:nvSpPr>
        <p:spPr>
          <a:xfrm>
            <a:off x="1071644" y="0"/>
            <a:ext cx="1174520" cy="144400"/>
          </a:xfrm>
          <a:custGeom>
            <a:avLst/>
            <a:gdLst>
              <a:gd name="connsiteX0" fmla="*/ 63773 w 687657"/>
              <a:gd name="connsiteY0" fmla="*/ 0 h 84543"/>
              <a:gd name="connsiteX1" fmla="*/ 116018 w 687657"/>
              <a:gd name="connsiteY1" fmla="*/ 13049 h 84543"/>
              <a:gd name="connsiteX2" fmla="*/ 500962 w 687657"/>
              <a:gd name="connsiteY2" fmla="*/ 66675 h 84543"/>
              <a:gd name="connsiteX3" fmla="*/ 669881 w 687657"/>
              <a:gd name="connsiteY3" fmla="*/ 23813 h 84543"/>
              <a:gd name="connsiteX4" fmla="*/ 664266 w 687657"/>
              <a:gd name="connsiteY4" fmla="*/ 0 h 84543"/>
              <a:gd name="connsiteX5" fmla="*/ 683299 w 687657"/>
              <a:gd name="connsiteY5" fmla="*/ 0 h 84543"/>
              <a:gd name="connsiteX6" fmla="*/ 686630 w 687657"/>
              <a:gd name="connsiteY6" fmla="*/ 28575 h 84543"/>
              <a:gd name="connsiteX7" fmla="*/ 500962 w 687657"/>
              <a:gd name="connsiteY7" fmla="*/ 84487 h 84543"/>
              <a:gd name="connsiteX8" fmla="*/ 112307 w 687657"/>
              <a:gd name="connsiteY8" fmla="*/ 30099 h 84543"/>
              <a:gd name="connsiteX9" fmla="*/ 12 w 687657"/>
              <a:gd name="connsiteY9" fmla="*/ 476 h 84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7657" h="84543">
                <a:moveTo>
                  <a:pt x="63773" y="0"/>
                </a:moveTo>
                <a:cubicBezTo>
                  <a:pt x="80902" y="4509"/>
                  <a:pt x="98318" y="8858"/>
                  <a:pt x="116018" y="13049"/>
                </a:cubicBezTo>
                <a:cubicBezTo>
                  <a:pt x="263144" y="48101"/>
                  <a:pt x="399897" y="66675"/>
                  <a:pt x="500962" y="66675"/>
                </a:cubicBezTo>
                <a:cubicBezTo>
                  <a:pt x="598792" y="67532"/>
                  <a:pt x="662743" y="53245"/>
                  <a:pt x="669881" y="23813"/>
                </a:cubicBezTo>
                <a:cubicBezTo>
                  <a:pt x="671172" y="15446"/>
                  <a:pt x="669158" y="6906"/>
                  <a:pt x="664266" y="0"/>
                </a:cubicBezTo>
                <a:lnTo>
                  <a:pt x="683299" y="0"/>
                </a:lnTo>
                <a:cubicBezTo>
                  <a:pt x="687591" y="8878"/>
                  <a:pt x="688765" y="18946"/>
                  <a:pt x="686630" y="28575"/>
                </a:cubicBezTo>
                <a:cubicBezTo>
                  <a:pt x="677113" y="66675"/>
                  <a:pt x="607262" y="85725"/>
                  <a:pt x="500962" y="84487"/>
                </a:cubicBezTo>
                <a:cubicBezTo>
                  <a:pt x="398279" y="83630"/>
                  <a:pt x="260575" y="65437"/>
                  <a:pt x="112307" y="30099"/>
                </a:cubicBezTo>
                <a:cubicBezTo>
                  <a:pt x="73575" y="20574"/>
                  <a:pt x="36175" y="11049"/>
                  <a:pt x="12" y="476"/>
                </a:cubicBezTo>
                <a:close/>
              </a:path>
            </a:pathLst>
          </a:custGeom>
          <a:solidFill>
            <a:schemeClr val="accent2"/>
          </a:solidFill>
          <a:ln w="9512" cap="flat">
            <a:noFill/>
            <a:prstDash val="solid"/>
            <a:miter/>
          </a:ln>
        </p:spPr>
        <p:txBody>
          <a:bodyPr rtlCol="0" anchor="ctr"/>
          <a:lstStyle/>
          <a:p>
            <a:endParaRPr lang="en-US"/>
          </a:p>
        </p:txBody>
      </p:sp>
      <p:sp>
        <p:nvSpPr>
          <p:cNvPr id="11" name="Forma libre 10">
            <a:extLst>
              <a:ext uri="{FF2B5EF4-FFF2-40B4-BE49-F238E27FC236}">
                <a16:creationId xmlns:a16="http://schemas.microsoft.com/office/drawing/2014/main" id="{95D3545E-820F-1C4F-B5B5-CC8C057C7539}"/>
              </a:ext>
            </a:extLst>
          </p:cNvPr>
          <p:cNvSpPr/>
          <p:nvPr/>
        </p:nvSpPr>
        <p:spPr>
          <a:xfrm>
            <a:off x="387433" y="3111353"/>
            <a:ext cx="1850941" cy="955828"/>
          </a:xfrm>
          <a:custGeom>
            <a:avLst/>
            <a:gdLst>
              <a:gd name="connsiteX0" fmla="*/ 884519 w 1083687"/>
              <a:gd name="connsiteY0" fmla="*/ 437507 h 559617"/>
              <a:gd name="connsiteX1" fmla="*/ 884519 w 1083687"/>
              <a:gd name="connsiteY1" fmla="*/ 437507 h 559617"/>
              <a:gd name="connsiteX2" fmla="*/ 902695 w 1083687"/>
              <a:gd name="connsiteY2" fmla="*/ 199382 h 559617"/>
              <a:gd name="connsiteX3" fmla="*/ 830084 w 1083687"/>
              <a:gd name="connsiteY3" fmla="*/ 110705 h 559617"/>
              <a:gd name="connsiteX4" fmla="*/ 643655 w 1083687"/>
              <a:gd name="connsiteY4" fmla="*/ 38981 h 559617"/>
              <a:gd name="connsiteX5" fmla="*/ 444950 w 1083687"/>
              <a:gd name="connsiteY5" fmla="*/ 18979 h 559617"/>
              <a:gd name="connsiteX6" fmla="*/ 340268 w 1083687"/>
              <a:gd name="connsiteY6" fmla="*/ 65366 h 559617"/>
              <a:gd name="connsiteX7" fmla="*/ 249385 w 1083687"/>
              <a:gd name="connsiteY7" fmla="*/ 286155 h 559617"/>
              <a:gd name="connsiteX8" fmla="*/ 249385 w 1083687"/>
              <a:gd name="connsiteY8" fmla="*/ 286155 h 559617"/>
              <a:gd name="connsiteX9" fmla="*/ 454371 w 1083687"/>
              <a:gd name="connsiteY9" fmla="*/ 365308 h 559617"/>
              <a:gd name="connsiteX10" fmla="*/ 459130 w 1083687"/>
              <a:gd name="connsiteY10" fmla="*/ 361784 h 559617"/>
              <a:gd name="connsiteX11" fmla="*/ 483587 w 1083687"/>
              <a:gd name="connsiteY11" fmla="*/ 357783 h 559617"/>
              <a:gd name="connsiteX12" fmla="*/ 643560 w 1083687"/>
              <a:gd name="connsiteY12" fmla="*/ 395883 h 559617"/>
              <a:gd name="connsiteX13" fmla="*/ 663545 w 1083687"/>
              <a:gd name="connsiteY13" fmla="*/ 410361 h 559617"/>
              <a:gd name="connsiteX14" fmla="*/ 663545 w 1083687"/>
              <a:gd name="connsiteY14" fmla="*/ 410361 h 559617"/>
              <a:gd name="connsiteX15" fmla="*/ 666210 w 1083687"/>
              <a:gd name="connsiteY15" fmla="*/ 415695 h 559617"/>
              <a:gd name="connsiteX16" fmla="*/ 885090 w 1083687"/>
              <a:gd name="connsiteY16" fmla="*/ 437507 h 559617"/>
              <a:gd name="connsiteX17" fmla="*/ 1083700 w 1083687"/>
              <a:gd name="connsiteY17" fmla="*/ 559618 h 559617"/>
              <a:gd name="connsiteX18" fmla="*/ 1064667 w 1083687"/>
              <a:gd name="connsiteY18" fmla="*/ 559618 h 559617"/>
              <a:gd name="connsiteX19" fmla="*/ 1031454 w 1083687"/>
              <a:gd name="connsiteY19" fmla="*/ 525233 h 559617"/>
              <a:gd name="connsiteX20" fmla="*/ 900031 w 1083687"/>
              <a:gd name="connsiteY20" fmla="*/ 451128 h 559617"/>
              <a:gd name="connsiteX21" fmla="*/ 893560 w 1083687"/>
              <a:gd name="connsiteY21" fmla="*/ 514946 h 559617"/>
              <a:gd name="connsiteX22" fmla="*/ 886422 w 1083687"/>
              <a:gd name="connsiteY22" fmla="*/ 522470 h 559617"/>
              <a:gd name="connsiteX23" fmla="*/ 748052 w 1083687"/>
              <a:gd name="connsiteY23" fmla="*/ 518184 h 559617"/>
              <a:gd name="connsiteX24" fmla="*/ 648223 w 1083687"/>
              <a:gd name="connsiteY24" fmla="*/ 502658 h 559617"/>
              <a:gd name="connsiteX25" fmla="*/ 638707 w 1083687"/>
              <a:gd name="connsiteY25" fmla="*/ 510850 h 559617"/>
              <a:gd name="connsiteX26" fmla="*/ 637089 w 1083687"/>
              <a:gd name="connsiteY26" fmla="*/ 511707 h 559617"/>
              <a:gd name="connsiteX27" fmla="*/ 614249 w 1083687"/>
              <a:gd name="connsiteY27" fmla="*/ 514850 h 559617"/>
              <a:gd name="connsiteX28" fmla="*/ 454181 w 1083687"/>
              <a:gd name="connsiteY28" fmla="*/ 476750 h 559617"/>
              <a:gd name="connsiteX29" fmla="*/ 434196 w 1083687"/>
              <a:gd name="connsiteY29" fmla="*/ 462272 h 559617"/>
              <a:gd name="connsiteX30" fmla="*/ 429819 w 1083687"/>
              <a:gd name="connsiteY30" fmla="*/ 450747 h 559617"/>
              <a:gd name="connsiteX31" fmla="*/ 333702 w 1083687"/>
              <a:gd name="connsiteY31" fmla="*/ 419696 h 559617"/>
              <a:gd name="connsiteX32" fmla="*/ 208655 w 1083687"/>
              <a:gd name="connsiteY32" fmla="*/ 361307 h 559617"/>
              <a:gd name="connsiteX33" fmla="*/ 205229 w 1083687"/>
              <a:gd name="connsiteY33" fmla="*/ 351115 h 559617"/>
              <a:gd name="connsiteX34" fmla="*/ 228259 w 1083687"/>
              <a:gd name="connsiteY34" fmla="*/ 291299 h 559617"/>
              <a:gd name="connsiteX35" fmla="*/ 77517 w 1083687"/>
              <a:gd name="connsiteY35" fmla="*/ 298157 h 559617"/>
              <a:gd name="connsiteX36" fmla="*/ 16421 w 1083687"/>
              <a:gd name="connsiteY36" fmla="*/ 332923 h 559617"/>
              <a:gd name="connsiteX37" fmla="*/ 148034 w 1083687"/>
              <a:gd name="connsiteY37" fmla="*/ 447223 h 559617"/>
              <a:gd name="connsiteX38" fmla="*/ 463698 w 1083687"/>
              <a:gd name="connsiteY38" fmla="*/ 559523 h 559617"/>
              <a:gd name="connsiteX39" fmla="*/ 400793 w 1083687"/>
              <a:gd name="connsiteY39" fmla="*/ 559523 h 559617"/>
              <a:gd name="connsiteX40" fmla="*/ 141563 w 1083687"/>
              <a:gd name="connsiteY40" fmla="*/ 462463 h 559617"/>
              <a:gd name="connsiteX41" fmla="*/ 1004 w 1083687"/>
              <a:gd name="connsiteY41" fmla="*/ 329113 h 559617"/>
              <a:gd name="connsiteX42" fmla="*/ 75233 w 1083687"/>
              <a:gd name="connsiteY42" fmla="*/ 281488 h 559617"/>
              <a:gd name="connsiteX43" fmla="*/ 235777 w 1083687"/>
              <a:gd name="connsiteY43" fmla="*/ 274630 h 559617"/>
              <a:gd name="connsiteX44" fmla="*/ 325708 w 1083687"/>
              <a:gd name="connsiteY44" fmla="*/ 56793 h 559617"/>
              <a:gd name="connsiteX45" fmla="*/ 443618 w 1083687"/>
              <a:gd name="connsiteY45" fmla="*/ 1739 h 559617"/>
              <a:gd name="connsiteX46" fmla="*/ 647938 w 1083687"/>
              <a:gd name="connsiteY46" fmla="*/ 22217 h 559617"/>
              <a:gd name="connsiteX47" fmla="*/ 839506 w 1083687"/>
              <a:gd name="connsiteY47" fmla="*/ 96036 h 559617"/>
              <a:gd name="connsiteX48" fmla="*/ 920015 w 1083687"/>
              <a:gd name="connsiteY48" fmla="*/ 198335 h 559617"/>
              <a:gd name="connsiteX49" fmla="*/ 902315 w 1083687"/>
              <a:gd name="connsiteY49" fmla="*/ 433412 h 559617"/>
              <a:gd name="connsiteX50" fmla="*/ 1042113 w 1083687"/>
              <a:gd name="connsiteY50" fmla="*/ 511993 h 559617"/>
              <a:gd name="connsiteX51" fmla="*/ 1083700 w 1083687"/>
              <a:gd name="connsiteY51" fmla="*/ 559618 h 559617"/>
              <a:gd name="connsiteX52" fmla="*/ 668018 w 1083687"/>
              <a:gd name="connsiteY52" fmla="*/ 428173 h 559617"/>
              <a:gd name="connsiteX53" fmla="*/ 883282 w 1083687"/>
              <a:gd name="connsiteY53" fmla="*/ 449509 h 559617"/>
              <a:gd name="connsiteX54" fmla="*/ 877572 w 1083687"/>
              <a:gd name="connsiteY54" fmla="*/ 506659 h 559617"/>
              <a:gd name="connsiteX55" fmla="*/ 750336 w 1083687"/>
              <a:gd name="connsiteY55" fmla="*/ 501515 h 559617"/>
              <a:gd name="connsiteX56" fmla="*/ 655170 w 1083687"/>
              <a:gd name="connsiteY56" fmla="*/ 486656 h 559617"/>
              <a:gd name="connsiteX57" fmla="*/ 667256 w 1083687"/>
              <a:gd name="connsiteY57" fmla="*/ 434840 h 559617"/>
              <a:gd name="connsiteX58" fmla="*/ 668113 w 1083687"/>
              <a:gd name="connsiteY58" fmla="*/ 428173 h 559617"/>
              <a:gd name="connsiteX59" fmla="*/ 431912 w 1083687"/>
              <a:gd name="connsiteY59" fmla="*/ 433412 h 559617"/>
              <a:gd name="connsiteX60" fmla="*/ 340078 w 1083687"/>
              <a:gd name="connsiteY60" fmla="*/ 403598 h 559617"/>
              <a:gd name="connsiteX61" fmla="*/ 224071 w 1083687"/>
              <a:gd name="connsiteY61" fmla="*/ 350830 h 559617"/>
              <a:gd name="connsiteX62" fmla="*/ 244627 w 1083687"/>
              <a:gd name="connsiteY62" fmla="*/ 297395 h 559617"/>
              <a:gd name="connsiteX63" fmla="*/ 446473 w 1083687"/>
              <a:gd name="connsiteY63" fmla="*/ 375404 h 559617"/>
              <a:gd name="connsiteX64" fmla="*/ 444189 w 1083687"/>
              <a:gd name="connsiteY64" fmla="*/ 381691 h 559617"/>
              <a:gd name="connsiteX65" fmla="*/ 431912 w 1083687"/>
              <a:gd name="connsiteY65" fmla="*/ 433412 h 559617"/>
              <a:gd name="connsiteX66" fmla="*/ 633758 w 1083687"/>
              <a:gd name="connsiteY66" fmla="*/ 428554 h 559617"/>
              <a:gd name="connsiteX67" fmla="*/ 621482 w 1083687"/>
              <a:gd name="connsiteY67" fmla="*/ 480179 h 559617"/>
              <a:gd name="connsiteX68" fmla="*/ 579609 w 1083687"/>
              <a:gd name="connsiteY68" fmla="*/ 471416 h 559617"/>
              <a:gd name="connsiteX69" fmla="*/ 505475 w 1083687"/>
              <a:gd name="connsiteY69" fmla="*/ 453890 h 559617"/>
              <a:gd name="connsiteX70" fmla="*/ 464269 w 1083687"/>
              <a:gd name="connsiteY70" fmla="*/ 442841 h 559617"/>
              <a:gd name="connsiteX71" fmla="*/ 476926 w 1083687"/>
              <a:gd name="connsiteY71" fmla="*/ 391216 h 559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1083687" h="559617">
                <a:moveTo>
                  <a:pt x="884519" y="437507"/>
                </a:moveTo>
                <a:lnTo>
                  <a:pt x="884519" y="437507"/>
                </a:lnTo>
                <a:cubicBezTo>
                  <a:pt x="892608" y="354545"/>
                  <a:pt x="903552" y="229481"/>
                  <a:pt x="902695" y="199382"/>
                </a:cubicBezTo>
                <a:cubicBezTo>
                  <a:pt x="901649" y="175665"/>
                  <a:pt x="881188" y="143090"/>
                  <a:pt x="830084" y="110705"/>
                </a:cubicBezTo>
                <a:cubicBezTo>
                  <a:pt x="789068" y="84701"/>
                  <a:pt x="728733" y="59270"/>
                  <a:pt x="643655" y="38981"/>
                </a:cubicBezTo>
                <a:cubicBezTo>
                  <a:pt x="558578" y="18693"/>
                  <a:pt x="493294" y="14216"/>
                  <a:pt x="444950" y="18979"/>
                </a:cubicBezTo>
                <a:cubicBezTo>
                  <a:pt x="384615" y="24789"/>
                  <a:pt x="351783" y="44601"/>
                  <a:pt x="340268" y="65366"/>
                </a:cubicBezTo>
                <a:cubicBezTo>
                  <a:pt x="325613" y="91559"/>
                  <a:pt x="279458" y="208241"/>
                  <a:pt x="249385" y="286155"/>
                </a:cubicBezTo>
                <a:lnTo>
                  <a:pt x="249385" y="286155"/>
                </a:lnTo>
                <a:cubicBezTo>
                  <a:pt x="296207" y="316254"/>
                  <a:pt x="417067" y="354068"/>
                  <a:pt x="454371" y="365308"/>
                </a:cubicBezTo>
                <a:cubicBezTo>
                  <a:pt x="455853" y="363998"/>
                  <a:pt x="457445" y="362818"/>
                  <a:pt x="459130" y="361784"/>
                </a:cubicBezTo>
                <a:cubicBezTo>
                  <a:pt x="466432" y="357264"/>
                  <a:pt x="475227" y="355826"/>
                  <a:pt x="483587" y="357783"/>
                </a:cubicBezTo>
                <a:lnTo>
                  <a:pt x="643560" y="395883"/>
                </a:lnTo>
                <a:cubicBezTo>
                  <a:pt x="651889" y="397839"/>
                  <a:pt x="659087" y="403054"/>
                  <a:pt x="663545" y="410361"/>
                </a:cubicBezTo>
                <a:lnTo>
                  <a:pt x="663545" y="410361"/>
                </a:lnTo>
                <a:cubicBezTo>
                  <a:pt x="664565" y="412070"/>
                  <a:pt x="665456" y="413853"/>
                  <a:pt x="666210" y="415695"/>
                </a:cubicBezTo>
                <a:cubicBezTo>
                  <a:pt x="704276" y="422458"/>
                  <a:pt x="829418" y="443222"/>
                  <a:pt x="885090" y="437507"/>
                </a:cubicBezTo>
                <a:close/>
                <a:moveTo>
                  <a:pt x="1083700" y="559618"/>
                </a:moveTo>
                <a:lnTo>
                  <a:pt x="1064667" y="559618"/>
                </a:lnTo>
                <a:cubicBezTo>
                  <a:pt x="1055605" y="546370"/>
                  <a:pt x="1044377" y="534745"/>
                  <a:pt x="1031454" y="525233"/>
                </a:cubicBezTo>
                <a:cubicBezTo>
                  <a:pt x="990730" y="495413"/>
                  <a:pt x="946614" y="470538"/>
                  <a:pt x="900031" y="451128"/>
                </a:cubicBezTo>
                <a:cubicBezTo>
                  <a:pt x="896319" y="488466"/>
                  <a:pt x="893560" y="514660"/>
                  <a:pt x="893560" y="514946"/>
                </a:cubicBezTo>
                <a:cubicBezTo>
                  <a:pt x="893139" y="518774"/>
                  <a:pt x="890220" y="521852"/>
                  <a:pt x="886422" y="522470"/>
                </a:cubicBezTo>
                <a:cubicBezTo>
                  <a:pt x="852543" y="527709"/>
                  <a:pt x="802201" y="524947"/>
                  <a:pt x="748052" y="518184"/>
                </a:cubicBezTo>
                <a:cubicBezTo>
                  <a:pt x="715220" y="514184"/>
                  <a:pt x="681436" y="508659"/>
                  <a:pt x="648223" y="502658"/>
                </a:cubicBezTo>
                <a:cubicBezTo>
                  <a:pt x="645619" y="505988"/>
                  <a:pt x="642386" y="508771"/>
                  <a:pt x="638707" y="510850"/>
                </a:cubicBezTo>
                <a:lnTo>
                  <a:pt x="637089" y="511707"/>
                </a:lnTo>
                <a:cubicBezTo>
                  <a:pt x="630131" y="515561"/>
                  <a:pt x="621988" y="516682"/>
                  <a:pt x="614249" y="514850"/>
                </a:cubicBezTo>
                <a:lnTo>
                  <a:pt x="454181" y="476750"/>
                </a:lnTo>
                <a:cubicBezTo>
                  <a:pt x="445839" y="474824"/>
                  <a:pt x="438631" y="469602"/>
                  <a:pt x="434196" y="462272"/>
                </a:cubicBezTo>
                <a:cubicBezTo>
                  <a:pt x="432015" y="458746"/>
                  <a:pt x="430529" y="454833"/>
                  <a:pt x="429819" y="450747"/>
                </a:cubicBezTo>
                <a:cubicBezTo>
                  <a:pt x="397843" y="441222"/>
                  <a:pt x="364821" y="430840"/>
                  <a:pt x="333702" y="419696"/>
                </a:cubicBezTo>
                <a:cubicBezTo>
                  <a:pt x="282503" y="401408"/>
                  <a:pt x="236538" y="381596"/>
                  <a:pt x="208655" y="361307"/>
                </a:cubicBezTo>
                <a:cubicBezTo>
                  <a:pt x="205231" y="359162"/>
                  <a:pt x="203796" y="354896"/>
                  <a:pt x="205229" y="351115"/>
                </a:cubicBezTo>
                <a:cubicBezTo>
                  <a:pt x="205229" y="351116"/>
                  <a:pt x="214745" y="326351"/>
                  <a:pt x="228259" y="291299"/>
                </a:cubicBezTo>
                <a:cubicBezTo>
                  <a:pt x="177918" y="287572"/>
                  <a:pt x="127312" y="289874"/>
                  <a:pt x="77517" y="298157"/>
                </a:cubicBezTo>
                <a:cubicBezTo>
                  <a:pt x="42020" y="305396"/>
                  <a:pt x="20418" y="317207"/>
                  <a:pt x="16421" y="332923"/>
                </a:cubicBezTo>
                <a:cubicBezTo>
                  <a:pt x="9474" y="362355"/>
                  <a:pt x="60197" y="403979"/>
                  <a:pt x="148034" y="447223"/>
                </a:cubicBezTo>
                <a:cubicBezTo>
                  <a:pt x="227973" y="486752"/>
                  <a:pt x="338365" y="526661"/>
                  <a:pt x="463698" y="559523"/>
                </a:cubicBezTo>
                <a:lnTo>
                  <a:pt x="400793" y="559523"/>
                </a:lnTo>
                <a:cubicBezTo>
                  <a:pt x="311792" y="534580"/>
                  <a:pt x="225069" y="502110"/>
                  <a:pt x="141563" y="462463"/>
                </a:cubicBezTo>
                <a:cubicBezTo>
                  <a:pt x="46398" y="415314"/>
                  <a:pt x="-8132" y="367213"/>
                  <a:pt x="1004" y="329113"/>
                </a:cubicBezTo>
                <a:cubicBezTo>
                  <a:pt x="6428" y="306158"/>
                  <a:pt x="32884" y="290346"/>
                  <a:pt x="75233" y="281488"/>
                </a:cubicBezTo>
                <a:cubicBezTo>
                  <a:pt x="128270" y="272683"/>
                  <a:pt x="182182" y="270380"/>
                  <a:pt x="235777" y="274630"/>
                </a:cubicBezTo>
                <a:cubicBezTo>
                  <a:pt x="266039" y="196430"/>
                  <a:pt x="310957" y="82987"/>
                  <a:pt x="325708" y="56793"/>
                </a:cubicBezTo>
                <a:cubicBezTo>
                  <a:pt x="340459" y="30599"/>
                  <a:pt x="377002" y="8216"/>
                  <a:pt x="443618" y="1739"/>
                </a:cubicBezTo>
                <a:cubicBezTo>
                  <a:pt x="493675" y="-3119"/>
                  <a:pt x="560862" y="1739"/>
                  <a:pt x="647938" y="22217"/>
                </a:cubicBezTo>
                <a:cubicBezTo>
                  <a:pt x="735014" y="42696"/>
                  <a:pt x="797062" y="69176"/>
                  <a:pt x="839506" y="96036"/>
                </a:cubicBezTo>
                <a:cubicBezTo>
                  <a:pt x="896605" y="131945"/>
                  <a:pt x="918778" y="169760"/>
                  <a:pt x="920015" y="198335"/>
                </a:cubicBezTo>
                <a:cubicBezTo>
                  <a:pt x="921443" y="228434"/>
                  <a:pt x="910499" y="349973"/>
                  <a:pt x="902315" y="433412"/>
                </a:cubicBezTo>
                <a:cubicBezTo>
                  <a:pt x="951907" y="453871"/>
                  <a:pt x="998847" y="480257"/>
                  <a:pt x="1042113" y="511993"/>
                </a:cubicBezTo>
                <a:cubicBezTo>
                  <a:pt x="1059514" y="524384"/>
                  <a:pt x="1073760" y="540699"/>
                  <a:pt x="1083700" y="559618"/>
                </a:cubicBezTo>
                <a:close/>
                <a:moveTo>
                  <a:pt x="668018" y="428173"/>
                </a:moveTo>
                <a:cubicBezTo>
                  <a:pt x="710366" y="435507"/>
                  <a:pt x="827039" y="454367"/>
                  <a:pt x="883282" y="449509"/>
                </a:cubicBezTo>
                <a:cubicBezTo>
                  <a:pt x="880712" y="475798"/>
                  <a:pt x="878619" y="496562"/>
                  <a:pt x="877572" y="506659"/>
                </a:cubicBezTo>
                <a:cubicBezTo>
                  <a:pt x="835099" y="509594"/>
                  <a:pt x="792433" y="507869"/>
                  <a:pt x="750336" y="501515"/>
                </a:cubicBezTo>
                <a:cubicBezTo>
                  <a:pt x="719026" y="497610"/>
                  <a:pt x="686385" y="491990"/>
                  <a:pt x="655170" y="486656"/>
                </a:cubicBezTo>
                <a:lnTo>
                  <a:pt x="667256" y="434840"/>
                </a:lnTo>
                <a:cubicBezTo>
                  <a:pt x="667822" y="432663"/>
                  <a:pt x="668109" y="430423"/>
                  <a:pt x="668113" y="428173"/>
                </a:cubicBezTo>
                <a:close/>
                <a:moveTo>
                  <a:pt x="431912" y="433412"/>
                </a:moveTo>
                <a:cubicBezTo>
                  <a:pt x="401269" y="424363"/>
                  <a:pt x="369770" y="414362"/>
                  <a:pt x="340078" y="403598"/>
                </a:cubicBezTo>
                <a:cubicBezTo>
                  <a:pt x="299589" y="390328"/>
                  <a:pt x="260686" y="372632"/>
                  <a:pt x="224071" y="350830"/>
                </a:cubicBezTo>
                <a:cubicBezTo>
                  <a:pt x="227688" y="341305"/>
                  <a:pt x="235111" y="322255"/>
                  <a:pt x="244627" y="297395"/>
                </a:cubicBezTo>
                <a:cubicBezTo>
                  <a:pt x="292781" y="327113"/>
                  <a:pt x="405361" y="362831"/>
                  <a:pt x="446473" y="375404"/>
                </a:cubicBezTo>
                <a:cubicBezTo>
                  <a:pt x="445515" y="377423"/>
                  <a:pt x="444750" y="379528"/>
                  <a:pt x="444189" y="381691"/>
                </a:cubicBezTo>
                <a:lnTo>
                  <a:pt x="431912" y="433412"/>
                </a:lnTo>
                <a:close/>
                <a:moveTo>
                  <a:pt x="633758" y="428554"/>
                </a:moveTo>
                <a:lnTo>
                  <a:pt x="621482" y="480179"/>
                </a:lnTo>
                <a:cubicBezTo>
                  <a:pt x="606922" y="477322"/>
                  <a:pt x="592932" y="474369"/>
                  <a:pt x="579609" y="471416"/>
                </a:cubicBezTo>
                <a:lnTo>
                  <a:pt x="505475" y="453890"/>
                </a:lnTo>
                <a:lnTo>
                  <a:pt x="464269" y="442841"/>
                </a:lnTo>
                <a:lnTo>
                  <a:pt x="476926" y="391216"/>
                </a:lnTo>
                <a:close/>
              </a:path>
            </a:pathLst>
          </a:custGeom>
          <a:solidFill>
            <a:schemeClr val="accent2"/>
          </a:solidFill>
          <a:ln w="9512" cap="flat">
            <a:noFill/>
            <a:prstDash val="solid"/>
            <a:miter/>
          </a:ln>
        </p:spPr>
        <p:txBody>
          <a:bodyPr rtlCol="0" anchor="ctr"/>
          <a:lstStyle/>
          <a:p>
            <a:endParaRPr lang="en-US"/>
          </a:p>
        </p:txBody>
      </p:sp>
      <p:sp>
        <p:nvSpPr>
          <p:cNvPr id="12" name="Forma libre 11">
            <a:extLst>
              <a:ext uri="{FF2B5EF4-FFF2-40B4-BE49-F238E27FC236}">
                <a16:creationId xmlns:a16="http://schemas.microsoft.com/office/drawing/2014/main" id="{245F8231-56BB-9644-8F29-13F0A54DC2E5}"/>
              </a:ext>
            </a:extLst>
          </p:cNvPr>
          <p:cNvSpPr/>
          <p:nvPr/>
        </p:nvSpPr>
        <p:spPr>
          <a:xfrm>
            <a:off x="2516811" y="0"/>
            <a:ext cx="403755" cy="192541"/>
          </a:xfrm>
          <a:custGeom>
            <a:avLst/>
            <a:gdLst>
              <a:gd name="connsiteX0" fmla="*/ 22185 w 236390"/>
              <a:gd name="connsiteY0" fmla="*/ 0 h 112729"/>
              <a:gd name="connsiteX1" fmla="*/ 35699 w 236390"/>
              <a:gd name="connsiteY1" fmla="*/ 14478 h 112729"/>
              <a:gd name="connsiteX2" fmla="*/ 143807 w 236390"/>
              <a:gd name="connsiteY2" fmla="*/ 94678 h 112729"/>
              <a:gd name="connsiteX3" fmla="*/ 195196 w 236390"/>
              <a:gd name="connsiteY3" fmla="*/ 50483 h 112729"/>
              <a:gd name="connsiteX4" fmla="*/ 218131 w 236390"/>
              <a:gd name="connsiteY4" fmla="*/ 0 h 112729"/>
              <a:gd name="connsiteX5" fmla="*/ 236403 w 236390"/>
              <a:gd name="connsiteY5" fmla="*/ 0 h 112729"/>
              <a:gd name="connsiteX6" fmla="*/ 210422 w 236390"/>
              <a:gd name="connsiteY6" fmla="*/ 58484 h 112729"/>
              <a:gd name="connsiteX7" fmla="*/ 139334 w 236390"/>
              <a:gd name="connsiteY7" fmla="*/ 110966 h 112729"/>
              <a:gd name="connsiteX8" fmla="*/ 23803 w 236390"/>
              <a:gd name="connsiteY8" fmla="*/ 26289 h 112729"/>
              <a:gd name="connsiteX9" fmla="*/ 12 w 236390"/>
              <a:gd name="connsiteY9" fmla="*/ 0 h 112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6390" h="112729">
                <a:moveTo>
                  <a:pt x="22185" y="0"/>
                </a:moveTo>
                <a:cubicBezTo>
                  <a:pt x="26563" y="4858"/>
                  <a:pt x="31131" y="9525"/>
                  <a:pt x="35699" y="14478"/>
                </a:cubicBezTo>
                <a:cubicBezTo>
                  <a:pt x="72909" y="53245"/>
                  <a:pt x="115257" y="86487"/>
                  <a:pt x="143807" y="94678"/>
                </a:cubicBezTo>
                <a:cubicBezTo>
                  <a:pt x="160651" y="99632"/>
                  <a:pt x="176448" y="85820"/>
                  <a:pt x="195196" y="50483"/>
                </a:cubicBezTo>
                <a:cubicBezTo>
                  <a:pt x="202429" y="36671"/>
                  <a:pt x="210042" y="19907"/>
                  <a:pt x="218131" y="0"/>
                </a:cubicBezTo>
                <a:lnTo>
                  <a:pt x="236403" y="0"/>
                </a:lnTo>
                <a:cubicBezTo>
                  <a:pt x="228742" y="19924"/>
                  <a:pt x="220070" y="39444"/>
                  <a:pt x="210422" y="58484"/>
                </a:cubicBezTo>
                <a:cubicBezTo>
                  <a:pt x="187202" y="102108"/>
                  <a:pt x="165504" y="118491"/>
                  <a:pt x="139334" y="110966"/>
                </a:cubicBezTo>
                <a:cubicBezTo>
                  <a:pt x="107929" y="101441"/>
                  <a:pt x="63202" y="66770"/>
                  <a:pt x="23803" y="26289"/>
                </a:cubicBezTo>
                <a:cubicBezTo>
                  <a:pt x="15619" y="17717"/>
                  <a:pt x="7625" y="8954"/>
                  <a:pt x="12" y="0"/>
                </a:cubicBezTo>
                <a:close/>
              </a:path>
            </a:pathLst>
          </a:custGeom>
          <a:solidFill>
            <a:schemeClr val="accent2"/>
          </a:solidFill>
          <a:ln w="9512" cap="flat">
            <a:noFill/>
            <a:prstDash val="solid"/>
            <a:miter/>
          </a:ln>
        </p:spPr>
        <p:txBody>
          <a:bodyPr rtlCol="0" anchor="ctr"/>
          <a:lstStyle/>
          <a:p>
            <a:endParaRPr lang="en-US"/>
          </a:p>
        </p:txBody>
      </p:sp>
      <p:sp>
        <p:nvSpPr>
          <p:cNvPr id="13" name="Forma libre 12">
            <a:extLst>
              <a:ext uri="{FF2B5EF4-FFF2-40B4-BE49-F238E27FC236}">
                <a16:creationId xmlns:a16="http://schemas.microsoft.com/office/drawing/2014/main" id="{E8FA8E7F-6C5D-FE47-B099-8009C5CA1303}"/>
              </a:ext>
            </a:extLst>
          </p:cNvPr>
          <p:cNvSpPr/>
          <p:nvPr/>
        </p:nvSpPr>
        <p:spPr>
          <a:xfrm>
            <a:off x="2417791" y="3136689"/>
            <a:ext cx="1137380" cy="930653"/>
          </a:xfrm>
          <a:custGeom>
            <a:avLst/>
            <a:gdLst>
              <a:gd name="connsiteX0" fmla="*/ 412572 w 665912"/>
              <a:gd name="connsiteY0" fmla="*/ 323899 h 544878"/>
              <a:gd name="connsiteX1" fmla="*/ 601951 w 665912"/>
              <a:gd name="connsiteY1" fmla="*/ 258938 h 544878"/>
              <a:gd name="connsiteX2" fmla="*/ 648106 w 665912"/>
              <a:gd name="connsiteY2" fmla="*/ 209218 h 544878"/>
              <a:gd name="connsiteX3" fmla="*/ 571974 w 665912"/>
              <a:gd name="connsiteY3" fmla="*/ 98156 h 544878"/>
              <a:gd name="connsiteX4" fmla="*/ 464056 w 665912"/>
              <a:gd name="connsiteY4" fmla="*/ 17956 h 544878"/>
              <a:gd name="connsiteX5" fmla="*/ 412572 w 665912"/>
              <a:gd name="connsiteY5" fmla="*/ 62247 h 544878"/>
              <a:gd name="connsiteX6" fmla="*/ 340627 w 665912"/>
              <a:gd name="connsiteY6" fmla="*/ 249223 h 544878"/>
              <a:gd name="connsiteX7" fmla="*/ 347383 w 665912"/>
              <a:gd name="connsiteY7" fmla="*/ 255033 h 544878"/>
              <a:gd name="connsiteX8" fmla="*/ 358518 w 665912"/>
              <a:gd name="connsiteY8" fmla="*/ 266558 h 544878"/>
              <a:gd name="connsiteX9" fmla="*/ 419614 w 665912"/>
              <a:gd name="connsiteY9" fmla="*/ 145400 h 544878"/>
              <a:gd name="connsiteX10" fmla="*/ 427513 w 665912"/>
              <a:gd name="connsiteY10" fmla="*/ 142733 h 544878"/>
              <a:gd name="connsiteX11" fmla="*/ 430177 w 665912"/>
              <a:gd name="connsiteY11" fmla="*/ 150734 h 544878"/>
              <a:gd name="connsiteX12" fmla="*/ 367273 w 665912"/>
              <a:gd name="connsiteY12" fmla="*/ 275607 h 544878"/>
              <a:gd name="connsiteX13" fmla="*/ 383927 w 665912"/>
              <a:gd name="connsiteY13" fmla="*/ 293038 h 544878"/>
              <a:gd name="connsiteX14" fmla="*/ 511068 w 665912"/>
              <a:gd name="connsiteY14" fmla="*/ 234840 h 544878"/>
              <a:gd name="connsiteX15" fmla="*/ 518812 w 665912"/>
              <a:gd name="connsiteY15" fmla="*/ 237569 h 544878"/>
              <a:gd name="connsiteX16" fmla="*/ 518871 w 665912"/>
              <a:gd name="connsiteY16" fmla="*/ 237697 h 544878"/>
              <a:gd name="connsiteX17" fmla="*/ 516087 w 665912"/>
              <a:gd name="connsiteY17" fmla="*/ 245570 h 544878"/>
              <a:gd name="connsiteX18" fmla="*/ 516016 w 665912"/>
              <a:gd name="connsiteY18" fmla="*/ 245603 h 544878"/>
              <a:gd name="connsiteX19" fmla="*/ 392302 w 665912"/>
              <a:gd name="connsiteY19" fmla="*/ 302086 h 544878"/>
              <a:gd name="connsiteX20" fmla="*/ 406576 w 665912"/>
              <a:gd name="connsiteY20" fmla="*/ 316850 h 544878"/>
              <a:gd name="connsiteX21" fmla="*/ 412096 w 665912"/>
              <a:gd name="connsiteY21" fmla="*/ 323899 h 544878"/>
              <a:gd name="connsiteX22" fmla="*/ 294281 w 665912"/>
              <a:gd name="connsiteY22" fmla="*/ 544783 h 544878"/>
              <a:gd name="connsiteX23" fmla="*/ 276009 w 665912"/>
              <a:gd name="connsiteY23" fmla="*/ 544783 h 544878"/>
              <a:gd name="connsiteX24" fmla="*/ 325020 w 665912"/>
              <a:gd name="connsiteY24" fmla="*/ 408290 h 544878"/>
              <a:gd name="connsiteX25" fmla="*/ 318263 w 665912"/>
              <a:gd name="connsiteY25" fmla="*/ 402480 h 544878"/>
              <a:gd name="connsiteX26" fmla="*/ 303988 w 665912"/>
              <a:gd name="connsiteY26" fmla="*/ 387621 h 544878"/>
              <a:gd name="connsiteX27" fmla="*/ 242987 w 665912"/>
              <a:gd name="connsiteY27" fmla="*/ 508874 h 544878"/>
              <a:gd name="connsiteX28" fmla="*/ 234756 w 665912"/>
              <a:gd name="connsiteY28" fmla="*/ 510910 h 544878"/>
              <a:gd name="connsiteX29" fmla="*/ 232329 w 665912"/>
              <a:gd name="connsiteY29" fmla="*/ 503445 h 544878"/>
              <a:gd name="connsiteX30" fmla="*/ 295233 w 665912"/>
              <a:gd name="connsiteY30" fmla="*/ 378572 h 544878"/>
              <a:gd name="connsiteX31" fmla="*/ 278579 w 665912"/>
              <a:gd name="connsiteY31" fmla="*/ 361237 h 544878"/>
              <a:gd name="connsiteX32" fmla="*/ 151533 w 665912"/>
              <a:gd name="connsiteY32" fmla="*/ 419434 h 544878"/>
              <a:gd name="connsiteX33" fmla="*/ 143686 w 665912"/>
              <a:gd name="connsiteY33" fmla="*/ 416595 h 544878"/>
              <a:gd name="connsiteX34" fmla="*/ 143634 w 665912"/>
              <a:gd name="connsiteY34" fmla="*/ 416482 h 544878"/>
              <a:gd name="connsiteX35" fmla="*/ 146412 w 665912"/>
              <a:gd name="connsiteY35" fmla="*/ 408749 h 544878"/>
              <a:gd name="connsiteX36" fmla="*/ 146585 w 665912"/>
              <a:gd name="connsiteY36" fmla="*/ 408671 h 544878"/>
              <a:gd name="connsiteX37" fmla="*/ 270299 w 665912"/>
              <a:gd name="connsiteY37" fmla="*/ 352188 h 544878"/>
              <a:gd name="connsiteX38" fmla="*/ 258880 w 665912"/>
              <a:gd name="connsiteY38" fmla="*/ 340567 h 544878"/>
              <a:gd name="connsiteX39" fmla="*/ 253265 w 665912"/>
              <a:gd name="connsiteY39" fmla="*/ 333614 h 544878"/>
              <a:gd name="connsiteX40" fmla="*/ 63886 w 665912"/>
              <a:gd name="connsiteY40" fmla="*/ 398479 h 544878"/>
              <a:gd name="connsiteX41" fmla="*/ 17731 w 665912"/>
              <a:gd name="connsiteY41" fmla="*/ 448295 h 544878"/>
              <a:gd name="connsiteX42" fmla="*/ 80254 w 665912"/>
              <a:gd name="connsiteY42" fmla="*/ 544783 h 544878"/>
              <a:gd name="connsiteX43" fmla="*/ 57700 w 665912"/>
              <a:gd name="connsiteY43" fmla="*/ 544783 h 544878"/>
              <a:gd name="connsiteX44" fmla="*/ 1362 w 665912"/>
              <a:gd name="connsiteY44" fmla="*/ 452391 h 544878"/>
              <a:gd name="connsiteX45" fmla="*/ 56463 w 665912"/>
              <a:gd name="connsiteY45" fmla="*/ 383239 h 544878"/>
              <a:gd name="connsiteX46" fmla="*/ 246794 w 665912"/>
              <a:gd name="connsiteY46" fmla="*/ 317803 h 544878"/>
              <a:gd name="connsiteX47" fmla="*/ 245652 w 665912"/>
              <a:gd name="connsiteY47" fmla="*/ 306849 h 544878"/>
              <a:gd name="connsiteX48" fmla="*/ 245652 w 665912"/>
              <a:gd name="connsiteY48" fmla="*/ 306849 h 544878"/>
              <a:gd name="connsiteX49" fmla="*/ 260117 w 665912"/>
              <a:gd name="connsiteY49" fmla="*/ 273607 h 544878"/>
              <a:gd name="connsiteX50" fmla="*/ 280672 w 665912"/>
              <a:gd name="connsiteY50" fmla="*/ 253890 h 544878"/>
              <a:gd name="connsiteX51" fmla="*/ 314361 w 665912"/>
              <a:gd name="connsiteY51" fmla="*/ 240650 h 544878"/>
              <a:gd name="connsiteX52" fmla="*/ 314361 w 665912"/>
              <a:gd name="connsiteY52" fmla="*/ 240650 h 544878"/>
              <a:gd name="connsiteX53" fmla="*/ 325305 w 665912"/>
              <a:gd name="connsiteY53" fmla="*/ 242174 h 544878"/>
              <a:gd name="connsiteX54" fmla="*/ 397821 w 665912"/>
              <a:gd name="connsiteY54" fmla="*/ 54341 h 544878"/>
              <a:gd name="connsiteX55" fmla="*/ 468910 w 665912"/>
              <a:gd name="connsiteY55" fmla="*/ 1763 h 544878"/>
              <a:gd name="connsiteX56" fmla="*/ 584440 w 665912"/>
              <a:gd name="connsiteY56" fmla="*/ 86440 h 544878"/>
              <a:gd name="connsiteX57" fmla="*/ 664570 w 665912"/>
              <a:gd name="connsiteY57" fmla="*/ 205217 h 544878"/>
              <a:gd name="connsiteX58" fmla="*/ 609469 w 665912"/>
              <a:gd name="connsiteY58" fmla="*/ 274273 h 544878"/>
              <a:gd name="connsiteX59" fmla="*/ 419138 w 665912"/>
              <a:gd name="connsiteY59" fmla="*/ 339710 h 544878"/>
              <a:gd name="connsiteX60" fmla="*/ 420185 w 665912"/>
              <a:gd name="connsiteY60" fmla="*/ 350759 h 544878"/>
              <a:gd name="connsiteX61" fmla="*/ 405720 w 665912"/>
              <a:gd name="connsiteY61" fmla="*/ 384001 h 544878"/>
              <a:gd name="connsiteX62" fmla="*/ 385259 w 665912"/>
              <a:gd name="connsiteY62" fmla="*/ 403813 h 544878"/>
              <a:gd name="connsiteX63" fmla="*/ 351476 w 665912"/>
              <a:gd name="connsiteY63" fmla="*/ 416958 h 544878"/>
              <a:gd name="connsiteX64" fmla="*/ 340532 w 665912"/>
              <a:gd name="connsiteY64" fmla="*/ 415529 h 544878"/>
              <a:gd name="connsiteX65" fmla="*/ 294281 w 665912"/>
              <a:gd name="connsiteY65" fmla="*/ 544879 h 544878"/>
              <a:gd name="connsiteX66" fmla="*/ 292283 w 665912"/>
              <a:gd name="connsiteY66" fmla="*/ 265987 h 544878"/>
              <a:gd name="connsiteX67" fmla="*/ 313885 w 665912"/>
              <a:gd name="connsiteY67" fmla="*/ 257509 h 544878"/>
              <a:gd name="connsiteX68" fmla="*/ 313885 w 665912"/>
              <a:gd name="connsiteY68" fmla="*/ 257509 h 544878"/>
              <a:gd name="connsiteX69" fmla="*/ 335202 w 665912"/>
              <a:gd name="connsiteY69" fmla="*/ 267034 h 544878"/>
              <a:gd name="connsiteX70" fmla="*/ 394681 w 665912"/>
              <a:gd name="connsiteY70" fmla="*/ 328852 h 544878"/>
              <a:gd name="connsiteX71" fmla="*/ 393824 w 665912"/>
              <a:gd name="connsiteY71" fmla="*/ 371905 h 544878"/>
              <a:gd name="connsiteX72" fmla="*/ 373078 w 665912"/>
              <a:gd name="connsiteY72" fmla="*/ 391431 h 544878"/>
              <a:gd name="connsiteX73" fmla="*/ 330159 w 665912"/>
              <a:gd name="connsiteY73" fmla="*/ 390669 h 544878"/>
              <a:gd name="connsiteX74" fmla="*/ 270585 w 665912"/>
              <a:gd name="connsiteY74" fmla="*/ 328756 h 544878"/>
              <a:gd name="connsiteX75" fmla="*/ 262115 w 665912"/>
              <a:gd name="connsiteY75" fmla="*/ 307135 h 544878"/>
              <a:gd name="connsiteX76" fmla="*/ 262115 w 665912"/>
              <a:gd name="connsiteY76" fmla="*/ 307135 h 544878"/>
              <a:gd name="connsiteX77" fmla="*/ 271632 w 665912"/>
              <a:gd name="connsiteY77" fmla="*/ 285799 h 544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665912" h="544878">
                <a:moveTo>
                  <a:pt x="412572" y="323899"/>
                </a:moveTo>
                <a:cubicBezTo>
                  <a:pt x="500980" y="297895"/>
                  <a:pt x="563123" y="277798"/>
                  <a:pt x="601951" y="258938"/>
                </a:cubicBezTo>
                <a:cubicBezTo>
                  <a:pt x="637923" y="241507"/>
                  <a:pt x="652388" y="226267"/>
                  <a:pt x="648106" y="209218"/>
                </a:cubicBezTo>
                <a:cubicBezTo>
                  <a:pt x="640968" y="180643"/>
                  <a:pt x="609374" y="136828"/>
                  <a:pt x="571974" y="98156"/>
                </a:cubicBezTo>
                <a:cubicBezTo>
                  <a:pt x="534574" y="59485"/>
                  <a:pt x="492511" y="26147"/>
                  <a:pt x="464056" y="17956"/>
                </a:cubicBezTo>
                <a:cubicBezTo>
                  <a:pt x="447117" y="13098"/>
                  <a:pt x="431414" y="26909"/>
                  <a:pt x="412572" y="62247"/>
                </a:cubicBezTo>
                <a:cubicBezTo>
                  <a:pt x="392397" y="100347"/>
                  <a:pt x="369938" y="161783"/>
                  <a:pt x="340627" y="249223"/>
                </a:cubicBezTo>
                <a:cubicBezTo>
                  <a:pt x="343052" y="250948"/>
                  <a:pt x="345314" y="252892"/>
                  <a:pt x="347383" y="255033"/>
                </a:cubicBezTo>
                <a:lnTo>
                  <a:pt x="358518" y="266558"/>
                </a:lnTo>
                <a:lnTo>
                  <a:pt x="419614" y="145400"/>
                </a:lnTo>
                <a:cubicBezTo>
                  <a:pt x="421062" y="142483"/>
                  <a:pt x="424595" y="141290"/>
                  <a:pt x="427513" y="142733"/>
                </a:cubicBezTo>
                <a:cubicBezTo>
                  <a:pt x="430439" y="144220"/>
                  <a:pt x="431627" y="147787"/>
                  <a:pt x="430177" y="150734"/>
                </a:cubicBezTo>
                <a:lnTo>
                  <a:pt x="367273" y="275607"/>
                </a:lnTo>
                <a:lnTo>
                  <a:pt x="383927" y="293038"/>
                </a:lnTo>
                <a:lnTo>
                  <a:pt x="511068" y="234840"/>
                </a:lnTo>
                <a:cubicBezTo>
                  <a:pt x="513959" y="233453"/>
                  <a:pt x="517426" y="234675"/>
                  <a:pt x="518812" y="237569"/>
                </a:cubicBezTo>
                <a:cubicBezTo>
                  <a:pt x="518832" y="237611"/>
                  <a:pt x="518852" y="237654"/>
                  <a:pt x="518871" y="237697"/>
                </a:cubicBezTo>
                <a:cubicBezTo>
                  <a:pt x="520274" y="240641"/>
                  <a:pt x="519028" y="244166"/>
                  <a:pt x="516087" y="245570"/>
                </a:cubicBezTo>
                <a:cubicBezTo>
                  <a:pt x="516063" y="245581"/>
                  <a:pt x="516040" y="245592"/>
                  <a:pt x="516016" y="245603"/>
                </a:cubicBezTo>
                <a:lnTo>
                  <a:pt x="392302" y="302086"/>
                </a:lnTo>
                <a:lnTo>
                  <a:pt x="406576" y="316850"/>
                </a:lnTo>
                <a:cubicBezTo>
                  <a:pt x="408629" y="319025"/>
                  <a:pt x="410477" y="321384"/>
                  <a:pt x="412096" y="323899"/>
                </a:cubicBezTo>
                <a:close/>
                <a:moveTo>
                  <a:pt x="294281" y="544783"/>
                </a:moveTo>
                <a:lnTo>
                  <a:pt x="276009" y="544783"/>
                </a:lnTo>
                <a:cubicBezTo>
                  <a:pt x="290379" y="509446"/>
                  <a:pt x="306367" y="464202"/>
                  <a:pt x="325020" y="408290"/>
                </a:cubicBezTo>
                <a:cubicBezTo>
                  <a:pt x="322594" y="406565"/>
                  <a:pt x="320332" y="404620"/>
                  <a:pt x="318263" y="402480"/>
                </a:cubicBezTo>
                <a:lnTo>
                  <a:pt x="303988" y="387621"/>
                </a:lnTo>
                <a:lnTo>
                  <a:pt x="242987" y="508874"/>
                </a:lnTo>
                <a:cubicBezTo>
                  <a:pt x="241276" y="511711"/>
                  <a:pt x="237591" y="512623"/>
                  <a:pt x="234756" y="510910"/>
                </a:cubicBezTo>
                <a:cubicBezTo>
                  <a:pt x="232207" y="509370"/>
                  <a:pt x="231174" y="506191"/>
                  <a:pt x="232329" y="503445"/>
                </a:cubicBezTo>
                <a:lnTo>
                  <a:pt x="295233" y="378572"/>
                </a:lnTo>
                <a:lnTo>
                  <a:pt x="278579" y="361237"/>
                </a:lnTo>
                <a:lnTo>
                  <a:pt x="151533" y="419434"/>
                </a:lnTo>
                <a:cubicBezTo>
                  <a:pt x="148583" y="420819"/>
                  <a:pt x="145070" y="419548"/>
                  <a:pt x="143686" y="416595"/>
                </a:cubicBezTo>
                <a:cubicBezTo>
                  <a:pt x="143668" y="416557"/>
                  <a:pt x="143651" y="416520"/>
                  <a:pt x="143634" y="416482"/>
                </a:cubicBezTo>
                <a:cubicBezTo>
                  <a:pt x="142268" y="413579"/>
                  <a:pt x="143511" y="410117"/>
                  <a:pt x="146412" y="408749"/>
                </a:cubicBezTo>
                <a:cubicBezTo>
                  <a:pt x="146469" y="408722"/>
                  <a:pt x="146526" y="408696"/>
                  <a:pt x="146585" y="408671"/>
                </a:cubicBezTo>
                <a:lnTo>
                  <a:pt x="270299" y="352188"/>
                </a:lnTo>
                <a:lnTo>
                  <a:pt x="258880" y="340567"/>
                </a:lnTo>
                <a:cubicBezTo>
                  <a:pt x="256794" y="338431"/>
                  <a:pt x="254915" y="336103"/>
                  <a:pt x="253265" y="333614"/>
                </a:cubicBezTo>
                <a:cubicBezTo>
                  <a:pt x="164856" y="359522"/>
                  <a:pt x="102713" y="379715"/>
                  <a:pt x="63886" y="398479"/>
                </a:cubicBezTo>
                <a:cubicBezTo>
                  <a:pt x="27913" y="415910"/>
                  <a:pt x="13543" y="431150"/>
                  <a:pt x="17731" y="448295"/>
                </a:cubicBezTo>
                <a:cubicBezTo>
                  <a:pt x="24012" y="473441"/>
                  <a:pt x="49135" y="510112"/>
                  <a:pt x="80254" y="544783"/>
                </a:cubicBezTo>
                <a:lnTo>
                  <a:pt x="57700" y="544783"/>
                </a:lnTo>
                <a:cubicBezTo>
                  <a:pt x="29626" y="511636"/>
                  <a:pt x="7548" y="477442"/>
                  <a:pt x="1362" y="452391"/>
                </a:cubicBezTo>
                <a:cubicBezTo>
                  <a:pt x="-5204" y="425911"/>
                  <a:pt x="12021" y="404766"/>
                  <a:pt x="56463" y="383239"/>
                </a:cubicBezTo>
                <a:cubicBezTo>
                  <a:pt x="95861" y="364189"/>
                  <a:pt x="158290" y="343901"/>
                  <a:pt x="246794" y="317803"/>
                </a:cubicBezTo>
                <a:cubicBezTo>
                  <a:pt x="245944" y="314216"/>
                  <a:pt x="245560" y="310534"/>
                  <a:pt x="245652" y="306849"/>
                </a:cubicBezTo>
                <a:lnTo>
                  <a:pt x="245652" y="306849"/>
                </a:lnTo>
                <a:cubicBezTo>
                  <a:pt x="245906" y="294293"/>
                  <a:pt x="251105" y="282345"/>
                  <a:pt x="260117" y="273607"/>
                </a:cubicBezTo>
                <a:lnTo>
                  <a:pt x="280672" y="253890"/>
                </a:lnTo>
                <a:cubicBezTo>
                  <a:pt x="289721" y="245208"/>
                  <a:pt x="301828" y="240450"/>
                  <a:pt x="314361" y="240650"/>
                </a:cubicBezTo>
                <a:lnTo>
                  <a:pt x="314361" y="240650"/>
                </a:lnTo>
                <a:cubicBezTo>
                  <a:pt x="318056" y="240723"/>
                  <a:pt x="321730" y="241235"/>
                  <a:pt x="325305" y="242174"/>
                </a:cubicBezTo>
                <a:cubicBezTo>
                  <a:pt x="354711" y="154735"/>
                  <a:pt x="377265" y="93013"/>
                  <a:pt x="397821" y="54341"/>
                </a:cubicBezTo>
                <a:cubicBezTo>
                  <a:pt x="421041" y="10621"/>
                  <a:pt x="442739" y="-5762"/>
                  <a:pt x="468910" y="1763"/>
                </a:cubicBezTo>
                <a:cubicBezTo>
                  <a:pt x="500314" y="11288"/>
                  <a:pt x="545518" y="45959"/>
                  <a:pt x="584440" y="86440"/>
                </a:cubicBezTo>
                <a:cubicBezTo>
                  <a:pt x="623363" y="126922"/>
                  <a:pt x="656766" y="173404"/>
                  <a:pt x="664570" y="205217"/>
                </a:cubicBezTo>
                <a:cubicBezTo>
                  <a:pt x="671136" y="231601"/>
                  <a:pt x="654006" y="252842"/>
                  <a:pt x="609469" y="274273"/>
                </a:cubicBezTo>
                <a:cubicBezTo>
                  <a:pt x="570070" y="293323"/>
                  <a:pt x="507642" y="313707"/>
                  <a:pt x="419138" y="339710"/>
                </a:cubicBezTo>
                <a:cubicBezTo>
                  <a:pt x="419916" y="343340"/>
                  <a:pt x="420267" y="347048"/>
                  <a:pt x="420185" y="350759"/>
                </a:cubicBezTo>
                <a:cubicBezTo>
                  <a:pt x="419994" y="363329"/>
                  <a:pt x="414785" y="375300"/>
                  <a:pt x="405720" y="384001"/>
                </a:cubicBezTo>
                <a:lnTo>
                  <a:pt x="385259" y="403813"/>
                </a:lnTo>
                <a:cubicBezTo>
                  <a:pt x="376206" y="412539"/>
                  <a:pt x="364039" y="417272"/>
                  <a:pt x="351476" y="416958"/>
                </a:cubicBezTo>
                <a:cubicBezTo>
                  <a:pt x="347781" y="416958"/>
                  <a:pt x="344102" y="416478"/>
                  <a:pt x="340532" y="415529"/>
                </a:cubicBezTo>
                <a:cubicBezTo>
                  <a:pt x="323021" y="467631"/>
                  <a:pt x="307985" y="510779"/>
                  <a:pt x="294281" y="544879"/>
                </a:cubicBezTo>
                <a:close/>
                <a:moveTo>
                  <a:pt x="292283" y="265987"/>
                </a:moveTo>
                <a:cubicBezTo>
                  <a:pt x="298095" y="260436"/>
                  <a:pt x="305852" y="257392"/>
                  <a:pt x="313885" y="257509"/>
                </a:cubicBezTo>
                <a:lnTo>
                  <a:pt x="313885" y="257509"/>
                </a:lnTo>
                <a:cubicBezTo>
                  <a:pt x="321964" y="257765"/>
                  <a:pt x="329619" y="261186"/>
                  <a:pt x="335202" y="267034"/>
                </a:cubicBezTo>
                <a:lnTo>
                  <a:pt x="394681" y="328852"/>
                </a:lnTo>
                <a:cubicBezTo>
                  <a:pt x="406305" y="340984"/>
                  <a:pt x="405922" y="360245"/>
                  <a:pt x="393824" y="371905"/>
                </a:cubicBezTo>
                <a:lnTo>
                  <a:pt x="373078" y="391431"/>
                </a:lnTo>
                <a:cubicBezTo>
                  <a:pt x="360994" y="403028"/>
                  <a:pt x="341824" y="402687"/>
                  <a:pt x="330159" y="390669"/>
                </a:cubicBezTo>
                <a:lnTo>
                  <a:pt x="270585" y="328756"/>
                </a:lnTo>
                <a:cubicBezTo>
                  <a:pt x="265013" y="322956"/>
                  <a:pt x="261967" y="315180"/>
                  <a:pt x="262115" y="307135"/>
                </a:cubicBezTo>
                <a:lnTo>
                  <a:pt x="262115" y="307135"/>
                </a:lnTo>
                <a:cubicBezTo>
                  <a:pt x="262309" y="299035"/>
                  <a:pt x="265736" y="291351"/>
                  <a:pt x="271632" y="285799"/>
                </a:cubicBezTo>
                <a:close/>
              </a:path>
            </a:pathLst>
          </a:custGeom>
          <a:solidFill>
            <a:schemeClr val="accent2"/>
          </a:solidFill>
          <a:ln w="9512" cap="flat">
            <a:noFill/>
            <a:prstDash val="solid"/>
            <a:miter/>
          </a:ln>
        </p:spPr>
        <p:txBody>
          <a:bodyPr rtlCol="0" anchor="ctr"/>
          <a:lstStyle/>
          <a:p>
            <a:endParaRPr lang="en-US"/>
          </a:p>
        </p:txBody>
      </p:sp>
      <p:sp>
        <p:nvSpPr>
          <p:cNvPr id="14" name="Forma libre 13">
            <a:extLst>
              <a:ext uri="{FF2B5EF4-FFF2-40B4-BE49-F238E27FC236}">
                <a16:creationId xmlns:a16="http://schemas.microsoft.com/office/drawing/2014/main" id="{82224A37-E0DC-FD4C-9BF3-24CA604840D9}"/>
              </a:ext>
            </a:extLst>
          </p:cNvPr>
          <p:cNvSpPr/>
          <p:nvPr/>
        </p:nvSpPr>
        <p:spPr>
          <a:xfrm>
            <a:off x="651" y="2744127"/>
            <a:ext cx="903595" cy="634723"/>
          </a:xfrm>
          <a:custGeom>
            <a:avLst/>
            <a:gdLst>
              <a:gd name="connsiteX0" fmla="*/ 147804 w 529036"/>
              <a:gd name="connsiteY0" fmla="*/ 225028 h 371617"/>
              <a:gd name="connsiteX1" fmla="*/ 353075 w 529036"/>
              <a:gd name="connsiteY1" fmla="*/ 240649 h 371617"/>
              <a:gd name="connsiteX2" fmla="*/ 448907 w 529036"/>
              <a:gd name="connsiteY2" fmla="*/ 185785 h 371617"/>
              <a:gd name="connsiteX3" fmla="*/ 505054 w 529036"/>
              <a:gd name="connsiteY3" fmla="*/ 101965 h 371617"/>
              <a:gd name="connsiteX4" fmla="*/ 500677 w 529036"/>
              <a:gd name="connsiteY4" fmla="*/ 27860 h 371617"/>
              <a:gd name="connsiteX5" fmla="*/ 471366 w 529036"/>
              <a:gd name="connsiteY5" fmla="*/ 17573 h 371617"/>
              <a:gd name="connsiteX6" fmla="*/ 454997 w 529036"/>
              <a:gd name="connsiteY6" fmla="*/ 31099 h 371617"/>
              <a:gd name="connsiteX7" fmla="*/ 477266 w 529036"/>
              <a:gd name="connsiteY7" fmla="*/ 66151 h 371617"/>
              <a:gd name="connsiteX8" fmla="*/ 479360 w 529036"/>
              <a:gd name="connsiteY8" fmla="*/ 76533 h 371617"/>
              <a:gd name="connsiteX9" fmla="*/ 315580 w 529036"/>
              <a:gd name="connsiteY9" fmla="*/ 96916 h 371617"/>
              <a:gd name="connsiteX10" fmla="*/ 113925 w 529036"/>
              <a:gd name="connsiteY10" fmla="*/ 123396 h 371617"/>
              <a:gd name="connsiteX11" fmla="*/ 111641 w 529036"/>
              <a:gd name="connsiteY11" fmla="*/ 125872 h 371617"/>
              <a:gd name="connsiteX12" fmla="*/ 129246 w 529036"/>
              <a:gd name="connsiteY12" fmla="*/ 184070 h 371617"/>
              <a:gd name="connsiteX13" fmla="*/ 127343 w 529036"/>
              <a:gd name="connsiteY13" fmla="*/ 192262 h 371617"/>
              <a:gd name="connsiteX14" fmla="*/ 119329 w 529036"/>
              <a:gd name="connsiteY14" fmla="*/ 190478 h 371617"/>
              <a:gd name="connsiteX15" fmla="*/ 119254 w 529036"/>
              <a:gd name="connsiteY15" fmla="*/ 190357 h 371617"/>
              <a:gd name="connsiteX16" fmla="*/ 100221 w 529036"/>
              <a:gd name="connsiteY16" fmla="*/ 125206 h 371617"/>
              <a:gd name="connsiteX17" fmla="*/ 12 w 529036"/>
              <a:gd name="connsiteY17" fmla="*/ 136445 h 371617"/>
              <a:gd name="connsiteX18" fmla="*/ 12 w 529036"/>
              <a:gd name="connsiteY18" fmla="*/ 115490 h 371617"/>
              <a:gd name="connsiteX19" fmla="*/ 103266 w 529036"/>
              <a:gd name="connsiteY19" fmla="*/ 108537 h 371617"/>
              <a:gd name="connsiteX20" fmla="*/ 321005 w 529036"/>
              <a:gd name="connsiteY20" fmla="*/ 80914 h 371617"/>
              <a:gd name="connsiteX21" fmla="*/ 461373 w 529036"/>
              <a:gd name="connsiteY21" fmla="*/ 74818 h 371617"/>
              <a:gd name="connsiteX22" fmla="*/ 438153 w 529036"/>
              <a:gd name="connsiteY22" fmla="*/ 29098 h 371617"/>
              <a:gd name="connsiteX23" fmla="*/ 468701 w 529036"/>
              <a:gd name="connsiteY23" fmla="*/ 523 h 371617"/>
              <a:gd name="connsiteX24" fmla="*/ 513048 w 529036"/>
              <a:gd name="connsiteY24" fmla="*/ 16239 h 371617"/>
              <a:gd name="connsiteX25" fmla="*/ 521232 w 529036"/>
              <a:gd name="connsiteY25" fmla="*/ 107203 h 371617"/>
              <a:gd name="connsiteX26" fmla="*/ 460327 w 529036"/>
              <a:gd name="connsiteY26" fmla="*/ 198262 h 371617"/>
              <a:gd name="connsiteX27" fmla="*/ 358214 w 529036"/>
              <a:gd name="connsiteY27" fmla="*/ 256841 h 371617"/>
              <a:gd name="connsiteX28" fmla="*/ 146852 w 529036"/>
              <a:gd name="connsiteY28" fmla="*/ 244078 h 371617"/>
              <a:gd name="connsiteX29" fmla="*/ 12 w 529036"/>
              <a:gd name="connsiteY29" fmla="*/ 371617 h 371617"/>
              <a:gd name="connsiteX30" fmla="*/ 12 w 529036"/>
              <a:gd name="connsiteY30" fmla="*/ 353329 h 371617"/>
              <a:gd name="connsiteX31" fmla="*/ 134956 w 529036"/>
              <a:gd name="connsiteY31" fmla="*/ 228933 h 371617"/>
              <a:gd name="connsiteX32" fmla="*/ 145900 w 529036"/>
              <a:gd name="connsiteY32" fmla="*/ 223980 h 371617"/>
              <a:gd name="connsiteX33" fmla="*/ 147804 w 529036"/>
              <a:gd name="connsiteY33" fmla="*/ 225028 h 371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29036" h="371617">
                <a:moveTo>
                  <a:pt x="147804" y="225028"/>
                </a:moveTo>
                <a:cubicBezTo>
                  <a:pt x="151420" y="227409"/>
                  <a:pt x="231739" y="279701"/>
                  <a:pt x="353075" y="240649"/>
                </a:cubicBezTo>
                <a:cubicBezTo>
                  <a:pt x="388575" y="229438"/>
                  <a:pt x="421255" y="210728"/>
                  <a:pt x="448907" y="185785"/>
                </a:cubicBezTo>
                <a:cubicBezTo>
                  <a:pt x="474502" y="163132"/>
                  <a:pt x="493838" y="134266"/>
                  <a:pt x="505054" y="101965"/>
                </a:cubicBezTo>
                <a:cubicBezTo>
                  <a:pt x="517426" y="63865"/>
                  <a:pt x="512097" y="40052"/>
                  <a:pt x="500677" y="27860"/>
                </a:cubicBezTo>
                <a:cubicBezTo>
                  <a:pt x="493200" y="19802"/>
                  <a:pt x="482233" y="15954"/>
                  <a:pt x="471366" y="17573"/>
                </a:cubicBezTo>
                <a:cubicBezTo>
                  <a:pt x="463502" y="17913"/>
                  <a:pt x="456819" y="23435"/>
                  <a:pt x="454997" y="31099"/>
                </a:cubicBezTo>
                <a:cubicBezTo>
                  <a:pt x="453951" y="39576"/>
                  <a:pt x="459756" y="51482"/>
                  <a:pt x="477266" y="66151"/>
                </a:cubicBezTo>
                <a:cubicBezTo>
                  <a:pt x="480337" y="68676"/>
                  <a:pt x="481212" y="73013"/>
                  <a:pt x="479360" y="76533"/>
                </a:cubicBezTo>
                <a:cubicBezTo>
                  <a:pt x="449954" y="143208"/>
                  <a:pt x="386098" y="121015"/>
                  <a:pt x="315580" y="96916"/>
                </a:cubicBezTo>
                <a:cubicBezTo>
                  <a:pt x="242398" y="71866"/>
                  <a:pt x="160936" y="44243"/>
                  <a:pt x="113925" y="123396"/>
                </a:cubicBezTo>
                <a:cubicBezTo>
                  <a:pt x="113317" y="124351"/>
                  <a:pt x="112543" y="125189"/>
                  <a:pt x="111641" y="125872"/>
                </a:cubicBezTo>
                <a:cubicBezTo>
                  <a:pt x="111150" y="146655"/>
                  <a:pt x="117320" y="167050"/>
                  <a:pt x="129246" y="184070"/>
                </a:cubicBezTo>
                <a:cubicBezTo>
                  <a:pt x="130950" y="186863"/>
                  <a:pt x="130103" y="190507"/>
                  <a:pt x="127343" y="192262"/>
                </a:cubicBezTo>
                <a:cubicBezTo>
                  <a:pt x="124638" y="193984"/>
                  <a:pt x="121050" y="193186"/>
                  <a:pt x="119329" y="190478"/>
                </a:cubicBezTo>
                <a:cubicBezTo>
                  <a:pt x="119304" y="190438"/>
                  <a:pt x="119279" y="190397"/>
                  <a:pt x="119254" y="190357"/>
                </a:cubicBezTo>
                <a:cubicBezTo>
                  <a:pt x="106177" y="171205"/>
                  <a:pt x="99513" y="148392"/>
                  <a:pt x="100221" y="125206"/>
                </a:cubicBezTo>
                <a:cubicBezTo>
                  <a:pt x="67313" y="110106"/>
                  <a:pt x="28764" y="114430"/>
                  <a:pt x="12" y="136445"/>
                </a:cubicBezTo>
                <a:lnTo>
                  <a:pt x="12" y="115490"/>
                </a:lnTo>
                <a:cubicBezTo>
                  <a:pt x="31182" y="96283"/>
                  <a:pt x="69806" y="93682"/>
                  <a:pt x="103266" y="108537"/>
                </a:cubicBezTo>
                <a:cubicBezTo>
                  <a:pt x="157891" y="25098"/>
                  <a:pt x="243540" y="54340"/>
                  <a:pt x="321005" y="80914"/>
                </a:cubicBezTo>
                <a:cubicBezTo>
                  <a:pt x="381625" y="101584"/>
                  <a:pt x="436821" y="120443"/>
                  <a:pt x="461373" y="74818"/>
                </a:cubicBezTo>
                <a:cubicBezTo>
                  <a:pt x="442340" y="57483"/>
                  <a:pt x="436630" y="41671"/>
                  <a:pt x="438153" y="29098"/>
                </a:cubicBezTo>
                <a:cubicBezTo>
                  <a:pt x="440549" y="13670"/>
                  <a:pt x="453160" y="1873"/>
                  <a:pt x="468701" y="523"/>
                </a:cubicBezTo>
                <a:cubicBezTo>
                  <a:pt x="485167" y="-1865"/>
                  <a:pt x="501752" y="4013"/>
                  <a:pt x="513048" y="16239"/>
                </a:cubicBezTo>
                <a:cubicBezTo>
                  <a:pt x="528084" y="32432"/>
                  <a:pt x="535888" y="61579"/>
                  <a:pt x="521232" y="107203"/>
                </a:cubicBezTo>
                <a:cubicBezTo>
                  <a:pt x="509026" y="142260"/>
                  <a:pt x="488059" y="173608"/>
                  <a:pt x="460327" y="198262"/>
                </a:cubicBezTo>
                <a:cubicBezTo>
                  <a:pt x="430920" y="224947"/>
                  <a:pt x="396082" y="244932"/>
                  <a:pt x="358214" y="256841"/>
                </a:cubicBezTo>
                <a:cubicBezTo>
                  <a:pt x="250392" y="291607"/>
                  <a:pt x="171976" y="257698"/>
                  <a:pt x="146852" y="244078"/>
                </a:cubicBezTo>
                <a:cubicBezTo>
                  <a:pt x="135052" y="268366"/>
                  <a:pt x="95177" y="335041"/>
                  <a:pt x="12" y="371617"/>
                </a:cubicBezTo>
                <a:lnTo>
                  <a:pt x="12" y="353329"/>
                </a:lnTo>
                <a:cubicBezTo>
                  <a:pt x="105455" y="310181"/>
                  <a:pt x="134861" y="229504"/>
                  <a:pt x="134956" y="228933"/>
                </a:cubicBezTo>
                <a:cubicBezTo>
                  <a:pt x="136643" y="224569"/>
                  <a:pt x="141513" y="222365"/>
                  <a:pt x="145900" y="223980"/>
                </a:cubicBezTo>
                <a:cubicBezTo>
                  <a:pt x="146583" y="224234"/>
                  <a:pt x="147224" y="224587"/>
                  <a:pt x="147804" y="225028"/>
                </a:cubicBezTo>
                <a:close/>
              </a:path>
            </a:pathLst>
          </a:custGeom>
          <a:solidFill>
            <a:schemeClr val="accent2"/>
          </a:solidFill>
          <a:ln w="9512" cap="flat">
            <a:noFill/>
            <a:prstDash val="solid"/>
            <a:miter/>
          </a:ln>
        </p:spPr>
        <p:txBody>
          <a:bodyPr rtlCol="0" anchor="ctr"/>
          <a:lstStyle/>
          <a:p>
            <a:endParaRPr lang="en-US"/>
          </a:p>
        </p:txBody>
      </p:sp>
      <p:sp>
        <p:nvSpPr>
          <p:cNvPr id="15" name="Forma libre 14">
            <a:extLst>
              <a:ext uri="{FF2B5EF4-FFF2-40B4-BE49-F238E27FC236}">
                <a16:creationId xmlns:a16="http://schemas.microsoft.com/office/drawing/2014/main" id="{D6D8D847-6693-2941-B213-65574984B70C}"/>
              </a:ext>
            </a:extLst>
          </p:cNvPr>
          <p:cNvSpPr/>
          <p:nvPr/>
        </p:nvSpPr>
        <p:spPr>
          <a:xfrm>
            <a:off x="3579235" y="2941873"/>
            <a:ext cx="484982" cy="470275"/>
          </a:xfrm>
          <a:custGeom>
            <a:avLst/>
            <a:gdLst>
              <a:gd name="connsiteX0" fmla="*/ 283959 w 283947"/>
              <a:gd name="connsiteY0" fmla="*/ 20669 h 275336"/>
              <a:gd name="connsiteX1" fmla="*/ 207827 w 283947"/>
              <a:gd name="connsiteY1" fmla="*/ 107061 h 275336"/>
              <a:gd name="connsiteX2" fmla="*/ 62414 w 283947"/>
              <a:gd name="connsiteY2" fmla="*/ 185738 h 275336"/>
              <a:gd name="connsiteX3" fmla="*/ 58512 w 283947"/>
              <a:gd name="connsiteY3" fmla="*/ 176213 h 275336"/>
              <a:gd name="connsiteX4" fmla="*/ 56228 w 283947"/>
              <a:gd name="connsiteY4" fmla="*/ 134684 h 275336"/>
              <a:gd name="connsiteX5" fmla="*/ 35102 w 283947"/>
              <a:gd name="connsiteY5" fmla="*/ 133159 h 275336"/>
              <a:gd name="connsiteX6" fmla="*/ 17211 w 283947"/>
              <a:gd name="connsiteY6" fmla="*/ 158591 h 275336"/>
              <a:gd name="connsiteX7" fmla="*/ 56799 w 283947"/>
              <a:gd name="connsiteY7" fmla="*/ 221456 h 275336"/>
              <a:gd name="connsiteX8" fmla="*/ 151299 w 283947"/>
              <a:gd name="connsiteY8" fmla="*/ 256794 h 275336"/>
              <a:gd name="connsiteX9" fmla="*/ 261119 w 283947"/>
              <a:gd name="connsiteY9" fmla="*/ 245459 h 275336"/>
              <a:gd name="connsiteX10" fmla="*/ 283864 w 283947"/>
              <a:gd name="connsiteY10" fmla="*/ 237172 h 275336"/>
              <a:gd name="connsiteX11" fmla="*/ 283864 w 283947"/>
              <a:gd name="connsiteY11" fmla="*/ 255460 h 275336"/>
              <a:gd name="connsiteX12" fmla="*/ 266354 w 283947"/>
              <a:gd name="connsiteY12" fmla="*/ 261652 h 275336"/>
              <a:gd name="connsiteX13" fmla="*/ 149300 w 283947"/>
              <a:gd name="connsiteY13" fmla="*/ 273558 h 275336"/>
              <a:gd name="connsiteX14" fmla="*/ 46712 w 283947"/>
              <a:gd name="connsiteY14" fmla="*/ 235458 h 275336"/>
              <a:gd name="connsiteX15" fmla="*/ 462 w 283947"/>
              <a:gd name="connsiteY15" fmla="*/ 156781 h 275336"/>
              <a:gd name="connsiteX16" fmla="*/ 27488 w 283947"/>
              <a:gd name="connsiteY16" fmla="*/ 118681 h 275336"/>
              <a:gd name="connsiteX17" fmla="*/ 68695 w 283947"/>
              <a:gd name="connsiteY17" fmla="*/ 123825 h 275336"/>
              <a:gd name="connsiteX18" fmla="*/ 76499 w 283947"/>
              <a:gd name="connsiteY18" fmla="*/ 174593 h 275336"/>
              <a:gd name="connsiteX19" fmla="*/ 194028 w 283947"/>
              <a:gd name="connsiteY19" fmla="*/ 97631 h 275336"/>
              <a:gd name="connsiteX20" fmla="*/ 283864 w 283947"/>
              <a:gd name="connsiteY20" fmla="*/ 0 h 275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83947" h="275336">
                <a:moveTo>
                  <a:pt x="283959" y="20669"/>
                </a:moveTo>
                <a:cubicBezTo>
                  <a:pt x="254743" y="41338"/>
                  <a:pt x="230667" y="75057"/>
                  <a:pt x="207827" y="107061"/>
                </a:cubicBezTo>
                <a:cubicBezTo>
                  <a:pt x="164527" y="167830"/>
                  <a:pt x="125223" y="222885"/>
                  <a:pt x="62414" y="185738"/>
                </a:cubicBezTo>
                <a:cubicBezTo>
                  <a:pt x="59116" y="183807"/>
                  <a:pt x="57517" y="179905"/>
                  <a:pt x="58512" y="176213"/>
                </a:cubicBezTo>
                <a:cubicBezTo>
                  <a:pt x="64222" y="154019"/>
                  <a:pt x="62034" y="140970"/>
                  <a:pt x="56228" y="134684"/>
                </a:cubicBezTo>
                <a:cubicBezTo>
                  <a:pt x="50313" y="129518"/>
                  <a:pt x="41696" y="128896"/>
                  <a:pt x="35102" y="133159"/>
                </a:cubicBezTo>
                <a:cubicBezTo>
                  <a:pt x="25354" y="138213"/>
                  <a:pt x="18678" y="147703"/>
                  <a:pt x="17211" y="158591"/>
                </a:cubicBezTo>
                <a:cubicBezTo>
                  <a:pt x="15022" y="175165"/>
                  <a:pt x="24348" y="197358"/>
                  <a:pt x="56799" y="221456"/>
                </a:cubicBezTo>
                <a:cubicBezTo>
                  <a:pt x="84780" y="241096"/>
                  <a:pt x="117307" y="253259"/>
                  <a:pt x="151299" y="256794"/>
                </a:cubicBezTo>
                <a:cubicBezTo>
                  <a:pt x="188294" y="260958"/>
                  <a:pt x="225751" y="257092"/>
                  <a:pt x="261119" y="245459"/>
                </a:cubicBezTo>
                <a:cubicBezTo>
                  <a:pt x="269018" y="242888"/>
                  <a:pt x="276631" y="240125"/>
                  <a:pt x="283864" y="237172"/>
                </a:cubicBezTo>
                <a:lnTo>
                  <a:pt x="283864" y="255460"/>
                </a:lnTo>
                <a:cubicBezTo>
                  <a:pt x="278154" y="257651"/>
                  <a:pt x="272349" y="259747"/>
                  <a:pt x="266354" y="261652"/>
                </a:cubicBezTo>
                <a:cubicBezTo>
                  <a:pt x="228644" y="273996"/>
                  <a:pt x="188719" y="278057"/>
                  <a:pt x="149300" y="273558"/>
                </a:cubicBezTo>
                <a:cubicBezTo>
                  <a:pt x="112405" y="269876"/>
                  <a:pt x="77077" y="256756"/>
                  <a:pt x="46712" y="235458"/>
                </a:cubicBezTo>
                <a:cubicBezTo>
                  <a:pt x="8646" y="206883"/>
                  <a:pt x="-2489" y="178308"/>
                  <a:pt x="462" y="156781"/>
                </a:cubicBezTo>
                <a:cubicBezTo>
                  <a:pt x="2671" y="140409"/>
                  <a:pt x="12774" y="126167"/>
                  <a:pt x="27488" y="118681"/>
                </a:cubicBezTo>
                <a:cubicBezTo>
                  <a:pt x="40787" y="110782"/>
                  <a:pt x="57742" y="112898"/>
                  <a:pt x="68695" y="123825"/>
                </a:cubicBezTo>
                <a:cubicBezTo>
                  <a:pt x="77355" y="133350"/>
                  <a:pt x="81638" y="149542"/>
                  <a:pt x="76499" y="174593"/>
                </a:cubicBezTo>
                <a:cubicBezTo>
                  <a:pt x="123034" y="197263"/>
                  <a:pt x="156818" y="149828"/>
                  <a:pt x="194028" y="97631"/>
                </a:cubicBezTo>
                <a:cubicBezTo>
                  <a:pt x="220389" y="60579"/>
                  <a:pt x="248367" y="21431"/>
                  <a:pt x="283864" y="0"/>
                </a:cubicBezTo>
                <a:close/>
              </a:path>
            </a:pathLst>
          </a:custGeom>
          <a:solidFill>
            <a:schemeClr val="accent2"/>
          </a:solidFill>
          <a:ln w="9512" cap="flat">
            <a:noFill/>
            <a:prstDash val="solid"/>
            <a:miter/>
          </a:ln>
        </p:spPr>
        <p:txBody>
          <a:bodyPr rtlCol="0" anchor="ctr"/>
          <a:lstStyle/>
          <a:p>
            <a:endParaRPr lang="en-US"/>
          </a:p>
        </p:txBody>
      </p:sp>
      <p:sp>
        <p:nvSpPr>
          <p:cNvPr id="16" name="Forma libre 15">
            <a:extLst>
              <a:ext uri="{FF2B5EF4-FFF2-40B4-BE49-F238E27FC236}">
                <a16:creationId xmlns:a16="http://schemas.microsoft.com/office/drawing/2014/main" id="{F3DA33BF-D43E-E74F-9B53-45E3DB49ECA3}"/>
              </a:ext>
            </a:extLst>
          </p:cNvPr>
          <p:cNvSpPr/>
          <p:nvPr/>
        </p:nvSpPr>
        <p:spPr>
          <a:xfrm>
            <a:off x="734036" y="157374"/>
            <a:ext cx="1312621" cy="705634"/>
          </a:xfrm>
          <a:custGeom>
            <a:avLst/>
            <a:gdLst>
              <a:gd name="connsiteX0" fmla="*/ 468895 w 768512"/>
              <a:gd name="connsiteY0" fmla="*/ 307244 h 413134"/>
              <a:gd name="connsiteX1" fmla="*/ 542458 w 768512"/>
              <a:gd name="connsiteY1" fmla="*/ 118458 h 413134"/>
              <a:gd name="connsiteX2" fmla="*/ 602507 w 768512"/>
              <a:gd name="connsiteY2" fmla="*/ 127983 h 413134"/>
              <a:gd name="connsiteX3" fmla="*/ 604505 w 768512"/>
              <a:gd name="connsiteY3" fmla="*/ 128460 h 413134"/>
              <a:gd name="connsiteX4" fmla="*/ 697577 w 768512"/>
              <a:gd name="connsiteY4" fmla="*/ 169989 h 413134"/>
              <a:gd name="connsiteX5" fmla="*/ 637528 w 768512"/>
              <a:gd name="connsiteY5" fmla="*/ 390588 h 413134"/>
              <a:gd name="connsiteX6" fmla="*/ 576717 w 768512"/>
              <a:gd name="connsiteY6" fmla="*/ 389064 h 413134"/>
              <a:gd name="connsiteX7" fmla="*/ 573957 w 768512"/>
              <a:gd name="connsiteY7" fmla="*/ 388397 h 413134"/>
              <a:gd name="connsiteX8" fmla="*/ 469275 w 768512"/>
              <a:gd name="connsiteY8" fmla="*/ 307434 h 413134"/>
              <a:gd name="connsiteX9" fmla="*/ 636481 w 768512"/>
              <a:gd name="connsiteY9" fmla="*/ 156654 h 413134"/>
              <a:gd name="connsiteX10" fmla="*/ 492876 w 768512"/>
              <a:gd name="connsiteY10" fmla="*/ 305434 h 413134"/>
              <a:gd name="connsiteX11" fmla="*/ 492876 w 768512"/>
              <a:gd name="connsiteY11" fmla="*/ 313911 h 413134"/>
              <a:gd name="connsiteX12" fmla="*/ 501221 w 768512"/>
              <a:gd name="connsiteY12" fmla="*/ 313942 h 413134"/>
              <a:gd name="connsiteX13" fmla="*/ 501251 w 768512"/>
              <a:gd name="connsiteY13" fmla="*/ 313911 h 413134"/>
              <a:gd name="connsiteX14" fmla="*/ 645141 w 768512"/>
              <a:gd name="connsiteY14" fmla="*/ 165036 h 413134"/>
              <a:gd name="connsiteX15" fmla="*/ 645141 w 768512"/>
              <a:gd name="connsiteY15" fmla="*/ 156654 h 413134"/>
              <a:gd name="connsiteX16" fmla="*/ 636797 w 768512"/>
              <a:gd name="connsiteY16" fmla="*/ 156623 h 413134"/>
              <a:gd name="connsiteX17" fmla="*/ 636766 w 768512"/>
              <a:gd name="connsiteY17" fmla="*/ 156654 h 413134"/>
              <a:gd name="connsiteX18" fmla="*/ 677592 w 768512"/>
              <a:gd name="connsiteY18" fmla="*/ 173703 h 413134"/>
              <a:gd name="connsiteX19" fmla="*/ 520284 w 768512"/>
              <a:gd name="connsiteY19" fmla="*/ 336486 h 413134"/>
              <a:gd name="connsiteX20" fmla="*/ 520379 w 768512"/>
              <a:gd name="connsiteY20" fmla="*/ 344868 h 413134"/>
              <a:gd name="connsiteX21" fmla="*/ 528754 w 768512"/>
              <a:gd name="connsiteY21" fmla="*/ 344772 h 413134"/>
              <a:gd name="connsiteX22" fmla="*/ 686157 w 768512"/>
              <a:gd name="connsiteY22" fmla="*/ 182085 h 413134"/>
              <a:gd name="connsiteX23" fmla="*/ 685046 w 768512"/>
              <a:gd name="connsiteY23" fmla="*/ 173672 h 413134"/>
              <a:gd name="connsiteX24" fmla="*/ 677592 w 768512"/>
              <a:gd name="connsiteY24" fmla="*/ 173799 h 413134"/>
              <a:gd name="connsiteX25" fmla="*/ 683302 w 768512"/>
              <a:gd name="connsiteY25" fmla="*/ 239521 h 413134"/>
              <a:gd name="connsiteX26" fmla="*/ 613546 w 768512"/>
              <a:gd name="connsiteY26" fmla="*/ 311625 h 413134"/>
              <a:gd name="connsiteX27" fmla="*/ 613641 w 768512"/>
              <a:gd name="connsiteY27" fmla="*/ 320007 h 413134"/>
              <a:gd name="connsiteX28" fmla="*/ 622016 w 768512"/>
              <a:gd name="connsiteY28" fmla="*/ 319912 h 413134"/>
              <a:gd name="connsiteX29" fmla="*/ 691867 w 768512"/>
              <a:gd name="connsiteY29" fmla="*/ 247713 h 413134"/>
              <a:gd name="connsiteX30" fmla="*/ 691677 w 768512"/>
              <a:gd name="connsiteY30" fmla="*/ 239331 h 413134"/>
              <a:gd name="connsiteX31" fmla="*/ 683302 w 768512"/>
              <a:gd name="connsiteY31" fmla="*/ 239521 h 413134"/>
              <a:gd name="connsiteX32" fmla="*/ 200433 w 768512"/>
              <a:gd name="connsiteY32" fmla="*/ 43687 h 413134"/>
              <a:gd name="connsiteX33" fmla="*/ 208808 w 768512"/>
              <a:gd name="connsiteY33" fmla="*/ 43687 h 413134"/>
              <a:gd name="connsiteX34" fmla="*/ 208838 w 768512"/>
              <a:gd name="connsiteY34" fmla="*/ 52039 h 413134"/>
              <a:gd name="connsiteX35" fmla="*/ 208808 w 768512"/>
              <a:gd name="connsiteY35" fmla="*/ 52069 h 413134"/>
              <a:gd name="connsiteX36" fmla="*/ 55972 w 768512"/>
              <a:gd name="connsiteY36" fmla="*/ 210089 h 413134"/>
              <a:gd name="connsiteX37" fmla="*/ 47598 w 768512"/>
              <a:gd name="connsiteY37" fmla="*/ 210279 h 413134"/>
              <a:gd name="connsiteX38" fmla="*/ 47408 w 768512"/>
              <a:gd name="connsiteY38" fmla="*/ 201897 h 413134"/>
              <a:gd name="connsiteX39" fmla="*/ 200433 w 768512"/>
              <a:gd name="connsiteY39" fmla="*/ 43687 h 413134"/>
              <a:gd name="connsiteX40" fmla="*/ 241545 w 768512"/>
              <a:gd name="connsiteY40" fmla="*/ 60832 h 413134"/>
              <a:gd name="connsiteX41" fmla="*/ 75196 w 768512"/>
              <a:gd name="connsiteY41" fmla="*/ 232758 h 413134"/>
              <a:gd name="connsiteX42" fmla="*/ 75196 w 768512"/>
              <a:gd name="connsiteY42" fmla="*/ 241140 h 413134"/>
              <a:gd name="connsiteX43" fmla="*/ 83537 w 768512"/>
              <a:gd name="connsiteY43" fmla="*/ 241361 h 413134"/>
              <a:gd name="connsiteX44" fmla="*/ 83666 w 768512"/>
              <a:gd name="connsiteY44" fmla="*/ 241236 h 413134"/>
              <a:gd name="connsiteX45" fmla="*/ 250015 w 768512"/>
              <a:gd name="connsiteY45" fmla="*/ 69786 h 413134"/>
              <a:gd name="connsiteX46" fmla="*/ 250015 w 768512"/>
              <a:gd name="connsiteY46" fmla="*/ 61308 h 413134"/>
              <a:gd name="connsiteX47" fmla="*/ 241670 w 768512"/>
              <a:gd name="connsiteY47" fmla="*/ 61278 h 413134"/>
              <a:gd name="connsiteX48" fmla="*/ 241640 w 768512"/>
              <a:gd name="connsiteY48" fmla="*/ 61308 h 413134"/>
              <a:gd name="connsiteX49" fmla="*/ 247255 w 768512"/>
              <a:gd name="connsiteY49" fmla="*/ 126555 h 413134"/>
              <a:gd name="connsiteX50" fmla="*/ 177403 w 768512"/>
              <a:gd name="connsiteY50" fmla="*/ 198754 h 413134"/>
              <a:gd name="connsiteX51" fmla="*/ 177403 w 768512"/>
              <a:gd name="connsiteY51" fmla="*/ 207136 h 413134"/>
              <a:gd name="connsiteX52" fmla="*/ 185748 w 768512"/>
              <a:gd name="connsiteY52" fmla="*/ 207166 h 413134"/>
              <a:gd name="connsiteX53" fmla="*/ 185778 w 768512"/>
              <a:gd name="connsiteY53" fmla="*/ 207136 h 413134"/>
              <a:gd name="connsiteX54" fmla="*/ 255534 w 768512"/>
              <a:gd name="connsiteY54" fmla="*/ 135032 h 413134"/>
              <a:gd name="connsiteX55" fmla="*/ 255439 w 768512"/>
              <a:gd name="connsiteY55" fmla="*/ 126650 h 413134"/>
              <a:gd name="connsiteX56" fmla="*/ 247064 w 768512"/>
              <a:gd name="connsiteY56" fmla="*/ 126745 h 413134"/>
              <a:gd name="connsiteX57" fmla="*/ 756294 w 768512"/>
              <a:gd name="connsiteY57" fmla="*/ 241712 h 413134"/>
              <a:gd name="connsiteX58" fmla="*/ 708711 w 768512"/>
              <a:gd name="connsiteY58" fmla="*/ 153510 h 413134"/>
              <a:gd name="connsiteX59" fmla="*/ 607075 w 768512"/>
              <a:gd name="connsiteY59" fmla="*/ 107886 h 413134"/>
              <a:gd name="connsiteX60" fmla="*/ 607075 w 768512"/>
              <a:gd name="connsiteY60" fmla="*/ 107886 h 413134"/>
              <a:gd name="connsiteX61" fmla="*/ 542267 w 768512"/>
              <a:gd name="connsiteY61" fmla="*/ 98361 h 413134"/>
              <a:gd name="connsiteX62" fmla="*/ 461186 w 768512"/>
              <a:gd name="connsiteY62" fmla="*/ 116077 h 413134"/>
              <a:gd name="connsiteX63" fmla="*/ 431780 w 768512"/>
              <a:gd name="connsiteY63" fmla="*/ 152272 h 413134"/>
              <a:gd name="connsiteX64" fmla="*/ 349367 w 768512"/>
              <a:gd name="connsiteY64" fmla="*/ 132079 h 413134"/>
              <a:gd name="connsiteX65" fmla="*/ 340612 w 768512"/>
              <a:gd name="connsiteY65" fmla="*/ 85692 h 413134"/>
              <a:gd name="connsiteX66" fmla="*/ 277422 w 768512"/>
              <a:gd name="connsiteY66" fmla="*/ 31686 h 413134"/>
              <a:gd name="connsiteX67" fmla="*/ 215945 w 768512"/>
              <a:gd name="connsiteY67" fmla="*/ 10159 h 413134"/>
              <a:gd name="connsiteX68" fmla="*/ 104983 w 768512"/>
              <a:gd name="connsiteY68" fmla="*/ 2063 h 413134"/>
              <a:gd name="connsiteX69" fmla="*/ 21047 w 768512"/>
              <a:gd name="connsiteY69" fmla="*/ 57213 h 413134"/>
              <a:gd name="connsiteX70" fmla="*/ 17145 w 768512"/>
              <a:gd name="connsiteY70" fmla="*/ 66738 h 413134"/>
              <a:gd name="connsiteX71" fmla="*/ 11245 w 768512"/>
              <a:gd name="connsiteY71" fmla="*/ 65214 h 413134"/>
              <a:gd name="connsiteX72" fmla="*/ 206 w 768512"/>
              <a:gd name="connsiteY72" fmla="*/ 71786 h 413134"/>
              <a:gd name="connsiteX73" fmla="*/ 6867 w 768512"/>
              <a:gd name="connsiteY73" fmla="*/ 82835 h 413134"/>
              <a:gd name="connsiteX74" fmla="*/ 12482 w 768512"/>
              <a:gd name="connsiteY74" fmla="*/ 84168 h 413134"/>
              <a:gd name="connsiteX75" fmla="*/ 10483 w 768512"/>
              <a:gd name="connsiteY75" fmla="*/ 204850 h 413134"/>
              <a:gd name="connsiteX76" fmla="*/ 106505 w 768512"/>
              <a:gd name="connsiteY76" fmla="*/ 291432 h 413134"/>
              <a:gd name="connsiteX77" fmla="*/ 109170 w 768512"/>
              <a:gd name="connsiteY77" fmla="*/ 292099 h 413134"/>
              <a:gd name="connsiteX78" fmla="*/ 254963 w 768512"/>
              <a:gd name="connsiteY78" fmla="*/ 268382 h 413134"/>
              <a:gd name="connsiteX79" fmla="*/ 346607 w 768512"/>
              <a:gd name="connsiteY79" fmla="*/ 151986 h 413134"/>
              <a:gd name="connsiteX80" fmla="*/ 425309 w 768512"/>
              <a:gd name="connsiteY80" fmla="*/ 171036 h 413134"/>
              <a:gd name="connsiteX81" fmla="*/ 450718 w 768512"/>
              <a:gd name="connsiteY81" fmla="*/ 317436 h 413134"/>
              <a:gd name="connsiteX82" fmla="*/ 567867 w 768512"/>
              <a:gd name="connsiteY82" fmla="*/ 407161 h 413134"/>
              <a:gd name="connsiteX83" fmla="*/ 570531 w 768512"/>
              <a:gd name="connsiteY83" fmla="*/ 407923 h 413134"/>
              <a:gd name="connsiteX84" fmla="*/ 695959 w 768512"/>
              <a:gd name="connsiteY84" fmla="*/ 376872 h 413134"/>
              <a:gd name="connsiteX85" fmla="*/ 751060 w 768512"/>
              <a:gd name="connsiteY85" fmla="*/ 269525 h 413134"/>
              <a:gd name="connsiteX86" fmla="*/ 756770 w 768512"/>
              <a:gd name="connsiteY86" fmla="*/ 270954 h 413134"/>
              <a:gd name="connsiteX87" fmla="*/ 768106 w 768512"/>
              <a:gd name="connsiteY87" fmla="*/ 265035 h 413134"/>
              <a:gd name="connsiteX88" fmla="*/ 762192 w 768512"/>
              <a:gd name="connsiteY88" fmla="*/ 253689 h 413134"/>
              <a:gd name="connsiteX89" fmla="*/ 761148 w 768512"/>
              <a:gd name="connsiteY89" fmla="*/ 253428 h 413134"/>
              <a:gd name="connsiteX90" fmla="*/ 755247 w 768512"/>
              <a:gd name="connsiteY90" fmla="*/ 251904 h 413134"/>
              <a:gd name="connsiteX91" fmla="*/ 756294 w 768512"/>
              <a:gd name="connsiteY91" fmla="*/ 241617 h 413134"/>
              <a:gd name="connsiteX92" fmla="*/ 267620 w 768512"/>
              <a:gd name="connsiteY92" fmla="*/ 49497 h 413134"/>
              <a:gd name="connsiteX93" fmla="*/ 210521 w 768512"/>
              <a:gd name="connsiteY93" fmla="*/ 29400 h 413134"/>
              <a:gd name="connsiteX94" fmla="*/ 208618 w 768512"/>
              <a:gd name="connsiteY94" fmla="*/ 28828 h 413134"/>
              <a:gd name="connsiteX95" fmla="*/ 106981 w 768512"/>
              <a:gd name="connsiteY95" fmla="*/ 21494 h 413134"/>
              <a:gd name="connsiteX96" fmla="*/ 55972 w 768512"/>
              <a:gd name="connsiteY96" fmla="*/ 244379 h 413134"/>
              <a:gd name="connsiteX97" fmla="*/ 110217 w 768512"/>
              <a:gd name="connsiteY97" fmla="*/ 271811 h 413134"/>
              <a:gd name="connsiteX98" fmla="*/ 112976 w 768512"/>
              <a:gd name="connsiteY98" fmla="*/ 272478 h 413134"/>
              <a:gd name="connsiteX99" fmla="*/ 243543 w 768512"/>
              <a:gd name="connsiteY99" fmla="*/ 250761 h 413134"/>
              <a:gd name="connsiteX100" fmla="*/ 267620 w 768512"/>
              <a:gd name="connsiteY100" fmla="*/ 49497 h 413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768512" h="413134">
                <a:moveTo>
                  <a:pt x="468895" y="307244"/>
                </a:moveTo>
                <a:cubicBezTo>
                  <a:pt x="418743" y="227520"/>
                  <a:pt x="424453" y="112648"/>
                  <a:pt x="542458" y="118458"/>
                </a:cubicBezTo>
                <a:cubicBezTo>
                  <a:pt x="562736" y="119668"/>
                  <a:pt x="582848" y="122858"/>
                  <a:pt x="602507" y="127983"/>
                </a:cubicBezTo>
                <a:lnTo>
                  <a:pt x="604505" y="128460"/>
                </a:lnTo>
                <a:cubicBezTo>
                  <a:pt x="637869" y="136304"/>
                  <a:pt x="669448" y="150394"/>
                  <a:pt x="697577" y="169989"/>
                </a:cubicBezTo>
                <a:cubicBezTo>
                  <a:pt x="768570" y="222948"/>
                  <a:pt x="713375" y="370585"/>
                  <a:pt x="637528" y="390588"/>
                </a:cubicBezTo>
                <a:cubicBezTo>
                  <a:pt x="617461" y="395294"/>
                  <a:pt x="596523" y="394769"/>
                  <a:pt x="576717" y="389064"/>
                </a:cubicBezTo>
                <a:lnTo>
                  <a:pt x="573957" y="388397"/>
                </a:lnTo>
                <a:cubicBezTo>
                  <a:pt x="530269" y="375279"/>
                  <a:pt x="492979" y="346438"/>
                  <a:pt x="469275" y="307434"/>
                </a:cubicBezTo>
                <a:close/>
                <a:moveTo>
                  <a:pt x="636481" y="156654"/>
                </a:moveTo>
                <a:lnTo>
                  <a:pt x="492876" y="305434"/>
                </a:lnTo>
                <a:cubicBezTo>
                  <a:pt x="490541" y="307777"/>
                  <a:pt x="490541" y="311569"/>
                  <a:pt x="492876" y="313911"/>
                </a:cubicBezTo>
                <a:cubicBezTo>
                  <a:pt x="495172" y="316226"/>
                  <a:pt x="498908" y="316240"/>
                  <a:pt x="501221" y="313942"/>
                </a:cubicBezTo>
                <a:cubicBezTo>
                  <a:pt x="501231" y="313932"/>
                  <a:pt x="501241" y="313922"/>
                  <a:pt x="501251" y="313911"/>
                </a:cubicBezTo>
                <a:lnTo>
                  <a:pt x="645141" y="165036"/>
                </a:lnTo>
                <a:cubicBezTo>
                  <a:pt x="647414" y="162705"/>
                  <a:pt x="647414" y="158985"/>
                  <a:pt x="645141" y="156654"/>
                </a:cubicBezTo>
                <a:cubicBezTo>
                  <a:pt x="642845" y="154339"/>
                  <a:pt x="639109" y="154325"/>
                  <a:pt x="636797" y="156623"/>
                </a:cubicBezTo>
                <a:cubicBezTo>
                  <a:pt x="636787" y="156633"/>
                  <a:pt x="636777" y="156643"/>
                  <a:pt x="636766" y="156654"/>
                </a:cubicBezTo>
                <a:close/>
                <a:moveTo>
                  <a:pt x="677592" y="173703"/>
                </a:moveTo>
                <a:lnTo>
                  <a:pt x="520284" y="336486"/>
                </a:lnTo>
                <a:cubicBezTo>
                  <a:pt x="517998" y="338827"/>
                  <a:pt x="518040" y="342579"/>
                  <a:pt x="520379" y="344868"/>
                </a:cubicBezTo>
                <a:cubicBezTo>
                  <a:pt x="522718" y="347156"/>
                  <a:pt x="526468" y="347113"/>
                  <a:pt x="528754" y="344772"/>
                </a:cubicBezTo>
                <a:lnTo>
                  <a:pt x="686157" y="182085"/>
                </a:lnTo>
                <a:cubicBezTo>
                  <a:pt x="688172" y="179455"/>
                  <a:pt x="687674" y="175688"/>
                  <a:pt x="685046" y="173672"/>
                </a:cubicBezTo>
                <a:cubicBezTo>
                  <a:pt x="682834" y="171975"/>
                  <a:pt x="679746" y="172027"/>
                  <a:pt x="677592" y="173799"/>
                </a:cubicBezTo>
                <a:close/>
                <a:moveTo>
                  <a:pt x="683302" y="239521"/>
                </a:moveTo>
                <a:lnTo>
                  <a:pt x="613546" y="311625"/>
                </a:lnTo>
                <a:cubicBezTo>
                  <a:pt x="611260" y="313966"/>
                  <a:pt x="611302" y="317719"/>
                  <a:pt x="613641" y="320007"/>
                </a:cubicBezTo>
                <a:cubicBezTo>
                  <a:pt x="615980" y="322296"/>
                  <a:pt x="619730" y="322253"/>
                  <a:pt x="622016" y="319912"/>
                </a:cubicBezTo>
                <a:lnTo>
                  <a:pt x="691867" y="247713"/>
                </a:lnTo>
                <a:cubicBezTo>
                  <a:pt x="694127" y="245345"/>
                  <a:pt x="694042" y="241593"/>
                  <a:pt x="691677" y="239331"/>
                </a:cubicBezTo>
                <a:cubicBezTo>
                  <a:pt x="689312" y="237069"/>
                  <a:pt x="685562" y="237154"/>
                  <a:pt x="683302" y="239521"/>
                </a:cubicBezTo>
                <a:close/>
                <a:moveTo>
                  <a:pt x="200433" y="43687"/>
                </a:moveTo>
                <a:cubicBezTo>
                  <a:pt x="202762" y="41412"/>
                  <a:pt x="206479" y="41412"/>
                  <a:pt x="208808" y="43687"/>
                </a:cubicBezTo>
                <a:cubicBezTo>
                  <a:pt x="211121" y="45985"/>
                  <a:pt x="211134" y="49724"/>
                  <a:pt x="208838" y="52039"/>
                </a:cubicBezTo>
                <a:cubicBezTo>
                  <a:pt x="208828" y="52049"/>
                  <a:pt x="208818" y="52059"/>
                  <a:pt x="208808" y="52069"/>
                </a:cubicBezTo>
                <a:lnTo>
                  <a:pt x="55972" y="210089"/>
                </a:lnTo>
                <a:cubicBezTo>
                  <a:pt x="53712" y="212456"/>
                  <a:pt x="49963" y="212541"/>
                  <a:pt x="47598" y="210279"/>
                </a:cubicBezTo>
                <a:cubicBezTo>
                  <a:pt x="45233" y="208017"/>
                  <a:pt x="45148" y="204265"/>
                  <a:pt x="47408" y="201897"/>
                </a:cubicBezTo>
                <a:lnTo>
                  <a:pt x="200433" y="43687"/>
                </a:lnTo>
                <a:close/>
                <a:moveTo>
                  <a:pt x="241545" y="60832"/>
                </a:moveTo>
                <a:lnTo>
                  <a:pt x="75196" y="232758"/>
                </a:lnTo>
                <a:cubicBezTo>
                  <a:pt x="72923" y="235089"/>
                  <a:pt x="72923" y="238809"/>
                  <a:pt x="75196" y="241140"/>
                </a:cubicBezTo>
                <a:cubicBezTo>
                  <a:pt x="77438" y="243507"/>
                  <a:pt x="81173" y="243606"/>
                  <a:pt x="83537" y="241361"/>
                </a:cubicBezTo>
                <a:cubicBezTo>
                  <a:pt x="83581" y="241320"/>
                  <a:pt x="83623" y="241278"/>
                  <a:pt x="83666" y="241236"/>
                </a:cubicBezTo>
                <a:lnTo>
                  <a:pt x="250015" y="69786"/>
                </a:lnTo>
                <a:cubicBezTo>
                  <a:pt x="252350" y="67443"/>
                  <a:pt x="252350" y="63651"/>
                  <a:pt x="250015" y="61308"/>
                </a:cubicBezTo>
                <a:cubicBezTo>
                  <a:pt x="247719" y="58994"/>
                  <a:pt x="243983" y="58980"/>
                  <a:pt x="241670" y="61278"/>
                </a:cubicBezTo>
                <a:cubicBezTo>
                  <a:pt x="241660" y="61288"/>
                  <a:pt x="241650" y="61298"/>
                  <a:pt x="241640" y="61308"/>
                </a:cubicBezTo>
                <a:close/>
                <a:moveTo>
                  <a:pt x="247255" y="126555"/>
                </a:moveTo>
                <a:lnTo>
                  <a:pt x="177403" y="198754"/>
                </a:lnTo>
                <a:cubicBezTo>
                  <a:pt x="175131" y="201085"/>
                  <a:pt x="175131" y="204805"/>
                  <a:pt x="177403" y="207136"/>
                </a:cubicBezTo>
                <a:cubicBezTo>
                  <a:pt x="179699" y="209451"/>
                  <a:pt x="183435" y="209464"/>
                  <a:pt x="185748" y="207166"/>
                </a:cubicBezTo>
                <a:cubicBezTo>
                  <a:pt x="185758" y="207156"/>
                  <a:pt x="185768" y="207146"/>
                  <a:pt x="185778" y="207136"/>
                </a:cubicBezTo>
                <a:lnTo>
                  <a:pt x="255534" y="135032"/>
                </a:lnTo>
                <a:cubicBezTo>
                  <a:pt x="257820" y="132691"/>
                  <a:pt x="257778" y="128938"/>
                  <a:pt x="255439" y="126650"/>
                </a:cubicBezTo>
                <a:cubicBezTo>
                  <a:pt x="253100" y="124362"/>
                  <a:pt x="249351" y="124404"/>
                  <a:pt x="247064" y="126745"/>
                </a:cubicBezTo>
                <a:close/>
                <a:moveTo>
                  <a:pt x="756294" y="241712"/>
                </a:moveTo>
                <a:cubicBezTo>
                  <a:pt x="758102" y="205231"/>
                  <a:pt x="738213" y="175894"/>
                  <a:pt x="708711" y="153510"/>
                </a:cubicBezTo>
                <a:cubicBezTo>
                  <a:pt x="678077" y="131906"/>
                  <a:pt x="643568" y="116415"/>
                  <a:pt x="607075" y="107886"/>
                </a:cubicBezTo>
                <a:lnTo>
                  <a:pt x="607075" y="107886"/>
                </a:lnTo>
                <a:cubicBezTo>
                  <a:pt x="585829" y="102632"/>
                  <a:pt x="564126" y="99442"/>
                  <a:pt x="542267" y="98361"/>
                </a:cubicBezTo>
                <a:cubicBezTo>
                  <a:pt x="505819" y="96551"/>
                  <a:pt x="479934" y="103123"/>
                  <a:pt x="461186" y="116077"/>
                </a:cubicBezTo>
                <a:cubicBezTo>
                  <a:pt x="448260" y="125222"/>
                  <a:pt x="438089" y="137741"/>
                  <a:pt x="431780" y="152272"/>
                </a:cubicBezTo>
                <a:cubicBezTo>
                  <a:pt x="406336" y="138993"/>
                  <a:pt x="378063" y="132065"/>
                  <a:pt x="349367" y="132079"/>
                </a:cubicBezTo>
                <a:cubicBezTo>
                  <a:pt x="350783" y="116104"/>
                  <a:pt x="347752" y="100049"/>
                  <a:pt x="340612" y="85692"/>
                </a:cubicBezTo>
                <a:cubicBezTo>
                  <a:pt x="330239" y="65404"/>
                  <a:pt x="310445" y="47592"/>
                  <a:pt x="277422" y="31686"/>
                </a:cubicBezTo>
                <a:cubicBezTo>
                  <a:pt x="257671" y="22542"/>
                  <a:pt x="237083" y="15333"/>
                  <a:pt x="215945" y="10159"/>
                </a:cubicBezTo>
                <a:cubicBezTo>
                  <a:pt x="179818" y="369"/>
                  <a:pt x="142147" y="-2380"/>
                  <a:pt x="104983" y="2063"/>
                </a:cubicBezTo>
                <a:cubicBezTo>
                  <a:pt x="67963" y="7683"/>
                  <a:pt x="36654" y="24161"/>
                  <a:pt x="21047" y="57213"/>
                </a:cubicBezTo>
                <a:cubicBezTo>
                  <a:pt x="19578" y="60316"/>
                  <a:pt x="18275" y="63495"/>
                  <a:pt x="17145" y="66738"/>
                </a:cubicBezTo>
                <a:lnTo>
                  <a:pt x="11245" y="65214"/>
                </a:lnTo>
                <a:cubicBezTo>
                  <a:pt x="6420" y="64214"/>
                  <a:pt x="1631" y="67065"/>
                  <a:pt x="206" y="71786"/>
                </a:cubicBezTo>
                <a:cubicBezTo>
                  <a:pt x="-785" y="76643"/>
                  <a:pt x="2112" y="81448"/>
                  <a:pt x="6867" y="82835"/>
                </a:cubicBezTo>
                <a:lnTo>
                  <a:pt x="12482" y="84168"/>
                </a:lnTo>
                <a:cubicBezTo>
                  <a:pt x="2965" y="125793"/>
                  <a:pt x="-270" y="168465"/>
                  <a:pt x="10483" y="204850"/>
                </a:cubicBezTo>
                <a:cubicBezTo>
                  <a:pt x="22569" y="245331"/>
                  <a:pt x="51309" y="277621"/>
                  <a:pt x="106505" y="291432"/>
                </a:cubicBezTo>
                <a:lnTo>
                  <a:pt x="109170" y="292099"/>
                </a:lnTo>
                <a:cubicBezTo>
                  <a:pt x="159025" y="302555"/>
                  <a:pt x="210983" y="294103"/>
                  <a:pt x="254963" y="268382"/>
                </a:cubicBezTo>
                <a:cubicBezTo>
                  <a:pt x="299786" y="242855"/>
                  <a:pt x="335663" y="203231"/>
                  <a:pt x="346607" y="151986"/>
                </a:cubicBezTo>
                <a:cubicBezTo>
                  <a:pt x="374049" y="151385"/>
                  <a:pt x="401174" y="157951"/>
                  <a:pt x="425309" y="171036"/>
                </a:cubicBezTo>
                <a:cubicBezTo>
                  <a:pt x="410273" y="222186"/>
                  <a:pt x="423311" y="273906"/>
                  <a:pt x="450718" y="317436"/>
                </a:cubicBezTo>
                <a:cubicBezTo>
                  <a:pt x="477318" y="360833"/>
                  <a:pt x="519063" y="392806"/>
                  <a:pt x="567867" y="407161"/>
                </a:cubicBezTo>
                <a:lnTo>
                  <a:pt x="570531" y="407923"/>
                </a:lnTo>
                <a:cubicBezTo>
                  <a:pt x="625822" y="421734"/>
                  <a:pt x="666268" y="406971"/>
                  <a:pt x="695959" y="376872"/>
                </a:cubicBezTo>
                <a:cubicBezTo>
                  <a:pt x="722606" y="350011"/>
                  <a:pt x="739830" y="310768"/>
                  <a:pt x="751060" y="269525"/>
                </a:cubicBezTo>
                <a:lnTo>
                  <a:pt x="756770" y="270954"/>
                </a:lnTo>
                <a:cubicBezTo>
                  <a:pt x="761533" y="272452"/>
                  <a:pt x="766608" y="269802"/>
                  <a:pt x="768106" y="265035"/>
                </a:cubicBezTo>
                <a:cubicBezTo>
                  <a:pt x="769603" y="260267"/>
                  <a:pt x="766955" y="255188"/>
                  <a:pt x="762192" y="253689"/>
                </a:cubicBezTo>
                <a:cubicBezTo>
                  <a:pt x="761849" y="253581"/>
                  <a:pt x="761501" y="253494"/>
                  <a:pt x="761148" y="253428"/>
                </a:cubicBezTo>
                <a:lnTo>
                  <a:pt x="755247" y="251904"/>
                </a:lnTo>
                <a:cubicBezTo>
                  <a:pt x="755822" y="248501"/>
                  <a:pt x="756171" y="245065"/>
                  <a:pt x="756294" y="241617"/>
                </a:cubicBezTo>
                <a:close/>
                <a:moveTo>
                  <a:pt x="267620" y="49497"/>
                </a:moveTo>
                <a:cubicBezTo>
                  <a:pt x="249280" y="40969"/>
                  <a:pt x="230158" y="34238"/>
                  <a:pt x="210521" y="29400"/>
                </a:cubicBezTo>
                <a:lnTo>
                  <a:pt x="208618" y="28828"/>
                </a:lnTo>
                <a:cubicBezTo>
                  <a:pt x="175497" y="20035"/>
                  <a:pt x="141020" y="17547"/>
                  <a:pt x="106981" y="21494"/>
                </a:cubicBezTo>
                <a:cubicBezTo>
                  <a:pt x="19334" y="34638"/>
                  <a:pt x="-1507" y="190944"/>
                  <a:pt x="55972" y="244379"/>
                </a:cubicBezTo>
                <a:cubicBezTo>
                  <a:pt x="71419" y="258005"/>
                  <a:pt x="90093" y="267449"/>
                  <a:pt x="110217" y="271811"/>
                </a:cubicBezTo>
                <a:lnTo>
                  <a:pt x="112976" y="272478"/>
                </a:lnTo>
                <a:cubicBezTo>
                  <a:pt x="157686" y="281556"/>
                  <a:pt x="204170" y="273825"/>
                  <a:pt x="243543" y="250761"/>
                </a:cubicBezTo>
                <a:cubicBezTo>
                  <a:pt x="325385" y="204088"/>
                  <a:pt x="374396" y="100075"/>
                  <a:pt x="267620" y="49497"/>
                </a:cubicBezTo>
                <a:close/>
              </a:path>
            </a:pathLst>
          </a:custGeom>
          <a:solidFill>
            <a:schemeClr val="accent2"/>
          </a:solidFill>
          <a:ln w="9512" cap="flat">
            <a:noFill/>
            <a:prstDash val="solid"/>
            <a:miter/>
          </a:ln>
        </p:spPr>
        <p:txBody>
          <a:bodyPr rtlCol="0" anchor="ctr"/>
          <a:lstStyle/>
          <a:p>
            <a:endParaRPr lang="en-US"/>
          </a:p>
        </p:txBody>
      </p:sp>
      <p:sp>
        <p:nvSpPr>
          <p:cNvPr id="17" name="Forma libre 16">
            <a:extLst>
              <a:ext uri="{FF2B5EF4-FFF2-40B4-BE49-F238E27FC236}">
                <a16:creationId xmlns:a16="http://schemas.microsoft.com/office/drawing/2014/main" id="{B6BCFC37-34BD-D249-887E-2B2A7CBCC60B}"/>
              </a:ext>
            </a:extLst>
          </p:cNvPr>
          <p:cNvSpPr/>
          <p:nvPr/>
        </p:nvSpPr>
        <p:spPr>
          <a:xfrm>
            <a:off x="651" y="1904579"/>
            <a:ext cx="829816" cy="807566"/>
          </a:xfrm>
          <a:custGeom>
            <a:avLst/>
            <a:gdLst>
              <a:gd name="connsiteX0" fmla="*/ 137431 w 485840"/>
              <a:gd name="connsiteY0" fmla="*/ 46958 h 472813"/>
              <a:gd name="connsiteX1" fmla="*/ 137431 w 485840"/>
              <a:gd name="connsiteY1" fmla="*/ 46958 h 472813"/>
              <a:gd name="connsiteX2" fmla="*/ 137431 w 485840"/>
              <a:gd name="connsiteY2" fmla="*/ 46958 h 472813"/>
              <a:gd name="connsiteX3" fmla="*/ 195006 w 485840"/>
              <a:gd name="connsiteY3" fmla="*/ 15335 h 472813"/>
              <a:gd name="connsiteX4" fmla="*/ 315199 w 485840"/>
              <a:gd name="connsiteY4" fmla="*/ 12383 h 472813"/>
              <a:gd name="connsiteX5" fmla="*/ 433585 w 485840"/>
              <a:gd name="connsiteY5" fmla="*/ 33052 h 472813"/>
              <a:gd name="connsiteX6" fmla="*/ 485831 w 485840"/>
              <a:gd name="connsiteY6" fmla="*/ 72962 h 472813"/>
              <a:gd name="connsiteX7" fmla="*/ 485831 w 485840"/>
              <a:gd name="connsiteY7" fmla="*/ 72962 h 472813"/>
              <a:gd name="connsiteX8" fmla="*/ 485831 w 485840"/>
              <a:gd name="connsiteY8" fmla="*/ 72962 h 472813"/>
              <a:gd name="connsiteX9" fmla="*/ 474982 w 485840"/>
              <a:gd name="connsiteY9" fmla="*/ 216694 h 472813"/>
              <a:gd name="connsiteX10" fmla="*/ 379817 w 485840"/>
              <a:gd name="connsiteY10" fmla="*/ 405384 h 472813"/>
              <a:gd name="connsiteX11" fmla="*/ 179303 w 485840"/>
              <a:gd name="connsiteY11" fmla="*/ 472059 h 472813"/>
              <a:gd name="connsiteX12" fmla="*/ 12 w 485840"/>
              <a:gd name="connsiteY12" fmla="*/ 388715 h 472813"/>
              <a:gd name="connsiteX13" fmla="*/ 12 w 485840"/>
              <a:gd name="connsiteY13" fmla="*/ 360140 h 472813"/>
              <a:gd name="connsiteX14" fmla="*/ 180826 w 485840"/>
              <a:gd name="connsiteY14" fmla="*/ 455390 h 472813"/>
              <a:gd name="connsiteX15" fmla="*/ 458614 w 485840"/>
              <a:gd name="connsiteY15" fmla="*/ 215932 h 472813"/>
              <a:gd name="connsiteX16" fmla="*/ 462135 w 485840"/>
              <a:gd name="connsiteY16" fmla="*/ 168307 h 472813"/>
              <a:gd name="connsiteX17" fmla="*/ 147423 w 485840"/>
              <a:gd name="connsiteY17" fmla="*/ 144590 h 472813"/>
              <a:gd name="connsiteX18" fmla="*/ 142379 w 485840"/>
              <a:gd name="connsiteY18" fmla="*/ 208883 h 472813"/>
              <a:gd name="connsiteX19" fmla="*/ 136129 w 485840"/>
              <a:gd name="connsiteY19" fmla="*/ 214417 h 472813"/>
              <a:gd name="connsiteX20" fmla="*/ 136003 w 485840"/>
              <a:gd name="connsiteY20" fmla="*/ 214408 h 472813"/>
              <a:gd name="connsiteX21" fmla="*/ 130484 w 485840"/>
              <a:gd name="connsiteY21" fmla="*/ 208026 h 472813"/>
              <a:gd name="connsiteX22" fmla="*/ 134290 w 485840"/>
              <a:gd name="connsiteY22" fmla="*/ 157829 h 472813"/>
              <a:gd name="connsiteX23" fmla="*/ 118017 w 485840"/>
              <a:gd name="connsiteY23" fmla="*/ 165830 h 472813"/>
              <a:gd name="connsiteX24" fmla="*/ 94321 w 485840"/>
              <a:gd name="connsiteY24" fmla="*/ 162782 h 472813"/>
              <a:gd name="connsiteX25" fmla="*/ 60727 w 485840"/>
              <a:gd name="connsiteY25" fmla="*/ 127635 h 472813"/>
              <a:gd name="connsiteX26" fmla="*/ 12 w 485840"/>
              <a:gd name="connsiteY26" fmla="*/ 30194 h 472813"/>
              <a:gd name="connsiteX27" fmla="*/ 12 w 485840"/>
              <a:gd name="connsiteY27" fmla="*/ 0 h 472813"/>
              <a:gd name="connsiteX28" fmla="*/ 75573 w 485840"/>
              <a:gd name="connsiteY28" fmla="*/ 119348 h 472813"/>
              <a:gd name="connsiteX29" fmla="*/ 101363 w 485840"/>
              <a:gd name="connsiteY29" fmla="*/ 147352 h 472813"/>
              <a:gd name="connsiteX30" fmla="*/ 114591 w 485840"/>
              <a:gd name="connsiteY30" fmla="*/ 149257 h 472813"/>
              <a:gd name="connsiteX31" fmla="*/ 124774 w 485840"/>
              <a:gd name="connsiteY31" fmla="*/ 143637 h 472813"/>
              <a:gd name="connsiteX32" fmla="*/ 131435 w 485840"/>
              <a:gd name="connsiteY32" fmla="*/ 128207 h 472813"/>
              <a:gd name="connsiteX33" fmla="*/ 137431 w 485840"/>
              <a:gd name="connsiteY33" fmla="*/ 46958 h 472813"/>
              <a:gd name="connsiteX34" fmla="*/ 148089 w 485840"/>
              <a:gd name="connsiteY34" fmla="*/ 131826 h 472813"/>
              <a:gd name="connsiteX35" fmla="*/ 462801 w 485840"/>
              <a:gd name="connsiteY35" fmla="*/ 155353 h 472813"/>
              <a:gd name="connsiteX36" fmla="*/ 464419 w 485840"/>
              <a:gd name="connsiteY36" fmla="*/ 133064 h 472813"/>
              <a:gd name="connsiteX37" fmla="*/ 150373 w 485840"/>
              <a:gd name="connsiteY37" fmla="*/ 109442 h 472813"/>
              <a:gd name="connsiteX38" fmla="*/ 148850 w 485840"/>
              <a:gd name="connsiteY38" fmla="*/ 129349 h 472813"/>
              <a:gd name="connsiteX39" fmla="*/ 148850 w 485840"/>
              <a:gd name="connsiteY39" fmla="*/ 131826 h 472813"/>
              <a:gd name="connsiteX40" fmla="*/ 150754 w 485840"/>
              <a:gd name="connsiteY40" fmla="*/ 96869 h 472813"/>
              <a:gd name="connsiteX41" fmla="*/ 465370 w 485840"/>
              <a:gd name="connsiteY41" fmla="*/ 120396 h 472813"/>
              <a:gd name="connsiteX42" fmla="*/ 467369 w 485840"/>
              <a:gd name="connsiteY42" fmla="*/ 93917 h 472813"/>
              <a:gd name="connsiteX43" fmla="*/ 457852 w 485840"/>
              <a:gd name="connsiteY43" fmla="*/ 97917 h 472813"/>
              <a:gd name="connsiteX44" fmla="*/ 456139 w 485840"/>
              <a:gd name="connsiteY44" fmla="*/ 98774 h 472813"/>
              <a:gd name="connsiteX45" fmla="*/ 437106 w 485840"/>
              <a:gd name="connsiteY45" fmla="*/ 103441 h 472813"/>
              <a:gd name="connsiteX46" fmla="*/ 436916 w 485840"/>
              <a:gd name="connsiteY46" fmla="*/ 103442 h 472813"/>
              <a:gd name="connsiteX47" fmla="*/ 428637 w 485840"/>
              <a:gd name="connsiteY47" fmla="*/ 104965 h 472813"/>
              <a:gd name="connsiteX48" fmla="*/ 334994 w 485840"/>
              <a:gd name="connsiteY48" fmla="*/ 109347 h 472813"/>
              <a:gd name="connsiteX49" fmla="*/ 293121 w 485840"/>
              <a:gd name="connsiteY49" fmla="*/ 109347 h 472813"/>
              <a:gd name="connsiteX50" fmla="*/ 291694 w 485840"/>
              <a:gd name="connsiteY50" fmla="*/ 109347 h 472813"/>
              <a:gd name="connsiteX51" fmla="*/ 290361 w 485840"/>
              <a:gd name="connsiteY51" fmla="*/ 109347 h 472813"/>
              <a:gd name="connsiteX52" fmla="*/ 190152 w 485840"/>
              <a:gd name="connsiteY52" fmla="*/ 90297 h 472813"/>
              <a:gd name="connsiteX53" fmla="*/ 181397 w 485840"/>
              <a:gd name="connsiteY53" fmla="*/ 87344 h 472813"/>
              <a:gd name="connsiteX54" fmla="*/ 181397 w 485840"/>
              <a:gd name="connsiteY54" fmla="*/ 87344 h 472813"/>
              <a:gd name="connsiteX55" fmla="*/ 164077 w 485840"/>
              <a:gd name="connsiteY55" fmla="*/ 80105 h 472813"/>
              <a:gd name="connsiteX56" fmla="*/ 162554 w 485840"/>
              <a:gd name="connsiteY56" fmla="*/ 79057 h 472813"/>
              <a:gd name="connsiteX57" fmla="*/ 153038 w 485840"/>
              <a:gd name="connsiteY57" fmla="*/ 73533 h 472813"/>
              <a:gd name="connsiteX58" fmla="*/ 151039 w 485840"/>
              <a:gd name="connsiteY58" fmla="*/ 100013 h 472813"/>
              <a:gd name="connsiteX59" fmla="*/ 402085 w 485840"/>
              <a:gd name="connsiteY59" fmla="*/ 57912 h 472813"/>
              <a:gd name="connsiteX60" fmla="*/ 455949 w 485840"/>
              <a:gd name="connsiteY60" fmla="*/ 81439 h 472813"/>
              <a:gd name="connsiteX61" fmla="*/ 469462 w 485840"/>
              <a:gd name="connsiteY61" fmla="*/ 71914 h 472813"/>
              <a:gd name="connsiteX62" fmla="*/ 429017 w 485840"/>
              <a:gd name="connsiteY62" fmla="*/ 49054 h 472813"/>
              <a:gd name="connsiteX63" fmla="*/ 314819 w 485840"/>
              <a:gd name="connsiteY63" fmla="*/ 29147 h 472813"/>
              <a:gd name="connsiteX64" fmla="*/ 198622 w 485840"/>
              <a:gd name="connsiteY64" fmla="*/ 31909 h 472813"/>
              <a:gd name="connsiteX65" fmla="*/ 155227 w 485840"/>
              <a:gd name="connsiteY65" fmla="*/ 48482 h 472813"/>
              <a:gd name="connsiteX66" fmla="*/ 167122 w 485840"/>
              <a:gd name="connsiteY66" fmla="*/ 60103 h 472813"/>
              <a:gd name="connsiteX67" fmla="*/ 223365 w 485840"/>
              <a:gd name="connsiteY67" fmla="*/ 44863 h 472813"/>
              <a:gd name="connsiteX68" fmla="*/ 313677 w 485840"/>
              <a:gd name="connsiteY68" fmla="*/ 43625 h 472813"/>
              <a:gd name="connsiteX69" fmla="*/ 402085 w 485840"/>
              <a:gd name="connsiteY69" fmla="*/ 58007 h 472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85840" h="472813">
                <a:moveTo>
                  <a:pt x="137431" y="46958"/>
                </a:moveTo>
                <a:lnTo>
                  <a:pt x="137431" y="46958"/>
                </a:lnTo>
                <a:lnTo>
                  <a:pt x="137431" y="46958"/>
                </a:lnTo>
                <a:cubicBezTo>
                  <a:pt x="138953" y="31814"/>
                  <a:pt x="160841" y="20860"/>
                  <a:pt x="195006" y="15335"/>
                </a:cubicBezTo>
                <a:cubicBezTo>
                  <a:pt x="234837" y="9890"/>
                  <a:pt x="275150" y="8900"/>
                  <a:pt x="315199" y="12383"/>
                </a:cubicBezTo>
                <a:cubicBezTo>
                  <a:pt x="355304" y="14868"/>
                  <a:pt x="395009" y="21800"/>
                  <a:pt x="433585" y="33052"/>
                </a:cubicBezTo>
                <a:cubicBezTo>
                  <a:pt x="466608" y="43625"/>
                  <a:pt x="486592" y="57721"/>
                  <a:pt x="485831" y="72962"/>
                </a:cubicBezTo>
                <a:lnTo>
                  <a:pt x="485831" y="72962"/>
                </a:lnTo>
                <a:lnTo>
                  <a:pt x="485831" y="72962"/>
                </a:lnTo>
                <a:lnTo>
                  <a:pt x="474982" y="216694"/>
                </a:lnTo>
                <a:cubicBezTo>
                  <a:pt x="469601" y="289757"/>
                  <a:pt x="435354" y="357662"/>
                  <a:pt x="379817" y="405384"/>
                </a:cubicBezTo>
                <a:cubicBezTo>
                  <a:pt x="324536" y="453482"/>
                  <a:pt x="252350" y="477485"/>
                  <a:pt x="179303" y="472059"/>
                </a:cubicBezTo>
                <a:cubicBezTo>
                  <a:pt x="92798" y="465677"/>
                  <a:pt x="38268" y="433959"/>
                  <a:pt x="12" y="388715"/>
                </a:cubicBezTo>
                <a:lnTo>
                  <a:pt x="12" y="360140"/>
                </a:lnTo>
                <a:cubicBezTo>
                  <a:pt x="36746" y="412242"/>
                  <a:pt x="90133" y="448628"/>
                  <a:pt x="180826" y="455390"/>
                </a:cubicBezTo>
                <a:cubicBezTo>
                  <a:pt x="323460" y="465615"/>
                  <a:pt x="447568" y="358630"/>
                  <a:pt x="458614" y="215932"/>
                </a:cubicBezTo>
                <a:lnTo>
                  <a:pt x="462135" y="168307"/>
                </a:lnTo>
                <a:cubicBezTo>
                  <a:pt x="317388" y="212503"/>
                  <a:pt x="184728" y="161353"/>
                  <a:pt x="147423" y="144590"/>
                </a:cubicBezTo>
                <a:lnTo>
                  <a:pt x="142379" y="208883"/>
                </a:lnTo>
                <a:cubicBezTo>
                  <a:pt x="142180" y="212139"/>
                  <a:pt x="139382" y="214616"/>
                  <a:pt x="136129" y="214417"/>
                </a:cubicBezTo>
                <a:cubicBezTo>
                  <a:pt x="136087" y="214414"/>
                  <a:pt x="136045" y="214411"/>
                  <a:pt x="136003" y="214408"/>
                </a:cubicBezTo>
                <a:cubicBezTo>
                  <a:pt x="132751" y="214106"/>
                  <a:pt x="130317" y="211290"/>
                  <a:pt x="130484" y="208026"/>
                </a:cubicBezTo>
                <a:lnTo>
                  <a:pt x="134290" y="157829"/>
                </a:lnTo>
                <a:cubicBezTo>
                  <a:pt x="129617" y="161812"/>
                  <a:pt x="124023" y="164562"/>
                  <a:pt x="118017" y="165830"/>
                </a:cubicBezTo>
                <a:cubicBezTo>
                  <a:pt x="109996" y="167386"/>
                  <a:pt x="101688" y="166317"/>
                  <a:pt x="94321" y="162782"/>
                </a:cubicBezTo>
                <a:cubicBezTo>
                  <a:pt x="79707" y="154896"/>
                  <a:pt x="67951" y="142597"/>
                  <a:pt x="60727" y="127635"/>
                </a:cubicBezTo>
                <a:cubicBezTo>
                  <a:pt x="53590" y="114776"/>
                  <a:pt x="32178" y="78486"/>
                  <a:pt x="12" y="30194"/>
                </a:cubicBezTo>
                <a:lnTo>
                  <a:pt x="12" y="0"/>
                </a:lnTo>
                <a:cubicBezTo>
                  <a:pt x="40362" y="59150"/>
                  <a:pt x="67294" y="104775"/>
                  <a:pt x="75573" y="119348"/>
                </a:cubicBezTo>
                <a:cubicBezTo>
                  <a:pt x="81033" y="131152"/>
                  <a:pt x="90052" y="140946"/>
                  <a:pt x="101363" y="147352"/>
                </a:cubicBezTo>
                <a:cubicBezTo>
                  <a:pt x="105448" y="149409"/>
                  <a:pt x="110092" y="150078"/>
                  <a:pt x="114591" y="149257"/>
                </a:cubicBezTo>
                <a:cubicBezTo>
                  <a:pt x="118488" y="148493"/>
                  <a:pt x="122048" y="146528"/>
                  <a:pt x="124774" y="143637"/>
                </a:cubicBezTo>
                <a:cubicBezTo>
                  <a:pt x="128710" y="139419"/>
                  <a:pt x="131064" y="133966"/>
                  <a:pt x="131435" y="128207"/>
                </a:cubicBezTo>
                <a:lnTo>
                  <a:pt x="137431" y="46958"/>
                </a:lnTo>
                <a:close/>
                <a:moveTo>
                  <a:pt x="148089" y="131826"/>
                </a:moveTo>
                <a:cubicBezTo>
                  <a:pt x="177686" y="145637"/>
                  <a:pt x="314248" y="202787"/>
                  <a:pt x="462801" y="155353"/>
                </a:cubicBezTo>
                <a:lnTo>
                  <a:pt x="464419" y="133064"/>
                </a:lnTo>
                <a:cubicBezTo>
                  <a:pt x="319863" y="177260"/>
                  <a:pt x="187202" y="126206"/>
                  <a:pt x="150373" y="109442"/>
                </a:cubicBezTo>
                <a:lnTo>
                  <a:pt x="148850" y="129349"/>
                </a:lnTo>
                <a:lnTo>
                  <a:pt x="148850" y="131826"/>
                </a:lnTo>
                <a:close/>
                <a:moveTo>
                  <a:pt x="150754" y="96869"/>
                </a:moveTo>
                <a:cubicBezTo>
                  <a:pt x="180541" y="110776"/>
                  <a:pt x="316912" y="167735"/>
                  <a:pt x="465370" y="120396"/>
                </a:cubicBezTo>
                <a:lnTo>
                  <a:pt x="467369" y="93917"/>
                </a:lnTo>
                <a:cubicBezTo>
                  <a:pt x="464271" y="95421"/>
                  <a:pt x="461095" y="96757"/>
                  <a:pt x="457852" y="97917"/>
                </a:cubicBezTo>
                <a:cubicBezTo>
                  <a:pt x="457301" y="98241"/>
                  <a:pt x="456729" y="98527"/>
                  <a:pt x="456139" y="98774"/>
                </a:cubicBezTo>
                <a:cubicBezTo>
                  <a:pt x="449889" y="100691"/>
                  <a:pt x="443534" y="102249"/>
                  <a:pt x="437106" y="103441"/>
                </a:cubicBezTo>
                <a:lnTo>
                  <a:pt x="436916" y="103442"/>
                </a:lnTo>
                <a:lnTo>
                  <a:pt x="428637" y="104965"/>
                </a:lnTo>
                <a:cubicBezTo>
                  <a:pt x="397633" y="109406"/>
                  <a:pt x="366276" y="110873"/>
                  <a:pt x="334994" y="109347"/>
                </a:cubicBezTo>
                <a:lnTo>
                  <a:pt x="293121" y="109347"/>
                </a:lnTo>
                <a:lnTo>
                  <a:pt x="291694" y="109347"/>
                </a:lnTo>
                <a:lnTo>
                  <a:pt x="290361" y="109347"/>
                </a:lnTo>
                <a:cubicBezTo>
                  <a:pt x="256400" y="106410"/>
                  <a:pt x="222825" y="100027"/>
                  <a:pt x="190152" y="90297"/>
                </a:cubicBezTo>
                <a:cubicBezTo>
                  <a:pt x="187107" y="89344"/>
                  <a:pt x="184157" y="88392"/>
                  <a:pt x="181397" y="87344"/>
                </a:cubicBezTo>
                <a:lnTo>
                  <a:pt x="181397" y="87344"/>
                </a:lnTo>
                <a:cubicBezTo>
                  <a:pt x="175489" y="85269"/>
                  <a:pt x="169705" y="82852"/>
                  <a:pt x="164077" y="80105"/>
                </a:cubicBezTo>
                <a:cubicBezTo>
                  <a:pt x="163527" y="79823"/>
                  <a:pt x="163015" y="79470"/>
                  <a:pt x="162554" y="79057"/>
                </a:cubicBezTo>
                <a:cubicBezTo>
                  <a:pt x="159263" y="77429"/>
                  <a:pt x="156084" y="75583"/>
                  <a:pt x="153038" y="73533"/>
                </a:cubicBezTo>
                <a:lnTo>
                  <a:pt x="151039" y="100013"/>
                </a:lnTo>
                <a:close/>
                <a:moveTo>
                  <a:pt x="402085" y="57912"/>
                </a:moveTo>
                <a:cubicBezTo>
                  <a:pt x="421345" y="62335"/>
                  <a:pt x="439612" y="70313"/>
                  <a:pt x="455949" y="81439"/>
                </a:cubicBezTo>
                <a:cubicBezTo>
                  <a:pt x="464419" y="78486"/>
                  <a:pt x="469177" y="75248"/>
                  <a:pt x="469462" y="71914"/>
                </a:cubicBezTo>
                <a:cubicBezTo>
                  <a:pt x="469938" y="65437"/>
                  <a:pt x="454426" y="57245"/>
                  <a:pt x="429017" y="49054"/>
                </a:cubicBezTo>
                <a:cubicBezTo>
                  <a:pt x="391798" y="38235"/>
                  <a:pt x="353501" y="31559"/>
                  <a:pt x="314819" y="29147"/>
                </a:cubicBezTo>
                <a:cubicBezTo>
                  <a:pt x="276104" y="25747"/>
                  <a:pt x="237132" y="26673"/>
                  <a:pt x="198622" y="31909"/>
                </a:cubicBezTo>
                <a:cubicBezTo>
                  <a:pt x="172166" y="36100"/>
                  <a:pt x="155702" y="42005"/>
                  <a:pt x="155227" y="48482"/>
                </a:cubicBezTo>
                <a:cubicBezTo>
                  <a:pt x="155227" y="52006"/>
                  <a:pt x="159224" y="55912"/>
                  <a:pt x="167122" y="60103"/>
                </a:cubicBezTo>
                <a:cubicBezTo>
                  <a:pt x="184754" y="51551"/>
                  <a:pt x="203831" y="46382"/>
                  <a:pt x="223365" y="44863"/>
                </a:cubicBezTo>
                <a:cubicBezTo>
                  <a:pt x="253361" y="41577"/>
                  <a:pt x="283602" y="41163"/>
                  <a:pt x="313677" y="43625"/>
                </a:cubicBezTo>
                <a:cubicBezTo>
                  <a:pt x="343532" y="45629"/>
                  <a:pt x="373133" y="50445"/>
                  <a:pt x="402085" y="58007"/>
                </a:cubicBezTo>
                <a:close/>
              </a:path>
            </a:pathLst>
          </a:custGeom>
          <a:solidFill>
            <a:schemeClr val="accent2"/>
          </a:solidFill>
          <a:ln w="9512" cap="flat">
            <a:noFill/>
            <a:prstDash val="solid"/>
            <a:miter/>
          </a:ln>
        </p:spPr>
        <p:txBody>
          <a:bodyPr rtlCol="0" anchor="ctr"/>
          <a:lstStyle/>
          <a:p>
            <a:endParaRPr lang="en-US"/>
          </a:p>
        </p:txBody>
      </p:sp>
      <p:sp>
        <p:nvSpPr>
          <p:cNvPr id="18" name="Forma libre 17">
            <a:extLst>
              <a:ext uri="{FF2B5EF4-FFF2-40B4-BE49-F238E27FC236}">
                <a16:creationId xmlns:a16="http://schemas.microsoft.com/office/drawing/2014/main" id="{44CDEC14-9E7D-194E-BB99-D4008DDC7464}"/>
              </a:ext>
            </a:extLst>
          </p:cNvPr>
          <p:cNvSpPr/>
          <p:nvPr/>
        </p:nvSpPr>
        <p:spPr>
          <a:xfrm>
            <a:off x="2999583" y="1077567"/>
            <a:ext cx="1064632" cy="1490612"/>
          </a:xfrm>
          <a:custGeom>
            <a:avLst/>
            <a:gdLst>
              <a:gd name="connsiteX0" fmla="*/ 623333 w 623320"/>
              <a:gd name="connsiteY0" fmla="*/ 872723 h 872722"/>
              <a:gd name="connsiteX1" fmla="*/ 535209 w 623320"/>
              <a:gd name="connsiteY1" fmla="*/ 685747 h 872722"/>
              <a:gd name="connsiteX2" fmla="*/ 527882 w 623320"/>
              <a:gd name="connsiteY2" fmla="*/ 664125 h 872722"/>
              <a:gd name="connsiteX3" fmla="*/ 367623 w 623320"/>
              <a:gd name="connsiteY3" fmla="*/ 322940 h 872722"/>
              <a:gd name="connsiteX4" fmla="*/ 63856 w 623320"/>
              <a:gd name="connsiteY4" fmla="*/ 97197 h 872722"/>
              <a:gd name="connsiteX5" fmla="*/ 29691 w 623320"/>
              <a:gd name="connsiteY5" fmla="*/ 124820 h 872722"/>
              <a:gd name="connsiteX6" fmla="*/ 95 w 623320"/>
              <a:gd name="connsiteY6" fmla="*/ 90339 h 872722"/>
              <a:gd name="connsiteX7" fmla="*/ 4568 w 623320"/>
              <a:gd name="connsiteY7" fmla="*/ 29760 h 872722"/>
              <a:gd name="connsiteX8" fmla="*/ 38970 w 623320"/>
              <a:gd name="connsiteY8" fmla="*/ 90 h 872722"/>
              <a:gd name="connsiteX9" fmla="*/ 68614 w 623320"/>
              <a:gd name="connsiteY9" fmla="*/ 34523 h 872722"/>
              <a:gd name="connsiteX10" fmla="*/ 68614 w 623320"/>
              <a:gd name="connsiteY10" fmla="*/ 34523 h 872722"/>
              <a:gd name="connsiteX11" fmla="*/ 84792 w 623320"/>
              <a:gd name="connsiteY11" fmla="*/ 35761 h 872722"/>
              <a:gd name="connsiteX12" fmla="*/ 380946 w 623320"/>
              <a:gd name="connsiteY12" fmla="*/ 194447 h 872722"/>
              <a:gd name="connsiteX13" fmla="*/ 623333 w 623320"/>
              <a:gd name="connsiteY13" fmla="*/ 484198 h 872722"/>
              <a:gd name="connsiteX14" fmla="*/ 623333 w 623320"/>
              <a:gd name="connsiteY14" fmla="*/ 514392 h 872722"/>
              <a:gd name="connsiteX15" fmla="*/ 369336 w 623320"/>
              <a:gd name="connsiteY15" fmla="*/ 207211 h 872722"/>
              <a:gd name="connsiteX16" fmla="*/ 83364 w 623320"/>
              <a:gd name="connsiteY16" fmla="*/ 53001 h 872722"/>
              <a:gd name="connsiteX17" fmla="*/ 67282 w 623320"/>
              <a:gd name="connsiteY17" fmla="*/ 51763 h 872722"/>
              <a:gd name="connsiteX18" fmla="*/ 65188 w 623320"/>
              <a:gd name="connsiteY18" fmla="*/ 80338 h 872722"/>
              <a:gd name="connsiteX19" fmla="*/ 381613 w 623320"/>
              <a:gd name="connsiteY19" fmla="*/ 313510 h 872722"/>
              <a:gd name="connsiteX20" fmla="*/ 543870 w 623320"/>
              <a:gd name="connsiteY20" fmla="*/ 658886 h 872722"/>
              <a:gd name="connsiteX21" fmla="*/ 551197 w 623320"/>
              <a:gd name="connsiteY21" fmla="*/ 680508 h 872722"/>
              <a:gd name="connsiteX22" fmla="*/ 623333 w 623320"/>
              <a:gd name="connsiteY22" fmla="*/ 844148 h 872722"/>
              <a:gd name="connsiteX23" fmla="*/ 623333 w 623320"/>
              <a:gd name="connsiteY23" fmla="*/ 872723 h 872722"/>
              <a:gd name="connsiteX24" fmla="*/ 37685 w 623320"/>
              <a:gd name="connsiteY24" fmla="*/ 16806 h 872722"/>
              <a:gd name="connsiteX25" fmla="*/ 26741 w 623320"/>
              <a:gd name="connsiteY25" fmla="*/ 20426 h 872722"/>
              <a:gd name="connsiteX26" fmla="*/ 21507 w 623320"/>
              <a:gd name="connsiteY26" fmla="*/ 30713 h 872722"/>
              <a:gd name="connsiteX27" fmla="*/ 17034 w 623320"/>
              <a:gd name="connsiteY27" fmla="*/ 91387 h 872722"/>
              <a:gd name="connsiteX28" fmla="*/ 20651 w 623320"/>
              <a:gd name="connsiteY28" fmla="*/ 102341 h 872722"/>
              <a:gd name="connsiteX29" fmla="*/ 30928 w 623320"/>
              <a:gd name="connsiteY29" fmla="*/ 107579 h 872722"/>
              <a:gd name="connsiteX30" fmla="*/ 41872 w 623320"/>
              <a:gd name="connsiteY30" fmla="*/ 103960 h 872722"/>
              <a:gd name="connsiteX31" fmla="*/ 47106 w 623320"/>
              <a:gd name="connsiteY31" fmla="*/ 93578 h 872722"/>
              <a:gd name="connsiteX32" fmla="*/ 51008 w 623320"/>
              <a:gd name="connsiteY32" fmla="*/ 41762 h 872722"/>
              <a:gd name="connsiteX33" fmla="*/ 51674 w 623320"/>
              <a:gd name="connsiteY33" fmla="*/ 32999 h 872722"/>
              <a:gd name="connsiteX34" fmla="*/ 47963 w 623320"/>
              <a:gd name="connsiteY34" fmla="*/ 22045 h 872722"/>
              <a:gd name="connsiteX35" fmla="*/ 37685 w 623320"/>
              <a:gd name="connsiteY35" fmla="*/ 16806 h 87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623320" h="872722">
                <a:moveTo>
                  <a:pt x="623333" y="872723"/>
                </a:moveTo>
                <a:cubicBezTo>
                  <a:pt x="581555" y="822907"/>
                  <a:pt x="559001" y="756137"/>
                  <a:pt x="535209" y="685747"/>
                </a:cubicBezTo>
                <a:lnTo>
                  <a:pt x="527882" y="664125"/>
                </a:lnTo>
                <a:cubicBezTo>
                  <a:pt x="494288" y="566018"/>
                  <a:pt x="443946" y="435049"/>
                  <a:pt x="367623" y="322940"/>
                </a:cubicBezTo>
                <a:cubicBezTo>
                  <a:pt x="293585" y="214164"/>
                  <a:pt x="195088" y="122915"/>
                  <a:pt x="63856" y="97197"/>
                </a:cubicBezTo>
                <a:cubicBezTo>
                  <a:pt x="61497" y="113964"/>
                  <a:pt x="46565" y="126037"/>
                  <a:pt x="29691" y="124820"/>
                </a:cubicBezTo>
                <a:cubicBezTo>
                  <a:pt x="12044" y="123401"/>
                  <a:pt x="-1163" y="108014"/>
                  <a:pt x="95" y="90339"/>
                </a:cubicBezTo>
                <a:lnTo>
                  <a:pt x="4568" y="29760"/>
                </a:lnTo>
                <a:cubicBezTo>
                  <a:pt x="5882" y="12059"/>
                  <a:pt x="21284" y="-1225"/>
                  <a:pt x="38970" y="90"/>
                </a:cubicBezTo>
                <a:cubicBezTo>
                  <a:pt x="56656" y="1405"/>
                  <a:pt x="69928" y="16821"/>
                  <a:pt x="68614" y="34523"/>
                </a:cubicBezTo>
                <a:lnTo>
                  <a:pt x="68614" y="34523"/>
                </a:lnTo>
                <a:lnTo>
                  <a:pt x="84792" y="35761"/>
                </a:lnTo>
                <a:cubicBezTo>
                  <a:pt x="186524" y="43286"/>
                  <a:pt x="289207" y="109484"/>
                  <a:pt x="380946" y="194447"/>
                </a:cubicBezTo>
                <a:cubicBezTo>
                  <a:pt x="479728" y="286078"/>
                  <a:pt x="565377" y="399235"/>
                  <a:pt x="623333" y="484198"/>
                </a:cubicBezTo>
                <a:lnTo>
                  <a:pt x="623333" y="514392"/>
                </a:lnTo>
                <a:cubicBezTo>
                  <a:pt x="566233" y="428667"/>
                  <a:pt x="474970" y="304842"/>
                  <a:pt x="369336" y="207211"/>
                </a:cubicBezTo>
                <a:cubicBezTo>
                  <a:pt x="279881" y="124534"/>
                  <a:pt x="180814" y="60240"/>
                  <a:pt x="83364" y="53001"/>
                </a:cubicBezTo>
                <a:lnTo>
                  <a:pt x="67282" y="51763"/>
                </a:lnTo>
                <a:lnTo>
                  <a:pt x="65188" y="80338"/>
                </a:lnTo>
                <a:cubicBezTo>
                  <a:pt x="202607" y="106722"/>
                  <a:pt x="305004" y="201020"/>
                  <a:pt x="381613" y="313510"/>
                </a:cubicBezTo>
                <a:cubicBezTo>
                  <a:pt x="458221" y="426000"/>
                  <a:pt x="509991" y="559731"/>
                  <a:pt x="543870" y="658886"/>
                </a:cubicBezTo>
                <a:lnTo>
                  <a:pt x="551197" y="680508"/>
                </a:lnTo>
                <a:cubicBezTo>
                  <a:pt x="571658" y="740897"/>
                  <a:pt x="591167" y="798523"/>
                  <a:pt x="623333" y="844148"/>
                </a:cubicBezTo>
                <a:lnTo>
                  <a:pt x="623333" y="872723"/>
                </a:lnTo>
                <a:close/>
                <a:moveTo>
                  <a:pt x="37685" y="16806"/>
                </a:moveTo>
                <a:cubicBezTo>
                  <a:pt x="33707" y="16551"/>
                  <a:pt x="29784" y="17848"/>
                  <a:pt x="26741" y="20426"/>
                </a:cubicBezTo>
                <a:cubicBezTo>
                  <a:pt x="23700" y="23022"/>
                  <a:pt x="21816" y="26724"/>
                  <a:pt x="21507" y="30713"/>
                </a:cubicBezTo>
                <a:lnTo>
                  <a:pt x="17034" y="91387"/>
                </a:lnTo>
                <a:cubicBezTo>
                  <a:pt x="16683" y="95381"/>
                  <a:pt x="17991" y="99343"/>
                  <a:pt x="20651" y="102341"/>
                </a:cubicBezTo>
                <a:cubicBezTo>
                  <a:pt x="23231" y="105402"/>
                  <a:pt x="26937" y="107291"/>
                  <a:pt x="30928" y="107579"/>
                </a:cubicBezTo>
                <a:cubicBezTo>
                  <a:pt x="34908" y="107845"/>
                  <a:pt x="38834" y="106546"/>
                  <a:pt x="41872" y="103960"/>
                </a:cubicBezTo>
                <a:cubicBezTo>
                  <a:pt x="44936" y="101341"/>
                  <a:pt x="46822" y="97601"/>
                  <a:pt x="47106" y="93578"/>
                </a:cubicBezTo>
                <a:lnTo>
                  <a:pt x="51008" y="41762"/>
                </a:lnTo>
                <a:lnTo>
                  <a:pt x="51674" y="32999"/>
                </a:lnTo>
                <a:cubicBezTo>
                  <a:pt x="51944" y="28998"/>
                  <a:pt x="50609" y="25056"/>
                  <a:pt x="47963" y="22045"/>
                </a:cubicBezTo>
                <a:cubicBezTo>
                  <a:pt x="45382" y="18984"/>
                  <a:pt x="41676" y="17095"/>
                  <a:pt x="37685" y="16806"/>
                </a:cubicBezTo>
                <a:close/>
              </a:path>
            </a:pathLst>
          </a:custGeom>
          <a:solidFill>
            <a:schemeClr val="accent2"/>
          </a:solidFill>
          <a:ln w="9512" cap="flat">
            <a:noFill/>
            <a:prstDash val="solid"/>
            <a:miter/>
          </a:ln>
        </p:spPr>
        <p:txBody>
          <a:bodyPr rtlCol="0" anchor="ctr"/>
          <a:lstStyle/>
          <a:p>
            <a:endParaRPr lang="en-US"/>
          </a:p>
        </p:txBody>
      </p:sp>
      <p:sp>
        <p:nvSpPr>
          <p:cNvPr id="19" name="Forma libre 18">
            <a:extLst>
              <a:ext uri="{FF2B5EF4-FFF2-40B4-BE49-F238E27FC236}">
                <a16:creationId xmlns:a16="http://schemas.microsoft.com/office/drawing/2014/main" id="{3F69E3BD-A6BF-814C-BDB0-488349980C08}"/>
              </a:ext>
            </a:extLst>
          </p:cNvPr>
          <p:cNvSpPr/>
          <p:nvPr/>
        </p:nvSpPr>
        <p:spPr>
          <a:xfrm>
            <a:off x="261714" y="762748"/>
            <a:ext cx="1205966" cy="967683"/>
          </a:xfrm>
          <a:custGeom>
            <a:avLst/>
            <a:gdLst>
              <a:gd name="connsiteX0" fmla="*/ 430909 w 706068"/>
              <a:gd name="connsiteY0" fmla="*/ 300662 h 566558"/>
              <a:gd name="connsiteX1" fmla="*/ 630756 w 706068"/>
              <a:gd name="connsiteY1" fmla="*/ 290471 h 566558"/>
              <a:gd name="connsiteX2" fmla="*/ 688807 w 706068"/>
              <a:gd name="connsiteY2" fmla="*/ 255419 h 566558"/>
              <a:gd name="connsiteX3" fmla="*/ 646363 w 706068"/>
              <a:gd name="connsiteY3" fmla="*/ 127688 h 566558"/>
              <a:gd name="connsiteX4" fmla="*/ 564711 w 706068"/>
              <a:gd name="connsiteY4" fmla="*/ 20818 h 566558"/>
              <a:gd name="connsiteX5" fmla="*/ 503044 w 706068"/>
              <a:gd name="connsiteY5" fmla="*/ 49393 h 566558"/>
              <a:gd name="connsiteX6" fmla="*/ 382374 w 706068"/>
              <a:gd name="connsiteY6" fmla="*/ 209318 h 566558"/>
              <a:gd name="connsiteX7" fmla="*/ 387228 w 706068"/>
              <a:gd name="connsiteY7" fmla="*/ 216747 h 566558"/>
              <a:gd name="connsiteX8" fmla="*/ 394746 w 706068"/>
              <a:gd name="connsiteY8" fmla="*/ 230939 h 566558"/>
              <a:gd name="connsiteX9" fmla="*/ 486866 w 706068"/>
              <a:gd name="connsiteY9" fmla="*/ 131308 h 566558"/>
              <a:gd name="connsiteX10" fmla="*/ 495210 w 706068"/>
              <a:gd name="connsiteY10" fmla="*/ 131278 h 566558"/>
              <a:gd name="connsiteX11" fmla="*/ 495241 w 706068"/>
              <a:gd name="connsiteY11" fmla="*/ 131308 h 566558"/>
              <a:gd name="connsiteX12" fmla="*/ 495241 w 706068"/>
              <a:gd name="connsiteY12" fmla="*/ 139785 h 566558"/>
              <a:gd name="connsiteX13" fmla="*/ 400075 w 706068"/>
              <a:gd name="connsiteY13" fmla="*/ 242465 h 566558"/>
              <a:gd name="connsiteX14" fmla="*/ 411305 w 706068"/>
              <a:gd name="connsiteY14" fmla="*/ 263705 h 566558"/>
              <a:gd name="connsiteX15" fmla="*/ 550532 w 706068"/>
              <a:gd name="connsiteY15" fmla="*/ 242179 h 566558"/>
              <a:gd name="connsiteX16" fmla="*/ 557282 w 706068"/>
              <a:gd name="connsiteY16" fmla="*/ 247089 h 566558"/>
              <a:gd name="connsiteX17" fmla="*/ 557288 w 706068"/>
              <a:gd name="connsiteY17" fmla="*/ 247132 h 566558"/>
              <a:gd name="connsiteX18" fmla="*/ 552383 w 706068"/>
              <a:gd name="connsiteY18" fmla="*/ 253888 h 566558"/>
              <a:gd name="connsiteX19" fmla="*/ 552340 w 706068"/>
              <a:gd name="connsiteY19" fmla="*/ 253895 h 566558"/>
              <a:gd name="connsiteX20" fmla="*/ 417871 w 706068"/>
              <a:gd name="connsiteY20" fmla="*/ 274183 h 566558"/>
              <a:gd name="connsiteX21" fmla="*/ 427388 w 706068"/>
              <a:gd name="connsiteY21" fmla="*/ 292376 h 566558"/>
              <a:gd name="connsiteX22" fmla="*/ 430814 w 706068"/>
              <a:gd name="connsiteY22" fmla="*/ 300662 h 566558"/>
              <a:gd name="connsiteX23" fmla="*/ 309002 w 706068"/>
              <a:gd name="connsiteY23" fmla="*/ 331904 h 566558"/>
              <a:gd name="connsiteX24" fmla="*/ 216882 w 706068"/>
              <a:gd name="connsiteY24" fmla="*/ 431536 h 566558"/>
              <a:gd name="connsiteX25" fmla="*/ 208538 w 706068"/>
              <a:gd name="connsiteY25" fmla="*/ 431566 h 566558"/>
              <a:gd name="connsiteX26" fmla="*/ 208507 w 706068"/>
              <a:gd name="connsiteY26" fmla="*/ 431536 h 566558"/>
              <a:gd name="connsiteX27" fmla="*/ 208507 w 706068"/>
              <a:gd name="connsiteY27" fmla="*/ 423154 h 566558"/>
              <a:gd name="connsiteX28" fmla="*/ 303102 w 706068"/>
              <a:gd name="connsiteY28" fmla="*/ 320760 h 566558"/>
              <a:gd name="connsiteX29" fmla="*/ 291872 w 706068"/>
              <a:gd name="connsiteY29" fmla="*/ 299519 h 566558"/>
              <a:gd name="connsiteX30" fmla="*/ 153597 w 706068"/>
              <a:gd name="connsiteY30" fmla="*/ 320379 h 566558"/>
              <a:gd name="connsiteX31" fmla="*/ 146888 w 706068"/>
              <a:gd name="connsiteY31" fmla="*/ 315379 h 566558"/>
              <a:gd name="connsiteX32" fmla="*/ 151884 w 706068"/>
              <a:gd name="connsiteY32" fmla="*/ 308663 h 566558"/>
              <a:gd name="connsiteX33" fmla="*/ 285972 w 706068"/>
              <a:gd name="connsiteY33" fmla="*/ 288375 h 566558"/>
              <a:gd name="connsiteX34" fmla="*/ 278454 w 706068"/>
              <a:gd name="connsiteY34" fmla="*/ 274183 h 566558"/>
              <a:gd name="connsiteX35" fmla="*/ 275028 w 706068"/>
              <a:gd name="connsiteY35" fmla="*/ 265896 h 566558"/>
              <a:gd name="connsiteX36" fmla="*/ 75181 w 706068"/>
              <a:gd name="connsiteY36" fmla="*/ 276088 h 566558"/>
              <a:gd name="connsiteX37" fmla="*/ 17130 w 706068"/>
              <a:gd name="connsiteY37" fmla="*/ 311140 h 566558"/>
              <a:gd name="connsiteX38" fmla="*/ 59478 w 706068"/>
              <a:gd name="connsiteY38" fmla="*/ 439251 h 566558"/>
              <a:gd name="connsiteX39" fmla="*/ 141225 w 706068"/>
              <a:gd name="connsiteY39" fmla="*/ 546122 h 566558"/>
              <a:gd name="connsiteX40" fmla="*/ 202797 w 706068"/>
              <a:gd name="connsiteY40" fmla="*/ 517547 h 566558"/>
              <a:gd name="connsiteX41" fmla="*/ 323562 w 706068"/>
              <a:gd name="connsiteY41" fmla="*/ 357717 h 566558"/>
              <a:gd name="connsiteX42" fmla="*/ 318614 w 706068"/>
              <a:gd name="connsiteY42" fmla="*/ 350192 h 566558"/>
              <a:gd name="connsiteX43" fmla="*/ 309097 w 706068"/>
              <a:gd name="connsiteY43" fmla="*/ 332000 h 566558"/>
              <a:gd name="connsiteX44" fmla="*/ 369717 w 706068"/>
              <a:gd name="connsiteY44" fmla="*/ 197888 h 566558"/>
              <a:gd name="connsiteX45" fmla="*/ 491148 w 706068"/>
              <a:gd name="connsiteY45" fmla="*/ 37296 h 566558"/>
              <a:gd name="connsiteX46" fmla="*/ 573942 w 706068"/>
              <a:gd name="connsiteY46" fmla="*/ 6435 h 566558"/>
              <a:gd name="connsiteX47" fmla="*/ 661685 w 706068"/>
              <a:gd name="connsiteY47" fmla="*/ 119687 h 566558"/>
              <a:gd name="connsiteX48" fmla="*/ 706032 w 706068"/>
              <a:gd name="connsiteY48" fmla="*/ 255990 h 566558"/>
              <a:gd name="connsiteX49" fmla="*/ 633992 w 706068"/>
              <a:gd name="connsiteY49" fmla="*/ 307235 h 566558"/>
              <a:gd name="connsiteX50" fmla="*/ 433098 w 706068"/>
              <a:gd name="connsiteY50" fmla="*/ 317522 h 566558"/>
              <a:gd name="connsiteX51" fmla="*/ 431099 w 706068"/>
              <a:gd name="connsiteY51" fmla="*/ 328475 h 566558"/>
              <a:gd name="connsiteX52" fmla="*/ 407784 w 706068"/>
              <a:gd name="connsiteY52" fmla="*/ 356479 h 566558"/>
              <a:gd name="connsiteX53" fmla="*/ 382660 w 706068"/>
              <a:gd name="connsiteY53" fmla="*/ 369814 h 566558"/>
              <a:gd name="connsiteX54" fmla="*/ 346592 w 706068"/>
              <a:gd name="connsiteY54" fmla="*/ 373148 h 566558"/>
              <a:gd name="connsiteX55" fmla="*/ 336410 w 706068"/>
              <a:gd name="connsiteY55" fmla="*/ 368671 h 566558"/>
              <a:gd name="connsiteX56" fmla="*/ 214979 w 706068"/>
              <a:gd name="connsiteY56" fmla="*/ 529262 h 566558"/>
              <a:gd name="connsiteX57" fmla="*/ 132185 w 706068"/>
              <a:gd name="connsiteY57" fmla="*/ 560123 h 566558"/>
              <a:gd name="connsiteX58" fmla="*/ 44442 w 706068"/>
              <a:gd name="connsiteY58" fmla="*/ 446871 h 566558"/>
              <a:gd name="connsiteX59" fmla="*/ 95 w 706068"/>
              <a:gd name="connsiteY59" fmla="*/ 310568 h 566558"/>
              <a:gd name="connsiteX60" fmla="*/ 72135 w 706068"/>
              <a:gd name="connsiteY60" fmla="*/ 259419 h 566558"/>
              <a:gd name="connsiteX61" fmla="*/ 273125 w 706068"/>
              <a:gd name="connsiteY61" fmla="*/ 249037 h 566558"/>
              <a:gd name="connsiteX62" fmla="*/ 275123 w 706068"/>
              <a:gd name="connsiteY62" fmla="*/ 238083 h 566558"/>
              <a:gd name="connsiteX63" fmla="*/ 275123 w 706068"/>
              <a:gd name="connsiteY63" fmla="*/ 238083 h 566558"/>
              <a:gd name="connsiteX64" fmla="*/ 298153 w 706068"/>
              <a:gd name="connsiteY64" fmla="*/ 210080 h 566558"/>
              <a:gd name="connsiteX65" fmla="*/ 323277 w 706068"/>
              <a:gd name="connsiteY65" fmla="*/ 196745 h 566558"/>
              <a:gd name="connsiteX66" fmla="*/ 359344 w 706068"/>
              <a:gd name="connsiteY66" fmla="*/ 193411 h 566558"/>
              <a:gd name="connsiteX67" fmla="*/ 359344 w 706068"/>
              <a:gd name="connsiteY67" fmla="*/ 193411 h 566558"/>
              <a:gd name="connsiteX68" fmla="*/ 369432 w 706068"/>
              <a:gd name="connsiteY68" fmla="*/ 197888 h 566558"/>
              <a:gd name="connsiteX69" fmla="*/ 331651 w 706068"/>
              <a:gd name="connsiteY69" fmla="*/ 211794 h 566558"/>
              <a:gd name="connsiteX70" fmla="*/ 354776 w 706068"/>
              <a:gd name="connsiteY70" fmla="*/ 209603 h 566558"/>
              <a:gd name="connsiteX71" fmla="*/ 354776 w 706068"/>
              <a:gd name="connsiteY71" fmla="*/ 209603 h 566558"/>
              <a:gd name="connsiteX72" fmla="*/ 372668 w 706068"/>
              <a:gd name="connsiteY72" fmla="*/ 224462 h 566558"/>
              <a:gd name="connsiteX73" fmla="*/ 412827 w 706068"/>
              <a:gd name="connsiteY73" fmla="*/ 300662 h 566558"/>
              <a:gd name="connsiteX74" fmla="*/ 400266 w 706068"/>
              <a:gd name="connsiteY74" fmla="*/ 341715 h 566558"/>
              <a:gd name="connsiteX75" fmla="*/ 375047 w 706068"/>
              <a:gd name="connsiteY75" fmla="*/ 355050 h 566558"/>
              <a:gd name="connsiteX76" fmla="*/ 334030 w 706068"/>
              <a:gd name="connsiteY76" fmla="*/ 342477 h 566558"/>
              <a:gd name="connsiteX77" fmla="*/ 293871 w 706068"/>
              <a:gd name="connsiteY77" fmla="*/ 266277 h 566558"/>
              <a:gd name="connsiteX78" fmla="*/ 291682 w 706068"/>
              <a:gd name="connsiteY78" fmla="*/ 243131 h 566558"/>
              <a:gd name="connsiteX79" fmla="*/ 291682 w 706068"/>
              <a:gd name="connsiteY79" fmla="*/ 243131 h 566558"/>
              <a:gd name="connsiteX80" fmla="*/ 306432 w 706068"/>
              <a:gd name="connsiteY80" fmla="*/ 225224 h 566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706068" h="566558">
                <a:moveTo>
                  <a:pt x="430909" y="300662"/>
                </a:moveTo>
                <a:cubicBezTo>
                  <a:pt x="523029" y="300091"/>
                  <a:pt x="588312" y="297805"/>
                  <a:pt x="630756" y="290471"/>
                </a:cubicBezTo>
                <a:cubicBezTo>
                  <a:pt x="670154" y="283613"/>
                  <a:pt x="687855" y="272945"/>
                  <a:pt x="688807" y="255419"/>
                </a:cubicBezTo>
                <a:cubicBezTo>
                  <a:pt x="689854" y="225796"/>
                  <a:pt x="671487" y="175123"/>
                  <a:pt x="646363" y="127688"/>
                </a:cubicBezTo>
                <a:cubicBezTo>
                  <a:pt x="621239" y="80254"/>
                  <a:pt x="589264" y="36534"/>
                  <a:pt x="564711" y="20818"/>
                </a:cubicBezTo>
                <a:cubicBezTo>
                  <a:pt x="549770" y="11293"/>
                  <a:pt x="530832" y="20818"/>
                  <a:pt x="503044" y="49393"/>
                </a:cubicBezTo>
                <a:cubicBezTo>
                  <a:pt x="473067" y="80540"/>
                  <a:pt x="434525" y="133308"/>
                  <a:pt x="382374" y="209318"/>
                </a:cubicBezTo>
                <a:cubicBezTo>
                  <a:pt x="384210" y="211645"/>
                  <a:pt x="385834" y="214131"/>
                  <a:pt x="387228" y="216747"/>
                </a:cubicBezTo>
                <a:lnTo>
                  <a:pt x="394746" y="230939"/>
                </a:lnTo>
                <a:lnTo>
                  <a:pt x="486866" y="131308"/>
                </a:lnTo>
                <a:cubicBezTo>
                  <a:pt x="489162" y="128993"/>
                  <a:pt x="492898" y="128980"/>
                  <a:pt x="495210" y="131278"/>
                </a:cubicBezTo>
                <a:cubicBezTo>
                  <a:pt x="495220" y="131288"/>
                  <a:pt x="495230" y="131298"/>
                  <a:pt x="495241" y="131308"/>
                </a:cubicBezTo>
                <a:cubicBezTo>
                  <a:pt x="497525" y="133671"/>
                  <a:pt x="497525" y="137422"/>
                  <a:pt x="495241" y="139785"/>
                </a:cubicBezTo>
                <a:lnTo>
                  <a:pt x="400075" y="242465"/>
                </a:lnTo>
                <a:lnTo>
                  <a:pt x="411305" y="263705"/>
                </a:lnTo>
                <a:lnTo>
                  <a:pt x="550532" y="242179"/>
                </a:lnTo>
                <a:cubicBezTo>
                  <a:pt x="553750" y="241669"/>
                  <a:pt x="556772" y="243867"/>
                  <a:pt x="557282" y="247089"/>
                </a:cubicBezTo>
                <a:cubicBezTo>
                  <a:pt x="557284" y="247103"/>
                  <a:pt x="557286" y="247117"/>
                  <a:pt x="557288" y="247132"/>
                </a:cubicBezTo>
                <a:cubicBezTo>
                  <a:pt x="557798" y="250353"/>
                  <a:pt x="555602" y="253378"/>
                  <a:pt x="552383" y="253888"/>
                </a:cubicBezTo>
                <a:cubicBezTo>
                  <a:pt x="552369" y="253890"/>
                  <a:pt x="552354" y="253892"/>
                  <a:pt x="552340" y="253895"/>
                </a:cubicBezTo>
                <a:lnTo>
                  <a:pt x="417871" y="274183"/>
                </a:lnTo>
                <a:lnTo>
                  <a:pt x="427388" y="292376"/>
                </a:lnTo>
                <a:cubicBezTo>
                  <a:pt x="428804" y="295016"/>
                  <a:pt x="429952" y="297792"/>
                  <a:pt x="430814" y="300662"/>
                </a:cubicBezTo>
                <a:close/>
                <a:moveTo>
                  <a:pt x="309002" y="331904"/>
                </a:moveTo>
                <a:lnTo>
                  <a:pt x="216882" y="431536"/>
                </a:lnTo>
                <a:cubicBezTo>
                  <a:pt x="214586" y="433851"/>
                  <a:pt x="210850" y="433864"/>
                  <a:pt x="208538" y="431566"/>
                </a:cubicBezTo>
                <a:cubicBezTo>
                  <a:pt x="208528" y="431556"/>
                  <a:pt x="208517" y="431546"/>
                  <a:pt x="208507" y="431536"/>
                </a:cubicBezTo>
                <a:cubicBezTo>
                  <a:pt x="206235" y="429205"/>
                  <a:pt x="206235" y="425485"/>
                  <a:pt x="208507" y="423154"/>
                </a:cubicBezTo>
                <a:lnTo>
                  <a:pt x="303102" y="320760"/>
                </a:lnTo>
                <a:lnTo>
                  <a:pt x="291872" y="299519"/>
                </a:lnTo>
                <a:lnTo>
                  <a:pt x="153597" y="320379"/>
                </a:lnTo>
                <a:cubicBezTo>
                  <a:pt x="150365" y="320853"/>
                  <a:pt x="147361" y="318614"/>
                  <a:pt x="146888" y="315379"/>
                </a:cubicBezTo>
                <a:cubicBezTo>
                  <a:pt x="146415" y="312143"/>
                  <a:pt x="148652" y="309137"/>
                  <a:pt x="151884" y="308663"/>
                </a:cubicBezTo>
                <a:lnTo>
                  <a:pt x="285972" y="288375"/>
                </a:lnTo>
                <a:lnTo>
                  <a:pt x="278454" y="274183"/>
                </a:lnTo>
                <a:cubicBezTo>
                  <a:pt x="277038" y="271542"/>
                  <a:pt x="275890" y="268766"/>
                  <a:pt x="275028" y="265896"/>
                </a:cubicBezTo>
                <a:cubicBezTo>
                  <a:pt x="182908" y="266468"/>
                  <a:pt x="117624" y="268754"/>
                  <a:pt x="75181" y="276088"/>
                </a:cubicBezTo>
                <a:cubicBezTo>
                  <a:pt x="35782" y="282946"/>
                  <a:pt x="18082" y="293614"/>
                  <a:pt x="17130" y="311140"/>
                </a:cubicBezTo>
                <a:cubicBezTo>
                  <a:pt x="15988" y="340763"/>
                  <a:pt x="34355" y="391626"/>
                  <a:pt x="59478" y="439251"/>
                </a:cubicBezTo>
                <a:cubicBezTo>
                  <a:pt x="84602" y="486876"/>
                  <a:pt x="116578" y="530405"/>
                  <a:pt x="141225" y="546122"/>
                </a:cubicBezTo>
                <a:cubicBezTo>
                  <a:pt x="156071" y="555647"/>
                  <a:pt x="175009" y="546122"/>
                  <a:pt x="202797" y="517547"/>
                </a:cubicBezTo>
                <a:cubicBezTo>
                  <a:pt x="232775" y="486495"/>
                  <a:pt x="271316" y="433631"/>
                  <a:pt x="323562" y="357717"/>
                </a:cubicBezTo>
                <a:cubicBezTo>
                  <a:pt x="321685" y="355367"/>
                  <a:pt x="320028" y="352848"/>
                  <a:pt x="318614" y="350192"/>
                </a:cubicBezTo>
                <a:lnTo>
                  <a:pt x="309097" y="332000"/>
                </a:lnTo>
                <a:close/>
                <a:moveTo>
                  <a:pt x="369717" y="197888"/>
                </a:moveTo>
                <a:cubicBezTo>
                  <a:pt x="421963" y="121688"/>
                  <a:pt x="460696" y="68919"/>
                  <a:pt x="491148" y="37296"/>
                </a:cubicBezTo>
                <a:cubicBezTo>
                  <a:pt x="525503" y="1768"/>
                  <a:pt x="550912" y="-8043"/>
                  <a:pt x="573942" y="6435"/>
                </a:cubicBezTo>
                <a:cubicBezTo>
                  <a:pt x="601635" y="23866"/>
                  <a:pt x="635324" y="70062"/>
                  <a:pt x="661685" y="119687"/>
                </a:cubicBezTo>
                <a:cubicBezTo>
                  <a:pt x="688045" y="169313"/>
                  <a:pt x="707174" y="223224"/>
                  <a:pt x="706032" y="255990"/>
                </a:cubicBezTo>
                <a:cubicBezTo>
                  <a:pt x="705080" y="283232"/>
                  <a:pt x="682621" y="298757"/>
                  <a:pt x="633992" y="307235"/>
                </a:cubicBezTo>
                <a:cubicBezTo>
                  <a:pt x="590787" y="314664"/>
                  <a:pt x="525218" y="316760"/>
                  <a:pt x="433098" y="317522"/>
                </a:cubicBezTo>
                <a:cubicBezTo>
                  <a:pt x="432819" y="321233"/>
                  <a:pt x="432149" y="324905"/>
                  <a:pt x="431099" y="328475"/>
                </a:cubicBezTo>
                <a:cubicBezTo>
                  <a:pt x="427345" y="340535"/>
                  <a:pt x="418958" y="350609"/>
                  <a:pt x="407784" y="356479"/>
                </a:cubicBezTo>
                <a:lnTo>
                  <a:pt x="382660" y="369814"/>
                </a:lnTo>
                <a:cubicBezTo>
                  <a:pt x="371565" y="375702"/>
                  <a:pt x="358577" y="376903"/>
                  <a:pt x="346592" y="373148"/>
                </a:cubicBezTo>
                <a:cubicBezTo>
                  <a:pt x="343030" y="372073"/>
                  <a:pt x="339611" y="370569"/>
                  <a:pt x="336410" y="368671"/>
                </a:cubicBezTo>
                <a:cubicBezTo>
                  <a:pt x="284164" y="444871"/>
                  <a:pt x="245432" y="497735"/>
                  <a:pt x="214979" y="529262"/>
                </a:cubicBezTo>
                <a:cubicBezTo>
                  <a:pt x="180624" y="564791"/>
                  <a:pt x="155215" y="574601"/>
                  <a:pt x="132185" y="560123"/>
                </a:cubicBezTo>
                <a:cubicBezTo>
                  <a:pt x="104492" y="542693"/>
                  <a:pt x="70803" y="496401"/>
                  <a:pt x="44442" y="446871"/>
                </a:cubicBezTo>
                <a:cubicBezTo>
                  <a:pt x="18082" y="397341"/>
                  <a:pt x="-1427" y="343334"/>
                  <a:pt x="95" y="310568"/>
                </a:cubicBezTo>
                <a:cubicBezTo>
                  <a:pt x="1142" y="283327"/>
                  <a:pt x="23506" y="267801"/>
                  <a:pt x="72135" y="259419"/>
                </a:cubicBezTo>
                <a:cubicBezTo>
                  <a:pt x="115341" y="251894"/>
                  <a:pt x="180909" y="249894"/>
                  <a:pt x="273125" y="249037"/>
                </a:cubicBezTo>
                <a:cubicBezTo>
                  <a:pt x="273311" y="245314"/>
                  <a:pt x="273983" y="241632"/>
                  <a:pt x="275123" y="238083"/>
                </a:cubicBezTo>
                <a:lnTo>
                  <a:pt x="275123" y="238083"/>
                </a:lnTo>
                <a:cubicBezTo>
                  <a:pt x="278809" y="226074"/>
                  <a:pt x="287087" y="216008"/>
                  <a:pt x="298153" y="210080"/>
                </a:cubicBezTo>
                <a:lnTo>
                  <a:pt x="323277" y="196745"/>
                </a:lnTo>
                <a:cubicBezTo>
                  <a:pt x="334390" y="190918"/>
                  <a:pt x="347353" y="189720"/>
                  <a:pt x="359344" y="193411"/>
                </a:cubicBezTo>
                <a:lnTo>
                  <a:pt x="359344" y="193411"/>
                </a:lnTo>
                <a:cubicBezTo>
                  <a:pt x="362861" y="194527"/>
                  <a:pt x="366244" y="196029"/>
                  <a:pt x="369432" y="197888"/>
                </a:cubicBezTo>
                <a:close/>
                <a:moveTo>
                  <a:pt x="331651" y="211794"/>
                </a:moveTo>
                <a:cubicBezTo>
                  <a:pt x="338765" y="208024"/>
                  <a:pt x="347083" y="207236"/>
                  <a:pt x="354776" y="209603"/>
                </a:cubicBezTo>
                <a:lnTo>
                  <a:pt x="354776" y="209603"/>
                </a:lnTo>
                <a:cubicBezTo>
                  <a:pt x="362484" y="211965"/>
                  <a:pt x="368927" y="217316"/>
                  <a:pt x="372668" y="224462"/>
                </a:cubicBezTo>
                <a:lnTo>
                  <a:pt x="412827" y="300662"/>
                </a:lnTo>
                <a:cubicBezTo>
                  <a:pt x="420670" y="315472"/>
                  <a:pt x="415049" y="333841"/>
                  <a:pt x="400266" y="341715"/>
                </a:cubicBezTo>
                <a:lnTo>
                  <a:pt x="375047" y="355050"/>
                </a:lnTo>
                <a:cubicBezTo>
                  <a:pt x="360250" y="362900"/>
                  <a:pt x="341897" y="357274"/>
                  <a:pt x="334030" y="342477"/>
                </a:cubicBezTo>
                <a:lnTo>
                  <a:pt x="293871" y="266277"/>
                </a:lnTo>
                <a:cubicBezTo>
                  <a:pt x="290104" y="259157"/>
                  <a:pt x="289317" y="250832"/>
                  <a:pt x="291682" y="243131"/>
                </a:cubicBezTo>
                <a:lnTo>
                  <a:pt x="291682" y="243131"/>
                </a:lnTo>
                <a:cubicBezTo>
                  <a:pt x="294038" y="235444"/>
                  <a:pt x="299342" y="229005"/>
                  <a:pt x="306432" y="225224"/>
                </a:cubicBezTo>
                <a:close/>
              </a:path>
            </a:pathLst>
          </a:custGeom>
          <a:solidFill>
            <a:schemeClr val="accent2"/>
          </a:solidFill>
          <a:ln w="9512" cap="flat">
            <a:noFill/>
            <a:prstDash val="solid"/>
            <a:miter/>
          </a:ln>
        </p:spPr>
        <p:txBody>
          <a:bodyPr rtlCol="0" anchor="ctr"/>
          <a:lstStyle/>
          <a:p>
            <a:endParaRPr lang="en-US"/>
          </a:p>
        </p:txBody>
      </p:sp>
      <p:sp>
        <p:nvSpPr>
          <p:cNvPr id="20" name="Forma libre 19">
            <a:extLst>
              <a:ext uri="{FF2B5EF4-FFF2-40B4-BE49-F238E27FC236}">
                <a16:creationId xmlns:a16="http://schemas.microsoft.com/office/drawing/2014/main" id="{3A2C1A9A-C38F-F540-8096-CD98C285C421}"/>
              </a:ext>
            </a:extLst>
          </p:cNvPr>
          <p:cNvSpPr/>
          <p:nvPr/>
        </p:nvSpPr>
        <p:spPr>
          <a:xfrm>
            <a:off x="2452275" y="1769737"/>
            <a:ext cx="1392649" cy="1314233"/>
          </a:xfrm>
          <a:custGeom>
            <a:avLst/>
            <a:gdLst>
              <a:gd name="connsiteX0" fmla="*/ 677592 w 815367"/>
              <a:gd name="connsiteY0" fmla="*/ 200487 h 769456"/>
              <a:gd name="connsiteX1" fmla="*/ 730980 w 815367"/>
              <a:gd name="connsiteY1" fmla="*/ 216679 h 769456"/>
              <a:gd name="connsiteX2" fmla="*/ 807969 w 815367"/>
              <a:gd name="connsiteY2" fmla="*/ 307548 h 769456"/>
              <a:gd name="connsiteX3" fmla="*/ 814820 w 815367"/>
              <a:gd name="connsiteY3" fmla="*/ 367555 h 769456"/>
              <a:gd name="connsiteX4" fmla="*/ 806732 w 815367"/>
              <a:gd name="connsiteY4" fmla="*/ 465948 h 769456"/>
              <a:gd name="connsiteX5" fmla="*/ 787127 w 815367"/>
              <a:gd name="connsiteY5" fmla="*/ 534719 h 769456"/>
              <a:gd name="connsiteX6" fmla="*/ 679686 w 815367"/>
              <a:gd name="connsiteY6" fmla="*/ 625873 h 769456"/>
              <a:gd name="connsiteX7" fmla="*/ 608788 w 815367"/>
              <a:gd name="connsiteY7" fmla="*/ 633970 h 769456"/>
              <a:gd name="connsiteX8" fmla="*/ 575575 w 815367"/>
              <a:gd name="connsiteY8" fmla="*/ 631302 h 769456"/>
              <a:gd name="connsiteX9" fmla="*/ 555209 w 815367"/>
              <a:gd name="connsiteY9" fmla="*/ 672069 h 769456"/>
              <a:gd name="connsiteX10" fmla="*/ 555209 w 815367"/>
              <a:gd name="connsiteY10" fmla="*/ 672641 h 769456"/>
              <a:gd name="connsiteX11" fmla="*/ 519142 w 815367"/>
              <a:gd name="connsiteY11" fmla="*/ 734458 h 769456"/>
              <a:gd name="connsiteX12" fmla="*/ 518666 w 815367"/>
              <a:gd name="connsiteY12" fmla="*/ 735125 h 769456"/>
              <a:gd name="connsiteX13" fmla="*/ 306923 w 815367"/>
              <a:gd name="connsiteY13" fmla="*/ 764462 h 769456"/>
              <a:gd name="connsiteX14" fmla="*/ 281704 w 815367"/>
              <a:gd name="connsiteY14" fmla="*/ 762366 h 769456"/>
              <a:gd name="connsiteX15" fmla="*/ 77194 w 815367"/>
              <a:gd name="connsiteY15" fmla="*/ 698073 h 769456"/>
              <a:gd name="connsiteX16" fmla="*/ 77194 w 815367"/>
              <a:gd name="connsiteY16" fmla="*/ 697501 h 769456"/>
              <a:gd name="connsiteX17" fmla="*/ 50453 w 815367"/>
              <a:gd name="connsiteY17" fmla="*/ 626635 h 769456"/>
              <a:gd name="connsiteX18" fmla="*/ 50453 w 815367"/>
              <a:gd name="connsiteY18" fmla="*/ 626064 h 769456"/>
              <a:gd name="connsiteX19" fmla="*/ 16764 w 815367"/>
              <a:gd name="connsiteY19" fmla="*/ 84282 h 769456"/>
              <a:gd name="connsiteX20" fmla="*/ 18287 w 815367"/>
              <a:gd name="connsiteY20" fmla="*/ 75519 h 769456"/>
              <a:gd name="connsiteX21" fmla="*/ 28469 w 815367"/>
              <a:gd name="connsiteY21" fmla="*/ 25417 h 769456"/>
              <a:gd name="connsiteX22" fmla="*/ 131343 w 815367"/>
              <a:gd name="connsiteY22" fmla="*/ 366 h 769456"/>
              <a:gd name="connsiteX23" fmla="*/ 356790 w 815367"/>
              <a:gd name="connsiteY23" fmla="*/ 8177 h 769456"/>
              <a:gd name="connsiteX24" fmla="*/ 580523 w 815367"/>
              <a:gd name="connsiteY24" fmla="*/ 37419 h 769456"/>
              <a:gd name="connsiteX25" fmla="*/ 677878 w 815367"/>
              <a:gd name="connsiteY25" fmla="*/ 78852 h 769456"/>
              <a:gd name="connsiteX26" fmla="*/ 679781 w 815367"/>
              <a:gd name="connsiteY26" fmla="*/ 130097 h 769456"/>
              <a:gd name="connsiteX27" fmla="*/ 679781 w 815367"/>
              <a:gd name="connsiteY27" fmla="*/ 138955 h 769456"/>
              <a:gd name="connsiteX28" fmla="*/ 678163 w 815367"/>
              <a:gd name="connsiteY28" fmla="*/ 200487 h 769456"/>
              <a:gd name="connsiteX29" fmla="*/ 530847 w 815367"/>
              <a:gd name="connsiteY29" fmla="*/ 681309 h 769456"/>
              <a:gd name="connsiteX30" fmla="*/ 306447 w 815367"/>
              <a:gd name="connsiteY30" fmla="*/ 683976 h 769456"/>
              <a:gd name="connsiteX31" fmla="*/ 72055 w 815367"/>
              <a:gd name="connsiteY31" fmla="*/ 638922 h 769456"/>
              <a:gd name="connsiteX32" fmla="*/ 92325 w 815367"/>
              <a:gd name="connsiteY32" fmla="*/ 690929 h 769456"/>
              <a:gd name="connsiteX33" fmla="*/ 92325 w 815367"/>
              <a:gd name="connsiteY33" fmla="*/ 690929 h 769456"/>
              <a:gd name="connsiteX34" fmla="*/ 282656 w 815367"/>
              <a:gd name="connsiteY34" fmla="*/ 745126 h 769456"/>
              <a:gd name="connsiteX35" fmla="*/ 295408 w 815367"/>
              <a:gd name="connsiteY35" fmla="*/ 746079 h 769456"/>
              <a:gd name="connsiteX36" fmla="*/ 308160 w 815367"/>
              <a:gd name="connsiteY36" fmla="*/ 747222 h 769456"/>
              <a:gd name="connsiteX37" fmla="*/ 504391 w 815367"/>
              <a:gd name="connsiteY37" fmla="*/ 725124 h 769456"/>
              <a:gd name="connsiteX38" fmla="*/ 504391 w 815367"/>
              <a:gd name="connsiteY38" fmla="*/ 725124 h 769456"/>
              <a:gd name="connsiteX39" fmla="*/ 530657 w 815367"/>
              <a:gd name="connsiteY39" fmla="*/ 681118 h 769456"/>
              <a:gd name="connsiteX40" fmla="*/ 64537 w 815367"/>
              <a:gd name="connsiteY40" fmla="*/ 617586 h 769456"/>
              <a:gd name="connsiteX41" fmla="*/ 307684 w 815367"/>
              <a:gd name="connsiteY41" fmla="*/ 667116 h 769456"/>
              <a:gd name="connsiteX42" fmla="*/ 541506 w 815367"/>
              <a:gd name="connsiteY42" fmla="*/ 661211 h 769456"/>
              <a:gd name="connsiteX43" fmla="*/ 563489 w 815367"/>
              <a:gd name="connsiteY43" fmla="*/ 616443 h 769456"/>
              <a:gd name="connsiteX44" fmla="*/ 316820 w 815367"/>
              <a:gd name="connsiteY44" fmla="*/ 627588 h 769456"/>
              <a:gd name="connsiteX45" fmla="*/ 52261 w 815367"/>
              <a:gd name="connsiteY45" fmla="*/ 571200 h 769456"/>
              <a:gd name="connsiteX46" fmla="*/ 50643 w 815367"/>
              <a:gd name="connsiteY46" fmla="*/ 570247 h 769456"/>
              <a:gd name="connsiteX47" fmla="*/ 64537 w 815367"/>
              <a:gd name="connsiteY47" fmla="*/ 617872 h 769456"/>
              <a:gd name="connsiteX48" fmla="*/ 575956 w 815367"/>
              <a:gd name="connsiteY48" fmla="*/ 587678 h 769456"/>
              <a:gd name="connsiteX49" fmla="*/ 575956 w 815367"/>
              <a:gd name="connsiteY49" fmla="*/ 587678 h 769456"/>
              <a:gd name="connsiteX50" fmla="*/ 659796 w 815367"/>
              <a:gd name="connsiteY50" fmla="*/ 207440 h 769456"/>
              <a:gd name="connsiteX51" fmla="*/ 347654 w 815367"/>
              <a:gd name="connsiteY51" fmla="*/ 220870 h 769456"/>
              <a:gd name="connsiteX52" fmla="*/ 25139 w 815367"/>
              <a:gd name="connsiteY52" fmla="*/ 154195 h 769456"/>
              <a:gd name="connsiteX53" fmla="*/ 23330 w 815367"/>
              <a:gd name="connsiteY53" fmla="*/ 152957 h 769456"/>
              <a:gd name="connsiteX54" fmla="*/ 43696 w 815367"/>
              <a:gd name="connsiteY54" fmla="*/ 543482 h 769456"/>
              <a:gd name="connsiteX55" fmla="*/ 60255 w 815367"/>
              <a:gd name="connsiteY55" fmla="*/ 556531 h 769456"/>
              <a:gd name="connsiteX56" fmla="*/ 318057 w 815367"/>
              <a:gd name="connsiteY56" fmla="*/ 610919 h 769456"/>
              <a:gd name="connsiteX57" fmla="*/ 565487 w 815367"/>
              <a:gd name="connsiteY57" fmla="*/ 597012 h 769456"/>
              <a:gd name="connsiteX58" fmla="*/ 576051 w 815367"/>
              <a:gd name="connsiteY58" fmla="*/ 587487 h 769456"/>
              <a:gd name="connsiteX59" fmla="*/ 659987 w 815367"/>
              <a:gd name="connsiteY59" fmla="*/ 185437 h 769456"/>
              <a:gd name="connsiteX60" fmla="*/ 661129 w 815367"/>
              <a:gd name="connsiteY60" fmla="*/ 184008 h 769456"/>
              <a:gd name="connsiteX61" fmla="*/ 661890 w 815367"/>
              <a:gd name="connsiteY61" fmla="*/ 152862 h 769456"/>
              <a:gd name="connsiteX62" fmla="*/ 352412 w 815367"/>
              <a:gd name="connsiteY62" fmla="*/ 164958 h 769456"/>
              <a:gd name="connsiteX63" fmla="*/ 30658 w 815367"/>
              <a:gd name="connsiteY63" fmla="*/ 98283 h 769456"/>
              <a:gd name="connsiteX64" fmla="*/ 25995 w 815367"/>
              <a:gd name="connsiteY64" fmla="*/ 131526 h 769456"/>
              <a:gd name="connsiteX65" fmla="*/ 25995 w 815367"/>
              <a:gd name="connsiteY65" fmla="*/ 131526 h 769456"/>
              <a:gd name="connsiteX66" fmla="*/ 34465 w 815367"/>
              <a:gd name="connsiteY66" fmla="*/ 138955 h 769456"/>
              <a:gd name="connsiteX67" fmla="*/ 349177 w 815367"/>
              <a:gd name="connsiteY67" fmla="*/ 203249 h 769456"/>
              <a:gd name="connsiteX68" fmla="*/ 654657 w 815367"/>
              <a:gd name="connsiteY68" fmla="*/ 190009 h 769456"/>
              <a:gd name="connsiteX69" fmla="*/ 659891 w 815367"/>
              <a:gd name="connsiteY69" fmla="*/ 185056 h 769456"/>
              <a:gd name="connsiteX70" fmla="*/ 33704 w 815367"/>
              <a:gd name="connsiteY70" fmla="*/ 79805 h 769456"/>
              <a:gd name="connsiteX71" fmla="*/ 39128 w 815367"/>
              <a:gd name="connsiteY71" fmla="*/ 83805 h 769456"/>
              <a:gd name="connsiteX72" fmla="*/ 353840 w 815367"/>
              <a:gd name="connsiteY72" fmla="*/ 148004 h 769456"/>
              <a:gd name="connsiteX73" fmla="*/ 659320 w 815367"/>
              <a:gd name="connsiteY73" fmla="*/ 134859 h 769456"/>
              <a:gd name="connsiteX74" fmla="*/ 661985 w 815367"/>
              <a:gd name="connsiteY74" fmla="*/ 132859 h 769456"/>
              <a:gd name="connsiteX75" fmla="*/ 660938 w 815367"/>
              <a:gd name="connsiteY75" fmla="*/ 93616 h 769456"/>
              <a:gd name="connsiteX76" fmla="*/ 628677 w 815367"/>
              <a:gd name="connsiteY76" fmla="*/ 101141 h 769456"/>
              <a:gd name="connsiteX77" fmla="*/ 623062 w 815367"/>
              <a:gd name="connsiteY77" fmla="*/ 101903 h 769456"/>
              <a:gd name="connsiteX78" fmla="*/ 573957 w 815367"/>
              <a:gd name="connsiteY78" fmla="*/ 105427 h 769456"/>
              <a:gd name="connsiteX79" fmla="*/ 348510 w 815367"/>
              <a:gd name="connsiteY79" fmla="*/ 97617 h 769456"/>
              <a:gd name="connsiteX80" fmla="*/ 125062 w 815367"/>
              <a:gd name="connsiteY80" fmla="*/ 68756 h 769456"/>
              <a:gd name="connsiteX81" fmla="*/ 77479 w 815367"/>
              <a:gd name="connsiteY81" fmla="*/ 57231 h 769456"/>
              <a:gd name="connsiteX82" fmla="*/ 72055 w 815367"/>
              <a:gd name="connsiteY82" fmla="*/ 55611 h 769456"/>
              <a:gd name="connsiteX83" fmla="*/ 41507 w 815367"/>
              <a:gd name="connsiteY83" fmla="*/ 42943 h 769456"/>
              <a:gd name="connsiteX84" fmla="*/ 34274 w 815367"/>
              <a:gd name="connsiteY84" fmla="*/ 80186 h 769456"/>
              <a:gd name="connsiteX85" fmla="*/ 75196 w 815367"/>
              <a:gd name="connsiteY85" fmla="*/ 39990 h 769456"/>
              <a:gd name="connsiteX86" fmla="*/ 75196 w 815367"/>
              <a:gd name="connsiteY86" fmla="*/ 39990 h 769456"/>
              <a:gd name="connsiteX87" fmla="*/ 193486 w 815367"/>
              <a:gd name="connsiteY87" fmla="*/ 36276 h 769456"/>
              <a:gd name="connsiteX88" fmla="*/ 352507 w 815367"/>
              <a:gd name="connsiteY88" fmla="*/ 44467 h 769456"/>
              <a:gd name="connsiteX89" fmla="*/ 510672 w 815367"/>
              <a:gd name="connsiteY89" fmla="*/ 62374 h 769456"/>
              <a:gd name="connsiteX90" fmla="*/ 626774 w 815367"/>
              <a:gd name="connsiteY90" fmla="*/ 85520 h 769456"/>
              <a:gd name="connsiteX91" fmla="*/ 626774 w 815367"/>
              <a:gd name="connsiteY91" fmla="*/ 85520 h 769456"/>
              <a:gd name="connsiteX92" fmla="*/ 659320 w 815367"/>
              <a:gd name="connsiteY92" fmla="*/ 78281 h 769456"/>
              <a:gd name="connsiteX93" fmla="*/ 575670 w 815367"/>
              <a:gd name="connsiteY93" fmla="*/ 53992 h 769456"/>
              <a:gd name="connsiteX94" fmla="*/ 353744 w 815367"/>
              <a:gd name="connsiteY94" fmla="*/ 25417 h 769456"/>
              <a:gd name="connsiteX95" fmla="*/ 130201 w 815367"/>
              <a:gd name="connsiteY95" fmla="*/ 17607 h 769456"/>
              <a:gd name="connsiteX96" fmla="*/ 43696 w 815367"/>
              <a:gd name="connsiteY96" fmla="*/ 27798 h 769456"/>
              <a:gd name="connsiteX97" fmla="*/ 74529 w 815367"/>
              <a:gd name="connsiteY97" fmla="*/ 40276 h 769456"/>
              <a:gd name="connsiteX98" fmla="*/ 582712 w 815367"/>
              <a:gd name="connsiteY98" fmla="*/ 614824 h 769456"/>
              <a:gd name="connsiteX99" fmla="*/ 609834 w 815367"/>
              <a:gd name="connsiteY99" fmla="*/ 617015 h 769456"/>
              <a:gd name="connsiteX100" fmla="*/ 674261 w 815367"/>
              <a:gd name="connsiteY100" fmla="*/ 609681 h 769456"/>
              <a:gd name="connsiteX101" fmla="*/ 771615 w 815367"/>
              <a:gd name="connsiteY101" fmla="*/ 526908 h 769456"/>
              <a:gd name="connsiteX102" fmla="*/ 789411 w 815367"/>
              <a:gd name="connsiteY102" fmla="*/ 464615 h 769456"/>
              <a:gd name="connsiteX103" fmla="*/ 797500 w 815367"/>
              <a:gd name="connsiteY103" fmla="*/ 366126 h 769456"/>
              <a:gd name="connsiteX104" fmla="*/ 791410 w 815367"/>
              <a:gd name="connsiteY104" fmla="*/ 312691 h 769456"/>
              <a:gd name="connsiteX105" fmla="*/ 722796 w 815367"/>
              <a:gd name="connsiteY105" fmla="*/ 231729 h 769456"/>
              <a:gd name="connsiteX106" fmla="*/ 676260 w 815367"/>
              <a:gd name="connsiteY106" fmla="*/ 217441 h 769456"/>
              <a:gd name="connsiteX107" fmla="*/ 670740 w 815367"/>
              <a:gd name="connsiteY107" fmla="*/ 280020 h 769456"/>
              <a:gd name="connsiteX108" fmla="*/ 694246 w 815367"/>
              <a:gd name="connsiteY108" fmla="*/ 287545 h 769456"/>
              <a:gd name="connsiteX109" fmla="*/ 717276 w 815367"/>
              <a:gd name="connsiteY109" fmla="*/ 306024 h 769456"/>
              <a:gd name="connsiteX110" fmla="*/ 731741 w 815367"/>
              <a:gd name="connsiteY110" fmla="*/ 331836 h 769456"/>
              <a:gd name="connsiteX111" fmla="*/ 735072 w 815367"/>
              <a:gd name="connsiteY111" fmla="*/ 360983 h 769456"/>
              <a:gd name="connsiteX112" fmla="*/ 727364 w 815367"/>
              <a:gd name="connsiteY112" fmla="*/ 459281 h 769456"/>
              <a:gd name="connsiteX113" fmla="*/ 716229 w 815367"/>
              <a:gd name="connsiteY113" fmla="*/ 498143 h 769456"/>
              <a:gd name="connsiteX114" fmla="*/ 655419 w 815367"/>
              <a:gd name="connsiteY114" fmla="*/ 549768 h 769456"/>
              <a:gd name="connsiteX115" fmla="*/ 615259 w 815367"/>
              <a:gd name="connsiteY115" fmla="*/ 554436 h 769456"/>
              <a:gd name="connsiteX116" fmla="*/ 607741 w 815367"/>
              <a:gd name="connsiteY116" fmla="*/ 553864 h 769456"/>
              <a:gd name="connsiteX117" fmla="*/ 582998 w 815367"/>
              <a:gd name="connsiteY117" fmla="*/ 614729 h 769456"/>
              <a:gd name="connsiteX118" fmla="*/ 668361 w 815367"/>
              <a:gd name="connsiteY118" fmla="*/ 296880 h 769456"/>
              <a:gd name="connsiteX119" fmla="*/ 612880 w 815367"/>
              <a:gd name="connsiteY119" fmla="*/ 537291 h 769456"/>
              <a:gd name="connsiteX120" fmla="*/ 615925 w 815367"/>
              <a:gd name="connsiteY120" fmla="*/ 537291 h 769456"/>
              <a:gd name="connsiteX121" fmla="*/ 649423 w 815367"/>
              <a:gd name="connsiteY121" fmla="*/ 533481 h 769456"/>
              <a:gd name="connsiteX122" fmla="*/ 700432 w 815367"/>
              <a:gd name="connsiteY122" fmla="*/ 490237 h 769456"/>
              <a:gd name="connsiteX123" fmla="*/ 709948 w 815367"/>
              <a:gd name="connsiteY123" fmla="*/ 457757 h 769456"/>
              <a:gd name="connsiteX124" fmla="*/ 718037 w 815367"/>
              <a:gd name="connsiteY124" fmla="*/ 359364 h 769456"/>
              <a:gd name="connsiteX125" fmla="*/ 715468 w 815367"/>
              <a:gd name="connsiteY125" fmla="*/ 336789 h 769456"/>
              <a:gd name="connsiteX126" fmla="*/ 704238 w 815367"/>
              <a:gd name="connsiteY126" fmla="*/ 316692 h 769456"/>
              <a:gd name="connsiteX127" fmla="*/ 686347 w 815367"/>
              <a:gd name="connsiteY127" fmla="*/ 302404 h 769456"/>
              <a:gd name="connsiteX128" fmla="*/ 669122 w 815367"/>
              <a:gd name="connsiteY128" fmla="*/ 297356 h 769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Lst>
            <a:rect l="l" t="t" r="r" b="b"/>
            <a:pathLst>
              <a:path w="815367" h="769456">
                <a:moveTo>
                  <a:pt x="677592" y="200487"/>
                </a:moveTo>
                <a:cubicBezTo>
                  <a:pt x="696239" y="202517"/>
                  <a:pt x="714344" y="208008"/>
                  <a:pt x="730980" y="216679"/>
                </a:cubicBezTo>
                <a:cubicBezTo>
                  <a:pt x="767622" y="235607"/>
                  <a:pt x="795298" y="268273"/>
                  <a:pt x="807969" y="307548"/>
                </a:cubicBezTo>
                <a:cubicBezTo>
                  <a:pt x="814229" y="326892"/>
                  <a:pt x="816559" y="347295"/>
                  <a:pt x="814820" y="367555"/>
                </a:cubicBezTo>
                <a:lnTo>
                  <a:pt x="806732" y="465948"/>
                </a:lnTo>
                <a:cubicBezTo>
                  <a:pt x="804812" y="489945"/>
                  <a:pt x="798148" y="513321"/>
                  <a:pt x="787127" y="534719"/>
                </a:cubicBezTo>
                <a:cubicBezTo>
                  <a:pt x="764706" y="578081"/>
                  <a:pt x="726097" y="610837"/>
                  <a:pt x="679686" y="625873"/>
                </a:cubicBezTo>
                <a:cubicBezTo>
                  <a:pt x="656821" y="633241"/>
                  <a:pt x="632723" y="635994"/>
                  <a:pt x="608788" y="633970"/>
                </a:cubicBezTo>
                <a:lnTo>
                  <a:pt x="575575" y="631302"/>
                </a:lnTo>
                <a:cubicBezTo>
                  <a:pt x="569231" y="644955"/>
                  <a:pt x="562442" y="658544"/>
                  <a:pt x="555209" y="672069"/>
                </a:cubicBezTo>
                <a:lnTo>
                  <a:pt x="555209" y="672641"/>
                </a:lnTo>
                <a:cubicBezTo>
                  <a:pt x="544170" y="693405"/>
                  <a:pt x="532179" y="714075"/>
                  <a:pt x="519142" y="734458"/>
                </a:cubicBezTo>
                <a:lnTo>
                  <a:pt x="518666" y="735125"/>
                </a:lnTo>
                <a:cubicBezTo>
                  <a:pt x="488118" y="780750"/>
                  <a:pt x="363832" y="769510"/>
                  <a:pt x="306923" y="764462"/>
                </a:cubicBezTo>
                <a:lnTo>
                  <a:pt x="281704" y="762366"/>
                </a:lnTo>
                <a:cubicBezTo>
                  <a:pt x="224605" y="758080"/>
                  <a:pt x="98987" y="748650"/>
                  <a:pt x="77194" y="698073"/>
                </a:cubicBezTo>
                <a:lnTo>
                  <a:pt x="77194" y="697501"/>
                </a:lnTo>
                <a:cubicBezTo>
                  <a:pt x="67106" y="673974"/>
                  <a:pt x="58161" y="649876"/>
                  <a:pt x="50453" y="626635"/>
                </a:cubicBezTo>
                <a:lnTo>
                  <a:pt x="50453" y="626064"/>
                </a:lnTo>
                <a:cubicBezTo>
                  <a:pt x="-21778" y="405846"/>
                  <a:pt x="-175" y="186580"/>
                  <a:pt x="16764" y="84282"/>
                </a:cubicBezTo>
                <a:cubicBezTo>
                  <a:pt x="15505" y="81315"/>
                  <a:pt x="16101" y="77885"/>
                  <a:pt x="18287" y="75519"/>
                </a:cubicBezTo>
                <a:cubicBezTo>
                  <a:pt x="23330" y="46944"/>
                  <a:pt x="27803" y="28560"/>
                  <a:pt x="28469" y="25417"/>
                </a:cubicBezTo>
                <a:cubicBezTo>
                  <a:pt x="30944" y="10844"/>
                  <a:pt x="69866" y="2367"/>
                  <a:pt x="131343" y="366"/>
                </a:cubicBezTo>
                <a:cubicBezTo>
                  <a:pt x="206577" y="-1032"/>
                  <a:pt x="281832" y="1575"/>
                  <a:pt x="356790" y="8177"/>
                </a:cubicBezTo>
                <a:cubicBezTo>
                  <a:pt x="431838" y="13901"/>
                  <a:pt x="506523" y="23663"/>
                  <a:pt x="580523" y="37419"/>
                </a:cubicBezTo>
                <a:cubicBezTo>
                  <a:pt x="640763" y="49325"/>
                  <a:pt x="677782" y="64089"/>
                  <a:pt x="677878" y="78852"/>
                </a:cubicBezTo>
                <a:cubicBezTo>
                  <a:pt x="677878" y="82186"/>
                  <a:pt x="679591" y="100569"/>
                  <a:pt x="679781" y="130097"/>
                </a:cubicBezTo>
                <a:cubicBezTo>
                  <a:pt x="681445" y="132815"/>
                  <a:pt x="681445" y="136237"/>
                  <a:pt x="679781" y="138955"/>
                </a:cubicBezTo>
                <a:cubicBezTo>
                  <a:pt x="679781" y="156386"/>
                  <a:pt x="679781" y="177055"/>
                  <a:pt x="678163" y="200487"/>
                </a:cubicBezTo>
                <a:close/>
                <a:moveTo>
                  <a:pt x="530847" y="681309"/>
                </a:moveTo>
                <a:cubicBezTo>
                  <a:pt x="477650" y="692167"/>
                  <a:pt x="392096" y="691786"/>
                  <a:pt x="306447" y="683976"/>
                </a:cubicBezTo>
                <a:cubicBezTo>
                  <a:pt x="216040" y="675689"/>
                  <a:pt x="125157" y="659211"/>
                  <a:pt x="72055" y="638922"/>
                </a:cubicBezTo>
                <a:cubicBezTo>
                  <a:pt x="78241" y="656353"/>
                  <a:pt x="84902" y="673689"/>
                  <a:pt x="92325" y="690929"/>
                </a:cubicBezTo>
                <a:lnTo>
                  <a:pt x="92325" y="690929"/>
                </a:lnTo>
                <a:cubicBezTo>
                  <a:pt x="110026" y="732172"/>
                  <a:pt x="228412" y="741030"/>
                  <a:pt x="282656" y="745126"/>
                </a:cubicBezTo>
                <a:lnTo>
                  <a:pt x="295408" y="746079"/>
                </a:lnTo>
                <a:lnTo>
                  <a:pt x="308160" y="747222"/>
                </a:lnTo>
                <a:cubicBezTo>
                  <a:pt x="362024" y="752079"/>
                  <a:pt x="479458" y="762652"/>
                  <a:pt x="504391" y="725124"/>
                </a:cubicBezTo>
                <a:lnTo>
                  <a:pt x="504391" y="725124"/>
                </a:lnTo>
                <a:cubicBezTo>
                  <a:pt x="513717" y="710519"/>
                  <a:pt x="522473" y="695850"/>
                  <a:pt x="530657" y="681118"/>
                </a:cubicBezTo>
                <a:close/>
                <a:moveTo>
                  <a:pt x="64537" y="617586"/>
                </a:moveTo>
                <a:cubicBezTo>
                  <a:pt x="112596" y="639684"/>
                  <a:pt x="210140" y="658163"/>
                  <a:pt x="307684" y="667116"/>
                </a:cubicBezTo>
                <a:cubicBezTo>
                  <a:pt x="400376" y="675498"/>
                  <a:pt x="492591" y="675308"/>
                  <a:pt x="541506" y="661211"/>
                </a:cubicBezTo>
                <a:cubicBezTo>
                  <a:pt x="549309" y="646352"/>
                  <a:pt x="556637" y="631429"/>
                  <a:pt x="563489" y="616443"/>
                </a:cubicBezTo>
                <a:cubicBezTo>
                  <a:pt x="516763" y="634731"/>
                  <a:pt x="417315" y="636351"/>
                  <a:pt x="316820" y="627588"/>
                </a:cubicBezTo>
                <a:cubicBezTo>
                  <a:pt x="208808" y="618063"/>
                  <a:pt x="98892" y="596727"/>
                  <a:pt x="52261" y="571200"/>
                </a:cubicBezTo>
                <a:lnTo>
                  <a:pt x="50643" y="570247"/>
                </a:lnTo>
                <a:cubicBezTo>
                  <a:pt x="54830" y="585932"/>
                  <a:pt x="59462" y="601807"/>
                  <a:pt x="64537" y="617872"/>
                </a:cubicBezTo>
                <a:close/>
                <a:moveTo>
                  <a:pt x="575956" y="587678"/>
                </a:moveTo>
                <a:lnTo>
                  <a:pt x="575956" y="587678"/>
                </a:lnTo>
                <a:cubicBezTo>
                  <a:pt x="624867" y="466491"/>
                  <a:pt x="653205" y="337975"/>
                  <a:pt x="659796" y="207440"/>
                </a:cubicBezTo>
                <a:cubicBezTo>
                  <a:pt x="615640" y="231633"/>
                  <a:pt x="481932" y="232776"/>
                  <a:pt x="347654" y="220870"/>
                </a:cubicBezTo>
                <a:cubicBezTo>
                  <a:pt x="209188" y="208583"/>
                  <a:pt x="69010" y="182770"/>
                  <a:pt x="25139" y="154195"/>
                </a:cubicBezTo>
                <a:lnTo>
                  <a:pt x="23330" y="152957"/>
                </a:lnTo>
                <a:cubicBezTo>
                  <a:pt x="8391" y="283360"/>
                  <a:pt x="15274" y="415344"/>
                  <a:pt x="43696" y="543482"/>
                </a:cubicBezTo>
                <a:cubicBezTo>
                  <a:pt x="48171" y="549016"/>
                  <a:pt x="53830" y="553475"/>
                  <a:pt x="60255" y="556531"/>
                </a:cubicBezTo>
                <a:cubicBezTo>
                  <a:pt x="104887" y="581010"/>
                  <a:pt x="212519" y="601680"/>
                  <a:pt x="318057" y="610919"/>
                </a:cubicBezTo>
                <a:cubicBezTo>
                  <a:pt x="423596" y="620158"/>
                  <a:pt x="527421" y="618063"/>
                  <a:pt x="565487" y="597012"/>
                </a:cubicBezTo>
                <a:cubicBezTo>
                  <a:pt x="569811" y="594862"/>
                  <a:pt x="573464" y="591568"/>
                  <a:pt x="576051" y="587487"/>
                </a:cubicBezTo>
                <a:close/>
                <a:moveTo>
                  <a:pt x="659987" y="185437"/>
                </a:moveTo>
                <a:cubicBezTo>
                  <a:pt x="660308" y="184916"/>
                  <a:pt x="660691" y="184436"/>
                  <a:pt x="661129" y="184008"/>
                </a:cubicBezTo>
                <a:cubicBezTo>
                  <a:pt x="661129" y="172864"/>
                  <a:pt x="661795" y="162482"/>
                  <a:pt x="661890" y="152862"/>
                </a:cubicBezTo>
                <a:cubicBezTo>
                  <a:pt x="615164" y="175722"/>
                  <a:pt x="484121" y="176579"/>
                  <a:pt x="352412" y="164958"/>
                </a:cubicBezTo>
                <a:cubicBezTo>
                  <a:pt x="214708" y="152766"/>
                  <a:pt x="75386" y="126858"/>
                  <a:pt x="30658" y="98283"/>
                </a:cubicBezTo>
                <a:cubicBezTo>
                  <a:pt x="29135" y="108380"/>
                  <a:pt x="27518" y="119524"/>
                  <a:pt x="25995" y="131526"/>
                </a:cubicBezTo>
                <a:lnTo>
                  <a:pt x="25995" y="131526"/>
                </a:lnTo>
                <a:cubicBezTo>
                  <a:pt x="28315" y="134524"/>
                  <a:pt x="31191" y="137046"/>
                  <a:pt x="34465" y="138955"/>
                </a:cubicBezTo>
                <a:cubicBezTo>
                  <a:pt x="76052" y="166101"/>
                  <a:pt x="213090" y="191152"/>
                  <a:pt x="349177" y="203249"/>
                </a:cubicBezTo>
                <a:cubicBezTo>
                  <a:pt x="485263" y="215346"/>
                  <a:pt x="618685" y="214488"/>
                  <a:pt x="654657" y="190009"/>
                </a:cubicBezTo>
                <a:cubicBezTo>
                  <a:pt x="656701" y="188707"/>
                  <a:pt x="658478" y="187026"/>
                  <a:pt x="659891" y="185056"/>
                </a:cubicBezTo>
                <a:close/>
                <a:moveTo>
                  <a:pt x="33704" y="79805"/>
                </a:moveTo>
                <a:cubicBezTo>
                  <a:pt x="35226" y="81075"/>
                  <a:pt x="37034" y="82408"/>
                  <a:pt x="39128" y="83805"/>
                </a:cubicBezTo>
                <a:cubicBezTo>
                  <a:pt x="80715" y="110952"/>
                  <a:pt x="217753" y="136002"/>
                  <a:pt x="353840" y="148004"/>
                </a:cubicBezTo>
                <a:cubicBezTo>
                  <a:pt x="489926" y="160005"/>
                  <a:pt x="623348" y="159243"/>
                  <a:pt x="659320" y="134859"/>
                </a:cubicBezTo>
                <a:lnTo>
                  <a:pt x="661985" y="132859"/>
                </a:lnTo>
                <a:cubicBezTo>
                  <a:pt x="661985" y="116000"/>
                  <a:pt x="661319" y="102760"/>
                  <a:pt x="660938" y="93616"/>
                </a:cubicBezTo>
                <a:cubicBezTo>
                  <a:pt x="650478" y="97252"/>
                  <a:pt x="639665" y="99774"/>
                  <a:pt x="628677" y="101141"/>
                </a:cubicBezTo>
                <a:cubicBezTo>
                  <a:pt x="626944" y="102018"/>
                  <a:pt x="624966" y="102286"/>
                  <a:pt x="623062" y="101903"/>
                </a:cubicBezTo>
                <a:cubicBezTo>
                  <a:pt x="608978" y="103617"/>
                  <a:pt x="592514" y="104856"/>
                  <a:pt x="573957" y="105427"/>
                </a:cubicBezTo>
                <a:cubicBezTo>
                  <a:pt x="498723" y="106827"/>
                  <a:pt x="423468" y="104220"/>
                  <a:pt x="348510" y="97617"/>
                </a:cubicBezTo>
                <a:cubicBezTo>
                  <a:pt x="273564" y="92014"/>
                  <a:pt x="198974" y="82380"/>
                  <a:pt x="125062" y="68756"/>
                </a:cubicBezTo>
                <a:cubicBezTo>
                  <a:pt x="106886" y="65136"/>
                  <a:pt x="90803" y="61326"/>
                  <a:pt x="77479" y="57231"/>
                </a:cubicBezTo>
                <a:cubicBezTo>
                  <a:pt x="75538" y="57337"/>
                  <a:pt x="73621" y="56765"/>
                  <a:pt x="72055" y="55611"/>
                </a:cubicBezTo>
                <a:cubicBezTo>
                  <a:pt x="61448" y="52496"/>
                  <a:pt x="51207" y="48249"/>
                  <a:pt x="41507" y="42943"/>
                </a:cubicBezTo>
                <a:cubicBezTo>
                  <a:pt x="39604" y="51611"/>
                  <a:pt x="37034" y="64184"/>
                  <a:pt x="34274" y="80186"/>
                </a:cubicBezTo>
                <a:close/>
                <a:moveTo>
                  <a:pt x="75196" y="39990"/>
                </a:moveTo>
                <a:lnTo>
                  <a:pt x="75196" y="39990"/>
                </a:lnTo>
                <a:cubicBezTo>
                  <a:pt x="114517" y="36399"/>
                  <a:pt x="154017" y="35158"/>
                  <a:pt x="193486" y="36276"/>
                </a:cubicBezTo>
                <a:cubicBezTo>
                  <a:pt x="241069" y="37038"/>
                  <a:pt x="294932" y="39705"/>
                  <a:pt x="352507" y="44467"/>
                </a:cubicBezTo>
                <a:cubicBezTo>
                  <a:pt x="410082" y="49230"/>
                  <a:pt x="464136" y="55421"/>
                  <a:pt x="510672" y="62374"/>
                </a:cubicBezTo>
                <a:cubicBezTo>
                  <a:pt x="549801" y="67753"/>
                  <a:pt x="588572" y="75483"/>
                  <a:pt x="626774" y="85520"/>
                </a:cubicBezTo>
                <a:lnTo>
                  <a:pt x="626774" y="85520"/>
                </a:lnTo>
                <a:cubicBezTo>
                  <a:pt x="647330" y="83615"/>
                  <a:pt x="659130" y="81234"/>
                  <a:pt x="659320" y="78281"/>
                </a:cubicBezTo>
                <a:cubicBezTo>
                  <a:pt x="659320" y="73328"/>
                  <a:pt x="627726" y="64374"/>
                  <a:pt x="575670" y="53992"/>
                </a:cubicBezTo>
                <a:cubicBezTo>
                  <a:pt x="502251" y="40549"/>
                  <a:pt x="428172" y="31011"/>
                  <a:pt x="353744" y="25417"/>
                </a:cubicBezTo>
                <a:cubicBezTo>
                  <a:pt x="279423" y="18822"/>
                  <a:pt x="204801" y="16215"/>
                  <a:pt x="130201" y="17607"/>
                </a:cubicBezTo>
                <a:cubicBezTo>
                  <a:pt x="77099" y="19321"/>
                  <a:pt x="44552" y="22845"/>
                  <a:pt x="43696" y="27798"/>
                </a:cubicBezTo>
                <a:cubicBezTo>
                  <a:pt x="43696" y="30751"/>
                  <a:pt x="54545" y="35133"/>
                  <a:pt x="74529" y="40276"/>
                </a:cubicBezTo>
                <a:close/>
                <a:moveTo>
                  <a:pt x="582712" y="614824"/>
                </a:moveTo>
                <a:lnTo>
                  <a:pt x="609834" y="617015"/>
                </a:lnTo>
                <a:cubicBezTo>
                  <a:pt x="631583" y="618861"/>
                  <a:pt x="653482" y="616368"/>
                  <a:pt x="674261" y="609681"/>
                </a:cubicBezTo>
                <a:cubicBezTo>
                  <a:pt x="716358" y="596036"/>
                  <a:pt x="751355" y="566281"/>
                  <a:pt x="771615" y="526908"/>
                </a:cubicBezTo>
                <a:cubicBezTo>
                  <a:pt x="781605" y="507526"/>
                  <a:pt x="787654" y="486353"/>
                  <a:pt x="789411" y="464615"/>
                </a:cubicBezTo>
                <a:lnTo>
                  <a:pt x="797500" y="366126"/>
                </a:lnTo>
                <a:cubicBezTo>
                  <a:pt x="799070" y="348086"/>
                  <a:pt x="796998" y="329914"/>
                  <a:pt x="791410" y="312691"/>
                </a:cubicBezTo>
                <a:cubicBezTo>
                  <a:pt x="780117" y="277694"/>
                  <a:pt x="755451" y="248589"/>
                  <a:pt x="722796" y="231729"/>
                </a:cubicBezTo>
                <a:cubicBezTo>
                  <a:pt x="708262" y="224219"/>
                  <a:pt x="692501" y="219380"/>
                  <a:pt x="676260" y="217441"/>
                </a:cubicBezTo>
                <a:cubicBezTo>
                  <a:pt x="675023" y="236491"/>
                  <a:pt x="673215" y="257827"/>
                  <a:pt x="670740" y="280020"/>
                </a:cubicBezTo>
                <a:cubicBezTo>
                  <a:pt x="678935" y="281222"/>
                  <a:pt x="686876" y="283764"/>
                  <a:pt x="694246" y="287545"/>
                </a:cubicBezTo>
                <a:cubicBezTo>
                  <a:pt x="703054" y="292142"/>
                  <a:pt x="710877" y="298419"/>
                  <a:pt x="717276" y="306024"/>
                </a:cubicBezTo>
                <a:cubicBezTo>
                  <a:pt x="723711" y="313617"/>
                  <a:pt x="728622" y="322381"/>
                  <a:pt x="731741" y="331836"/>
                </a:cubicBezTo>
                <a:cubicBezTo>
                  <a:pt x="734773" y="341234"/>
                  <a:pt x="735906" y="351142"/>
                  <a:pt x="735072" y="360983"/>
                </a:cubicBezTo>
                <a:lnTo>
                  <a:pt x="727364" y="459281"/>
                </a:lnTo>
                <a:cubicBezTo>
                  <a:pt x="726265" y="472846"/>
                  <a:pt x="722480" y="486056"/>
                  <a:pt x="716229" y="498143"/>
                </a:cubicBezTo>
                <a:cubicBezTo>
                  <a:pt x="703607" y="522747"/>
                  <a:pt x="681731" y="541319"/>
                  <a:pt x="655419" y="549768"/>
                </a:cubicBezTo>
                <a:cubicBezTo>
                  <a:pt x="642473" y="553970"/>
                  <a:pt x="628822" y="555557"/>
                  <a:pt x="615259" y="554436"/>
                </a:cubicBezTo>
                <a:lnTo>
                  <a:pt x="607741" y="553864"/>
                </a:lnTo>
                <a:cubicBezTo>
                  <a:pt x="600223" y="574057"/>
                  <a:pt x="592039" y="594441"/>
                  <a:pt x="582998" y="614729"/>
                </a:cubicBezTo>
                <a:close/>
                <a:moveTo>
                  <a:pt x="668361" y="296880"/>
                </a:moveTo>
                <a:cubicBezTo>
                  <a:pt x="658267" y="378729"/>
                  <a:pt x="639673" y="459302"/>
                  <a:pt x="612880" y="537291"/>
                </a:cubicBezTo>
                <a:lnTo>
                  <a:pt x="615925" y="537291"/>
                </a:lnTo>
                <a:cubicBezTo>
                  <a:pt x="627232" y="538219"/>
                  <a:pt x="638612" y="536925"/>
                  <a:pt x="649423" y="533481"/>
                </a:cubicBezTo>
                <a:cubicBezTo>
                  <a:pt x="671415" y="526285"/>
                  <a:pt x="689723" y="510765"/>
                  <a:pt x="700432" y="490237"/>
                </a:cubicBezTo>
                <a:cubicBezTo>
                  <a:pt x="705729" y="480151"/>
                  <a:pt x="708964" y="469109"/>
                  <a:pt x="709948" y="457757"/>
                </a:cubicBezTo>
                <a:lnTo>
                  <a:pt x="718037" y="359364"/>
                </a:lnTo>
                <a:cubicBezTo>
                  <a:pt x="718699" y="351743"/>
                  <a:pt x="717825" y="344066"/>
                  <a:pt x="715468" y="336789"/>
                </a:cubicBezTo>
                <a:cubicBezTo>
                  <a:pt x="713102" y="329407"/>
                  <a:pt x="709284" y="322574"/>
                  <a:pt x="704238" y="316692"/>
                </a:cubicBezTo>
                <a:cubicBezTo>
                  <a:pt x="699259" y="310811"/>
                  <a:pt x="693182" y="305958"/>
                  <a:pt x="686347" y="302404"/>
                </a:cubicBezTo>
                <a:cubicBezTo>
                  <a:pt x="680899" y="299846"/>
                  <a:pt x="675089" y="298144"/>
                  <a:pt x="669122" y="297356"/>
                </a:cubicBezTo>
                <a:close/>
              </a:path>
            </a:pathLst>
          </a:custGeom>
          <a:solidFill>
            <a:schemeClr val="accent2"/>
          </a:solidFill>
          <a:ln w="9512" cap="flat">
            <a:noFill/>
            <a:prstDash val="solid"/>
            <a:miter/>
          </a:ln>
        </p:spPr>
        <p:txBody>
          <a:bodyPr rtlCol="0" anchor="ctr"/>
          <a:lstStyle/>
          <a:p>
            <a:endParaRPr lang="en-US"/>
          </a:p>
        </p:txBody>
      </p:sp>
      <p:sp>
        <p:nvSpPr>
          <p:cNvPr id="21" name="Forma libre 20">
            <a:extLst>
              <a:ext uri="{FF2B5EF4-FFF2-40B4-BE49-F238E27FC236}">
                <a16:creationId xmlns:a16="http://schemas.microsoft.com/office/drawing/2014/main" id="{7D5090D5-D9AA-4A45-BE0F-DBC3D33450AD}"/>
              </a:ext>
            </a:extLst>
          </p:cNvPr>
          <p:cNvSpPr/>
          <p:nvPr/>
        </p:nvSpPr>
        <p:spPr>
          <a:xfrm>
            <a:off x="1783565" y="334890"/>
            <a:ext cx="1024810" cy="1175253"/>
          </a:xfrm>
          <a:custGeom>
            <a:avLst/>
            <a:gdLst>
              <a:gd name="connsiteX0" fmla="*/ 342521 w 600005"/>
              <a:gd name="connsiteY0" fmla="*/ 374190 h 688086"/>
              <a:gd name="connsiteX1" fmla="*/ 524001 w 600005"/>
              <a:gd name="connsiteY1" fmla="*/ 276940 h 688086"/>
              <a:gd name="connsiteX2" fmla="*/ 575295 w 600005"/>
              <a:gd name="connsiteY2" fmla="*/ 179023 h 688086"/>
              <a:gd name="connsiteX3" fmla="*/ 577674 w 600005"/>
              <a:gd name="connsiteY3" fmla="*/ 78153 h 688086"/>
              <a:gd name="connsiteX4" fmla="*/ 534088 w 600005"/>
              <a:gd name="connsiteY4" fmla="*/ 18051 h 688086"/>
              <a:gd name="connsiteX5" fmla="*/ 503921 w 600005"/>
              <a:gd name="connsiteY5" fmla="*/ 25194 h 688086"/>
              <a:gd name="connsiteX6" fmla="*/ 497355 w 600005"/>
              <a:gd name="connsiteY6" fmla="*/ 45387 h 688086"/>
              <a:gd name="connsiteX7" fmla="*/ 535421 w 600005"/>
              <a:gd name="connsiteY7" fmla="*/ 62913 h 688086"/>
              <a:gd name="connsiteX8" fmla="*/ 542749 w 600005"/>
              <a:gd name="connsiteY8" fmla="*/ 70533 h 688086"/>
              <a:gd name="connsiteX9" fmla="*/ 415608 w 600005"/>
              <a:gd name="connsiteY9" fmla="*/ 175880 h 688086"/>
              <a:gd name="connsiteX10" fmla="*/ 259061 w 600005"/>
              <a:gd name="connsiteY10" fmla="*/ 306849 h 688086"/>
              <a:gd name="connsiteX11" fmla="*/ 258490 w 600005"/>
              <a:gd name="connsiteY11" fmla="*/ 310087 h 688086"/>
              <a:gd name="connsiteX12" fmla="*/ 304645 w 600005"/>
              <a:gd name="connsiteY12" fmla="*/ 349902 h 688086"/>
              <a:gd name="connsiteX13" fmla="*/ 307756 w 600005"/>
              <a:gd name="connsiteY13" fmla="*/ 357651 h 688086"/>
              <a:gd name="connsiteX14" fmla="*/ 300014 w 600005"/>
              <a:gd name="connsiteY14" fmla="*/ 360765 h 688086"/>
              <a:gd name="connsiteX15" fmla="*/ 299601 w 600005"/>
              <a:gd name="connsiteY15" fmla="*/ 360570 h 688086"/>
              <a:gd name="connsiteX16" fmla="*/ 248212 w 600005"/>
              <a:gd name="connsiteY16" fmla="*/ 316088 h 688086"/>
              <a:gd name="connsiteX17" fmla="*/ 152476 w 600005"/>
              <a:gd name="connsiteY17" fmla="*/ 493062 h 688086"/>
              <a:gd name="connsiteX18" fmla="*/ 72156 w 600005"/>
              <a:gd name="connsiteY18" fmla="*/ 637652 h 688086"/>
              <a:gd name="connsiteX19" fmla="*/ 63877 w 600005"/>
              <a:gd name="connsiteY19" fmla="*/ 631842 h 688086"/>
              <a:gd name="connsiteX20" fmla="*/ 39609 w 600005"/>
              <a:gd name="connsiteY20" fmla="*/ 598123 h 688086"/>
              <a:gd name="connsiteX21" fmla="*/ 20576 w 600005"/>
              <a:gd name="connsiteY21" fmla="*/ 608315 h 688086"/>
              <a:gd name="connsiteX22" fmla="*/ 19244 w 600005"/>
              <a:gd name="connsiteY22" fmla="*/ 639271 h 688086"/>
              <a:gd name="connsiteX23" fmla="*/ 86336 w 600005"/>
              <a:gd name="connsiteY23" fmla="*/ 670989 h 688086"/>
              <a:gd name="connsiteX24" fmla="*/ 184927 w 600005"/>
              <a:gd name="connsiteY24" fmla="*/ 649844 h 688086"/>
              <a:gd name="connsiteX25" fmla="*/ 271527 w 600005"/>
              <a:gd name="connsiteY25" fmla="*/ 581169 h 688086"/>
              <a:gd name="connsiteX26" fmla="*/ 333956 w 600005"/>
              <a:gd name="connsiteY26" fmla="*/ 384954 h 688086"/>
              <a:gd name="connsiteX27" fmla="*/ 340418 w 600005"/>
              <a:gd name="connsiteY27" fmla="*/ 374859 h 688086"/>
              <a:gd name="connsiteX28" fmla="*/ 340427 w 600005"/>
              <a:gd name="connsiteY28" fmla="*/ 374857 h 688086"/>
              <a:gd name="connsiteX29" fmla="*/ 342521 w 600005"/>
              <a:gd name="connsiteY29" fmla="*/ 374857 h 688086"/>
              <a:gd name="connsiteX30" fmla="*/ 537134 w 600005"/>
              <a:gd name="connsiteY30" fmla="*/ 287799 h 688086"/>
              <a:gd name="connsiteX31" fmla="*/ 352037 w 600005"/>
              <a:gd name="connsiteY31" fmla="*/ 390859 h 688086"/>
              <a:gd name="connsiteX32" fmla="*/ 285421 w 600005"/>
              <a:gd name="connsiteY32" fmla="*/ 592027 h 688086"/>
              <a:gd name="connsiteX33" fmla="*/ 193206 w 600005"/>
              <a:gd name="connsiteY33" fmla="*/ 665179 h 688086"/>
              <a:gd name="connsiteX34" fmla="*/ 86050 w 600005"/>
              <a:gd name="connsiteY34" fmla="*/ 687849 h 688086"/>
              <a:gd name="connsiteX35" fmla="*/ 4779 w 600005"/>
              <a:gd name="connsiteY35" fmla="*/ 646510 h 688086"/>
              <a:gd name="connsiteX36" fmla="*/ 6968 w 600005"/>
              <a:gd name="connsiteY36" fmla="*/ 599552 h 688086"/>
              <a:gd name="connsiteX37" fmla="*/ 44463 w 600005"/>
              <a:gd name="connsiteY37" fmla="*/ 581645 h 688086"/>
              <a:gd name="connsiteX38" fmla="*/ 78247 w 600005"/>
              <a:gd name="connsiteY38" fmla="*/ 620316 h 688086"/>
              <a:gd name="connsiteX39" fmla="*/ 136012 w 600005"/>
              <a:gd name="connsiteY39" fmla="*/ 492110 h 688086"/>
              <a:gd name="connsiteX40" fmla="*/ 242502 w 600005"/>
              <a:gd name="connsiteY40" fmla="*/ 299991 h 688086"/>
              <a:gd name="connsiteX41" fmla="*/ 411325 w 600005"/>
              <a:gd name="connsiteY41" fmla="*/ 159402 h 688086"/>
              <a:gd name="connsiteX42" fmla="*/ 526285 w 600005"/>
              <a:gd name="connsiteY42" fmla="*/ 78725 h 688086"/>
              <a:gd name="connsiteX43" fmla="*/ 482128 w 600005"/>
              <a:gd name="connsiteY43" fmla="*/ 52722 h 688086"/>
              <a:gd name="connsiteX44" fmla="*/ 492787 w 600005"/>
              <a:gd name="connsiteY44" fmla="*/ 12431 h 688086"/>
              <a:gd name="connsiteX45" fmla="*/ 538371 w 600005"/>
              <a:gd name="connsiteY45" fmla="*/ 1572 h 688086"/>
              <a:gd name="connsiteX46" fmla="*/ 594138 w 600005"/>
              <a:gd name="connsiteY46" fmla="*/ 73867 h 688086"/>
              <a:gd name="connsiteX47" fmla="*/ 591759 w 600005"/>
              <a:gd name="connsiteY47" fmla="*/ 183405 h 688086"/>
              <a:gd name="connsiteX48" fmla="*/ 537134 w 600005"/>
              <a:gd name="connsiteY48" fmla="*/ 287799 h 688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600005" h="688086">
                <a:moveTo>
                  <a:pt x="342521" y="374190"/>
                </a:moveTo>
                <a:cubicBezTo>
                  <a:pt x="346994" y="374190"/>
                  <a:pt x="442730" y="375238"/>
                  <a:pt x="524001" y="276940"/>
                </a:cubicBezTo>
                <a:cubicBezTo>
                  <a:pt x="547961" y="248390"/>
                  <a:pt x="565461" y="214986"/>
                  <a:pt x="575295" y="179023"/>
                </a:cubicBezTo>
                <a:cubicBezTo>
                  <a:pt x="584717" y="146160"/>
                  <a:pt x="585536" y="111425"/>
                  <a:pt x="577674" y="78153"/>
                </a:cubicBezTo>
                <a:cubicBezTo>
                  <a:pt x="567396" y="39006"/>
                  <a:pt x="550267" y="22146"/>
                  <a:pt x="534088" y="18051"/>
                </a:cubicBezTo>
                <a:cubicBezTo>
                  <a:pt x="523471" y="15266"/>
                  <a:pt x="512166" y="17943"/>
                  <a:pt x="503921" y="25194"/>
                </a:cubicBezTo>
                <a:cubicBezTo>
                  <a:pt x="497471" y="29701"/>
                  <a:pt x="494790" y="37944"/>
                  <a:pt x="497355" y="45387"/>
                </a:cubicBezTo>
                <a:cubicBezTo>
                  <a:pt x="501066" y="53103"/>
                  <a:pt x="512296" y="59961"/>
                  <a:pt x="535421" y="62913"/>
                </a:cubicBezTo>
                <a:cubicBezTo>
                  <a:pt x="539324" y="63463"/>
                  <a:pt x="542349" y="66608"/>
                  <a:pt x="542749" y="70533"/>
                </a:cubicBezTo>
                <a:cubicBezTo>
                  <a:pt x="553502" y="142257"/>
                  <a:pt x="487933" y="158259"/>
                  <a:pt x="415608" y="175880"/>
                </a:cubicBezTo>
                <a:cubicBezTo>
                  <a:pt x="340046" y="194454"/>
                  <a:pt x="256777" y="214551"/>
                  <a:pt x="259061" y="306849"/>
                </a:cubicBezTo>
                <a:cubicBezTo>
                  <a:pt x="259059" y="307953"/>
                  <a:pt x="258866" y="309049"/>
                  <a:pt x="258490" y="310087"/>
                </a:cubicBezTo>
                <a:cubicBezTo>
                  <a:pt x="269238" y="327947"/>
                  <a:pt x="285411" y="341898"/>
                  <a:pt x="304645" y="349902"/>
                </a:cubicBezTo>
                <a:cubicBezTo>
                  <a:pt x="307642" y="351182"/>
                  <a:pt x="309035" y="354651"/>
                  <a:pt x="307756" y="357651"/>
                </a:cubicBezTo>
                <a:cubicBezTo>
                  <a:pt x="306477" y="360651"/>
                  <a:pt x="303011" y="362045"/>
                  <a:pt x="300014" y="360765"/>
                </a:cubicBezTo>
                <a:cubicBezTo>
                  <a:pt x="299874" y="360705"/>
                  <a:pt x="299736" y="360640"/>
                  <a:pt x="299601" y="360570"/>
                </a:cubicBezTo>
                <a:cubicBezTo>
                  <a:pt x="278246" y="351485"/>
                  <a:pt x="260274" y="335928"/>
                  <a:pt x="248212" y="316088"/>
                </a:cubicBezTo>
                <a:cubicBezTo>
                  <a:pt x="160755" y="332376"/>
                  <a:pt x="156377" y="416767"/>
                  <a:pt x="152476" y="493062"/>
                </a:cubicBezTo>
                <a:cubicBezTo>
                  <a:pt x="148574" y="567643"/>
                  <a:pt x="145148" y="635175"/>
                  <a:pt x="72156" y="637652"/>
                </a:cubicBezTo>
                <a:cubicBezTo>
                  <a:pt x="68398" y="637823"/>
                  <a:pt x="64997" y="635436"/>
                  <a:pt x="63877" y="631842"/>
                </a:cubicBezTo>
                <a:cubicBezTo>
                  <a:pt x="56739" y="610125"/>
                  <a:pt x="47889" y="600219"/>
                  <a:pt x="39609" y="598123"/>
                </a:cubicBezTo>
                <a:cubicBezTo>
                  <a:pt x="31690" y="596808"/>
                  <a:pt x="23878" y="600991"/>
                  <a:pt x="20576" y="608315"/>
                </a:cubicBezTo>
                <a:cubicBezTo>
                  <a:pt x="15061" y="617783"/>
                  <a:pt x="14562" y="629363"/>
                  <a:pt x="19244" y="639271"/>
                </a:cubicBezTo>
                <a:cubicBezTo>
                  <a:pt x="26286" y="654416"/>
                  <a:pt x="46081" y="667846"/>
                  <a:pt x="86336" y="670989"/>
                </a:cubicBezTo>
                <a:cubicBezTo>
                  <a:pt x="120465" y="672491"/>
                  <a:pt x="154409" y="665211"/>
                  <a:pt x="184927" y="649844"/>
                </a:cubicBezTo>
                <a:cubicBezTo>
                  <a:pt x="218405" y="633472"/>
                  <a:pt x="247948" y="610045"/>
                  <a:pt x="271527" y="581169"/>
                </a:cubicBezTo>
                <a:cubicBezTo>
                  <a:pt x="355368" y="480775"/>
                  <a:pt x="333956" y="384954"/>
                  <a:pt x="333956" y="384954"/>
                </a:cubicBezTo>
                <a:cubicBezTo>
                  <a:pt x="332955" y="380380"/>
                  <a:pt x="335848" y="375861"/>
                  <a:pt x="340418" y="374859"/>
                </a:cubicBezTo>
                <a:cubicBezTo>
                  <a:pt x="340421" y="374859"/>
                  <a:pt x="340424" y="374858"/>
                  <a:pt x="340427" y="374857"/>
                </a:cubicBezTo>
                <a:lnTo>
                  <a:pt x="342521" y="374857"/>
                </a:lnTo>
                <a:close/>
                <a:moveTo>
                  <a:pt x="537134" y="287799"/>
                </a:moveTo>
                <a:cubicBezTo>
                  <a:pt x="464808" y="375143"/>
                  <a:pt x="380492" y="388764"/>
                  <a:pt x="352037" y="390859"/>
                </a:cubicBezTo>
                <a:cubicBezTo>
                  <a:pt x="355273" y="419434"/>
                  <a:pt x="357652" y="504683"/>
                  <a:pt x="285421" y="592027"/>
                </a:cubicBezTo>
                <a:cubicBezTo>
                  <a:pt x="260294" y="622762"/>
                  <a:pt x="228841" y="647714"/>
                  <a:pt x="193206" y="665179"/>
                </a:cubicBezTo>
                <a:cubicBezTo>
                  <a:pt x="160012" y="681783"/>
                  <a:pt x="123118" y="689588"/>
                  <a:pt x="86050" y="687849"/>
                </a:cubicBezTo>
                <a:cubicBezTo>
                  <a:pt x="38467" y="684515"/>
                  <a:pt x="14105" y="666513"/>
                  <a:pt x="4779" y="646510"/>
                </a:cubicBezTo>
                <a:cubicBezTo>
                  <a:pt x="-2278" y="631455"/>
                  <a:pt x="-1459" y="613884"/>
                  <a:pt x="6968" y="599552"/>
                </a:cubicBezTo>
                <a:cubicBezTo>
                  <a:pt x="13914" y="585713"/>
                  <a:pt x="29345" y="578344"/>
                  <a:pt x="44463" y="581645"/>
                </a:cubicBezTo>
                <a:cubicBezTo>
                  <a:pt x="56739" y="584883"/>
                  <a:pt x="69206" y="596409"/>
                  <a:pt x="78247" y="620316"/>
                </a:cubicBezTo>
                <a:cubicBezTo>
                  <a:pt x="129731" y="614316"/>
                  <a:pt x="132681" y="556118"/>
                  <a:pt x="136012" y="492110"/>
                </a:cubicBezTo>
                <a:cubicBezTo>
                  <a:pt x="140199" y="410290"/>
                  <a:pt x="144862" y="319803"/>
                  <a:pt x="242502" y="299991"/>
                </a:cubicBezTo>
                <a:cubicBezTo>
                  <a:pt x="243834" y="200264"/>
                  <a:pt x="331672" y="178833"/>
                  <a:pt x="411325" y="159402"/>
                </a:cubicBezTo>
                <a:cubicBezTo>
                  <a:pt x="473468" y="144257"/>
                  <a:pt x="530092" y="130827"/>
                  <a:pt x="526285" y="78725"/>
                </a:cubicBezTo>
                <a:cubicBezTo>
                  <a:pt x="501256" y="74248"/>
                  <a:pt x="487648" y="64152"/>
                  <a:pt x="482128" y="52722"/>
                </a:cubicBezTo>
                <a:cubicBezTo>
                  <a:pt x="476042" y="38433"/>
                  <a:pt x="480433" y="21833"/>
                  <a:pt x="492787" y="12431"/>
                </a:cubicBezTo>
                <a:cubicBezTo>
                  <a:pt x="505270" y="1523"/>
                  <a:pt x="522317" y="-2538"/>
                  <a:pt x="538371" y="1572"/>
                </a:cubicBezTo>
                <a:cubicBezTo>
                  <a:pt x="559783" y="7097"/>
                  <a:pt x="581957" y="27480"/>
                  <a:pt x="594138" y="73867"/>
                </a:cubicBezTo>
                <a:cubicBezTo>
                  <a:pt x="602716" y="109983"/>
                  <a:pt x="601896" y="147696"/>
                  <a:pt x="591759" y="183405"/>
                </a:cubicBezTo>
                <a:cubicBezTo>
                  <a:pt x="581288" y="221739"/>
                  <a:pt x="562653" y="257352"/>
                  <a:pt x="537134" y="287799"/>
                </a:cubicBezTo>
                <a:close/>
              </a:path>
            </a:pathLst>
          </a:custGeom>
          <a:solidFill>
            <a:schemeClr val="accent2"/>
          </a:solidFill>
          <a:ln w="9512" cap="flat">
            <a:noFill/>
            <a:prstDash val="solid"/>
            <a:miter/>
          </a:ln>
        </p:spPr>
        <p:txBody>
          <a:bodyPr rtlCol="0" anchor="ctr"/>
          <a:lstStyle/>
          <a:p>
            <a:endParaRPr lang="en-US"/>
          </a:p>
        </p:txBody>
      </p:sp>
      <p:sp>
        <p:nvSpPr>
          <p:cNvPr id="22" name="Forma libre 21">
            <a:extLst>
              <a:ext uri="{FF2B5EF4-FFF2-40B4-BE49-F238E27FC236}">
                <a16:creationId xmlns:a16="http://schemas.microsoft.com/office/drawing/2014/main" id="{3C71FBA1-42BD-A949-9D28-97FF485AB917}"/>
              </a:ext>
            </a:extLst>
          </p:cNvPr>
          <p:cNvSpPr/>
          <p:nvPr/>
        </p:nvSpPr>
        <p:spPr>
          <a:xfrm>
            <a:off x="1032739" y="2358778"/>
            <a:ext cx="1291945" cy="775423"/>
          </a:xfrm>
          <a:custGeom>
            <a:avLst/>
            <a:gdLst>
              <a:gd name="connsiteX0" fmla="*/ 451224 w 756407"/>
              <a:gd name="connsiteY0" fmla="*/ 335580 h 453994"/>
              <a:gd name="connsiteX1" fmla="*/ 540775 w 756407"/>
              <a:gd name="connsiteY1" fmla="*/ 153843 h 453994"/>
              <a:gd name="connsiteX2" fmla="*/ 599682 w 756407"/>
              <a:gd name="connsiteY2" fmla="*/ 168321 h 453994"/>
              <a:gd name="connsiteX3" fmla="*/ 601681 w 756407"/>
              <a:gd name="connsiteY3" fmla="*/ 168892 h 453994"/>
              <a:gd name="connsiteX4" fmla="*/ 690851 w 756407"/>
              <a:gd name="connsiteY4" fmla="*/ 218232 h 453994"/>
              <a:gd name="connsiteX5" fmla="*/ 612149 w 756407"/>
              <a:gd name="connsiteY5" fmla="*/ 432925 h 453994"/>
              <a:gd name="connsiteX6" fmla="*/ 551624 w 756407"/>
              <a:gd name="connsiteY6" fmla="*/ 426258 h 453994"/>
              <a:gd name="connsiteX7" fmla="*/ 549054 w 756407"/>
              <a:gd name="connsiteY7" fmla="*/ 425305 h 453994"/>
              <a:gd name="connsiteX8" fmla="*/ 451224 w 756407"/>
              <a:gd name="connsiteY8" fmla="*/ 335580 h 453994"/>
              <a:gd name="connsiteX9" fmla="*/ 743192 w 756407"/>
              <a:gd name="connsiteY9" fmla="*/ 295384 h 453994"/>
              <a:gd name="connsiteX10" fmla="*/ 702937 w 756407"/>
              <a:gd name="connsiteY10" fmla="*/ 203278 h 453994"/>
              <a:gd name="connsiteX11" fmla="*/ 605582 w 756407"/>
              <a:gd name="connsiteY11" fmla="*/ 149557 h 453994"/>
              <a:gd name="connsiteX12" fmla="*/ 605583 w 756407"/>
              <a:gd name="connsiteY12" fmla="*/ 149557 h 453994"/>
              <a:gd name="connsiteX13" fmla="*/ 542202 w 756407"/>
              <a:gd name="connsiteY13" fmla="*/ 133936 h 453994"/>
              <a:gd name="connsiteX14" fmla="*/ 459980 w 756407"/>
              <a:gd name="connsiteY14" fmla="*/ 144699 h 453994"/>
              <a:gd name="connsiteX15" fmla="*/ 427623 w 756407"/>
              <a:gd name="connsiteY15" fmla="*/ 178227 h 453994"/>
              <a:gd name="connsiteX16" fmla="*/ 347113 w 756407"/>
              <a:gd name="connsiteY16" fmla="*/ 150985 h 453994"/>
              <a:gd name="connsiteX17" fmla="*/ 342355 w 756407"/>
              <a:gd name="connsiteY17" fmla="*/ 104218 h 453994"/>
              <a:gd name="connsiteX18" fmla="*/ 284019 w 756407"/>
              <a:gd name="connsiteY18" fmla="*/ 45067 h 453994"/>
              <a:gd name="connsiteX19" fmla="*/ 224541 w 756407"/>
              <a:gd name="connsiteY19" fmla="*/ 18302 h 453994"/>
              <a:gd name="connsiteX20" fmla="*/ 114720 w 756407"/>
              <a:gd name="connsiteY20" fmla="*/ 109 h 453994"/>
              <a:gd name="connsiteX21" fmla="*/ 26406 w 756407"/>
              <a:gd name="connsiteY21" fmla="*/ 47734 h 453994"/>
              <a:gd name="connsiteX22" fmla="*/ 21648 w 756407"/>
              <a:gd name="connsiteY22" fmla="*/ 57259 h 453994"/>
              <a:gd name="connsiteX23" fmla="*/ 15843 w 756407"/>
              <a:gd name="connsiteY23" fmla="*/ 55259 h 453994"/>
              <a:gd name="connsiteX24" fmla="*/ 2555 w 756407"/>
              <a:gd name="connsiteY24" fmla="*/ 57395 h 453994"/>
              <a:gd name="connsiteX25" fmla="*/ 4689 w 756407"/>
              <a:gd name="connsiteY25" fmla="*/ 70695 h 453994"/>
              <a:gd name="connsiteX26" fmla="*/ 10038 w 756407"/>
              <a:gd name="connsiteY26" fmla="*/ 72499 h 453994"/>
              <a:gd name="connsiteX27" fmla="*/ 15557 w 756407"/>
              <a:gd name="connsiteY27" fmla="*/ 74309 h 453994"/>
              <a:gd name="connsiteX28" fmla="*/ 3186 w 756407"/>
              <a:gd name="connsiteY28" fmla="*/ 194324 h 453994"/>
              <a:gd name="connsiteX29" fmla="*/ 91404 w 756407"/>
              <a:gd name="connsiteY29" fmla="*/ 288812 h 453994"/>
              <a:gd name="connsiteX30" fmla="*/ 94069 w 756407"/>
              <a:gd name="connsiteY30" fmla="*/ 289765 h 453994"/>
              <a:gd name="connsiteX31" fmla="*/ 241099 w 756407"/>
              <a:gd name="connsiteY31" fmla="*/ 278525 h 453994"/>
              <a:gd name="connsiteX32" fmla="*/ 342355 w 756407"/>
              <a:gd name="connsiteY32" fmla="*/ 170416 h 453994"/>
              <a:gd name="connsiteX33" fmla="*/ 419154 w 756407"/>
              <a:gd name="connsiteY33" fmla="*/ 196420 h 453994"/>
              <a:gd name="connsiteX34" fmla="*/ 432286 w 756407"/>
              <a:gd name="connsiteY34" fmla="*/ 344343 h 453994"/>
              <a:gd name="connsiteX35" fmla="*/ 541251 w 756407"/>
              <a:gd name="connsiteY35" fmla="*/ 443784 h 453994"/>
              <a:gd name="connsiteX36" fmla="*/ 543915 w 756407"/>
              <a:gd name="connsiteY36" fmla="*/ 444641 h 453994"/>
              <a:gd name="connsiteX37" fmla="*/ 671532 w 756407"/>
              <a:gd name="connsiteY37" fmla="*/ 424543 h 453994"/>
              <a:gd name="connsiteX38" fmla="*/ 735674 w 756407"/>
              <a:gd name="connsiteY38" fmla="*/ 322340 h 453994"/>
              <a:gd name="connsiteX39" fmla="*/ 741193 w 756407"/>
              <a:gd name="connsiteY39" fmla="*/ 324245 h 453994"/>
              <a:gd name="connsiteX40" fmla="*/ 754516 w 756407"/>
              <a:gd name="connsiteY40" fmla="*/ 322339 h 453994"/>
              <a:gd name="connsiteX41" fmla="*/ 752612 w 756407"/>
              <a:gd name="connsiteY41" fmla="*/ 309004 h 453994"/>
              <a:gd name="connsiteX42" fmla="*/ 746998 w 756407"/>
              <a:gd name="connsiteY42" fmla="*/ 307100 h 453994"/>
              <a:gd name="connsiteX43" fmla="*/ 741288 w 756407"/>
              <a:gd name="connsiteY43" fmla="*/ 305100 h 453994"/>
              <a:gd name="connsiteX44" fmla="*/ 743192 w 756407"/>
              <a:gd name="connsiteY44" fmla="*/ 295003 h 453994"/>
              <a:gd name="connsiteX45" fmla="*/ 272789 w 756407"/>
              <a:gd name="connsiteY45" fmla="*/ 61546 h 453994"/>
              <a:gd name="connsiteX46" fmla="*/ 231583 w 756407"/>
              <a:gd name="connsiteY46" fmla="*/ 259856 h 453994"/>
              <a:gd name="connsiteX47" fmla="*/ 99113 w 756407"/>
              <a:gd name="connsiteY47" fmla="*/ 270429 h 453994"/>
              <a:gd name="connsiteX48" fmla="*/ 96448 w 756407"/>
              <a:gd name="connsiteY48" fmla="*/ 269476 h 453994"/>
              <a:gd name="connsiteX49" fmla="*/ 44678 w 756407"/>
              <a:gd name="connsiteY49" fmla="*/ 237472 h 453994"/>
              <a:gd name="connsiteX50" fmla="*/ 114625 w 756407"/>
              <a:gd name="connsiteY50" fmla="*/ 19921 h 453994"/>
              <a:gd name="connsiteX51" fmla="*/ 215309 w 756407"/>
              <a:gd name="connsiteY51" fmla="*/ 35923 h 453994"/>
              <a:gd name="connsiteX52" fmla="*/ 217213 w 756407"/>
              <a:gd name="connsiteY52" fmla="*/ 36590 h 453994"/>
              <a:gd name="connsiteX53" fmla="*/ 272789 w 756407"/>
              <a:gd name="connsiteY53" fmla="*/ 61546 h 453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756407" h="453994">
                <a:moveTo>
                  <a:pt x="451224" y="335580"/>
                </a:moveTo>
                <a:cubicBezTo>
                  <a:pt x="408114" y="251855"/>
                  <a:pt x="423626" y="137936"/>
                  <a:pt x="540775" y="153843"/>
                </a:cubicBezTo>
                <a:cubicBezTo>
                  <a:pt x="560839" y="156716"/>
                  <a:pt x="580571" y="161566"/>
                  <a:pt x="599682" y="168321"/>
                </a:cubicBezTo>
                <a:lnTo>
                  <a:pt x="601681" y="168892"/>
                </a:lnTo>
                <a:cubicBezTo>
                  <a:pt x="634235" y="179591"/>
                  <a:pt x="664485" y="196329"/>
                  <a:pt x="690851" y="218232"/>
                </a:cubicBezTo>
                <a:cubicBezTo>
                  <a:pt x="757466" y="277096"/>
                  <a:pt x="689423" y="419495"/>
                  <a:pt x="612149" y="432925"/>
                </a:cubicBezTo>
                <a:cubicBezTo>
                  <a:pt x="591735" y="435855"/>
                  <a:pt x="570913" y="433561"/>
                  <a:pt x="551624" y="426258"/>
                </a:cubicBezTo>
                <a:lnTo>
                  <a:pt x="549054" y="425305"/>
                </a:lnTo>
                <a:cubicBezTo>
                  <a:pt x="506496" y="408510"/>
                  <a:pt x="471649" y="376551"/>
                  <a:pt x="451224" y="335580"/>
                </a:cubicBezTo>
                <a:close/>
                <a:moveTo>
                  <a:pt x="743192" y="295384"/>
                </a:moveTo>
                <a:cubicBezTo>
                  <a:pt x="748140" y="259189"/>
                  <a:pt x="730820" y="228233"/>
                  <a:pt x="702937" y="203278"/>
                </a:cubicBezTo>
                <a:cubicBezTo>
                  <a:pt x="674230" y="179284"/>
                  <a:pt x="641178" y="161045"/>
                  <a:pt x="605582" y="149557"/>
                </a:cubicBezTo>
                <a:lnTo>
                  <a:pt x="605583" y="149557"/>
                </a:lnTo>
                <a:cubicBezTo>
                  <a:pt x="585012" y="142306"/>
                  <a:pt x="563785" y="137075"/>
                  <a:pt x="542202" y="133936"/>
                </a:cubicBezTo>
                <a:cubicBezTo>
                  <a:pt x="506135" y="129078"/>
                  <a:pt x="479679" y="133364"/>
                  <a:pt x="459980" y="144699"/>
                </a:cubicBezTo>
                <a:cubicBezTo>
                  <a:pt x="446307" y="152669"/>
                  <a:pt x="435108" y="164274"/>
                  <a:pt x="427623" y="178227"/>
                </a:cubicBezTo>
                <a:cubicBezTo>
                  <a:pt x="403361" y="162809"/>
                  <a:pt x="375746" y="153466"/>
                  <a:pt x="347113" y="150985"/>
                </a:cubicBezTo>
                <a:cubicBezTo>
                  <a:pt x="349912" y="135257"/>
                  <a:pt x="348264" y="119059"/>
                  <a:pt x="342355" y="104218"/>
                </a:cubicBezTo>
                <a:cubicBezTo>
                  <a:pt x="333695" y="83072"/>
                  <a:pt x="315519" y="63451"/>
                  <a:pt x="284019" y="45067"/>
                </a:cubicBezTo>
                <a:cubicBezTo>
                  <a:pt x="265103" y="34243"/>
                  <a:pt x="245184" y="25279"/>
                  <a:pt x="224541" y="18302"/>
                </a:cubicBezTo>
                <a:cubicBezTo>
                  <a:pt x="189434" y="5261"/>
                  <a:pt x="152152" y="-915"/>
                  <a:pt x="114720" y="109"/>
                </a:cubicBezTo>
                <a:cubicBezTo>
                  <a:pt x="77415" y="2586"/>
                  <a:pt x="44773" y="16302"/>
                  <a:pt x="26406" y="47734"/>
                </a:cubicBezTo>
                <a:cubicBezTo>
                  <a:pt x="24638" y="50815"/>
                  <a:pt x="23049" y="53995"/>
                  <a:pt x="21648" y="57259"/>
                </a:cubicBezTo>
                <a:lnTo>
                  <a:pt x="15843" y="55259"/>
                </a:lnTo>
                <a:cubicBezTo>
                  <a:pt x="11584" y="52176"/>
                  <a:pt x="5635" y="53133"/>
                  <a:pt x="2555" y="57395"/>
                </a:cubicBezTo>
                <a:cubicBezTo>
                  <a:pt x="-525" y="61658"/>
                  <a:pt x="430" y="67612"/>
                  <a:pt x="4689" y="70695"/>
                </a:cubicBezTo>
                <a:cubicBezTo>
                  <a:pt x="6249" y="71824"/>
                  <a:pt x="8114" y="72453"/>
                  <a:pt x="10038" y="72499"/>
                </a:cubicBezTo>
                <a:lnTo>
                  <a:pt x="15557" y="74309"/>
                </a:lnTo>
                <a:cubicBezTo>
                  <a:pt x="2425" y="114981"/>
                  <a:pt x="-4427" y="157177"/>
                  <a:pt x="3186" y="194324"/>
                </a:cubicBezTo>
                <a:cubicBezTo>
                  <a:pt x="11751" y="235758"/>
                  <a:pt x="37636" y="270524"/>
                  <a:pt x="91404" y="288812"/>
                </a:cubicBezTo>
                <a:lnTo>
                  <a:pt x="94069" y="289765"/>
                </a:lnTo>
                <a:cubicBezTo>
                  <a:pt x="142781" y="304347"/>
                  <a:pt x="195165" y="300343"/>
                  <a:pt x="241099" y="278525"/>
                </a:cubicBezTo>
                <a:cubicBezTo>
                  <a:pt x="287921" y="256903"/>
                  <a:pt x="326748" y="220518"/>
                  <a:pt x="342355" y="170416"/>
                </a:cubicBezTo>
                <a:cubicBezTo>
                  <a:pt x="369779" y="172250"/>
                  <a:pt x="396250" y="181213"/>
                  <a:pt x="419154" y="196420"/>
                </a:cubicBezTo>
                <a:cubicBezTo>
                  <a:pt x="400121" y="245378"/>
                  <a:pt x="408685" y="298433"/>
                  <a:pt x="432286" y="344343"/>
                </a:cubicBezTo>
                <a:cubicBezTo>
                  <a:pt x="455063" y="389843"/>
                  <a:pt x="493887" y="425274"/>
                  <a:pt x="541251" y="443784"/>
                </a:cubicBezTo>
                <a:lnTo>
                  <a:pt x="543915" y="444641"/>
                </a:lnTo>
                <a:cubicBezTo>
                  <a:pt x="597779" y="463691"/>
                  <a:pt x="639081" y="451975"/>
                  <a:pt x="671532" y="424543"/>
                </a:cubicBezTo>
                <a:cubicBezTo>
                  <a:pt x="700082" y="399969"/>
                  <a:pt x="720923" y="362440"/>
                  <a:pt x="735674" y="322340"/>
                </a:cubicBezTo>
                <a:lnTo>
                  <a:pt x="741193" y="324245"/>
                </a:lnTo>
                <a:cubicBezTo>
                  <a:pt x="745398" y="327401"/>
                  <a:pt x="751363" y="326548"/>
                  <a:pt x="754516" y="322339"/>
                </a:cubicBezTo>
                <a:cubicBezTo>
                  <a:pt x="757669" y="318130"/>
                  <a:pt x="756817" y="312160"/>
                  <a:pt x="752612" y="309004"/>
                </a:cubicBezTo>
                <a:cubicBezTo>
                  <a:pt x="750991" y="307788"/>
                  <a:pt x="749024" y="307121"/>
                  <a:pt x="746998" y="307100"/>
                </a:cubicBezTo>
                <a:lnTo>
                  <a:pt x="741288" y="305100"/>
                </a:lnTo>
                <a:cubicBezTo>
                  <a:pt x="742143" y="301780"/>
                  <a:pt x="742779" y="298407"/>
                  <a:pt x="743192" y="295003"/>
                </a:cubicBezTo>
                <a:close/>
                <a:moveTo>
                  <a:pt x="272789" y="61546"/>
                </a:moveTo>
                <a:cubicBezTo>
                  <a:pt x="374807" y="121077"/>
                  <a:pt x="317041" y="220518"/>
                  <a:pt x="231583" y="259856"/>
                </a:cubicBezTo>
                <a:cubicBezTo>
                  <a:pt x="190254" y="279662"/>
                  <a:pt x="143056" y="283429"/>
                  <a:pt x="99113" y="270429"/>
                </a:cubicBezTo>
                <a:lnTo>
                  <a:pt x="96448" y="269476"/>
                </a:lnTo>
                <a:cubicBezTo>
                  <a:pt x="76749" y="263398"/>
                  <a:pt x="58928" y="252382"/>
                  <a:pt x="44678" y="237472"/>
                </a:cubicBezTo>
                <a:cubicBezTo>
                  <a:pt x="-7948" y="179370"/>
                  <a:pt x="26216" y="25446"/>
                  <a:pt x="114625" y="19921"/>
                </a:cubicBezTo>
                <a:cubicBezTo>
                  <a:pt x="148897" y="18810"/>
                  <a:pt x="183067" y="24241"/>
                  <a:pt x="215309" y="35923"/>
                </a:cubicBezTo>
                <a:lnTo>
                  <a:pt x="217213" y="36590"/>
                </a:lnTo>
                <a:cubicBezTo>
                  <a:pt x="236493" y="43110"/>
                  <a:pt x="255104" y="51467"/>
                  <a:pt x="272789" y="61546"/>
                </a:cubicBezTo>
                <a:close/>
              </a:path>
            </a:pathLst>
          </a:custGeom>
          <a:solidFill>
            <a:schemeClr val="accent2"/>
          </a:solidFill>
          <a:ln w="9512" cap="flat">
            <a:noFill/>
            <a:prstDash val="solid"/>
            <a:miter/>
          </a:ln>
        </p:spPr>
        <p:txBody>
          <a:bodyPr rtlCol="0" anchor="ctr"/>
          <a:lstStyle/>
          <a:p>
            <a:endParaRPr lang="en-US"/>
          </a:p>
        </p:txBody>
      </p:sp>
      <p:sp>
        <p:nvSpPr>
          <p:cNvPr id="23" name="Forma libre 22">
            <a:extLst>
              <a:ext uri="{FF2B5EF4-FFF2-40B4-BE49-F238E27FC236}">
                <a16:creationId xmlns:a16="http://schemas.microsoft.com/office/drawing/2014/main" id="{659AAFBE-C3D6-5E43-9E5A-65B9426B2473}"/>
              </a:ext>
            </a:extLst>
          </p:cNvPr>
          <p:cNvSpPr/>
          <p:nvPr/>
        </p:nvSpPr>
        <p:spPr>
          <a:xfrm>
            <a:off x="1137315" y="1600836"/>
            <a:ext cx="1037940" cy="709286"/>
          </a:xfrm>
          <a:custGeom>
            <a:avLst/>
            <a:gdLst>
              <a:gd name="connsiteX0" fmla="*/ 155129 w 607692"/>
              <a:gd name="connsiteY0" fmla="*/ 62869 h 415272"/>
              <a:gd name="connsiteX1" fmla="*/ 155129 w 607692"/>
              <a:gd name="connsiteY1" fmla="*/ 62869 h 415272"/>
              <a:gd name="connsiteX2" fmla="*/ 154083 w 607692"/>
              <a:gd name="connsiteY2" fmla="*/ 59249 h 415272"/>
              <a:gd name="connsiteX3" fmla="*/ 155891 w 607692"/>
              <a:gd name="connsiteY3" fmla="*/ 43247 h 415272"/>
              <a:gd name="connsiteX4" fmla="*/ 166359 w 607692"/>
              <a:gd name="connsiteY4" fmla="*/ 30865 h 415272"/>
              <a:gd name="connsiteX5" fmla="*/ 181014 w 607692"/>
              <a:gd name="connsiteY5" fmla="*/ 20387 h 415272"/>
              <a:gd name="connsiteX6" fmla="*/ 196146 w 607692"/>
              <a:gd name="connsiteY6" fmla="*/ 14387 h 415272"/>
              <a:gd name="connsiteX7" fmla="*/ 211753 w 607692"/>
              <a:gd name="connsiteY7" fmla="*/ 17816 h 415272"/>
              <a:gd name="connsiteX8" fmla="*/ 214893 w 607692"/>
              <a:gd name="connsiteY8" fmla="*/ 20007 h 415272"/>
              <a:gd name="connsiteX9" fmla="*/ 214893 w 607692"/>
              <a:gd name="connsiteY9" fmla="*/ 20006 h 415272"/>
              <a:gd name="connsiteX10" fmla="*/ 491393 w 607692"/>
              <a:gd name="connsiteY10" fmla="*/ 119016 h 415272"/>
              <a:gd name="connsiteX11" fmla="*/ 501531 w 607692"/>
              <a:gd name="connsiteY11" fmla="*/ 144784 h 415272"/>
              <a:gd name="connsiteX12" fmla="*/ 545688 w 607692"/>
              <a:gd name="connsiteY12" fmla="*/ 164691 h 415272"/>
              <a:gd name="connsiteX13" fmla="*/ 586609 w 607692"/>
              <a:gd name="connsiteY13" fmla="*/ 184408 h 415272"/>
              <a:gd name="connsiteX14" fmla="*/ 604310 w 607692"/>
              <a:gd name="connsiteY14" fmla="*/ 206792 h 415272"/>
              <a:gd name="connsiteX15" fmla="*/ 606784 w 607692"/>
              <a:gd name="connsiteY15" fmla="*/ 237272 h 415272"/>
              <a:gd name="connsiteX16" fmla="*/ 600313 w 607692"/>
              <a:gd name="connsiteY16" fmla="*/ 276324 h 415272"/>
              <a:gd name="connsiteX17" fmla="*/ 588227 w 607692"/>
              <a:gd name="connsiteY17" fmla="*/ 304899 h 415272"/>
              <a:gd name="connsiteX18" fmla="*/ 564340 w 607692"/>
              <a:gd name="connsiteY18" fmla="*/ 320425 h 415272"/>
              <a:gd name="connsiteX19" fmla="*/ 519232 w 607692"/>
              <a:gd name="connsiteY19" fmla="*/ 325949 h 415272"/>
              <a:gd name="connsiteX20" fmla="*/ 470983 w 607692"/>
              <a:gd name="connsiteY20" fmla="*/ 330617 h 415272"/>
              <a:gd name="connsiteX21" fmla="*/ 181089 w 607692"/>
              <a:gd name="connsiteY21" fmla="*/ 374953 h 415272"/>
              <a:gd name="connsiteX22" fmla="*/ 106214 w 607692"/>
              <a:gd name="connsiteY22" fmla="*/ 270419 h 415272"/>
              <a:gd name="connsiteX23" fmla="*/ 62058 w 607692"/>
              <a:gd name="connsiteY23" fmla="*/ 250607 h 415272"/>
              <a:gd name="connsiteX24" fmla="*/ 21137 w 607692"/>
              <a:gd name="connsiteY24" fmla="*/ 230795 h 415272"/>
              <a:gd name="connsiteX25" fmla="*/ 3341 w 607692"/>
              <a:gd name="connsiteY25" fmla="*/ 208506 h 415272"/>
              <a:gd name="connsiteX26" fmla="*/ 962 w 607692"/>
              <a:gd name="connsiteY26" fmla="*/ 177931 h 415272"/>
              <a:gd name="connsiteX27" fmla="*/ 7338 w 607692"/>
              <a:gd name="connsiteY27" fmla="*/ 138974 h 415272"/>
              <a:gd name="connsiteX28" fmla="*/ 19424 w 607692"/>
              <a:gd name="connsiteY28" fmla="*/ 110399 h 415272"/>
              <a:gd name="connsiteX29" fmla="*/ 43405 w 607692"/>
              <a:gd name="connsiteY29" fmla="*/ 94968 h 415272"/>
              <a:gd name="connsiteX30" fmla="*/ 75000 w 607692"/>
              <a:gd name="connsiteY30" fmla="*/ 90872 h 415272"/>
              <a:gd name="connsiteX31" fmla="*/ 136667 w 607692"/>
              <a:gd name="connsiteY31" fmla="*/ 84776 h 415272"/>
              <a:gd name="connsiteX32" fmla="*/ 155129 w 607692"/>
              <a:gd name="connsiteY32" fmla="*/ 62869 h 415272"/>
              <a:gd name="connsiteX33" fmla="*/ 299590 w 607692"/>
              <a:gd name="connsiteY33" fmla="*/ 215269 h 415272"/>
              <a:gd name="connsiteX34" fmla="*/ 309107 w 607692"/>
              <a:gd name="connsiteY34" fmla="*/ 215269 h 415272"/>
              <a:gd name="connsiteX35" fmla="*/ 396469 w 607692"/>
              <a:gd name="connsiteY35" fmla="*/ 152499 h 415272"/>
              <a:gd name="connsiteX36" fmla="*/ 400309 w 607692"/>
              <a:gd name="connsiteY36" fmla="*/ 141143 h 415272"/>
              <a:gd name="connsiteX37" fmla="*/ 388963 w 607692"/>
              <a:gd name="connsiteY37" fmla="*/ 137300 h 415272"/>
              <a:gd name="connsiteX38" fmla="*/ 386952 w 607692"/>
              <a:gd name="connsiteY38" fmla="*/ 138688 h 415272"/>
              <a:gd name="connsiteX39" fmla="*/ 303492 w 607692"/>
              <a:gd name="connsiteY39" fmla="*/ 198600 h 415272"/>
              <a:gd name="connsiteX40" fmla="*/ 243157 w 607692"/>
              <a:gd name="connsiteY40" fmla="*/ 171263 h 415272"/>
              <a:gd name="connsiteX41" fmla="*/ 232226 w 607692"/>
              <a:gd name="connsiteY41" fmla="*/ 176166 h 415272"/>
              <a:gd name="connsiteX42" fmla="*/ 236210 w 607692"/>
              <a:gd name="connsiteY42" fmla="*/ 186694 h 415272"/>
              <a:gd name="connsiteX43" fmla="*/ 300256 w 607692"/>
              <a:gd name="connsiteY43" fmla="*/ 215269 h 415272"/>
              <a:gd name="connsiteX44" fmla="*/ 368109 w 607692"/>
              <a:gd name="connsiteY44" fmla="*/ 76109 h 415272"/>
              <a:gd name="connsiteX45" fmla="*/ 373914 w 607692"/>
              <a:gd name="connsiteY45" fmla="*/ 63250 h 415272"/>
              <a:gd name="connsiteX46" fmla="*/ 372643 w 607692"/>
              <a:gd name="connsiteY46" fmla="*/ 57323 h 415272"/>
              <a:gd name="connsiteX47" fmla="*/ 366722 w 607692"/>
              <a:gd name="connsiteY47" fmla="*/ 58596 h 415272"/>
              <a:gd name="connsiteX48" fmla="*/ 366206 w 607692"/>
              <a:gd name="connsiteY48" fmla="*/ 59726 h 415272"/>
              <a:gd name="connsiteX49" fmla="*/ 360401 w 607692"/>
              <a:gd name="connsiteY49" fmla="*/ 72394 h 415272"/>
              <a:gd name="connsiteX50" fmla="*/ 361672 w 607692"/>
              <a:gd name="connsiteY50" fmla="*/ 78321 h 415272"/>
              <a:gd name="connsiteX51" fmla="*/ 367594 w 607692"/>
              <a:gd name="connsiteY51" fmla="*/ 77048 h 415272"/>
              <a:gd name="connsiteX52" fmla="*/ 368109 w 607692"/>
              <a:gd name="connsiteY52" fmla="*/ 75918 h 415272"/>
              <a:gd name="connsiteX53" fmla="*/ 241539 w 607692"/>
              <a:gd name="connsiteY53" fmla="*/ 355572 h 415272"/>
              <a:gd name="connsiteX54" fmla="*/ 247345 w 607692"/>
              <a:gd name="connsiteY54" fmla="*/ 342809 h 415272"/>
              <a:gd name="connsiteX55" fmla="*/ 244429 w 607692"/>
              <a:gd name="connsiteY55" fmla="*/ 337496 h 415272"/>
              <a:gd name="connsiteX56" fmla="*/ 239636 w 607692"/>
              <a:gd name="connsiteY56" fmla="*/ 339285 h 415272"/>
              <a:gd name="connsiteX57" fmla="*/ 233831 w 607692"/>
              <a:gd name="connsiteY57" fmla="*/ 352143 h 415272"/>
              <a:gd name="connsiteX58" fmla="*/ 235925 w 607692"/>
              <a:gd name="connsiteY58" fmla="*/ 357763 h 415272"/>
              <a:gd name="connsiteX59" fmla="*/ 241539 w 607692"/>
              <a:gd name="connsiteY59" fmla="*/ 355572 h 415272"/>
              <a:gd name="connsiteX60" fmla="*/ 293690 w 607692"/>
              <a:gd name="connsiteY60" fmla="*/ 61250 h 415272"/>
              <a:gd name="connsiteX61" fmla="*/ 292263 w 607692"/>
              <a:gd name="connsiteY61" fmla="*/ 47153 h 415272"/>
              <a:gd name="connsiteX62" fmla="*/ 287600 w 607692"/>
              <a:gd name="connsiteY62" fmla="*/ 43343 h 415272"/>
              <a:gd name="connsiteX63" fmla="*/ 283793 w 607692"/>
              <a:gd name="connsiteY63" fmla="*/ 48010 h 415272"/>
              <a:gd name="connsiteX64" fmla="*/ 285220 w 607692"/>
              <a:gd name="connsiteY64" fmla="*/ 62012 h 415272"/>
              <a:gd name="connsiteX65" fmla="*/ 289745 w 607692"/>
              <a:gd name="connsiteY65" fmla="*/ 65836 h 415272"/>
              <a:gd name="connsiteX66" fmla="*/ 289883 w 607692"/>
              <a:gd name="connsiteY66" fmla="*/ 65822 h 415272"/>
              <a:gd name="connsiteX67" fmla="*/ 293690 w 607692"/>
              <a:gd name="connsiteY67" fmla="*/ 61250 h 415272"/>
              <a:gd name="connsiteX68" fmla="*/ 323858 w 607692"/>
              <a:gd name="connsiteY68" fmla="*/ 366907 h 415272"/>
              <a:gd name="connsiteX69" fmla="*/ 322430 w 607692"/>
              <a:gd name="connsiteY69" fmla="*/ 352905 h 415272"/>
              <a:gd name="connsiteX70" fmla="*/ 318002 w 607692"/>
              <a:gd name="connsiteY70" fmla="*/ 349176 h 415272"/>
              <a:gd name="connsiteX71" fmla="*/ 317862 w 607692"/>
              <a:gd name="connsiteY71" fmla="*/ 349190 h 415272"/>
              <a:gd name="connsiteX72" fmla="*/ 314052 w 607692"/>
              <a:gd name="connsiteY72" fmla="*/ 353728 h 415272"/>
              <a:gd name="connsiteX73" fmla="*/ 314055 w 607692"/>
              <a:gd name="connsiteY73" fmla="*/ 353762 h 415272"/>
              <a:gd name="connsiteX74" fmla="*/ 315483 w 607692"/>
              <a:gd name="connsiteY74" fmla="*/ 367764 h 415272"/>
              <a:gd name="connsiteX75" fmla="*/ 319824 w 607692"/>
              <a:gd name="connsiteY75" fmla="*/ 371595 h 415272"/>
              <a:gd name="connsiteX76" fmla="*/ 320051 w 607692"/>
              <a:gd name="connsiteY76" fmla="*/ 371574 h 415272"/>
              <a:gd name="connsiteX77" fmla="*/ 323872 w 607692"/>
              <a:gd name="connsiteY77" fmla="*/ 367046 h 415272"/>
              <a:gd name="connsiteX78" fmla="*/ 323858 w 607692"/>
              <a:gd name="connsiteY78" fmla="*/ 366907 h 415272"/>
              <a:gd name="connsiteX79" fmla="*/ 221935 w 607692"/>
              <a:gd name="connsiteY79" fmla="*/ 85919 h 415272"/>
              <a:gd name="connsiteX80" fmla="*/ 213751 w 607692"/>
              <a:gd name="connsiteY80" fmla="*/ 74489 h 415272"/>
              <a:gd name="connsiteX81" fmla="*/ 207851 w 607692"/>
              <a:gd name="connsiteY81" fmla="*/ 73537 h 415272"/>
              <a:gd name="connsiteX82" fmla="*/ 206899 w 607692"/>
              <a:gd name="connsiteY82" fmla="*/ 79443 h 415272"/>
              <a:gd name="connsiteX83" fmla="*/ 215084 w 607692"/>
              <a:gd name="connsiteY83" fmla="*/ 90872 h 415272"/>
              <a:gd name="connsiteX84" fmla="*/ 220984 w 607692"/>
              <a:gd name="connsiteY84" fmla="*/ 91825 h 415272"/>
              <a:gd name="connsiteX85" fmla="*/ 221981 w 607692"/>
              <a:gd name="connsiteY85" fmla="*/ 85983 h 415272"/>
              <a:gd name="connsiteX86" fmla="*/ 221935 w 607692"/>
              <a:gd name="connsiteY86" fmla="*/ 85920 h 415272"/>
              <a:gd name="connsiteX87" fmla="*/ 400846 w 607692"/>
              <a:gd name="connsiteY87" fmla="*/ 335570 h 415272"/>
              <a:gd name="connsiteX88" fmla="*/ 392662 w 607692"/>
              <a:gd name="connsiteY88" fmla="*/ 324140 h 415272"/>
              <a:gd name="connsiteX89" fmla="*/ 386825 w 607692"/>
              <a:gd name="connsiteY89" fmla="*/ 323141 h 415272"/>
              <a:gd name="connsiteX90" fmla="*/ 386762 w 607692"/>
              <a:gd name="connsiteY90" fmla="*/ 323187 h 415272"/>
              <a:gd name="connsiteX91" fmla="*/ 385715 w 607692"/>
              <a:gd name="connsiteY91" fmla="*/ 329093 h 415272"/>
              <a:gd name="connsiteX92" fmla="*/ 393994 w 607692"/>
              <a:gd name="connsiteY92" fmla="*/ 340523 h 415272"/>
              <a:gd name="connsiteX93" fmla="*/ 399831 w 607692"/>
              <a:gd name="connsiteY93" fmla="*/ 341521 h 415272"/>
              <a:gd name="connsiteX94" fmla="*/ 399895 w 607692"/>
              <a:gd name="connsiteY94" fmla="*/ 341475 h 415272"/>
              <a:gd name="connsiteX95" fmla="*/ 400846 w 607692"/>
              <a:gd name="connsiteY95" fmla="*/ 335570 h 415272"/>
              <a:gd name="connsiteX96" fmla="*/ 172449 w 607692"/>
              <a:gd name="connsiteY96" fmla="*/ 143165 h 415272"/>
              <a:gd name="connsiteX97" fmla="*/ 159602 w 607692"/>
              <a:gd name="connsiteY97" fmla="*/ 137354 h 415272"/>
              <a:gd name="connsiteX98" fmla="*/ 153987 w 607692"/>
              <a:gd name="connsiteY98" fmla="*/ 139545 h 415272"/>
              <a:gd name="connsiteX99" fmla="*/ 156155 w 607692"/>
              <a:gd name="connsiteY99" fmla="*/ 145061 h 415272"/>
              <a:gd name="connsiteX100" fmla="*/ 156176 w 607692"/>
              <a:gd name="connsiteY100" fmla="*/ 145070 h 415272"/>
              <a:gd name="connsiteX101" fmla="*/ 169023 w 607692"/>
              <a:gd name="connsiteY101" fmla="*/ 150880 h 415272"/>
              <a:gd name="connsiteX102" fmla="*/ 174475 w 607692"/>
              <a:gd name="connsiteY102" fmla="*/ 148936 h 415272"/>
              <a:gd name="connsiteX103" fmla="*/ 174543 w 607692"/>
              <a:gd name="connsiteY103" fmla="*/ 148784 h 415272"/>
              <a:gd name="connsiteX104" fmla="*/ 172449 w 607692"/>
              <a:gd name="connsiteY104" fmla="*/ 143165 h 415272"/>
              <a:gd name="connsiteX105" fmla="*/ 452140 w 607692"/>
              <a:gd name="connsiteY105" fmla="*/ 269847 h 415272"/>
              <a:gd name="connsiteX106" fmla="*/ 439293 w 607692"/>
              <a:gd name="connsiteY106" fmla="*/ 264037 h 415272"/>
              <a:gd name="connsiteX107" fmla="*/ 433678 w 607692"/>
              <a:gd name="connsiteY107" fmla="*/ 266228 h 415272"/>
              <a:gd name="connsiteX108" fmla="*/ 435772 w 607692"/>
              <a:gd name="connsiteY108" fmla="*/ 271752 h 415272"/>
              <a:gd name="connsiteX109" fmla="*/ 448619 w 607692"/>
              <a:gd name="connsiteY109" fmla="*/ 277562 h 415272"/>
              <a:gd name="connsiteX110" fmla="*/ 454192 w 607692"/>
              <a:gd name="connsiteY110" fmla="*/ 275559 h 415272"/>
              <a:gd name="connsiteX111" fmla="*/ 454234 w 607692"/>
              <a:gd name="connsiteY111" fmla="*/ 275467 h 415272"/>
              <a:gd name="connsiteX112" fmla="*/ 452140 w 607692"/>
              <a:gd name="connsiteY112" fmla="*/ 269847 h 415272"/>
              <a:gd name="connsiteX113" fmla="*/ 157984 w 607692"/>
              <a:gd name="connsiteY113" fmla="*/ 217650 h 415272"/>
              <a:gd name="connsiteX114" fmla="*/ 143995 w 607692"/>
              <a:gd name="connsiteY114" fmla="*/ 219079 h 415272"/>
              <a:gd name="connsiteX115" fmla="*/ 140174 w 607692"/>
              <a:gd name="connsiteY115" fmla="*/ 223607 h 415272"/>
              <a:gd name="connsiteX116" fmla="*/ 140188 w 607692"/>
              <a:gd name="connsiteY116" fmla="*/ 223746 h 415272"/>
              <a:gd name="connsiteX117" fmla="*/ 144756 w 607692"/>
              <a:gd name="connsiteY117" fmla="*/ 227556 h 415272"/>
              <a:gd name="connsiteX118" fmla="*/ 158841 w 607692"/>
              <a:gd name="connsiteY118" fmla="*/ 226127 h 415272"/>
              <a:gd name="connsiteX119" fmla="*/ 162647 w 607692"/>
              <a:gd name="connsiteY119" fmla="*/ 221460 h 415272"/>
              <a:gd name="connsiteX120" fmla="*/ 157984 w 607692"/>
              <a:gd name="connsiteY120" fmla="*/ 217650 h 415272"/>
              <a:gd name="connsiteX121" fmla="*/ 463465 w 607692"/>
              <a:gd name="connsiteY121" fmla="*/ 187456 h 415272"/>
              <a:gd name="connsiteX122" fmla="*/ 449476 w 607692"/>
              <a:gd name="connsiteY122" fmla="*/ 188885 h 415272"/>
              <a:gd name="connsiteX123" fmla="*/ 445717 w 607692"/>
              <a:gd name="connsiteY123" fmla="*/ 193504 h 415272"/>
              <a:gd name="connsiteX124" fmla="*/ 450332 w 607692"/>
              <a:gd name="connsiteY124" fmla="*/ 197267 h 415272"/>
              <a:gd name="connsiteX125" fmla="*/ 464321 w 607692"/>
              <a:gd name="connsiteY125" fmla="*/ 195933 h 415272"/>
              <a:gd name="connsiteX126" fmla="*/ 468644 w 607692"/>
              <a:gd name="connsiteY126" fmla="*/ 191688 h 415272"/>
              <a:gd name="connsiteX127" fmla="*/ 464402 w 607692"/>
              <a:gd name="connsiteY127" fmla="*/ 187361 h 415272"/>
              <a:gd name="connsiteX128" fmla="*/ 463465 w 607692"/>
              <a:gd name="connsiteY128" fmla="*/ 187456 h 415272"/>
              <a:gd name="connsiteX129" fmla="*/ 182347 w 607692"/>
              <a:gd name="connsiteY129" fmla="*/ 289469 h 415272"/>
              <a:gd name="connsiteX130" fmla="*/ 170927 w 607692"/>
              <a:gd name="connsiteY130" fmla="*/ 297660 h 415272"/>
              <a:gd name="connsiteX131" fmla="*/ 169930 w 607692"/>
              <a:gd name="connsiteY131" fmla="*/ 303503 h 415272"/>
              <a:gd name="connsiteX132" fmla="*/ 169975 w 607692"/>
              <a:gd name="connsiteY132" fmla="*/ 303566 h 415272"/>
              <a:gd name="connsiteX133" fmla="*/ 175875 w 607692"/>
              <a:gd name="connsiteY133" fmla="*/ 304614 h 415272"/>
              <a:gd name="connsiteX134" fmla="*/ 187295 w 607692"/>
              <a:gd name="connsiteY134" fmla="*/ 296327 h 415272"/>
              <a:gd name="connsiteX135" fmla="*/ 188292 w 607692"/>
              <a:gd name="connsiteY135" fmla="*/ 290484 h 415272"/>
              <a:gd name="connsiteX136" fmla="*/ 188247 w 607692"/>
              <a:gd name="connsiteY136" fmla="*/ 290421 h 415272"/>
              <a:gd name="connsiteX137" fmla="*/ 182347 w 607692"/>
              <a:gd name="connsiteY137" fmla="*/ 289469 h 415272"/>
              <a:gd name="connsiteX138" fmla="*/ 431775 w 607692"/>
              <a:gd name="connsiteY138" fmla="*/ 110494 h 415272"/>
              <a:gd name="connsiteX139" fmla="*/ 420355 w 607692"/>
              <a:gd name="connsiteY139" fmla="*/ 118685 h 415272"/>
              <a:gd name="connsiteX140" fmla="*/ 419404 w 607692"/>
              <a:gd name="connsiteY140" fmla="*/ 124686 h 415272"/>
              <a:gd name="connsiteX141" fmla="*/ 425304 w 607692"/>
              <a:gd name="connsiteY141" fmla="*/ 125639 h 415272"/>
              <a:gd name="connsiteX142" fmla="*/ 436819 w 607692"/>
              <a:gd name="connsiteY142" fmla="*/ 117447 h 415272"/>
              <a:gd name="connsiteX143" fmla="*/ 437770 w 607692"/>
              <a:gd name="connsiteY143" fmla="*/ 111447 h 415272"/>
              <a:gd name="connsiteX144" fmla="*/ 431775 w 607692"/>
              <a:gd name="connsiteY144" fmla="*/ 110494 h 415272"/>
              <a:gd name="connsiteX145" fmla="*/ 506956 w 607692"/>
              <a:gd name="connsiteY145" fmla="*/ 166025 h 415272"/>
              <a:gd name="connsiteX146" fmla="*/ 508288 w 607692"/>
              <a:gd name="connsiteY146" fmla="*/ 241272 h 415272"/>
              <a:gd name="connsiteX147" fmla="*/ 482879 w 607692"/>
              <a:gd name="connsiteY147" fmla="*/ 312138 h 415272"/>
              <a:gd name="connsiteX148" fmla="*/ 517424 w 607692"/>
              <a:gd name="connsiteY148" fmla="*/ 308805 h 415272"/>
              <a:gd name="connsiteX149" fmla="*/ 560629 w 607692"/>
              <a:gd name="connsiteY149" fmla="*/ 303566 h 415272"/>
              <a:gd name="connsiteX150" fmla="*/ 575094 w 607692"/>
              <a:gd name="connsiteY150" fmla="*/ 294041 h 415272"/>
              <a:gd name="connsiteX151" fmla="*/ 583564 w 607692"/>
              <a:gd name="connsiteY151" fmla="*/ 273848 h 415272"/>
              <a:gd name="connsiteX152" fmla="*/ 589845 w 607692"/>
              <a:gd name="connsiteY152" fmla="*/ 234319 h 415272"/>
              <a:gd name="connsiteX153" fmla="*/ 588227 w 607692"/>
              <a:gd name="connsiteY153" fmla="*/ 212411 h 415272"/>
              <a:gd name="connsiteX154" fmla="*/ 577663 w 607692"/>
              <a:gd name="connsiteY154" fmla="*/ 198695 h 415272"/>
              <a:gd name="connsiteX155" fmla="*/ 538360 w 607692"/>
              <a:gd name="connsiteY155" fmla="*/ 179645 h 415272"/>
              <a:gd name="connsiteX156" fmla="*/ 506765 w 607692"/>
              <a:gd name="connsiteY156" fmla="*/ 165358 h 415272"/>
              <a:gd name="connsiteX157" fmla="*/ 100790 w 607692"/>
              <a:gd name="connsiteY157" fmla="*/ 249178 h 415272"/>
              <a:gd name="connsiteX158" fmla="*/ 124867 w 607692"/>
              <a:gd name="connsiteY158" fmla="*/ 102969 h 415272"/>
              <a:gd name="connsiteX159" fmla="*/ 76713 w 607692"/>
              <a:gd name="connsiteY159" fmla="*/ 107827 h 415272"/>
              <a:gd name="connsiteX160" fmla="*/ 47117 w 607692"/>
              <a:gd name="connsiteY160" fmla="*/ 111637 h 415272"/>
              <a:gd name="connsiteX161" fmla="*/ 32652 w 607692"/>
              <a:gd name="connsiteY161" fmla="*/ 121162 h 415272"/>
              <a:gd name="connsiteX162" fmla="*/ 24087 w 607692"/>
              <a:gd name="connsiteY162" fmla="*/ 141450 h 415272"/>
              <a:gd name="connsiteX163" fmla="*/ 17711 w 607692"/>
              <a:gd name="connsiteY163" fmla="*/ 180407 h 415272"/>
              <a:gd name="connsiteX164" fmla="*/ 19328 w 607692"/>
              <a:gd name="connsiteY164" fmla="*/ 202410 h 415272"/>
              <a:gd name="connsiteX165" fmla="*/ 29892 w 607692"/>
              <a:gd name="connsiteY165" fmla="*/ 216031 h 415272"/>
              <a:gd name="connsiteX166" fmla="*/ 69100 w 607692"/>
              <a:gd name="connsiteY166" fmla="*/ 235081 h 415272"/>
              <a:gd name="connsiteX167" fmla="*/ 100790 w 607692"/>
              <a:gd name="connsiteY167" fmla="*/ 249368 h 415272"/>
              <a:gd name="connsiteX168" fmla="*/ 491539 w 607692"/>
              <a:gd name="connsiteY168" fmla="*/ 238510 h 415272"/>
              <a:gd name="connsiteX169" fmla="*/ 334622 w 607692"/>
              <a:gd name="connsiteY169" fmla="*/ 19618 h 415272"/>
              <a:gd name="connsiteX170" fmla="*/ 115924 w 607692"/>
              <a:gd name="connsiteY170" fmla="*/ 176674 h 415272"/>
              <a:gd name="connsiteX171" fmla="*/ 272841 w 607692"/>
              <a:gd name="connsiteY171" fmla="*/ 395566 h 415272"/>
              <a:gd name="connsiteX172" fmla="*/ 414740 w 607692"/>
              <a:gd name="connsiteY172" fmla="*/ 362335 h 415272"/>
              <a:gd name="connsiteX173" fmla="*/ 491539 w 607692"/>
              <a:gd name="connsiteY173" fmla="*/ 238415 h 415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Lst>
            <a:rect l="l" t="t" r="r" b="b"/>
            <a:pathLst>
              <a:path w="607692" h="415272">
                <a:moveTo>
                  <a:pt x="155129" y="62869"/>
                </a:moveTo>
                <a:lnTo>
                  <a:pt x="155129" y="62869"/>
                </a:lnTo>
                <a:lnTo>
                  <a:pt x="154083" y="59249"/>
                </a:lnTo>
                <a:cubicBezTo>
                  <a:pt x="152842" y="53865"/>
                  <a:pt x="153480" y="48218"/>
                  <a:pt x="155891" y="43247"/>
                </a:cubicBezTo>
                <a:cubicBezTo>
                  <a:pt x="158230" y="38270"/>
                  <a:pt x="161841" y="33998"/>
                  <a:pt x="166359" y="30865"/>
                </a:cubicBezTo>
                <a:lnTo>
                  <a:pt x="181014" y="20387"/>
                </a:lnTo>
                <a:cubicBezTo>
                  <a:pt x="185454" y="17111"/>
                  <a:pt x="190668" y="15043"/>
                  <a:pt x="196146" y="14387"/>
                </a:cubicBezTo>
                <a:cubicBezTo>
                  <a:pt x="201588" y="13671"/>
                  <a:pt x="207110" y="14884"/>
                  <a:pt x="211753" y="17816"/>
                </a:cubicBezTo>
                <a:cubicBezTo>
                  <a:pt x="212848" y="18473"/>
                  <a:pt x="213898" y="19205"/>
                  <a:pt x="214893" y="20007"/>
                </a:cubicBezTo>
                <a:lnTo>
                  <a:pt x="214893" y="20006"/>
                </a:lnTo>
                <a:cubicBezTo>
                  <a:pt x="318563" y="-29074"/>
                  <a:pt x="442356" y="15254"/>
                  <a:pt x="491393" y="119016"/>
                </a:cubicBezTo>
                <a:cubicBezTo>
                  <a:pt x="495341" y="127370"/>
                  <a:pt x="498728" y="135979"/>
                  <a:pt x="501531" y="144784"/>
                </a:cubicBezTo>
                <a:cubicBezTo>
                  <a:pt x="512856" y="149927"/>
                  <a:pt x="530937" y="157929"/>
                  <a:pt x="545688" y="164691"/>
                </a:cubicBezTo>
                <a:cubicBezTo>
                  <a:pt x="564055" y="173073"/>
                  <a:pt x="581185" y="181169"/>
                  <a:pt x="586609" y="184408"/>
                </a:cubicBezTo>
                <a:cubicBezTo>
                  <a:pt x="594907" y="189608"/>
                  <a:pt x="601159" y="197514"/>
                  <a:pt x="604310" y="206792"/>
                </a:cubicBezTo>
                <a:cubicBezTo>
                  <a:pt x="607734" y="216571"/>
                  <a:pt x="608586" y="227068"/>
                  <a:pt x="606784" y="237272"/>
                </a:cubicBezTo>
                <a:lnTo>
                  <a:pt x="600313" y="276324"/>
                </a:lnTo>
                <a:cubicBezTo>
                  <a:pt x="598874" y="286750"/>
                  <a:pt x="594704" y="296609"/>
                  <a:pt x="588227" y="304899"/>
                </a:cubicBezTo>
                <a:cubicBezTo>
                  <a:pt x="582257" y="312639"/>
                  <a:pt x="573833" y="318115"/>
                  <a:pt x="564340" y="320425"/>
                </a:cubicBezTo>
                <a:cubicBezTo>
                  <a:pt x="558155" y="321758"/>
                  <a:pt x="539312" y="323854"/>
                  <a:pt x="519232" y="325949"/>
                </a:cubicBezTo>
                <a:lnTo>
                  <a:pt x="470983" y="330617"/>
                </a:lnTo>
                <a:cubicBezTo>
                  <a:pt x="403163" y="422983"/>
                  <a:pt x="273373" y="442833"/>
                  <a:pt x="181089" y="374953"/>
                </a:cubicBezTo>
                <a:cubicBezTo>
                  <a:pt x="145701" y="348923"/>
                  <a:pt x="119483" y="312320"/>
                  <a:pt x="106214" y="270419"/>
                </a:cubicBezTo>
                <a:lnTo>
                  <a:pt x="62058" y="250607"/>
                </a:lnTo>
                <a:cubicBezTo>
                  <a:pt x="43691" y="242225"/>
                  <a:pt x="26466" y="234129"/>
                  <a:pt x="21137" y="230795"/>
                </a:cubicBezTo>
                <a:cubicBezTo>
                  <a:pt x="12815" y="225641"/>
                  <a:pt x="6528" y="217767"/>
                  <a:pt x="3341" y="208506"/>
                </a:cubicBezTo>
                <a:cubicBezTo>
                  <a:pt x="-47" y="198685"/>
                  <a:pt x="-866" y="188159"/>
                  <a:pt x="962" y="177931"/>
                </a:cubicBezTo>
                <a:lnTo>
                  <a:pt x="7338" y="138974"/>
                </a:lnTo>
                <a:cubicBezTo>
                  <a:pt x="8881" y="128577"/>
                  <a:pt x="13040" y="118745"/>
                  <a:pt x="19424" y="110399"/>
                </a:cubicBezTo>
                <a:cubicBezTo>
                  <a:pt x="25438" y="102682"/>
                  <a:pt x="33894" y="97241"/>
                  <a:pt x="43405" y="94968"/>
                </a:cubicBezTo>
                <a:cubicBezTo>
                  <a:pt x="48068" y="93920"/>
                  <a:pt x="60345" y="92396"/>
                  <a:pt x="75000" y="90872"/>
                </a:cubicBezTo>
                <a:cubicBezTo>
                  <a:pt x="95651" y="88586"/>
                  <a:pt x="121917" y="86110"/>
                  <a:pt x="136667" y="84776"/>
                </a:cubicBezTo>
                <a:cubicBezTo>
                  <a:pt x="142287" y="77039"/>
                  <a:pt x="148457" y="69718"/>
                  <a:pt x="155129" y="62869"/>
                </a:cubicBezTo>
                <a:close/>
                <a:moveTo>
                  <a:pt x="299590" y="215269"/>
                </a:moveTo>
                <a:cubicBezTo>
                  <a:pt x="302471" y="217195"/>
                  <a:pt x="306227" y="217195"/>
                  <a:pt x="309107" y="215269"/>
                </a:cubicBezTo>
                <a:lnTo>
                  <a:pt x="396469" y="152499"/>
                </a:lnTo>
                <a:cubicBezTo>
                  <a:pt x="400662" y="150425"/>
                  <a:pt x="402381" y="145341"/>
                  <a:pt x="400309" y="141143"/>
                </a:cubicBezTo>
                <a:cubicBezTo>
                  <a:pt x="398236" y="136946"/>
                  <a:pt x="393157" y="135225"/>
                  <a:pt x="388963" y="137300"/>
                </a:cubicBezTo>
                <a:cubicBezTo>
                  <a:pt x="388229" y="137663"/>
                  <a:pt x="387552" y="138130"/>
                  <a:pt x="386952" y="138688"/>
                </a:cubicBezTo>
                <a:lnTo>
                  <a:pt x="303492" y="198600"/>
                </a:lnTo>
                <a:lnTo>
                  <a:pt x="243157" y="171263"/>
                </a:lnTo>
                <a:cubicBezTo>
                  <a:pt x="238786" y="169596"/>
                  <a:pt x="233892" y="171791"/>
                  <a:pt x="232226" y="176166"/>
                </a:cubicBezTo>
                <a:cubicBezTo>
                  <a:pt x="230698" y="180178"/>
                  <a:pt x="232410" y="184701"/>
                  <a:pt x="236210" y="186694"/>
                </a:cubicBezTo>
                <a:lnTo>
                  <a:pt x="300256" y="215269"/>
                </a:lnTo>
                <a:close/>
                <a:moveTo>
                  <a:pt x="368109" y="76109"/>
                </a:moveTo>
                <a:lnTo>
                  <a:pt x="373914" y="63250"/>
                </a:lnTo>
                <a:cubicBezTo>
                  <a:pt x="375198" y="61262"/>
                  <a:pt x="374629" y="58609"/>
                  <a:pt x="372643" y="57323"/>
                </a:cubicBezTo>
                <a:cubicBezTo>
                  <a:pt x="370657" y="56038"/>
                  <a:pt x="368006" y="56608"/>
                  <a:pt x="366722" y="58596"/>
                </a:cubicBezTo>
                <a:cubicBezTo>
                  <a:pt x="366496" y="58946"/>
                  <a:pt x="366322" y="59326"/>
                  <a:pt x="366206" y="59726"/>
                </a:cubicBezTo>
                <a:lnTo>
                  <a:pt x="360401" y="72394"/>
                </a:lnTo>
                <a:cubicBezTo>
                  <a:pt x="359117" y="74382"/>
                  <a:pt x="359686" y="77035"/>
                  <a:pt x="361672" y="78321"/>
                </a:cubicBezTo>
                <a:cubicBezTo>
                  <a:pt x="363659" y="79606"/>
                  <a:pt x="366310" y="79036"/>
                  <a:pt x="367594" y="77048"/>
                </a:cubicBezTo>
                <a:cubicBezTo>
                  <a:pt x="367820" y="76698"/>
                  <a:pt x="367993" y="76318"/>
                  <a:pt x="368109" y="75918"/>
                </a:cubicBezTo>
                <a:close/>
                <a:moveTo>
                  <a:pt x="241539" y="355572"/>
                </a:moveTo>
                <a:lnTo>
                  <a:pt x="247345" y="342809"/>
                </a:lnTo>
                <a:cubicBezTo>
                  <a:pt x="248005" y="340536"/>
                  <a:pt x="246700" y="338157"/>
                  <a:pt x="244429" y="337496"/>
                </a:cubicBezTo>
                <a:cubicBezTo>
                  <a:pt x="242612" y="336967"/>
                  <a:pt x="240663" y="337694"/>
                  <a:pt x="239636" y="339285"/>
                </a:cubicBezTo>
                <a:lnTo>
                  <a:pt x="233831" y="352143"/>
                </a:lnTo>
                <a:cubicBezTo>
                  <a:pt x="232885" y="354275"/>
                  <a:pt x="233815" y="356772"/>
                  <a:pt x="235925" y="357763"/>
                </a:cubicBezTo>
                <a:cubicBezTo>
                  <a:pt x="238080" y="358697"/>
                  <a:pt x="240585" y="357720"/>
                  <a:pt x="241539" y="355572"/>
                </a:cubicBezTo>
                <a:close/>
                <a:moveTo>
                  <a:pt x="293690" y="61250"/>
                </a:moveTo>
                <a:lnTo>
                  <a:pt x="292263" y="47153"/>
                </a:lnTo>
                <a:cubicBezTo>
                  <a:pt x="292013" y="44819"/>
                  <a:pt x="289934" y="43121"/>
                  <a:pt x="287600" y="43343"/>
                </a:cubicBezTo>
                <a:cubicBezTo>
                  <a:pt x="285294" y="43640"/>
                  <a:pt x="283622" y="45689"/>
                  <a:pt x="283793" y="48010"/>
                </a:cubicBezTo>
                <a:lnTo>
                  <a:pt x="285220" y="62012"/>
                </a:lnTo>
                <a:cubicBezTo>
                  <a:pt x="285415" y="64318"/>
                  <a:pt x="287440" y="66030"/>
                  <a:pt x="289745" y="65836"/>
                </a:cubicBezTo>
                <a:cubicBezTo>
                  <a:pt x="289791" y="65832"/>
                  <a:pt x="289837" y="65827"/>
                  <a:pt x="289883" y="65822"/>
                </a:cubicBezTo>
                <a:cubicBezTo>
                  <a:pt x="292175" y="65571"/>
                  <a:pt x="293857" y="63551"/>
                  <a:pt x="293690" y="61250"/>
                </a:cubicBezTo>
                <a:close/>
                <a:moveTo>
                  <a:pt x="323858" y="366907"/>
                </a:moveTo>
                <a:lnTo>
                  <a:pt x="322430" y="352905"/>
                </a:lnTo>
                <a:cubicBezTo>
                  <a:pt x="322236" y="350652"/>
                  <a:pt x="320254" y="348982"/>
                  <a:pt x="318002" y="349176"/>
                </a:cubicBezTo>
                <a:cubicBezTo>
                  <a:pt x="317955" y="349180"/>
                  <a:pt x="317909" y="349185"/>
                  <a:pt x="317862" y="349190"/>
                </a:cubicBezTo>
                <a:cubicBezTo>
                  <a:pt x="315558" y="349390"/>
                  <a:pt x="313852" y="351422"/>
                  <a:pt x="314052" y="353728"/>
                </a:cubicBezTo>
                <a:cubicBezTo>
                  <a:pt x="314053" y="353739"/>
                  <a:pt x="314054" y="353751"/>
                  <a:pt x="314055" y="353762"/>
                </a:cubicBezTo>
                <a:lnTo>
                  <a:pt x="315483" y="367764"/>
                </a:lnTo>
                <a:cubicBezTo>
                  <a:pt x="315625" y="370022"/>
                  <a:pt x="317568" y="371737"/>
                  <a:pt x="319824" y="371595"/>
                </a:cubicBezTo>
                <a:cubicBezTo>
                  <a:pt x="319900" y="371590"/>
                  <a:pt x="319975" y="371583"/>
                  <a:pt x="320051" y="371574"/>
                </a:cubicBezTo>
                <a:cubicBezTo>
                  <a:pt x="322355" y="371380"/>
                  <a:pt x="324066" y="369352"/>
                  <a:pt x="323872" y="367046"/>
                </a:cubicBezTo>
                <a:cubicBezTo>
                  <a:pt x="323868" y="367000"/>
                  <a:pt x="323863" y="366953"/>
                  <a:pt x="323858" y="366907"/>
                </a:cubicBezTo>
                <a:close/>
                <a:moveTo>
                  <a:pt x="221935" y="85919"/>
                </a:moveTo>
                <a:lnTo>
                  <a:pt x="213751" y="74489"/>
                </a:lnTo>
                <a:cubicBezTo>
                  <a:pt x="212385" y="72596"/>
                  <a:pt x="209743" y="72169"/>
                  <a:pt x="207851" y="73537"/>
                </a:cubicBezTo>
                <a:cubicBezTo>
                  <a:pt x="205959" y="74905"/>
                  <a:pt x="205533" y="77549"/>
                  <a:pt x="206899" y="79443"/>
                </a:cubicBezTo>
                <a:lnTo>
                  <a:pt x="215084" y="90872"/>
                </a:lnTo>
                <a:cubicBezTo>
                  <a:pt x="216467" y="92738"/>
                  <a:pt x="219084" y="93161"/>
                  <a:pt x="220984" y="91825"/>
                </a:cubicBezTo>
                <a:cubicBezTo>
                  <a:pt x="222871" y="90487"/>
                  <a:pt x="223318" y="87872"/>
                  <a:pt x="221981" y="85983"/>
                </a:cubicBezTo>
                <a:cubicBezTo>
                  <a:pt x="221966" y="85961"/>
                  <a:pt x="221951" y="85940"/>
                  <a:pt x="221935" y="85920"/>
                </a:cubicBezTo>
                <a:close/>
                <a:moveTo>
                  <a:pt x="400846" y="335570"/>
                </a:moveTo>
                <a:lnTo>
                  <a:pt x="392662" y="324140"/>
                </a:lnTo>
                <a:cubicBezTo>
                  <a:pt x="391325" y="322251"/>
                  <a:pt x="388712" y="321804"/>
                  <a:pt x="386825" y="323141"/>
                </a:cubicBezTo>
                <a:cubicBezTo>
                  <a:pt x="386804" y="323156"/>
                  <a:pt x="386783" y="323172"/>
                  <a:pt x="386762" y="323187"/>
                </a:cubicBezTo>
                <a:cubicBezTo>
                  <a:pt x="384866" y="324543"/>
                  <a:pt x="384401" y="327167"/>
                  <a:pt x="385715" y="329093"/>
                </a:cubicBezTo>
                <a:lnTo>
                  <a:pt x="393994" y="340523"/>
                </a:lnTo>
                <a:cubicBezTo>
                  <a:pt x="395331" y="342412"/>
                  <a:pt x="397944" y="342858"/>
                  <a:pt x="399831" y="341521"/>
                </a:cubicBezTo>
                <a:cubicBezTo>
                  <a:pt x="399853" y="341506"/>
                  <a:pt x="399874" y="341491"/>
                  <a:pt x="399895" y="341475"/>
                </a:cubicBezTo>
                <a:cubicBezTo>
                  <a:pt x="401759" y="340090"/>
                  <a:pt x="402181" y="337471"/>
                  <a:pt x="400846" y="335570"/>
                </a:cubicBezTo>
                <a:close/>
                <a:moveTo>
                  <a:pt x="172449" y="143165"/>
                </a:moveTo>
                <a:lnTo>
                  <a:pt x="159602" y="137354"/>
                </a:lnTo>
                <a:cubicBezTo>
                  <a:pt x="157447" y="136420"/>
                  <a:pt x="154942" y="137397"/>
                  <a:pt x="153987" y="139545"/>
                </a:cubicBezTo>
                <a:cubicBezTo>
                  <a:pt x="153064" y="141668"/>
                  <a:pt x="154035" y="144137"/>
                  <a:pt x="156155" y="145061"/>
                </a:cubicBezTo>
                <a:cubicBezTo>
                  <a:pt x="156162" y="145064"/>
                  <a:pt x="156169" y="145067"/>
                  <a:pt x="156176" y="145070"/>
                </a:cubicBezTo>
                <a:lnTo>
                  <a:pt x="169023" y="150880"/>
                </a:lnTo>
                <a:cubicBezTo>
                  <a:pt x="171065" y="151850"/>
                  <a:pt x="173506" y="150980"/>
                  <a:pt x="174475" y="148936"/>
                </a:cubicBezTo>
                <a:cubicBezTo>
                  <a:pt x="174499" y="148886"/>
                  <a:pt x="174521" y="148835"/>
                  <a:pt x="174543" y="148784"/>
                </a:cubicBezTo>
                <a:cubicBezTo>
                  <a:pt x="175489" y="146653"/>
                  <a:pt x="174559" y="144156"/>
                  <a:pt x="172449" y="143165"/>
                </a:cubicBezTo>
                <a:close/>
                <a:moveTo>
                  <a:pt x="452140" y="269847"/>
                </a:moveTo>
                <a:lnTo>
                  <a:pt x="439293" y="264037"/>
                </a:lnTo>
                <a:cubicBezTo>
                  <a:pt x="437138" y="263103"/>
                  <a:pt x="434633" y="264080"/>
                  <a:pt x="433678" y="266228"/>
                </a:cubicBezTo>
                <a:cubicBezTo>
                  <a:pt x="432740" y="268332"/>
                  <a:pt x="433675" y="270800"/>
                  <a:pt x="435772" y="271752"/>
                </a:cubicBezTo>
                <a:lnTo>
                  <a:pt x="448619" y="277562"/>
                </a:lnTo>
                <a:cubicBezTo>
                  <a:pt x="450711" y="278549"/>
                  <a:pt x="453206" y="277652"/>
                  <a:pt x="454192" y="275559"/>
                </a:cubicBezTo>
                <a:cubicBezTo>
                  <a:pt x="454207" y="275528"/>
                  <a:pt x="454220" y="275498"/>
                  <a:pt x="454234" y="275467"/>
                </a:cubicBezTo>
                <a:cubicBezTo>
                  <a:pt x="455180" y="273336"/>
                  <a:pt x="454250" y="270838"/>
                  <a:pt x="452140" y="269847"/>
                </a:cubicBezTo>
                <a:close/>
                <a:moveTo>
                  <a:pt x="157984" y="217650"/>
                </a:moveTo>
                <a:lnTo>
                  <a:pt x="143995" y="219079"/>
                </a:lnTo>
                <a:cubicBezTo>
                  <a:pt x="141691" y="219273"/>
                  <a:pt x="139980" y="221301"/>
                  <a:pt x="140174" y="223607"/>
                </a:cubicBezTo>
                <a:cubicBezTo>
                  <a:pt x="140178" y="223654"/>
                  <a:pt x="140183" y="223700"/>
                  <a:pt x="140188" y="223746"/>
                </a:cubicBezTo>
                <a:cubicBezTo>
                  <a:pt x="140438" y="226040"/>
                  <a:pt x="142457" y="227724"/>
                  <a:pt x="144756" y="227556"/>
                </a:cubicBezTo>
                <a:lnTo>
                  <a:pt x="158841" y="226127"/>
                </a:lnTo>
                <a:cubicBezTo>
                  <a:pt x="161172" y="225877"/>
                  <a:pt x="162869" y="223797"/>
                  <a:pt x="162647" y="221460"/>
                </a:cubicBezTo>
                <a:cubicBezTo>
                  <a:pt x="162350" y="219152"/>
                  <a:pt x="160303" y="217479"/>
                  <a:pt x="157984" y="217650"/>
                </a:cubicBezTo>
                <a:close/>
                <a:moveTo>
                  <a:pt x="463465" y="187456"/>
                </a:moveTo>
                <a:lnTo>
                  <a:pt x="449476" y="188885"/>
                </a:lnTo>
                <a:cubicBezTo>
                  <a:pt x="447163" y="189122"/>
                  <a:pt x="445480" y="191190"/>
                  <a:pt x="445717" y="193504"/>
                </a:cubicBezTo>
                <a:cubicBezTo>
                  <a:pt x="445953" y="195819"/>
                  <a:pt x="448020" y="197503"/>
                  <a:pt x="450332" y="197267"/>
                </a:cubicBezTo>
                <a:lnTo>
                  <a:pt x="464321" y="195933"/>
                </a:lnTo>
                <a:cubicBezTo>
                  <a:pt x="466687" y="195956"/>
                  <a:pt x="468622" y="194055"/>
                  <a:pt x="468644" y="191688"/>
                </a:cubicBezTo>
                <a:cubicBezTo>
                  <a:pt x="468666" y="189320"/>
                  <a:pt x="466767" y="187383"/>
                  <a:pt x="464402" y="187361"/>
                </a:cubicBezTo>
                <a:cubicBezTo>
                  <a:pt x="464087" y="187358"/>
                  <a:pt x="463773" y="187390"/>
                  <a:pt x="463465" y="187456"/>
                </a:cubicBezTo>
                <a:close/>
                <a:moveTo>
                  <a:pt x="182347" y="289469"/>
                </a:moveTo>
                <a:lnTo>
                  <a:pt x="170927" y="297660"/>
                </a:lnTo>
                <a:cubicBezTo>
                  <a:pt x="169040" y="298998"/>
                  <a:pt x="168593" y="301614"/>
                  <a:pt x="169930" y="303503"/>
                </a:cubicBezTo>
                <a:cubicBezTo>
                  <a:pt x="169945" y="303524"/>
                  <a:pt x="169960" y="303545"/>
                  <a:pt x="169975" y="303566"/>
                </a:cubicBezTo>
                <a:cubicBezTo>
                  <a:pt x="171330" y="305463"/>
                  <a:pt x="173951" y="305929"/>
                  <a:pt x="175875" y="304614"/>
                </a:cubicBezTo>
                <a:lnTo>
                  <a:pt x="187295" y="296327"/>
                </a:lnTo>
                <a:cubicBezTo>
                  <a:pt x="189182" y="294989"/>
                  <a:pt x="189629" y="292373"/>
                  <a:pt x="188292" y="290484"/>
                </a:cubicBezTo>
                <a:cubicBezTo>
                  <a:pt x="188277" y="290463"/>
                  <a:pt x="188262" y="290442"/>
                  <a:pt x="188247" y="290421"/>
                </a:cubicBezTo>
                <a:cubicBezTo>
                  <a:pt x="186863" y="288555"/>
                  <a:pt x="184246" y="288133"/>
                  <a:pt x="182347" y="289469"/>
                </a:cubicBezTo>
                <a:close/>
                <a:moveTo>
                  <a:pt x="431775" y="110494"/>
                </a:moveTo>
                <a:lnTo>
                  <a:pt x="420355" y="118685"/>
                </a:lnTo>
                <a:cubicBezTo>
                  <a:pt x="418479" y="120105"/>
                  <a:pt x="418059" y="122755"/>
                  <a:pt x="419404" y="124686"/>
                </a:cubicBezTo>
                <a:cubicBezTo>
                  <a:pt x="420787" y="126552"/>
                  <a:pt x="423404" y="126974"/>
                  <a:pt x="425304" y="125639"/>
                </a:cubicBezTo>
                <a:lnTo>
                  <a:pt x="436819" y="117447"/>
                </a:lnTo>
                <a:cubicBezTo>
                  <a:pt x="438737" y="116053"/>
                  <a:pt x="439163" y="113367"/>
                  <a:pt x="437770" y="111447"/>
                </a:cubicBezTo>
                <a:cubicBezTo>
                  <a:pt x="436378" y="109526"/>
                  <a:pt x="433693" y="109100"/>
                  <a:pt x="431775" y="110494"/>
                </a:cubicBezTo>
                <a:close/>
                <a:moveTo>
                  <a:pt x="506956" y="166025"/>
                </a:moveTo>
                <a:cubicBezTo>
                  <a:pt x="511960" y="190818"/>
                  <a:pt x="512412" y="216317"/>
                  <a:pt x="508288" y="241272"/>
                </a:cubicBezTo>
                <a:cubicBezTo>
                  <a:pt x="504265" y="266262"/>
                  <a:pt x="495649" y="290290"/>
                  <a:pt x="482879" y="312138"/>
                </a:cubicBezTo>
                <a:lnTo>
                  <a:pt x="517424" y="308805"/>
                </a:lnTo>
                <a:cubicBezTo>
                  <a:pt x="537123" y="306709"/>
                  <a:pt x="555490" y="304709"/>
                  <a:pt x="560629" y="303566"/>
                </a:cubicBezTo>
                <a:cubicBezTo>
                  <a:pt x="566388" y="302118"/>
                  <a:pt x="571486" y="298761"/>
                  <a:pt x="575094" y="294041"/>
                </a:cubicBezTo>
                <a:cubicBezTo>
                  <a:pt x="579628" y="288164"/>
                  <a:pt x="582548" y="281203"/>
                  <a:pt x="583564" y="273848"/>
                </a:cubicBezTo>
                <a:lnTo>
                  <a:pt x="589845" y="234319"/>
                </a:lnTo>
                <a:cubicBezTo>
                  <a:pt x="591203" y="226999"/>
                  <a:pt x="590645" y="219452"/>
                  <a:pt x="588227" y="212411"/>
                </a:cubicBezTo>
                <a:cubicBezTo>
                  <a:pt x="586335" y="206787"/>
                  <a:pt x="582616" y="201959"/>
                  <a:pt x="577663" y="198695"/>
                </a:cubicBezTo>
                <a:cubicBezTo>
                  <a:pt x="573000" y="195933"/>
                  <a:pt x="556346" y="188123"/>
                  <a:pt x="538360" y="179645"/>
                </a:cubicBezTo>
                <a:cubicBezTo>
                  <a:pt x="526845" y="174311"/>
                  <a:pt x="515806" y="169358"/>
                  <a:pt x="506765" y="165358"/>
                </a:cubicBezTo>
                <a:close/>
                <a:moveTo>
                  <a:pt x="100790" y="249178"/>
                </a:moveTo>
                <a:cubicBezTo>
                  <a:pt x="90586" y="199136"/>
                  <a:pt x="99157" y="147086"/>
                  <a:pt x="124867" y="102969"/>
                </a:cubicBezTo>
                <a:cubicBezTo>
                  <a:pt x="110592" y="104398"/>
                  <a:pt x="92415" y="106112"/>
                  <a:pt x="76713" y="107827"/>
                </a:cubicBezTo>
                <a:cubicBezTo>
                  <a:pt x="62724" y="109351"/>
                  <a:pt x="51114" y="110780"/>
                  <a:pt x="47117" y="111637"/>
                </a:cubicBezTo>
                <a:cubicBezTo>
                  <a:pt x="41352" y="113070"/>
                  <a:pt x="36249" y="116431"/>
                  <a:pt x="32652" y="121162"/>
                </a:cubicBezTo>
                <a:cubicBezTo>
                  <a:pt x="28125" y="127089"/>
                  <a:pt x="25177" y="134070"/>
                  <a:pt x="24087" y="141450"/>
                </a:cubicBezTo>
                <a:lnTo>
                  <a:pt x="17711" y="180407"/>
                </a:lnTo>
                <a:cubicBezTo>
                  <a:pt x="16353" y="187759"/>
                  <a:pt x="16910" y="195337"/>
                  <a:pt x="19328" y="202410"/>
                </a:cubicBezTo>
                <a:cubicBezTo>
                  <a:pt x="21157" y="208043"/>
                  <a:pt x="24893" y="212860"/>
                  <a:pt x="29892" y="216031"/>
                </a:cubicBezTo>
                <a:cubicBezTo>
                  <a:pt x="34555" y="218793"/>
                  <a:pt x="51114" y="226604"/>
                  <a:pt x="69100" y="235081"/>
                </a:cubicBezTo>
                <a:lnTo>
                  <a:pt x="100790" y="249368"/>
                </a:lnTo>
                <a:close/>
                <a:moveTo>
                  <a:pt x="491539" y="238510"/>
                </a:moveTo>
                <a:cubicBezTo>
                  <a:pt x="508599" y="134695"/>
                  <a:pt x="438345" y="36693"/>
                  <a:pt x="334622" y="19618"/>
                </a:cubicBezTo>
                <a:cubicBezTo>
                  <a:pt x="230899" y="2542"/>
                  <a:pt x="132985" y="72859"/>
                  <a:pt x="115924" y="176674"/>
                </a:cubicBezTo>
                <a:cubicBezTo>
                  <a:pt x="98864" y="280490"/>
                  <a:pt x="169118" y="378491"/>
                  <a:pt x="272841" y="395566"/>
                </a:cubicBezTo>
                <a:cubicBezTo>
                  <a:pt x="322673" y="403770"/>
                  <a:pt x="373719" y="391815"/>
                  <a:pt x="414740" y="362335"/>
                </a:cubicBezTo>
                <a:cubicBezTo>
                  <a:pt x="455794" y="332902"/>
                  <a:pt x="483434" y="288304"/>
                  <a:pt x="491539" y="238415"/>
                </a:cubicBezTo>
                <a:close/>
              </a:path>
            </a:pathLst>
          </a:custGeom>
          <a:solidFill>
            <a:schemeClr val="accent2"/>
          </a:solidFill>
          <a:ln w="9512" cap="flat">
            <a:noFill/>
            <a:prstDash val="solid"/>
            <a:miter/>
          </a:ln>
        </p:spPr>
        <p:txBody>
          <a:bodyPr rtlCol="0" anchor="ctr"/>
          <a:lstStyle/>
          <a:p>
            <a:endParaRPr lang="en-US"/>
          </a:p>
        </p:txBody>
      </p:sp>
      <p:sp>
        <p:nvSpPr>
          <p:cNvPr id="24" name="Forma libre 23">
            <a:extLst>
              <a:ext uri="{FF2B5EF4-FFF2-40B4-BE49-F238E27FC236}">
                <a16:creationId xmlns:a16="http://schemas.microsoft.com/office/drawing/2014/main" id="{FABB5987-2D57-784E-8728-231FA86216E5}"/>
              </a:ext>
            </a:extLst>
          </p:cNvPr>
          <p:cNvSpPr/>
          <p:nvPr/>
        </p:nvSpPr>
        <p:spPr>
          <a:xfrm>
            <a:off x="2507053" y="1270425"/>
            <a:ext cx="313065" cy="313190"/>
          </a:xfrm>
          <a:custGeom>
            <a:avLst/>
            <a:gdLst>
              <a:gd name="connsiteX0" fmla="*/ 91659 w 183293"/>
              <a:gd name="connsiteY0" fmla="*/ 0 h 183366"/>
              <a:gd name="connsiteX1" fmla="*/ 156466 w 183293"/>
              <a:gd name="connsiteY1" fmla="*/ 26861 h 183366"/>
              <a:gd name="connsiteX2" fmla="*/ 156466 w 183293"/>
              <a:gd name="connsiteY2" fmla="*/ 26861 h 183366"/>
              <a:gd name="connsiteX3" fmla="*/ 156516 w 183293"/>
              <a:gd name="connsiteY3" fmla="*/ 156446 h 183366"/>
              <a:gd name="connsiteX4" fmla="*/ 156466 w 183293"/>
              <a:gd name="connsiteY4" fmla="*/ 156496 h 183366"/>
              <a:gd name="connsiteX5" fmla="*/ 156466 w 183293"/>
              <a:gd name="connsiteY5" fmla="*/ 156496 h 183366"/>
              <a:gd name="connsiteX6" fmla="*/ 26862 w 183293"/>
              <a:gd name="connsiteY6" fmla="*/ 156506 h 183366"/>
              <a:gd name="connsiteX7" fmla="*/ 26851 w 183293"/>
              <a:gd name="connsiteY7" fmla="*/ 156496 h 183366"/>
              <a:gd name="connsiteX8" fmla="*/ 26851 w 183293"/>
              <a:gd name="connsiteY8" fmla="*/ 156496 h 183366"/>
              <a:gd name="connsiteX9" fmla="*/ 26801 w 183293"/>
              <a:gd name="connsiteY9" fmla="*/ 26911 h 183366"/>
              <a:gd name="connsiteX10" fmla="*/ 26851 w 183293"/>
              <a:gd name="connsiteY10" fmla="*/ 26861 h 183366"/>
              <a:gd name="connsiteX11" fmla="*/ 26851 w 183293"/>
              <a:gd name="connsiteY11" fmla="*/ 26861 h 183366"/>
              <a:gd name="connsiteX12" fmla="*/ 91659 w 183293"/>
              <a:gd name="connsiteY12" fmla="*/ 0 h 183366"/>
              <a:gd name="connsiteX13" fmla="*/ 144475 w 183293"/>
              <a:gd name="connsiteY13" fmla="*/ 38862 h 183366"/>
              <a:gd name="connsiteX14" fmla="*/ 38692 w 183293"/>
              <a:gd name="connsiteY14" fmla="*/ 38821 h 183366"/>
              <a:gd name="connsiteX15" fmla="*/ 38652 w 183293"/>
              <a:gd name="connsiteY15" fmla="*/ 144698 h 183366"/>
              <a:gd name="connsiteX16" fmla="*/ 144435 w 183293"/>
              <a:gd name="connsiteY16" fmla="*/ 144739 h 183366"/>
              <a:gd name="connsiteX17" fmla="*/ 166363 w 183293"/>
              <a:gd name="connsiteY17" fmla="*/ 91821 h 183366"/>
              <a:gd name="connsiteX18" fmla="*/ 144475 w 183293"/>
              <a:gd name="connsiteY18" fmla="*/ 38862 h 183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3293" h="183366">
                <a:moveTo>
                  <a:pt x="91659" y="0"/>
                </a:moveTo>
                <a:cubicBezTo>
                  <a:pt x="115969" y="-24"/>
                  <a:pt x="139289" y="9641"/>
                  <a:pt x="156466" y="26861"/>
                </a:cubicBezTo>
                <a:lnTo>
                  <a:pt x="156466" y="26861"/>
                </a:lnTo>
                <a:cubicBezTo>
                  <a:pt x="192232" y="62631"/>
                  <a:pt x="192255" y="120648"/>
                  <a:pt x="156516" y="156446"/>
                </a:cubicBezTo>
                <a:cubicBezTo>
                  <a:pt x="156500" y="156462"/>
                  <a:pt x="156483" y="156479"/>
                  <a:pt x="156466" y="156496"/>
                </a:cubicBezTo>
                <a:lnTo>
                  <a:pt x="156466" y="156496"/>
                </a:lnTo>
                <a:cubicBezTo>
                  <a:pt x="120680" y="192320"/>
                  <a:pt x="62654" y="192325"/>
                  <a:pt x="26862" y="156506"/>
                </a:cubicBezTo>
                <a:cubicBezTo>
                  <a:pt x="26858" y="156503"/>
                  <a:pt x="26855" y="156499"/>
                  <a:pt x="26851" y="156496"/>
                </a:cubicBezTo>
                <a:lnTo>
                  <a:pt x="26851" y="156496"/>
                </a:lnTo>
                <a:cubicBezTo>
                  <a:pt x="-8915" y="120726"/>
                  <a:pt x="-8937" y="62709"/>
                  <a:pt x="26801" y="26911"/>
                </a:cubicBezTo>
                <a:cubicBezTo>
                  <a:pt x="26818" y="26894"/>
                  <a:pt x="26834" y="26877"/>
                  <a:pt x="26851" y="26861"/>
                </a:cubicBezTo>
                <a:lnTo>
                  <a:pt x="26851" y="26861"/>
                </a:lnTo>
                <a:cubicBezTo>
                  <a:pt x="44028" y="9642"/>
                  <a:pt x="67348" y="-24"/>
                  <a:pt x="91659" y="0"/>
                </a:cubicBezTo>
                <a:close/>
                <a:moveTo>
                  <a:pt x="144475" y="38862"/>
                </a:moveTo>
                <a:cubicBezTo>
                  <a:pt x="115275" y="9614"/>
                  <a:pt x="67915" y="9595"/>
                  <a:pt x="38692" y="38821"/>
                </a:cubicBezTo>
                <a:cubicBezTo>
                  <a:pt x="9470" y="68047"/>
                  <a:pt x="9452" y="115450"/>
                  <a:pt x="38652" y="144698"/>
                </a:cubicBezTo>
                <a:cubicBezTo>
                  <a:pt x="67852" y="173947"/>
                  <a:pt x="115212" y="173965"/>
                  <a:pt x="144435" y="144739"/>
                </a:cubicBezTo>
                <a:cubicBezTo>
                  <a:pt x="158465" y="130707"/>
                  <a:pt x="166353" y="111673"/>
                  <a:pt x="166363" y="91821"/>
                </a:cubicBezTo>
                <a:cubicBezTo>
                  <a:pt x="166427" y="71951"/>
                  <a:pt x="158545" y="52881"/>
                  <a:pt x="144475" y="38862"/>
                </a:cubicBezTo>
                <a:close/>
              </a:path>
            </a:pathLst>
          </a:custGeom>
          <a:solidFill>
            <a:schemeClr val="accent2"/>
          </a:solidFill>
          <a:ln w="9512" cap="flat">
            <a:noFill/>
            <a:prstDash val="solid"/>
            <a:miter/>
          </a:ln>
        </p:spPr>
        <p:txBody>
          <a:bodyPr rtlCol="0" anchor="ctr"/>
          <a:lstStyle/>
          <a:p>
            <a:endParaRPr lang="en-US"/>
          </a:p>
        </p:txBody>
      </p:sp>
      <p:sp>
        <p:nvSpPr>
          <p:cNvPr id="25" name="Forma libre 24">
            <a:extLst>
              <a:ext uri="{FF2B5EF4-FFF2-40B4-BE49-F238E27FC236}">
                <a16:creationId xmlns:a16="http://schemas.microsoft.com/office/drawing/2014/main" id="{84CB0FE0-0C77-F645-9C40-17B4518C7EE0}"/>
              </a:ext>
            </a:extLst>
          </p:cNvPr>
          <p:cNvSpPr/>
          <p:nvPr/>
        </p:nvSpPr>
        <p:spPr>
          <a:xfrm>
            <a:off x="2288271" y="3188669"/>
            <a:ext cx="313065" cy="313190"/>
          </a:xfrm>
          <a:custGeom>
            <a:avLst/>
            <a:gdLst>
              <a:gd name="connsiteX0" fmla="*/ 91659 w 183293"/>
              <a:gd name="connsiteY0" fmla="*/ 0 h 183366"/>
              <a:gd name="connsiteX1" fmla="*/ 156466 w 183293"/>
              <a:gd name="connsiteY1" fmla="*/ 26861 h 183366"/>
              <a:gd name="connsiteX2" fmla="*/ 156466 w 183293"/>
              <a:gd name="connsiteY2" fmla="*/ 26861 h 183366"/>
              <a:gd name="connsiteX3" fmla="*/ 156516 w 183293"/>
              <a:gd name="connsiteY3" fmla="*/ 156446 h 183366"/>
              <a:gd name="connsiteX4" fmla="*/ 156466 w 183293"/>
              <a:gd name="connsiteY4" fmla="*/ 156496 h 183366"/>
              <a:gd name="connsiteX5" fmla="*/ 156466 w 183293"/>
              <a:gd name="connsiteY5" fmla="*/ 156496 h 183366"/>
              <a:gd name="connsiteX6" fmla="*/ 26862 w 183293"/>
              <a:gd name="connsiteY6" fmla="*/ 156506 h 183366"/>
              <a:gd name="connsiteX7" fmla="*/ 26851 w 183293"/>
              <a:gd name="connsiteY7" fmla="*/ 156496 h 183366"/>
              <a:gd name="connsiteX8" fmla="*/ 26851 w 183293"/>
              <a:gd name="connsiteY8" fmla="*/ 156496 h 183366"/>
              <a:gd name="connsiteX9" fmla="*/ 26801 w 183293"/>
              <a:gd name="connsiteY9" fmla="*/ 26911 h 183366"/>
              <a:gd name="connsiteX10" fmla="*/ 26851 w 183293"/>
              <a:gd name="connsiteY10" fmla="*/ 26860 h 183366"/>
              <a:gd name="connsiteX11" fmla="*/ 26851 w 183293"/>
              <a:gd name="connsiteY11" fmla="*/ 26861 h 183366"/>
              <a:gd name="connsiteX12" fmla="*/ 91659 w 183293"/>
              <a:gd name="connsiteY12" fmla="*/ 0 h 183366"/>
              <a:gd name="connsiteX13" fmla="*/ 144475 w 183293"/>
              <a:gd name="connsiteY13" fmla="*/ 38862 h 183366"/>
              <a:gd name="connsiteX14" fmla="*/ 38692 w 183293"/>
              <a:gd name="connsiteY14" fmla="*/ 38821 h 183366"/>
              <a:gd name="connsiteX15" fmla="*/ 38652 w 183293"/>
              <a:gd name="connsiteY15" fmla="*/ 144699 h 183366"/>
              <a:gd name="connsiteX16" fmla="*/ 144435 w 183293"/>
              <a:gd name="connsiteY16" fmla="*/ 144739 h 183366"/>
              <a:gd name="connsiteX17" fmla="*/ 166364 w 183293"/>
              <a:gd name="connsiteY17" fmla="*/ 91821 h 183366"/>
              <a:gd name="connsiteX18" fmla="*/ 144380 w 183293"/>
              <a:gd name="connsiteY18" fmla="*/ 38576 h 183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3293" h="183366">
                <a:moveTo>
                  <a:pt x="91659" y="0"/>
                </a:moveTo>
                <a:cubicBezTo>
                  <a:pt x="115963" y="8"/>
                  <a:pt x="139272" y="9668"/>
                  <a:pt x="156466" y="26861"/>
                </a:cubicBezTo>
                <a:lnTo>
                  <a:pt x="156466" y="26861"/>
                </a:lnTo>
                <a:cubicBezTo>
                  <a:pt x="192232" y="62631"/>
                  <a:pt x="192255" y="120648"/>
                  <a:pt x="156516" y="156446"/>
                </a:cubicBezTo>
                <a:cubicBezTo>
                  <a:pt x="156500" y="156462"/>
                  <a:pt x="156483" y="156479"/>
                  <a:pt x="156466" y="156496"/>
                </a:cubicBezTo>
                <a:lnTo>
                  <a:pt x="156466" y="156496"/>
                </a:lnTo>
                <a:cubicBezTo>
                  <a:pt x="120680" y="192320"/>
                  <a:pt x="62654" y="192325"/>
                  <a:pt x="26862" y="156506"/>
                </a:cubicBezTo>
                <a:cubicBezTo>
                  <a:pt x="26858" y="156503"/>
                  <a:pt x="26855" y="156499"/>
                  <a:pt x="26851" y="156496"/>
                </a:cubicBezTo>
                <a:lnTo>
                  <a:pt x="26851" y="156496"/>
                </a:lnTo>
                <a:cubicBezTo>
                  <a:pt x="-8915" y="120726"/>
                  <a:pt x="-8937" y="62708"/>
                  <a:pt x="26801" y="26911"/>
                </a:cubicBezTo>
                <a:cubicBezTo>
                  <a:pt x="26818" y="26894"/>
                  <a:pt x="26834" y="26877"/>
                  <a:pt x="26851" y="26860"/>
                </a:cubicBezTo>
                <a:lnTo>
                  <a:pt x="26851" y="26861"/>
                </a:lnTo>
                <a:cubicBezTo>
                  <a:pt x="44028" y="9642"/>
                  <a:pt x="67348" y="-24"/>
                  <a:pt x="91659" y="0"/>
                </a:cubicBezTo>
                <a:close/>
                <a:moveTo>
                  <a:pt x="144475" y="38862"/>
                </a:moveTo>
                <a:cubicBezTo>
                  <a:pt x="115275" y="9614"/>
                  <a:pt x="67915" y="9595"/>
                  <a:pt x="38692" y="38821"/>
                </a:cubicBezTo>
                <a:cubicBezTo>
                  <a:pt x="9470" y="68047"/>
                  <a:pt x="9452" y="115450"/>
                  <a:pt x="38652" y="144699"/>
                </a:cubicBezTo>
                <a:cubicBezTo>
                  <a:pt x="67852" y="173947"/>
                  <a:pt x="115212" y="173965"/>
                  <a:pt x="144435" y="144739"/>
                </a:cubicBezTo>
                <a:cubicBezTo>
                  <a:pt x="158465" y="130707"/>
                  <a:pt x="166353" y="111673"/>
                  <a:pt x="166364" y="91821"/>
                </a:cubicBezTo>
                <a:cubicBezTo>
                  <a:pt x="166414" y="71850"/>
                  <a:pt x="158502" y="52685"/>
                  <a:pt x="144380" y="38576"/>
                </a:cubicBezTo>
                <a:close/>
              </a:path>
            </a:pathLst>
          </a:custGeom>
          <a:solidFill>
            <a:schemeClr val="accent2"/>
          </a:solidFill>
          <a:ln w="9512" cap="flat">
            <a:noFill/>
            <a:prstDash val="solid"/>
            <a:miter/>
          </a:ln>
        </p:spPr>
        <p:txBody>
          <a:bodyPr rtlCol="0" anchor="ctr"/>
          <a:lstStyle/>
          <a:p>
            <a:endParaRPr lang="en-US"/>
          </a:p>
        </p:txBody>
      </p:sp>
      <p:sp>
        <p:nvSpPr>
          <p:cNvPr id="26" name="Forma libre 25">
            <a:extLst>
              <a:ext uri="{FF2B5EF4-FFF2-40B4-BE49-F238E27FC236}">
                <a16:creationId xmlns:a16="http://schemas.microsoft.com/office/drawing/2014/main" id="{E0C442F0-FC93-8045-B7F4-71805517DAEA}"/>
              </a:ext>
            </a:extLst>
          </p:cNvPr>
          <p:cNvSpPr/>
          <p:nvPr/>
        </p:nvSpPr>
        <p:spPr>
          <a:xfrm>
            <a:off x="3963436" y="1453936"/>
            <a:ext cx="101267" cy="292673"/>
          </a:xfrm>
          <a:custGeom>
            <a:avLst/>
            <a:gdLst>
              <a:gd name="connsiteX0" fmla="*/ 59017 w 59290"/>
              <a:gd name="connsiteY0" fmla="*/ 171355 h 171354"/>
              <a:gd name="connsiteX1" fmla="*/ 26851 w 59290"/>
              <a:gd name="connsiteY1" fmla="*/ 150495 h 171354"/>
              <a:gd name="connsiteX2" fmla="*/ 26851 w 59290"/>
              <a:gd name="connsiteY2" fmla="*/ 150495 h 171354"/>
              <a:gd name="connsiteX3" fmla="*/ 26801 w 59290"/>
              <a:gd name="connsiteY3" fmla="*/ 20910 h 171354"/>
              <a:gd name="connsiteX4" fmla="*/ 26851 w 59290"/>
              <a:gd name="connsiteY4" fmla="*/ 20860 h 171354"/>
              <a:gd name="connsiteX5" fmla="*/ 26851 w 59290"/>
              <a:gd name="connsiteY5" fmla="*/ 20860 h 171354"/>
              <a:gd name="connsiteX6" fmla="*/ 59017 w 59290"/>
              <a:gd name="connsiteY6" fmla="*/ 0 h 171354"/>
              <a:gd name="connsiteX7" fmla="*/ 59017 w 59290"/>
              <a:gd name="connsiteY7" fmla="*/ 18479 h 171354"/>
              <a:gd name="connsiteX8" fmla="*/ 39127 w 59290"/>
              <a:gd name="connsiteY8" fmla="*/ 32671 h 171354"/>
              <a:gd name="connsiteX9" fmla="*/ 39127 w 59290"/>
              <a:gd name="connsiteY9" fmla="*/ 138494 h 171354"/>
              <a:gd name="connsiteX10" fmla="*/ 59302 w 59290"/>
              <a:gd name="connsiteY10" fmla="*/ 152876 h 171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290" h="171354">
                <a:moveTo>
                  <a:pt x="59017" y="171355"/>
                </a:moveTo>
                <a:cubicBezTo>
                  <a:pt x="46951" y="166738"/>
                  <a:pt x="35991" y="159631"/>
                  <a:pt x="26851" y="150495"/>
                </a:cubicBezTo>
                <a:lnTo>
                  <a:pt x="26851" y="150495"/>
                </a:lnTo>
                <a:cubicBezTo>
                  <a:pt x="-8915" y="114725"/>
                  <a:pt x="-8937" y="56708"/>
                  <a:pt x="26801" y="20910"/>
                </a:cubicBezTo>
                <a:cubicBezTo>
                  <a:pt x="26818" y="20893"/>
                  <a:pt x="26834" y="20876"/>
                  <a:pt x="26851" y="20860"/>
                </a:cubicBezTo>
                <a:lnTo>
                  <a:pt x="26851" y="20860"/>
                </a:lnTo>
                <a:cubicBezTo>
                  <a:pt x="35992" y="11724"/>
                  <a:pt x="46951" y="4617"/>
                  <a:pt x="59017" y="0"/>
                </a:cubicBezTo>
                <a:lnTo>
                  <a:pt x="59017" y="18479"/>
                </a:lnTo>
                <a:cubicBezTo>
                  <a:pt x="51667" y="22107"/>
                  <a:pt x="44951" y="26899"/>
                  <a:pt x="39127" y="32671"/>
                </a:cubicBezTo>
                <a:cubicBezTo>
                  <a:pt x="9952" y="61902"/>
                  <a:pt x="9952" y="109263"/>
                  <a:pt x="39127" y="138494"/>
                </a:cubicBezTo>
                <a:cubicBezTo>
                  <a:pt x="45023" y="144358"/>
                  <a:pt x="51838" y="149216"/>
                  <a:pt x="59302" y="152876"/>
                </a:cubicBezTo>
                <a:close/>
              </a:path>
            </a:pathLst>
          </a:custGeom>
          <a:solidFill>
            <a:schemeClr val="accent2"/>
          </a:solidFill>
          <a:ln w="9512" cap="flat">
            <a:noFill/>
            <a:prstDash val="solid"/>
            <a:miter/>
          </a:ln>
        </p:spPr>
        <p:txBody>
          <a:bodyPr rtlCol="0" anchor="ctr"/>
          <a:lstStyle/>
          <a:p>
            <a:endParaRPr lang="en-US"/>
          </a:p>
        </p:txBody>
      </p:sp>
      <p:sp>
        <p:nvSpPr>
          <p:cNvPr id="27" name="Forma libre 26">
            <a:extLst>
              <a:ext uri="{FF2B5EF4-FFF2-40B4-BE49-F238E27FC236}">
                <a16:creationId xmlns:a16="http://schemas.microsoft.com/office/drawing/2014/main" id="{A8EF8D98-3CC4-C449-B943-3B9475DD267B}"/>
              </a:ext>
            </a:extLst>
          </p:cNvPr>
          <p:cNvSpPr/>
          <p:nvPr/>
        </p:nvSpPr>
        <p:spPr>
          <a:xfrm>
            <a:off x="651" y="1443360"/>
            <a:ext cx="212279" cy="313661"/>
          </a:xfrm>
          <a:custGeom>
            <a:avLst/>
            <a:gdLst>
              <a:gd name="connsiteX0" fmla="*/ 32654 w 124285"/>
              <a:gd name="connsiteY0" fmla="*/ 0 h 183642"/>
              <a:gd name="connsiteX1" fmla="*/ 97461 w 124285"/>
              <a:gd name="connsiteY1" fmla="*/ 26861 h 183642"/>
              <a:gd name="connsiteX2" fmla="*/ 97461 w 124285"/>
              <a:gd name="connsiteY2" fmla="*/ 26861 h 183642"/>
              <a:gd name="connsiteX3" fmla="*/ 124298 w 124285"/>
              <a:gd name="connsiteY3" fmla="*/ 91631 h 183642"/>
              <a:gd name="connsiteX4" fmla="*/ 97461 w 124285"/>
              <a:gd name="connsiteY4" fmla="*/ 156496 h 183642"/>
              <a:gd name="connsiteX5" fmla="*/ 97461 w 124285"/>
              <a:gd name="connsiteY5" fmla="*/ 156496 h 183642"/>
              <a:gd name="connsiteX6" fmla="*/ 32654 w 124285"/>
              <a:gd name="connsiteY6" fmla="*/ 183642 h 183642"/>
              <a:gd name="connsiteX7" fmla="*/ 12 w 124285"/>
              <a:gd name="connsiteY7" fmla="*/ 177642 h 183642"/>
              <a:gd name="connsiteX8" fmla="*/ 12 w 124285"/>
              <a:gd name="connsiteY8" fmla="*/ 159163 h 183642"/>
              <a:gd name="connsiteX9" fmla="*/ 32654 w 124285"/>
              <a:gd name="connsiteY9" fmla="*/ 166593 h 183642"/>
              <a:gd name="connsiteX10" fmla="*/ 85470 w 124285"/>
              <a:gd name="connsiteY10" fmla="*/ 144780 h 183642"/>
              <a:gd name="connsiteX11" fmla="*/ 107358 w 124285"/>
              <a:gd name="connsiteY11" fmla="*/ 91821 h 183642"/>
              <a:gd name="connsiteX12" fmla="*/ 85470 w 124285"/>
              <a:gd name="connsiteY12" fmla="*/ 38958 h 183642"/>
              <a:gd name="connsiteX13" fmla="*/ 32654 w 124285"/>
              <a:gd name="connsiteY13" fmla="*/ 17145 h 183642"/>
              <a:gd name="connsiteX14" fmla="*/ 12 w 124285"/>
              <a:gd name="connsiteY14" fmla="*/ 24575 h 183642"/>
              <a:gd name="connsiteX15" fmla="*/ 12 w 124285"/>
              <a:gd name="connsiteY15" fmla="*/ 6001 h 183642"/>
              <a:gd name="connsiteX16" fmla="*/ 32654 w 124285"/>
              <a:gd name="connsiteY16" fmla="*/ 0 h 1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4285" h="183642">
                <a:moveTo>
                  <a:pt x="32654" y="0"/>
                </a:moveTo>
                <a:cubicBezTo>
                  <a:pt x="56962" y="-13"/>
                  <a:pt x="80278" y="9651"/>
                  <a:pt x="97461" y="26861"/>
                </a:cubicBezTo>
                <a:lnTo>
                  <a:pt x="97461" y="26861"/>
                </a:lnTo>
                <a:cubicBezTo>
                  <a:pt x="114650" y="44024"/>
                  <a:pt x="124307" y="67329"/>
                  <a:pt x="124298" y="91631"/>
                </a:cubicBezTo>
                <a:cubicBezTo>
                  <a:pt x="124322" y="115963"/>
                  <a:pt x="114665" y="139304"/>
                  <a:pt x="97461" y="156496"/>
                </a:cubicBezTo>
                <a:lnTo>
                  <a:pt x="97461" y="156496"/>
                </a:lnTo>
                <a:cubicBezTo>
                  <a:pt x="80325" y="173811"/>
                  <a:pt x="57003" y="183580"/>
                  <a:pt x="32654" y="183642"/>
                </a:cubicBezTo>
                <a:cubicBezTo>
                  <a:pt x="21496" y="183675"/>
                  <a:pt x="10429" y="181641"/>
                  <a:pt x="12" y="177642"/>
                </a:cubicBezTo>
                <a:lnTo>
                  <a:pt x="12" y="159163"/>
                </a:lnTo>
                <a:cubicBezTo>
                  <a:pt x="10191" y="164079"/>
                  <a:pt x="21352" y="166619"/>
                  <a:pt x="32654" y="166593"/>
                </a:cubicBezTo>
                <a:cubicBezTo>
                  <a:pt x="52451" y="166614"/>
                  <a:pt x="71448" y="158769"/>
                  <a:pt x="85470" y="144780"/>
                </a:cubicBezTo>
                <a:cubicBezTo>
                  <a:pt x="99505" y="130738"/>
                  <a:pt x="107380" y="111683"/>
                  <a:pt x="107358" y="91821"/>
                </a:cubicBezTo>
                <a:cubicBezTo>
                  <a:pt x="107365" y="71990"/>
                  <a:pt x="99490" y="52971"/>
                  <a:pt x="85470" y="38958"/>
                </a:cubicBezTo>
                <a:cubicBezTo>
                  <a:pt x="71472" y="24934"/>
                  <a:pt x="52460" y="17082"/>
                  <a:pt x="32654" y="17145"/>
                </a:cubicBezTo>
                <a:cubicBezTo>
                  <a:pt x="21352" y="17119"/>
                  <a:pt x="10191" y="19659"/>
                  <a:pt x="12" y="24575"/>
                </a:cubicBezTo>
                <a:lnTo>
                  <a:pt x="12" y="6001"/>
                </a:lnTo>
                <a:cubicBezTo>
                  <a:pt x="10429" y="2002"/>
                  <a:pt x="21496" y="-33"/>
                  <a:pt x="32654" y="0"/>
                </a:cubicBezTo>
                <a:close/>
              </a:path>
            </a:pathLst>
          </a:custGeom>
          <a:solidFill>
            <a:schemeClr val="accent2"/>
          </a:solidFill>
          <a:ln w="9512" cap="flat">
            <a:noFill/>
            <a:prstDash val="solid"/>
            <a:miter/>
          </a:ln>
        </p:spPr>
        <p:txBody>
          <a:bodyPr rtlCol="0" anchor="ctr"/>
          <a:lstStyle/>
          <a:p>
            <a:endParaRPr lang="en-US"/>
          </a:p>
        </p:txBody>
      </p:sp>
      <p:sp>
        <p:nvSpPr>
          <p:cNvPr id="28" name="Forma libre 27">
            <a:extLst>
              <a:ext uri="{FF2B5EF4-FFF2-40B4-BE49-F238E27FC236}">
                <a16:creationId xmlns:a16="http://schemas.microsoft.com/office/drawing/2014/main" id="{EC81C34C-72DF-C649-A487-F42ED8BA70E2}"/>
              </a:ext>
            </a:extLst>
          </p:cNvPr>
          <p:cNvSpPr/>
          <p:nvPr/>
        </p:nvSpPr>
        <p:spPr>
          <a:xfrm>
            <a:off x="2144895" y="191807"/>
            <a:ext cx="313092" cy="313354"/>
          </a:xfrm>
          <a:custGeom>
            <a:avLst/>
            <a:gdLst>
              <a:gd name="connsiteX0" fmla="*/ 91667 w 183309"/>
              <a:gd name="connsiteY0" fmla="*/ 0 h 183462"/>
              <a:gd name="connsiteX1" fmla="*/ 156474 w 183309"/>
              <a:gd name="connsiteY1" fmla="*/ 26861 h 183462"/>
              <a:gd name="connsiteX2" fmla="*/ 156474 w 183309"/>
              <a:gd name="connsiteY2" fmla="*/ 26861 h 183462"/>
              <a:gd name="connsiteX3" fmla="*/ 156485 w 183309"/>
              <a:gd name="connsiteY3" fmla="*/ 156580 h 183462"/>
              <a:gd name="connsiteX4" fmla="*/ 156474 w 183309"/>
              <a:gd name="connsiteY4" fmla="*/ 156591 h 183462"/>
              <a:gd name="connsiteX5" fmla="*/ 156474 w 183309"/>
              <a:gd name="connsiteY5" fmla="*/ 156591 h 183462"/>
              <a:gd name="connsiteX6" fmla="*/ 26870 w 183309"/>
              <a:gd name="connsiteY6" fmla="*/ 156602 h 183462"/>
              <a:gd name="connsiteX7" fmla="*/ 26859 w 183309"/>
              <a:gd name="connsiteY7" fmla="*/ 156591 h 183462"/>
              <a:gd name="connsiteX8" fmla="*/ 26859 w 183309"/>
              <a:gd name="connsiteY8" fmla="*/ 156591 h 183462"/>
              <a:gd name="connsiteX9" fmla="*/ 26849 w 183309"/>
              <a:gd name="connsiteY9" fmla="*/ 26871 h 183462"/>
              <a:gd name="connsiteX10" fmla="*/ 26859 w 183309"/>
              <a:gd name="connsiteY10" fmla="*/ 26861 h 183462"/>
              <a:gd name="connsiteX11" fmla="*/ 26859 w 183309"/>
              <a:gd name="connsiteY11" fmla="*/ 26861 h 183462"/>
              <a:gd name="connsiteX12" fmla="*/ 91667 w 183309"/>
              <a:gd name="connsiteY12" fmla="*/ 0 h 183462"/>
              <a:gd name="connsiteX13" fmla="*/ 144484 w 183309"/>
              <a:gd name="connsiteY13" fmla="*/ 38862 h 183462"/>
              <a:gd name="connsiteX14" fmla="*/ 38835 w 183309"/>
              <a:gd name="connsiteY14" fmla="*/ 38877 h 183462"/>
              <a:gd name="connsiteX15" fmla="*/ 38850 w 183309"/>
              <a:gd name="connsiteY15" fmla="*/ 144620 h 183462"/>
              <a:gd name="connsiteX16" fmla="*/ 144499 w 183309"/>
              <a:gd name="connsiteY16" fmla="*/ 144605 h 183462"/>
              <a:gd name="connsiteX17" fmla="*/ 166371 w 183309"/>
              <a:gd name="connsiteY17" fmla="*/ 91726 h 183462"/>
              <a:gd name="connsiteX18" fmla="*/ 144483 w 183309"/>
              <a:gd name="connsiteY18" fmla="*/ 38862 h 18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3309" h="183462">
                <a:moveTo>
                  <a:pt x="91667" y="0"/>
                </a:moveTo>
                <a:cubicBezTo>
                  <a:pt x="115978" y="-24"/>
                  <a:pt x="139297" y="9641"/>
                  <a:pt x="156474" y="26861"/>
                </a:cubicBezTo>
                <a:lnTo>
                  <a:pt x="156474" y="26861"/>
                </a:lnTo>
                <a:cubicBezTo>
                  <a:pt x="192267" y="62679"/>
                  <a:pt x="192271" y="120756"/>
                  <a:pt x="156485" y="156580"/>
                </a:cubicBezTo>
                <a:cubicBezTo>
                  <a:pt x="156481" y="156584"/>
                  <a:pt x="156478" y="156587"/>
                  <a:pt x="156474" y="156591"/>
                </a:cubicBezTo>
                <a:lnTo>
                  <a:pt x="156474" y="156591"/>
                </a:lnTo>
                <a:cubicBezTo>
                  <a:pt x="120688" y="192415"/>
                  <a:pt x="62662" y="192420"/>
                  <a:pt x="26870" y="156602"/>
                </a:cubicBezTo>
                <a:cubicBezTo>
                  <a:pt x="26866" y="156598"/>
                  <a:pt x="26863" y="156595"/>
                  <a:pt x="26859" y="156591"/>
                </a:cubicBezTo>
                <a:lnTo>
                  <a:pt x="26859" y="156591"/>
                </a:lnTo>
                <a:cubicBezTo>
                  <a:pt x="-8933" y="120773"/>
                  <a:pt x="-8938" y="62695"/>
                  <a:pt x="26849" y="26871"/>
                </a:cubicBezTo>
                <a:cubicBezTo>
                  <a:pt x="26852" y="26868"/>
                  <a:pt x="26856" y="26864"/>
                  <a:pt x="26859" y="26861"/>
                </a:cubicBezTo>
                <a:lnTo>
                  <a:pt x="26859" y="26861"/>
                </a:lnTo>
                <a:cubicBezTo>
                  <a:pt x="44036" y="9641"/>
                  <a:pt x="67356" y="-24"/>
                  <a:pt x="91667" y="0"/>
                </a:cubicBezTo>
                <a:close/>
                <a:moveTo>
                  <a:pt x="144484" y="38862"/>
                </a:moveTo>
                <a:cubicBezTo>
                  <a:pt x="115305" y="9666"/>
                  <a:pt x="68005" y="9673"/>
                  <a:pt x="38835" y="38877"/>
                </a:cubicBezTo>
                <a:cubicBezTo>
                  <a:pt x="9665" y="68081"/>
                  <a:pt x="9672" y="115424"/>
                  <a:pt x="38850" y="144620"/>
                </a:cubicBezTo>
                <a:cubicBezTo>
                  <a:pt x="68028" y="173815"/>
                  <a:pt x="115329" y="173809"/>
                  <a:pt x="144499" y="144605"/>
                </a:cubicBezTo>
                <a:cubicBezTo>
                  <a:pt x="158507" y="130579"/>
                  <a:pt x="166376" y="111558"/>
                  <a:pt x="166371" y="91726"/>
                </a:cubicBezTo>
                <a:cubicBezTo>
                  <a:pt x="166399" y="71890"/>
                  <a:pt x="158521" y="52863"/>
                  <a:pt x="144483" y="38862"/>
                </a:cubicBezTo>
                <a:close/>
              </a:path>
            </a:pathLst>
          </a:custGeom>
          <a:solidFill>
            <a:schemeClr val="accent2"/>
          </a:solidFill>
          <a:ln w="9512" cap="flat">
            <a:noFill/>
            <a:prstDash val="solid"/>
            <a:miter/>
          </a:ln>
        </p:spPr>
        <p:txBody>
          <a:bodyPr rtlCol="0" anchor="ctr"/>
          <a:lstStyle/>
          <a:p>
            <a:endParaRPr lang="en-US"/>
          </a:p>
        </p:txBody>
      </p:sp>
      <p:sp>
        <p:nvSpPr>
          <p:cNvPr id="31" name="Forma libre 30">
            <a:extLst>
              <a:ext uri="{FF2B5EF4-FFF2-40B4-BE49-F238E27FC236}">
                <a16:creationId xmlns:a16="http://schemas.microsoft.com/office/drawing/2014/main" id="{C53E7A1A-CD9C-554C-9EF4-F324D1EAAB0D}"/>
              </a:ext>
            </a:extLst>
          </p:cNvPr>
          <p:cNvSpPr/>
          <p:nvPr/>
        </p:nvSpPr>
        <p:spPr>
          <a:xfrm>
            <a:off x="0" y="4067182"/>
            <a:ext cx="600069" cy="1350304"/>
          </a:xfrm>
          <a:custGeom>
            <a:avLst/>
            <a:gdLst>
              <a:gd name="connsiteX0" fmla="*/ 254008 w 351328"/>
              <a:gd name="connsiteY0" fmla="*/ 0 h 790575"/>
              <a:gd name="connsiteX1" fmla="*/ 250202 w 351328"/>
              <a:gd name="connsiteY1" fmla="*/ 21717 h 790575"/>
              <a:gd name="connsiteX2" fmla="*/ 248679 w 351328"/>
              <a:gd name="connsiteY2" fmla="*/ 24860 h 790575"/>
              <a:gd name="connsiteX3" fmla="*/ 248679 w 351328"/>
              <a:gd name="connsiteY3" fmla="*/ 29337 h 790575"/>
              <a:gd name="connsiteX4" fmla="*/ 244492 w 351328"/>
              <a:gd name="connsiteY4" fmla="*/ 36004 h 790575"/>
              <a:gd name="connsiteX5" fmla="*/ 50830 w 351328"/>
              <a:gd name="connsiteY5" fmla="*/ 162496 h 790575"/>
              <a:gd name="connsiteX6" fmla="*/ 47214 w 351328"/>
              <a:gd name="connsiteY6" fmla="*/ 152400 h 790575"/>
              <a:gd name="connsiteX7" fmla="*/ 43502 w 351328"/>
              <a:gd name="connsiteY7" fmla="*/ 19717 h 790575"/>
              <a:gd name="connsiteX8" fmla="*/ 43502 w 351328"/>
              <a:gd name="connsiteY8" fmla="*/ 0 h 790575"/>
              <a:gd name="connsiteX9" fmla="*/ 26182 w 351328"/>
              <a:gd name="connsiteY9" fmla="*/ 0 h 790575"/>
              <a:gd name="connsiteX10" fmla="*/ 26182 w 351328"/>
              <a:gd name="connsiteY10" fmla="*/ 20003 h 790575"/>
              <a:gd name="connsiteX11" fmla="*/ 30084 w 351328"/>
              <a:gd name="connsiteY11" fmla="*/ 154114 h 790575"/>
              <a:gd name="connsiteX12" fmla="*/ 56730 w 351328"/>
              <a:gd name="connsiteY12" fmla="*/ 178403 h 790575"/>
              <a:gd name="connsiteX13" fmla="*/ 58729 w 351328"/>
              <a:gd name="connsiteY13" fmla="*/ 177356 h 790575"/>
              <a:gd name="connsiteX14" fmla="*/ 232406 w 351328"/>
              <a:gd name="connsiteY14" fmla="*/ 64484 h 790575"/>
              <a:gd name="connsiteX15" fmla="*/ 12 w 351328"/>
              <a:gd name="connsiteY15" fmla="*/ 564356 h 790575"/>
              <a:gd name="connsiteX16" fmla="*/ 12 w 351328"/>
              <a:gd name="connsiteY16" fmla="*/ 592931 h 790575"/>
              <a:gd name="connsiteX17" fmla="*/ 252010 w 351328"/>
              <a:gd name="connsiteY17" fmla="*/ 51435 h 790575"/>
              <a:gd name="connsiteX18" fmla="*/ 256387 w 351328"/>
              <a:gd name="connsiteY18" fmla="*/ 48101 h 790575"/>
              <a:gd name="connsiteX19" fmla="*/ 261907 w 351328"/>
              <a:gd name="connsiteY19" fmla="*/ 40862 h 790575"/>
              <a:gd name="connsiteX20" fmla="*/ 299117 w 351328"/>
              <a:gd name="connsiteY20" fmla="*/ 69437 h 790575"/>
              <a:gd name="connsiteX21" fmla="*/ 393 w 351328"/>
              <a:gd name="connsiteY21" fmla="*/ 711898 h 790575"/>
              <a:gd name="connsiteX22" fmla="*/ 393 w 351328"/>
              <a:gd name="connsiteY22" fmla="*/ 740473 h 790575"/>
              <a:gd name="connsiteX23" fmla="*/ 309014 w 351328"/>
              <a:gd name="connsiteY23" fmla="*/ 76200 h 790575"/>
              <a:gd name="connsiteX24" fmla="*/ 330045 w 351328"/>
              <a:gd name="connsiteY24" fmla="*/ 131731 h 790575"/>
              <a:gd name="connsiteX25" fmla="*/ 47119 w 351328"/>
              <a:gd name="connsiteY25" fmla="*/ 740473 h 790575"/>
              <a:gd name="connsiteX26" fmla="*/ 14667 w 351328"/>
              <a:gd name="connsiteY26" fmla="*/ 770191 h 790575"/>
              <a:gd name="connsiteX27" fmla="*/ 678 w 351328"/>
              <a:gd name="connsiteY27" fmla="*/ 773430 h 790575"/>
              <a:gd name="connsiteX28" fmla="*/ 678 w 351328"/>
              <a:gd name="connsiteY28" fmla="*/ 790575 h 790575"/>
              <a:gd name="connsiteX29" fmla="*/ 20472 w 351328"/>
              <a:gd name="connsiteY29" fmla="*/ 786194 h 790575"/>
              <a:gd name="connsiteX30" fmla="*/ 62536 w 351328"/>
              <a:gd name="connsiteY30" fmla="*/ 748094 h 790575"/>
              <a:gd name="connsiteX31" fmla="*/ 345748 w 351328"/>
              <a:gd name="connsiteY31" fmla="*/ 139065 h 790575"/>
              <a:gd name="connsiteX32" fmla="*/ 312440 w 351328"/>
              <a:gd name="connsiteY32" fmla="*/ 58198 h 790575"/>
              <a:gd name="connsiteX33" fmla="*/ 267331 w 351328"/>
              <a:gd name="connsiteY33" fmla="*/ 23908 h 790575"/>
              <a:gd name="connsiteX34" fmla="*/ 271519 w 351328"/>
              <a:gd name="connsiteY34" fmla="*/ 476 h 790575"/>
              <a:gd name="connsiteX35" fmla="*/ 5056 w 351328"/>
              <a:gd name="connsiteY35" fmla="*/ 0 h 790575"/>
              <a:gd name="connsiteX36" fmla="*/ 393 w 351328"/>
              <a:gd name="connsiteY36" fmla="*/ 3143 h 790575"/>
              <a:gd name="connsiteX37" fmla="*/ 393 w 351328"/>
              <a:gd name="connsiteY37" fmla="*/ 0 h 790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351328" h="790575">
                <a:moveTo>
                  <a:pt x="254008" y="0"/>
                </a:moveTo>
                <a:lnTo>
                  <a:pt x="250202" y="21717"/>
                </a:lnTo>
                <a:cubicBezTo>
                  <a:pt x="249435" y="22618"/>
                  <a:pt x="248911" y="23700"/>
                  <a:pt x="248679" y="24860"/>
                </a:cubicBezTo>
                <a:cubicBezTo>
                  <a:pt x="248248" y="26321"/>
                  <a:pt x="248248" y="27876"/>
                  <a:pt x="248679" y="29337"/>
                </a:cubicBezTo>
                <a:cubicBezTo>
                  <a:pt x="247832" y="31861"/>
                  <a:pt x="246397" y="34146"/>
                  <a:pt x="244492" y="36004"/>
                </a:cubicBezTo>
                <a:cubicBezTo>
                  <a:pt x="238591" y="41720"/>
                  <a:pt x="67294" y="151924"/>
                  <a:pt x="50830" y="162496"/>
                </a:cubicBezTo>
                <a:cubicBezTo>
                  <a:pt x="49974" y="162496"/>
                  <a:pt x="48166" y="160972"/>
                  <a:pt x="47214" y="152400"/>
                </a:cubicBezTo>
                <a:cubicBezTo>
                  <a:pt x="45501" y="136112"/>
                  <a:pt x="44169" y="60388"/>
                  <a:pt x="43502" y="19717"/>
                </a:cubicBezTo>
                <a:cubicBezTo>
                  <a:pt x="43502" y="11430"/>
                  <a:pt x="43502" y="4667"/>
                  <a:pt x="43502" y="0"/>
                </a:cubicBezTo>
                <a:lnTo>
                  <a:pt x="26182" y="0"/>
                </a:lnTo>
                <a:lnTo>
                  <a:pt x="26182" y="20003"/>
                </a:lnTo>
                <a:cubicBezTo>
                  <a:pt x="26944" y="60770"/>
                  <a:pt x="28276" y="136779"/>
                  <a:pt x="30084" y="154114"/>
                </a:cubicBezTo>
                <a:cubicBezTo>
                  <a:pt x="33605" y="187452"/>
                  <a:pt x="56635" y="178498"/>
                  <a:pt x="56730" y="178403"/>
                </a:cubicBezTo>
                <a:cubicBezTo>
                  <a:pt x="57467" y="178209"/>
                  <a:pt x="58150" y="177851"/>
                  <a:pt x="58729" y="177356"/>
                </a:cubicBezTo>
                <a:cubicBezTo>
                  <a:pt x="65771" y="172879"/>
                  <a:pt x="181397" y="98488"/>
                  <a:pt x="232406" y="64484"/>
                </a:cubicBezTo>
                <a:lnTo>
                  <a:pt x="12" y="564356"/>
                </a:lnTo>
                <a:lnTo>
                  <a:pt x="12" y="592931"/>
                </a:lnTo>
                <a:lnTo>
                  <a:pt x="252010" y="51435"/>
                </a:lnTo>
                <a:cubicBezTo>
                  <a:pt x="253534" y="50412"/>
                  <a:pt x="254996" y="49299"/>
                  <a:pt x="256387" y="48101"/>
                </a:cubicBezTo>
                <a:cubicBezTo>
                  <a:pt x="258594" y="45991"/>
                  <a:pt x="260456" y="43549"/>
                  <a:pt x="261907" y="40862"/>
                </a:cubicBezTo>
                <a:lnTo>
                  <a:pt x="299117" y="69437"/>
                </a:lnTo>
                <a:lnTo>
                  <a:pt x="393" y="711898"/>
                </a:lnTo>
                <a:lnTo>
                  <a:pt x="393" y="740473"/>
                </a:lnTo>
                <a:lnTo>
                  <a:pt x="309014" y="76200"/>
                </a:lnTo>
                <a:cubicBezTo>
                  <a:pt x="320243" y="84201"/>
                  <a:pt x="342702" y="104775"/>
                  <a:pt x="330045" y="131731"/>
                </a:cubicBezTo>
                <a:lnTo>
                  <a:pt x="47119" y="740473"/>
                </a:lnTo>
                <a:cubicBezTo>
                  <a:pt x="40649" y="754281"/>
                  <a:pt x="28982" y="764965"/>
                  <a:pt x="14667" y="770191"/>
                </a:cubicBezTo>
                <a:cubicBezTo>
                  <a:pt x="10154" y="771840"/>
                  <a:pt x="5456" y="772928"/>
                  <a:pt x="678" y="773430"/>
                </a:cubicBezTo>
                <a:lnTo>
                  <a:pt x="678" y="790575"/>
                </a:lnTo>
                <a:cubicBezTo>
                  <a:pt x="7445" y="790024"/>
                  <a:pt x="14105" y="788550"/>
                  <a:pt x="20472" y="786194"/>
                </a:cubicBezTo>
                <a:cubicBezTo>
                  <a:pt x="38997" y="779596"/>
                  <a:pt x="54133" y="765886"/>
                  <a:pt x="62536" y="748094"/>
                </a:cubicBezTo>
                <a:lnTo>
                  <a:pt x="345748" y="139065"/>
                </a:lnTo>
                <a:cubicBezTo>
                  <a:pt x="367826" y="91440"/>
                  <a:pt x="317769" y="61246"/>
                  <a:pt x="312440" y="58198"/>
                </a:cubicBezTo>
                <a:lnTo>
                  <a:pt x="267331" y="23908"/>
                </a:lnTo>
                <a:lnTo>
                  <a:pt x="271519" y="476"/>
                </a:lnTo>
                <a:close/>
                <a:moveTo>
                  <a:pt x="5056" y="0"/>
                </a:moveTo>
                <a:lnTo>
                  <a:pt x="393" y="3143"/>
                </a:lnTo>
                <a:lnTo>
                  <a:pt x="393" y="0"/>
                </a:lnTo>
                <a:close/>
              </a:path>
            </a:pathLst>
          </a:custGeom>
          <a:solidFill>
            <a:schemeClr val="accent2"/>
          </a:solidFill>
          <a:ln w="9512" cap="flat">
            <a:noFill/>
            <a:prstDash val="solid"/>
            <a:miter/>
          </a:ln>
        </p:spPr>
        <p:txBody>
          <a:bodyPr rtlCol="0" anchor="ctr"/>
          <a:lstStyle/>
          <a:p>
            <a:endParaRPr lang="en-US"/>
          </a:p>
        </p:txBody>
      </p:sp>
      <p:sp>
        <p:nvSpPr>
          <p:cNvPr id="32" name="Forma libre 31">
            <a:extLst>
              <a:ext uri="{FF2B5EF4-FFF2-40B4-BE49-F238E27FC236}">
                <a16:creationId xmlns:a16="http://schemas.microsoft.com/office/drawing/2014/main" id="{C71E0576-2804-6B46-9E79-22824ECB3C6D}"/>
              </a:ext>
            </a:extLst>
          </p:cNvPr>
          <p:cNvSpPr/>
          <p:nvPr/>
        </p:nvSpPr>
        <p:spPr>
          <a:xfrm>
            <a:off x="2907127" y="4067182"/>
            <a:ext cx="1157090" cy="1350690"/>
          </a:xfrm>
          <a:custGeom>
            <a:avLst/>
            <a:gdLst>
              <a:gd name="connsiteX0" fmla="*/ 516064 w 677452"/>
              <a:gd name="connsiteY0" fmla="*/ 0 h 790801"/>
              <a:gd name="connsiteX1" fmla="*/ 471526 w 677452"/>
              <a:gd name="connsiteY1" fmla="*/ 34576 h 790801"/>
              <a:gd name="connsiteX2" fmla="*/ 462010 w 677452"/>
              <a:gd name="connsiteY2" fmla="*/ 38386 h 790801"/>
              <a:gd name="connsiteX3" fmla="*/ 457061 w 677452"/>
              <a:gd name="connsiteY3" fmla="*/ 286 h 790801"/>
              <a:gd name="connsiteX4" fmla="*/ 439932 w 677452"/>
              <a:gd name="connsiteY4" fmla="*/ 286 h 790801"/>
              <a:gd name="connsiteX5" fmla="*/ 445356 w 677452"/>
              <a:gd name="connsiteY5" fmla="*/ 42386 h 790801"/>
              <a:gd name="connsiteX6" fmla="*/ 445356 w 677452"/>
              <a:gd name="connsiteY6" fmla="*/ 44196 h 790801"/>
              <a:gd name="connsiteX7" fmla="*/ 481138 w 677452"/>
              <a:gd name="connsiteY7" fmla="*/ 48863 h 790801"/>
              <a:gd name="connsiteX8" fmla="*/ 543281 w 677452"/>
              <a:gd name="connsiteY8" fmla="*/ 286 h 790801"/>
              <a:gd name="connsiteX9" fmla="*/ 652055 w 677452"/>
              <a:gd name="connsiteY9" fmla="*/ 0 h 790801"/>
              <a:gd name="connsiteX10" fmla="*/ 677464 w 677452"/>
              <a:gd name="connsiteY10" fmla="*/ 0 h 790801"/>
              <a:gd name="connsiteX11" fmla="*/ 677464 w 677452"/>
              <a:gd name="connsiteY11" fmla="*/ 3143 h 790801"/>
              <a:gd name="connsiteX12" fmla="*/ 633974 w 677452"/>
              <a:gd name="connsiteY12" fmla="*/ 33528 h 790801"/>
              <a:gd name="connsiteX13" fmla="*/ 631880 w 677452"/>
              <a:gd name="connsiteY13" fmla="*/ 34671 h 790801"/>
              <a:gd name="connsiteX14" fmla="*/ 354188 w 677452"/>
              <a:gd name="connsiteY14" fmla="*/ 631793 h 790801"/>
              <a:gd name="connsiteX15" fmla="*/ 594099 w 677452"/>
              <a:gd name="connsiteY15" fmla="*/ 743522 h 790801"/>
              <a:gd name="connsiteX16" fmla="*/ 677464 w 677452"/>
              <a:gd name="connsiteY16" fmla="*/ 564356 h 790801"/>
              <a:gd name="connsiteX17" fmla="*/ 677464 w 677452"/>
              <a:gd name="connsiteY17" fmla="*/ 592931 h 790801"/>
              <a:gd name="connsiteX18" fmla="*/ 604948 w 677452"/>
              <a:gd name="connsiteY18" fmla="*/ 748855 h 790801"/>
              <a:gd name="connsiteX19" fmla="*/ 647487 w 677452"/>
              <a:gd name="connsiteY19" fmla="*/ 768668 h 790801"/>
              <a:gd name="connsiteX20" fmla="*/ 650437 w 677452"/>
              <a:gd name="connsiteY20" fmla="*/ 769906 h 790801"/>
              <a:gd name="connsiteX21" fmla="*/ 677464 w 677452"/>
              <a:gd name="connsiteY21" fmla="*/ 711898 h 790801"/>
              <a:gd name="connsiteX22" fmla="*/ 677464 w 677452"/>
              <a:gd name="connsiteY22" fmla="*/ 740473 h 790801"/>
              <a:gd name="connsiteX23" fmla="*/ 662047 w 677452"/>
              <a:gd name="connsiteY23" fmla="*/ 773621 h 790801"/>
              <a:gd name="connsiteX24" fmla="*/ 677464 w 677452"/>
              <a:gd name="connsiteY24" fmla="*/ 774097 h 790801"/>
              <a:gd name="connsiteX25" fmla="*/ 677464 w 677452"/>
              <a:gd name="connsiteY25" fmla="*/ 790575 h 790801"/>
              <a:gd name="connsiteX26" fmla="*/ 640255 w 677452"/>
              <a:gd name="connsiteY26" fmla="*/ 783907 h 790801"/>
              <a:gd name="connsiteX27" fmla="*/ 42997 w 677452"/>
              <a:gd name="connsiteY27" fmla="*/ 505682 h 790801"/>
              <a:gd name="connsiteX28" fmla="*/ 6929 w 677452"/>
              <a:gd name="connsiteY28" fmla="*/ 406527 h 790801"/>
              <a:gd name="connsiteX29" fmla="*/ 195928 w 677452"/>
              <a:gd name="connsiteY29" fmla="*/ 0 h 790801"/>
              <a:gd name="connsiteX30" fmla="*/ 214961 w 677452"/>
              <a:gd name="connsiteY30" fmla="*/ 0 h 790801"/>
              <a:gd name="connsiteX31" fmla="*/ 22632 w 677452"/>
              <a:gd name="connsiteY31" fmla="*/ 413576 h 790801"/>
              <a:gd name="connsiteX32" fmla="*/ 20728 w 677452"/>
              <a:gd name="connsiteY32" fmla="*/ 457581 h 790801"/>
              <a:gd name="connsiteX33" fmla="*/ 37573 w 677452"/>
              <a:gd name="connsiteY33" fmla="*/ 481965 h 790801"/>
              <a:gd name="connsiteX34" fmla="*/ 261401 w 677452"/>
              <a:gd name="connsiteY34" fmla="*/ 0 h 790801"/>
              <a:gd name="connsiteX35" fmla="*/ 274534 w 677452"/>
              <a:gd name="connsiteY35" fmla="*/ 0 h 790801"/>
              <a:gd name="connsiteX36" fmla="*/ 47279 w 677452"/>
              <a:gd name="connsiteY36" fmla="*/ 488728 h 790801"/>
              <a:gd name="connsiteX37" fmla="*/ 50229 w 677452"/>
              <a:gd name="connsiteY37" fmla="*/ 490156 h 790801"/>
              <a:gd name="connsiteX38" fmla="*/ 92768 w 677452"/>
              <a:gd name="connsiteY38" fmla="*/ 509969 h 790801"/>
              <a:gd name="connsiteX39" fmla="*/ 329920 w 677452"/>
              <a:gd name="connsiteY39" fmla="*/ 0 h 790801"/>
              <a:gd name="connsiteX40" fmla="*/ 342958 w 677452"/>
              <a:gd name="connsiteY40" fmla="*/ 0 h 790801"/>
              <a:gd name="connsiteX41" fmla="*/ 103522 w 677452"/>
              <a:gd name="connsiteY41" fmla="*/ 515017 h 790801"/>
              <a:gd name="connsiteX42" fmla="*/ 343529 w 677452"/>
              <a:gd name="connsiteY42" fmla="*/ 626745 h 790801"/>
              <a:gd name="connsiteX43" fmla="*/ 621221 w 677452"/>
              <a:gd name="connsiteY43" fmla="*/ 29623 h 790801"/>
              <a:gd name="connsiteX44" fmla="*/ 620650 w 677452"/>
              <a:gd name="connsiteY44" fmla="*/ 27337 h 790801"/>
              <a:gd name="connsiteX45" fmla="*/ 618367 w 677452"/>
              <a:gd name="connsiteY45" fmla="*/ 0 h 790801"/>
              <a:gd name="connsiteX46" fmla="*/ 648058 w 677452"/>
              <a:gd name="connsiteY46" fmla="*/ 0 h 790801"/>
              <a:gd name="connsiteX47" fmla="*/ 646155 w 677452"/>
              <a:gd name="connsiteY47" fmla="*/ 4286 h 790801"/>
              <a:gd name="connsiteX48" fmla="*/ 652150 w 677452"/>
              <a:gd name="connsiteY48" fmla="*/ 0 h 790801"/>
              <a:gd name="connsiteX49" fmla="*/ 471241 w 677452"/>
              <a:gd name="connsiteY49" fmla="*/ 502730 h 790801"/>
              <a:gd name="connsiteX50" fmla="*/ 445208 w 677452"/>
              <a:gd name="connsiteY50" fmla="*/ 512274 h 790801"/>
              <a:gd name="connsiteX51" fmla="*/ 454745 w 677452"/>
              <a:gd name="connsiteY51" fmla="*/ 538330 h 790801"/>
              <a:gd name="connsiteX52" fmla="*/ 480758 w 677452"/>
              <a:gd name="connsiteY52" fmla="*/ 528828 h 790801"/>
              <a:gd name="connsiteX53" fmla="*/ 471241 w 677452"/>
              <a:gd name="connsiteY53" fmla="*/ 502730 h 790801"/>
              <a:gd name="connsiteX54" fmla="*/ 556890 w 677452"/>
              <a:gd name="connsiteY54" fmla="*/ 318421 h 790801"/>
              <a:gd name="connsiteX55" fmla="*/ 530857 w 677452"/>
              <a:gd name="connsiteY55" fmla="*/ 327965 h 790801"/>
              <a:gd name="connsiteX56" fmla="*/ 540394 w 677452"/>
              <a:gd name="connsiteY56" fmla="*/ 354021 h 790801"/>
              <a:gd name="connsiteX57" fmla="*/ 566406 w 677452"/>
              <a:gd name="connsiteY57" fmla="*/ 344519 h 790801"/>
              <a:gd name="connsiteX58" fmla="*/ 557106 w 677452"/>
              <a:gd name="connsiteY58" fmla="*/ 318521 h 790801"/>
              <a:gd name="connsiteX59" fmla="*/ 556890 w 677452"/>
              <a:gd name="connsiteY59" fmla="*/ 318421 h 790801"/>
              <a:gd name="connsiteX60" fmla="*/ 642539 w 677452"/>
              <a:gd name="connsiteY60" fmla="*/ 134112 h 790801"/>
              <a:gd name="connsiteX61" fmla="*/ 616506 w 677452"/>
              <a:gd name="connsiteY61" fmla="*/ 143657 h 790801"/>
              <a:gd name="connsiteX62" fmla="*/ 626042 w 677452"/>
              <a:gd name="connsiteY62" fmla="*/ 169712 h 790801"/>
              <a:gd name="connsiteX63" fmla="*/ 652055 w 677452"/>
              <a:gd name="connsiteY63" fmla="*/ 160210 h 790801"/>
              <a:gd name="connsiteX64" fmla="*/ 642919 w 677452"/>
              <a:gd name="connsiteY64" fmla="*/ 134112 h 790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77452" h="790801">
                <a:moveTo>
                  <a:pt x="516064" y="0"/>
                </a:moveTo>
                <a:cubicBezTo>
                  <a:pt x="495984" y="16097"/>
                  <a:pt x="477998" y="30004"/>
                  <a:pt x="471526" y="34576"/>
                </a:cubicBezTo>
                <a:cubicBezTo>
                  <a:pt x="465055" y="39148"/>
                  <a:pt x="462010" y="38862"/>
                  <a:pt x="462010" y="38386"/>
                </a:cubicBezTo>
                <a:cubicBezTo>
                  <a:pt x="461439" y="33814"/>
                  <a:pt x="459536" y="19336"/>
                  <a:pt x="457061" y="286"/>
                </a:cubicBezTo>
                <a:lnTo>
                  <a:pt x="439932" y="286"/>
                </a:lnTo>
                <a:cubicBezTo>
                  <a:pt x="443072" y="25146"/>
                  <a:pt x="445356" y="42196"/>
                  <a:pt x="445356" y="42386"/>
                </a:cubicBezTo>
                <a:cubicBezTo>
                  <a:pt x="445321" y="42989"/>
                  <a:pt x="445321" y="43593"/>
                  <a:pt x="445356" y="44196"/>
                </a:cubicBezTo>
                <a:cubicBezTo>
                  <a:pt x="445356" y="44196"/>
                  <a:pt x="453350" y="67628"/>
                  <a:pt x="481138" y="48863"/>
                </a:cubicBezTo>
                <a:cubicBezTo>
                  <a:pt x="490655" y="42767"/>
                  <a:pt x="516825" y="21526"/>
                  <a:pt x="543281" y="286"/>
                </a:cubicBezTo>
                <a:close/>
                <a:moveTo>
                  <a:pt x="652055" y="0"/>
                </a:moveTo>
                <a:lnTo>
                  <a:pt x="677464" y="0"/>
                </a:lnTo>
                <a:lnTo>
                  <a:pt x="677464" y="3143"/>
                </a:lnTo>
                <a:cubicBezTo>
                  <a:pt x="659288" y="15430"/>
                  <a:pt x="634069" y="33528"/>
                  <a:pt x="633974" y="33528"/>
                </a:cubicBezTo>
                <a:cubicBezTo>
                  <a:pt x="633330" y="34001"/>
                  <a:pt x="632626" y="34385"/>
                  <a:pt x="631880" y="34671"/>
                </a:cubicBezTo>
                <a:lnTo>
                  <a:pt x="354188" y="631793"/>
                </a:lnTo>
                <a:lnTo>
                  <a:pt x="594099" y="743522"/>
                </a:lnTo>
                <a:lnTo>
                  <a:pt x="677464" y="564356"/>
                </a:lnTo>
                <a:lnTo>
                  <a:pt x="677464" y="592931"/>
                </a:lnTo>
                <a:lnTo>
                  <a:pt x="604948" y="748855"/>
                </a:lnTo>
                <a:lnTo>
                  <a:pt x="647487" y="768668"/>
                </a:lnTo>
                <a:lnTo>
                  <a:pt x="650437" y="769906"/>
                </a:lnTo>
                <a:lnTo>
                  <a:pt x="677464" y="711898"/>
                </a:lnTo>
                <a:lnTo>
                  <a:pt x="677464" y="740473"/>
                </a:lnTo>
                <a:lnTo>
                  <a:pt x="662047" y="773621"/>
                </a:lnTo>
                <a:cubicBezTo>
                  <a:pt x="667144" y="774445"/>
                  <a:pt x="672326" y="774605"/>
                  <a:pt x="677464" y="774097"/>
                </a:cubicBezTo>
                <a:lnTo>
                  <a:pt x="677464" y="790575"/>
                </a:lnTo>
                <a:cubicBezTo>
                  <a:pt x="664696" y="791569"/>
                  <a:pt x="651885" y="789274"/>
                  <a:pt x="640255" y="783907"/>
                </a:cubicBezTo>
                <a:lnTo>
                  <a:pt x="42997" y="505682"/>
                </a:lnTo>
                <a:cubicBezTo>
                  <a:pt x="5790" y="488169"/>
                  <a:pt x="-10319" y="443883"/>
                  <a:pt x="6929" y="406527"/>
                </a:cubicBezTo>
                <a:lnTo>
                  <a:pt x="195928" y="0"/>
                </a:lnTo>
                <a:lnTo>
                  <a:pt x="214961" y="0"/>
                </a:lnTo>
                <a:lnTo>
                  <a:pt x="22632" y="413576"/>
                </a:lnTo>
                <a:cubicBezTo>
                  <a:pt x="16148" y="427400"/>
                  <a:pt x="15463" y="443247"/>
                  <a:pt x="20728" y="457581"/>
                </a:cubicBezTo>
                <a:cubicBezTo>
                  <a:pt x="24154" y="467024"/>
                  <a:pt x="29955" y="475423"/>
                  <a:pt x="37573" y="481965"/>
                </a:cubicBezTo>
                <a:lnTo>
                  <a:pt x="261401" y="0"/>
                </a:lnTo>
                <a:lnTo>
                  <a:pt x="274534" y="0"/>
                </a:lnTo>
                <a:lnTo>
                  <a:pt x="47279" y="488728"/>
                </a:lnTo>
                <a:lnTo>
                  <a:pt x="50229" y="490156"/>
                </a:lnTo>
                <a:lnTo>
                  <a:pt x="92768" y="509969"/>
                </a:lnTo>
                <a:lnTo>
                  <a:pt x="329920" y="0"/>
                </a:lnTo>
                <a:lnTo>
                  <a:pt x="342958" y="0"/>
                </a:lnTo>
                <a:lnTo>
                  <a:pt x="103522" y="515017"/>
                </a:lnTo>
                <a:lnTo>
                  <a:pt x="343529" y="626745"/>
                </a:lnTo>
                <a:lnTo>
                  <a:pt x="621221" y="29623"/>
                </a:lnTo>
                <a:cubicBezTo>
                  <a:pt x="620931" y="28889"/>
                  <a:pt x="620739" y="28121"/>
                  <a:pt x="620650" y="27337"/>
                </a:cubicBezTo>
                <a:cubicBezTo>
                  <a:pt x="620650" y="27337"/>
                  <a:pt x="619699" y="14668"/>
                  <a:pt x="618367" y="0"/>
                </a:cubicBezTo>
                <a:lnTo>
                  <a:pt x="648058" y="0"/>
                </a:lnTo>
                <a:lnTo>
                  <a:pt x="646155" y="4286"/>
                </a:lnTo>
                <a:lnTo>
                  <a:pt x="652150" y="0"/>
                </a:lnTo>
                <a:close/>
                <a:moveTo>
                  <a:pt x="471241" y="502730"/>
                </a:moveTo>
                <a:cubicBezTo>
                  <a:pt x="461419" y="498170"/>
                  <a:pt x="449764" y="502443"/>
                  <a:pt x="445208" y="512274"/>
                </a:cubicBezTo>
                <a:cubicBezTo>
                  <a:pt x="440653" y="522105"/>
                  <a:pt x="444923" y="533771"/>
                  <a:pt x="454745" y="538330"/>
                </a:cubicBezTo>
                <a:cubicBezTo>
                  <a:pt x="464550" y="542881"/>
                  <a:pt x="476186" y="538631"/>
                  <a:pt x="480758" y="528828"/>
                </a:cubicBezTo>
                <a:cubicBezTo>
                  <a:pt x="485288" y="518989"/>
                  <a:pt x="481038" y="507335"/>
                  <a:pt x="471241" y="502730"/>
                </a:cubicBezTo>
                <a:close/>
                <a:moveTo>
                  <a:pt x="556890" y="318421"/>
                </a:moveTo>
                <a:cubicBezTo>
                  <a:pt x="547068" y="313861"/>
                  <a:pt x="535412" y="318135"/>
                  <a:pt x="530857" y="327965"/>
                </a:cubicBezTo>
                <a:cubicBezTo>
                  <a:pt x="526302" y="337796"/>
                  <a:pt x="530572" y="349462"/>
                  <a:pt x="540394" y="354021"/>
                </a:cubicBezTo>
                <a:cubicBezTo>
                  <a:pt x="550199" y="358573"/>
                  <a:pt x="561835" y="354322"/>
                  <a:pt x="566406" y="344519"/>
                </a:cubicBezTo>
                <a:cubicBezTo>
                  <a:pt x="571011" y="334769"/>
                  <a:pt x="566847" y="323130"/>
                  <a:pt x="557106" y="318521"/>
                </a:cubicBezTo>
                <a:cubicBezTo>
                  <a:pt x="557034" y="318487"/>
                  <a:pt x="556962" y="318454"/>
                  <a:pt x="556890" y="318421"/>
                </a:cubicBezTo>
                <a:close/>
                <a:moveTo>
                  <a:pt x="642539" y="134112"/>
                </a:moveTo>
                <a:cubicBezTo>
                  <a:pt x="632716" y="129553"/>
                  <a:pt x="621061" y="133826"/>
                  <a:pt x="616506" y="143657"/>
                </a:cubicBezTo>
                <a:cubicBezTo>
                  <a:pt x="611951" y="153487"/>
                  <a:pt x="616220" y="165153"/>
                  <a:pt x="626042" y="169712"/>
                </a:cubicBezTo>
                <a:cubicBezTo>
                  <a:pt x="635848" y="174264"/>
                  <a:pt x="647484" y="170013"/>
                  <a:pt x="652055" y="160210"/>
                </a:cubicBezTo>
                <a:cubicBezTo>
                  <a:pt x="656693" y="150476"/>
                  <a:pt x="652613" y="138820"/>
                  <a:pt x="642919" y="134112"/>
                </a:cubicBezTo>
                <a:close/>
              </a:path>
            </a:pathLst>
          </a:custGeom>
          <a:solidFill>
            <a:schemeClr val="accent2"/>
          </a:solidFill>
          <a:ln w="9512" cap="flat">
            <a:noFill/>
            <a:prstDash val="solid"/>
            <a:miter/>
          </a:ln>
        </p:spPr>
        <p:txBody>
          <a:bodyPr rtlCol="0" anchor="ctr"/>
          <a:lstStyle/>
          <a:p>
            <a:endParaRPr lang="en-US"/>
          </a:p>
        </p:txBody>
      </p:sp>
      <p:sp>
        <p:nvSpPr>
          <p:cNvPr id="33" name="Forma libre 32">
            <a:extLst>
              <a:ext uri="{FF2B5EF4-FFF2-40B4-BE49-F238E27FC236}">
                <a16:creationId xmlns:a16="http://schemas.microsoft.com/office/drawing/2014/main" id="{E5BD4A01-D75F-2F48-97A5-14091208B68A}"/>
              </a:ext>
            </a:extLst>
          </p:cNvPr>
          <p:cNvSpPr/>
          <p:nvPr/>
        </p:nvSpPr>
        <p:spPr>
          <a:xfrm>
            <a:off x="1071644" y="4066531"/>
            <a:ext cx="1174399" cy="143587"/>
          </a:xfrm>
          <a:custGeom>
            <a:avLst/>
            <a:gdLst>
              <a:gd name="connsiteX0" fmla="*/ 63773 w 687586"/>
              <a:gd name="connsiteY0" fmla="*/ 381 h 84067"/>
              <a:gd name="connsiteX1" fmla="*/ 116018 w 687586"/>
              <a:gd name="connsiteY1" fmla="*/ 13430 h 84067"/>
              <a:gd name="connsiteX2" fmla="*/ 500962 w 687586"/>
              <a:gd name="connsiteY2" fmla="*/ 67056 h 84067"/>
              <a:gd name="connsiteX3" fmla="*/ 669881 w 687586"/>
              <a:gd name="connsiteY3" fmla="*/ 24193 h 84067"/>
              <a:gd name="connsiteX4" fmla="*/ 664266 w 687586"/>
              <a:gd name="connsiteY4" fmla="*/ 0 h 84067"/>
              <a:gd name="connsiteX5" fmla="*/ 683299 w 687586"/>
              <a:gd name="connsiteY5" fmla="*/ 0 h 84067"/>
              <a:gd name="connsiteX6" fmla="*/ 686630 w 687586"/>
              <a:gd name="connsiteY6" fmla="*/ 28099 h 84067"/>
              <a:gd name="connsiteX7" fmla="*/ 500962 w 687586"/>
              <a:gd name="connsiteY7" fmla="*/ 84010 h 84067"/>
              <a:gd name="connsiteX8" fmla="*/ 112307 w 687586"/>
              <a:gd name="connsiteY8" fmla="*/ 29623 h 84067"/>
              <a:gd name="connsiteX9" fmla="*/ 12 w 687586"/>
              <a:gd name="connsiteY9" fmla="*/ 0 h 84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7586" h="84067">
                <a:moveTo>
                  <a:pt x="63773" y="381"/>
                </a:moveTo>
                <a:cubicBezTo>
                  <a:pt x="80902" y="4826"/>
                  <a:pt x="98318" y="9176"/>
                  <a:pt x="116018" y="13430"/>
                </a:cubicBezTo>
                <a:cubicBezTo>
                  <a:pt x="263144" y="48482"/>
                  <a:pt x="399897" y="67056"/>
                  <a:pt x="500962" y="67056"/>
                </a:cubicBezTo>
                <a:cubicBezTo>
                  <a:pt x="598792" y="67913"/>
                  <a:pt x="662743" y="53626"/>
                  <a:pt x="669881" y="24193"/>
                </a:cubicBezTo>
                <a:cubicBezTo>
                  <a:pt x="671275" y="15703"/>
                  <a:pt x="669256" y="7006"/>
                  <a:pt x="664266" y="0"/>
                </a:cubicBezTo>
                <a:lnTo>
                  <a:pt x="683299" y="0"/>
                </a:lnTo>
                <a:cubicBezTo>
                  <a:pt x="687484" y="8740"/>
                  <a:pt x="688655" y="18622"/>
                  <a:pt x="686630" y="28099"/>
                </a:cubicBezTo>
                <a:cubicBezTo>
                  <a:pt x="677113" y="66199"/>
                  <a:pt x="607262" y="85249"/>
                  <a:pt x="500962" y="84010"/>
                </a:cubicBezTo>
                <a:cubicBezTo>
                  <a:pt x="398279" y="83153"/>
                  <a:pt x="260575" y="64960"/>
                  <a:pt x="112307" y="29623"/>
                </a:cubicBezTo>
                <a:cubicBezTo>
                  <a:pt x="73575" y="20098"/>
                  <a:pt x="36175" y="10573"/>
                  <a:pt x="12" y="0"/>
                </a:cubicBezTo>
                <a:close/>
              </a:path>
            </a:pathLst>
          </a:custGeom>
          <a:solidFill>
            <a:schemeClr val="accent2"/>
          </a:solidFill>
          <a:ln w="9512" cap="flat">
            <a:noFill/>
            <a:prstDash val="solid"/>
            <a:miter/>
          </a:ln>
        </p:spPr>
        <p:txBody>
          <a:bodyPr rtlCol="0" anchor="ctr"/>
          <a:lstStyle/>
          <a:p>
            <a:endParaRPr lang="en-US"/>
          </a:p>
        </p:txBody>
      </p:sp>
      <p:sp>
        <p:nvSpPr>
          <p:cNvPr id="35" name="Forma libre 34">
            <a:extLst>
              <a:ext uri="{FF2B5EF4-FFF2-40B4-BE49-F238E27FC236}">
                <a16:creationId xmlns:a16="http://schemas.microsoft.com/office/drawing/2014/main" id="{7A29C4E4-E8AA-EC4A-8ACB-BC76DE54B090}"/>
              </a:ext>
            </a:extLst>
          </p:cNvPr>
          <p:cNvSpPr/>
          <p:nvPr/>
        </p:nvSpPr>
        <p:spPr>
          <a:xfrm>
            <a:off x="2516160" y="4067182"/>
            <a:ext cx="404243" cy="192541"/>
          </a:xfrm>
          <a:custGeom>
            <a:avLst/>
            <a:gdLst>
              <a:gd name="connsiteX0" fmla="*/ 22566 w 236676"/>
              <a:gd name="connsiteY0" fmla="*/ 0 h 112729"/>
              <a:gd name="connsiteX1" fmla="*/ 36080 w 236676"/>
              <a:gd name="connsiteY1" fmla="*/ 14478 h 112729"/>
              <a:gd name="connsiteX2" fmla="*/ 144092 w 236676"/>
              <a:gd name="connsiteY2" fmla="*/ 94679 h 112729"/>
              <a:gd name="connsiteX3" fmla="*/ 195481 w 236676"/>
              <a:gd name="connsiteY3" fmla="*/ 50483 h 112729"/>
              <a:gd name="connsiteX4" fmla="*/ 218416 w 236676"/>
              <a:gd name="connsiteY4" fmla="*/ 0 h 112729"/>
              <a:gd name="connsiteX5" fmla="*/ 236688 w 236676"/>
              <a:gd name="connsiteY5" fmla="*/ 0 h 112729"/>
              <a:gd name="connsiteX6" fmla="*/ 210422 w 236676"/>
              <a:gd name="connsiteY6" fmla="*/ 58484 h 112729"/>
              <a:gd name="connsiteX7" fmla="*/ 139334 w 236676"/>
              <a:gd name="connsiteY7" fmla="*/ 110966 h 112729"/>
              <a:gd name="connsiteX8" fmla="*/ 23803 w 236676"/>
              <a:gd name="connsiteY8" fmla="*/ 26289 h 112729"/>
              <a:gd name="connsiteX9" fmla="*/ 12 w 236676"/>
              <a:gd name="connsiteY9" fmla="*/ 0 h 112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6676" h="112729">
                <a:moveTo>
                  <a:pt x="22566" y="0"/>
                </a:moveTo>
                <a:cubicBezTo>
                  <a:pt x="26944" y="4858"/>
                  <a:pt x="31512" y="9525"/>
                  <a:pt x="36080" y="14478"/>
                </a:cubicBezTo>
                <a:cubicBezTo>
                  <a:pt x="73289" y="53245"/>
                  <a:pt x="115638" y="86487"/>
                  <a:pt x="144092" y="94679"/>
                </a:cubicBezTo>
                <a:cubicBezTo>
                  <a:pt x="160936" y="99631"/>
                  <a:pt x="176734" y="85820"/>
                  <a:pt x="195481" y="50483"/>
                </a:cubicBezTo>
                <a:cubicBezTo>
                  <a:pt x="202714" y="36671"/>
                  <a:pt x="210327" y="19907"/>
                  <a:pt x="218416" y="0"/>
                </a:cubicBezTo>
                <a:lnTo>
                  <a:pt x="236688" y="0"/>
                </a:lnTo>
                <a:cubicBezTo>
                  <a:pt x="228934" y="19930"/>
                  <a:pt x="220167" y="39450"/>
                  <a:pt x="210422" y="58484"/>
                </a:cubicBezTo>
                <a:cubicBezTo>
                  <a:pt x="187202" y="102108"/>
                  <a:pt x="165504" y="118491"/>
                  <a:pt x="139334" y="110966"/>
                </a:cubicBezTo>
                <a:cubicBezTo>
                  <a:pt x="107929" y="101918"/>
                  <a:pt x="63202" y="66770"/>
                  <a:pt x="23803" y="26289"/>
                </a:cubicBezTo>
                <a:cubicBezTo>
                  <a:pt x="15619" y="17717"/>
                  <a:pt x="7625" y="8954"/>
                  <a:pt x="12" y="0"/>
                </a:cubicBezTo>
                <a:close/>
              </a:path>
            </a:pathLst>
          </a:custGeom>
          <a:solidFill>
            <a:schemeClr val="accent2"/>
          </a:solidFill>
          <a:ln w="9512" cap="flat">
            <a:noFill/>
            <a:prstDash val="solid"/>
            <a:miter/>
          </a:ln>
        </p:spPr>
        <p:txBody>
          <a:bodyPr rtlCol="0" anchor="ctr"/>
          <a:lstStyle/>
          <a:p>
            <a:endParaRPr lang="en-US"/>
          </a:p>
        </p:txBody>
      </p:sp>
      <p:sp>
        <p:nvSpPr>
          <p:cNvPr id="38" name="Forma libre 37">
            <a:extLst>
              <a:ext uri="{FF2B5EF4-FFF2-40B4-BE49-F238E27FC236}">
                <a16:creationId xmlns:a16="http://schemas.microsoft.com/office/drawing/2014/main" id="{F6E40682-2B7E-DB4E-A81F-EC7BB52FACD3}"/>
              </a:ext>
            </a:extLst>
          </p:cNvPr>
          <p:cNvSpPr/>
          <p:nvPr/>
        </p:nvSpPr>
        <p:spPr>
          <a:xfrm>
            <a:off x="3579235" y="7009055"/>
            <a:ext cx="484982" cy="470275"/>
          </a:xfrm>
          <a:custGeom>
            <a:avLst/>
            <a:gdLst>
              <a:gd name="connsiteX0" fmla="*/ 283959 w 283947"/>
              <a:gd name="connsiteY0" fmla="*/ 20669 h 275336"/>
              <a:gd name="connsiteX1" fmla="*/ 207827 w 283947"/>
              <a:gd name="connsiteY1" fmla="*/ 107061 h 275336"/>
              <a:gd name="connsiteX2" fmla="*/ 62414 w 283947"/>
              <a:gd name="connsiteY2" fmla="*/ 185738 h 275336"/>
              <a:gd name="connsiteX3" fmla="*/ 58512 w 283947"/>
              <a:gd name="connsiteY3" fmla="*/ 176213 h 275336"/>
              <a:gd name="connsiteX4" fmla="*/ 56228 w 283947"/>
              <a:gd name="connsiteY4" fmla="*/ 134684 h 275336"/>
              <a:gd name="connsiteX5" fmla="*/ 35102 w 283947"/>
              <a:gd name="connsiteY5" fmla="*/ 133160 h 275336"/>
              <a:gd name="connsiteX6" fmla="*/ 17211 w 283947"/>
              <a:gd name="connsiteY6" fmla="*/ 158591 h 275336"/>
              <a:gd name="connsiteX7" fmla="*/ 56799 w 283947"/>
              <a:gd name="connsiteY7" fmla="*/ 221456 h 275336"/>
              <a:gd name="connsiteX8" fmla="*/ 151299 w 283947"/>
              <a:gd name="connsiteY8" fmla="*/ 256794 h 275336"/>
              <a:gd name="connsiteX9" fmla="*/ 261119 w 283947"/>
              <a:gd name="connsiteY9" fmla="*/ 245459 h 275336"/>
              <a:gd name="connsiteX10" fmla="*/ 283864 w 283947"/>
              <a:gd name="connsiteY10" fmla="*/ 237173 h 275336"/>
              <a:gd name="connsiteX11" fmla="*/ 283864 w 283947"/>
              <a:gd name="connsiteY11" fmla="*/ 255461 h 275336"/>
              <a:gd name="connsiteX12" fmla="*/ 266354 w 283947"/>
              <a:gd name="connsiteY12" fmla="*/ 261652 h 275336"/>
              <a:gd name="connsiteX13" fmla="*/ 149300 w 283947"/>
              <a:gd name="connsiteY13" fmla="*/ 273558 h 275336"/>
              <a:gd name="connsiteX14" fmla="*/ 46712 w 283947"/>
              <a:gd name="connsiteY14" fmla="*/ 235458 h 275336"/>
              <a:gd name="connsiteX15" fmla="*/ 462 w 283947"/>
              <a:gd name="connsiteY15" fmla="*/ 156782 h 275336"/>
              <a:gd name="connsiteX16" fmla="*/ 27488 w 283947"/>
              <a:gd name="connsiteY16" fmla="*/ 118682 h 275336"/>
              <a:gd name="connsiteX17" fmla="*/ 68695 w 283947"/>
              <a:gd name="connsiteY17" fmla="*/ 123825 h 275336"/>
              <a:gd name="connsiteX18" fmla="*/ 76499 w 283947"/>
              <a:gd name="connsiteY18" fmla="*/ 174498 h 275336"/>
              <a:gd name="connsiteX19" fmla="*/ 194028 w 283947"/>
              <a:gd name="connsiteY19" fmla="*/ 97631 h 275336"/>
              <a:gd name="connsiteX20" fmla="*/ 283864 w 283947"/>
              <a:gd name="connsiteY20" fmla="*/ 0 h 275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83947" h="275336">
                <a:moveTo>
                  <a:pt x="283959" y="20669"/>
                </a:moveTo>
                <a:cubicBezTo>
                  <a:pt x="254743" y="41339"/>
                  <a:pt x="230667" y="75057"/>
                  <a:pt x="207827" y="107061"/>
                </a:cubicBezTo>
                <a:cubicBezTo>
                  <a:pt x="164527" y="167831"/>
                  <a:pt x="125223" y="222885"/>
                  <a:pt x="62414" y="185738"/>
                </a:cubicBezTo>
                <a:cubicBezTo>
                  <a:pt x="59116" y="183807"/>
                  <a:pt x="57517" y="179905"/>
                  <a:pt x="58512" y="176213"/>
                </a:cubicBezTo>
                <a:cubicBezTo>
                  <a:pt x="64222" y="154019"/>
                  <a:pt x="62034" y="140875"/>
                  <a:pt x="56228" y="134684"/>
                </a:cubicBezTo>
                <a:cubicBezTo>
                  <a:pt x="50313" y="129518"/>
                  <a:pt x="41696" y="128896"/>
                  <a:pt x="35102" y="133160"/>
                </a:cubicBezTo>
                <a:cubicBezTo>
                  <a:pt x="25333" y="138188"/>
                  <a:pt x="18647" y="147691"/>
                  <a:pt x="17211" y="158591"/>
                </a:cubicBezTo>
                <a:cubicBezTo>
                  <a:pt x="15022" y="175165"/>
                  <a:pt x="24348" y="197358"/>
                  <a:pt x="56799" y="221456"/>
                </a:cubicBezTo>
                <a:cubicBezTo>
                  <a:pt x="84780" y="241096"/>
                  <a:pt x="117307" y="253260"/>
                  <a:pt x="151299" y="256794"/>
                </a:cubicBezTo>
                <a:cubicBezTo>
                  <a:pt x="188294" y="260958"/>
                  <a:pt x="225751" y="257092"/>
                  <a:pt x="261119" y="245459"/>
                </a:cubicBezTo>
                <a:cubicBezTo>
                  <a:pt x="269018" y="242888"/>
                  <a:pt x="276631" y="240125"/>
                  <a:pt x="283864" y="237173"/>
                </a:cubicBezTo>
                <a:lnTo>
                  <a:pt x="283864" y="255461"/>
                </a:lnTo>
                <a:cubicBezTo>
                  <a:pt x="278154" y="257651"/>
                  <a:pt x="272349" y="259747"/>
                  <a:pt x="266354" y="261652"/>
                </a:cubicBezTo>
                <a:cubicBezTo>
                  <a:pt x="228644" y="273996"/>
                  <a:pt x="188719" y="278057"/>
                  <a:pt x="149300" y="273558"/>
                </a:cubicBezTo>
                <a:cubicBezTo>
                  <a:pt x="112405" y="269876"/>
                  <a:pt x="77077" y="256756"/>
                  <a:pt x="46712" y="235458"/>
                </a:cubicBezTo>
                <a:cubicBezTo>
                  <a:pt x="8646" y="206883"/>
                  <a:pt x="-2489" y="178784"/>
                  <a:pt x="462" y="156782"/>
                </a:cubicBezTo>
                <a:cubicBezTo>
                  <a:pt x="2671" y="140409"/>
                  <a:pt x="12774" y="126168"/>
                  <a:pt x="27488" y="118682"/>
                </a:cubicBezTo>
                <a:cubicBezTo>
                  <a:pt x="40787" y="110782"/>
                  <a:pt x="57742" y="112899"/>
                  <a:pt x="68695" y="123825"/>
                </a:cubicBezTo>
                <a:cubicBezTo>
                  <a:pt x="77355" y="133350"/>
                  <a:pt x="81638" y="149543"/>
                  <a:pt x="76499" y="174498"/>
                </a:cubicBezTo>
                <a:cubicBezTo>
                  <a:pt x="123034" y="197263"/>
                  <a:pt x="156818" y="149828"/>
                  <a:pt x="194028" y="97631"/>
                </a:cubicBezTo>
                <a:cubicBezTo>
                  <a:pt x="220389" y="60579"/>
                  <a:pt x="248367" y="21431"/>
                  <a:pt x="283864" y="0"/>
                </a:cubicBezTo>
                <a:close/>
              </a:path>
            </a:pathLst>
          </a:custGeom>
          <a:solidFill>
            <a:schemeClr val="accent2"/>
          </a:solidFill>
          <a:ln w="9512" cap="flat">
            <a:noFill/>
            <a:prstDash val="solid"/>
            <a:miter/>
          </a:ln>
        </p:spPr>
        <p:txBody>
          <a:bodyPr rtlCol="0" anchor="ctr"/>
          <a:lstStyle/>
          <a:p>
            <a:endParaRPr lang="en-US"/>
          </a:p>
        </p:txBody>
      </p:sp>
      <p:sp>
        <p:nvSpPr>
          <p:cNvPr id="39" name="Forma libre 38">
            <a:extLst>
              <a:ext uri="{FF2B5EF4-FFF2-40B4-BE49-F238E27FC236}">
                <a16:creationId xmlns:a16="http://schemas.microsoft.com/office/drawing/2014/main" id="{E01821E4-386D-FD42-BBFA-0230B2B5A4D3}"/>
              </a:ext>
            </a:extLst>
          </p:cNvPr>
          <p:cNvSpPr/>
          <p:nvPr/>
        </p:nvSpPr>
        <p:spPr>
          <a:xfrm>
            <a:off x="733874" y="4224882"/>
            <a:ext cx="1311647" cy="704893"/>
          </a:xfrm>
          <a:custGeom>
            <a:avLst/>
            <a:gdLst>
              <a:gd name="connsiteX0" fmla="*/ 468990 w 767942"/>
              <a:gd name="connsiteY0" fmla="*/ 307053 h 412700"/>
              <a:gd name="connsiteX1" fmla="*/ 542553 w 767942"/>
              <a:gd name="connsiteY1" fmla="*/ 118268 h 412700"/>
              <a:gd name="connsiteX2" fmla="*/ 602602 w 767942"/>
              <a:gd name="connsiteY2" fmla="*/ 127793 h 412700"/>
              <a:gd name="connsiteX3" fmla="*/ 604601 w 767942"/>
              <a:gd name="connsiteY3" fmla="*/ 128269 h 412700"/>
              <a:gd name="connsiteX4" fmla="*/ 697672 w 767942"/>
              <a:gd name="connsiteY4" fmla="*/ 169798 h 412700"/>
              <a:gd name="connsiteX5" fmla="*/ 637623 w 767942"/>
              <a:gd name="connsiteY5" fmla="*/ 390397 h 412700"/>
              <a:gd name="connsiteX6" fmla="*/ 576812 w 767942"/>
              <a:gd name="connsiteY6" fmla="*/ 388873 h 412700"/>
              <a:gd name="connsiteX7" fmla="*/ 574052 w 767942"/>
              <a:gd name="connsiteY7" fmla="*/ 388206 h 412700"/>
              <a:gd name="connsiteX8" fmla="*/ 469371 w 767942"/>
              <a:gd name="connsiteY8" fmla="*/ 307244 h 412700"/>
              <a:gd name="connsiteX9" fmla="*/ 636576 w 767942"/>
              <a:gd name="connsiteY9" fmla="*/ 156463 h 412700"/>
              <a:gd name="connsiteX10" fmla="*/ 492972 w 767942"/>
              <a:gd name="connsiteY10" fmla="*/ 305243 h 412700"/>
              <a:gd name="connsiteX11" fmla="*/ 492941 w 767942"/>
              <a:gd name="connsiteY11" fmla="*/ 313595 h 412700"/>
              <a:gd name="connsiteX12" fmla="*/ 492972 w 767942"/>
              <a:gd name="connsiteY12" fmla="*/ 313625 h 412700"/>
              <a:gd name="connsiteX13" fmla="*/ 501180 w 767942"/>
              <a:gd name="connsiteY13" fmla="*/ 313792 h 412700"/>
              <a:gd name="connsiteX14" fmla="*/ 501346 w 767942"/>
              <a:gd name="connsiteY14" fmla="*/ 313625 h 412700"/>
              <a:gd name="connsiteX15" fmla="*/ 645236 w 767942"/>
              <a:gd name="connsiteY15" fmla="*/ 164845 h 412700"/>
              <a:gd name="connsiteX16" fmla="*/ 645236 w 767942"/>
              <a:gd name="connsiteY16" fmla="*/ 156463 h 412700"/>
              <a:gd name="connsiteX17" fmla="*/ 636892 w 767942"/>
              <a:gd name="connsiteY17" fmla="*/ 156432 h 412700"/>
              <a:gd name="connsiteX18" fmla="*/ 636862 w 767942"/>
              <a:gd name="connsiteY18" fmla="*/ 156463 h 412700"/>
              <a:gd name="connsiteX19" fmla="*/ 677688 w 767942"/>
              <a:gd name="connsiteY19" fmla="*/ 173513 h 412700"/>
              <a:gd name="connsiteX20" fmla="*/ 520379 w 767942"/>
              <a:gd name="connsiteY20" fmla="*/ 336295 h 412700"/>
              <a:gd name="connsiteX21" fmla="*/ 520474 w 767942"/>
              <a:gd name="connsiteY21" fmla="*/ 344677 h 412700"/>
              <a:gd name="connsiteX22" fmla="*/ 528849 w 767942"/>
              <a:gd name="connsiteY22" fmla="*/ 344582 h 412700"/>
              <a:gd name="connsiteX23" fmla="*/ 686252 w 767942"/>
              <a:gd name="connsiteY23" fmla="*/ 181895 h 412700"/>
              <a:gd name="connsiteX24" fmla="*/ 685142 w 767942"/>
              <a:gd name="connsiteY24" fmla="*/ 173482 h 412700"/>
              <a:gd name="connsiteX25" fmla="*/ 677688 w 767942"/>
              <a:gd name="connsiteY25" fmla="*/ 173608 h 412700"/>
              <a:gd name="connsiteX26" fmla="*/ 683397 w 767942"/>
              <a:gd name="connsiteY26" fmla="*/ 239331 h 412700"/>
              <a:gd name="connsiteX27" fmla="*/ 613641 w 767942"/>
              <a:gd name="connsiteY27" fmla="*/ 311435 h 412700"/>
              <a:gd name="connsiteX28" fmla="*/ 613641 w 767942"/>
              <a:gd name="connsiteY28" fmla="*/ 319817 h 412700"/>
              <a:gd name="connsiteX29" fmla="*/ 621985 w 767942"/>
              <a:gd name="connsiteY29" fmla="*/ 319847 h 412700"/>
              <a:gd name="connsiteX30" fmla="*/ 622016 w 767942"/>
              <a:gd name="connsiteY30" fmla="*/ 319817 h 412700"/>
              <a:gd name="connsiteX31" fmla="*/ 691867 w 767942"/>
              <a:gd name="connsiteY31" fmla="*/ 247713 h 412700"/>
              <a:gd name="connsiteX32" fmla="*/ 691867 w 767942"/>
              <a:gd name="connsiteY32" fmla="*/ 239331 h 412700"/>
              <a:gd name="connsiteX33" fmla="*/ 683523 w 767942"/>
              <a:gd name="connsiteY33" fmla="*/ 239300 h 412700"/>
              <a:gd name="connsiteX34" fmla="*/ 683493 w 767942"/>
              <a:gd name="connsiteY34" fmla="*/ 239331 h 412700"/>
              <a:gd name="connsiteX35" fmla="*/ 200529 w 767942"/>
              <a:gd name="connsiteY35" fmla="*/ 43497 h 412700"/>
              <a:gd name="connsiteX36" fmla="*/ 208903 w 767942"/>
              <a:gd name="connsiteY36" fmla="*/ 43401 h 412700"/>
              <a:gd name="connsiteX37" fmla="*/ 208998 w 767942"/>
              <a:gd name="connsiteY37" fmla="*/ 51783 h 412700"/>
              <a:gd name="connsiteX38" fmla="*/ 56068 w 767942"/>
              <a:gd name="connsiteY38" fmla="*/ 209898 h 412700"/>
              <a:gd name="connsiteX39" fmla="*/ 47598 w 767942"/>
              <a:gd name="connsiteY39" fmla="*/ 209898 h 412700"/>
              <a:gd name="connsiteX40" fmla="*/ 47598 w 767942"/>
              <a:gd name="connsiteY40" fmla="*/ 201516 h 412700"/>
              <a:gd name="connsiteX41" fmla="*/ 200624 w 767942"/>
              <a:gd name="connsiteY41" fmla="*/ 43306 h 412700"/>
              <a:gd name="connsiteX42" fmla="*/ 241640 w 767942"/>
              <a:gd name="connsiteY42" fmla="*/ 60641 h 412700"/>
              <a:gd name="connsiteX43" fmla="*/ 75291 w 767942"/>
              <a:gd name="connsiteY43" fmla="*/ 232568 h 412700"/>
              <a:gd name="connsiteX44" fmla="*/ 75291 w 767942"/>
              <a:gd name="connsiteY44" fmla="*/ 241045 h 412700"/>
              <a:gd name="connsiteX45" fmla="*/ 83761 w 767942"/>
              <a:gd name="connsiteY45" fmla="*/ 241045 h 412700"/>
              <a:gd name="connsiteX46" fmla="*/ 250110 w 767942"/>
              <a:gd name="connsiteY46" fmla="*/ 69119 h 412700"/>
              <a:gd name="connsiteX47" fmla="*/ 250110 w 767942"/>
              <a:gd name="connsiteY47" fmla="*/ 60641 h 412700"/>
              <a:gd name="connsiteX48" fmla="*/ 241765 w 767942"/>
              <a:gd name="connsiteY48" fmla="*/ 60611 h 412700"/>
              <a:gd name="connsiteX49" fmla="*/ 241735 w 767942"/>
              <a:gd name="connsiteY49" fmla="*/ 60641 h 412700"/>
              <a:gd name="connsiteX50" fmla="*/ 247350 w 767942"/>
              <a:gd name="connsiteY50" fmla="*/ 126364 h 412700"/>
              <a:gd name="connsiteX51" fmla="*/ 177499 w 767942"/>
              <a:gd name="connsiteY51" fmla="*/ 198564 h 412700"/>
              <a:gd name="connsiteX52" fmla="*/ 177499 w 767942"/>
              <a:gd name="connsiteY52" fmla="*/ 206946 h 412700"/>
              <a:gd name="connsiteX53" fmla="*/ 185843 w 767942"/>
              <a:gd name="connsiteY53" fmla="*/ 206976 h 412700"/>
              <a:gd name="connsiteX54" fmla="*/ 185873 w 767942"/>
              <a:gd name="connsiteY54" fmla="*/ 206946 h 412700"/>
              <a:gd name="connsiteX55" fmla="*/ 255629 w 767942"/>
              <a:gd name="connsiteY55" fmla="*/ 134841 h 412700"/>
              <a:gd name="connsiteX56" fmla="*/ 255534 w 767942"/>
              <a:gd name="connsiteY56" fmla="*/ 126459 h 412700"/>
              <a:gd name="connsiteX57" fmla="*/ 247160 w 767942"/>
              <a:gd name="connsiteY57" fmla="*/ 126555 h 412700"/>
              <a:gd name="connsiteX58" fmla="*/ 756389 w 767942"/>
              <a:gd name="connsiteY58" fmla="*/ 241521 h 412700"/>
              <a:gd name="connsiteX59" fmla="*/ 708807 w 767942"/>
              <a:gd name="connsiteY59" fmla="*/ 153320 h 412700"/>
              <a:gd name="connsiteX60" fmla="*/ 607170 w 767942"/>
              <a:gd name="connsiteY60" fmla="*/ 107695 h 412700"/>
              <a:gd name="connsiteX61" fmla="*/ 607170 w 767942"/>
              <a:gd name="connsiteY61" fmla="*/ 107695 h 412700"/>
              <a:gd name="connsiteX62" fmla="*/ 542362 w 767942"/>
              <a:gd name="connsiteY62" fmla="*/ 98170 h 412700"/>
              <a:gd name="connsiteX63" fmla="*/ 461282 w 767942"/>
              <a:gd name="connsiteY63" fmla="*/ 115886 h 412700"/>
              <a:gd name="connsiteX64" fmla="*/ 431875 w 767942"/>
              <a:gd name="connsiteY64" fmla="*/ 152081 h 412700"/>
              <a:gd name="connsiteX65" fmla="*/ 349462 w 767942"/>
              <a:gd name="connsiteY65" fmla="*/ 131888 h 412700"/>
              <a:gd name="connsiteX66" fmla="*/ 340612 w 767942"/>
              <a:gd name="connsiteY66" fmla="*/ 85692 h 412700"/>
              <a:gd name="connsiteX67" fmla="*/ 277422 w 767942"/>
              <a:gd name="connsiteY67" fmla="*/ 31781 h 412700"/>
              <a:gd name="connsiteX68" fmla="*/ 215945 w 767942"/>
              <a:gd name="connsiteY68" fmla="*/ 10159 h 412700"/>
              <a:gd name="connsiteX69" fmla="*/ 104983 w 767942"/>
              <a:gd name="connsiteY69" fmla="*/ 2063 h 412700"/>
              <a:gd name="connsiteX70" fmla="*/ 21047 w 767942"/>
              <a:gd name="connsiteY70" fmla="*/ 57213 h 412700"/>
              <a:gd name="connsiteX71" fmla="*/ 17145 w 767942"/>
              <a:gd name="connsiteY71" fmla="*/ 66738 h 412700"/>
              <a:gd name="connsiteX72" fmla="*/ 11245 w 767942"/>
              <a:gd name="connsiteY72" fmla="*/ 65214 h 412700"/>
              <a:gd name="connsiteX73" fmla="*/ 206 w 767942"/>
              <a:gd name="connsiteY73" fmla="*/ 71786 h 412700"/>
              <a:gd name="connsiteX74" fmla="*/ 6867 w 767942"/>
              <a:gd name="connsiteY74" fmla="*/ 82835 h 412700"/>
              <a:gd name="connsiteX75" fmla="*/ 12482 w 767942"/>
              <a:gd name="connsiteY75" fmla="*/ 84264 h 412700"/>
              <a:gd name="connsiteX76" fmla="*/ 10483 w 767942"/>
              <a:gd name="connsiteY76" fmla="*/ 204850 h 412700"/>
              <a:gd name="connsiteX77" fmla="*/ 106505 w 767942"/>
              <a:gd name="connsiteY77" fmla="*/ 291432 h 412700"/>
              <a:gd name="connsiteX78" fmla="*/ 109170 w 767942"/>
              <a:gd name="connsiteY78" fmla="*/ 292099 h 412700"/>
              <a:gd name="connsiteX79" fmla="*/ 255058 w 767942"/>
              <a:gd name="connsiteY79" fmla="*/ 268191 h 412700"/>
              <a:gd name="connsiteX80" fmla="*/ 346702 w 767942"/>
              <a:gd name="connsiteY80" fmla="*/ 151796 h 412700"/>
              <a:gd name="connsiteX81" fmla="*/ 425404 w 767942"/>
              <a:gd name="connsiteY81" fmla="*/ 170846 h 412700"/>
              <a:gd name="connsiteX82" fmla="*/ 451194 w 767942"/>
              <a:gd name="connsiteY82" fmla="*/ 317055 h 412700"/>
              <a:gd name="connsiteX83" fmla="*/ 568343 w 767942"/>
              <a:gd name="connsiteY83" fmla="*/ 406780 h 412700"/>
              <a:gd name="connsiteX84" fmla="*/ 571007 w 767942"/>
              <a:gd name="connsiteY84" fmla="*/ 407447 h 412700"/>
              <a:gd name="connsiteX85" fmla="*/ 696435 w 767942"/>
              <a:gd name="connsiteY85" fmla="*/ 376490 h 412700"/>
              <a:gd name="connsiteX86" fmla="*/ 751536 w 767942"/>
              <a:gd name="connsiteY86" fmla="*/ 269239 h 412700"/>
              <a:gd name="connsiteX87" fmla="*/ 757246 w 767942"/>
              <a:gd name="connsiteY87" fmla="*/ 270573 h 412700"/>
              <a:gd name="connsiteX88" fmla="*/ 767798 w 767942"/>
              <a:gd name="connsiteY88" fmla="*/ 263347 h 412700"/>
              <a:gd name="connsiteX89" fmla="*/ 761623 w 767942"/>
              <a:gd name="connsiteY89" fmla="*/ 253047 h 412700"/>
              <a:gd name="connsiteX90" fmla="*/ 755723 w 767942"/>
              <a:gd name="connsiteY90" fmla="*/ 251523 h 412700"/>
              <a:gd name="connsiteX91" fmla="*/ 756770 w 767942"/>
              <a:gd name="connsiteY91" fmla="*/ 241236 h 412700"/>
              <a:gd name="connsiteX92" fmla="*/ 267715 w 767942"/>
              <a:gd name="connsiteY92" fmla="*/ 49307 h 412700"/>
              <a:gd name="connsiteX93" fmla="*/ 210616 w 767942"/>
              <a:gd name="connsiteY93" fmla="*/ 29209 h 412700"/>
              <a:gd name="connsiteX94" fmla="*/ 208713 w 767942"/>
              <a:gd name="connsiteY94" fmla="*/ 28733 h 412700"/>
              <a:gd name="connsiteX95" fmla="*/ 107076 w 767942"/>
              <a:gd name="connsiteY95" fmla="*/ 21303 h 412700"/>
              <a:gd name="connsiteX96" fmla="*/ 56068 w 767942"/>
              <a:gd name="connsiteY96" fmla="*/ 244188 h 412700"/>
              <a:gd name="connsiteX97" fmla="*/ 110312 w 767942"/>
              <a:gd name="connsiteY97" fmla="*/ 271620 h 412700"/>
              <a:gd name="connsiteX98" fmla="*/ 113072 w 767942"/>
              <a:gd name="connsiteY98" fmla="*/ 272287 h 412700"/>
              <a:gd name="connsiteX99" fmla="*/ 243638 w 767942"/>
              <a:gd name="connsiteY99" fmla="*/ 250570 h 412700"/>
              <a:gd name="connsiteX100" fmla="*/ 267715 w 767942"/>
              <a:gd name="connsiteY100" fmla="*/ 49307 h 412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767942" h="412700">
                <a:moveTo>
                  <a:pt x="468990" y="307053"/>
                </a:moveTo>
                <a:cubicBezTo>
                  <a:pt x="418838" y="227234"/>
                  <a:pt x="424548" y="112457"/>
                  <a:pt x="542553" y="118268"/>
                </a:cubicBezTo>
                <a:cubicBezTo>
                  <a:pt x="562831" y="119477"/>
                  <a:pt x="582943" y="122667"/>
                  <a:pt x="602602" y="127793"/>
                </a:cubicBezTo>
                <a:lnTo>
                  <a:pt x="604601" y="128269"/>
                </a:lnTo>
                <a:cubicBezTo>
                  <a:pt x="637964" y="136113"/>
                  <a:pt x="669543" y="150204"/>
                  <a:pt x="697672" y="169798"/>
                </a:cubicBezTo>
                <a:cubicBezTo>
                  <a:pt x="768666" y="222662"/>
                  <a:pt x="713470" y="370394"/>
                  <a:pt x="637623" y="390397"/>
                </a:cubicBezTo>
                <a:cubicBezTo>
                  <a:pt x="617556" y="395103"/>
                  <a:pt x="596619" y="394579"/>
                  <a:pt x="576812" y="388873"/>
                </a:cubicBezTo>
                <a:lnTo>
                  <a:pt x="574052" y="388206"/>
                </a:lnTo>
                <a:cubicBezTo>
                  <a:pt x="530364" y="375088"/>
                  <a:pt x="493074" y="346248"/>
                  <a:pt x="469371" y="307244"/>
                </a:cubicBezTo>
                <a:close/>
                <a:moveTo>
                  <a:pt x="636576" y="156463"/>
                </a:moveTo>
                <a:lnTo>
                  <a:pt x="492972" y="305243"/>
                </a:lnTo>
                <a:cubicBezTo>
                  <a:pt x="490659" y="307541"/>
                  <a:pt x="490645" y="311280"/>
                  <a:pt x="492941" y="313595"/>
                </a:cubicBezTo>
                <a:cubicBezTo>
                  <a:pt x="492951" y="313605"/>
                  <a:pt x="492961" y="313615"/>
                  <a:pt x="492972" y="313625"/>
                </a:cubicBezTo>
                <a:cubicBezTo>
                  <a:pt x="495192" y="315940"/>
                  <a:pt x="498867" y="316015"/>
                  <a:pt x="501180" y="313792"/>
                </a:cubicBezTo>
                <a:cubicBezTo>
                  <a:pt x="501236" y="313738"/>
                  <a:pt x="501292" y="313682"/>
                  <a:pt x="501346" y="313625"/>
                </a:cubicBezTo>
                <a:lnTo>
                  <a:pt x="645236" y="164845"/>
                </a:lnTo>
                <a:cubicBezTo>
                  <a:pt x="647509" y="162514"/>
                  <a:pt x="647509" y="158794"/>
                  <a:pt x="645236" y="156463"/>
                </a:cubicBezTo>
                <a:cubicBezTo>
                  <a:pt x="642940" y="154148"/>
                  <a:pt x="639205" y="154135"/>
                  <a:pt x="636892" y="156432"/>
                </a:cubicBezTo>
                <a:cubicBezTo>
                  <a:pt x="636882" y="156443"/>
                  <a:pt x="636872" y="156453"/>
                  <a:pt x="636862" y="156463"/>
                </a:cubicBezTo>
                <a:close/>
                <a:moveTo>
                  <a:pt x="677688" y="173513"/>
                </a:moveTo>
                <a:lnTo>
                  <a:pt x="520379" y="336295"/>
                </a:lnTo>
                <a:cubicBezTo>
                  <a:pt x="518093" y="338636"/>
                  <a:pt x="518136" y="342389"/>
                  <a:pt x="520474" y="344677"/>
                </a:cubicBezTo>
                <a:cubicBezTo>
                  <a:pt x="522813" y="346965"/>
                  <a:pt x="526563" y="346923"/>
                  <a:pt x="528849" y="344582"/>
                </a:cubicBezTo>
                <a:lnTo>
                  <a:pt x="686252" y="181895"/>
                </a:lnTo>
                <a:cubicBezTo>
                  <a:pt x="688267" y="179264"/>
                  <a:pt x="687770" y="175498"/>
                  <a:pt x="685142" y="173482"/>
                </a:cubicBezTo>
                <a:cubicBezTo>
                  <a:pt x="682930" y="171784"/>
                  <a:pt x="679841" y="171837"/>
                  <a:pt x="677688" y="173608"/>
                </a:cubicBezTo>
                <a:close/>
                <a:moveTo>
                  <a:pt x="683397" y="239331"/>
                </a:moveTo>
                <a:lnTo>
                  <a:pt x="613641" y="311435"/>
                </a:lnTo>
                <a:cubicBezTo>
                  <a:pt x="611369" y="313766"/>
                  <a:pt x="611369" y="317486"/>
                  <a:pt x="613641" y="319817"/>
                </a:cubicBezTo>
                <a:cubicBezTo>
                  <a:pt x="615937" y="322132"/>
                  <a:pt x="619673" y="322145"/>
                  <a:pt x="621985" y="319847"/>
                </a:cubicBezTo>
                <a:cubicBezTo>
                  <a:pt x="621996" y="319837"/>
                  <a:pt x="622006" y="319827"/>
                  <a:pt x="622016" y="319817"/>
                </a:cubicBezTo>
                <a:lnTo>
                  <a:pt x="691867" y="247713"/>
                </a:lnTo>
                <a:cubicBezTo>
                  <a:pt x="694140" y="245382"/>
                  <a:pt x="694140" y="241662"/>
                  <a:pt x="691867" y="239331"/>
                </a:cubicBezTo>
                <a:cubicBezTo>
                  <a:pt x="689571" y="237016"/>
                  <a:pt x="685836" y="237002"/>
                  <a:pt x="683523" y="239300"/>
                </a:cubicBezTo>
                <a:cubicBezTo>
                  <a:pt x="683513" y="239310"/>
                  <a:pt x="683503" y="239320"/>
                  <a:pt x="683493" y="239331"/>
                </a:cubicBezTo>
                <a:close/>
                <a:moveTo>
                  <a:pt x="200529" y="43497"/>
                </a:moveTo>
                <a:cubicBezTo>
                  <a:pt x="202815" y="41156"/>
                  <a:pt x="206564" y="41113"/>
                  <a:pt x="208903" y="43401"/>
                </a:cubicBezTo>
                <a:cubicBezTo>
                  <a:pt x="211242" y="45689"/>
                  <a:pt x="211285" y="49442"/>
                  <a:pt x="208998" y="51783"/>
                </a:cubicBezTo>
                <a:lnTo>
                  <a:pt x="56068" y="209898"/>
                </a:lnTo>
                <a:cubicBezTo>
                  <a:pt x="53706" y="212185"/>
                  <a:pt x="49959" y="212185"/>
                  <a:pt x="47598" y="209898"/>
                </a:cubicBezTo>
                <a:cubicBezTo>
                  <a:pt x="45325" y="207567"/>
                  <a:pt x="45325" y="203847"/>
                  <a:pt x="47598" y="201516"/>
                </a:cubicBezTo>
                <a:lnTo>
                  <a:pt x="200624" y="43306"/>
                </a:lnTo>
                <a:close/>
                <a:moveTo>
                  <a:pt x="241640" y="60641"/>
                </a:moveTo>
                <a:lnTo>
                  <a:pt x="75291" y="232568"/>
                </a:lnTo>
                <a:cubicBezTo>
                  <a:pt x="72952" y="234908"/>
                  <a:pt x="72952" y="238704"/>
                  <a:pt x="75291" y="241045"/>
                </a:cubicBezTo>
                <a:cubicBezTo>
                  <a:pt x="77630" y="243386"/>
                  <a:pt x="81422" y="243386"/>
                  <a:pt x="83761" y="241045"/>
                </a:cubicBezTo>
                <a:lnTo>
                  <a:pt x="250110" y="69119"/>
                </a:lnTo>
                <a:cubicBezTo>
                  <a:pt x="252445" y="66777"/>
                  <a:pt x="252445" y="62984"/>
                  <a:pt x="250110" y="60641"/>
                </a:cubicBezTo>
                <a:cubicBezTo>
                  <a:pt x="247814" y="58327"/>
                  <a:pt x="244078" y="58313"/>
                  <a:pt x="241765" y="60611"/>
                </a:cubicBezTo>
                <a:cubicBezTo>
                  <a:pt x="241755" y="60621"/>
                  <a:pt x="241745" y="60631"/>
                  <a:pt x="241735" y="60641"/>
                </a:cubicBezTo>
                <a:close/>
                <a:moveTo>
                  <a:pt x="247350" y="126364"/>
                </a:moveTo>
                <a:lnTo>
                  <a:pt x="177499" y="198564"/>
                </a:lnTo>
                <a:cubicBezTo>
                  <a:pt x="175226" y="200895"/>
                  <a:pt x="175226" y="204615"/>
                  <a:pt x="177499" y="206946"/>
                </a:cubicBezTo>
                <a:cubicBezTo>
                  <a:pt x="179794" y="209260"/>
                  <a:pt x="183530" y="209274"/>
                  <a:pt x="185843" y="206976"/>
                </a:cubicBezTo>
                <a:cubicBezTo>
                  <a:pt x="185853" y="206966"/>
                  <a:pt x="185863" y="206956"/>
                  <a:pt x="185873" y="206946"/>
                </a:cubicBezTo>
                <a:lnTo>
                  <a:pt x="255629" y="134841"/>
                </a:lnTo>
                <a:cubicBezTo>
                  <a:pt x="257916" y="132500"/>
                  <a:pt x="257873" y="128747"/>
                  <a:pt x="255534" y="126459"/>
                </a:cubicBezTo>
                <a:cubicBezTo>
                  <a:pt x="253195" y="124171"/>
                  <a:pt x="249446" y="124213"/>
                  <a:pt x="247160" y="126555"/>
                </a:cubicBezTo>
                <a:close/>
                <a:moveTo>
                  <a:pt x="756389" y="241521"/>
                </a:moveTo>
                <a:cubicBezTo>
                  <a:pt x="758197" y="205040"/>
                  <a:pt x="738308" y="175704"/>
                  <a:pt x="708807" y="153320"/>
                </a:cubicBezTo>
                <a:cubicBezTo>
                  <a:pt x="678172" y="131716"/>
                  <a:pt x="643663" y="116225"/>
                  <a:pt x="607170" y="107695"/>
                </a:cubicBezTo>
                <a:lnTo>
                  <a:pt x="607170" y="107695"/>
                </a:lnTo>
                <a:cubicBezTo>
                  <a:pt x="585924" y="102442"/>
                  <a:pt x="564221" y="99252"/>
                  <a:pt x="542362" y="98170"/>
                </a:cubicBezTo>
                <a:cubicBezTo>
                  <a:pt x="505914" y="96360"/>
                  <a:pt x="480029" y="102932"/>
                  <a:pt x="461282" y="115886"/>
                </a:cubicBezTo>
                <a:cubicBezTo>
                  <a:pt x="448325" y="124999"/>
                  <a:pt x="438146" y="137527"/>
                  <a:pt x="431875" y="152081"/>
                </a:cubicBezTo>
                <a:cubicBezTo>
                  <a:pt x="406432" y="138802"/>
                  <a:pt x="378158" y="131874"/>
                  <a:pt x="349462" y="131888"/>
                </a:cubicBezTo>
                <a:cubicBezTo>
                  <a:pt x="350813" y="115968"/>
                  <a:pt x="347751" y="99983"/>
                  <a:pt x="340612" y="85692"/>
                </a:cubicBezTo>
                <a:cubicBezTo>
                  <a:pt x="330239" y="65404"/>
                  <a:pt x="310444" y="47592"/>
                  <a:pt x="277422" y="31781"/>
                </a:cubicBezTo>
                <a:cubicBezTo>
                  <a:pt x="257675" y="22604"/>
                  <a:pt x="237087" y="15363"/>
                  <a:pt x="215945" y="10159"/>
                </a:cubicBezTo>
                <a:cubicBezTo>
                  <a:pt x="179818" y="369"/>
                  <a:pt x="142147" y="-2380"/>
                  <a:pt x="104983" y="2063"/>
                </a:cubicBezTo>
                <a:cubicBezTo>
                  <a:pt x="67963" y="7682"/>
                  <a:pt x="36654" y="24161"/>
                  <a:pt x="21047" y="57213"/>
                </a:cubicBezTo>
                <a:cubicBezTo>
                  <a:pt x="19562" y="60309"/>
                  <a:pt x="18259" y="63489"/>
                  <a:pt x="17145" y="66738"/>
                </a:cubicBezTo>
                <a:lnTo>
                  <a:pt x="11245" y="65214"/>
                </a:lnTo>
                <a:cubicBezTo>
                  <a:pt x="6420" y="64214"/>
                  <a:pt x="1631" y="67065"/>
                  <a:pt x="206" y="71786"/>
                </a:cubicBezTo>
                <a:cubicBezTo>
                  <a:pt x="-785" y="76643"/>
                  <a:pt x="2112" y="81448"/>
                  <a:pt x="6867" y="82835"/>
                </a:cubicBezTo>
                <a:lnTo>
                  <a:pt x="12482" y="84264"/>
                </a:lnTo>
                <a:cubicBezTo>
                  <a:pt x="2965" y="125792"/>
                  <a:pt x="-270" y="168465"/>
                  <a:pt x="10483" y="204850"/>
                </a:cubicBezTo>
                <a:cubicBezTo>
                  <a:pt x="22569" y="245331"/>
                  <a:pt x="51309" y="277526"/>
                  <a:pt x="106505" y="291432"/>
                </a:cubicBezTo>
                <a:lnTo>
                  <a:pt x="109170" y="292099"/>
                </a:lnTo>
                <a:cubicBezTo>
                  <a:pt x="159079" y="302522"/>
                  <a:pt x="211077" y="294001"/>
                  <a:pt x="255058" y="268191"/>
                </a:cubicBezTo>
                <a:cubicBezTo>
                  <a:pt x="299881" y="242664"/>
                  <a:pt x="335759" y="203040"/>
                  <a:pt x="346702" y="151796"/>
                </a:cubicBezTo>
                <a:cubicBezTo>
                  <a:pt x="374146" y="151181"/>
                  <a:pt x="401274" y="157748"/>
                  <a:pt x="425404" y="170846"/>
                </a:cubicBezTo>
                <a:cubicBezTo>
                  <a:pt x="410749" y="221233"/>
                  <a:pt x="423786" y="273430"/>
                  <a:pt x="451194" y="317055"/>
                </a:cubicBezTo>
                <a:cubicBezTo>
                  <a:pt x="477794" y="360452"/>
                  <a:pt x="519538" y="392425"/>
                  <a:pt x="568343" y="406780"/>
                </a:cubicBezTo>
                <a:lnTo>
                  <a:pt x="571007" y="407447"/>
                </a:lnTo>
                <a:cubicBezTo>
                  <a:pt x="626298" y="421353"/>
                  <a:pt x="666744" y="406494"/>
                  <a:pt x="696435" y="376490"/>
                </a:cubicBezTo>
                <a:cubicBezTo>
                  <a:pt x="723081" y="349630"/>
                  <a:pt x="740306" y="310387"/>
                  <a:pt x="751536" y="269239"/>
                </a:cubicBezTo>
                <a:lnTo>
                  <a:pt x="757246" y="270573"/>
                </a:lnTo>
                <a:cubicBezTo>
                  <a:pt x="762153" y="271494"/>
                  <a:pt x="766878" y="268259"/>
                  <a:pt x="767798" y="263347"/>
                </a:cubicBezTo>
                <a:cubicBezTo>
                  <a:pt x="768642" y="258844"/>
                  <a:pt x="765990" y="254420"/>
                  <a:pt x="761623" y="253047"/>
                </a:cubicBezTo>
                <a:lnTo>
                  <a:pt x="755723" y="251523"/>
                </a:lnTo>
                <a:cubicBezTo>
                  <a:pt x="756298" y="248120"/>
                  <a:pt x="756647" y="244684"/>
                  <a:pt x="756770" y="241236"/>
                </a:cubicBezTo>
                <a:close/>
                <a:moveTo>
                  <a:pt x="267715" y="49307"/>
                </a:moveTo>
                <a:cubicBezTo>
                  <a:pt x="249358" y="40819"/>
                  <a:pt x="230240" y="34090"/>
                  <a:pt x="210616" y="29209"/>
                </a:cubicBezTo>
                <a:lnTo>
                  <a:pt x="208713" y="28733"/>
                </a:lnTo>
                <a:cubicBezTo>
                  <a:pt x="175613" y="19814"/>
                  <a:pt x="141119" y="17293"/>
                  <a:pt x="107076" y="21303"/>
                </a:cubicBezTo>
                <a:cubicBezTo>
                  <a:pt x="19429" y="34448"/>
                  <a:pt x="-1412" y="190753"/>
                  <a:pt x="56068" y="244188"/>
                </a:cubicBezTo>
                <a:cubicBezTo>
                  <a:pt x="71515" y="257814"/>
                  <a:pt x="90188" y="267258"/>
                  <a:pt x="110312" y="271620"/>
                </a:cubicBezTo>
                <a:lnTo>
                  <a:pt x="113072" y="272287"/>
                </a:lnTo>
                <a:cubicBezTo>
                  <a:pt x="157781" y="281366"/>
                  <a:pt x="204266" y="273634"/>
                  <a:pt x="243638" y="250570"/>
                </a:cubicBezTo>
                <a:cubicBezTo>
                  <a:pt x="325481" y="203898"/>
                  <a:pt x="374491" y="99884"/>
                  <a:pt x="267715" y="49307"/>
                </a:cubicBezTo>
                <a:close/>
              </a:path>
            </a:pathLst>
          </a:custGeom>
          <a:solidFill>
            <a:schemeClr val="accent2"/>
          </a:solidFill>
          <a:ln w="9512" cap="flat">
            <a:noFill/>
            <a:prstDash val="solid"/>
            <a:miter/>
          </a:ln>
        </p:spPr>
        <p:txBody>
          <a:bodyPr rtlCol="0" anchor="ctr"/>
          <a:lstStyle/>
          <a:p>
            <a:endParaRPr lang="en-US"/>
          </a:p>
        </p:txBody>
      </p:sp>
      <p:sp>
        <p:nvSpPr>
          <p:cNvPr id="40" name="Forma libre 39">
            <a:extLst>
              <a:ext uri="{FF2B5EF4-FFF2-40B4-BE49-F238E27FC236}">
                <a16:creationId xmlns:a16="http://schemas.microsoft.com/office/drawing/2014/main" id="{FB561AA6-FE41-144F-AC0A-F1CD241DB11D}"/>
              </a:ext>
            </a:extLst>
          </p:cNvPr>
          <p:cNvSpPr/>
          <p:nvPr/>
        </p:nvSpPr>
        <p:spPr>
          <a:xfrm>
            <a:off x="651" y="5971761"/>
            <a:ext cx="829816" cy="807566"/>
          </a:xfrm>
          <a:custGeom>
            <a:avLst/>
            <a:gdLst>
              <a:gd name="connsiteX0" fmla="*/ 137431 w 485840"/>
              <a:gd name="connsiteY0" fmla="*/ 46958 h 472813"/>
              <a:gd name="connsiteX1" fmla="*/ 137431 w 485840"/>
              <a:gd name="connsiteY1" fmla="*/ 46958 h 472813"/>
              <a:gd name="connsiteX2" fmla="*/ 137431 w 485840"/>
              <a:gd name="connsiteY2" fmla="*/ 46958 h 472813"/>
              <a:gd name="connsiteX3" fmla="*/ 195006 w 485840"/>
              <a:gd name="connsiteY3" fmla="*/ 15240 h 472813"/>
              <a:gd name="connsiteX4" fmla="*/ 315199 w 485840"/>
              <a:gd name="connsiteY4" fmla="*/ 12383 h 472813"/>
              <a:gd name="connsiteX5" fmla="*/ 433585 w 485840"/>
              <a:gd name="connsiteY5" fmla="*/ 33052 h 472813"/>
              <a:gd name="connsiteX6" fmla="*/ 485831 w 485840"/>
              <a:gd name="connsiteY6" fmla="*/ 72962 h 472813"/>
              <a:gd name="connsiteX7" fmla="*/ 485831 w 485840"/>
              <a:gd name="connsiteY7" fmla="*/ 72962 h 472813"/>
              <a:gd name="connsiteX8" fmla="*/ 485831 w 485840"/>
              <a:gd name="connsiteY8" fmla="*/ 72962 h 472813"/>
              <a:gd name="connsiteX9" fmla="*/ 474982 w 485840"/>
              <a:gd name="connsiteY9" fmla="*/ 216694 h 472813"/>
              <a:gd name="connsiteX10" fmla="*/ 379817 w 485840"/>
              <a:gd name="connsiteY10" fmla="*/ 405384 h 472813"/>
              <a:gd name="connsiteX11" fmla="*/ 179303 w 485840"/>
              <a:gd name="connsiteY11" fmla="*/ 472059 h 472813"/>
              <a:gd name="connsiteX12" fmla="*/ 12 w 485840"/>
              <a:gd name="connsiteY12" fmla="*/ 388715 h 472813"/>
              <a:gd name="connsiteX13" fmla="*/ 12 w 485840"/>
              <a:gd name="connsiteY13" fmla="*/ 360140 h 472813"/>
              <a:gd name="connsiteX14" fmla="*/ 180826 w 485840"/>
              <a:gd name="connsiteY14" fmla="*/ 455390 h 472813"/>
              <a:gd name="connsiteX15" fmla="*/ 458614 w 485840"/>
              <a:gd name="connsiteY15" fmla="*/ 215932 h 472813"/>
              <a:gd name="connsiteX16" fmla="*/ 462135 w 485840"/>
              <a:gd name="connsiteY16" fmla="*/ 168307 h 472813"/>
              <a:gd name="connsiteX17" fmla="*/ 147423 w 485840"/>
              <a:gd name="connsiteY17" fmla="*/ 144589 h 472813"/>
              <a:gd name="connsiteX18" fmla="*/ 142379 w 485840"/>
              <a:gd name="connsiteY18" fmla="*/ 208883 h 472813"/>
              <a:gd name="connsiteX19" fmla="*/ 136129 w 485840"/>
              <a:gd name="connsiteY19" fmla="*/ 214417 h 472813"/>
              <a:gd name="connsiteX20" fmla="*/ 136003 w 485840"/>
              <a:gd name="connsiteY20" fmla="*/ 214408 h 472813"/>
              <a:gd name="connsiteX21" fmla="*/ 130484 w 485840"/>
              <a:gd name="connsiteY21" fmla="*/ 208026 h 472813"/>
              <a:gd name="connsiteX22" fmla="*/ 134290 w 485840"/>
              <a:gd name="connsiteY22" fmla="*/ 157829 h 472813"/>
              <a:gd name="connsiteX23" fmla="*/ 118017 w 485840"/>
              <a:gd name="connsiteY23" fmla="*/ 165830 h 472813"/>
              <a:gd name="connsiteX24" fmla="*/ 94321 w 485840"/>
              <a:gd name="connsiteY24" fmla="*/ 162782 h 472813"/>
              <a:gd name="connsiteX25" fmla="*/ 60727 w 485840"/>
              <a:gd name="connsiteY25" fmla="*/ 127635 h 472813"/>
              <a:gd name="connsiteX26" fmla="*/ 12 w 485840"/>
              <a:gd name="connsiteY26" fmla="*/ 30194 h 472813"/>
              <a:gd name="connsiteX27" fmla="*/ 12 w 485840"/>
              <a:gd name="connsiteY27" fmla="*/ 0 h 472813"/>
              <a:gd name="connsiteX28" fmla="*/ 75573 w 485840"/>
              <a:gd name="connsiteY28" fmla="*/ 119443 h 472813"/>
              <a:gd name="connsiteX29" fmla="*/ 101363 w 485840"/>
              <a:gd name="connsiteY29" fmla="*/ 147351 h 472813"/>
              <a:gd name="connsiteX30" fmla="*/ 114591 w 485840"/>
              <a:gd name="connsiteY30" fmla="*/ 149257 h 472813"/>
              <a:gd name="connsiteX31" fmla="*/ 124774 w 485840"/>
              <a:gd name="connsiteY31" fmla="*/ 143637 h 472813"/>
              <a:gd name="connsiteX32" fmla="*/ 131435 w 485840"/>
              <a:gd name="connsiteY32" fmla="*/ 128206 h 472813"/>
              <a:gd name="connsiteX33" fmla="*/ 137431 w 485840"/>
              <a:gd name="connsiteY33" fmla="*/ 46958 h 472813"/>
              <a:gd name="connsiteX34" fmla="*/ 148089 w 485840"/>
              <a:gd name="connsiteY34" fmla="*/ 131826 h 472813"/>
              <a:gd name="connsiteX35" fmla="*/ 462801 w 485840"/>
              <a:gd name="connsiteY35" fmla="*/ 155353 h 472813"/>
              <a:gd name="connsiteX36" fmla="*/ 464419 w 485840"/>
              <a:gd name="connsiteY36" fmla="*/ 133064 h 472813"/>
              <a:gd name="connsiteX37" fmla="*/ 150373 w 485840"/>
              <a:gd name="connsiteY37" fmla="*/ 109442 h 472813"/>
              <a:gd name="connsiteX38" fmla="*/ 148850 w 485840"/>
              <a:gd name="connsiteY38" fmla="*/ 129349 h 472813"/>
              <a:gd name="connsiteX39" fmla="*/ 148850 w 485840"/>
              <a:gd name="connsiteY39" fmla="*/ 131826 h 472813"/>
              <a:gd name="connsiteX40" fmla="*/ 150754 w 485840"/>
              <a:gd name="connsiteY40" fmla="*/ 96869 h 472813"/>
              <a:gd name="connsiteX41" fmla="*/ 465370 w 485840"/>
              <a:gd name="connsiteY41" fmla="*/ 120396 h 472813"/>
              <a:gd name="connsiteX42" fmla="*/ 467369 w 485840"/>
              <a:gd name="connsiteY42" fmla="*/ 93821 h 472813"/>
              <a:gd name="connsiteX43" fmla="*/ 457852 w 485840"/>
              <a:gd name="connsiteY43" fmla="*/ 97917 h 472813"/>
              <a:gd name="connsiteX44" fmla="*/ 456139 w 485840"/>
              <a:gd name="connsiteY44" fmla="*/ 98774 h 472813"/>
              <a:gd name="connsiteX45" fmla="*/ 437106 w 485840"/>
              <a:gd name="connsiteY45" fmla="*/ 103441 h 472813"/>
              <a:gd name="connsiteX46" fmla="*/ 436916 w 485840"/>
              <a:gd name="connsiteY46" fmla="*/ 103441 h 472813"/>
              <a:gd name="connsiteX47" fmla="*/ 428637 w 485840"/>
              <a:gd name="connsiteY47" fmla="*/ 104965 h 472813"/>
              <a:gd name="connsiteX48" fmla="*/ 334994 w 485840"/>
              <a:gd name="connsiteY48" fmla="*/ 109347 h 472813"/>
              <a:gd name="connsiteX49" fmla="*/ 308157 w 485840"/>
              <a:gd name="connsiteY49" fmla="*/ 109347 h 472813"/>
              <a:gd name="connsiteX50" fmla="*/ 306730 w 485840"/>
              <a:gd name="connsiteY50" fmla="*/ 109347 h 472813"/>
              <a:gd name="connsiteX51" fmla="*/ 297213 w 485840"/>
              <a:gd name="connsiteY51" fmla="*/ 109347 h 472813"/>
              <a:gd name="connsiteX52" fmla="*/ 295786 w 485840"/>
              <a:gd name="connsiteY52" fmla="*/ 109347 h 472813"/>
              <a:gd name="connsiteX53" fmla="*/ 293026 w 485840"/>
              <a:gd name="connsiteY53" fmla="*/ 109347 h 472813"/>
              <a:gd name="connsiteX54" fmla="*/ 291599 w 485840"/>
              <a:gd name="connsiteY54" fmla="*/ 109347 h 472813"/>
              <a:gd name="connsiteX55" fmla="*/ 290266 w 485840"/>
              <a:gd name="connsiteY55" fmla="*/ 109347 h 472813"/>
              <a:gd name="connsiteX56" fmla="*/ 190057 w 485840"/>
              <a:gd name="connsiteY56" fmla="*/ 90297 h 472813"/>
              <a:gd name="connsiteX57" fmla="*/ 181302 w 485840"/>
              <a:gd name="connsiteY57" fmla="*/ 87344 h 472813"/>
              <a:gd name="connsiteX58" fmla="*/ 181302 w 485840"/>
              <a:gd name="connsiteY58" fmla="*/ 87344 h 472813"/>
              <a:gd name="connsiteX59" fmla="*/ 163982 w 485840"/>
              <a:gd name="connsiteY59" fmla="*/ 80105 h 472813"/>
              <a:gd name="connsiteX60" fmla="*/ 162459 w 485840"/>
              <a:gd name="connsiteY60" fmla="*/ 79057 h 472813"/>
              <a:gd name="connsiteX61" fmla="*/ 152943 w 485840"/>
              <a:gd name="connsiteY61" fmla="*/ 73533 h 472813"/>
              <a:gd name="connsiteX62" fmla="*/ 150944 w 485840"/>
              <a:gd name="connsiteY62" fmla="*/ 100013 h 472813"/>
              <a:gd name="connsiteX63" fmla="*/ 402085 w 485840"/>
              <a:gd name="connsiteY63" fmla="*/ 57912 h 472813"/>
              <a:gd name="connsiteX64" fmla="*/ 455949 w 485840"/>
              <a:gd name="connsiteY64" fmla="*/ 81439 h 472813"/>
              <a:gd name="connsiteX65" fmla="*/ 469462 w 485840"/>
              <a:gd name="connsiteY65" fmla="*/ 71914 h 472813"/>
              <a:gd name="connsiteX66" fmla="*/ 429017 w 485840"/>
              <a:gd name="connsiteY66" fmla="*/ 49054 h 472813"/>
              <a:gd name="connsiteX67" fmla="*/ 314819 w 485840"/>
              <a:gd name="connsiteY67" fmla="*/ 29146 h 472813"/>
              <a:gd name="connsiteX68" fmla="*/ 198622 w 485840"/>
              <a:gd name="connsiteY68" fmla="*/ 31909 h 472813"/>
              <a:gd name="connsiteX69" fmla="*/ 155227 w 485840"/>
              <a:gd name="connsiteY69" fmla="*/ 48482 h 472813"/>
              <a:gd name="connsiteX70" fmla="*/ 167122 w 485840"/>
              <a:gd name="connsiteY70" fmla="*/ 60103 h 472813"/>
              <a:gd name="connsiteX71" fmla="*/ 223365 w 485840"/>
              <a:gd name="connsiteY71" fmla="*/ 44863 h 472813"/>
              <a:gd name="connsiteX72" fmla="*/ 313677 w 485840"/>
              <a:gd name="connsiteY72" fmla="*/ 43624 h 472813"/>
              <a:gd name="connsiteX73" fmla="*/ 402085 w 485840"/>
              <a:gd name="connsiteY73" fmla="*/ 58007 h 472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485840" h="472813">
                <a:moveTo>
                  <a:pt x="137431" y="46958"/>
                </a:moveTo>
                <a:lnTo>
                  <a:pt x="137431" y="46958"/>
                </a:lnTo>
                <a:lnTo>
                  <a:pt x="137431" y="46958"/>
                </a:lnTo>
                <a:cubicBezTo>
                  <a:pt x="138953" y="31813"/>
                  <a:pt x="160841" y="20764"/>
                  <a:pt x="195006" y="15240"/>
                </a:cubicBezTo>
                <a:cubicBezTo>
                  <a:pt x="234841" y="9833"/>
                  <a:pt x="275153" y="8874"/>
                  <a:pt x="315199" y="12383"/>
                </a:cubicBezTo>
                <a:cubicBezTo>
                  <a:pt x="355309" y="14821"/>
                  <a:pt x="395019" y="21754"/>
                  <a:pt x="433585" y="33052"/>
                </a:cubicBezTo>
                <a:cubicBezTo>
                  <a:pt x="466608" y="43624"/>
                  <a:pt x="486592" y="57721"/>
                  <a:pt x="485831" y="72962"/>
                </a:cubicBezTo>
                <a:lnTo>
                  <a:pt x="485831" y="72962"/>
                </a:lnTo>
                <a:lnTo>
                  <a:pt x="485831" y="72962"/>
                </a:lnTo>
                <a:lnTo>
                  <a:pt x="474982" y="216694"/>
                </a:lnTo>
                <a:cubicBezTo>
                  <a:pt x="469601" y="289757"/>
                  <a:pt x="435354" y="357662"/>
                  <a:pt x="379817" y="405384"/>
                </a:cubicBezTo>
                <a:cubicBezTo>
                  <a:pt x="324536" y="453482"/>
                  <a:pt x="252350" y="477485"/>
                  <a:pt x="179303" y="472059"/>
                </a:cubicBezTo>
                <a:cubicBezTo>
                  <a:pt x="92798" y="465677"/>
                  <a:pt x="38268" y="433959"/>
                  <a:pt x="12" y="388715"/>
                </a:cubicBezTo>
                <a:lnTo>
                  <a:pt x="12" y="360140"/>
                </a:lnTo>
                <a:cubicBezTo>
                  <a:pt x="36746" y="412242"/>
                  <a:pt x="90133" y="448532"/>
                  <a:pt x="180826" y="455390"/>
                </a:cubicBezTo>
                <a:cubicBezTo>
                  <a:pt x="323460" y="465615"/>
                  <a:pt x="447568" y="358630"/>
                  <a:pt x="458614" y="215932"/>
                </a:cubicBezTo>
                <a:lnTo>
                  <a:pt x="462135" y="168307"/>
                </a:lnTo>
                <a:cubicBezTo>
                  <a:pt x="317388" y="212503"/>
                  <a:pt x="184728" y="161354"/>
                  <a:pt x="147423" y="144589"/>
                </a:cubicBezTo>
                <a:lnTo>
                  <a:pt x="142379" y="208883"/>
                </a:lnTo>
                <a:cubicBezTo>
                  <a:pt x="142180" y="212139"/>
                  <a:pt x="139382" y="214616"/>
                  <a:pt x="136129" y="214417"/>
                </a:cubicBezTo>
                <a:cubicBezTo>
                  <a:pt x="136087" y="214414"/>
                  <a:pt x="136045" y="214411"/>
                  <a:pt x="136003" y="214408"/>
                </a:cubicBezTo>
                <a:cubicBezTo>
                  <a:pt x="132751" y="214106"/>
                  <a:pt x="130317" y="211290"/>
                  <a:pt x="130484" y="208026"/>
                </a:cubicBezTo>
                <a:lnTo>
                  <a:pt x="134290" y="157829"/>
                </a:lnTo>
                <a:cubicBezTo>
                  <a:pt x="129617" y="161812"/>
                  <a:pt x="124023" y="164562"/>
                  <a:pt x="118017" y="165830"/>
                </a:cubicBezTo>
                <a:cubicBezTo>
                  <a:pt x="109996" y="167386"/>
                  <a:pt x="101688" y="166317"/>
                  <a:pt x="94321" y="162782"/>
                </a:cubicBezTo>
                <a:cubicBezTo>
                  <a:pt x="79707" y="154896"/>
                  <a:pt x="67951" y="142597"/>
                  <a:pt x="60727" y="127635"/>
                </a:cubicBezTo>
                <a:cubicBezTo>
                  <a:pt x="53590" y="114776"/>
                  <a:pt x="32178" y="78486"/>
                  <a:pt x="12" y="30194"/>
                </a:cubicBezTo>
                <a:lnTo>
                  <a:pt x="12" y="0"/>
                </a:lnTo>
                <a:cubicBezTo>
                  <a:pt x="40362" y="59150"/>
                  <a:pt x="67294" y="104775"/>
                  <a:pt x="75573" y="119443"/>
                </a:cubicBezTo>
                <a:cubicBezTo>
                  <a:pt x="81060" y="131205"/>
                  <a:pt x="90075" y="140961"/>
                  <a:pt x="101363" y="147351"/>
                </a:cubicBezTo>
                <a:cubicBezTo>
                  <a:pt x="105448" y="149409"/>
                  <a:pt x="110092" y="150078"/>
                  <a:pt x="114591" y="149257"/>
                </a:cubicBezTo>
                <a:cubicBezTo>
                  <a:pt x="118488" y="148492"/>
                  <a:pt x="122048" y="146527"/>
                  <a:pt x="124774" y="143637"/>
                </a:cubicBezTo>
                <a:cubicBezTo>
                  <a:pt x="128697" y="139410"/>
                  <a:pt x="131049" y="133962"/>
                  <a:pt x="131435" y="128206"/>
                </a:cubicBezTo>
                <a:lnTo>
                  <a:pt x="137431" y="46958"/>
                </a:lnTo>
                <a:close/>
                <a:moveTo>
                  <a:pt x="148089" y="131826"/>
                </a:moveTo>
                <a:cubicBezTo>
                  <a:pt x="177686" y="145637"/>
                  <a:pt x="314248" y="202787"/>
                  <a:pt x="462801" y="155353"/>
                </a:cubicBezTo>
                <a:lnTo>
                  <a:pt x="464419" y="133064"/>
                </a:lnTo>
                <a:cubicBezTo>
                  <a:pt x="319863" y="177260"/>
                  <a:pt x="187202" y="126206"/>
                  <a:pt x="150373" y="109442"/>
                </a:cubicBezTo>
                <a:lnTo>
                  <a:pt x="148850" y="129349"/>
                </a:lnTo>
                <a:lnTo>
                  <a:pt x="148850" y="131826"/>
                </a:lnTo>
                <a:close/>
                <a:moveTo>
                  <a:pt x="150754" y="96869"/>
                </a:moveTo>
                <a:cubicBezTo>
                  <a:pt x="180541" y="110776"/>
                  <a:pt x="316912" y="167735"/>
                  <a:pt x="465370" y="120396"/>
                </a:cubicBezTo>
                <a:lnTo>
                  <a:pt x="467369" y="93821"/>
                </a:lnTo>
                <a:cubicBezTo>
                  <a:pt x="464291" y="95397"/>
                  <a:pt x="461112" y="96765"/>
                  <a:pt x="457852" y="97917"/>
                </a:cubicBezTo>
                <a:lnTo>
                  <a:pt x="456139" y="98774"/>
                </a:lnTo>
                <a:cubicBezTo>
                  <a:pt x="450620" y="100489"/>
                  <a:pt x="444434" y="102013"/>
                  <a:pt x="437106" y="103441"/>
                </a:cubicBezTo>
                <a:lnTo>
                  <a:pt x="436916" y="103441"/>
                </a:lnTo>
                <a:lnTo>
                  <a:pt x="428637" y="104965"/>
                </a:lnTo>
                <a:cubicBezTo>
                  <a:pt x="397633" y="109406"/>
                  <a:pt x="366276" y="110873"/>
                  <a:pt x="334994" y="109347"/>
                </a:cubicBezTo>
                <a:lnTo>
                  <a:pt x="308157" y="109347"/>
                </a:lnTo>
                <a:lnTo>
                  <a:pt x="306730" y="109347"/>
                </a:lnTo>
                <a:lnTo>
                  <a:pt x="297213" y="109347"/>
                </a:lnTo>
                <a:lnTo>
                  <a:pt x="295786" y="109347"/>
                </a:lnTo>
                <a:lnTo>
                  <a:pt x="293026" y="109347"/>
                </a:lnTo>
                <a:lnTo>
                  <a:pt x="291599" y="109347"/>
                </a:lnTo>
                <a:lnTo>
                  <a:pt x="290266" y="109347"/>
                </a:lnTo>
                <a:cubicBezTo>
                  <a:pt x="256305" y="106409"/>
                  <a:pt x="222729" y="100027"/>
                  <a:pt x="190057" y="90297"/>
                </a:cubicBezTo>
                <a:cubicBezTo>
                  <a:pt x="187012" y="89345"/>
                  <a:pt x="184062" y="88392"/>
                  <a:pt x="181302" y="87344"/>
                </a:cubicBezTo>
                <a:lnTo>
                  <a:pt x="181302" y="87344"/>
                </a:lnTo>
                <a:cubicBezTo>
                  <a:pt x="175409" y="85228"/>
                  <a:pt x="169628" y="82812"/>
                  <a:pt x="163982" y="80105"/>
                </a:cubicBezTo>
                <a:lnTo>
                  <a:pt x="162459" y="79057"/>
                </a:lnTo>
                <a:cubicBezTo>
                  <a:pt x="159168" y="77429"/>
                  <a:pt x="155989" y="75583"/>
                  <a:pt x="152943" y="73533"/>
                </a:cubicBezTo>
                <a:lnTo>
                  <a:pt x="150944" y="100013"/>
                </a:lnTo>
                <a:close/>
                <a:moveTo>
                  <a:pt x="402085" y="57912"/>
                </a:moveTo>
                <a:cubicBezTo>
                  <a:pt x="421345" y="62334"/>
                  <a:pt x="439612" y="70313"/>
                  <a:pt x="455949" y="81439"/>
                </a:cubicBezTo>
                <a:cubicBezTo>
                  <a:pt x="464419" y="78486"/>
                  <a:pt x="469177" y="75152"/>
                  <a:pt x="469462" y="71914"/>
                </a:cubicBezTo>
                <a:cubicBezTo>
                  <a:pt x="469938" y="65437"/>
                  <a:pt x="454426" y="57150"/>
                  <a:pt x="429017" y="49054"/>
                </a:cubicBezTo>
                <a:cubicBezTo>
                  <a:pt x="391798" y="38235"/>
                  <a:pt x="353501" y="31559"/>
                  <a:pt x="314819" y="29146"/>
                </a:cubicBezTo>
                <a:cubicBezTo>
                  <a:pt x="276104" y="25747"/>
                  <a:pt x="237132" y="26673"/>
                  <a:pt x="198622" y="31909"/>
                </a:cubicBezTo>
                <a:cubicBezTo>
                  <a:pt x="172166" y="36100"/>
                  <a:pt x="155702" y="42005"/>
                  <a:pt x="155227" y="48482"/>
                </a:cubicBezTo>
                <a:cubicBezTo>
                  <a:pt x="155227" y="52006"/>
                  <a:pt x="159224" y="55912"/>
                  <a:pt x="167122" y="60103"/>
                </a:cubicBezTo>
                <a:cubicBezTo>
                  <a:pt x="184754" y="51551"/>
                  <a:pt x="203831" y="46382"/>
                  <a:pt x="223365" y="44863"/>
                </a:cubicBezTo>
                <a:cubicBezTo>
                  <a:pt x="253361" y="41577"/>
                  <a:pt x="283602" y="41163"/>
                  <a:pt x="313677" y="43624"/>
                </a:cubicBezTo>
                <a:cubicBezTo>
                  <a:pt x="343532" y="45629"/>
                  <a:pt x="373133" y="50445"/>
                  <a:pt x="402085" y="58007"/>
                </a:cubicBezTo>
                <a:close/>
              </a:path>
            </a:pathLst>
          </a:custGeom>
          <a:solidFill>
            <a:schemeClr val="accent2"/>
          </a:solidFill>
          <a:ln w="9512" cap="flat">
            <a:noFill/>
            <a:prstDash val="solid"/>
            <a:miter/>
          </a:ln>
        </p:spPr>
        <p:txBody>
          <a:bodyPr rtlCol="0" anchor="ctr"/>
          <a:lstStyle/>
          <a:p>
            <a:endParaRPr lang="en-US"/>
          </a:p>
        </p:txBody>
      </p:sp>
      <p:sp>
        <p:nvSpPr>
          <p:cNvPr id="41" name="Forma libre 40">
            <a:extLst>
              <a:ext uri="{FF2B5EF4-FFF2-40B4-BE49-F238E27FC236}">
                <a16:creationId xmlns:a16="http://schemas.microsoft.com/office/drawing/2014/main" id="{7BC0C4EF-7F3A-0647-B5BB-5FB5A51D4FC9}"/>
              </a:ext>
            </a:extLst>
          </p:cNvPr>
          <p:cNvSpPr/>
          <p:nvPr/>
        </p:nvSpPr>
        <p:spPr>
          <a:xfrm>
            <a:off x="2999583" y="5144749"/>
            <a:ext cx="1064795" cy="1490612"/>
          </a:xfrm>
          <a:custGeom>
            <a:avLst/>
            <a:gdLst>
              <a:gd name="connsiteX0" fmla="*/ 623333 w 623415"/>
              <a:gd name="connsiteY0" fmla="*/ 872723 h 872722"/>
              <a:gd name="connsiteX1" fmla="*/ 535209 w 623415"/>
              <a:gd name="connsiteY1" fmla="*/ 685747 h 872722"/>
              <a:gd name="connsiteX2" fmla="*/ 527882 w 623415"/>
              <a:gd name="connsiteY2" fmla="*/ 664125 h 872722"/>
              <a:gd name="connsiteX3" fmla="*/ 367623 w 623415"/>
              <a:gd name="connsiteY3" fmla="*/ 322845 h 872722"/>
              <a:gd name="connsiteX4" fmla="*/ 63856 w 623415"/>
              <a:gd name="connsiteY4" fmla="*/ 97197 h 872722"/>
              <a:gd name="connsiteX5" fmla="*/ 29691 w 623415"/>
              <a:gd name="connsiteY5" fmla="*/ 124820 h 872722"/>
              <a:gd name="connsiteX6" fmla="*/ 95 w 623415"/>
              <a:gd name="connsiteY6" fmla="*/ 90339 h 872722"/>
              <a:gd name="connsiteX7" fmla="*/ 4568 w 623415"/>
              <a:gd name="connsiteY7" fmla="*/ 29760 h 872722"/>
              <a:gd name="connsiteX8" fmla="*/ 38970 w 623415"/>
              <a:gd name="connsiteY8" fmla="*/ 90 h 872722"/>
              <a:gd name="connsiteX9" fmla="*/ 68614 w 623415"/>
              <a:gd name="connsiteY9" fmla="*/ 34523 h 872722"/>
              <a:gd name="connsiteX10" fmla="*/ 68614 w 623415"/>
              <a:gd name="connsiteY10" fmla="*/ 34523 h 872722"/>
              <a:gd name="connsiteX11" fmla="*/ 84792 w 623415"/>
              <a:gd name="connsiteY11" fmla="*/ 35761 h 872722"/>
              <a:gd name="connsiteX12" fmla="*/ 380946 w 623415"/>
              <a:gd name="connsiteY12" fmla="*/ 194447 h 872722"/>
              <a:gd name="connsiteX13" fmla="*/ 623428 w 623415"/>
              <a:gd name="connsiteY13" fmla="*/ 483912 h 872722"/>
              <a:gd name="connsiteX14" fmla="*/ 623428 w 623415"/>
              <a:gd name="connsiteY14" fmla="*/ 514106 h 872722"/>
              <a:gd name="connsiteX15" fmla="*/ 369431 w 623415"/>
              <a:gd name="connsiteY15" fmla="*/ 206925 h 872722"/>
              <a:gd name="connsiteX16" fmla="*/ 83460 w 623415"/>
              <a:gd name="connsiteY16" fmla="*/ 52715 h 872722"/>
              <a:gd name="connsiteX17" fmla="*/ 67377 w 623415"/>
              <a:gd name="connsiteY17" fmla="*/ 51477 h 872722"/>
              <a:gd name="connsiteX18" fmla="*/ 65283 w 623415"/>
              <a:gd name="connsiteY18" fmla="*/ 80052 h 872722"/>
              <a:gd name="connsiteX19" fmla="*/ 381708 w 623415"/>
              <a:gd name="connsiteY19" fmla="*/ 313224 h 872722"/>
              <a:gd name="connsiteX20" fmla="*/ 543965 w 623415"/>
              <a:gd name="connsiteY20" fmla="*/ 658601 h 872722"/>
              <a:gd name="connsiteX21" fmla="*/ 551292 w 623415"/>
              <a:gd name="connsiteY21" fmla="*/ 680222 h 872722"/>
              <a:gd name="connsiteX22" fmla="*/ 623428 w 623415"/>
              <a:gd name="connsiteY22" fmla="*/ 843862 h 872722"/>
              <a:gd name="connsiteX23" fmla="*/ 623428 w 623415"/>
              <a:gd name="connsiteY23" fmla="*/ 872437 h 872722"/>
              <a:gd name="connsiteX24" fmla="*/ 37685 w 623415"/>
              <a:gd name="connsiteY24" fmla="*/ 16806 h 872722"/>
              <a:gd name="connsiteX25" fmla="*/ 21507 w 623415"/>
              <a:gd name="connsiteY25" fmla="*/ 30713 h 872722"/>
              <a:gd name="connsiteX26" fmla="*/ 17034 w 623415"/>
              <a:gd name="connsiteY26" fmla="*/ 91387 h 872722"/>
              <a:gd name="connsiteX27" fmla="*/ 20651 w 623415"/>
              <a:gd name="connsiteY27" fmla="*/ 102341 h 872722"/>
              <a:gd name="connsiteX28" fmla="*/ 41570 w 623415"/>
              <a:gd name="connsiteY28" fmla="*/ 104127 h 872722"/>
              <a:gd name="connsiteX29" fmla="*/ 41872 w 623415"/>
              <a:gd name="connsiteY29" fmla="*/ 103865 h 872722"/>
              <a:gd name="connsiteX30" fmla="*/ 47106 w 623415"/>
              <a:gd name="connsiteY30" fmla="*/ 93578 h 872722"/>
              <a:gd name="connsiteX31" fmla="*/ 51008 w 623415"/>
              <a:gd name="connsiteY31" fmla="*/ 41762 h 872722"/>
              <a:gd name="connsiteX32" fmla="*/ 51674 w 623415"/>
              <a:gd name="connsiteY32" fmla="*/ 32999 h 872722"/>
              <a:gd name="connsiteX33" fmla="*/ 47963 w 623415"/>
              <a:gd name="connsiteY33" fmla="*/ 22045 h 872722"/>
              <a:gd name="connsiteX34" fmla="*/ 37685 w 623415"/>
              <a:gd name="connsiteY34" fmla="*/ 16807 h 87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23415" h="872722">
                <a:moveTo>
                  <a:pt x="623333" y="872723"/>
                </a:moveTo>
                <a:cubicBezTo>
                  <a:pt x="581555" y="822907"/>
                  <a:pt x="559001" y="756137"/>
                  <a:pt x="535209" y="685747"/>
                </a:cubicBezTo>
                <a:lnTo>
                  <a:pt x="527882" y="664125"/>
                </a:lnTo>
                <a:cubicBezTo>
                  <a:pt x="494288" y="566018"/>
                  <a:pt x="443946" y="435525"/>
                  <a:pt x="367623" y="322845"/>
                </a:cubicBezTo>
                <a:cubicBezTo>
                  <a:pt x="293585" y="214164"/>
                  <a:pt x="195088" y="122820"/>
                  <a:pt x="63856" y="97197"/>
                </a:cubicBezTo>
                <a:cubicBezTo>
                  <a:pt x="61497" y="113964"/>
                  <a:pt x="46565" y="126037"/>
                  <a:pt x="29691" y="124820"/>
                </a:cubicBezTo>
                <a:cubicBezTo>
                  <a:pt x="12044" y="123401"/>
                  <a:pt x="-1163" y="108014"/>
                  <a:pt x="95" y="90339"/>
                </a:cubicBezTo>
                <a:lnTo>
                  <a:pt x="4568" y="29760"/>
                </a:lnTo>
                <a:cubicBezTo>
                  <a:pt x="5882" y="12059"/>
                  <a:pt x="21284" y="-1225"/>
                  <a:pt x="38970" y="90"/>
                </a:cubicBezTo>
                <a:cubicBezTo>
                  <a:pt x="56656" y="1405"/>
                  <a:pt x="69928" y="16821"/>
                  <a:pt x="68614" y="34523"/>
                </a:cubicBezTo>
                <a:lnTo>
                  <a:pt x="68614" y="34523"/>
                </a:lnTo>
                <a:lnTo>
                  <a:pt x="84792" y="35761"/>
                </a:lnTo>
                <a:cubicBezTo>
                  <a:pt x="186524" y="43286"/>
                  <a:pt x="289207" y="109485"/>
                  <a:pt x="380946" y="194447"/>
                </a:cubicBezTo>
                <a:cubicBezTo>
                  <a:pt x="479347" y="285792"/>
                  <a:pt x="565282" y="398949"/>
                  <a:pt x="623428" y="483912"/>
                </a:cubicBezTo>
                <a:lnTo>
                  <a:pt x="623428" y="514106"/>
                </a:lnTo>
                <a:cubicBezTo>
                  <a:pt x="566329" y="428381"/>
                  <a:pt x="475065" y="304556"/>
                  <a:pt x="369431" y="206925"/>
                </a:cubicBezTo>
                <a:cubicBezTo>
                  <a:pt x="280261" y="124248"/>
                  <a:pt x="180909" y="59954"/>
                  <a:pt x="83460" y="52715"/>
                </a:cubicBezTo>
                <a:lnTo>
                  <a:pt x="67377" y="51477"/>
                </a:lnTo>
                <a:lnTo>
                  <a:pt x="65283" y="80052"/>
                </a:lnTo>
                <a:cubicBezTo>
                  <a:pt x="202702" y="106437"/>
                  <a:pt x="305100" y="200639"/>
                  <a:pt x="381708" y="313224"/>
                </a:cubicBezTo>
                <a:cubicBezTo>
                  <a:pt x="458316" y="425810"/>
                  <a:pt x="510086" y="559446"/>
                  <a:pt x="543965" y="658601"/>
                </a:cubicBezTo>
                <a:lnTo>
                  <a:pt x="551292" y="680222"/>
                </a:lnTo>
                <a:cubicBezTo>
                  <a:pt x="571753" y="740611"/>
                  <a:pt x="591262" y="798237"/>
                  <a:pt x="623428" y="843862"/>
                </a:cubicBezTo>
                <a:lnTo>
                  <a:pt x="623428" y="872437"/>
                </a:lnTo>
                <a:close/>
                <a:moveTo>
                  <a:pt x="37685" y="16806"/>
                </a:moveTo>
                <a:cubicBezTo>
                  <a:pt x="29390" y="16204"/>
                  <a:pt x="22165" y="22415"/>
                  <a:pt x="21507" y="30713"/>
                </a:cubicBezTo>
                <a:lnTo>
                  <a:pt x="17034" y="91387"/>
                </a:lnTo>
                <a:cubicBezTo>
                  <a:pt x="16683" y="95381"/>
                  <a:pt x="17991" y="99343"/>
                  <a:pt x="20651" y="102341"/>
                </a:cubicBezTo>
                <a:cubicBezTo>
                  <a:pt x="25934" y="108616"/>
                  <a:pt x="35300" y="109415"/>
                  <a:pt x="41570" y="104127"/>
                </a:cubicBezTo>
                <a:cubicBezTo>
                  <a:pt x="41672" y="104041"/>
                  <a:pt x="41773" y="103954"/>
                  <a:pt x="41872" y="103865"/>
                </a:cubicBezTo>
                <a:cubicBezTo>
                  <a:pt x="44949" y="101296"/>
                  <a:pt x="46840" y="97579"/>
                  <a:pt x="47106" y="93578"/>
                </a:cubicBezTo>
                <a:lnTo>
                  <a:pt x="51008" y="41762"/>
                </a:lnTo>
                <a:lnTo>
                  <a:pt x="51674" y="32999"/>
                </a:lnTo>
                <a:cubicBezTo>
                  <a:pt x="51944" y="28999"/>
                  <a:pt x="50609" y="25056"/>
                  <a:pt x="47963" y="22045"/>
                </a:cubicBezTo>
                <a:cubicBezTo>
                  <a:pt x="45382" y="18984"/>
                  <a:pt x="41676" y="17095"/>
                  <a:pt x="37685" y="16807"/>
                </a:cubicBezTo>
                <a:close/>
              </a:path>
            </a:pathLst>
          </a:custGeom>
          <a:solidFill>
            <a:schemeClr val="accent2"/>
          </a:solidFill>
          <a:ln w="9512" cap="flat">
            <a:noFill/>
            <a:prstDash val="solid"/>
            <a:miter/>
          </a:ln>
        </p:spPr>
        <p:txBody>
          <a:bodyPr rtlCol="0" anchor="ctr"/>
          <a:lstStyle/>
          <a:p>
            <a:endParaRPr lang="en-US"/>
          </a:p>
        </p:txBody>
      </p:sp>
      <p:sp>
        <p:nvSpPr>
          <p:cNvPr id="42" name="Forma libre 41">
            <a:extLst>
              <a:ext uri="{FF2B5EF4-FFF2-40B4-BE49-F238E27FC236}">
                <a16:creationId xmlns:a16="http://schemas.microsoft.com/office/drawing/2014/main" id="{CB64C4FF-DAFC-6747-B09D-1E90BFD1DBA1}"/>
              </a:ext>
            </a:extLst>
          </p:cNvPr>
          <p:cNvSpPr/>
          <p:nvPr/>
        </p:nvSpPr>
        <p:spPr>
          <a:xfrm>
            <a:off x="261714" y="4829930"/>
            <a:ext cx="1205966" cy="967683"/>
          </a:xfrm>
          <a:custGeom>
            <a:avLst/>
            <a:gdLst>
              <a:gd name="connsiteX0" fmla="*/ 430909 w 706068"/>
              <a:gd name="connsiteY0" fmla="*/ 300663 h 566558"/>
              <a:gd name="connsiteX1" fmla="*/ 630756 w 706068"/>
              <a:gd name="connsiteY1" fmla="*/ 290471 h 566558"/>
              <a:gd name="connsiteX2" fmla="*/ 688807 w 706068"/>
              <a:gd name="connsiteY2" fmla="*/ 255419 h 566558"/>
              <a:gd name="connsiteX3" fmla="*/ 646363 w 706068"/>
              <a:gd name="connsiteY3" fmla="*/ 127688 h 566558"/>
              <a:gd name="connsiteX4" fmla="*/ 564711 w 706068"/>
              <a:gd name="connsiteY4" fmla="*/ 20818 h 566558"/>
              <a:gd name="connsiteX5" fmla="*/ 503044 w 706068"/>
              <a:gd name="connsiteY5" fmla="*/ 49393 h 566558"/>
              <a:gd name="connsiteX6" fmla="*/ 382374 w 706068"/>
              <a:gd name="connsiteY6" fmla="*/ 209318 h 566558"/>
              <a:gd name="connsiteX7" fmla="*/ 387228 w 706068"/>
              <a:gd name="connsiteY7" fmla="*/ 216747 h 566558"/>
              <a:gd name="connsiteX8" fmla="*/ 394746 w 706068"/>
              <a:gd name="connsiteY8" fmla="*/ 230939 h 566558"/>
              <a:gd name="connsiteX9" fmla="*/ 486866 w 706068"/>
              <a:gd name="connsiteY9" fmla="*/ 131308 h 566558"/>
              <a:gd name="connsiteX10" fmla="*/ 495210 w 706068"/>
              <a:gd name="connsiteY10" fmla="*/ 131395 h 566558"/>
              <a:gd name="connsiteX11" fmla="*/ 495526 w 706068"/>
              <a:gd name="connsiteY11" fmla="*/ 139309 h 566558"/>
              <a:gd name="connsiteX12" fmla="*/ 400361 w 706068"/>
              <a:gd name="connsiteY12" fmla="*/ 242084 h 566558"/>
              <a:gd name="connsiteX13" fmla="*/ 411590 w 706068"/>
              <a:gd name="connsiteY13" fmla="*/ 263324 h 566558"/>
              <a:gd name="connsiteX14" fmla="*/ 550532 w 706068"/>
              <a:gd name="connsiteY14" fmla="*/ 242179 h 566558"/>
              <a:gd name="connsiteX15" fmla="*/ 557282 w 706068"/>
              <a:gd name="connsiteY15" fmla="*/ 247088 h 566558"/>
              <a:gd name="connsiteX16" fmla="*/ 557288 w 706068"/>
              <a:gd name="connsiteY16" fmla="*/ 247132 h 566558"/>
              <a:gd name="connsiteX17" fmla="*/ 552383 w 706068"/>
              <a:gd name="connsiteY17" fmla="*/ 253888 h 566558"/>
              <a:gd name="connsiteX18" fmla="*/ 552340 w 706068"/>
              <a:gd name="connsiteY18" fmla="*/ 253894 h 566558"/>
              <a:gd name="connsiteX19" fmla="*/ 418252 w 706068"/>
              <a:gd name="connsiteY19" fmla="*/ 274183 h 566558"/>
              <a:gd name="connsiteX20" fmla="*/ 427768 w 706068"/>
              <a:gd name="connsiteY20" fmla="*/ 292376 h 566558"/>
              <a:gd name="connsiteX21" fmla="*/ 431194 w 706068"/>
              <a:gd name="connsiteY21" fmla="*/ 300662 h 566558"/>
              <a:gd name="connsiteX22" fmla="*/ 309002 w 706068"/>
              <a:gd name="connsiteY22" fmla="*/ 331905 h 566558"/>
              <a:gd name="connsiteX23" fmla="*/ 216882 w 706068"/>
              <a:gd name="connsiteY23" fmla="*/ 431536 h 566558"/>
              <a:gd name="connsiteX24" fmla="*/ 208538 w 706068"/>
              <a:gd name="connsiteY24" fmla="*/ 431566 h 566558"/>
              <a:gd name="connsiteX25" fmla="*/ 208507 w 706068"/>
              <a:gd name="connsiteY25" fmla="*/ 431536 h 566558"/>
              <a:gd name="connsiteX26" fmla="*/ 208507 w 706068"/>
              <a:gd name="connsiteY26" fmla="*/ 423154 h 566558"/>
              <a:gd name="connsiteX27" fmla="*/ 303673 w 706068"/>
              <a:gd name="connsiteY27" fmla="*/ 320379 h 566558"/>
              <a:gd name="connsiteX28" fmla="*/ 292443 w 706068"/>
              <a:gd name="connsiteY28" fmla="*/ 299138 h 566558"/>
              <a:gd name="connsiteX29" fmla="*/ 154168 w 706068"/>
              <a:gd name="connsiteY29" fmla="*/ 319998 h 566558"/>
              <a:gd name="connsiteX30" fmla="*/ 147459 w 706068"/>
              <a:gd name="connsiteY30" fmla="*/ 314998 h 566558"/>
              <a:gd name="connsiteX31" fmla="*/ 152455 w 706068"/>
              <a:gd name="connsiteY31" fmla="*/ 308283 h 566558"/>
              <a:gd name="connsiteX32" fmla="*/ 286543 w 706068"/>
              <a:gd name="connsiteY32" fmla="*/ 287994 h 566558"/>
              <a:gd name="connsiteX33" fmla="*/ 279025 w 706068"/>
              <a:gd name="connsiteY33" fmla="*/ 273802 h 566558"/>
              <a:gd name="connsiteX34" fmla="*/ 275599 w 706068"/>
              <a:gd name="connsiteY34" fmla="*/ 265515 h 566558"/>
              <a:gd name="connsiteX35" fmla="*/ 75752 w 706068"/>
              <a:gd name="connsiteY35" fmla="*/ 275707 h 566558"/>
              <a:gd name="connsiteX36" fmla="*/ 17701 w 706068"/>
              <a:gd name="connsiteY36" fmla="*/ 310759 h 566558"/>
              <a:gd name="connsiteX37" fmla="*/ 59478 w 706068"/>
              <a:gd name="connsiteY37" fmla="*/ 439251 h 566558"/>
              <a:gd name="connsiteX38" fmla="*/ 141225 w 706068"/>
              <a:gd name="connsiteY38" fmla="*/ 546122 h 566558"/>
              <a:gd name="connsiteX39" fmla="*/ 202797 w 706068"/>
              <a:gd name="connsiteY39" fmla="*/ 517547 h 566558"/>
              <a:gd name="connsiteX40" fmla="*/ 323562 w 706068"/>
              <a:gd name="connsiteY40" fmla="*/ 357717 h 566558"/>
              <a:gd name="connsiteX41" fmla="*/ 318614 w 706068"/>
              <a:gd name="connsiteY41" fmla="*/ 350192 h 566558"/>
              <a:gd name="connsiteX42" fmla="*/ 309097 w 706068"/>
              <a:gd name="connsiteY42" fmla="*/ 332000 h 566558"/>
              <a:gd name="connsiteX43" fmla="*/ 369717 w 706068"/>
              <a:gd name="connsiteY43" fmla="*/ 197888 h 566558"/>
              <a:gd name="connsiteX44" fmla="*/ 491148 w 706068"/>
              <a:gd name="connsiteY44" fmla="*/ 37296 h 566558"/>
              <a:gd name="connsiteX45" fmla="*/ 573942 w 706068"/>
              <a:gd name="connsiteY45" fmla="*/ 6435 h 566558"/>
              <a:gd name="connsiteX46" fmla="*/ 661685 w 706068"/>
              <a:gd name="connsiteY46" fmla="*/ 119688 h 566558"/>
              <a:gd name="connsiteX47" fmla="*/ 706032 w 706068"/>
              <a:gd name="connsiteY47" fmla="*/ 255990 h 566558"/>
              <a:gd name="connsiteX48" fmla="*/ 633992 w 706068"/>
              <a:gd name="connsiteY48" fmla="*/ 307139 h 566558"/>
              <a:gd name="connsiteX49" fmla="*/ 433098 w 706068"/>
              <a:gd name="connsiteY49" fmla="*/ 317522 h 566558"/>
              <a:gd name="connsiteX50" fmla="*/ 431099 w 706068"/>
              <a:gd name="connsiteY50" fmla="*/ 328475 h 566558"/>
              <a:gd name="connsiteX51" fmla="*/ 407784 w 706068"/>
              <a:gd name="connsiteY51" fmla="*/ 356479 h 566558"/>
              <a:gd name="connsiteX52" fmla="*/ 382660 w 706068"/>
              <a:gd name="connsiteY52" fmla="*/ 369814 h 566558"/>
              <a:gd name="connsiteX53" fmla="*/ 346592 w 706068"/>
              <a:gd name="connsiteY53" fmla="*/ 373148 h 566558"/>
              <a:gd name="connsiteX54" fmla="*/ 336410 w 706068"/>
              <a:gd name="connsiteY54" fmla="*/ 368671 h 566558"/>
              <a:gd name="connsiteX55" fmla="*/ 214979 w 706068"/>
              <a:gd name="connsiteY55" fmla="*/ 529263 h 566558"/>
              <a:gd name="connsiteX56" fmla="*/ 132185 w 706068"/>
              <a:gd name="connsiteY56" fmla="*/ 560123 h 566558"/>
              <a:gd name="connsiteX57" fmla="*/ 44442 w 706068"/>
              <a:gd name="connsiteY57" fmla="*/ 446871 h 566558"/>
              <a:gd name="connsiteX58" fmla="*/ 95 w 706068"/>
              <a:gd name="connsiteY58" fmla="*/ 310568 h 566558"/>
              <a:gd name="connsiteX59" fmla="*/ 72135 w 706068"/>
              <a:gd name="connsiteY59" fmla="*/ 259419 h 566558"/>
              <a:gd name="connsiteX60" fmla="*/ 273125 w 706068"/>
              <a:gd name="connsiteY60" fmla="*/ 249037 h 566558"/>
              <a:gd name="connsiteX61" fmla="*/ 275123 w 706068"/>
              <a:gd name="connsiteY61" fmla="*/ 238083 h 566558"/>
              <a:gd name="connsiteX62" fmla="*/ 275123 w 706068"/>
              <a:gd name="connsiteY62" fmla="*/ 238083 h 566558"/>
              <a:gd name="connsiteX63" fmla="*/ 298153 w 706068"/>
              <a:gd name="connsiteY63" fmla="*/ 210080 h 566558"/>
              <a:gd name="connsiteX64" fmla="*/ 323277 w 706068"/>
              <a:gd name="connsiteY64" fmla="*/ 196745 h 566558"/>
              <a:gd name="connsiteX65" fmla="*/ 359344 w 706068"/>
              <a:gd name="connsiteY65" fmla="*/ 193411 h 566558"/>
              <a:gd name="connsiteX66" fmla="*/ 359344 w 706068"/>
              <a:gd name="connsiteY66" fmla="*/ 193411 h 566558"/>
              <a:gd name="connsiteX67" fmla="*/ 369432 w 706068"/>
              <a:gd name="connsiteY67" fmla="*/ 197888 h 566558"/>
              <a:gd name="connsiteX68" fmla="*/ 331651 w 706068"/>
              <a:gd name="connsiteY68" fmla="*/ 211794 h 566558"/>
              <a:gd name="connsiteX69" fmla="*/ 354776 w 706068"/>
              <a:gd name="connsiteY69" fmla="*/ 209603 h 566558"/>
              <a:gd name="connsiteX70" fmla="*/ 354776 w 706068"/>
              <a:gd name="connsiteY70" fmla="*/ 209604 h 566558"/>
              <a:gd name="connsiteX71" fmla="*/ 372668 w 706068"/>
              <a:gd name="connsiteY71" fmla="*/ 224463 h 566558"/>
              <a:gd name="connsiteX72" fmla="*/ 412827 w 706068"/>
              <a:gd name="connsiteY72" fmla="*/ 300663 h 566558"/>
              <a:gd name="connsiteX73" fmla="*/ 400266 w 706068"/>
              <a:gd name="connsiteY73" fmla="*/ 341715 h 566558"/>
              <a:gd name="connsiteX74" fmla="*/ 375047 w 706068"/>
              <a:gd name="connsiteY74" fmla="*/ 355050 h 566558"/>
              <a:gd name="connsiteX75" fmla="*/ 334114 w 706068"/>
              <a:gd name="connsiteY75" fmla="*/ 342541 h 566558"/>
              <a:gd name="connsiteX76" fmla="*/ 334030 w 706068"/>
              <a:gd name="connsiteY76" fmla="*/ 342382 h 566558"/>
              <a:gd name="connsiteX77" fmla="*/ 293871 w 706068"/>
              <a:gd name="connsiteY77" fmla="*/ 266182 h 566558"/>
              <a:gd name="connsiteX78" fmla="*/ 291682 w 706068"/>
              <a:gd name="connsiteY78" fmla="*/ 243131 h 566558"/>
              <a:gd name="connsiteX79" fmla="*/ 291682 w 706068"/>
              <a:gd name="connsiteY79" fmla="*/ 243131 h 566558"/>
              <a:gd name="connsiteX80" fmla="*/ 306432 w 706068"/>
              <a:gd name="connsiteY80" fmla="*/ 225224 h 566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706068" h="566558">
                <a:moveTo>
                  <a:pt x="430909" y="300663"/>
                </a:moveTo>
                <a:cubicBezTo>
                  <a:pt x="523029" y="299996"/>
                  <a:pt x="588312" y="297805"/>
                  <a:pt x="630756" y="290471"/>
                </a:cubicBezTo>
                <a:cubicBezTo>
                  <a:pt x="670154" y="283613"/>
                  <a:pt x="687855" y="272945"/>
                  <a:pt x="688807" y="255419"/>
                </a:cubicBezTo>
                <a:cubicBezTo>
                  <a:pt x="689854" y="225796"/>
                  <a:pt x="671487" y="175123"/>
                  <a:pt x="646363" y="127688"/>
                </a:cubicBezTo>
                <a:cubicBezTo>
                  <a:pt x="621239" y="80254"/>
                  <a:pt x="589264" y="36534"/>
                  <a:pt x="564711" y="20818"/>
                </a:cubicBezTo>
                <a:cubicBezTo>
                  <a:pt x="549770" y="11293"/>
                  <a:pt x="530832" y="20342"/>
                  <a:pt x="503044" y="49393"/>
                </a:cubicBezTo>
                <a:cubicBezTo>
                  <a:pt x="473067" y="80444"/>
                  <a:pt x="434525" y="133308"/>
                  <a:pt x="382374" y="209318"/>
                </a:cubicBezTo>
                <a:cubicBezTo>
                  <a:pt x="384210" y="211645"/>
                  <a:pt x="385834" y="214131"/>
                  <a:pt x="387228" y="216747"/>
                </a:cubicBezTo>
                <a:lnTo>
                  <a:pt x="394746" y="230939"/>
                </a:lnTo>
                <a:lnTo>
                  <a:pt x="486866" y="131308"/>
                </a:lnTo>
                <a:cubicBezTo>
                  <a:pt x="489194" y="129026"/>
                  <a:pt x="492930" y="129065"/>
                  <a:pt x="495210" y="131395"/>
                </a:cubicBezTo>
                <a:cubicBezTo>
                  <a:pt x="497329" y="133561"/>
                  <a:pt x="497466" y="136981"/>
                  <a:pt x="495526" y="139309"/>
                </a:cubicBezTo>
                <a:lnTo>
                  <a:pt x="400361" y="242084"/>
                </a:lnTo>
                <a:lnTo>
                  <a:pt x="411590" y="263324"/>
                </a:lnTo>
                <a:lnTo>
                  <a:pt x="550532" y="242179"/>
                </a:lnTo>
                <a:cubicBezTo>
                  <a:pt x="553750" y="241669"/>
                  <a:pt x="556772" y="243867"/>
                  <a:pt x="557282" y="247088"/>
                </a:cubicBezTo>
                <a:cubicBezTo>
                  <a:pt x="557284" y="247103"/>
                  <a:pt x="557286" y="247117"/>
                  <a:pt x="557288" y="247132"/>
                </a:cubicBezTo>
                <a:cubicBezTo>
                  <a:pt x="557798" y="250353"/>
                  <a:pt x="555602" y="253378"/>
                  <a:pt x="552383" y="253888"/>
                </a:cubicBezTo>
                <a:cubicBezTo>
                  <a:pt x="552369" y="253890"/>
                  <a:pt x="552354" y="253892"/>
                  <a:pt x="552340" y="253894"/>
                </a:cubicBezTo>
                <a:lnTo>
                  <a:pt x="418252" y="274183"/>
                </a:lnTo>
                <a:lnTo>
                  <a:pt x="427768" y="292376"/>
                </a:lnTo>
                <a:cubicBezTo>
                  <a:pt x="429185" y="295016"/>
                  <a:pt x="430332" y="297792"/>
                  <a:pt x="431194" y="300662"/>
                </a:cubicBezTo>
                <a:close/>
                <a:moveTo>
                  <a:pt x="309002" y="331905"/>
                </a:moveTo>
                <a:lnTo>
                  <a:pt x="216882" y="431536"/>
                </a:lnTo>
                <a:cubicBezTo>
                  <a:pt x="214586" y="433851"/>
                  <a:pt x="210850" y="433864"/>
                  <a:pt x="208538" y="431566"/>
                </a:cubicBezTo>
                <a:cubicBezTo>
                  <a:pt x="208528" y="431556"/>
                  <a:pt x="208517" y="431546"/>
                  <a:pt x="208507" y="431536"/>
                </a:cubicBezTo>
                <a:cubicBezTo>
                  <a:pt x="206235" y="429205"/>
                  <a:pt x="206235" y="425485"/>
                  <a:pt x="208507" y="423154"/>
                </a:cubicBezTo>
                <a:lnTo>
                  <a:pt x="303673" y="320379"/>
                </a:lnTo>
                <a:lnTo>
                  <a:pt x="292443" y="299138"/>
                </a:lnTo>
                <a:lnTo>
                  <a:pt x="154168" y="319998"/>
                </a:lnTo>
                <a:cubicBezTo>
                  <a:pt x="150936" y="320472"/>
                  <a:pt x="147932" y="318233"/>
                  <a:pt x="147459" y="314998"/>
                </a:cubicBezTo>
                <a:cubicBezTo>
                  <a:pt x="146986" y="311762"/>
                  <a:pt x="149223" y="308756"/>
                  <a:pt x="152455" y="308283"/>
                </a:cubicBezTo>
                <a:lnTo>
                  <a:pt x="286543" y="287994"/>
                </a:lnTo>
                <a:lnTo>
                  <a:pt x="279025" y="273802"/>
                </a:lnTo>
                <a:cubicBezTo>
                  <a:pt x="277609" y="271161"/>
                  <a:pt x="276461" y="268385"/>
                  <a:pt x="275599" y="265515"/>
                </a:cubicBezTo>
                <a:cubicBezTo>
                  <a:pt x="183479" y="266182"/>
                  <a:pt x="118195" y="268373"/>
                  <a:pt x="75752" y="275707"/>
                </a:cubicBezTo>
                <a:cubicBezTo>
                  <a:pt x="36353" y="282565"/>
                  <a:pt x="18653" y="293233"/>
                  <a:pt x="17701" y="310759"/>
                </a:cubicBezTo>
                <a:cubicBezTo>
                  <a:pt x="15988" y="340763"/>
                  <a:pt x="34355" y="391626"/>
                  <a:pt x="59478" y="439251"/>
                </a:cubicBezTo>
                <a:cubicBezTo>
                  <a:pt x="84602" y="486876"/>
                  <a:pt x="116578" y="530405"/>
                  <a:pt x="141225" y="546122"/>
                </a:cubicBezTo>
                <a:cubicBezTo>
                  <a:pt x="156071" y="555647"/>
                  <a:pt x="175009" y="546598"/>
                  <a:pt x="202797" y="517547"/>
                </a:cubicBezTo>
                <a:cubicBezTo>
                  <a:pt x="232775" y="486495"/>
                  <a:pt x="271316" y="433631"/>
                  <a:pt x="323562" y="357717"/>
                </a:cubicBezTo>
                <a:cubicBezTo>
                  <a:pt x="321685" y="355367"/>
                  <a:pt x="320028" y="352848"/>
                  <a:pt x="318614" y="350192"/>
                </a:cubicBezTo>
                <a:lnTo>
                  <a:pt x="309097" y="332000"/>
                </a:lnTo>
                <a:close/>
                <a:moveTo>
                  <a:pt x="369717" y="197888"/>
                </a:moveTo>
                <a:cubicBezTo>
                  <a:pt x="421963" y="121688"/>
                  <a:pt x="460696" y="68919"/>
                  <a:pt x="491148" y="37296"/>
                </a:cubicBezTo>
                <a:cubicBezTo>
                  <a:pt x="525503" y="1768"/>
                  <a:pt x="550912" y="-8043"/>
                  <a:pt x="573942" y="6435"/>
                </a:cubicBezTo>
                <a:cubicBezTo>
                  <a:pt x="601635" y="23866"/>
                  <a:pt x="635324" y="70062"/>
                  <a:pt x="661685" y="119688"/>
                </a:cubicBezTo>
                <a:cubicBezTo>
                  <a:pt x="688045" y="169313"/>
                  <a:pt x="707174" y="223224"/>
                  <a:pt x="706032" y="255990"/>
                </a:cubicBezTo>
                <a:cubicBezTo>
                  <a:pt x="705080" y="283232"/>
                  <a:pt x="682621" y="298757"/>
                  <a:pt x="633992" y="307139"/>
                </a:cubicBezTo>
                <a:cubicBezTo>
                  <a:pt x="590787" y="314664"/>
                  <a:pt x="525218" y="316664"/>
                  <a:pt x="433098" y="317522"/>
                </a:cubicBezTo>
                <a:cubicBezTo>
                  <a:pt x="432819" y="321233"/>
                  <a:pt x="432149" y="324905"/>
                  <a:pt x="431099" y="328475"/>
                </a:cubicBezTo>
                <a:cubicBezTo>
                  <a:pt x="427345" y="340535"/>
                  <a:pt x="418958" y="350609"/>
                  <a:pt x="407784" y="356479"/>
                </a:cubicBezTo>
                <a:lnTo>
                  <a:pt x="382660" y="369814"/>
                </a:lnTo>
                <a:cubicBezTo>
                  <a:pt x="371565" y="375702"/>
                  <a:pt x="358577" y="376903"/>
                  <a:pt x="346592" y="373148"/>
                </a:cubicBezTo>
                <a:cubicBezTo>
                  <a:pt x="343030" y="372072"/>
                  <a:pt x="339611" y="370569"/>
                  <a:pt x="336410" y="368671"/>
                </a:cubicBezTo>
                <a:cubicBezTo>
                  <a:pt x="284164" y="444871"/>
                  <a:pt x="245432" y="497639"/>
                  <a:pt x="214979" y="529263"/>
                </a:cubicBezTo>
                <a:cubicBezTo>
                  <a:pt x="180624" y="564791"/>
                  <a:pt x="155215" y="574601"/>
                  <a:pt x="132185" y="560123"/>
                </a:cubicBezTo>
                <a:cubicBezTo>
                  <a:pt x="104492" y="542693"/>
                  <a:pt x="70803" y="496497"/>
                  <a:pt x="44442" y="446871"/>
                </a:cubicBezTo>
                <a:cubicBezTo>
                  <a:pt x="18082" y="397246"/>
                  <a:pt x="-1427" y="343334"/>
                  <a:pt x="95" y="310568"/>
                </a:cubicBezTo>
                <a:cubicBezTo>
                  <a:pt x="1142" y="283327"/>
                  <a:pt x="23506" y="267801"/>
                  <a:pt x="72135" y="259419"/>
                </a:cubicBezTo>
                <a:cubicBezTo>
                  <a:pt x="115341" y="251894"/>
                  <a:pt x="180909" y="249894"/>
                  <a:pt x="273125" y="249037"/>
                </a:cubicBezTo>
                <a:cubicBezTo>
                  <a:pt x="273311" y="245314"/>
                  <a:pt x="273983" y="241632"/>
                  <a:pt x="275123" y="238083"/>
                </a:cubicBezTo>
                <a:lnTo>
                  <a:pt x="275123" y="238083"/>
                </a:lnTo>
                <a:cubicBezTo>
                  <a:pt x="278809" y="226074"/>
                  <a:pt x="287087" y="216008"/>
                  <a:pt x="298153" y="210080"/>
                </a:cubicBezTo>
                <a:lnTo>
                  <a:pt x="323277" y="196745"/>
                </a:lnTo>
                <a:cubicBezTo>
                  <a:pt x="334390" y="190918"/>
                  <a:pt x="347353" y="189720"/>
                  <a:pt x="359344" y="193411"/>
                </a:cubicBezTo>
                <a:lnTo>
                  <a:pt x="359344" y="193411"/>
                </a:lnTo>
                <a:cubicBezTo>
                  <a:pt x="362877" y="194486"/>
                  <a:pt x="366264" y="195990"/>
                  <a:pt x="369432" y="197888"/>
                </a:cubicBezTo>
                <a:close/>
                <a:moveTo>
                  <a:pt x="331651" y="211794"/>
                </a:moveTo>
                <a:cubicBezTo>
                  <a:pt x="338765" y="208024"/>
                  <a:pt x="347083" y="207236"/>
                  <a:pt x="354776" y="209603"/>
                </a:cubicBezTo>
                <a:lnTo>
                  <a:pt x="354776" y="209604"/>
                </a:lnTo>
                <a:cubicBezTo>
                  <a:pt x="362484" y="211965"/>
                  <a:pt x="368927" y="217316"/>
                  <a:pt x="372668" y="224463"/>
                </a:cubicBezTo>
                <a:lnTo>
                  <a:pt x="412827" y="300663"/>
                </a:lnTo>
                <a:cubicBezTo>
                  <a:pt x="420670" y="315472"/>
                  <a:pt x="415049" y="333841"/>
                  <a:pt x="400266" y="341715"/>
                </a:cubicBezTo>
                <a:lnTo>
                  <a:pt x="375047" y="355050"/>
                </a:lnTo>
                <a:cubicBezTo>
                  <a:pt x="360292" y="362909"/>
                  <a:pt x="341966" y="357308"/>
                  <a:pt x="334114" y="342541"/>
                </a:cubicBezTo>
                <a:cubicBezTo>
                  <a:pt x="334086" y="342488"/>
                  <a:pt x="334058" y="342435"/>
                  <a:pt x="334030" y="342382"/>
                </a:cubicBezTo>
                <a:lnTo>
                  <a:pt x="293871" y="266182"/>
                </a:lnTo>
                <a:cubicBezTo>
                  <a:pt x="290099" y="259098"/>
                  <a:pt x="289311" y="250800"/>
                  <a:pt x="291682" y="243131"/>
                </a:cubicBezTo>
                <a:lnTo>
                  <a:pt x="291682" y="243131"/>
                </a:lnTo>
                <a:cubicBezTo>
                  <a:pt x="294038" y="235444"/>
                  <a:pt x="299342" y="229005"/>
                  <a:pt x="306432" y="225224"/>
                </a:cubicBezTo>
                <a:close/>
              </a:path>
            </a:pathLst>
          </a:custGeom>
          <a:solidFill>
            <a:schemeClr val="accent2"/>
          </a:solidFill>
          <a:ln w="9512" cap="flat">
            <a:noFill/>
            <a:prstDash val="solid"/>
            <a:miter/>
          </a:ln>
        </p:spPr>
        <p:txBody>
          <a:bodyPr rtlCol="0" anchor="ctr"/>
          <a:lstStyle/>
          <a:p>
            <a:endParaRPr lang="en-US"/>
          </a:p>
        </p:txBody>
      </p:sp>
      <p:sp>
        <p:nvSpPr>
          <p:cNvPr id="43" name="Forma libre 42">
            <a:extLst>
              <a:ext uri="{FF2B5EF4-FFF2-40B4-BE49-F238E27FC236}">
                <a16:creationId xmlns:a16="http://schemas.microsoft.com/office/drawing/2014/main" id="{4588DB96-54AE-4A4F-B33B-D0016ECC5E56}"/>
              </a:ext>
            </a:extLst>
          </p:cNvPr>
          <p:cNvSpPr/>
          <p:nvPr/>
        </p:nvSpPr>
        <p:spPr>
          <a:xfrm>
            <a:off x="2452438" y="5837534"/>
            <a:ext cx="1392649" cy="1314269"/>
          </a:xfrm>
          <a:custGeom>
            <a:avLst/>
            <a:gdLst>
              <a:gd name="connsiteX0" fmla="*/ 677497 w 815367"/>
              <a:gd name="connsiteY0" fmla="*/ 200127 h 769477"/>
              <a:gd name="connsiteX1" fmla="*/ 730885 w 815367"/>
              <a:gd name="connsiteY1" fmla="*/ 216319 h 769477"/>
              <a:gd name="connsiteX2" fmla="*/ 778467 w 815367"/>
              <a:gd name="connsiteY2" fmla="*/ 254419 h 769477"/>
              <a:gd name="connsiteX3" fmla="*/ 807969 w 815367"/>
              <a:gd name="connsiteY3" fmla="*/ 307569 h 769477"/>
              <a:gd name="connsiteX4" fmla="*/ 814821 w 815367"/>
              <a:gd name="connsiteY4" fmla="*/ 367576 h 769477"/>
              <a:gd name="connsiteX5" fmla="*/ 806731 w 815367"/>
              <a:gd name="connsiteY5" fmla="*/ 465969 h 769477"/>
              <a:gd name="connsiteX6" fmla="*/ 787127 w 815367"/>
              <a:gd name="connsiteY6" fmla="*/ 534740 h 769477"/>
              <a:gd name="connsiteX7" fmla="*/ 742400 w 815367"/>
              <a:gd name="connsiteY7" fmla="*/ 590937 h 769477"/>
              <a:gd name="connsiteX8" fmla="*/ 679686 w 815367"/>
              <a:gd name="connsiteY8" fmla="*/ 625799 h 769477"/>
              <a:gd name="connsiteX9" fmla="*/ 608788 w 815367"/>
              <a:gd name="connsiteY9" fmla="*/ 633990 h 769477"/>
              <a:gd name="connsiteX10" fmla="*/ 575575 w 815367"/>
              <a:gd name="connsiteY10" fmla="*/ 631323 h 769477"/>
              <a:gd name="connsiteX11" fmla="*/ 555210 w 815367"/>
              <a:gd name="connsiteY11" fmla="*/ 672090 h 769477"/>
              <a:gd name="connsiteX12" fmla="*/ 555210 w 815367"/>
              <a:gd name="connsiteY12" fmla="*/ 672662 h 769477"/>
              <a:gd name="connsiteX13" fmla="*/ 519142 w 815367"/>
              <a:gd name="connsiteY13" fmla="*/ 734479 h 769477"/>
              <a:gd name="connsiteX14" fmla="*/ 518666 w 815367"/>
              <a:gd name="connsiteY14" fmla="*/ 735146 h 769477"/>
              <a:gd name="connsiteX15" fmla="*/ 306923 w 815367"/>
              <a:gd name="connsiteY15" fmla="*/ 764483 h 769477"/>
              <a:gd name="connsiteX16" fmla="*/ 281704 w 815367"/>
              <a:gd name="connsiteY16" fmla="*/ 762387 h 769477"/>
              <a:gd name="connsiteX17" fmla="*/ 77194 w 815367"/>
              <a:gd name="connsiteY17" fmla="*/ 697998 h 769477"/>
              <a:gd name="connsiteX18" fmla="*/ 77194 w 815367"/>
              <a:gd name="connsiteY18" fmla="*/ 697522 h 769477"/>
              <a:gd name="connsiteX19" fmla="*/ 50452 w 815367"/>
              <a:gd name="connsiteY19" fmla="*/ 626561 h 769477"/>
              <a:gd name="connsiteX20" fmla="*/ 50452 w 815367"/>
              <a:gd name="connsiteY20" fmla="*/ 626085 h 769477"/>
              <a:gd name="connsiteX21" fmla="*/ 16764 w 815367"/>
              <a:gd name="connsiteY21" fmla="*/ 84303 h 769477"/>
              <a:gd name="connsiteX22" fmla="*/ 18287 w 815367"/>
              <a:gd name="connsiteY22" fmla="*/ 75540 h 769477"/>
              <a:gd name="connsiteX23" fmla="*/ 28469 w 815367"/>
              <a:gd name="connsiteY23" fmla="*/ 25438 h 769477"/>
              <a:gd name="connsiteX24" fmla="*/ 131343 w 815367"/>
              <a:gd name="connsiteY24" fmla="*/ 387 h 769477"/>
              <a:gd name="connsiteX25" fmla="*/ 356790 w 815367"/>
              <a:gd name="connsiteY25" fmla="*/ 8198 h 769477"/>
              <a:gd name="connsiteX26" fmla="*/ 580523 w 815367"/>
              <a:gd name="connsiteY26" fmla="*/ 37440 h 769477"/>
              <a:gd name="connsiteX27" fmla="*/ 677878 w 815367"/>
              <a:gd name="connsiteY27" fmla="*/ 78873 h 769477"/>
              <a:gd name="connsiteX28" fmla="*/ 679781 w 815367"/>
              <a:gd name="connsiteY28" fmla="*/ 130118 h 769477"/>
              <a:gd name="connsiteX29" fmla="*/ 679781 w 815367"/>
              <a:gd name="connsiteY29" fmla="*/ 138976 h 769477"/>
              <a:gd name="connsiteX30" fmla="*/ 678163 w 815367"/>
              <a:gd name="connsiteY30" fmla="*/ 200508 h 769477"/>
              <a:gd name="connsiteX31" fmla="*/ 530752 w 815367"/>
              <a:gd name="connsiteY31" fmla="*/ 680949 h 769477"/>
              <a:gd name="connsiteX32" fmla="*/ 306352 w 815367"/>
              <a:gd name="connsiteY32" fmla="*/ 683616 h 769477"/>
              <a:gd name="connsiteX33" fmla="*/ 71960 w 815367"/>
              <a:gd name="connsiteY33" fmla="*/ 638562 h 769477"/>
              <a:gd name="connsiteX34" fmla="*/ 92230 w 815367"/>
              <a:gd name="connsiteY34" fmla="*/ 690569 h 769477"/>
              <a:gd name="connsiteX35" fmla="*/ 92230 w 815367"/>
              <a:gd name="connsiteY35" fmla="*/ 690569 h 769477"/>
              <a:gd name="connsiteX36" fmla="*/ 282561 w 815367"/>
              <a:gd name="connsiteY36" fmla="*/ 744766 h 769477"/>
              <a:gd name="connsiteX37" fmla="*/ 295313 w 815367"/>
              <a:gd name="connsiteY37" fmla="*/ 745719 h 769477"/>
              <a:gd name="connsiteX38" fmla="*/ 308065 w 815367"/>
              <a:gd name="connsiteY38" fmla="*/ 746862 h 769477"/>
              <a:gd name="connsiteX39" fmla="*/ 504296 w 815367"/>
              <a:gd name="connsiteY39" fmla="*/ 724764 h 769477"/>
              <a:gd name="connsiteX40" fmla="*/ 504296 w 815367"/>
              <a:gd name="connsiteY40" fmla="*/ 724764 h 769477"/>
              <a:gd name="connsiteX41" fmla="*/ 530562 w 815367"/>
              <a:gd name="connsiteY41" fmla="*/ 680758 h 769477"/>
              <a:gd name="connsiteX42" fmla="*/ 64442 w 815367"/>
              <a:gd name="connsiteY42" fmla="*/ 617226 h 769477"/>
              <a:gd name="connsiteX43" fmla="*/ 307589 w 815367"/>
              <a:gd name="connsiteY43" fmla="*/ 666757 h 769477"/>
              <a:gd name="connsiteX44" fmla="*/ 541411 w 815367"/>
              <a:gd name="connsiteY44" fmla="*/ 660851 h 769477"/>
              <a:gd name="connsiteX45" fmla="*/ 563394 w 815367"/>
              <a:gd name="connsiteY45" fmla="*/ 616083 h 769477"/>
              <a:gd name="connsiteX46" fmla="*/ 316725 w 815367"/>
              <a:gd name="connsiteY46" fmla="*/ 627228 h 769477"/>
              <a:gd name="connsiteX47" fmla="*/ 52166 w 815367"/>
              <a:gd name="connsiteY47" fmla="*/ 570840 h 769477"/>
              <a:gd name="connsiteX48" fmla="*/ 50548 w 815367"/>
              <a:gd name="connsiteY48" fmla="*/ 569887 h 769477"/>
              <a:gd name="connsiteX49" fmla="*/ 64442 w 815367"/>
              <a:gd name="connsiteY49" fmla="*/ 617512 h 769477"/>
              <a:gd name="connsiteX50" fmla="*/ 575860 w 815367"/>
              <a:gd name="connsiteY50" fmla="*/ 587318 h 769477"/>
              <a:gd name="connsiteX51" fmla="*/ 575860 w 815367"/>
              <a:gd name="connsiteY51" fmla="*/ 587318 h 769477"/>
              <a:gd name="connsiteX52" fmla="*/ 659701 w 815367"/>
              <a:gd name="connsiteY52" fmla="*/ 206985 h 769477"/>
              <a:gd name="connsiteX53" fmla="*/ 347559 w 815367"/>
              <a:gd name="connsiteY53" fmla="*/ 220510 h 769477"/>
              <a:gd name="connsiteX54" fmla="*/ 25043 w 815367"/>
              <a:gd name="connsiteY54" fmla="*/ 153835 h 769477"/>
              <a:gd name="connsiteX55" fmla="*/ 23235 w 815367"/>
              <a:gd name="connsiteY55" fmla="*/ 152597 h 769477"/>
              <a:gd name="connsiteX56" fmla="*/ 43601 w 815367"/>
              <a:gd name="connsiteY56" fmla="*/ 543122 h 769477"/>
              <a:gd name="connsiteX57" fmla="*/ 60159 w 815367"/>
              <a:gd name="connsiteY57" fmla="*/ 556171 h 769477"/>
              <a:gd name="connsiteX58" fmla="*/ 317962 w 815367"/>
              <a:gd name="connsiteY58" fmla="*/ 610559 h 769477"/>
              <a:gd name="connsiteX59" fmla="*/ 565392 w 815367"/>
              <a:gd name="connsiteY59" fmla="*/ 596652 h 769477"/>
              <a:gd name="connsiteX60" fmla="*/ 575955 w 815367"/>
              <a:gd name="connsiteY60" fmla="*/ 587127 h 769477"/>
              <a:gd name="connsiteX61" fmla="*/ 659891 w 815367"/>
              <a:gd name="connsiteY61" fmla="*/ 185077 h 769477"/>
              <a:gd name="connsiteX62" fmla="*/ 661033 w 815367"/>
              <a:gd name="connsiteY62" fmla="*/ 183648 h 769477"/>
              <a:gd name="connsiteX63" fmla="*/ 661795 w 815367"/>
              <a:gd name="connsiteY63" fmla="*/ 152502 h 769477"/>
              <a:gd name="connsiteX64" fmla="*/ 352317 w 815367"/>
              <a:gd name="connsiteY64" fmla="*/ 164598 h 769477"/>
              <a:gd name="connsiteX65" fmla="*/ 30563 w 815367"/>
              <a:gd name="connsiteY65" fmla="*/ 97923 h 769477"/>
              <a:gd name="connsiteX66" fmla="*/ 25900 w 815367"/>
              <a:gd name="connsiteY66" fmla="*/ 131261 h 769477"/>
              <a:gd name="connsiteX67" fmla="*/ 25900 w 815367"/>
              <a:gd name="connsiteY67" fmla="*/ 131261 h 769477"/>
              <a:gd name="connsiteX68" fmla="*/ 34370 w 815367"/>
              <a:gd name="connsiteY68" fmla="*/ 138690 h 769477"/>
              <a:gd name="connsiteX69" fmla="*/ 349081 w 815367"/>
              <a:gd name="connsiteY69" fmla="*/ 202984 h 769477"/>
              <a:gd name="connsiteX70" fmla="*/ 654562 w 815367"/>
              <a:gd name="connsiteY70" fmla="*/ 189744 h 769477"/>
              <a:gd name="connsiteX71" fmla="*/ 659796 w 815367"/>
              <a:gd name="connsiteY71" fmla="*/ 184791 h 769477"/>
              <a:gd name="connsiteX72" fmla="*/ 33608 w 815367"/>
              <a:gd name="connsiteY72" fmla="*/ 79445 h 769477"/>
              <a:gd name="connsiteX73" fmla="*/ 39033 w 815367"/>
              <a:gd name="connsiteY73" fmla="*/ 83445 h 769477"/>
              <a:gd name="connsiteX74" fmla="*/ 353745 w 815367"/>
              <a:gd name="connsiteY74" fmla="*/ 147644 h 769477"/>
              <a:gd name="connsiteX75" fmla="*/ 659225 w 815367"/>
              <a:gd name="connsiteY75" fmla="*/ 134499 h 769477"/>
              <a:gd name="connsiteX76" fmla="*/ 661890 w 815367"/>
              <a:gd name="connsiteY76" fmla="*/ 132404 h 769477"/>
              <a:gd name="connsiteX77" fmla="*/ 660843 w 815367"/>
              <a:gd name="connsiteY77" fmla="*/ 93256 h 769477"/>
              <a:gd name="connsiteX78" fmla="*/ 628582 w 815367"/>
              <a:gd name="connsiteY78" fmla="*/ 100781 h 769477"/>
              <a:gd name="connsiteX79" fmla="*/ 622967 w 815367"/>
              <a:gd name="connsiteY79" fmla="*/ 101448 h 769477"/>
              <a:gd name="connsiteX80" fmla="*/ 573862 w 815367"/>
              <a:gd name="connsiteY80" fmla="*/ 105067 h 769477"/>
              <a:gd name="connsiteX81" fmla="*/ 348415 w 815367"/>
              <a:gd name="connsiteY81" fmla="*/ 97257 h 769477"/>
              <a:gd name="connsiteX82" fmla="*/ 124967 w 815367"/>
              <a:gd name="connsiteY82" fmla="*/ 68396 h 769477"/>
              <a:gd name="connsiteX83" fmla="*/ 77384 w 815367"/>
              <a:gd name="connsiteY83" fmla="*/ 56871 h 769477"/>
              <a:gd name="connsiteX84" fmla="*/ 71960 w 815367"/>
              <a:gd name="connsiteY84" fmla="*/ 55251 h 769477"/>
              <a:gd name="connsiteX85" fmla="*/ 41412 w 815367"/>
              <a:gd name="connsiteY85" fmla="*/ 42583 h 769477"/>
              <a:gd name="connsiteX86" fmla="*/ 34179 w 815367"/>
              <a:gd name="connsiteY86" fmla="*/ 79826 h 769477"/>
              <a:gd name="connsiteX87" fmla="*/ 75100 w 815367"/>
              <a:gd name="connsiteY87" fmla="*/ 39631 h 769477"/>
              <a:gd name="connsiteX88" fmla="*/ 75100 w 815367"/>
              <a:gd name="connsiteY88" fmla="*/ 39631 h 769477"/>
              <a:gd name="connsiteX89" fmla="*/ 193391 w 815367"/>
              <a:gd name="connsiteY89" fmla="*/ 35916 h 769477"/>
              <a:gd name="connsiteX90" fmla="*/ 352412 w 815367"/>
              <a:gd name="connsiteY90" fmla="*/ 44107 h 769477"/>
              <a:gd name="connsiteX91" fmla="*/ 510577 w 815367"/>
              <a:gd name="connsiteY91" fmla="*/ 62014 h 769477"/>
              <a:gd name="connsiteX92" fmla="*/ 626679 w 815367"/>
              <a:gd name="connsiteY92" fmla="*/ 85065 h 769477"/>
              <a:gd name="connsiteX93" fmla="*/ 626679 w 815367"/>
              <a:gd name="connsiteY93" fmla="*/ 85065 h 769477"/>
              <a:gd name="connsiteX94" fmla="*/ 659225 w 815367"/>
              <a:gd name="connsiteY94" fmla="*/ 77826 h 769477"/>
              <a:gd name="connsiteX95" fmla="*/ 575575 w 815367"/>
              <a:gd name="connsiteY95" fmla="*/ 53632 h 769477"/>
              <a:gd name="connsiteX96" fmla="*/ 353649 w 815367"/>
              <a:gd name="connsiteY96" fmla="*/ 25057 h 769477"/>
              <a:gd name="connsiteX97" fmla="*/ 130106 w 815367"/>
              <a:gd name="connsiteY97" fmla="*/ 17247 h 769477"/>
              <a:gd name="connsiteX98" fmla="*/ 43601 w 815367"/>
              <a:gd name="connsiteY98" fmla="*/ 27439 h 769477"/>
              <a:gd name="connsiteX99" fmla="*/ 74434 w 815367"/>
              <a:gd name="connsiteY99" fmla="*/ 39916 h 769477"/>
              <a:gd name="connsiteX100" fmla="*/ 582617 w 815367"/>
              <a:gd name="connsiteY100" fmla="*/ 614464 h 769477"/>
              <a:gd name="connsiteX101" fmla="*/ 609739 w 815367"/>
              <a:gd name="connsiteY101" fmla="*/ 616655 h 769477"/>
              <a:gd name="connsiteX102" fmla="*/ 674166 w 815367"/>
              <a:gd name="connsiteY102" fmla="*/ 609321 h 769477"/>
              <a:gd name="connsiteX103" fmla="*/ 771520 w 815367"/>
              <a:gd name="connsiteY103" fmla="*/ 526548 h 769477"/>
              <a:gd name="connsiteX104" fmla="*/ 789316 w 815367"/>
              <a:gd name="connsiteY104" fmla="*/ 464160 h 769477"/>
              <a:gd name="connsiteX105" fmla="*/ 797405 w 815367"/>
              <a:gd name="connsiteY105" fmla="*/ 365766 h 769477"/>
              <a:gd name="connsiteX106" fmla="*/ 791315 w 815367"/>
              <a:gd name="connsiteY106" fmla="*/ 312331 h 769477"/>
              <a:gd name="connsiteX107" fmla="*/ 722700 w 815367"/>
              <a:gd name="connsiteY107" fmla="*/ 231369 h 769477"/>
              <a:gd name="connsiteX108" fmla="*/ 676165 w 815367"/>
              <a:gd name="connsiteY108" fmla="*/ 217081 h 769477"/>
              <a:gd name="connsiteX109" fmla="*/ 670645 w 815367"/>
              <a:gd name="connsiteY109" fmla="*/ 279660 h 769477"/>
              <a:gd name="connsiteX110" fmla="*/ 694151 w 815367"/>
              <a:gd name="connsiteY110" fmla="*/ 287185 h 769477"/>
              <a:gd name="connsiteX111" fmla="*/ 717181 w 815367"/>
              <a:gd name="connsiteY111" fmla="*/ 305664 h 769477"/>
              <a:gd name="connsiteX112" fmla="*/ 731646 w 815367"/>
              <a:gd name="connsiteY112" fmla="*/ 331476 h 769477"/>
              <a:gd name="connsiteX113" fmla="*/ 734977 w 815367"/>
              <a:gd name="connsiteY113" fmla="*/ 360623 h 769477"/>
              <a:gd name="connsiteX114" fmla="*/ 727268 w 815367"/>
              <a:gd name="connsiteY114" fmla="*/ 458921 h 769477"/>
              <a:gd name="connsiteX115" fmla="*/ 716134 w 815367"/>
              <a:gd name="connsiteY115" fmla="*/ 497783 h 769477"/>
              <a:gd name="connsiteX116" fmla="*/ 615164 w 815367"/>
              <a:gd name="connsiteY116" fmla="*/ 554171 h 769477"/>
              <a:gd name="connsiteX117" fmla="*/ 607646 w 815367"/>
              <a:gd name="connsiteY117" fmla="*/ 553599 h 769477"/>
              <a:gd name="connsiteX118" fmla="*/ 582903 w 815367"/>
              <a:gd name="connsiteY118" fmla="*/ 614464 h 769477"/>
              <a:gd name="connsiteX119" fmla="*/ 668266 w 815367"/>
              <a:gd name="connsiteY119" fmla="*/ 296520 h 769477"/>
              <a:gd name="connsiteX120" fmla="*/ 612784 w 815367"/>
              <a:gd name="connsiteY120" fmla="*/ 536931 h 769477"/>
              <a:gd name="connsiteX121" fmla="*/ 615830 w 815367"/>
              <a:gd name="connsiteY121" fmla="*/ 536931 h 769477"/>
              <a:gd name="connsiteX122" fmla="*/ 649328 w 815367"/>
              <a:gd name="connsiteY122" fmla="*/ 533121 h 769477"/>
              <a:gd name="connsiteX123" fmla="*/ 700337 w 815367"/>
              <a:gd name="connsiteY123" fmla="*/ 489877 h 769477"/>
              <a:gd name="connsiteX124" fmla="*/ 709853 w 815367"/>
              <a:gd name="connsiteY124" fmla="*/ 457397 h 769477"/>
              <a:gd name="connsiteX125" fmla="*/ 717942 w 815367"/>
              <a:gd name="connsiteY125" fmla="*/ 359004 h 769477"/>
              <a:gd name="connsiteX126" fmla="*/ 715373 w 815367"/>
              <a:gd name="connsiteY126" fmla="*/ 336430 h 769477"/>
              <a:gd name="connsiteX127" fmla="*/ 704143 w 815367"/>
              <a:gd name="connsiteY127" fmla="*/ 316332 h 769477"/>
              <a:gd name="connsiteX128" fmla="*/ 686252 w 815367"/>
              <a:gd name="connsiteY128" fmla="*/ 302044 h 769477"/>
              <a:gd name="connsiteX129" fmla="*/ 669027 w 815367"/>
              <a:gd name="connsiteY129" fmla="*/ 296996 h 769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Lst>
            <a:rect l="l" t="t" r="r" b="b"/>
            <a:pathLst>
              <a:path w="815367" h="769477">
                <a:moveTo>
                  <a:pt x="677497" y="200127"/>
                </a:moveTo>
                <a:cubicBezTo>
                  <a:pt x="696143" y="202157"/>
                  <a:pt x="714249" y="207648"/>
                  <a:pt x="730885" y="216319"/>
                </a:cubicBezTo>
                <a:cubicBezTo>
                  <a:pt x="749099" y="225756"/>
                  <a:pt x="765270" y="238704"/>
                  <a:pt x="778467" y="254419"/>
                </a:cubicBezTo>
                <a:cubicBezTo>
                  <a:pt x="791658" y="270049"/>
                  <a:pt x="801678" y="288102"/>
                  <a:pt x="807969" y="307569"/>
                </a:cubicBezTo>
                <a:cubicBezTo>
                  <a:pt x="814230" y="326913"/>
                  <a:pt x="816559" y="347316"/>
                  <a:pt x="814821" y="367576"/>
                </a:cubicBezTo>
                <a:lnTo>
                  <a:pt x="806731" y="465969"/>
                </a:lnTo>
                <a:cubicBezTo>
                  <a:pt x="804812" y="489966"/>
                  <a:pt x="798148" y="513342"/>
                  <a:pt x="787127" y="534740"/>
                </a:cubicBezTo>
                <a:cubicBezTo>
                  <a:pt x="776029" y="556217"/>
                  <a:pt x="760834" y="575309"/>
                  <a:pt x="742400" y="590937"/>
                </a:cubicBezTo>
                <a:cubicBezTo>
                  <a:pt x="724014" y="606608"/>
                  <a:pt x="702695" y="618459"/>
                  <a:pt x="679686" y="625799"/>
                </a:cubicBezTo>
                <a:cubicBezTo>
                  <a:pt x="656838" y="633244"/>
                  <a:pt x="632730" y="636030"/>
                  <a:pt x="608788" y="633990"/>
                </a:cubicBezTo>
                <a:lnTo>
                  <a:pt x="575575" y="631323"/>
                </a:lnTo>
                <a:cubicBezTo>
                  <a:pt x="569230" y="644976"/>
                  <a:pt x="562442" y="658565"/>
                  <a:pt x="555210" y="672090"/>
                </a:cubicBezTo>
                <a:lnTo>
                  <a:pt x="555210" y="672662"/>
                </a:lnTo>
                <a:cubicBezTo>
                  <a:pt x="544170" y="693426"/>
                  <a:pt x="532180" y="714096"/>
                  <a:pt x="519142" y="734479"/>
                </a:cubicBezTo>
                <a:lnTo>
                  <a:pt x="518666" y="735146"/>
                </a:lnTo>
                <a:cubicBezTo>
                  <a:pt x="488118" y="780771"/>
                  <a:pt x="363832" y="769531"/>
                  <a:pt x="306923" y="764483"/>
                </a:cubicBezTo>
                <a:lnTo>
                  <a:pt x="281704" y="762387"/>
                </a:lnTo>
                <a:cubicBezTo>
                  <a:pt x="224605" y="758101"/>
                  <a:pt x="98987" y="748672"/>
                  <a:pt x="77194" y="697998"/>
                </a:cubicBezTo>
                <a:lnTo>
                  <a:pt x="77194" y="697522"/>
                </a:lnTo>
                <a:cubicBezTo>
                  <a:pt x="67106" y="673995"/>
                  <a:pt x="58161" y="649897"/>
                  <a:pt x="50452" y="626561"/>
                </a:cubicBezTo>
                <a:lnTo>
                  <a:pt x="50452" y="626085"/>
                </a:lnTo>
                <a:cubicBezTo>
                  <a:pt x="-21778" y="405867"/>
                  <a:pt x="-175" y="186601"/>
                  <a:pt x="16764" y="84303"/>
                </a:cubicBezTo>
                <a:cubicBezTo>
                  <a:pt x="15505" y="81336"/>
                  <a:pt x="16101" y="77907"/>
                  <a:pt x="18287" y="75540"/>
                </a:cubicBezTo>
                <a:cubicBezTo>
                  <a:pt x="23330" y="46965"/>
                  <a:pt x="27803" y="28581"/>
                  <a:pt x="28469" y="25438"/>
                </a:cubicBezTo>
                <a:cubicBezTo>
                  <a:pt x="30944" y="10865"/>
                  <a:pt x="69866" y="2388"/>
                  <a:pt x="131343" y="387"/>
                </a:cubicBezTo>
                <a:cubicBezTo>
                  <a:pt x="206577" y="-1059"/>
                  <a:pt x="281835" y="1548"/>
                  <a:pt x="356790" y="8198"/>
                </a:cubicBezTo>
                <a:cubicBezTo>
                  <a:pt x="431838" y="13922"/>
                  <a:pt x="506523" y="23684"/>
                  <a:pt x="580523" y="37440"/>
                </a:cubicBezTo>
                <a:cubicBezTo>
                  <a:pt x="640763" y="49346"/>
                  <a:pt x="677782" y="64110"/>
                  <a:pt x="677878" y="78873"/>
                </a:cubicBezTo>
                <a:cubicBezTo>
                  <a:pt x="677878" y="82207"/>
                  <a:pt x="679591" y="100590"/>
                  <a:pt x="679781" y="130118"/>
                </a:cubicBezTo>
                <a:cubicBezTo>
                  <a:pt x="681445" y="132836"/>
                  <a:pt x="681445" y="136258"/>
                  <a:pt x="679781" y="138976"/>
                </a:cubicBezTo>
                <a:cubicBezTo>
                  <a:pt x="679781" y="156407"/>
                  <a:pt x="679781" y="177076"/>
                  <a:pt x="678163" y="200508"/>
                </a:cubicBezTo>
                <a:close/>
                <a:moveTo>
                  <a:pt x="530752" y="680949"/>
                </a:moveTo>
                <a:cubicBezTo>
                  <a:pt x="477555" y="691807"/>
                  <a:pt x="392001" y="691426"/>
                  <a:pt x="306352" y="683616"/>
                </a:cubicBezTo>
                <a:cubicBezTo>
                  <a:pt x="215945" y="675329"/>
                  <a:pt x="125062" y="658851"/>
                  <a:pt x="71960" y="638562"/>
                </a:cubicBezTo>
                <a:cubicBezTo>
                  <a:pt x="78146" y="655993"/>
                  <a:pt x="84807" y="673329"/>
                  <a:pt x="92230" y="690569"/>
                </a:cubicBezTo>
                <a:lnTo>
                  <a:pt x="92230" y="690569"/>
                </a:lnTo>
                <a:cubicBezTo>
                  <a:pt x="109931" y="731812"/>
                  <a:pt x="228317" y="740670"/>
                  <a:pt x="282561" y="744766"/>
                </a:cubicBezTo>
                <a:lnTo>
                  <a:pt x="295313" y="745719"/>
                </a:lnTo>
                <a:lnTo>
                  <a:pt x="308065" y="746862"/>
                </a:lnTo>
                <a:cubicBezTo>
                  <a:pt x="361929" y="751719"/>
                  <a:pt x="479363" y="762292"/>
                  <a:pt x="504296" y="724764"/>
                </a:cubicBezTo>
                <a:lnTo>
                  <a:pt x="504296" y="724764"/>
                </a:lnTo>
                <a:cubicBezTo>
                  <a:pt x="513622" y="710159"/>
                  <a:pt x="522377" y="695490"/>
                  <a:pt x="530562" y="680758"/>
                </a:cubicBezTo>
                <a:close/>
                <a:moveTo>
                  <a:pt x="64442" y="617226"/>
                </a:moveTo>
                <a:cubicBezTo>
                  <a:pt x="112500" y="639324"/>
                  <a:pt x="210045" y="657803"/>
                  <a:pt x="307589" y="666757"/>
                </a:cubicBezTo>
                <a:cubicBezTo>
                  <a:pt x="400280" y="675139"/>
                  <a:pt x="492495" y="674948"/>
                  <a:pt x="541411" y="660851"/>
                </a:cubicBezTo>
                <a:cubicBezTo>
                  <a:pt x="549214" y="645992"/>
                  <a:pt x="556542" y="631069"/>
                  <a:pt x="563394" y="616083"/>
                </a:cubicBezTo>
                <a:cubicBezTo>
                  <a:pt x="516668" y="634372"/>
                  <a:pt x="417220" y="635991"/>
                  <a:pt x="316725" y="627228"/>
                </a:cubicBezTo>
                <a:cubicBezTo>
                  <a:pt x="208712" y="617703"/>
                  <a:pt x="98796" y="596367"/>
                  <a:pt x="52166" y="570840"/>
                </a:cubicBezTo>
                <a:lnTo>
                  <a:pt x="50548" y="569887"/>
                </a:lnTo>
                <a:cubicBezTo>
                  <a:pt x="54735" y="585635"/>
                  <a:pt x="59366" y="601510"/>
                  <a:pt x="64442" y="617512"/>
                </a:cubicBezTo>
                <a:close/>
                <a:moveTo>
                  <a:pt x="575860" y="587318"/>
                </a:moveTo>
                <a:lnTo>
                  <a:pt x="575860" y="587318"/>
                </a:lnTo>
                <a:cubicBezTo>
                  <a:pt x="624782" y="466101"/>
                  <a:pt x="653120" y="337552"/>
                  <a:pt x="659701" y="206985"/>
                </a:cubicBezTo>
                <a:cubicBezTo>
                  <a:pt x="615544" y="231273"/>
                  <a:pt x="481837" y="232416"/>
                  <a:pt x="347559" y="220510"/>
                </a:cubicBezTo>
                <a:cubicBezTo>
                  <a:pt x="209093" y="208223"/>
                  <a:pt x="68915" y="182410"/>
                  <a:pt x="25043" y="153835"/>
                </a:cubicBezTo>
                <a:lnTo>
                  <a:pt x="23235" y="152597"/>
                </a:lnTo>
                <a:cubicBezTo>
                  <a:pt x="8296" y="283000"/>
                  <a:pt x="15179" y="414984"/>
                  <a:pt x="43601" y="543122"/>
                </a:cubicBezTo>
                <a:cubicBezTo>
                  <a:pt x="48076" y="548656"/>
                  <a:pt x="53735" y="553115"/>
                  <a:pt x="60159" y="556171"/>
                </a:cubicBezTo>
                <a:cubicBezTo>
                  <a:pt x="104792" y="580650"/>
                  <a:pt x="212424" y="601320"/>
                  <a:pt x="317962" y="610559"/>
                </a:cubicBezTo>
                <a:cubicBezTo>
                  <a:pt x="423501" y="619798"/>
                  <a:pt x="527326" y="617703"/>
                  <a:pt x="565392" y="596652"/>
                </a:cubicBezTo>
                <a:cubicBezTo>
                  <a:pt x="569716" y="594502"/>
                  <a:pt x="573369" y="591208"/>
                  <a:pt x="575955" y="587127"/>
                </a:cubicBezTo>
                <a:close/>
                <a:moveTo>
                  <a:pt x="659891" y="185077"/>
                </a:moveTo>
                <a:cubicBezTo>
                  <a:pt x="660213" y="184556"/>
                  <a:pt x="660596" y="184076"/>
                  <a:pt x="661033" y="183648"/>
                </a:cubicBezTo>
                <a:cubicBezTo>
                  <a:pt x="661033" y="172504"/>
                  <a:pt x="661700" y="162122"/>
                  <a:pt x="661795" y="152502"/>
                </a:cubicBezTo>
                <a:cubicBezTo>
                  <a:pt x="615068" y="175362"/>
                  <a:pt x="484026" y="176219"/>
                  <a:pt x="352317" y="164598"/>
                </a:cubicBezTo>
                <a:cubicBezTo>
                  <a:pt x="214613" y="152311"/>
                  <a:pt x="75291" y="126498"/>
                  <a:pt x="30563" y="97923"/>
                </a:cubicBezTo>
                <a:cubicBezTo>
                  <a:pt x="29040" y="108115"/>
                  <a:pt x="27422" y="119259"/>
                  <a:pt x="25900" y="131261"/>
                </a:cubicBezTo>
                <a:lnTo>
                  <a:pt x="25900" y="131261"/>
                </a:lnTo>
                <a:cubicBezTo>
                  <a:pt x="28245" y="134235"/>
                  <a:pt x="31116" y="136754"/>
                  <a:pt x="34370" y="138690"/>
                </a:cubicBezTo>
                <a:cubicBezTo>
                  <a:pt x="75957" y="165837"/>
                  <a:pt x="212995" y="190887"/>
                  <a:pt x="349081" y="202984"/>
                </a:cubicBezTo>
                <a:cubicBezTo>
                  <a:pt x="485168" y="215081"/>
                  <a:pt x="618590" y="214128"/>
                  <a:pt x="654562" y="189744"/>
                </a:cubicBezTo>
                <a:cubicBezTo>
                  <a:pt x="656606" y="188442"/>
                  <a:pt x="658383" y="186761"/>
                  <a:pt x="659796" y="184791"/>
                </a:cubicBezTo>
                <a:close/>
                <a:moveTo>
                  <a:pt x="33608" y="79445"/>
                </a:moveTo>
                <a:cubicBezTo>
                  <a:pt x="35131" y="80652"/>
                  <a:pt x="36939" y="81985"/>
                  <a:pt x="39033" y="83445"/>
                </a:cubicBezTo>
                <a:cubicBezTo>
                  <a:pt x="80620" y="110592"/>
                  <a:pt x="217658" y="135642"/>
                  <a:pt x="353745" y="147644"/>
                </a:cubicBezTo>
                <a:cubicBezTo>
                  <a:pt x="489831" y="159645"/>
                  <a:pt x="623253" y="158883"/>
                  <a:pt x="659225" y="134499"/>
                </a:cubicBezTo>
                <a:lnTo>
                  <a:pt x="661890" y="132404"/>
                </a:lnTo>
                <a:cubicBezTo>
                  <a:pt x="661890" y="115640"/>
                  <a:pt x="661224" y="102305"/>
                  <a:pt x="660843" y="93256"/>
                </a:cubicBezTo>
                <a:cubicBezTo>
                  <a:pt x="650383" y="96892"/>
                  <a:pt x="639570" y="99414"/>
                  <a:pt x="628582" y="100781"/>
                </a:cubicBezTo>
                <a:cubicBezTo>
                  <a:pt x="626854" y="101680"/>
                  <a:pt x="624857" y="101917"/>
                  <a:pt x="622967" y="101448"/>
                </a:cubicBezTo>
                <a:cubicBezTo>
                  <a:pt x="608883" y="103257"/>
                  <a:pt x="592419" y="104496"/>
                  <a:pt x="573862" y="105067"/>
                </a:cubicBezTo>
                <a:cubicBezTo>
                  <a:pt x="498628" y="106467"/>
                  <a:pt x="423372" y="103860"/>
                  <a:pt x="348415" y="97257"/>
                </a:cubicBezTo>
                <a:cubicBezTo>
                  <a:pt x="273469" y="91654"/>
                  <a:pt x="198879" y="82020"/>
                  <a:pt x="124967" y="68396"/>
                </a:cubicBezTo>
                <a:cubicBezTo>
                  <a:pt x="106790" y="64776"/>
                  <a:pt x="90708" y="60966"/>
                  <a:pt x="77384" y="56871"/>
                </a:cubicBezTo>
                <a:cubicBezTo>
                  <a:pt x="75443" y="56977"/>
                  <a:pt x="73525" y="56405"/>
                  <a:pt x="71960" y="55251"/>
                </a:cubicBezTo>
                <a:cubicBezTo>
                  <a:pt x="61353" y="52136"/>
                  <a:pt x="51112" y="47889"/>
                  <a:pt x="41412" y="42583"/>
                </a:cubicBezTo>
                <a:cubicBezTo>
                  <a:pt x="39509" y="51251"/>
                  <a:pt x="36939" y="63824"/>
                  <a:pt x="34179" y="79826"/>
                </a:cubicBezTo>
                <a:close/>
                <a:moveTo>
                  <a:pt x="75100" y="39631"/>
                </a:moveTo>
                <a:lnTo>
                  <a:pt x="75100" y="39631"/>
                </a:lnTo>
                <a:cubicBezTo>
                  <a:pt x="114419" y="35991"/>
                  <a:pt x="153922" y="34750"/>
                  <a:pt x="193391" y="35916"/>
                </a:cubicBezTo>
                <a:cubicBezTo>
                  <a:pt x="240974" y="36678"/>
                  <a:pt x="294837" y="39345"/>
                  <a:pt x="352412" y="44107"/>
                </a:cubicBezTo>
                <a:cubicBezTo>
                  <a:pt x="409987" y="48870"/>
                  <a:pt x="464041" y="55061"/>
                  <a:pt x="510577" y="62014"/>
                </a:cubicBezTo>
                <a:cubicBezTo>
                  <a:pt x="549695" y="67416"/>
                  <a:pt x="588462" y="75113"/>
                  <a:pt x="626679" y="85065"/>
                </a:cubicBezTo>
                <a:lnTo>
                  <a:pt x="626679" y="85065"/>
                </a:lnTo>
                <a:cubicBezTo>
                  <a:pt x="647234" y="83160"/>
                  <a:pt x="659035" y="80778"/>
                  <a:pt x="659225" y="77826"/>
                </a:cubicBezTo>
                <a:cubicBezTo>
                  <a:pt x="659225" y="72873"/>
                  <a:pt x="627630" y="63919"/>
                  <a:pt x="575575" y="53632"/>
                </a:cubicBezTo>
                <a:cubicBezTo>
                  <a:pt x="502164" y="40137"/>
                  <a:pt x="428082" y="30598"/>
                  <a:pt x="353649" y="25057"/>
                </a:cubicBezTo>
                <a:cubicBezTo>
                  <a:pt x="279327" y="18462"/>
                  <a:pt x="204706" y="15855"/>
                  <a:pt x="130106" y="17247"/>
                </a:cubicBezTo>
                <a:cubicBezTo>
                  <a:pt x="77004" y="18961"/>
                  <a:pt x="44457" y="22485"/>
                  <a:pt x="43601" y="27439"/>
                </a:cubicBezTo>
                <a:cubicBezTo>
                  <a:pt x="43601" y="30391"/>
                  <a:pt x="54449" y="34677"/>
                  <a:pt x="74434" y="39916"/>
                </a:cubicBezTo>
                <a:close/>
                <a:moveTo>
                  <a:pt x="582617" y="614464"/>
                </a:moveTo>
                <a:lnTo>
                  <a:pt x="609739" y="616655"/>
                </a:lnTo>
                <a:cubicBezTo>
                  <a:pt x="631488" y="618501"/>
                  <a:pt x="653387" y="616008"/>
                  <a:pt x="674166" y="609321"/>
                </a:cubicBezTo>
                <a:cubicBezTo>
                  <a:pt x="716263" y="595676"/>
                  <a:pt x="751259" y="565921"/>
                  <a:pt x="771520" y="526548"/>
                </a:cubicBezTo>
                <a:cubicBezTo>
                  <a:pt x="781525" y="507138"/>
                  <a:pt x="787574" y="485931"/>
                  <a:pt x="789316" y="464160"/>
                </a:cubicBezTo>
                <a:lnTo>
                  <a:pt x="797405" y="365766"/>
                </a:lnTo>
                <a:cubicBezTo>
                  <a:pt x="798975" y="347726"/>
                  <a:pt x="796903" y="329554"/>
                  <a:pt x="791315" y="312331"/>
                </a:cubicBezTo>
                <a:cubicBezTo>
                  <a:pt x="780022" y="277334"/>
                  <a:pt x="755356" y="248229"/>
                  <a:pt x="722700" y="231369"/>
                </a:cubicBezTo>
                <a:cubicBezTo>
                  <a:pt x="708167" y="223859"/>
                  <a:pt x="692405" y="219020"/>
                  <a:pt x="676165" y="217081"/>
                </a:cubicBezTo>
                <a:cubicBezTo>
                  <a:pt x="674928" y="236131"/>
                  <a:pt x="673119" y="257467"/>
                  <a:pt x="670645" y="279660"/>
                </a:cubicBezTo>
                <a:cubicBezTo>
                  <a:pt x="678839" y="280862"/>
                  <a:pt x="686781" y="283405"/>
                  <a:pt x="694151" y="287185"/>
                </a:cubicBezTo>
                <a:cubicBezTo>
                  <a:pt x="702958" y="291782"/>
                  <a:pt x="710782" y="298060"/>
                  <a:pt x="717181" y="305664"/>
                </a:cubicBezTo>
                <a:cubicBezTo>
                  <a:pt x="723616" y="313257"/>
                  <a:pt x="728527" y="322021"/>
                  <a:pt x="731646" y="331476"/>
                </a:cubicBezTo>
                <a:cubicBezTo>
                  <a:pt x="734673" y="340875"/>
                  <a:pt x="735805" y="350782"/>
                  <a:pt x="734977" y="360623"/>
                </a:cubicBezTo>
                <a:lnTo>
                  <a:pt x="727268" y="458921"/>
                </a:lnTo>
                <a:cubicBezTo>
                  <a:pt x="726184" y="472489"/>
                  <a:pt x="722399" y="485702"/>
                  <a:pt x="716134" y="497783"/>
                </a:cubicBezTo>
                <a:cubicBezTo>
                  <a:pt x="696938" y="535258"/>
                  <a:pt x="657108" y="557502"/>
                  <a:pt x="615164" y="554171"/>
                </a:cubicBezTo>
                <a:lnTo>
                  <a:pt x="607646" y="553599"/>
                </a:lnTo>
                <a:cubicBezTo>
                  <a:pt x="600128" y="573792"/>
                  <a:pt x="591943" y="594176"/>
                  <a:pt x="582903" y="614464"/>
                </a:cubicBezTo>
                <a:close/>
                <a:moveTo>
                  <a:pt x="668266" y="296520"/>
                </a:moveTo>
                <a:cubicBezTo>
                  <a:pt x="658172" y="378369"/>
                  <a:pt x="639578" y="458942"/>
                  <a:pt x="612784" y="536931"/>
                </a:cubicBezTo>
                <a:lnTo>
                  <a:pt x="615830" y="536931"/>
                </a:lnTo>
                <a:cubicBezTo>
                  <a:pt x="627137" y="537859"/>
                  <a:pt x="638517" y="536565"/>
                  <a:pt x="649328" y="533121"/>
                </a:cubicBezTo>
                <a:cubicBezTo>
                  <a:pt x="671320" y="525926"/>
                  <a:pt x="689627" y="510405"/>
                  <a:pt x="700337" y="489877"/>
                </a:cubicBezTo>
                <a:cubicBezTo>
                  <a:pt x="705634" y="479791"/>
                  <a:pt x="708869" y="468749"/>
                  <a:pt x="709853" y="457397"/>
                </a:cubicBezTo>
                <a:lnTo>
                  <a:pt x="717942" y="359004"/>
                </a:lnTo>
                <a:cubicBezTo>
                  <a:pt x="718604" y="351383"/>
                  <a:pt x="717730" y="343706"/>
                  <a:pt x="715373" y="336430"/>
                </a:cubicBezTo>
                <a:cubicBezTo>
                  <a:pt x="713007" y="329047"/>
                  <a:pt x="709188" y="322214"/>
                  <a:pt x="704143" y="316332"/>
                </a:cubicBezTo>
                <a:cubicBezTo>
                  <a:pt x="699163" y="310451"/>
                  <a:pt x="693086" y="305599"/>
                  <a:pt x="686252" y="302044"/>
                </a:cubicBezTo>
                <a:cubicBezTo>
                  <a:pt x="680818" y="299448"/>
                  <a:pt x="675002" y="297744"/>
                  <a:pt x="669027" y="296996"/>
                </a:cubicBezTo>
                <a:close/>
              </a:path>
            </a:pathLst>
          </a:custGeom>
          <a:solidFill>
            <a:schemeClr val="accent2"/>
          </a:solidFill>
          <a:ln w="9512" cap="flat">
            <a:noFill/>
            <a:prstDash val="solid"/>
            <a:miter/>
          </a:ln>
        </p:spPr>
        <p:txBody>
          <a:bodyPr rtlCol="0" anchor="ctr"/>
          <a:lstStyle/>
          <a:p>
            <a:endParaRPr lang="en-US"/>
          </a:p>
        </p:txBody>
      </p:sp>
      <p:sp>
        <p:nvSpPr>
          <p:cNvPr id="44" name="Forma libre 43">
            <a:extLst>
              <a:ext uri="{FF2B5EF4-FFF2-40B4-BE49-F238E27FC236}">
                <a16:creationId xmlns:a16="http://schemas.microsoft.com/office/drawing/2014/main" id="{24AD8528-B610-5344-B429-F07ECA441CE5}"/>
              </a:ext>
            </a:extLst>
          </p:cNvPr>
          <p:cNvSpPr/>
          <p:nvPr/>
        </p:nvSpPr>
        <p:spPr>
          <a:xfrm>
            <a:off x="1783565" y="4402072"/>
            <a:ext cx="1024810" cy="1175256"/>
          </a:xfrm>
          <a:custGeom>
            <a:avLst/>
            <a:gdLst>
              <a:gd name="connsiteX0" fmla="*/ 342521 w 600005"/>
              <a:gd name="connsiteY0" fmla="*/ 374191 h 688088"/>
              <a:gd name="connsiteX1" fmla="*/ 524001 w 600005"/>
              <a:gd name="connsiteY1" fmla="*/ 276940 h 688088"/>
              <a:gd name="connsiteX2" fmla="*/ 575295 w 600005"/>
              <a:gd name="connsiteY2" fmla="*/ 179023 h 688088"/>
              <a:gd name="connsiteX3" fmla="*/ 577674 w 600005"/>
              <a:gd name="connsiteY3" fmla="*/ 78154 h 688088"/>
              <a:gd name="connsiteX4" fmla="*/ 534088 w 600005"/>
              <a:gd name="connsiteY4" fmla="*/ 18051 h 688088"/>
              <a:gd name="connsiteX5" fmla="*/ 503921 w 600005"/>
              <a:gd name="connsiteY5" fmla="*/ 25195 h 688088"/>
              <a:gd name="connsiteX6" fmla="*/ 497355 w 600005"/>
              <a:gd name="connsiteY6" fmla="*/ 45388 h 688088"/>
              <a:gd name="connsiteX7" fmla="*/ 535421 w 600005"/>
              <a:gd name="connsiteY7" fmla="*/ 62914 h 688088"/>
              <a:gd name="connsiteX8" fmla="*/ 542749 w 600005"/>
              <a:gd name="connsiteY8" fmla="*/ 70533 h 688088"/>
              <a:gd name="connsiteX9" fmla="*/ 415608 w 600005"/>
              <a:gd name="connsiteY9" fmla="*/ 175880 h 688088"/>
              <a:gd name="connsiteX10" fmla="*/ 259822 w 600005"/>
              <a:gd name="connsiteY10" fmla="*/ 306849 h 688088"/>
              <a:gd name="connsiteX11" fmla="*/ 259251 w 600005"/>
              <a:gd name="connsiteY11" fmla="*/ 310087 h 688088"/>
              <a:gd name="connsiteX12" fmla="*/ 305406 w 600005"/>
              <a:gd name="connsiteY12" fmla="*/ 349902 h 688088"/>
              <a:gd name="connsiteX13" fmla="*/ 308518 w 600005"/>
              <a:gd name="connsiteY13" fmla="*/ 357651 h 688088"/>
              <a:gd name="connsiteX14" fmla="*/ 300775 w 600005"/>
              <a:gd name="connsiteY14" fmla="*/ 360765 h 688088"/>
              <a:gd name="connsiteX15" fmla="*/ 300363 w 600005"/>
              <a:gd name="connsiteY15" fmla="*/ 360570 h 688088"/>
              <a:gd name="connsiteX16" fmla="*/ 248973 w 600005"/>
              <a:gd name="connsiteY16" fmla="*/ 316088 h 688088"/>
              <a:gd name="connsiteX17" fmla="*/ 153237 w 600005"/>
              <a:gd name="connsiteY17" fmla="*/ 493063 h 688088"/>
              <a:gd name="connsiteX18" fmla="*/ 72917 w 600005"/>
              <a:gd name="connsiteY18" fmla="*/ 637652 h 688088"/>
              <a:gd name="connsiteX19" fmla="*/ 64638 w 600005"/>
              <a:gd name="connsiteY19" fmla="*/ 631842 h 688088"/>
              <a:gd name="connsiteX20" fmla="*/ 40371 w 600005"/>
              <a:gd name="connsiteY20" fmla="*/ 598123 h 688088"/>
              <a:gd name="connsiteX21" fmla="*/ 21338 w 600005"/>
              <a:gd name="connsiteY21" fmla="*/ 608315 h 688088"/>
              <a:gd name="connsiteX22" fmla="*/ 20005 w 600005"/>
              <a:gd name="connsiteY22" fmla="*/ 639271 h 688088"/>
              <a:gd name="connsiteX23" fmla="*/ 87097 w 600005"/>
              <a:gd name="connsiteY23" fmla="*/ 670990 h 688088"/>
              <a:gd name="connsiteX24" fmla="*/ 185688 w 600005"/>
              <a:gd name="connsiteY24" fmla="*/ 649844 h 688088"/>
              <a:gd name="connsiteX25" fmla="*/ 272289 w 600005"/>
              <a:gd name="connsiteY25" fmla="*/ 581169 h 688088"/>
              <a:gd name="connsiteX26" fmla="*/ 333956 w 600005"/>
              <a:gd name="connsiteY26" fmla="*/ 384478 h 688088"/>
              <a:gd name="connsiteX27" fmla="*/ 340418 w 600005"/>
              <a:gd name="connsiteY27" fmla="*/ 374383 h 688088"/>
              <a:gd name="connsiteX28" fmla="*/ 340427 w 600005"/>
              <a:gd name="connsiteY28" fmla="*/ 374381 h 688088"/>
              <a:gd name="connsiteX29" fmla="*/ 342521 w 600005"/>
              <a:gd name="connsiteY29" fmla="*/ 374381 h 688088"/>
              <a:gd name="connsiteX30" fmla="*/ 537134 w 600005"/>
              <a:gd name="connsiteY30" fmla="*/ 287799 h 688088"/>
              <a:gd name="connsiteX31" fmla="*/ 352037 w 600005"/>
              <a:gd name="connsiteY31" fmla="*/ 390859 h 688088"/>
              <a:gd name="connsiteX32" fmla="*/ 285421 w 600005"/>
              <a:gd name="connsiteY32" fmla="*/ 592027 h 688088"/>
              <a:gd name="connsiteX33" fmla="*/ 193206 w 600005"/>
              <a:gd name="connsiteY33" fmla="*/ 665084 h 688088"/>
              <a:gd name="connsiteX34" fmla="*/ 86050 w 600005"/>
              <a:gd name="connsiteY34" fmla="*/ 687849 h 688088"/>
              <a:gd name="connsiteX35" fmla="*/ 4779 w 600005"/>
              <a:gd name="connsiteY35" fmla="*/ 646510 h 688088"/>
              <a:gd name="connsiteX36" fmla="*/ 6968 w 600005"/>
              <a:gd name="connsiteY36" fmla="*/ 599552 h 688088"/>
              <a:gd name="connsiteX37" fmla="*/ 44463 w 600005"/>
              <a:gd name="connsiteY37" fmla="*/ 581645 h 688088"/>
              <a:gd name="connsiteX38" fmla="*/ 78247 w 600005"/>
              <a:gd name="connsiteY38" fmla="*/ 620317 h 688088"/>
              <a:gd name="connsiteX39" fmla="*/ 136012 w 600005"/>
              <a:gd name="connsiteY39" fmla="*/ 492110 h 688088"/>
              <a:gd name="connsiteX40" fmla="*/ 242502 w 600005"/>
              <a:gd name="connsiteY40" fmla="*/ 299991 h 688088"/>
              <a:gd name="connsiteX41" fmla="*/ 411325 w 600005"/>
              <a:gd name="connsiteY41" fmla="*/ 159402 h 688088"/>
              <a:gd name="connsiteX42" fmla="*/ 526285 w 600005"/>
              <a:gd name="connsiteY42" fmla="*/ 78725 h 688088"/>
              <a:gd name="connsiteX43" fmla="*/ 482128 w 600005"/>
              <a:gd name="connsiteY43" fmla="*/ 52722 h 688088"/>
              <a:gd name="connsiteX44" fmla="*/ 492787 w 600005"/>
              <a:gd name="connsiteY44" fmla="*/ 12431 h 688088"/>
              <a:gd name="connsiteX45" fmla="*/ 538371 w 600005"/>
              <a:gd name="connsiteY45" fmla="*/ 1572 h 688088"/>
              <a:gd name="connsiteX46" fmla="*/ 594138 w 600005"/>
              <a:gd name="connsiteY46" fmla="*/ 73867 h 688088"/>
              <a:gd name="connsiteX47" fmla="*/ 591759 w 600005"/>
              <a:gd name="connsiteY47" fmla="*/ 183405 h 688088"/>
              <a:gd name="connsiteX48" fmla="*/ 537134 w 600005"/>
              <a:gd name="connsiteY48" fmla="*/ 287799 h 688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600005" h="688088">
                <a:moveTo>
                  <a:pt x="342521" y="374191"/>
                </a:moveTo>
                <a:cubicBezTo>
                  <a:pt x="346994" y="374191"/>
                  <a:pt x="442730" y="375143"/>
                  <a:pt x="524001" y="276940"/>
                </a:cubicBezTo>
                <a:cubicBezTo>
                  <a:pt x="547961" y="248391"/>
                  <a:pt x="565461" y="214986"/>
                  <a:pt x="575295" y="179023"/>
                </a:cubicBezTo>
                <a:cubicBezTo>
                  <a:pt x="584717" y="146161"/>
                  <a:pt x="585536" y="111425"/>
                  <a:pt x="577674" y="78154"/>
                </a:cubicBezTo>
                <a:cubicBezTo>
                  <a:pt x="567396" y="39006"/>
                  <a:pt x="550267" y="22147"/>
                  <a:pt x="534088" y="18051"/>
                </a:cubicBezTo>
                <a:cubicBezTo>
                  <a:pt x="523471" y="15266"/>
                  <a:pt x="512166" y="17944"/>
                  <a:pt x="503921" y="25195"/>
                </a:cubicBezTo>
                <a:cubicBezTo>
                  <a:pt x="497471" y="29701"/>
                  <a:pt x="494790" y="37944"/>
                  <a:pt x="497355" y="45388"/>
                </a:cubicBezTo>
                <a:cubicBezTo>
                  <a:pt x="501066" y="53103"/>
                  <a:pt x="512296" y="59961"/>
                  <a:pt x="535421" y="62914"/>
                </a:cubicBezTo>
                <a:cubicBezTo>
                  <a:pt x="539324" y="63463"/>
                  <a:pt x="542349" y="66608"/>
                  <a:pt x="542749" y="70533"/>
                </a:cubicBezTo>
                <a:cubicBezTo>
                  <a:pt x="553502" y="142257"/>
                  <a:pt x="487933" y="158259"/>
                  <a:pt x="415608" y="175880"/>
                </a:cubicBezTo>
                <a:cubicBezTo>
                  <a:pt x="340427" y="194168"/>
                  <a:pt x="257157" y="214551"/>
                  <a:pt x="259822" y="306849"/>
                </a:cubicBezTo>
                <a:cubicBezTo>
                  <a:pt x="259835" y="307954"/>
                  <a:pt x="259642" y="309053"/>
                  <a:pt x="259251" y="310087"/>
                </a:cubicBezTo>
                <a:cubicBezTo>
                  <a:pt x="269999" y="327947"/>
                  <a:pt x="286172" y="341898"/>
                  <a:pt x="305406" y="349902"/>
                </a:cubicBezTo>
                <a:cubicBezTo>
                  <a:pt x="308403" y="351182"/>
                  <a:pt x="309796" y="354651"/>
                  <a:pt x="308518" y="357651"/>
                </a:cubicBezTo>
                <a:cubicBezTo>
                  <a:pt x="307239" y="360651"/>
                  <a:pt x="303772" y="362045"/>
                  <a:pt x="300775" y="360765"/>
                </a:cubicBezTo>
                <a:cubicBezTo>
                  <a:pt x="300635" y="360705"/>
                  <a:pt x="300497" y="360640"/>
                  <a:pt x="300363" y="360570"/>
                </a:cubicBezTo>
                <a:cubicBezTo>
                  <a:pt x="279007" y="351485"/>
                  <a:pt x="261035" y="335928"/>
                  <a:pt x="248973" y="316088"/>
                </a:cubicBezTo>
                <a:cubicBezTo>
                  <a:pt x="161516" y="332376"/>
                  <a:pt x="157139" y="416767"/>
                  <a:pt x="153237" y="493063"/>
                </a:cubicBezTo>
                <a:cubicBezTo>
                  <a:pt x="149335" y="567643"/>
                  <a:pt x="145909" y="635175"/>
                  <a:pt x="72917" y="637652"/>
                </a:cubicBezTo>
                <a:cubicBezTo>
                  <a:pt x="69179" y="637758"/>
                  <a:pt x="65813" y="635396"/>
                  <a:pt x="64638" y="631842"/>
                </a:cubicBezTo>
                <a:cubicBezTo>
                  <a:pt x="57501" y="610125"/>
                  <a:pt x="48650" y="600219"/>
                  <a:pt x="40371" y="598123"/>
                </a:cubicBezTo>
                <a:cubicBezTo>
                  <a:pt x="32451" y="596808"/>
                  <a:pt x="24639" y="600991"/>
                  <a:pt x="21338" y="608315"/>
                </a:cubicBezTo>
                <a:cubicBezTo>
                  <a:pt x="15822" y="617783"/>
                  <a:pt x="15324" y="629364"/>
                  <a:pt x="20005" y="639271"/>
                </a:cubicBezTo>
                <a:cubicBezTo>
                  <a:pt x="27048" y="654416"/>
                  <a:pt x="46842" y="667846"/>
                  <a:pt x="87097" y="670990"/>
                </a:cubicBezTo>
                <a:cubicBezTo>
                  <a:pt x="121226" y="672491"/>
                  <a:pt x="155170" y="665211"/>
                  <a:pt x="185688" y="649844"/>
                </a:cubicBezTo>
                <a:cubicBezTo>
                  <a:pt x="219166" y="633473"/>
                  <a:pt x="248709" y="610045"/>
                  <a:pt x="272289" y="581169"/>
                </a:cubicBezTo>
                <a:cubicBezTo>
                  <a:pt x="355368" y="480775"/>
                  <a:pt x="333956" y="384668"/>
                  <a:pt x="333956" y="384478"/>
                </a:cubicBezTo>
                <a:cubicBezTo>
                  <a:pt x="332955" y="379904"/>
                  <a:pt x="335848" y="375385"/>
                  <a:pt x="340418" y="374383"/>
                </a:cubicBezTo>
                <a:cubicBezTo>
                  <a:pt x="340421" y="374383"/>
                  <a:pt x="340424" y="374382"/>
                  <a:pt x="340427" y="374381"/>
                </a:cubicBezTo>
                <a:cubicBezTo>
                  <a:pt x="341122" y="374291"/>
                  <a:pt x="341826" y="374291"/>
                  <a:pt x="342521" y="374381"/>
                </a:cubicBezTo>
                <a:close/>
                <a:moveTo>
                  <a:pt x="537134" y="287799"/>
                </a:moveTo>
                <a:cubicBezTo>
                  <a:pt x="464808" y="375143"/>
                  <a:pt x="380492" y="388764"/>
                  <a:pt x="352037" y="390859"/>
                </a:cubicBezTo>
                <a:cubicBezTo>
                  <a:pt x="355273" y="419434"/>
                  <a:pt x="357652" y="504683"/>
                  <a:pt x="285421" y="592027"/>
                </a:cubicBezTo>
                <a:cubicBezTo>
                  <a:pt x="260314" y="622758"/>
                  <a:pt x="228855" y="647682"/>
                  <a:pt x="193206" y="665084"/>
                </a:cubicBezTo>
                <a:cubicBezTo>
                  <a:pt x="160033" y="681757"/>
                  <a:pt x="123129" y="689597"/>
                  <a:pt x="86050" y="687849"/>
                </a:cubicBezTo>
                <a:cubicBezTo>
                  <a:pt x="38467" y="684515"/>
                  <a:pt x="14105" y="666513"/>
                  <a:pt x="4779" y="646510"/>
                </a:cubicBezTo>
                <a:cubicBezTo>
                  <a:pt x="-2278" y="631455"/>
                  <a:pt x="-1459" y="613884"/>
                  <a:pt x="6968" y="599552"/>
                </a:cubicBezTo>
                <a:cubicBezTo>
                  <a:pt x="13914" y="585713"/>
                  <a:pt x="29345" y="578344"/>
                  <a:pt x="44463" y="581645"/>
                </a:cubicBezTo>
                <a:cubicBezTo>
                  <a:pt x="56739" y="584883"/>
                  <a:pt x="69206" y="596409"/>
                  <a:pt x="78247" y="620317"/>
                </a:cubicBezTo>
                <a:cubicBezTo>
                  <a:pt x="129731" y="614316"/>
                  <a:pt x="132681" y="556118"/>
                  <a:pt x="136012" y="492110"/>
                </a:cubicBezTo>
                <a:cubicBezTo>
                  <a:pt x="140199" y="410290"/>
                  <a:pt x="144862" y="319803"/>
                  <a:pt x="242502" y="299991"/>
                </a:cubicBezTo>
                <a:cubicBezTo>
                  <a:pt x="243834" y="200264"/>
                  <a:pt x="331672" y="178833"/>
                  <a:pt x="411325" y="159402"/>
                </a:cubicBezTo>
                <a:cubicBezTo>
                  <a:pt x="473468" y="144257"/>
                  <a:pt x="530092" y="130827"/>
                  <a:pt x="526285" y="78725"/>
                </a:cubicBezTo>
                <a:cubicBezTo>
                  <a:pt x="501256" y="74248"/>
                  <a:pt x="487648" y="64152"/>
                  <a:pt x="482128" y="52722"/>
                </a:cubicBezTo>
                <a:cubicBezTo>
                  <a:pt x="476042" y="38433"/>
                  <a:pt x="480433" y="21833"/>
                  <a:pt x="492787" y="12431"/>
                </a:cubicBezTo>
                <a:cubicBezTo>
                  <a:pt x="505270" y="1523"/>
                  <a:pt x="522317" y="-2538"/>
                  <a:pt x="538371" y="1572"/>
                </a:cubicBezTo>
                <a:cubicBezTo>
                  <a:pt x="559783" y="7097"/>
                  <a:pt x="581957" y="27481"/>
                  <a:pt x="594138" y="73867"/>
                </a:cubicBezTo>
                <a:cubicBezTo>
                  <a:pt x="602716" y="109983"/>
                  <a:pt x="601896" y="147696"/>
                  <a:pt x="591759" y="183405"/>
                </a:cubicBezTo>
                <a:cubicBezTo>
                  <a:pt x="581288" y="221739"/>
                  <a:pt x="562653" y="257352"/>
                  <a:pt x="537134" y="287799"/>
                </a:cubicBezTo>
                <a:close/>
              </a:path>
            </a:pathLst>
          </a:custGeom>
          <a:solidFill>
            <a:schemeClr val="accent2"/>
          </a:solidFill>
          <a:ln w="9512" cap="flat">
            <a:noFill/>
            <a:prstDash val="solid"/>
            <a:miter/>
          </a:ln>
        </p:spPr>
        <p:txBody>
          <a:bodyPr rtlCol="0" anchor="ctr"/>
          <a:lstStyle/>
          <a:p>
            <a:endParaRPr lang="en-US"/>
          </a:p>
        </p:txBody>
      </p:sp>
      <p:sp>
        <p:nvSpPr>
          <p:cNvPr id="45" name="Forma libre 44">
            <a:extLst>
              <a:ext uri="{FF2B5EF4-FFF2-40B4-BE49-F238E27FC236}">
                <a16:creationId xmlns:a16="http://schemas.microsoft.com/office/drawing/2014/main" id="{857ED301-3B72-964C-AF16-1D91C6611AA3}"/>
              </a:ext>
            </a:extLst>
          </p:cNvPr>
          <p:cNvSpPr/>
          <p:nvPr/>
        </p:nvSpPr>
        <p:spPr>
          <a:xfrm>
            <a:off x="1032739" y="6425960"/>
            <a:ext cx="1291945" cy="775061"/>
          </a:xfrm>
          <a:custGeom>
            <a:avLst/>
            <a:gdLst>
              <a:gd name="connsiteX0" fmla="*/ 451224 w 756407"/>
              <a:gd name="connsiteY0" fmla="*/ 335580 h 453782"/>
              <a:gd name="connsiteX1" fmla="*/ 540775 w 756407"/>
              <a:gd name="connsiteY1" fmla="*/ 153843 h 453782"/>
              <a:gd name="connsiteX2" fmla="*/ 599682 w 756407"/>
              <a:gd name="connsiteY2" fmla="*/ 168321 h 453782"/>
              <a:gd name="connsiteX3" fmla="*/ 601681 w 756407"/>
              <a:gd name="connsiteY3" fmla="*/ 168892 h 453782"/>
              <a:gd name="connsiteX4" fmla="*/ 690851 w 756407"/>
              <a:gd name="connsiteY4" fmla="*/ 218232 h 453782"/>
              <a:gd name="connsiteX5" fmla="*/ 612149 w 756407"/>
              <a:gd name="connsiteY5" fmla="*/ 432925 h 453782"/>
              <a:gd name="connsiteX6" fmla="*/ 551624 w 756407"/>
              <a:gd name="connsiteY6" fmla="*/ 426163 h 453782"/>
              <a:gd name="connsiteX7" fmla="*/ 549054 w 756407"/>
              <a:gd name="connsiteY7" fmla="*/ 425306 h 453782"/>
              <a:gd name="connsiteX8" fmla="*/ 451224 w 756407"/>
              <a:gd name="connsiteY8" fmla="*/ 335580 h 453782"/>
              <a:gd name="connsiteX9" fmla="*/ 743192 w 756407"/>
              <a:gd name="connsiteY9" fmla="*/ 295384 h 453782"/>
              <a:gd name="connsiteX10" fmla="*/ 702937 w 756407"/>
              <a:gd name="connsiteY10" fmla="*/ 203278 h 453782"/>
              <a:gd name="connsiteX11" fmla="*/ 605582 w 756407"/>
              <a:gd name="connsiteY11" fmla="*/ 149556 h 453782"/>
              <a:gd name="connsiteX12" fmla="*/ 605583 w 756407"/>
              <a:gd name="connsiteY12" fmla="*/ 149557 h 453782"/>
              <a:gd name="connsiteX13" fmla="*/ 542202 w 756407"/>
              <a:gd name="connsiteY13" fmla="*/ 133936 h 453782"/>
              <a:gd name="connsiteX14" fmla="*/ 459980 w 756407"/>
              <a:gd name="connsiteY14" fmla="*/ 144699 h 453782"/>
              <a:gd name="connsiteX15" fmla="*/ 427623 w 756407"/>
              <a:gd name="connsiteY15" fmla="*/ 178227 h 453782"/>
              <a:gd name="connsiteX16" fmla="*/ 347113 w 756407"/>
              <a:gd name="connsiteY16" fmla="*/ 150985 h 453782"/>
              <a:gd name="connsiteX17" fmla="*/ 342355 w 756407"/>
              <a:gd name="connsiteY17" fmla="*/ 104218 h 453782"/>
              <a:gd name="connsiteX18" fmla="*/ 284019 w 756407"/>
              <a:gd name="connsiteY18" fmla="*/ 45067 h 453782"/>
              <a:gd name="connsiteX19" fmla="*/ 224541 w 756407"/>
              <a:gd name="connsiteY19" fmla="*/ 18302 h 453782"/>
              <a:gd name="connsiteX20" fmla="*/ 114720 w 756407"/>
              <a:gd name="connsiteY20" fmla="*/ 109 h 453782"/>
              <a:gd name="connsiteX21" fmla="*/ 26406 w 756407"/>
              <a:gd name="connsiteY21" fmla="*/ 47734 h 453782"/>
              <a:gd name="connsiteX22" fmla="*/ 21648 w 756407"/>
              <a:gd name="connsiteY22" fmla="*/ 57259 h 453782"/>
              <a:gd name="connsiteX23" fmla="*/ 15843 w 756407"/>
              <a:gd name="connsiteY23" fmla="*/ 55259 h 453782"/>
              <a:gd name="connsiteX24" fmla="*/ 6101 w 756407"/>
              <a:gd name="connsiteY24" fmla="*/ 64553 h 453782"/>
              <a:gd name="connsiteX25" fmla="*/ 10038 w 756407"/>
              <a:gd name="connsiteY25" fmla="*/ 72499 h 453782"/>
              <a:gd name="connsiteX26" fmla="*/ 15557 w 756407"/>
              <a:gd name="connsiteY26" fmla="*/ 74309 h 453782"/>
              <a:gd name="connsiteX27" fmla="*/ 3186 w 756407"/>
              <a:gd name="connsiteY27" fmla="*/ 194324 h 453782"/>
              <a:gd name="connsiteX28" fmla="*/ 91404 w 756407"/>
              <a:gd name="connsiteY28" fmla="*/ 288812 h 453782"/>
              <a:gd name="connsiteX29" fmla="*/ 94069 w 756407"/>
              <a:gd name="connsiteY29" fmla="*/ 289765 h 453782"/>
              <a:gd name="connsiteX30" fmla="*/ 241099 w 756407"/>
              <a:gd name="connsiteY30" fmla="*/ 278525 h 453782"/>
              <a:gd name="connsiteX31" fmla="*/ 342355 w 756407"/>
              <a:gd name="connsiteY31" fmla="*/ 170416 h 453782"/>
              <a:gd name="connsiteX32" fmla="*/ 419154 w 756407"/>
              <a:gd name="connsiteY32" fmla="*/ 196420 h 453782"/>
              <a:gd name="connsiteX33" fmla="*/ 432286 w 756407"/>
              <a:gd name="connsiteY33" fmla="*/ 344343 h 453782"/>
              <a:gd name="connsiteX34" fmla="*/ 541251 w 756407"/>
              <a:gd name="connsiteY34" fmla="*/ 443784 h 453782"/>
              <a:gd name="connsiteX35" fmla="*/ 543915 w 756407"/>
              <a:gd name="connsiteY35" fmla="*/ 444641 h 453782"/>
              <a:gd name="connsiteX36" fmla="*/ 671532 w 756407"/>
              <a:gd name="connsiteY36" fmla="*/ 424543 h 453782"/>
              <a:gd name="connsiteX37" fmla="*/ 735674 w 756407"/>
              <a:gd name="connsiteY37" fmla="*/ 322340 h 453782"/>
              <a:gd name="connsiteX38" fmla="*/ 741193 w 756407"/>
              <a:gd name="connsiteY38" fmla="*/ 324245 h 453782"/>
              <a:gd name="connsiteX39" fmla="*/ 754516 w 756407"/>
              <a:gd name="connsiteY39" fmla="*/ 322339 h 453782"/>
              <a:gd name="connsiteX40" fmla="*/ 752612 w 756407"/>
              <a:gd name="connsiteY40" fmla="*/ 309004 h 453782"/>
              <a:gd name="connsiteX41" fmla="*/ 746998 w 756407"/>
              <a:gd name="connsiteY41" fmla="*/ 307100 h 453782"/>
              <a:gd name="connsiteX42" fmla="*/ 741288 w 756407"/>
              <a:gd name="connsiteY42" fmla="*/ 305100 h 453782"/>
              <a:gd name="connsiteX43" fmla="*/ 743192 w 756407"/>
              <a:gd name="connsiteY43" fmla="*/ 295003 h 453782"/>
              <a:gd name="connsiteX44" fmla="*/ 272789 w 756407"/>
              <a:gd name="connsiteY44" fmla="*/ 61546 h 453782"/>
              <a:gd name="connsiteX45" fmla="*/ 231583 w 756407"/>
              <a:gd name="connsiteY45" fmla="*/ 259856 h 453782"/>
              <a:gd name="connsiteX46" fmla="*/ 99113 w 756407"/>
              <a:gd name="connsiteY46" fmla="*/ 270429 h 453782"/>
              <a:gd name="connsiteX47" fmla="*/ 96448 w 756407"/>
              <a:gd name="connsiteY47" fmla="*/ 269476 h 453782"/>
              <a:gd name="connsiteX48" fmla="*/ 44678 w 756407"/>
              <a:gd name="connsiteY48" fmla="*/ 237473 h 453782"/>
              <a:gd name="connsiteX49" fmla="*/ 114625 w 756407"/>
              <a:gd name="connsiteY49" fmla="*/ 19826 h 453782"/>
              <a:gd name="connsiteX50" fmla="*/ 215309 w 756407"/>
              <a:gd name="connsiteY50" fmla="*/ 35924 h 453782"/>
              <a:gd name="connsiteX51" fmla="*/ 217213 w 756407"/>
              <a:gd name="connsiteY51" fmla="*/ 36590 h 453782"/>
              <a:gd name="connsiteX52" fmla="*/ 272789 w 756407"/>
              <a:gd name="connsiteY52" fmla="*/ 61545 h 453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756407" h="453782">
                <a:moveTo>
                  <a:pt x="451224" y="335580"/>
                </a:moveTo>
                <a:cubicBezTo>
                  <a:pt x="408114" y="251855"/>
                  <a:pt x="423626" y="137936"/>
                  <a:pt x="540775" y="153843"/>
                </a:cubicBezTo>
                <a:cubicBezTo>
                  <a:pt x="560839" y="156716"/>
                  <a:pt x="580571" y="161566"/>
                  <a:pt x="599682" y="168321"/>
                </a:cubicBezTo>
                <a:lnTo>
                  <a:pt x="601681" y="168892"/>
                </a:lnTo>
                <a:cubicBezTo>
                  <a:pt x="634235" y="179591"/>
                  <a:pt x="664485" y="196329"/>
                  <a:pt x="690851" y="218232"/>
                </a:cubicBezTo>
                <a:cubicBezTo>
                  <a:pt x="757466" y="277096"/>
                  <a:pt x="689423" y="419495"/>
                  <a:pt x="612149" y="432925"/>
                </a:cubicBezTo>
                <a:cubicBezTo>
                  <a:pt x="591728" y="435871"/>
                  <a:pt x="570893" y="433543"/>
                  <a:pt x="551624" y="426163"/>
                </a:cubicBezTo>
                <a:lnTo>
                  <a:pt x="549054" y="425306"/>
                </a:lnTo>
                <a:cubicBezTo>
                  <a:pt x="506496" y="408510"/>
                  <a:pt x="471649" y="376551"/>
                  <a:pt x="451224" y="335580"/>
                </a:cubicBezTo>
                <a:close/>
                <a:moveTo>
                  <a:pt x="743192" y="295384"/>
                </a:moveTo>
                <a:cubicBezTo>
                  <a:pt x="748140" y="259094"/>
                  <a:pt x="730820" y="228709"/>
                  <a:pt x="702937" y="203278"/>
                </a:cubicBezTo>
                <a:cubicBezTo>
                  <a:pt x="674230" y="179283"/>
                  <a:pt x="641178" y="161044"/>
                  <a:pt x="605582" y="149556"/>
                </a:cubicBezTo>
                <a:lnTo>
                  <a:pt x="605583" y="149557"/>
                </a:lnTo>
                <a:cubicBezTo>
                  <a:pt x="585012" y="142306"/>
                  <a:pt x="563785" y="137075"/>
                  <a:pt x="542202" y="133936"/>
                </a:cubicBezTo>
                <a:cubicBezTo>
                  <a:pt x="506135" y="129078"/>
                  <a:pt x="479679" y="133364"/>
                  <a:pt x="459980" y="144699"/>
                </a:cubicBezTo>
                <a:cubicBezTo>
                  <a:pt x="446307" y="152669"/>
                  <a:pt x="435108" y="164274"/>
                  <a:pt x="427623" y="178227"/>
                </a:cubicBezTo>
                <a:cubicBezTo>
                  <a:pt x="403361" y="162809"/>
                  <a:pt x="375746" y="153465"/>
                  <a:pt x="347113" y="150985"/>
                </a:cubicBezTo>
                <a:cubicBezTo>
                  <a:pt x="349912" y="135257"/>
                  <a:pt x="348264" y="119059"/>
                  <a:pt x="342355" y="104218"/>
                </a:cubicBezTo>
                <a:cubicBezTo>
                  <a:pt x="333695" y="83072"/>
                  <a:pt x="315519" y="63451"/>
                  <a:pt x="284019" y="45067"/>
                </a:cubicBezTo>
                <a:cubicBezTo>
                  <a:pt x="265103" y="34243"/>
                  <a:pt x="245184" y="25279"/>
                  <a:pt x="224541" y="18302"/>
                </a:cubicBezTo>
                <a:cubicBezTo>
                  <a:pt x="189434" y="5261"/>
                  <a:pt x="152152" y="-915"/>
                  <a:pt x="114720" y="109"/>
                </a:cubicBezTo>
                <a:cubicBezTo>
                  <a:pt x="77415" y="2586"/>
                  <a:pt x="44773" y="16302"/>
                  <a:pt x="26406" y="47734"/>
                </a:cubicBezTo>
                <a:cubicBezTo>
                  <a:pt x="24617" y="50804"/>
                  <a:pt x="23028" y="53985"/>
                  <a:pt x="21648" y="57259"/>
                </a:cubicBezTo>
                <a:lnTo>
                  <a:pt x="15843" y="55259"/>
                </a:lnTo>
                <a:cubicBezTo>
                  <a:pt x="10589" y="55133"/>
                  <a:pt x="6227" y="59294"/>
                  <a:pt x="6101" y="64553"/>
                </a:cubicBezTo>
                <a:cubicBezTo>
                  <a:pt x="6026" y="67689"/>
                  <a:pt x="7498" y="70661"/>
                  <a:pt x="10038" y="72499"/>
                </a:cubicBezTo>
                <a:lnTo>
                  <a:pt x="15557" y="74309"/>
                </a:lnTo>
                <a:cubicBezTo>
                  <a:pt x="2425" y="114981"/>
                  <a:pt x="-4427" y="157177"/>
                  <a:pt x="3186" y="194324"/>
                </a:cubicBezTo>
                <a:cubicBezTo>
                  <a:pt x="11751" y="235758"/>
                  <a:pt x="37636" y="270524"/>
                  <a:pt x="91404" y="288812"/>
                </a:cubicBezTo>
                <a:lnTo>
                  <a:pt x="94069" y="289765"/>
                </a:lnTo>
                <a:cubicBezTo>
                  <a:pt x="142781" y="304347"/>
                  <a:pt x="195165" y="300343"/>
                  <a:pt x="241099" y="278525"/>
                </a:cubicBezTo>
                <a:cubicBezTo>
                  <a:pt x="287921" y="256903"/>
                  <a:pt x="326748" y="220518"/>
                  <a:pt x="342355" y="170416"/>
                </a:cubicBezTo>
                <a:cubicBezTo>
                  <a:pt x="369779" y="172250"/>
                  <a:pt x="396250" y="181213"/>
                  <a:pt x="419154" y="196420"/>
                </a:cubicBezTo>
                <a:cubicBezTo>
                  <a:pt x="400121" y="245378"/>
                  <a:pt x="408685" y="298433"/>
                  <a:pt x="432286" y="344343"/>
                </a:cubicBezTo>
                <a:cubicBezTo>
                  <a:pt x="455063" y="389843"/>
                  <a:pt x="493887" y="425274"/>
                  <a:pt x="541251" y="443784"/>
                </a:cubicBezTo>
                <a:lnTo>
                  <a:pt x="543915" y="444641"/>
                </a:lnTo>
                <a:cubicBezTo>
                  <a:pt x="597779" y="463215"/>
                  <a:pt x="639081" y="451975"/>
                  <a:pt x="671532" y="424543"/>
                </a:cubicBezTo>
                <a:cubicBezTo>
                  <a:pt x="700082" y="399969"/>
                  <a:pt x="720923" y="362441"/>
                  <a:pt x="735674" y="322340"/>
                </a:cubicBezTo>
                <a:lnTo>
                  <a:pt x="741193" y="324245"/>
                </a:lnTo>
                <a:cubicBezTo>
                  <a:pt x="745398" y="327401"/>
                  <a:pt x="751363" y="326548"/>
                  <a:pt x="754516" y="322339"/>
                </a:cubicBezTo>
                <a:cubicBezTo>
                  <a:pt x="757669" y="318130"/>
                  <a:pt x="756817" y="312160"/>
                  <a:pt x="752612" y="309004"/>
                </a:cubicBezTo>
                <a:cubicBezTo>
                  <a:pt x="750991" y="307788"/>
                  <a:pt x="749024" y="307121"/>
                  <a:pt x="746998" y="307100"/>
                </a:cubicBezTo>
                <a:lnTo>
                  <a:pt x="741288" y="305100"/>
                </a:lnTo>
                <a:cubicBezTo>
                  <a:pt x="742143" y="301780"/>
                  <a:pt x="742779" y="298407"/>
                  <a:pt x="743192" y="295003"/>
                </a:cubicBezTo>
                <a:close/>
                <a:moveTo>
                  <a:pt x="272789" y="61546"/>
                </a:moveTo>
                <a:cubicBezTo>
                  <a:pt x="374807" y="121077"/>
                  <a:pt x="317041" y="220518"/>
                  <a:pt x="231583" y="259856"/>
                </a:cubicBezTo>
                <a:cubicBezTo>
                  <a:pt x="190254" y="279662"/>
                  <a:pt x="143056" y="283429"/>
                  <a:pt x="99113" y="270429"/>
                </a:cubicBezTo>
                <a:lnTo>
                  <a:pt x="96448" y="269476"/>
                </a:lnTo>
                <a:cubicBezTo>
                  <a:pt x="76749" y="263398"/>
                  <a:pt x="58928" y="252382"/>
                  <a:pt x="44678" y="237473"/>
                </a:cubicBezTo>
                <a:cubicBezTo>
                  <a:pt x="-7948" y="179370"/>
                  <a:pt x="26216" y="25446"/>
                  <a:pt x="114625" y="19826"/>
                </a:cubicBezTo>
                <a:cubicBezTo>
                  <a:pt x="148903" y="18747"/>
                  <a:pt x="183073" y="24210"/>
                  <a:pt x="215309" y="35924"/>
                </a:cubicBezTo>
                <a:lnTo>
                  <a:pt x="217213" y="36590"/>
                </a:lnTo>
                <a:cubicBezTo>
                  <a:pt x="236493" y="43110"/>
                  <a:pt x="255104" y="51467"/>
                  <a:pt x="272789" y="61545"/>
                </a:cubicBezTo>
                <a:close/>
              </a:path>
            </a:pathLst>
          </a:custGeom>
          <a:solidFill>
            <a:schemeClr val="accent2"/>
          </a:solidFill>
          <a:ln w="9512" cap="flat">
            <a:noFill/>
            <a:prstDash val="solid"/>
            <a:miter/>
          </a:ln>
        </p:spPr>
        <p:txBody>
          <a:bodyPr rtlCol="0" anchor="ctr"/>
          <a:lstStyle/>
          <a:p>
            <a:endParaRPr lang="en-US"/>
          </a:p>
        </p:txBody>
      </p:sp>
      <p:sp>
        <p:nvSpPr>
          <p:cNvPr id="46" name="Forma libre 45">
            <a:extLst>
              <a:ext uri="{FF2B5EF4-FFF2-40B4-BE49-F238E27FC236}">
                <a16:creationId xmlns:a16="http://schemas.microsoft.com/office/drawing/2014/main" id="{7440E768-7057-8746-866A-C49054EC6DF3}"/>
              </a:ext>
            </a:extLst>
          </p:cNvPr>
          <p:cNvSpPr/>
          <p:nvPr/>
        </p:nvSpPr>
        <p:spPr>
          <a:xfrm>
            <a:off x="1137315" y="5668018"/>
            <a:ext cx="1037945" cy="708358"/>
          </a:xfrm>
          <a:custGeom>
            <a:avLst/>
            <a:gdLst>
              <a:gd name="connsiteX0" fmla="*/ 155129 w 607695"/>
              <a:gd name="connsiteY0" fmla="*/ 62869 h 414729"/>
              <a:gd name="connsiteX1" fmla="*/ 155129 w 607695"/>
              <a:gd name="connsiteY1" fmla="*/ 62869 h 414729"/>
              <a:gd name="connsiteX2" fmla="*/ 154083 w 607695"/>
              <a:gd name="connsiteY2" fmla="*/ 59249 h 414729"/>
              <a:gd name="connsiteX3" fmla="*/ 155891 w 607695"/>
              <a:gd name="connsiteY3" fmla="*/ 43248 h 414729"/>
              <a:gd name="connsiteX4" fmla="*/ 166359 w 607695"/>
              <a:gd name="connsiteY4" fmla="*/ 30865 h 414729"/>
              <a:gd name="connsiteX5" fmla="*/ 181014 w 607695"/>
              <a:gd name="connsiteY5" fmla="*/ 20388 h 414729"/>
              <a:gd name="connsiteX6" fmla="*/ 196146 w 607695"/>
              <a:gd name="connsiteY6" fmla="*/ 14387 h 414729"/>
              <a:gd name="connsiteX7" fmla="*/ 211753 w 607695"/>
              <a:gd name="connsiteY7" fmla="*/ 17816 h 414729"/>
              <a:gd name="connsiteX8" fmla="*/ 214893 w 607695"/>
              <a:gd name="connsiteY8" fmla="*/ 20006 h 414729"/>
              <a:gd name="connsiteX9" fmla="*/ 214893 w 607695"/>
              <a:gd name="connsiteY9" fmla="*/ 20006 h 414729"/>
              <a:gd name="connsiteX10" fmla="*/ 491393 w 607695"/>
              <a:gd name="connsiteY10" fmla="*/ 119016 h 414729"/>
              <a:gd name="connsiteX11" fmla="*/ 501531 w 607695"/>
              <a:gd name="connsiteY11" fmla="*/ 144784 h 414729"/>
              <a:gd name="connsiteX12" fmla="*/ 545688 w 607695"/>
              <a:gd name="connsiteY12" fmla="*/ 164691 h 414729"/>
              <a:gd name="connsiteX13" fmla="*/ 586609 w 607695"/>
              <a:gd name="connsiteY13" fmla="*/ 184408 h 414729"/>
              <a:gd name="connsiteX14" fmla="*/ 604310 w 607695"/>
              <a:gd name="connsiteY14" fmla="*/ 206792 h 414729"/>
              <a:gd name="connsiteX15" fmla="*/ 606784 w 607695"/>
              <a:gd name="connsiteY15" fmla="*/ 237367 h 414729"/>
              <a:gd name="connsiteX16" fmla="*/ 600313 w 607695"/>
              <a:gd name="connsiteY16" fmla="*/ 276324 h 414729"/>
              <a:gd name="connsiteX17" fmla="*/ 588227 w 607695"/>
              <a:gd name="connsiteY17" fmla="*/ 304423 h 414729"/>
              <a:gd name="connsiteX18" fmla="*/ 564340 w 607695"/>
              <a:gd name="connsiteY18" fmla="*/ 319854 h 414729"/>
              <a:gd name="connsiteX19" fmla="*/ 519232 w 607695"/>
              <a:gd name="connsiteY19" fmla="*/ 325473 h 414729"/>
              <a:gd name="connsiteX20" fmla="*/ 470983 w 607695"/>
              <a:gd name="connsiteY20" fmla="*/ 330045 h 414729"/>
              <a:gd name="connsiteX21" fmla="*/ 181097 w 607695"/>
              <a:gd name="connsiteY21" fmla="*/ 374431 h 414729"/>
              <a:gd name="connsiteX22" fmla="*/ 106214 w 607695"/>
              <a:gd name="connsiteY22" fmla="*/ 269942 h 414729"/>
              <a:gd name="connsiteX23" fmla="*/ 62058 w 607695"/>
              <a:gd name="connsiteY23" fmla="*/ 250131 h 414729"/>
              <a:gd name="connsiteX24" fmla="*/ 21137 w 607695"/>
              <a:gd name="connsiteY24" fmla="*/ 230318 h 414729"/>
              <a:gd name="connsiteX25" fmla="*/ 3341 w 607695"/>
              <a:gd name="connsiteY25" fmla="*/ 208030 h 414729"/>
              <a:gd name="connsiteX26" fmla="*/ 962 w 607695"/>
              <a:gd name="connsiteY26" fmla="*/ 177455 h 414729"/>
              <a:gd name="connsiteX27" fmla="*/ 7338 w 607695"/>
              <a:gd name="connsiteY27" fmla="*/ 138498 h 414729"/>
              <a:gd name="connsiteX28" fmla="*/ 19424 w 607695"/>
              <a:gd name="connsiteY28" fmla="*/ 109923 h 414729"/>
              <a:gd name="connsiteX29" fmla="*/ 43405 w 607695"/>
              <a:gd name="connsiteY29" fmla="*/ 94492 h 414729"/>
              <a:gd name="connsiteX30" fmla="*/ 75000 w 607695"/>
              <a:gd name="connsiteY30" fmla="*/ 90396 h 414729"/>
              <a:gd name="connsiteX31" fmla="*/ 136667 w 607695"/>
              <a:gd name="connsiteY31" fmla="*/ 84300 h 414729"/>
              <a:gd name="connsiteX32" fmla="*/ 155129 w 607695"/>
              <a:gd name="connsiteY32" fmla="*/ 62869 h 414729"/>
              <a:gd name="connsiteX33" fmla="*/ 299590 w 607695"/>
              <a:gd name="connsiteY33" fmla="*/ 215269 h 414729"/>
              <a:gd name="connsiteX34" fmla="*/ 309107 w 607695"/>
              <a:gd name="connsiteY34" fmla="*/ 215269 h 414729"/>
              <a:gd name="connsiteX35" fmla="*/ 396469 w 607695"/>
              <a:gd name="connsiteY35" fmla="*/ 152499 h 414729"/>
              <a:gd name="connsiteX36" fmla="*/ 398570 w 607695"/>
              <a:gd name="connsiteY36" fmla="*/ 140833 h 414729"/>
              <a:gd name="connsiteX37" fmla="*/ 398467 w 607695"/>
              <a:gd name="connsiteY37" fmla="*/ 140688 h 414729"/>
              <a:gd name="connsiteX38" fmla="*/ 386571 w 607695"/>
              <a:gd name="connsiteY38" fmla="*/ 138688 h 414729"/>
              <a:gd name="connsiteX39" fmla="*/ 303111 w 607695"/>
              <a:gd name="connsiteY39" fmla="*/ 198600 h 414729"/>
              <a:gd name="connsiteX40" fmla="*/ 242777 w 607695"/>
              <a:gd name="connsiteY40" fmla="*/ 171264 h 414729"/>
              <a:gd name="connsiteX41" fmla="*/ 231846 w 607695"/>
              <a:gd name="connsiteY41" fmla="*/ 176166 h 414729"/>
              <a:gd name="connsiteX42" fmla="*/ 235830 w 607695"/>
              <a:gd name="connsiteY42" fmla="*/ 186694 h 414729"/>
              <a:gd name="connsiteX43" fmla="*/ 299876 w 607695"/>
              <a:gd name="connsiteY43" fmla="*/ 215269 h 414729"/>
              <a:gd name="connsiteX44" fmla="*/ 368109 w 607695"/>
              <a:gd name="connsiteY44" fmla="*/ 76109 h 414729"/>
              <a:gd name="connsiteX45" fmla="*/ 373914 w 607695"/>
              <a:gd name="connsiteY45" fmla="*/ 63250 h 414729"/>
              <a:gd name="connsiteX46" fmla="*/ 372643 w 607695"/>
              <a:gd name="connsiteY46" fmla="*/ 57323 h 414729"/>
              <a:gd name="connsiteX47" fmla="*/ 366722 w 607695"/>
              <a:gd name="connsiteY47" fmla="*/ 58596 h 414729"/>
              <a:gd name="connsiteX48" fmla="*/ 366206 w 607695"/>
              <a:gd name="connsiteY48" fmla="*/ 59726 h 414729"/>
              <a:gd name="connsiteX49" fmla="*/ 360401 w 607695"/>
              <a:gd name="connsiteY49" fmla="*/ 72394 h 414729"/>
              <a:gd name="connsiteX50" fmla="*/ 363317 w 607695"/>
              <a:gd name="connsiteY50" fmla="*/ 77707 h 414729"/>
              <a:gd name="connsiteX51" fmla="*/ 368109 w 607695"/>
              <a:gd name="connsiteY51" fmla="*/ 75918 h 414729"/>
              <a:gd name="connsiteX52" fmla="*/ 241539 w 607695"/>
              <a:gd name="connsiteY52" fmla="*/ 355572 h 414729"/>
              <a:gd name="connsiteX53" fmla="*/ 247345 w 607695"/>
              <a:gd name="connsiteY53" fmla="*/ 342809 h 414729"/>
              <a:gd name="connsiteX54" fmla="*/ 245292 w 607695"/>
              <a:gd name="connsiteY54" fmla="*/ 337249 h 414729"/>
              <a:gd name="connsiteX55" fmla="*/ 245156 w 607695"/>
              <a:gd name="connsiteY55" fmla="*/ 337189 h 414729"/>
              <a:gd name="connsiteX56" fmla="*/ 239704 w 607695"/>
              <a:gd name="connsiteY56" fmla="*/ 339133 h 414729"/>
              <a:gd name="connsiteX57" fmla="*/ 239636 w 607695"/>
              <a:gd name="connsiteY57" fmla="*/ 339284 h 414729"/>
              <a:gd name="connsiteX58" fmla="*/ 233831 w 607695"/>
              <a:gd name="connsiteY58" fmla="*/ 352143 h 414729"/>
              <a:gd name="connsiteX59" fmla="*/ 235972 w 607695"/>
              <a:gd name="connsiteY59" fmla="*/ 357715 h 414729"/>
              <a:gd name="connsiteX60" fmla="*/ 241539 w 607695"/>
              <a:gd name="connsiteY60" fmla="*/ 355572 h 414729"/>
              <a:gd name="connsiteX61" fmla="*/ 293690 w 607695"/>
              <a:gd name="connsiteY61" fmla="*/ 61250 h 414729"/>
              <a:gd name="connsiteX62" fmla="*/ 292263 w 607695"/>
              <a:gd name="connsiteY62" fmla="*/ 47153 h 414729"/>
              <a:gd name="connsiteX63" fmla="*/ 287653 w 607695"/>
              <a:gd name="connsiteY63" fmla="*/ 43432 h 414729"/>
              <a:gd name="connsiteX64" fmla="*/ 287600 w 607695"/>
              <a:gd name="connsiteY64" fmla="*/ 43438 h 414729"/>
              <a:gd name="connsiteX65" fmla="*/ 283793 w 607695"/>
              <a:gd name="connsiteY65" fmla="*/ 48010 h 414729"/>
              <a:gd name="connsiteX66" fmla="*/ 285220 w 607695"/>
              <a:gd name="connsiteY66" fmla="*/ 62012 h 414729"/>
              <a:gd name="connsiteX67" fmla="*/ 289745 w 607695"/>
              <a:gd name="connsiteY67" fmla="*/ 65836 h 414729"/>
              <a:gd name="connsiteX68" fmla="*/ 289883 w 607695"/>
              <a:gd name="connsiteY68" fmla="*/ 65822 h 414729"/>
              <a:gd name="connsiteX69" fmla="*/ 293690 w 607695"/>
              <a:gd name="connsiteY69" fmla="*/ 61250 h 414729"/>
              <a:gd name="connsiteX70" fmla="*/ 323858 w 607695"/>
              <a:gd name="connsiteY70" fmla="*/ 366907 h 414729"/>
              <a:gd name="connsiteX71" fmla="*/ 322430 w 607695"/>
              <a:gd name="connsiteY71" fmla="*/ 352905 h 414729"/>
              <a:gd name="connsiteX72" fmla="*/ 317862 w 607695"/>
              <a:gd name="connsiteY72" fmla="*/ 349095 h 414729"/>
              <a:gd name="connsiteX73" fmla="*/ 314055 w 607695"/>
              <a:gd name="connsiteY73" fmla="*/ 353763 h 414729"/>
              <a:gd name="connsiteX74" fmla="*/ 315483 w 607695"/>
              <a:gd name="connsiteY74" fmla="*/ 367764 h 414729"/>
              <a:gd name="connsiteX75" fmla="*/ 319824 w 607695"/>
              <a:gd name="connsiteY75" fmla="*/ 371595 h 414729"/>
              <a:gd name="connsiteX76" fmla="*/ 320051 w 607695"/>
              <a:gd name="connsiteY76" fmla="*/ 371574 h 414729"/>
              <a:gd name="connsiteX77" fmla="*/ 323872 w 607695"/>
              <a:gd name="connsiteY77" fmla="*/ 367046 h 414729"/>
              <a:gd name="connsiteX78" fmla="*/ 323858 w 607695"/>
              <a:gd name="connsiteY78" fmla="*/ 366907 h 414729"/>
              <a:gd name="connsiteX79" fmla="*/ 221935 w 607695"/>
              <a:gd name="connsiteY79" fmla="*/ 85920 h 414729"/>
              <a:gd name="connsiteX80" fmla="*/ 213751 w 607695"/>
              <a:gd name="connsiteY80" fmla="*/ 74489 h 414729"/>
              <a:gd name="connsiteX81" fmla="*/ 207851 w 607695"/>
              <a:gd name="connsiteY81" fmla="*/ 73537 h 414729"/>
              <a:gd name="connsiteX82" fmla="*/ 206899 w 607695"/>
              <a:gd name="connsiteY82" fmla="*/ 79442 h 414729"/>
              <a:gd name="connsiteX83" fmla="*/ 215084 w 607695"/>
              <a:gd name="connsiteY83" fmla="*/ 90873 h 414729"/>
              <a:gd name="connsiteX84" fmla="*/ 220984 w 607695"/>
              <a:gd name="connsiteY84" fmla="*/ 91825 h 414729"/>
              <a:gd name="connsiteX85" fmla="*/ 221981 w 607695"/>
              <a:gd name="connsiteY85" fmla="*/ 85983 h 414729"/>
              <a:gd name="connsiteX86" fmla="*/ 221935 w 607695"/>
              <a:gd name="connsiteY86" fmla="*/ 85920 h 414729"/>
              <a:gd name="connsiteX87" fmla="*/ 400846 w 607695"/>
              <a:gd name="connsiteY87" fmla="*/ 335570 h 414729"/>
              <a:gd name="connsiteX88" fmla="*/ 392662 w 607695"/>
              <a:gd name="connsiteY88" fmla="*/ 324140 h 414729"/>
              <a:gd name="connsiteX89" fmla="*/ 386825 w 607695"/>
              <a:gd name="connsiteY89" fmla="*/ 323141 h 414729"/>
              <a:gd name="connsiteX90" fmla="*/ 386762 w 607695"/>
              <a:gd name="connsiteY90" fmla="*/ 323187 h 414729"/>
              <a:gd name="connsiteX91" fmla="*/ 385715 w 607695"/>
              <a:gd name="connsiteY91" fmla="*/ 329093 h 414729"/>
              <a:gd name="connsiteX92" fmla="*/ 393994 w 607695"/>
              <a:gd name="connsiteY92" fmla="*/ 340523 h 414729"/>
              <a:gd name="connsiteX93" fmla="*/ 399831 w 607695"/>
              <a:gd name="connsiteY93" fmla="*/ 341521 h 414729"/>
              <a:gd name="connsiteX94" fmla="*/ 399895 w 607695"/>
              <a:gd name="connsiteY94" fmla="*/ 341475 h 414729"/>
              <a:gd name="connsiteX95" fmla="*/ 400846 w 607695"/>
              <a:gd name="connsiteY95" fmla="*/ 335570 h 414729"/>
              <a:gd name="connsiteX96" fmla="*/ 172449 w 607695"/>
              <a:gd name="connsiteY96" fmla="*/ 143165 h 414729"/>
              <a:gd name="connsiteX97" fmla="*/ 159602 w 607695"/>
              <a:gd name="connsiteY97" fmla="*/ 137355 h 414729"/>
              <a:gd name="connsiteX98" fmla="*/ 153987 w 607695"/>
              <a:gd name="connsiteY98" fmla="*/ 139450 h 414729"/>
              <a:gd name="connsiteX99" fmla="*/ 156040 w 607695"/>
              <a:gd name="connsiteY99" fmla="*/ 145010 h 414729"/>
              <a:gd name="connsiteX100" fmla="*/ 156176 w 607695"/>
              <a:gd name="connsiteY100" fmla="*/ 145070 h 414729"/>
              <a:gd name="connsiteX101" fmla="*/ 169023 w 607695"/>
              <a:gd name="connsiteY101" fmla="*/ 150880 h 414729"/>
              <a:gd name="connsiteX102" fmla="*/ 174543 w 607695"/>
              <a:gd name="connsiteY102" fmla="*/ 148784 h 414729"/>
              <a:gd name="connsiteX103" fmla="*/ 172449 w 607695"/>
              <a:gd name="connsiteY103" fmla="*/ 143165 h 414729"/>
              <a:gd name="connsiteX104" fmla="*/ 452140 w 607695"/>
              <a:gd name="connsiteY104" fmla="*/ 269847 h 414729"/>
              <a:gd name="connsiteX105" fmla="*/ 439293 w 607695"/>
              <a:gd name="connsiteY105" fmla="*/ 264037 h 414729"/>
              <a:gd name="connsiteX106" fmla="*/ 433985 w 607695"/>
              <a:gd name="connsiteY106" fmla="*/ 266955 h 414729"/>
              <a:gd name="connsiteX107" fmla="*/ 435772 w 607695"/>
              <a:gd name="connsiteY107" fmla="*/ 271752 h 414729"/>
              <a:gd name="connsiteX108" fmla="*/ 448619 w 607695"/>
              <a:gd name="connsiteY108" fmla="*/ 277563 h 414729"/>
              <a:gd name="connsiteX109" fmla="*/ 453927 w 607695"/>
              <a:gd name="connsiteY109" fmla="*/ 274644 h 414729"/>
              <a:gd name="connsiteX110" fmla="*/ 452140 w 607695"/>
              <a:gd name="connsiteY110" fmla="*/ 269847 h 414729"/>
              <a:gd name="connsiteX111" fmla="*/ 157984 w 607695"/>
              <a:gd name="connsiteY111" fmla="*/ 217650 h 414729"/>
              <a:gd name="connsiteX112" fmla="*/ 143995 w 607695"/>
              <a:gd name="connsiteY112" fmla="*/ 219079 h 414729"/>
              <a:gd name="connsiteX113" fmla="*/ 140174 w 607695"/>
              <a:gd name="connsiteY113" fmla="*/ 223607 h 414729"/>
              <a:gd name="connsiteX114" fmla="*/ 140188 w 607695"/>
              <a:gd name="connsiteY114" fmla="*/ 223746 h 414729"/>
              <a:gd name="connsiteX115" fmla="*/ 144756 w 607695"/>
              <a:gd name="connsiteY115" fmla="*/ 227556 h 414729"/>
              <a:gd name="connsiteX116" fmla="*/ 158841 w 607695"/>
              <a:gd name="connsiteY116" fmla="*/ 226128 h 414729"/>
              <a:gd name="connsiteX117" fmla="*/ 162647 w 607695"/>
              <a:gd name="connsiteY117" fmla="*/ 221460 h 414729"/>
              <a:gd name="connsiteX118" fmla="*/ 157984 w 607695"/>
              <a:gd name="connsiteY118" fmla="*/ 217651 h 414729"/>
              <a:gd name="connsiteX119" fmla="*/ 463465 w 607695"/>
              <a:gd name="connsiteY119" fmla="*/ 187456 h 414729"/>
              <a:gd name="connsiteX120" fmla="*/ 449476 w 607695"/>
              <a:gd name="connsiteY120" fmla="*/ 188885 h 414729"/>
              <a:gd name="connsiteX121" fmla="*/ 445717 w 607695"/>
              <a:gd name="connsiteY121" fmla="*/ 193504 h 414729"/>
              <a:gd name="connsiteX122" fmla="*/ 450332 w 607695"/>
              <a:gd name="connsiteY122" fmla="*/ 197267 h 414729"/>
              <a:gd name="connsiteX123" fmla="*/ 464321 w 607695"/>
              <a:gd name="connsiteY123" fmla="*/ 195838 h 414729"/>
              <a:gd name="connsiteX124" fmla="*/ 468128 w 607695"/>
              <a:gd name="connsiteY124" fmla="*/ 191266 h 414729"/>
              <a:gd name="connsiteX125" fmla="*/ 463465 w 607695"/>
              <a:gd name="connsiteY125" fmla="*/ 187456 h 414729"/>
              <a:gd name="connsiteX126" fmla="*/ 182347 w 607695"/>
              <a:gd name="connsiteY126" fmla="*/ 289469 h 414729"/>
              <a:gd name="connsiteX127" fmla="*/ 170927 w 607695"/>
              <a:gd name="connsiteY127" fmla="*/ 297660 h 414729"/>
              <a:gd name="connsiteX128" fmla="*/ 169975 w 607695"/>
              <a:gd name="connsiteY128" fmla="*/ 303566 h 414729"/>
              <a:gd name="connsiteX129" fmla="*/ 175875 w 607695"/>
              <a:gd name="connsiteY129" fmla="*/ 304518 h 414729"/>
              <a:gd name="connsiteX130" fmla="*/ 187295 w 607695"/>
              <a:gd name="connsiteY130" fmla="*/ 296327 h 414729"/>
              <a:gd name="connsiteX131" fmla="*/ 188247 w 607695"/>
              <a:gd name="connsiteY131" fmla="*/ 290421 h 414729"/>
              <a:gd name="connsiteX132" fmla="*/ 182347 w 607695"/>
              <a:gd name="connsiteY132" fmla="*/ 289469 h 414729"/>
              <a:gd name="connsiteX133" fmla="*/ 431775 w 607695"/>
              <a:gd name="connsiteY133" fmla="*/ 110494 h 414729"/>
              <a:gd name="connsiteX134" fmla="*/ 420355 w 607695"/>
              <a:gd name="connsiteY134" fmla="*/ 118685 h 414729"/>
              <a:gd name="connsiteX135" fmla="*/ 419899 w 607695"/>
              <a:gd name="connsiteY135" fmla="*/ 124730 h 414729"/>
              <a:gd name="connsiteX136" fmla="*/ 425304 w 607695"/>
              <a:gd name="connsiteY136" fmla="*/ 125638 h 414729"/>
              <a:gd name="connsiteX137" fmla="*/ 436819 w 607695"/>
              <a:gd name="connsiteY137" fmla="*/ 117352 h 414729"/>
              <a:gd name="connsiteX138" fmla="*/ 437770 w 607695"/>
              <a:gd name="connsiteY138" fmla="*/ 111447 h 414729"/>
              <a:gd name="connsiteX139" fmla="*/ 431775 w 607695"/>
              <a:gd name="connsiteY139" fmla="*/ 110494 h 414729"/>
              <a:gd name="connsiteX140" fmla="*/ 506956 w 607695"/>
              <a:gd name="connsiteY140" fmla="*/ 166025 h 414729"/>
              <a:gd name="connsiteX141" fmla="*/ 508288 w 607695"/>
              <a:gd name="connsiteY141" fmla="*/ 241272 h 414729"/>
              <a:gd name="connsiteX142" fmla="*/ 482879 w 607695"/>
              <a:gd name="connsiteY142" fmla="*/ 312138 h 414729"/>
              <a:gd name="connsiteX143" fmla="*/ 517424 w 607695"/>
              <a:gd name="connsiteY143" fmla="*/ 308709 h 414729"/>
              <a:gd name="connsiteX144" fmla="*/ 560629 w 607695"/>
              <a:gd name="connsiteY144" fmla="*/ 303566 h 414729"/>
              <a:gd name="connsiteX145" fmla="*/ 575094 w 607695"/>
              <a:gd name="connsiteY145" fmla="*/ 294041 h 414729"/>
              <a:gd name="connsiteX146" fmla="*/ 583564 w 607695"/>
              <a:gd name="connsiteY146" fmla="*/ 273752 h 414729"/>
              <a:gd name="connsiteX147" fmla="*/ 589845 w 607695"/>
              <a:gd name="connsiteY147" fmla="*/ 234319 h 414729"/>
              <a:gd name="connsiteX148" fmla="*/ 588227 w 607695"/>
              <a:gd name="connsiteY148" fmla="*/ 212412 h 414729"/>
              <a:gd name="connsiteX149" fmla="*/ 577663 w 607695"/>
              <a:gd name="connsiteY149" fmla="*/ 198696 h 414729"/>
              <a:gd name="connsiteX150" fmla="*/ 538360 w 607695"/>
              <a:gd name="connsiteY150" fmla="*/ 179646 h 414729"/>
              <a:gd name="connsiteX151" fmla="*/ 506765 w 607695"/>
              <a:gd name="connsiteY151" fmla="*/ 165358 h 414729"/>
              <a:gd name="connsiteX152" fmla="*/ 100790 w 607695"/>
              <a:gd name="connsiteY152" fmla="*/ 249178 h 414729"/>
              <a:gd name="connsiteX153" fmla="*/ 124867 w 607695"/>
              <a:gd name="connsiteY153" fmla="*/ 102969 h 414729"/>
              <a:gd name="connsiteX154" fmla="*/ 76713 w 607695"/>
              <a:gd name="connsiteY154" fmla="*/ 107827 h 414729"/>
              <a:gd name="connsiteX155" fmla="*/ 47117 w 607695"/>
              <a:gd name="connsiteY155" fmla="*/ 111637 h 414729"/>
              <a:gd name="connsiteX156" fmla="*/ 32652 w 607695"/>
              <a:gd name="connsiteY156" fmla="*/ 121162 h 414729"/>
              <a:gd name="connsiteX157" fmla="*/ 24087 w 607695"/>
              <a:gd name="connsiteY157" fmla="*/ 141450 h 414729"/>
              <a:gd name="connsiteX158" fmla="*/ 17711 w 607695"/>
              <a:gd name="connsiteY158" fmla="*/ 180407 h 414729"/>
              <a:gd name="connsiteX159" fmla="*/ 19328 w 607695"/>
              <a:gd name="connsiteY159" fmla="*/ 202410 h 414729"/>
              <a:gd name="connsiteX160" fmla="*/ 29892 w 607695"/>
              <a:gd name="connsiteY160" fmla="*/ 216031 h 414729"/>
              <a:gd name="connsiteX161" fmla="*/ 69100 w 607695"/>
              <a:gd name="connsiteY161" fmla="*/ 235081 h 414729"/>
              <a:gd name="connsiteX162" fmla="*/ 100790 w 607695"/>
              <a:gd name="connsiteY162" fmla="*/ 249464 h 414729"/>
              <a:gd name="connsiteX163" fmla="*/ 491539 w 607695"/>
              <a:gd name="connsiteY163" fmla="*/ 238510 h 414729"/>
              <a:gd name="connsiteX164" fmla="*/ 334622 w 607695"/>
              <a:gd name="connsiteY164" fmla="*/ 19618 h 414729"/>
              <a:gd name="connsiteX165" fmla="*/ 115924 w 607695"/>
              <a:gd name="connsiteY165" fmla="*/ 176674 h 414729"/>
              <a:gd name="connsiteX166" fmla="*/ 272841 w 607695"/>
              <a:gd name="connsiteY166" fmla="*/ 395566 h 414729"/>
              <a:gd name="connsiteX167" fmla="*/ 414740 w 607695"/>
              <a:gd name="connsiteY167" fmla="*/ 362335 h 414729"/>
              <a:gd name="connsiteX168" fmla="*/ 491539 w 607695"/>
              <a:gd name="connsiteY168" fmla="*/ 238415 h 414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607695" h="414729">
                <a:moveTo>
                  <a:pt x="155129" y="62869"/>
                </a:moveTo>
                <a:lnTo>
                  <a:pt x="155129" y="62869"/>
                </a:lnTo>
                <a:lnTo>
                  <a:pt x="154083" y="59249"/>
                </a:lnTo>
                <a:cubicBezTo>
                  <a:pt x="152842" y="53865"/>
                  <a:pt x="153480" y="48218"/>
                  <a:pt x="155891" y="43248"/>
                </a:cubicBezTo>
                <a:cubicBezTo>
                  <a:pt x="158230" y="38270"/>
                  <a:pt x="161841" y="33998"/>
                  <a:pt x="166359" y="30865"/>
                </a:cubicBezTo>
                <a:lnTo>
                  <a:pt x="181014" y="20388"/>
                </a:lnTo>
                <a:cubicBezTo>
                  <a:pt x="185454" y="17111"/>
                  <a:pt x="190668" y="15043"/>
                  <a:pt x="196146" y="14387"/>
                </a:cubicBezTo>
                <a:cubicBezTo>
                  <a:pt x="201588" y="13671"/>
                  <a:pt x="207110" y="14884"/>
                  <a:pt x="211753" y="17816"/>
                </a:cubicBezTo>
                <a:cubicBezTo>
                  <a:pt x="212848" y="18473"/>
                  <a:pt x="213898" y="19205"/>
                  <a:pt x="214893" y="20006"/>
                </a:cubicBezTo>
                <a:lnTo>
                  <a:pt x="214893" y="20006"/>
                </a:lnTo>
                <a:cubicBezTo>
                  <a:pt x="318563" y="-29074"/>
                  <a:pt x="442356" y="15254"/>
                  <a:pt x="491393" y="119016"/>
                </a:cubicBezTo>
                <a:cubicBezTo>
                  <a:pt x="495341" y="127371"/>
                  <a:pt x="498728" y="135979"/>
                  <a:pt x="501531" y="144784"/>
                </a:cubicBezTo>
                <a:cubicBezTo>
                  <a:pt x="512856" y="149928"/>
                  <a:pt x="530937" y="157929"/>
                  <a:pt x="545688" y="164691"/>
                </a:cubicBezTo>
                <a:cubicBezTo>
                  <a:pt x="564055" y="173073"/>
                  <a:pt x="581185" y="181170"/>
                  <a:pt x="586609" y="184408"/>
                </a:cubicBezTo>
                <a:cubicBezTo>
                  <a:pt x="594886" y="189632"/>
                  <a:pt x="601131" y="197529"/>
                  <a:pt x="604310" y="206792"/>
                </a:cubicBezTo>
                <a:cubicBezTo>
                  <a:pt x="607737" y="216603"/>
                  <a:pt x="608589" y="227132"/>
                  <a:pt x="606784" y="237367"/>
                </a:cubicBezTo>
                <a:lnTo>
                  <a:pt x="600313" y="276324"/>
                </a:lnTo>
                <a:cubicBezTo>
                  <a:pt x="598794" y="286583"/>
                  <a:pt x="594628" y="296268"/>
                  <a:pt x="588227" y="304423"/>
                </a:cubicBezTo>
                <a:cubicBezTo>
                  <a:pt x="582279" y="312168"/>
                  <a:pt x="573841" y="317619"/>
                  <a:pt x="564340" y="319854"/>
                </a:cubicBezTo>
                <a:cubicBezTo>
                  <a:pt x="558155" y="321282"/>
                  <a:pt x="539312" y="323378"/>
                  <a:pt x="519232" y="325473"/>
                </a:cubicBezTo>
                <a:cubicBezTo>
                  <a:pt x="503149" y="327092"/>
                  <a:pt x="483450" y="328998"/>
                  <a:pt x="470983" y="330045"/>
                </a:cubicBezTo>
                <a:cubicBezTo>
                  <a:pt x="403179" y="422423"/>
                  <a:pt x="273393" y="442295"/>
                  <a:pt x="181097" y="374431"/>
                </a:cubicBezTo>
                <a:cubicBezTo>
                  <a:pt x="145714" y="348414"/>
                  <a:pt x="119494" y="311828"/>
                  <a:pt x="106214" y="269942"/>
                </a:cubicBezTo>
                <a:lnTo>
                  <a:pt x="62058" y="250131"/>
                </a:lnTo>
                <a:cubicBezTo>
                  <a:pt x="43691" y="241748"/>
                  <a:pt x="26466" y="233652"/>
                  <a:pt x="21137" y="230318"/>
                </a:cubicBezTo>
                <a:cubicBezTo>
                  <a:pt x="12815" y="225164"/>
                  <a:pt x="6528" y="217291"/>
                  <a:pt x="3341" y="208030"/>
                </a:cubicBezTo>
                <a:cubicBezTo>
                  <a:pt x="-47" y="198208"/>
                  <a:pt x="-866" y="187683"/>
                  <a:pt x="962" y="177455"/>
                </a:cubicBezTo>
                <a:lnTo>
                  <a:pt x="7338" y="138498"/>
                </a:lnTo>
                <a:cubicBezTo>
                  <a:pt x="8881" y="128101"/>
                  <a:pt x="13040" y="118268"/>
                  <a:pt x="19424" y="109923"/>
                </a:cubicBezTo>
                <a:cubicBezTo>
                  <a:pt x="25438" y="102206"/>
                  <a:pt x="33894" y="96765"/>
                  <a:pt x="43405" y="94492"/>
                </a:cubicBezTo>
                <a:cubicBezTo>
                  <a:pt x="48068" y="93444"/>
                  <a:pt x="60345" y="91920"/>
                  <a:pt x="75000" y="90396"/>
                </a:cubicBezTo>
                <a:cubicBezTo>
                  <a:pt x="95651" y="88110"/>
                  <a:pt x="121917" y="85634"/>
                  <a:pt x="136667" y="84300"/>
                </a:cubicBezTo>
                <a:cubicBezTo>
                  <a:pt x="142305" y="76727"/>
                  <a:pt x="148475" y="69565"/>
                  <a:pt x="155129" y="62869"/>
                </a:cubicBezTo>
                <a:close/>
                <a:moveTo>
                  <a:pt x="299590" y="215269"/>
                </a:moveTo>
                <a:cubicBezTo>
                  <a:pt x="302486" y="217145"/>
                  <a:pt x="306212" y="217145"/>
                  <a:pt x="309107" y="215269"/>
                </a:cubicBezTo>
                <a:lnTo>
                  <a:pt x="396469" y="152499"/>
                </a:lnTo>
                <a:cubicBezTo>
                  <a:pt x="400267" y="149859"/>
                  <a:pt x="401208" y="144636"/>
                  <a:pt x="398570" y="140833"/>
                </a:cubicBezTo>
                <a:cubicBezTo>
                  <a:pt x="398536" y="140785"/>
                  <a:pt x="398502" y="140736"/>
                  <a:pt x="398467" y="140688"/>
                </a:cubicBezTo>
                <a:cubicBezTo>
                  <a:pt x="395723" y="136866"/>
                  <a:pt x="390413" y="135973"/>
                  <a:pt x="386571" y="138688"/>
                </a:cubicBezTo>
                <a:lnTo>
                  <a:pt x="303111" y="198600"/>
                </a:lnTo>
                <a:lnTo>
                  <a:pt x="242777" y="171264"/>
                </a:lnTo>
                <a:cubicBezTo>
                  <a:pt x="238406" y="169596"/>
                  <a:pt x="233512" y="171791"/>
                  <a:pt x="231846" y="176166"/>
                </a:cubicBezTo>
                <a:cubicBezTo>
                  <a:pt x="230318" y="180179"/>
                  <a:pt x="232029" y="184701"/>
                  <a:pt x="235830" y="186694"/>
                </a:cubicBezTo>
                <a:lnTo>
                  <a:pt x="299876" y="215269"/>
                </a:lnTo>
                <a:close/>
                <a:moveTo>
                  <a:pt x="368109" y="76109"/>
                </a:moveTo>
                <a:lnTo>
                  <a:pt x="373914" y="63250"/>
                </a:lnTo>
                <a:cubicBezTo>
                  <a:pt x="375198" y="61262"/>
                  <a:pt x="374629" y="58609"/>
                  <a:pt x="372643" y="57323"/>
                </a:cubicBezTo>
                <a:cubicBezTo>
                  <a:pt x="370657" y="56038"/>
                  <a:pt x="368006" y="56608"/>
                  <a:pt x="366722" y="58596"/>
                </a:cubicBezTo>
                <a:cubicBezTo>
                  <a:pt x="366496" y="58945"/>
                  <a:pt x="366322" y="59326"/>
                  <a:pt x="366206" y="59726"/>
                </a:cubicBezTo>
                <a:lnTo>
                  <a:pt x="360401" y="72394"/>
                </a:lnTo>
                <a:cubicBezTo>
                  <a:pt x="359740" y="74667"/>
                  <a:pt x="361046" y="77046"/>
                  <a:pt x="363317" y="77707"/>
                </a:cubicBezTo>
                <a:cubicBezTo>
                  <a:pt x="365134" y="78236"/>
                  <a:pt x="367082" y="77509"/>
                  <a:pt x="368109" y="75918"/>
                </a:cubicBezTo>
                <a:close/>
                <a:moveTo>
                  <a:pt x="241539" y="355572"/>
                </a:moveTo>
                <a:lnTo>
                  <a:pt x="247345" y="342809"/>
                </a:lnTo>
                <a:cubicBezTo>
                  <a:pt x="248312" y="340706"/>
                  <a:pt x="247393" y="338217"/>
                  <a:pt x="245292" y="337249"/>
                </a:cubicBezTo>
                <a:cubicBezTo>
                  <a:pt x="245247" y="337228"/>
                  <a:pt x="245202" y="337208"/>
                  <a:pt x="245156" y="337189"/>
                </a:cubicBezTo>
                <a:cubicBezTo>
                  <a:pt x="243114" y="336219"/>
                  <a:pt x="240673" y="337089"/>
                  <a:pt x="239704" y="339133"/>
                </a:cubicBezTo>
                <a:cubicBezTo>
                  <a:pt x="239681" y="339183"/>
                  <a:pt x="239658" y="339234"/>
                  <a:pt x="239636" y="339284"/>
                </a:cubicBezTo>
                <a:lnTo>
                  <a:pt x="233831" y="352143"/>
                </a:lnTo>
                <a:cubicBezTo>
                  <a:pt x="232885" y="354274"/>
                  <a:pt x="233844" y="356769"/>
                  <a:pt x="235972" y="357715"/>
                </a:cubicBezTo>
                <a:cubicBezTo>
                  <a:pt x="238101" y="358662"/>
                  <a:pt x="240593" y="357703"/>
                  <a:pt x="241539" y="355572"/>
                </a:cubicBezTo>
                <a:close/>
                <a:moveTo>
                  <a:pt x="293690" y="61250"/>
                </a:moveTo>
                <a:lnTo>
                  <a:pt x="292263" y="47153"/>
                </a:lnTo>
                <a:cubicBezTo>
                  <a:pt x="292016" y="44851"/>
                  <a:pt x="289953" y="43185"/>
                  <a:pt x="287653" y="43432"/>
                </a:cubicBezTo>
                <a:cubicBezTo>
                  <a:pt x="287635" y="43434"/>
                  <a:pt x="287617" y="43436"/>
                  <a:pt x="287600" y="43438"/>
                </a:cubicBezTo>
                <a:cubicBezTo>
                  <a:pt x="285308" y="43688"/>
                  <a:pt x="283626" y="45709"/>
                  <a:pt x="283793" y="48010"/>
                </a:cubicBezTo>
                <a:lnTo>
                  <a:pt x="285220" y="62012"/>
                </a:lnTo>
                <a:cubicBezTo>
                  <a:pt x="285415" y="64318"/>
                  <a:pt x="287440" y="66030"/>
                  <a:pt x="289745" y="65836"/>
                </a:cubicBezTo>
                <a:cubicBezTo>
                  <a:pt x="289791" y="65832"/>
                  <a:pt x="289837" y="65827"/>
                  <a:pt x="289883" y="65822"/>
                </a:cubicBezTo>
                <a:cubicBezTo>
                  <a:pt x="292175" y="65572"/>
                  <a:pt x="293857" y="63551"/>
                  <a:pt x="293690" y="61250"/>
                </a:cubicBezTo>
                <a:close/>
                <a:moveTo>
                  <a:pt x="323858" y="366907"/>
                </a:moveTo>
                <a:lnTo>
                  <a:pt x="322430" y="352905"/>
                </a:lnTo>
                <a:cubicBezTo>
                  <a:pt x="322180" y="350612"/>
                  <a:pt x="320161" y="348928"/>
                  <a:pt x="317862" y="349095"/>
                </a:cubicBezTo>
                <a:cubicBezTo>
                  <a:pt x="315530" y="349346"/>
                  <a:pt x="313834" y="351426"/>
                  <a:pt x="314055" y="353763"/>
                </a:cubicBezTo>
                <a:lnTo>
                  <a:pt x="315483" y="367764"/>
                </a:lnTo>
                <a:cubicBezTo>
                  <a:pt x="315625" y="370022"/>
                  <a:pt x="317568" y="371737"/>
                  <a:pt x="319824" y="371595"/>
                </a:cubicBezTo>
                <a:cubicBezTo>
                  <a:pt x="319900" y="371590"/>
                  <a:pt x="319975" y="371583"/>
                  <a:pt x="320051" y="371574"/>
                </a:cubicBezTo>
                <a:cubicBezTo>
                  <a:pt x="322355" y="371380"/>
                  <a:pt x="324066" y="369352"/>
                  <a:pt x="323872" y="367046"/>
                </a:cubicBezTo>
                <a:cubicBezTo>
                  <a:pt x="323868" y="367000"/>
                  <a:pt x="323863" y="366953"/>
                  <a:pt x="323858" y="366907"/>
                </a:cubicBezTo>
                <a:close/>
                <a:moveTo>
                  <a:pt x="221935" y="85920"/>
                </a:moveTo>
                <a:lnTo>
                  <a:pt x="213751" y="74489"/>
                </a:lnTo>
                <a:cubicBezTo>
                  <a:pt x="212385" y="72596"/>
                  <a:pt x="209743" y="72169"/>
                  <a:pt x="207851" y="73537"/>
                </a:cubicBezTo>
                <a:cubicBezTo>
                  <a:pt x="205959" y="74905"/>
                  <a:pt x="205533" y="77549"/>
                  <a:pt x="206899" y="79442"/>
                </a:cubicBezTo>
                <a:lnTo>
                  <a:pt x="215084" y="90873"/>
                </a:lnTo>
                <a:cubicBezTo>
                  <a:pt x="216467" y="92738"/>
                  <a:pt x="219084" y="93161"/>
                  <a:pt x="220984" y="91825"/>
                </a:cubicBezTo>
                <a:cubicBezTo>
                  <a:pt x="222871" y="90487"/>
                  <a:pt x="223318" y="87872"/>
                  <a:pt x="221981" y="85983"/>
                </a:cubicBezTo>
                <a:cubicBezTo>
                  <a:pt x="221966" y="85961"/>
                  <a:pt x="221951" y="85941"/>
                  <a:pt x="221935" y="85920"/>
                </a:cubicBezTo>
                <a:close/>
                <a:moveTo>
                  <a:pt x="400846" y="335570"/>
                </a:moveTo>
                <a:lnTo>
                  <a:pt x="392662" y="324140"/>
                </a:lnTo>
                <a:cubicBezTo>
                  <a:pt x="391325" y="322251"/>
                  <a:pt x="388712" y="321804"/>
                  <a:pt x="386825" y="323141"/>
                </a:cubicBezTo>
                <a:cubicBezTo>
                  <a:pt x="386804" y="323157"/>
                  <a:pt x="386783" y="323172"/>
                  <a:pt x="386762" y="323187"/>
                </a:cubicBezTo>
                <a:cubicBezTo>
                  <a:pt x="384866" y="324543"/>
                  <a:pt x="384401" y="327167"/>
                  <a:pt x="385715" y="329093"/>
                </a:cubicBezTo>
                <a:lnTo>
                  <a:pt x="393994" y="340523"/>
                </a:lnTo>
                <a:cubicBezTo>
                  <a:pt x="395331" y="342412"/>
                  <a:pt x="397944" y="342859"/>
                  <a:pt x="399831" y="341521"/>
                </a:cubicBezTo>
                <a:cubicBezTo>
                  <a:pt x="399853" y="341506"/>
                  <a:pt x="399874" y="341491"/>
                  <a:pt x="399895" y="341475"/>
                </a:cubicBezTo>
                <a:cubicBezTo>
                  <a:pt x="401759" y="340090"/>
                  <a:pt x="402181" y="337471"/>
                  <a:pt x="400846" y="335570"/>
                </a:cubicBezTo>
                <a:close/>
                <a:moveTo>
                  <a:pt x="172449" y="143165"/>
                </a:moveTo>
                <a:lnTo>
                  <a:pt x="159602" y="137355"/>
                </a:lnTo>
                <a:cubicBezTo>
                  <a:pt x="157473" y="136408"/>
                  <a:pt x="154978" y="137339"/>
                  <a:pt x="153987" y="139450"/>
                </a:cubicBezTo>
                <a:cubicBezTo>
                  <a:pt x="153020" y="141553"/>
                  <a:pt x="153939" y="144042"/>
                  <a:pt x="156040" y="145010"/>
                </a:cubicBezTo>
                <a:cubicBezTo>
                  <a:pt x="156085" y="145031"/>
                  <a:pt x="156130" y="145051"/>
                  <a:pt x="156176" y="145070"/>
                </a:cubicBezTo>
                <a:lnTo>
                  <a:pt x="169023" y="150880"/>
                </a:lnTo>
                <a:cubicBezTo>
                  <a:pt x="171126" y="151819"/>
                  <a:pt x="173592" y="150883"/>
                  <a:pt x="174543" y="148784"/>
                </a:cubicBezTo>
                <a:cubicBezTo>
                  <a:pt x="175489" y="146653"/>
                  <a:pt x="174559" y="144156"/>
                  <a:pt x="172449" y="143165"/>
                </a:cubicBezTo>
                <a:close/>
                <a:moveTo>
                  <a:pt x="452140" y="269847"/>
                </a:moveTo>
                <a:lnTo>
                  <a:pt x="439293" y="264037"/>
                </a:lnTo>
                <a:cubicBezTo>
                  <a:pt x="437022" y="263376"/>
                  <a:pt x="434645" y="264682"/>
                  <a:pt x="433985" y="266955"/>
                </a:cubicBezTo>
                <a:cubicBezTo>
                  <a:pt x="433456" y="268774"/>
                  <a:pt x="434183" y="270724"/>
                  <a:pt x="435772" y="271752"/>
                </a:cubicBezTo>
                <a:lnTo>
                  <a:pt x="448619" y="277563"/>
                </a:lnTo>
                <a:cubicBezTo>
                  <a:pt x="450890" y="278224"/>
                  <a:pt x="453267" y="276917"/>
                  <a:pt x="453927" y="274644"/>
                </a:cubicBezTo>
                <a:cubicBezTo>
                  <a:pt x="454456" y="272826"/>
                  <a:pt x="453729" y="270875"/>
                  <a:pt x="452140" y="269847"/>
                </a:cubicBezTo>
                <a:close/>
                <a:moveTo>
                  <a:pt x="157984" y="217650"/>
                </a:moveTo>
                <a:lnTo>
                  <a:pt x="143995" y="219079"/>
                </a:lnTo>
                <a:cubicBezTo>
                  <a:pt x="141691" y="219273"/>
                  <a:pt x="139980" y="221301"/>
                  <a:pt x="140174" y="223607"/>
                </a:cubicBezTo>
                <a:cubicBezTo>
                  <a:pt x="140178" y="223654"/>
                  <a:pt x="140183" y="223700"/>
                  <a:pt x="140188" y="223746"/>
                </a:cubicBezTo>
                <a:cubicBezTo>
                  <a:pt x="140438" y="226040"/>
                  <a:pt x="142457" y="227723"/>
                  <a:pt x="144756" y="227556"/>
                </a:cubicBezTo>
                <a:lnTo>
                  <a:pt x="158841" y="226128"/>
                </a:lnTo>
                <a:cubicBezTo>
                  <a:pt x="161172" y="225877"/>
                  <a:pt x="162869" y="223797"/>
                  <a:pt x="162647" y="221460"/>
                </a:cubicBezTo>
                <a:cubicBezTo>
                  <a:pt x="162350" y="219153"/>
                  <a:pt x="160303" y="217480"/>
                  <a:pt x="157984" y="217651"/>
                </a:cubicBezTo>
                <a:close/>
                <a:moveTo>
                  <a:pt x="463465" y="187456"/>
                </a:moveTo>
                <a:lnTo>
                  <a:pt x="449476" y="188885"/>
                </a:lnTo>
                <a:cubicBezTo>
                  <a:pt x="447163" y="189121"/>
                  <a:pt x="445480" y="191190"/>
                  <a:pt x="445717" y="193504"/>
                </a:cubicBezTo>
                <a:cubicBezTo>
                  <a:pt x="445953" y="195819"/>
                  <a:pt x="448020" y="197504"/>
                  <a:pt x="450332" y="197267"/>
                </a:cubicBezTo>
                <a:lnTo>
                  <a:pt x="464321" y="195838"/>
                </a:lnTo>
                <a:cubicBezTo>
                  <a:pt x="466613" y="195588"/>
                  <a:pt x="468295" y="193567"/>
                  <a:pt x="468128" y="191266"/>
                </a:cubicBezTo>
                <a:cubicBezTo>
                  <a:pt x="467878" y="188932"/>
                  <a:pt x="465799" y="187234"/>
                  <a:pt x="463465" y="187456"/>
                </a:cubicBezTo>
                <a:close/>
                <a:moveTo>
                  <a:pt x="182347" y="289469"/>
                </a:moveTo>
                <a:lnTo>
                  <a:pt x="170927" y="297660"/>
                </a:lnTo>
                <a:cubicBezTo>
                  <a:pt x="169035" y="299028"/>
                  <a:pt x="168609" y="301672"/>
                  <a:pt x="169975" y="303566"/>
                </a:cubicBezTo>
                <a:cubicBezTo>
                  <a:pt x="171342" y="305459"/>
                  <a:pt x="173983" y="305886"/>
                  <a:pt x="175875" y="304518"/>
                </a:cubicBezTo>
                <a:lnTo>
                  <a:pt x="187295" y="296327"/>
                </a:lnTo>
                <a:cubicBezTo>
                  <a:pt x="189187" y="294959"/>
                  <a:pt x="189613" y="292315"/>
                  <a:pt x="188247" y="290421"/>
                </a:cubicBezTo>
                <a:cubicBezTo>
                  <a:pt x="186880" y="288528"/>
                  <a:pt x="184239" y="288101"/>
                  <a:pt x="182347" y="289469"/>
                </a:cubicBezTo>
                <a:close/>
                <a:moveTo>
                  <a:pt x="431775" y="110494"/>
                </a:moveTo>
                <a:lnTo>
                  <a:pt x="420355" y="118685"/>
                </a:lnTo>
                <a:cubicBezTo>
                  <a:pt x="418562" y="120229"/>
                  <a:pt x="418357" y="122935"/>
                  <a:pt x="419899" y="124730"/>
                </a:cubicBezTo>
                <a:cubicBezTo>
                  <a:pt x="421246" y="126298"/>
                  <a:pt x="423519" y="126680"/>
                  <a:pt x="425304" y="125638"/>
                </a:cubicBezTo>
                <a:lnTo>
                  <a:pt x="436819" y="117352"/>
                </a:lnTo>
                <a:cubicBezTo>
                  <a:pt x="438683" y="115967"/>
                  <a:pt x="439105" y="113348"/>
                  <a:pt x="437770" y="111447"/>
                </a:cubicBezTo>
                <a:cubicBezTo>
                  <a:pt x="436352" y="109568"/>
                  <a:pt x="433705" y="109148"/>
                  <a:pt x="431775" y="110494"/>
                </a:cubicBezTo>
                <a:close/>
                <a:moveTo>
                  <a:pt x="506956" y="166025"/>
                </a:moveTo>
                <a:cubicBezTo>
                  <a:pt x="511960" y="190818"/>
                  <a:pt x="512412" y="216317"/>
                  <a:pt x="508288" y="241272"/>
                </a:cubicBezTo>
                <a:cubicBezTo>
                  <a:pt x="504265" y="266262"/>
                  <a:pt x="495649" y="290290"/>
                  <a:pt x="482879" y="312138"/>
                </a:cubicBezTo>
                <a:lnTo>
                  <a:pt x="517424" y="308709"/>
                </a:lnTo>
                <a:cubicBezTo>
                  <a:pt x="537123" y="306709"/>
                  <a:pt x="555490" y="304709"/>
                  <a:pt x="560629" y="303566"/>
                </a:cubicBezTo>
                <a:cubicBezTo>
                  <a:pt x="566388" y="302118"/>
                  <a:pt x="571486" y="298761"/>
                  <a:pt x="575094" y="294041"/>
                </a:cubicBezTo>
                <a:cubicBezTo>
                  <a:pt x="579643" y="288137"/>
                  <a:pt x="582564" y="281141"/>
                  <a:pt x="583564" y="273752"/>
                </a:cubicBezTo>
                <a:lnTo>
                  <a:pt x="589845" y="234319"/>
                </a:lnTo>
                <a:cubicBezTo>
                  <a:pt x="591203" y="226999"/>
                  <a:pt x="590645" y="219452"/>
                  <a:pt x="588227" y="212412"/>
                </a:cubicBezTo>
                <a:cubicBezTo>
                  <a:pt x="586335" y="206787"/>
                  <a:pt x="582616" y="201959"/>
                  <a:pt x="577663" y="198696"/>
                </a:cubicBezTo>
                <a:cubicBezTo>
                  <a:pt x="573000" y="195933"/>
                  <a:pt x="556346" y="188123"/>
                  <a:pt x="538360" y="179646"/>
                </a:cubicBezTo>
                <a:lnTo>
                  <a:pt x="506765" y="165358"/>
                </a:lnTo>
                <a:close/>
                <a:moveTo>
                  <a:pt x="100790" y="249178"/>
                </a:moveTo>
                <a:cubicBezTo>
                  <a:pt x="90586" y="199137"/>
                  <a:pt x="99157" y="147086"/>
                  <a:pt x="124867" y="102969"/>
                </a:cubicBezTo>
                <a:cubicBezTo>
                  <a:pt x="110592" y="104303"/>
                  <a:pt x="92415" y="106113"/>
                  <a:pt x="76713" y="107827"/>
                </a:cubicBezTo>
                <a:cubicBezTo>
                  <a:pt x="62724" y="109351"/>
                  <a:pt x="51114" y="110780"/>
                  <a:pt x="47117" y="111637"/>
                </a:cubicBezTo>
                <a:cubicBezTo>
                  <a:pt x="41352" y="113070"/>
                  <a:pt x="36249" y="116431"/>
                  <a:pt x="32652" y="121162"/>
                </a:cubicBezTo>
                <a:cubicBezTo>
                  <a:pt x="28125" y="127089"/>
                  <a:pt x="25177" y="134070"/>
                  <a:pt x="24087" y="141450"/>
                </a:cubicBezTo>
                <a:lnTo>
                  <a:pt x="17711" y="180407"/>
                </a:lnTo>
                <a:cubicBezTo>
                  <a:pt x="16353" y="187759"/>
                  <a:pt x="16910" y="195337"/>
                  <a:pt x="19328" y="202410"/>
                </a:cubicBezTo>
                <a:cubicBezTo>
                  <a:pt x="21157" y="208043"/>
                  <a:pt x="24893" y="212860"/>
                  <a:pt x="29892" y="216031"/>
                </a:cubicBezTo>
                <a:cubicBezTo>
                  <a:pt x="34555" y="218793"/>
                  <a:pt x="51114" y="226604"/>
                  <a:pt x="69100" y="235081"/>
                </a:cubicBezTo>
                <a:lnTo>
                  <a:pt x="100790" y="249464"/>
                </a:lnTo>
                <a:close/>
                <a:moveTo>
                  <a:pt x="491539" y="238510"/>
                </a:moveTo>
                <a:cubicBezTo>
                  <a:pt x="508599" y="134695"/>
                  <a:pt x="438345" y="36693"/>
                  <a:pt x="334622" y="19618"/>
                </a:cubicBezTo>
                <a:cubicBezTo>
                  <a:pt x="230899" y="2542"/>
                  <a:pt x="132985" y="72859"/>
                  <a:pt x="115924" y="176674"/>
                </a:cubicBezTo>
                <a:cubicBezTo>
                  <a:pt x="98864" y="280490"/>
                  <a:pt x="169118" y="378491"/>
                  <a:pt x="272841" y="395566"/>
                </a:cubicBezTo>
                <a:cubicBezTo>
                  <a:pt x="322673" y="403770"/>
                  <a:pt x="373719" y="391815"/>
                  <a:pt x="414740" y="362335"/>
                </a:cubicBezTo>
                <a:cubicBezTo>
                  <a:pt x="455802" y="332909"/>
                  <a:pt x="483444" y="288308"/>
                  <a:pt x="491539" y="238415"/>
                </a:cubicBezTo>
                <a:close/>
              </a:path>
            </a:pathLst>
          </a:custGeom>
          <a:solidFill>
            <a:schemeClr val="accent2"/>
          </a:solidFill>
          <a:ln w="9512" cap="flat">
            <a:noFill/>
            <a:prstDash val="solid"/>
            <a:miter/>
          </a:ln>
        </p:spPr>
        <p:txBody>
          <a:bodyPr rtlCol="0" anchor="ctr"/>
          <a:lstStyle/>
          <a:p>
            <a:endParaRPr lang="en-US"/>
          </a:p>
        </p:txBody>
      </p:sp>
      <p:sp>
        <p:nvSpPr>
          <p:cNvPr id="47" name="Forma libre 46">
            <a:extLst>
              <a:ext uri="{FF2B5EF4-FFF2-40B4-BE49-F238E27FC236}">
                <a16:creationId xmlns:a16="http://schemas.microsoft.com/office/drawing/2014/main" id="{650F4675-785E-B647-B45A-B6BCFECD8779}"/>
              </a:ext>
            </a:extLst>
          </p:cNvPr>
          <p:cNvSpPr/>
          <p:nvPr/>
        </p:nvSpPr>
        <p:spPr>
          <a:xfrm>
            <a:off x="2507039" y="5337607"/>
            <a:ext cx="313092" cy="313354"/>
          </a:xfrm>
          <a:custGeom>
            <a:avLst/>
            <a:gdLst>
              <a:gd name="connsiteX0" fmla="*/ 91667 w 183309"/>
              <a:gd name="connsiteY0" fmla="*/ 0 h 183462"/>
              <a:gd name="connsiteX1" fmla="*/ 156474 w 183309"/>
              <a:gd name="connsiteY1" fmla="*/ 26861 h 183462"/>
              <a:gd name="connsiteX2" fmla="*/ 156474 w 183309"/>
              <a:gd name="connsiteY2" fmla="*/ 26861 h 183462"/>
              <a:gd name="connsiteX3" fmla="*/ 156485 w 183309"/>
              <a:gd name="connsiteY3" fmla="*/ 156580 h 183462"/>
              <a:gd name="connsiteX4" fmla="*/ 156474 w 183309"/>
              <a:gd name="connsiteY4" fmla="*/ 156591 h 183462"/>
              <a:gd name="connsiteX5" fmla="*/ 156474 w 183309"/>
              <a:gd name="connsiteY5" fmla="*/ 156591 h 183462"/>
              <a:gd name="connsiteX6" fmla="*/ 26870 w 183309"/>
              <a:gd name="connsiteY6" fmla="*/ 156602 h 183462"/>
              <a:gd name="connsiteX7" fmla="*/ 26859 w 183309"/>
              <a:gd name="connsiteY7" fmla="*/ 156591 h 183462"/>
              <a:gd name="connsiteX8" fmla="*/ 26859 w 183309"/>
              <a:gd name="connsiteY8" fmla="*/ 156591 h 183462"/>
              <a:gd name="connsiteX9" fmla="*/ 26849 w 183309"/>
              <a:gd name="connsiteY9" fmla="*/ 26871 h 183462"/>
              <a:gd name="connsiteX10" fmla="*/ 26859 w 183309"/>
              <a:gd name="connsiteY10" fmla="*/ 26861 h 183462"/>
              <a:gd name="connsiteX11" fmla="*/ 26859 w 183309"/>
              <a:gd name="connsiteY11" fmla="*/ 26861 h 183462"/>
              <a:gd name="connsiteX12" fmla="*/ 91667 w 183309"/>
              <a:gd name="connsiteY12" fmla="*/ 0 h 183462"/>
              <a:gd name="connsiteX13" fmla="*/ 144484 w 183309"/>
              <a:gd name="connsiteY13" fmla="*/ 38862 h 183462"/>
              <a:gd name="connsiteX14" fmla="*/ 38700 w 183309"/>
              <a:gd name="connsiteY14" fmla="*/ 38822 h 183462"/>
              <a:gd name="connsiteX15" fmla="*/ 38660 w 183309"/>
              <a:gd name="connsiteY15" fmla="*/ 144699 h 183462"/>
              <a:gd name="connsiteX16" fmla="*/ 144443 w 183309"/>
              <a:gd name="connsiteY16" fmla="*/ 144739 h 183462"/>
              <a:gd name="connsiteX17" fmla="*/ 166372 w 183309"/>
              <a:gd name="connsiteY17" fmla="*/ 91726 h 183462"/>
              <a:gd name="connsiteX18" fmla="*/ 144484 w 183309"/>
              <a:gd name="connsiteY18" fmla="*/ 38862 h 18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3309" h="183462">
                <a:moveTo>
                  <a:pt x="91667" y="0"/>
                </a:moveTo>
                <a:cubicBezTo>
                  <a:pt x="115978" y="-24"/>
                  <a:pt x="139297" y="9642"/>
                  <a:pt x="156474" y="26861"/>
                </a:cubicBezTo>
                <a:lnTo>
                  <a:pt x="156474" y="26861"/>
                </a:lnTo>
                <a:cubicBezTo>
                  <a:pt x="192267" y="62679"/>
                  <a:pt x="192271" y="120756"/>
                  <a:pt x="156485" y="156580"/>
                </a:cubicBezTo>
                <a:cubicBezTo>
                  <a:pt x="156482" y="156584"/>
                  <a:pt x="156478" y="156588"/>
                  <a:pt x="156474" y="156591"/>
                </a:cubicBezTo>
                <a:lnTo>
                  <a:pt x="156474" y="156591"/>
                </a:lnTo>
                <a:cubicBezTo>
                  <a:pt x="120688" y="192415"/>
                  <a:pt x="62662" y="192420"/>
                  <a:pt x="26870" y="156602"/>
                </a:cubicBezTo>
                <a:cubicBezTo>
                  <a:pt x="26866" y="156598"/>
                  <a:pt x="26863" y="156595"/>
                  <a:pt x="26859" y="156591"/>
                </a:cubicBezTo>
                <a:lnTo>
                  <a:pt x="26859" y="156591"/>
                </a:lnTo>
                <a:cubicBezTo>
                  <a:pt x="-8933" y="120773"/>
                  <a:pt x="-8938" y="62695"/>
                  <a:pt x="26849" y="26871"/>
                </a:cubicBezTo>
                <a:cubicBezTo>
                  <a:pt x="26852" y="26868"/>
                  <a:pt x="26856" y="26864"/>
                  <a:pt x="26859" y="26861"/>
                </a:cubicBezTo>
                <a:lnTo>
                  <a:pt x="26859" y="26861"/>
                </a:lnTo>
                <a:cubicBezTo>
                  <a:pt x="44036" y="9642"/>
                  <a:pt x="67356" y="-24"/>
                  <a:pt x="91667" y="0"/>
                </a:cubicBezTo>
                <a:close/>
                <a:moveTo>
                  <a:pt x="144484" y="38862"/>
                </a:moveTo>
                <a:cubicBezTo>
                  <a:pt x="115284" y="9614"/>
                  <a:pt x="67923" y="9595"/>
                  <a:pt x="38700" y="38822"/>
                </a:cubicBezTo>
                <a:cubicBezTo>
                  <a:pt x="9478" y="68047"/>
                  <a:pt x="9460" y="115450"/>
                  <a:pt x="38660" y="144699"/>
                </a:cubicBezTo>
                <a:cubicBezTo>
                  <a:pt x="67860" y="173947"/>
                  <a:pt x="115220" y="173966"/>
                  <a:pt x="144443" y="144739"/>
                </a:cubicBezTo>
                <a:cubicBezTo>
                  <a:pt x="158496" y="130684"/>
                  <a:pt x="166386" y="111611"/>
                  <a:pt x="166372" y="91726"/>
                </a:cubicBezTo>
                <a:cubicBezTo>
                  <a:pt x="166410" y="71889"/>
                  <a:pt x="158530" y="52858"/>
                  <a:pt x="144484" y="38862"/>
                </a:cubicBezTo>
                <a:close/>
              </a:path>
            </a:pathLst>
          </a:custGeom>
          <a:solidFill>
            <a:schemeClr val="accent2"/>
          </a:solidFill>
          <a:ln w="9512" cap="flat">
            <a:noFill/>
            <a:prstDash val="solid"/>
            <a:miter/>
          </a:ln>
        </p:spPr>
        <p:txBody>
          <a:bodyPr rtlCol="0" anchor="ctr"/>
          <a:lstStyle/>
          <a:p>
            <a:endParaRPr lang="en-US"/>
          </a:p>
        </p:txBody>
      </p:sp>
      <p:sp>
        <p:nvSpPr>
          <p:cNvPr id="49" name="Forma libre 48">
            <a:extLst>
              <a:ext uri="{FF2B5EF4-FFF2-40B4-BE49-F238E27FC236}">
                <a16:creationId xmlns:a16="http://schemas.microsoft.com/office/drawing/2014/main" id="{5A5287CD-0AFF-8545-85BB-E167AD169FCE}"/>
              </a:ext>
            </a:extLst>
          </p:cNvPr>
          <p:cNvSpPr/>
          <p:nvPr/>
        </p:nvSpPr>
        <p:spPr>
          <a:xfrm>
            <a:off x="3963423" y="5520954"/>
            <a:ext cx="101281" cy="292837"/>
          </a:xfrm>
          <a:custGeom>
            <a:avLst/>
            <a:gdLst>
              <a:gd name="connsiteX0" fmla="*/ 59025 w 59298"/>
              <a:gd name="connsiteY0" fmla="*/ 171450 h 171450"/>
              <a:gd name="connsiteX1" fmla="*/ 26859 w 59298"/>
              <a:gd name="connsiteY1" fmla="*/ 150590 h 171450"/>
              <a:gd name="connsiteX2" fmla="*/ 26859 w 59298"/>
              <a:gd name="connsiteY2" fmla="*/ 150591 h 171450"/>
              <a:gd name="connsiteX3" fmla="*/ 26849 w 59298"/>
              <a:gd name="connsiteY3" fmla="*/ 20871 h 171450"/>
              <a:gd name="connsiteX4" fmla="*/ 26859 w 59298"/>
              <a:gd name="connsiteY4" fmla="*/ 20860 h 171450"/>
              <a:gd name="connsiteX5" fmla="*/ 26859 w 59298"/>
              <a:gd name="connsiteY5" fmla="*/ 20860 h 171450"/>
              <a:gd name="connsiteX6" fmla="*/ 59025 w 59298"/>
              <a:gd name="connsiteY6" fmla="*/ 0 h 171450"/>
              <a:gd name="connsiteX7" fmla="*/ 59025 w 59298"/>
              <a:gd name="connsiteY7" fmla="*/ 18479 h 171450"/>
              <a:gd name="connsiteX8" fmla="*/ 39136 w 59298"/>
              <a:gd name="connsiteY8" fmla="*/ 32766 h 171450"/>
              <a:gd name="connsiteX9" fmla="*/ 39136 w 59298"/>
              <a:gd name="connsiteY9" fmla="*/ 138589 h 171450"/>
              <a:gd name="connsiteX10" fmla="*/ 59311 w 59298"/>
              <a:gd name="connsiteY10" fmla="*/ 152971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298" h="171450">
                <a:moveTo>
                  <a:pt x="59025" y="171450"/>
                </a:moveTo>
                <a:cubicBezTo>
                  <a:pt x="46959" y="166833"/>
                  <a:pt x="36000" y="159726"/>
                  <a:pt x="26859" y="150590"/>
                </a:cubicBezTo>
                <a:lnTo>
                  <a:pt x="26859" y="150591"/>
                </a:lnTo>
                <a:cubicBezTo>
                  <a:pt x="-8933" y="114772"/>
                  <a:pt x="-8938" y="56695"/>
                  <a:pt x="26849" y="20871"/>
                </a:cubicBezTo>
                <a:cubicBezTo>
                  <a:pt x="26852" y="20867"/>
                  <a:pt x="26856" y="20864"/>
                  <a:pt x="26859" y="20860"/>
                </a:cubicBezTo>
                <a:lnTo>
                  <a:pt x="26859" y="20860"/>
                </a:lnTo>
                <a:cubicBezTo>
                  <a:pt x="36000" y="11724"/>
                  <a:pt x="46959" y="4617"/>
                  <a:pt x="59025" y="0"/>
                </a:cubicBezTo>
                <a:lnTo>
                  <a:pt x="59025" y="18479"/>
                </a:lnTo>
                <a:cubicBezTo>
                  <a:pt x="51669" y="22136"/>
                  <a:pt x="44952" y="26961"/>
                  <a:pt x="39136" y="32766"/>
                </a:cubicBezTo>
                <a:cubicBezTo>
                  <a:pt x="9961" y="61997"/>
                  <a:pt x="9961" y="109358"/>
                  <a:pt x="39136" y="138589"/>
                </a:cubicBezTo>
                <a:cubicBezTo>
                  <a:pt x="45031" y="144453"/>
                  <a:pt x="51846" y="149312"/>
                  <a:pt x="59311" y="152971"/>
                </a:cubicBezTo>
                <a:close/>
              </a:path>
            </a:pathLst>
          </a:custGeom>
          <a:solidFill>
            <a:schemeClr val="accent2"/>
          </a:solidFill>
          <a:ln w="9512" cap="flat">
            <a:noFill/>
            <a:prstDash val="solid"/>
            <a:miter/>
          </a:ln>
        </p:spPr>
        <p:txBody>
          <a:bodyPr rtlCol="0" anchor="ctr"/>
          <a:lstStyle/>
          <a:p>
            <a:endParaRPr lang="en-US"/>
          </a:p>
        </p:txBody>
      </p:sp>
      <p:sp>
        <p:nvSpPr>
          <p:cNvPr id="50" name="Forma libre 49">
            <a:extLst>
              <a:ext uri="{FF2B5EF4-FFF2-40B4-BE49-F238E27FC236}">
                <a16:creationId xmlns:a16="http://schemas.microsoft.com/office/drawing/2014/main" id="{47ED66B0-307C-354D-8C85-900CCBEC7E11}"/>
              </a:ext>
            </a:extLst>
          </p:cNvPr>
          <p:cNvSpPr/>
          <p:nvPr/>
        </p:nvSpPr>
        <p:spPr>
          <a:xfrm>
            <a:off x="651" y="5510542"/>
            <a:ext cx="212279" cy="313661"/>
          </a:xfrm>
          <a:custGeom>
            <a:avLst/>
            <a:gdLst>
              <a:gd name="connsiteX0" fmla="*/ 32654 w 124285"/>
              <a:gd name="connsiteY0" fmla="*/ 0 h 183642"/>
              <a:gd name="connsiteX1" fmla="*/ 97461 w 124285"/>
              <a:gd name="connsiteY1" fmla="*/ 26861 h 183642"/>
              <a:gd name="connsiteX2" fmla="*/ 97461 w 124285"/>
              <a:gd name="connsiteY2" fmla="*/ 26861 h 183642"/>
              <a:gd name="connsiteX3" fmla="*/ 124298 w 124285"/>
              <a:gd name="connsiteY3" fmla="*/ 91726 h 183642"/>
              <a:gd name="connsiteX4" fmla="*/ 97461 w 124285"/>
              <a:gd name="connsiteY4" fmla="*/ 156591 h 183642"/>
              <a:gd name="connsiteX5" fmla="*/ 97461 w 124285"/>
              <a:gd name="connsiteY5" fmla="*/ 156591 h 183642"/>
              <a:gd name="connsiteX6" fmla="*/ 32654 w 124285"/>
              <a:gd name="connsiteY6" fmla="*/ 183642 h 183642"/>
              <a:gd name="connsiteX7" fmla="*/ 12 w 124285"/>
              <a:gd name="connsiteY7" fmla="*/ 177641 h 183642"/>
              <a:gd name="connsiteX8" fmla="*/ 12 w 124285"/>
              <a:gd name="connsiteY8" fmla="*/ 159163 h 183642"/>
              <a:gd name="connsiteX9" fmla="*/ 32654 w 124285"/>
              <a:gd name="connsiteY9" fmla="*/ 166592 h 183642"/>
              <a:gd name="connsiteX10" fmla="*/ 85470 w 124285"/>
              <a:gd name="connsiteY10" fmla="*/ 144780 h 183642"/>
              <a:gd name="connsiteX11" fmla="*/ 107358 w 124285"/>
              <a:gd name="connsiteY11" fmla="*/ 91821 h 183642"/>
              <a:gd name="connsiteX12" fmla="*/ 85470 w 124285"/>
              <a:gd name="connsiteY12" fmla="*/ 38958 h 183642"/>
              <a:gd name="connsiteX13" fmla="*/ 32654 w 124285"/>
              <a:gd name="connsiteY13" fmla="*/ 17145 h 183642"/>
              <a:gd name="connsiteX14" fmla="*/ 12 w 124285"/>
              <a:gd name="connsiteY14" fmla="*/ 24575 h 183642"/>
              <a:gd name="connsiteX15" fmla="*/ 12 w 124285"/>
              <a:gd name="connsiteY15" fmla="*/ 6096 h 183642"/>
              <a:gd name="connsiteX16" fmla="*/ 32654 w 124285"/>
              <a:gd name="connsiteY16" fmla="*/ 0 h 1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4285" h="183642">
                <a:moveTo>
                  <a:pt x="32654" y="0"/>
                </a:moveTo>
                <a:cubicBezTo>
                  <a:pt x="56962" y="-13"/>
                  <a:pt x="80278" y="9651"/>
                  <a:pt x="97461" y="26861"/>
                </a:cubicBezTo>
                <a:lnTo>
                  <a:pt x="97461" y="26861"/>
                </a:lnTo>
                <a:cubicBezTo>
                  <a:pt x="114638" y="44071"/>
                  <a:pt x="124290" y="67400"/>
                  <a:pt x="124298" y="91726"/>
                </a:cubicBezTo>
                <a:cubicBezTo>
                  <a:pt x="124322" y="116059"/>
                  <a:pt x="114665" y="139399"/>
                  <a:pt x="97461" y="156591"/>
                </a:cubicBezTo>
                <a:lnTo>
                  <a:pt x="97461" y="156591"/>
                </a:lnTo>
                <a:cubicBezTo>
                  <a:pt x="80310" y="173871"/>
                  <a:pt x="56990" y="183605"/>
                  <a:pt x="32654" y="183642"/>
                </a:cubicBezTo>
                <a:cubicBezTo>
                  <a:pt x="21496" y="183675"/>
                  <a:pt x="10429" y="181641"/>
                  <a:pt x="12" y="177641"/>
                </a:cubicBezTo>
                <a:lnTo>
                  <a:pt x="12" y="159163"/>
                </a:lnTo>
                <a:cubicBezTo>
                  <a:pt x="10191" y="164079"/>
                  <a:pt x="21352" y="166619"/>
                  <a:pt x="32654" y="166592"/>
                </a:cubicBezTo>
                <a:cubicBezTo>
                  <a:pt x="52460" y="166656"/>
                  <a:pt x="71472" y="158804"/>
                  <a:pt x="85470" y="144780"/>
                </a:cubicBezTo>
                <a:cubicBezTo>
                  <a:pt x="99505" y="130738"/>
                  <a:pt x="107380" y="111683"/>
                  <a:pt x="107358" y="91821"/>
                </a:cubicBezTo>
                <a:cubicBezTo>
                  <a:pt x="107365" y="71990"/>
                  <a:pt x="99490" y="52971"/>
                  <a:pt x="85470" y="38958"/>
                </a:cubicBezTo>
                <a:cubicBezTo>
                  <a:pt x="71472" y="24934"/>
                  <a:pt x="52460" y="17082"/>
                  <a:pt x="32654" y="17145"/>
                </a:cubicBezTo>
                <a:cubicBezTo>
                  <a:pt x="21352" y="17118"/>
                  <a:pt x="10191" y="19659"/>
                  <a:pt x="12" y="24575"/>
                </a:cubicBezTo>
                <a:lnTo>
                  <a:pt x="12" y="6096"/>
                </a:lnTo>
                <a:cubicBezTo>
                  <a:pt x="10423" y="2064"/>
                  <a:pt x="21490" y="-2"/>
                  <a:pt x="32654" y="0"/>
                </a:cubicBezTo>
                <a:close/>
              </a:path>
            </a:pathLst>
          </a:custGeom>
          <a:solidFill>
            <a:schemeClr val="accent2"/>
          </a:solidFill>
          <a:ln w="9512" cap="flat">
            <a:noFill/>
            <a:prstDash val="solid"/>
            <a:miter/>
          </a:ln>
        </p:spPr>
        <p:txBody>
          <a:bodyPr rtlCol="0" anchor="ctr"/>
          <a:lstStyle/>
          <a:p>
            <a:endParaRPr lang="en-US"/>
          </a:p>
        </p:txBody>
      </p:sp>
      <p:sp>
        <p:nvSpPr>
          <p:cNvPr id="51" name="Forma libre 50">
            <a:extLst>
              <a:ext uri="{FF2B5EF4-FFF2-40B4-BE49-F238E27FC236}">
                <a16:creationId xmlns:a16="http://schemas.microsoft.com/office/drawing/2014/main" id="{5D56B5FE-7D98-C442-9FEB-DE8861EEE970}"/>
              </a:ext>
            </a:extLst>
          </p:cNvPr>
          <p:cNvSpPr/>
          <p:nvPr/>
        </p:nvSpPr>
        <p:spPr>
          <a:xfrm>
            <a:off x="2144895" y="4258989"/>
            <a:ext cx="313092" cy="313489"/>
          </a:xfrm>
          <a:custGeom>
            <a:avLst/>
            <a:gdLst>
              <a:gd name="connsiteX0" fmla="*/ 91667 w 183309"/>
              <a:gd name="connsiteY0" fmla="*/ 0 h 183541"/>
              <a:gd name="connsiteX1" fmla="*/ 156474 w 183309"/>
              <a:gd name="connsiteY1" fmla="*/ 26861 h 183541"/>
              <a:gd name="connsiteX2" fmla="*/ 156474 w 183309"/>
              <a:gd name="connsiteY2" fmla="*/ 26861 h 183541"/>
              <a:gd name="connsiteX3" fmla="*/ 156485 w 183309"/>
              <a:gd name="connsiteY3" fmla="*/ 156580 h 183541"/>
              <a:gd name="connsiteX4" fmla="*/ 156474 w 183309"/>
              <a:gd name="connsiteY4" fmla="*/ 156591 h 183541"/>
              <a:gd name="connsiteX5" fmla="*/ 156474 w 183309"/>
              <a:gd name="connsiteY5" fmla="*/ 156591 h 183541"/>
              <a:gd name="connsiteX6" fmla="*/ 27139 w 183309"/>
              <a:gd name="connsiteY6" fmla="*/ 156872 h 183541"/>
              <a:gd name="connsiteX7" fmla="*/ 26859 w 183309"/>
              <a:gd name="connsiteY7" fmla="*/ 156591 h 183541"/>
              <a:gd name="connsiteX8" fmla="*/ 26859 w 183309"/>
              <a:gd name="connsiteY8" fmla="*/ 156591 h 183541"/>
              <a:gd name="connsiteX9" fmla="*/ 26849 w 183309"/>
              <a:gd name="connsiteY9" fmla="*/ 26872 h 183541"/>
              <a:gd name="connsiteX10" fmla="*/ 26859 w 183309"/>
              <a:gd name="connsiteY10" fmla="*/ 26861 h 183541"/>
              <a:gd name="connsiteX11" fmla="*/ 26859 w 183309"/>
              <a:gd name="connsiteY11" fmla="*/ 26861 h 183541"/>
              <a:gd name="connsiteX12" fmla="*/ 91667 w 183309"/>
              <a:gd name="connsiteY12" fmla="*/ 0 h 183541"/>
              <a:gd name="connsiteX13" fmla="*/ 144484 w 183309"/>
              <a:gd name="connsiteY13" fmla="*/ 38862 h 183541"/>
              <a:gd name="connsiteX14" fmla="*/ 38835 w 183309"/>
              <a:gd name="connsiteY14" fmla="*/ 38877 h 183541"/>
              <a:gd name="connsiteX15" fmla="*/ 38850 w 183309"/>
              <a:gd name="connsiteY15" fmla="*/ 144620 h 183541"/>
              <a:gd name="connsiteX16" fmla="*/ 144499 w 183309"/>
              <a:gd name="connsiteY16" fmla="*/ 144605 h 183541"/>
              <a:gd name="connsiteX17" fmla="*/ 166371 w 183309"/>
              <a:gd name="connsiteY17" fmla="*/ 91726 h 183541"/>
              <a:gd name="connsiteX18" fmla="*/ 144483 w 183309"/>
              <a:gd name="connsiteY18" fmla="*/ 38862 h 183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3309" h="183541">
                <a:moveTo>
                  <a:pt x="91667" y="0"/>
                </a:moveTo>
                <a:cubicBezTo>
                  <a:pt x="115978" y="-24"/>
                  <a:pt x="139297" y="9642"/>
                  <a:pt x="156474" y="26861"/>
                </a:cubicBezTo>
                <a:lnTo>
                  <a:pt x="156474" y="26861"/>
                </a:lnTo>
                <a:cubicBezTo>
                  <a:pt x="192267" y="62679"/>
                  <a:pt x="192271" y="120756"/>
                  <a:pt x="156485" y="156580"/>
                </a:cubicBezTo>
                <a:cubicBezTo>
                  <a:pt x="156481" y="156584"/>
                  <a:pt x="156478" y="156588"/>
                  <a:pt x="156474" y="156591"/>
                </a:cubicBezTo>
                <a:lnTo>
                  <a:pt x="156474" y="156591"/>
                </a:lnTo>
                <a:cubicBezTo>
                  <a:pt x="120837" y="192415"/>
                  <a:pt x="62932" y="192541"/>
                  <a:pt x="27139" y="156872"/>
                </a:cubicBezTo>
                <a:cubicBezTo>
                  <a:pt x="27046" y="156779"/>
                  <a:pt x="26952" y="156685"/>
                  <a:pt x="26859" y="156591"/>
                </a:cubicBezTo>
                <a:lnTo>
                  <a:pt x="26859" y="156591"/>
                </a:lnTo>
                <a:cubicBezTo>
                  <a:pt x="-8933" y="120773"/>
                  <a:pt x="-8938" y="62696"/>
                  <a:pt x="26849" y="26872"/>
                </a:cubicBezTo>
                <a:cubicBezTo>
                  <a:pt x="26852" y="26868"/>
                  <a:pt x="26856" y="26864"/>
                  <a:pt x="26859" y="26861"/>
                </a:cubicBezTo>
                <a:lnTo>
                  <a:pt x="26859" y="26861"/>
                </a:lnTo>
                <a:cubicBezTo>
                  <a:pt x="44036" y="9642"/>
                  <a:pt x="67356" y="-24"/>
                  <a:pt x="91667" y="0"/>
                </a:cubicBezTo>
                <a:close/>
                <a:moveTo>
                  <a:pt x="144484" y="38862"/>
                </a:moveTo>
                <a:cubicBezTo>
                  <a:pt x="115305" y="9666"/>
                  <a:pt x="68005" y="9673"/>
                  <a:pt x="38835" y="38877"/>
                </a:cubicBezTo>
                <a:cubicBezTo>
                  <a:pt x="9665" y="68081"/>
                  <a:pt x="9672" y="115424"/>
                  <a:pt x="38850" y="144620"/>
                </a:cubicBezTo>
                <a:cubicBezTo>
                  <a:pt x="68028" y="173816"/>
                  <a:pt x="115329" y="173809"/>
                  <a:pt x="144499" y="144605"/>
                </a:cubicBezTo>
                <a:cubicBezTo>
                  <a:pt x="158507" y="130579"/>
                  <a:pt x="166376" y="111558"/>
                  <a:pt x="166371" y="91726"/>
                </a:cubicBezTo>
                <a:cubicBezTo>
                  <a:pt x="166399" y="71890"/>
                  <a:pt x="158521" y="52863"/>
                  <a:pt x="144483" y="38862"/>
                </a:cubicBezTo>
                <a:close/>
              </a:path>
            </a:pathLst>
          </a:custGeom>
          <a:solidFill>
            <a:schemeClr val="accent2"/>
          </a:solidFill>
          <a:ln w="9512" cap="flat">
            <a:noFill/>
            <a:prstDash val="solid"/>
            <a:miter/>
          </a:ln>
        </p:spPr>
        <p:txBody>
          <a:bodyPr rtlCol="0" anchor="ctr"/>
          <a:lstStyle/>
          <a:p>
            <a:endParaRPr lang="en-US"/>
          </a:p>
        </p:txBody>
      </p:sp>
      <p:sp>
        <p:nvSpPr>
          <p:cNvPr id="52" name="Forma libre 51">
            <a:extLst>
              <a:ext uri="{FF2B5EF4-FFF2-40B4-BE49-F238E27FC236}">
                <a16:creationId xmlns:a16="http://schemas.microsoft.com/office/drawing/2014/main" id="{4727E6FB-D156-CA43-A5EF-9775CCA3D22C}"/>
              </a:ext>
            </a:extLst>
          </p:cNvPr>
          <p:cNvSpPr/>
          <p:nvPr/>
        </p:nvSpPr>
        <p:spPr>
          <a:xfrm>
            <a:off x="7304667" y="3584769"/>
            <a:ext cx="824091" cy="483877"/>
          </a:xfrm>
          <a:custGeom>
            <a:avLst/>
            <a:gdLst>
              <a:gd name="connsiteX0" fmla="*/ 444719 w 482488"/>
              <a:gd name="connsiteY0" fmla="*/ 235675 h 283300"/>
              <a:gd name="connsiteX1" fmla="*/ 443673 w 482488"/>
              <a:gd name="connsiteY1" fmla="*/ 273013 h 283300"/>
              <a:gd name="connsiteX2" fmla="*/ 439676 w 482488"/>
              <a:gd name="connsiteY2" fmla="*/ 281681 h 283300"/>
              <a:gd name="connsiteX3" fmla="*/ 434822 w 482488"/>
              <a:gd name="connsiteY3" fmla="*/ 236913 h 283300"/>
              <a:gd name="connsiteX4" fmla="*/ 429112 w 482488"/>
              <a:gd name="connsiteY4" fmla="*/ 222531 h 283300"/>
              <a:gd name="connsiteX5" fmla="*/ 429112 w 482488"/>
              <a:gd name="connsiteY5" fmla="*/ 222054 h 283300"/>
              <a:gd name="connsiteX6" fmla="*/ 420357 w 482488"/>
              <a:gd name="connsiteY6" fmla="*/ 215196 h 283300"/>
              <a:gd name="connsiteX7" fmla="*/ 409699 w 482488"/>
              <a:gd name="connsiteY7" fmla="*/ 214054 h 283300"/>
              <a:gd name="connsiteX8" fmla="*/ 400182 w 482488"/>
              <a:gd name="connsiteY8" fmla="*/ 218340 h 283300"/>
              <a:gd name="connsiteX9" fmla="*/ 380007 w 482488"/>
              <a:gd name="connsiteY9" fmla="*/ 234627 h 283300"/>
              <a:gd name="connsiteX10" fmla="*/ 320909 w 482488"/>
              <a:gd name="connsiteY10" fmla="*/ 282252 h 283300"/>
              <a:gd name="connsiteX11" fmla="*/ 347841 w 482488"/>
              <a:gd name="connsiteY11" fmla="*/ 282252 h 283300"/>
              <a:gd name="connsiteX12" fmla="*/ 390475 w 482488"/>
              <a:gd name="connsiteY12" fmla="*/ 247677 h 283300"/>
              <a:gd name="connsiteX13" fmla="*/ 410365 w 482488"/>
              <a:gd name="connsiteY13" fmla="*/ 231484 h 283300"/>
              <a:gd name="connsiteX14" fmla="*/ 412363 w 482488"/>
              <a:gd name="connsiteY14" fmla="*/ 230532 h 283300"/>
              <a:gd name="connsiteX15" fmla="*/ 413696 w 482488"/>
              <a:gd name="connsiteY15" fmla="*/ 230532 h 283300"/>
              <a:gd name="connsiteX16" fmla="*/ 415504 w 482488"/>
              <a:gd name="connsiteY16" fmla="*/ 232056 h 283300"/>
              <a:gd name="connsiteX17" fmla="*/ 415504 w 482488"/>
              <a:gd name="connsiteY17" fmla="*/ 232056 h 283300"/>
              <a:gd name="connsiteX18" fmla="*/ 418073 w 482488"/>
              <a:gd name="connsiteY18" fmla="*/ 239104 h 283300"/>
              <a:gd name="connsiteX19" fmla="*/ 422641 w 482488"/>
              <a:gd name="connsiteY19" fmla="*/ 281776 h 283300"/>
              <a:gd name="connsiteX20" fmla="*/ 452523 w 482488"/>
              <a:gd name="connsiteY20" fmla="*/ 281776 h 283300"/>
              <a:gd name="connsiteX21" fmla="*/ 454617 w 482488"/>
              <a:gd name="connsiteY21" fmla="*/ 277300 h 283300"/>
              <a:gd name="connsiteX22" fmla="*/ 482024 w 482488"/>
              <a:gd name="connsiteY22" fmla="*/ 253011 h 283300"/>
              <a:gd name="connsiteX23" fmla="*/ 482024 w 482488"/>
              <a:gd name="connsiteY23" fmla="*/ 171096 h 283300"/>
              <a:gd name="connsiteX24" fmla="*/ 405892 w 482488"/>
              <a:gd name="connsiteY24" fmla="*/ 138520 h 283300"/>
              <a:gd name="connsiteX25" fmla="*/ 384765 w 482488"/>
              <a:gd name="connsiteY25" fmla="*/ 130329 h 283300"/>
              <a:gd name="connsiteX26" fmla="*/ 343368 w 482488"/>
              <a:gd name="connsiteY26" fmla="*/ 78513 h 283300"/>
              <a:gd name="connsiteX27" fmla="*/ 328332 w 482488"/>
              <a:gd name="connsiteY27" fmla="*/ 52986 h 283300"/>
              <a:gd name="connsiteX28" fmla="*/ 350030 w 482488"/>
              <a:gd name="connsiteY28" fmla="*/ 56510 h 283300"/>
              <a:gd name="connsiteX29" fmla="*/ 430730 w 482488"/>
              <a:gd name="connsiteY29" fmla="*/ 85085 h 283300"/>
              <a:gd name="connsiteX30" fmla="*/ 482500 w 482488"/>
              <a:gd name="connsiteY30" fmla="*/ 106611 h 283300"/>
              <a:gd name="connsiteX31" fmla="*/ 482500 w 482488"/>
              <a:gd name="connsiteY31" fmla="*/ 93657 h 283300"/>
              <a:gd name="connsiteX32" fmla="*/ 434917 w 482488"/>
              <a:gd name="connsiteY32" fmla="*/ 74036 h 283300"/>
              <a:gd name="connsiteX33" fmla="*/ 353266 w 482488"/>
              <a:gd name="connsiteY33" fmla="*/ 45461 h 283300"/>
              <a:gd name="connsiteX34" fmla="*/ 316532 w 482488"/>
              <a:gd name="connsiteY34" fmla="*/ 50795 h 283300"/>
              <a:gd name="connsiteX35" fmla="*/ 333947 w 482488"/>
              <a:gd name="connsiteY35" fmla="*/ 86228 h 283300"/>
              <a:gd name="connsiteX36" fmla="*/ 410555 w 482488"/>
              <a:gd name="connsiteY36" fmla="*/ 182430 h 283300"/>
              <a:gd name="connsiteX37" fmla="*/ 439771 w 482488"/>
              <a:gd name="connsiteY37" fmla="*/ 219959 h 283300"/>
              <a:gd name="connsiteX38" fmla="*/ 439771 w 482488"/>
              <a:gd name="connsiteY38" fmla="*/ 219959 h 283300"/>
              <a:gd name="connsiteX39" fmla="*/ 444910 w 482488"/>
              <a:gd name="connsiteY39" fmla="*/ 235104 h 283300"/>
              <a:gd name="connsiteX40" fmla="*/ 261050 w 482488"/>
              <a:gd name="connsiteY40" fmla="*/ 282443 h 283300"/>
              <a:gd name="connsiteX41" fmla="*/ 243920 w 482488"/>
              <a:gd name="connsiteY41" fmla="*/ 282443 h 283300"/>
              <a:gd name="connsiteX42" fmla="*/ 223745 w 482488"/>
              <a:gd name="connsiteY42" fmla="*/ 118327 h 283300"/>
              <a:gd name="connsiteX43" fmla="*/ 147613 w 482488"/>
              <a:gd name="connsiteY43" fmla="*/ 282443 h 283300"/>
              <a:gd name="connsiteX44" fmla="*/ 134480 w 482488"/>
              <a:gd name="connsiteY44" fmla="*/ 282443 h 283300"/>
              <a:gd name="connsiteX45" fmla="*/ 221557 w 482488"/>
              <a:gd name="connsiteY45" fmla="*/ 95277 h 283300"/>
              <a:gd name="connsiteX46" fmla="*/ 221557 w 482488"/>
              <a:gd name="connsiteY46" fmla="*/ 89752 h 283300"/>
              <a:gd name="connsiteX47" fmla="*/ 223460 w 482488"/>
              <a:gd name="connsiteY47" fmla="*/ 80894 h 283300"/>
              <a:gd name="connsiteX48" fmla="*/ 177971 w 482488"/>
              <a:gd name="connsiteY48" fmla="*/ 70607 h 283300"/>
              <a:gd name="connsiteX49" fmla="*/ 78999 w 482488"/>
              <a:gd name="connsiteY49" fmla="*/ 282443 h 283300"/>
              <a:gd name="connsiteX50" fmla="*/ 65866 w 482488"/>
              <a:gd name="connsiteY50" fmla="*/ 282443 h 283300"/>
              <a:gd name="connsiteX51" fmla="*/ 165885 w 482488"/>
              <a:gd name="connsiteY51" fmla="*/ 67368 h 283300"/>
              <a:gd name="connsiteX52" fmla="*/ 109928 w 482488"/>
              <a:gd name="connsiteY52" fmla="*/ 86990 h 283300"/>
              <a:gd name="connsiteX53" fmla="*/ 19045 w 482488"/>
              <a:gd name="connsiteY53" fmla="*/ 282443 h 283300"/>
              <a:gd name="connsiteX54" fmla="*/ 12 w 482488"/>
              <a:gd name="connsiteY54" fmla="*/ 282443 h 283300"/>
              <a:gd name="connsiteX55" fmla="*/ 94130 w 482488"/>
              <a:gd name="connsiteY55" fmla="*/ 79846 h 283300"/>
              <a:gd name="connsiteX56" fmla="*/ 177400 w 482488"/>
              <a:gd name="connsiteY56" fmla="*/ 53271 h 283300"/>
              <a:gd name="connsiteX57" fmla="*/ 232691 w 482488"/>
              <a:gd name="connsiteY57" fmla="*/ 65749 h 283300"/>
              <a:gd name="connsiteX58" fmla="*/ 274754 w 482488"/>
              <a:gd name="connsiteY58" fmla="*/ 15171 h 283300"/>
              <a:gd name="connsiteX59" fmla="*/ 306825 w 482488"/>
              <a:gd name="connsiteY59" fmla="*/ 27 h 283300"/>
              <a:gd name="connsiteX60" fmla="*/ 307586 w 482488"/>
              <a:gd name="connsiteY60" fmla="*/ 27 h 283300"/>
              <a:gd name="connsiteX61" fmla="*/ 381244 w 482488"/>
              <a:gd name="connsiteY61" fmla="*/ 23268 h 283300"/>
              <a:gd name="connsiteX62" fmla="*/ 481548 w 482488"/>
              <a:gd name="connsiteY62" fmla="*/ 63368 h 283300"/>
              <a:gd name="connsiteX63" fmla="*/ 481548 w 482488"/>
              <a:gd name="connsiteY63" fmla="*/ 82418 h 283300"/>
              <a:gd name="connsiteX64" fmla="*/ 375249 w 482488"/>
              <a:gd name="connsiteY64" fmla="*/ 39746 h 283300"/>
              <a:gd name="connsiteX65" fmla="*/ 305493 w 482488"/>
              <a:gd name="connsiteY65" fmla="*/ 17362 h 283300"/>
              <a:gd name="connsiteX66" fmla="*/ 305492 w 482488"/>
              <a:gd name="connsiteY66" fmla="*/ 17362 h 283300"/>
              <a:gd name="connsiteX67" fmla="*/ 288268 w 482488"/>
              <a:gd name="connsiteY67" fmla="*/ 26887 h 283300"/>
              <a:gd name="connsiteX68" fmla="*/ 245253 w 482488"/>
              <a:gd name="connsiteY68" fmla="*/ 78417 h 283300"/>
              <a:gd name="connsiteX69" fmla="*/ 243825 w 482488"/>
              <a:gd name="connsiteY69" fmla="*/ 81561 h 283300"/>
              <a:gd name="connsiteX70" fmla="*/ 240304 w 482488"/>
              <a:gd name="connsiteY70" fmla="*/ 84418 h 283300"/>
              <a:gd name="connsiteX71" fmla="*/ 238021 w 482488"/>
              <a:gd name="connsiteY71" fmla="*/ 91943 h 283300"/>
              <a:gd name="connsiteX72" fmla="*/ 261050 w 482488"/>
              <a:gd name="connsiteY72" fmla="*/ 283300 h 283300"/>
              <a:gd name="connsiteX73" fmla="*/ 481929 w 482488"/>
              <a:gd name="connsiteY73" fmla="*/ 265298 h 283300"/>
              <a:gd name="connsiteX74" fmla="*/ 481929 w 482488"/>
              <a:gd name="connsiteY74" fmla="*/ 282443 h 283300"/>
              <a:gd name="connsiteX75" fmla="*/ 456520 w 482488"/>
              <a:gd name="connsiteY75" fmla="*/ 282443 h 283300"/>
              <a:gd name="connsiteX76" fmla="*/ 481929 w 482488"/>
              <a:gd name="connsiteY76" fmla="*/ 265298 h 283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482488" h="283300">
                <a:moveTo>
                  <a:pt x="444719" y="235675"/>
                </a:moveTo>
                <a:lnTo>
                  <a:pt x="443673" y="273013"/>
                </a:lnTo>
                <a:lnTo>
                  <a:pt x="439676" y="281681"/>
                </a:lnTo>
                <a:cubicBezTo>
                  <a:pt x="438248" y="265107"/>
                  <a:pt x="436250" y="245391"/>
                  <a:pt x="434822" y="236913"/>
                </a:cubicBezTo>
                <a:cubicBezTo>
                  <a:pt x="434039" y="231746"/>
                  <a:pt x="432086" y="226827"/>
                  <a:pt x="429112" y="222531"/>
                </a:cubicBezTo>
                <a:lnTo>
                  <a:pt x="429112" y="222054"/>
                </a:lnTo>
                <a:cubicBezTo>
                  <a:pt x="426800" y="219084"/>
                  <a:pt x="423793" y="216729"/>
                  <a:pt x="420357" y="215196"/>
                </a:cubicBezTo>
                <a:cubicBezTo>
                  <a:pt x="416987" y="213801"/>
                  <a:pt x="413287" y="213405"/>
                  <a:pt x="409699" y="214054"/>
                </a:cubicBezTo>
                <a:cubicBezTo>
                  <a:pt x="406216" y="214655"/>
                  <a:pt x="402942" y="216130"/>
                  <a:pt x="400182" y="218340"/>
                </a:cubicBezTo>
                <a:cubicBezTo>
                  <a:pt x="397137" y="220721"/>
                  <a:pt x="389904" y="226531"/>
                  <a:pt x="380007" y="234627"/>
                </a:cubicBezTo>
                <a:cubicBezTo>
                  <a:pt x="364019" y="247581"/>
                  <a:pt x="341275" y="266155"/>
                  <a:pt x="320909" y="282252"/>
                </a:cubicBezTo>
                <a:lnTo>
                  <a:pt x="347841" y="282252"/>
                </a:lnTo>
                <a:cubicBezTo>
                  <a:pt x="363353" y="269775"/>
                  <a:pt x="378770" y="257202"/>
                  <a:pt x="390475" y="247677"/>
                </a:cubicBezTo>
                <a:lnTo>
                  <a:pt x="410365" y="231484"/>
                </a:lnTo>
                <a:cubicBezTo>
                  <a:pt x="410947" y="231014"/>
                  <a:pt x="411632" y="230688"/>
                  <a:pt x="412363" y="230532"/>
                </a:cubicBezTo>
                <a:cubicBezTo>
                  <a:pt x="412796" y="230393"/>
                  <a:pt x="413262" y="230393"/>
                  <a:pt x="413696" y="230532"/>
                </a:cubicBezTo>
                <a:cubicBezTo>
                  <a:pt x="414429" y="230860"/>
                  <a:pt x="415056" y="231388"/>
                  <a:pt x="415504" y="232056"/>
                </a:cubicBezTo>
                <a:lnTo>
                  <a:pt x="415504" y="232056"/>
                </a:lnTo>
                <a:cubicBezTo>
                  <a:pt x="416818" y="234212"/>
                  <a:pt x="417692" y="236608"/>
                  <a:pt x="418073" y="239104"/>
                </a:cubicBezTo>
                <a:cubicBezTo>
                  <a:pt x="419405" y="246915"/>
                  <a:pt x="421213" y="265679"/>
                  <a:pt x="422641" y="281776"/>
                </a:cubicBezTo>
                <a:lnTo>
                  <a:pt x="452523" y="281776"/>
                </a:lnTo>
                <a:lnTo>
                  <a:pt x="454617" y="277300"/>
                </a:lnTo>
                <a:lnTo>
                  <a:pt x="482024" y="253011"/>
                </a:lnTo>
                <a:lnTo>
                  <a:pt x="482024" y="171096"/>
                </a:lnTo>
                <a:cubicBezTo>
                  <a:pt x="453475" y="158142"/>
                  <a:pt x="428065" y="147379"/>
                  <a:pt x="405892" y="138520"/>
                </a:cubicBezTo>
                <a:cubicBezTo>
                  <a:pt x="398564" y="135567"/>
                  <a:pt x="391427" y="132900"/>
                  <a:pt x="384765" y="130329"/>
                </a:cubicBezTo>
                <a:lnTo>
                  <a:pt x="343368" y="78513"/>
                </a:lnTo>
                <a:cubicBezTo>
                  <a:pt x="333376" y="66035"/>
                  <a:pt x="327571" y="56891"/>
                  <a:pt x="328332" y="52986"/>
                </a:cubicBezTo>
                <a:cubicBezTo>
                  <a:pt x="328332" y="51176"/>
                  <a:pt x="335184" y="52033"/>
                  <a:pt x="350030" y="56510"/>
                </a:cubicBezTo>
                <a:cubicBezTo>
                  <a:pt x="369063" y="62320"/>
                  <a:pt x="396375" y="71559"/>
                  <a:pt x="430730" y="85085"/>
                </a:cubicBezTo>
                <a:cubicBezTo>
                  <a:pt x="446528" y="91276"/>
                  <a:pt x="463848" y="98420"/>
                  <a:pt x="482500" y="106611"/>
                </a:cubicBezTo>
                <a:lnTo>
                  <a:pt x="482500" y="93657"/>
                </a:lnTo>
                <a:cubicBezTo>
                  <a:pt x="465561" y="86323"/>
                  <a:pt x="449763" y="79846"/>
                  <a:pt x="434917" y="74036"/>
                </a:cubicBezTo>
                <a:cubicBezTo>
                  <a:pt x="400277" y="60415"/>
                  <a:pt x="372489" y="50985"/>
                  <a:pt x="353266" y="45461"/>
                </a:cubicBezTo>
                <a:cubicBezTo>
                  <a:pt x="329760" y="38317"/>
                  <a:pt x="318625" y="40984"/>
                  <a:pt x="316532" y="50795"/>
                </a:cubicBezTo>
                <a:cubicBezTo>
                  <a:pt x="314914" y="58605"/>
                  <a:pt x="321766" y="70988"/>
                  <a:pt x="333947" y="86228"/>
                </a:cubicBezTo>
                <a:cubicBezTo>
                  <a:pt x="355169" y="112803"/>
                  <a:pt x="387906" y="153855"/>
                  <a:pt x="410555" y="182430"/>
                </a:cubicBezTo>
                <a:cubicBezTo>
                  <a:pt x="425877" y="201480"/>
                  <a:pt x="437487" y="216625"/>
                  <a:pt x="439771" y="219959"/>
                </a:cubicBezTo>
                <a:lnTo>
                  <a:pt x="439771" y="219959"/>
                </a:lnTo>
                <a:cubicBezTo>
                  <a:pt x="442796" y="224461"/>
                  <a:pt x="444570" y="229688"/>
                  <a:pt x="444910" y="235104"/>
                </a:cubicBezTo>
                <a:close/>
                <a:moveTo>
                  <a:pt x="261050" y="282443"/>
                </a:moveTo>
                <a:lnTo>
                  <a:pt x="243920" y="282443"/>
                </a:lnTo>
                <a:cubicBezTo>
                  <a:pt x="237830" y="234818"/>
                  <a:pt x="228313" y="159475"/>
                  <a:pt x="223745" y="118327"/>
                </a:cubicBezTo>
                <a:lnTo>
                  <a:pt x="147613" y="282443"/>
                </a:lnTo>
                <a:lnTo>
                  <a:pt x="134480" y="282443"/>
                </a:lnTo>
                <a:lnTo>
                  <a:pt x="221557" y="95277"/>
                </a:lnTo>
                <a:cubicBezTo>
                  <a:pt x="221461" y="93436"/>
                  <a:pt x="221461" y="91593"/>
                  <a:pt x="221557" y="89752"/>
                </a:cubicBezTo>
                <a:cubicBezTo>
                  <a:pt x="221755" y="86722"/>
                  <a:pt x="222396" y="83738"/>
                  <a:pt x="223460" y="80894"/>
                </a:cubicBezTo>
                <a:lnTo>
                  <a:pt x="177971" y="70607"/>
                </a:lnTo>
                <a:lnTo>
                  <a:pt x="78999" y="282443"/>
                </a:lnTo>
                <a:lnTo>
                  <a:pt x="65866" y="282443"/>
                </a:lnTo>
                <a:lnTo>
                  <a:pt x="165885" y="67368"/>
                </a:lnTo>
                <a:cubicBezTo>
                  <a:pt x="152562" y="63939"/>
                  <a:pt x="122585" y="59748"/>
                  <a:pt x="109928" y="86990"/>
                </a:cubicBezTo>
                <a:lnTo>
                  <a:pt x="19045" y="282443"/>
                </a:lnTo>
                <a:lnTo>
                  <a:pt x="12" y="282443"/>
                </a:lnTo>
                <a:lnTo>
                  <a:pt x="94130" y="79846"/>
                </a:lnTo>
                <a:cubicBezTo>
                  <a:pt x="116209" y="32221"/>
                  <a:pt x="171690" y="51271"/>
                  <a:pt x="177400" y="53271"/>
                </a:cubicBezTo>
                <a:lnTo>
                  <a:pt x="232691" y="65749"/>
                </a:lnTo>
                <a:lnTo>
                  <a:pt x="274754" y="15171"/>
                </a:lnTo>
                <a:cubicBezTo>
                  <a:pt x="282352" y="5208"/>
                  <a:pt x="294311" y="-439"/>
                  <a:pt x="306825" y="27"/>
                </a:cubicBezTo>
                <a:lnTo>
                  <a:pt x="307586" y="27"/>
                </a:lnTo>
                <a:cubicBezTo>
                  <a:pt x="332708" y="5836"/>
                  <a:pt x="357336" y="13607"/>
                  <a:pt x="381244" y="23268"/>
                </a:cubicBezTo>
                <a:cubicBezTo>
                  <a:pt x="416931" y="36603"/>
                  <a:pt x="456900" y="52700"/>
                  <a:pt x="481548" y="63368"/>
                </a:cubicBezTo>
                <a:lnTo>
                  <a:pt x="481548" y="82418"/>
                </a:lnTo>
                <a:cubicBezTo>
                  <a:pt x="458233" y="72131"/>
                  <a:pt x="414267" y="53843"/>
                  <a:pt x="375249" y="39746"/>
                </a:cubicBezTo>
                <a:cubicBezTo>
                  <a:pt x="352602" y="30513"/>
                  <a:pt x="329282" y="23030"/>
                  <a:pt x="305493" y="17362"/>
                </a:cubicBezTo>
                <a:lnTo>
                  <a:pt x="305492" y="17362"/>
                </a:lnTo>
                <a:cubicBezTo>
                  <a:pt x="298493" y="17347"/>
                  <a:pt x="291981" y="20948"/>
                  <a:pt x="288268" y="26887"/>
                </a:cubicBezTo>
                <a:lnTo>
                  <a:pt x="245253" y="78417"/>
                </a:lnTo>
                <a:cubicBezTo>
                  <a:pt x="245037" y="79565"/>
                  <a:pt x="244547" y="80643"/>
                  <a:pt x="243825" y="81561"/>
                </a:cubicBezTo>
                <a:cubicBezTo>
                  <a:pt x="242936" y="82819"/>
                  <a:pt x="241718" y="83808"/>
                  <a:pt x="240304" y="84418"/>
                </a:cubicBezTo>
                <a:cubicBezTo>
                  <a:pt x="238926" y="86696"/>
                  <a:pt x="238140" y="89283"/>
                  <a:pt x="238021" y="91943"/>
                </a:cubicBezTo>
                <a:cubicBezTo>
                  <a:pt x="238020" y="98229"/>
                  <a:pt x="252771" y="218816"/>
                  <a:pt x="261050" y="283300"/>
                </a:cubicBezTo>
                <a:close/>
                <a:moveTo>
                  <a:pt x="481929" y="265298"/>
                </a:moveTo>
                <a:lnTo>
                  <a:pt x="481929" y="282443"/>
                </a:lnTo>
                <a:lnTo>
                  <a:pt x="456520" y="282443"/>
                </a:lnTo>
                <a:cubicBezTo>
                  <a:pt x="465561" y="276156"/>
                  <a:pt x="474982" y="269679"/>
                  <a:pt x="481929" y="265298"/>
                </a:cubicBezTo>
                <a:close/>
              </a:path>
            </a:pathLst>
          </a:custGeom>
          <a:solidFill>
            <a:schemeClr val="accent2"/>
          </a:solidFill>
          <a:ln w="9512" cap="flat">
            <a:noFill/>
            <a:prstDash val="solid"/>
            <a:miter/>
          </a:ln>
        </p:spPr>
        <p:txBody>
          <a:bodyPr rtlCol="0" anchor="ctr"/>
          <a:lstStyle/>
          <a:p>
            <a:endParaRPr lang="en-US"/>
          </a:p>
        </p:txBody>
      </p:sp>
      <p:sp>
        <p:nvSpPr>
          <p:cNvPr id="53" name="Forma libre 52">
            <a:extLst>
              <a:ext uri="{FF2B5EF4-FFF2-40B4-BE49-F238E27FC236}">
                <a16:creationId xmlns:a16="http://schemas.microsoft.com/office/drawing/2014/main" id="{E6DF86AB-BE41-4741-B7EF-8D10EFD18FF8}"/>
              </a:ext>
            </a:extLst>
          </p:cNvPr>
          <p:cNvSpPr/>
          <p:nvPr/>
        </p:nvSpPr>
        <p:spPr>
          <a:xfrm>
            <a:off x="4063728" y="3693326"/>
            <a:ext cx="476757" cy="375318"/>
          </a:xfrm>
          <a:custGeom>
            <a:avLst/>
            <a:gdLst>
              <a:gd name="connsiteX0" fmla="*/ 297 w 279131"/>
              <a:gd name="connsiteY0" fmla="*/ 18859 h 219741"/>
              <a:gd name="connsiteX1" fmla="*/ 8577 w 279131"/>
              <a:gd name="connsiteY1" fmla="*/ 22574 h 219741"/>
              <a:gd name="connsiteX2" fmla="*/ 47404 w 279131"/>
              <a:gd name="connsiteY2" fmla="*/ 40672 h 219741"/>
              <a:gd name="connsiteX3" fmla="*/ 86137 w 279131"/>
              <a:gd name="connsiteY3" fmla="*/ 58674 h 219741"/>
              <a:gd name="connsiteX4" fmla="*/ 195386 w 279131"/>
              <a:gd name="connsiteY4" fmla="*/ 116491 h 219741"/>
              <a:gd name="connsiteX5" fmla="*/ 257434 w 279131"/>
              <a:gd name="connsiteY5" fmla="*/ 155638 h 219741"/>
              <a:gd name="connsiteX6" fmla="*/ 257434 w 279131"/>
              <a:gd name="connsiteY6" fmla="*/ 155638 h 219741"/>
              <a:gd name="connsiteX7" fmla="*/ 261526 w 279131"/>
              <a:gd name="connsiteY7" fmla="*/ 174688 h 219741"/>
              <a:gd name="connsiteX8" fmla="*/ 253627 w 279131"/>
              <a:gd name="connsiteY8" fmla="*/ 219075 h 219741"/>
              <a:gd name="connsiteX9" fmla="*/ 270852 w 279131"/>
              <a:gd name="connsiteY9" fmla="*/ 219075 h 219741"/>
              <a:gd name="connsiteX10" fmla="*/ 278180 w 279131"/>
              <a:gd name="connsiteY10" fmla="*/ 177641 h 219741"/>
              <a:gd name="connsiteX11" fmla="*/ 268664 w 279131"/>
              <a:gd name="connsiteY11" fmla="*/ 142875 h 219741"/>
              <a:gd name="connsiteX12" fmla="*/ 203475 w 279131"/>
              <a:gd name="connsiteY12" fmla="*/ 101441 h 219741"/>
              <a:gd name="connsiteX13" fmla="*/ 92988 w 279131"/>
              <a:gd name="connsiteY13" fmla="*/ 43053 h 219741"/>
              <a:gd name="connsiteX14" fmla="*/ 15524 w 279131"/>
              <a:gd name="connsiteY14" fmla="*/ 6858 h 219741"/>
              <a:gd name="connsiteX15" fmla="*/ 12 w 279131"/>
              <a:gd name="connsiteY15" fmla="*/ 0 h 219741"/>
              <a:gd name="connsiteX16" fmla="*/ 12 w 279131"/>
              <a:gd name="connsiteY16" fmla="*/ 18859 h 219741"/>
              <a:gd name="connsiteX17" fmla="*/ 43122 w 279131"/>
              <a:gd name="connsiteY17" fmla="*/ 219361 h 219741"/>
              <a:gd name="connsiteX18" fmla="*/ 26087 w 279131"/>
              <a:gd name="connsiteY18" fmla="*/ 219361 h 219741"/>
              <a:gd name="connsiteX19" fmla="*/ 26087 w 279131"/>
              <a:gd name="connsiteY19" fmla="*/ 214027 h 219741"/>
              <a:gd name="connsiteX20" fmla="*/ 26087 w 279131"/>
              <a:gd name="connsiteY20" fmla="*/ 211931 h 219741"/>
              <a:gd name="connsiteX21" fmla="*/ 25136 w 279131"/>
              <a:gd name="connsiteY21" fmla="*/ 210979 h 219741"/>
              <a:gd name="connsiteX22" fmla="*/ 22661 w 279131"/>
              <a:gd name="connsiteY22" fmla="*/ 210979 h 219741"/>
              <a:gd name="connsiteX23" fmla="*/ 15334 w 279131"/>
              <a:gd name="connsiteY23" fmla="*/ 213455 h 219741"/>
              <a:gd name="connsiteX24" fmla="*/ 5817 w 279131"/>
              <a:gd name="connsiteY24" fmla="*/ 219742 h 219741"/>
              <a:gd name="connsiteX25" fmla="*/ 1154 w 279131"/>
              <a:gd name="connsiteY25" fmla="*/ 219742 h 219741"/>
              <a:gd name="connsiteX26" fmla="*/ 1154 w 279131"/>
              <a:gd name="connsiteY26" fmla="*/ 202597 h 219741"/>
              <a:gd name="connsiteX27" fmla="*/ 7054 w 279131"/>
              <a:gd name="connsiteY27" fmla="*/ 198882 h 219741"/>
              <a:gd name="connsiteX28" fmla="*/ 22376 w 279131"/>
              <a:gd name="connsiteY28" fmla="*/ 194024 h 219741"/>
              <a:gd name="connsiteX29" fmla="*/ 33130 w 279131"/>
              <a:gd name="connsiteY29" fmla="*/ 196310 h 219741"/>
              <a:gd name="connsiteX30" fmla="*/ 40933 w 279131"/>
              <a:gd name="connsiteY30" fmla="*/ 203740 h 219741"/>
              <a:gd name="connsiteX31" fmla="*/ 43788 w 279131"/>
              <a:gd name="connsiteY31" fmla="*/ 213741 h 219741"/>
              <a:gd name="connsiteX32" fmla="*/ 43788 w 279131"/>
              <a:gd name="connsiteY32" fmla="*/ 219742 h 219741"/>
              <a:gd name="connsiteX33" fmla="*/ 297 w 279131"/>
              <a:gd name="connsiteY33" fmla="*/ 190786 h 219741"/>
              <a:gd name="connsiteX34" fmla="*/ 297 w 279131"/>
              <a:gd name="connsiteY34" fmla="*/ 108871 h 219741"/>
              <a:gd name="connsiteX35" fmla="*/ 12954 w 279131"/>
              <a:gd name="connsiteY35" fmla="*/ 114776 h 219741"/>
              <a:gd name="connsiteX36" fmla="*/ 99936 w 279131"/>
              <a:gd name="connsiteY36" fmla="*/ 158305 h 219741"/>
              <a:gd name="connsiteX37" fmla="*/ 119825 w 279131"/>
              <a:gd name="connsiteY37" fmla="*/ 169354 h 219741"/>
              <a:gd name="connsiteX38" fmla="*/ 186441 w 279131"/>
              <a:gd name="connsiteY38" fmla="*/ 167640 h 219741"/>
              <a:gd name="connsiteX39" fmla="*/ 215561 w 279131"/>
              <a:gd name="connsiteY39" fmla="*/ 162687 h 219741"/>
              <a:gd name="connsiteX40" fmla="*/ 199003 w 279131"/>
              <a:gd name="connsiteY40" fmla="*/ 148400 h 219741"/>
              <a:gd name="connsiteX41" fmla="*/ 125059 w 279131"/>
              <a:gd name="connsiteY41" fmla="*/ 104965 h 219741"/>
              <a:gd name="connsiteX42" fmla="*/ 38173 w 279131"/>
              <a:gd name="connsiteY42" fmla="*/ 61341 h 219741"/>
              <a:gd name="connsiteX43" fmla="*/ 678 w 279131"/>
              <a:gd name="connsiteY43" fmla="*/ 44386 h 219741"/>
              <a:gd name="connsiteX44" fmla="*/ 678 w 279131"/>
              <a:gd name="connsiteY44" fmla="*/ 31433 h 219741"/>
              <a:gd name="connsiteX45" fmla="*/ 43217 w 279131"/>
              <a:gd name="connsiteY45" fmla="*/ 50483 h 219741"/>
              <a:gd name="connsiteX46" fmla="*/ 130769 w 279131"/>
              <a:gd name="connsiteY46" fmla="*/ 94393 h 219741"/>
              <a:gd name="connsiteX47" fmla="*/ 205379 w 279131"/>
              <a:gd name="connsiteY47" fmla="*/ 138303 h 219741"/>
              <a:gd name="connsiteX48" fmla="*/ 224983 w 279131"/>
              <a:gd name="connsiteY48" fmla="*/ 169831 h 219741"/>
              <a:gd name="connsiteX49" fmla="*/ 186917 w 279131"/>
              <a:gd name="connsiteY49" fmla="*/ 179356 h 219741"/>
              <a:gd name="connsiteX50" fmla="*/ 64058 w 279131"/>
              <a:gd name="connsiteY50" fmla="*/ 182499 h 219741"/>
              <a:gd name="connsiteX51" fmla="*/ 16475 w 279131"/>
              <a:gd name="connsiteY51" fmla="*/ 184309 h 219741"/>
              <a:gd name="connsiteX52" fmla="*/ 1630 w 279131"/>
              <a:gd name="connsiteY52" fmla="*/ 190119 h 219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279131" h="219741">
                <a:moveTo>
                  <a:pt x="297" y="18859"/>
                </a:moveTo>
                <a:lnTo>
                  <a:pt x="8577" y="22574"/>
                </a:lnTo>
                <a:lnTo>
                  <a:pt x="47404" y="40672"/>
                </a:lnTo>
                <a:lnTo>
                  <a:pt x="86137" y="58674"/>
                </a:lnTo>
                <a:cubicBezTo>
                  <a:pt x="105170" y="67627"/>
                  <a:pt x="153990" y="93059"/>
                  <a:pt x="195386" y="116491"/>
                </a:cubicBezTo>
                <a:cubicBezTo>
                  <a:pt x="217043" y="127925"/>
                  <a:pt x="237787" y="141013"/>
                  <a:pt x="257434" y="155638"/>
                </a:cubicBezTo>
                <a:lnTo>
                  <a:pt x="257434" y="155638"/>
                </a:lnTo>
                <a:cubicBezTo>
                  <a:pt x="261938" y="160882"/>
                  <a:pt x="263479" y="168055"/>
                  <a:pt x="261526" y="174688"/>
                </a:cubicBezTo>
                <a:lnTo>
                  <a:pt x="253627" y="219075"/>
                </a:lnTo>
                <a:lnTo>
                  <a:pt x="270852" y="219075"/>
                </a:lnTo>
                <a:lnTo>
                  <a:pt x="278180" y="177641"/>
                </a:lnTo>
                <a:cubicBezTo>
                  <a:pt x="281033" y="165188"/>
                  <a:pt x="277459" y="152134"/>
                  <a:pt x="268664" y="142875"/>
                </a:cubicBezTo>
                <a:cubicBezTo>
                  <a:pt x="248070" y="127350"/>
                  <a:pt x="226271" y="113495"/>
                  <a:pt x="203475" y="101441"/>
                </a:cubicBezTo>
                <a:cubicBezTo>
                  <a:pt x="162078" y="78010"/>
                  <a:pt x="112783" y="52292"/>
                  <a:pt x="92988" y="43053"/>
                </a:cubicBezTo>
                <a:lnTo>
                  <a:pt x="15524" y="6858"/>
                </a:lnTo>
                <a:lnTo>
                  <a:pt x="12" y="0"/>
                </a:lnTo>
                <a:lnTo>
                  <a:pt x="12" y="18859"/>
                </a:lnTo>
                <a:close/>
                <a:moveTo>
                  <a:pt x="43122" y="219361"/>
                </a:moveTo>
                <a:lnTo>
                  <a:pt x="26087" y="219361"/>
                </a:lnTo>
                <a:lnTo>
                  <a:pt x="26087" y="214027"/>
                </a:lnTo>
                <a:cubicBezTo>
                  <a:pt x="26261" y="213339"/>
                  <a:pt x="26261" y="212619"/>
                  <a:pt x="26087" y="211931"/>
                </a:cubicBezTo>
                <a:cubicBezTo>
                  <a:pt x="25845" y="211547"/>
                  <a:pt x="25520" y="211221"/>
                  <a:pt x="25136" y="210979"/>
                </a:cubicBezTo>
                <a:cubicBezTo>
                  <a:pt x="24326" y="210756"/>
                  <a:pt x="23471" y="210756"/>
                  <a:pt x="22661" y="210979"/>
                </a:cubicBezTo>
                <a:cubicBezTo>
                  <a:pt x="20058" y="211214"/>
                  <a:pt x="17547" y="212062"/>
                  <a:pt x="15334" y="213455"/>
                </a:cubicBezTo>
                <a:cubicBezTo>
                  <a:pt x="12954" y="214884"/>
                  <a:pt x="9528" y="217075"/>
                  <a:pt x="5817" y="219742"/>
                </a:cubicBezTo>
                <a:lnTo>
                  <a:pt x="1154" y="219742"/>
                </a:lnTo>
                <a:lnTo>
                  <a:pt x="1154" y="202597"/>
                </a:lnTo>
                <a:lnTo>
                  <a:pt x="7054" y="198882"/>
                </a:lnTo>
                <a:cubicBezTo>
                  <a:pt x="11694" y="196046"/>
                  <a:pt x="16951" y="194379"/>
                  <a:pt x="22376" y="194024"/>
                </a:cubicBezTo>
                <a:cubicBezTo>
                  <a:pt x="26100" y="193809"/>
                  <a:pt x="29814" y="194599"/>
                  <a:pt x="33130" y="196310"/>
                </a:cubicBezTo>
                <a:cubicBezTo>
                  <a:pt x="36391" y="197983"/>
                  <a:pt x="39101" y="200563"/>
                  <a:pt x="40933" y="203740"/>
                </a:cubicBezTo>
                <a:cubicBezTo>
                  <a:pt x="42729" y="206772"/>
                  <a:pt x="43712" y="210217"/>
                  <a:pt x="43788" y="213741"/>
                </a:cubicBezTo>
                <a:cubicBezTo>
                  <a:pt x="43788" y="214884"/>
                  <a:pt x="43788" y="216979"/>
                  <a:pt x="43788" y="219742"/>
                </a:cubicBezTo>
                <a:close/>
                <a:moveTo>
                  <a:pt x="297" y="190786"/>
                </a:moveTo>
                <a:lnTo>
                  <a:pt x="297" y="108871"/>
                </a:lnTo>
                <a:lnTo>
                  <a:pt x="12954" y="114776"/>
                </a:lnTo>
                <a:cubicBezTo>
                  <a:pt x="46453" y="130302"/>
                  <a:pt x="75383" y="145066"/>
                  <a:pt x="99936" y="158305"/>
                </a:cubicBezTo>
                <a:cubicBezTo>
                  <a:pt x="106883" y="162115"/>
                  <a:pt x="113544" y="165735"/>
                  <a:pt x="119825" y="169354"/>
                </a:cubicBezTo>
                <a:lnTo>
                  <a:pt x="186441" y="167640"/>
                </a:lnTo>
                <a:cubicBezTo>
                  <a:pt x="202428" y="167640"/>
                  <a:pt x="213182" y="165830"/>
                  <a:pt x="215561" y="162687"/>
                </a:cubicBezTo>
                <a:cubicBezTo>
                  <a:pt x="216703" y="161163"/>
                  <a:pt x="211945" y="156781"/>
                  <a:pt x="199003" y="148400"/>
                </a:cubicBezTo>
                <a:cubicBezTo>
                  <a:pt x="182253" y="137541"/>
                  <a:pt x="157511" y="122492"/>
                  <a:pt x="125059" y="104965"/>
                </a:cubicBezTo>
                <a:cubicBezTo>
                  <a:pt x="100602" y="91726"/>
                  <a:pt x="71576" y="76962"/>
                  <a:pt x="38173" y="61341"/>
                </a:cubicBezTo>
                <a:cubicBezTo>
                  <a:pt x="25136" y="55245"/>
                  <a:pt x="12574" y="49625"/>
                  <a:pt x="678" y="44386"/>
                </a:cubicBezTo>
                <a:lnTo>
                  <a:pt x="678" y="31433"/>
                </a:lnTo>
                <a:cubicBezTo>
                  <a:pt x="14192" y="37274"/>
                  <a:pt x="28371" y="43625"/>
                  <a:pt x="43217" y="50483"/>
                </a:cubicBezTo>
                <a:cubicBezTo>
                  <a:pt x="76620" y="66008"/>
                  <a:pt x="105836" y="80867"/>
                  <a:pt x="130769" y="94393"/>
                </a:cubicBezTo>
                <a:cubicBezTo>
                  <a:pt x="163506" y="112109"/>
                  <a:pt x="188534" y="127349"/>
                  <a:pt x="205379" y="138303"/>
                </a:cubicBezTo>
                <a:cubicBezTo>
                  <a:pt x="225934" y="151733"/>
                  <a:pt x="231073" y="161925"/>
                  <a:pt x="224983" y="169831"/>
                </a:cubicBezTo>
                <a:cubicBezTo>
                  <a:pt x="220034" y="176213"/>
                  <a:pt x="205950" y="179356"/>
                  <a:pt x="186917" y="179356"/>
                </a:cubicBezTo>
                <a:cubicBezTo>
                  <a:pt x="152943" y="180118"/>
                  <a:pt x="100411" y="181451"/>
                  <a:pt x="64058" y="182499"/>
                </a:cubicBezTo>
                <a:cubicBezTo>
                  <a:pt x="38649" y="183261"/>
                  <a:pt x="19426" y="183928"/>
                  <a:pt x="16475" y="184309"/>
                </a:cubicBezTo>
                <a:cubicBezTo>
                  <a:pt x="11104" y="184910"/>
                  <a:pt x="5984" y="186913"/>
                  <a:pt x="1630" y="190119"/>
                </a:cubicBezTo>
                <a:close/>
              </a:path>
            </a:pathLst>
          </a:custGeom>
          <a:solidFill>
            <a:schemeClr val="accent2"/>
          </a:solidFill>
          <a:ln w="9512" cap="flat">
            <a:noFill/>
            <a:prstDash val="solid"/>
            <a:miter/>
          </a:ln>
        </p:spPr>
        <p:txBody>
          <a:bodyPr rtlCol="0" anchor="ctr"/>
          <a:lstStyle/>
          <a:p>
            <a:endParaRPr lang="en-US"/>
          </a:p>
        </p:txBody>
      </p:sp>
      <p:sp>
        <p:nvSpPr>
          <p:cNvPr id="54" name="Forma libre 53">
            <a:extLst>
              <a:ext uri="{FF2B5EF4-FFF2-40B4-BE49-F238E27FC236}">
                <a16:creationId xmlns:a16="http://schemas.microsoft.com/office/drawing/2014/main" id="{26191B8E-7DEE-A048-9F65-E0E6B8E5A2D3}"/>
              </a:ext>
            </a:extLst>
          </p:cNvPr>
          <p:cNvSpPr/>
          <p:nvPr/>
        </p:nvSpPr>
        <p:spPr>
          <a:xfrm>
            <a:off x="4064217" y="0"/>
            <a:ext cx="599419" cy="1350304"/>
          </a:xfrm>
          <a:custGeom>
            <a:avLst/>
            <a:gdLst>
              <a:gd name="connsiteX0" fmla="*/ 253627 w 350947"/>
              <a:gd name="connsiteY0" fmla="*/ 0 h 790575"/>
              <a:gd name="connsiteX1" fmla="*/ 249821 w 350947"/>
              <a:gd name="connsiteY1" fmla="*/ 21717 h 790575"/>
              <a:gd name="connsiteX2" fmla="*/ 248298 w 350947"/>
              <a:gd name="connsiteY2" fmla="*/ 24860 h 790575"/>
              <a:gd name="connsiteX3" fmla="*/ 248298 w 350947"/>
              <a:gd name="connsiteY3" fmla="*/ 29337 h 790575"/>
              <a:gd name="connsiteX4" fmla="*/ 244111 w 350947"/>
              <a:gd name="connsiteY4" fmla="*/ 36005 h 790575"/>
              <a:gd name="connsiteX5" fmla="*/ 50450 w 350947"/>
              <a:gd name="connsiteY5" fmla="*/ 162497 h 790575"/>
              <a:gd name="connsiteX6" fmla="*/ 46833 w 350947"/>
              <a:gd name="connsiteY6" fmla="*/ 152400 h 790575"/>
              <a:gd name="connsiteX7" fmla="*/ 43122 w 350947"/>
              <a:gd name="connsiteY7" fmla="*/ 19717 h 790575"/>
              <a:gd name="connsiteX8" fmla="*/ 43122 w 350947"/>
              <a:gd name="connsiteY8" fmla="*/ 0 h 790575"/>
              <a:gd name="connsiteX9" fmla="*/ 25802 w 350947"/>
              <a:gd name="connsiteY9" fmla="*/ 0 h 790575"/>
              <a:gd name="connsiteX10" fmla="*/ 25802 w 350947"/>
              <a:gd name="connsiteY10" fmla="*/ 20003 h 790575"/>
              <a:gd name="connsiteX11" fmla="*/ 29704 w 350947"/>
              <a:gd name="connsiteY11" fmla="*/ 154115 h 790575"/>
              <a:gd name="connsiteX12" fmla="*/ 56350 w 350947"/>
              <a:gd name="connsiteY12" fmla="*/ 178403 h 790575"/>
              <a:gd name="connsiteX13" fmla="*/ 58348 w 350947"/>
              <a:gd name="connsiteY13" fmla="*/ 177355 h 790575"/>
              <a:gd name="connsiteX14" fmla="*/ 232025 w 350947"/>
              <a:gd name="connsiteY14" fmla="*/ 64484 h 790575"/>
              <a:gd name="connsiteX15" fmla="*/ 12 w 350947"/>
              <a:gd name="connsiteY15" fmla="*/ 564356 h 790575"/>
              <a:gd name="connsiteX16" fmla="*/ 12 w 350947"/>
              <a:gd name="connsiteY16" fmla="*/ 592931 h 790575"/>
              <a:gd name="connsiteX17" fmla="*/ 251629 w 350947"/>
              <a:gd name="connsiteY17" fmla="*/ 51435 h 790575"/>
              <a:gd name="connsiteX18" fmla="*/ 256007 w 350947"/>
              <a:gd name="connsiteY18" fmla="*/ 48101 h 790575"/>
              <a:gd name="connsiteX19" fmla="*/ 261526 w 350947"/>
              <a:gd name="connsiteY19" fmla="*/ 40862 h 790575"/>
              <a:gd name="connsiteX20" fmla="*/ 298736 w 350947"/>
              <a:gd name="connsiteY20" fmla="*/ 69437 h 790575"/>
              <a:gd name="connsiteX21" fmla="*/ 12 w 350947"/>
              <a:gd name="connsiteY21" fmla="*/ 711613 h 790575"/>
              <a:gd name="connsiteX22" fmla="*/ 12 w 350947"/>
              <a:gd name="connsiteY22" fmla="*/ 740188 h 790575"/>
              <a:gd name="connsiteX23" fmla="*/ 308633 w 350947"/>
              <a:gd name="connsiteY23" fmla="*/ 76200 h 790575"/>
              <a:gd name="connsiteX24" fmla="*/ 329665 w 350947"/>
              <a:gd name="connsiteY24" fmla="*/ 131731 h 790575"/>
              <a:gd name="connsiteX25" fmla="*/ 46738 w 350947"/>
              <a:gd name="connsiteY25" fmla="*/ 740474 h 790575"/>
              <a:gd name="connsiteX26" fmla="*/ 14287 w 350947"/>
              <a:gd name="connsiteY26" fmla="*/ 770192 h 790575"/>
              <a:gd name="connsiteX27" fmla="*/ 297 w 350947"/>
              <a:gd name="connsiteY27" fmla="*/ 773430 h 790575"/>
              <a:gd name="connsiteX28" fmla="*/ 297 w 350947"/>
              <a:gd name="connsiteY28" fmla="*/ 790575 h 790575"/>
              <a:gd name="connsiteX29" fmla="*/ 62155 w 350947"/>
              <a:gd name="connsiteY29" fmla="*/ 747713 h 790575"/>
              <a:gd name="connsiteX30" fmla="*/ 345367 w 350947"/>
              <a:gd name="connsiteY30" fmla="*/ 138684 h 790575"/>
              <a:gd name="connsiteX31" fmla="*/ 312059 w 350947"/>
              <a:gd name="connsiteY31" fmla="*/ 57817 h 790575"/>
              <a:gd name="connsiteX32" fmla="*/ 266951 w 350947"/>
              <a:gd name="connsiteY32" fmla="*/ 23527 h 790575"/>
              <a:gd name="connsiteX33" fmla="*/ 270852 w 350947"/>
              <a:gd name="connsiteY33" fmla="*/ 0 h 790575"/>
              <a:gd name="connsiteX34" fmla="*/ 4675 w 350947"/>
              <a:gd name="connsiteY34" fmla="*/ 0 h 790575"/>
              <a:gd name="connsiteX35" fmla="*/ 12 w 350947"/>
              <a:gd name="connsiteY35" fmla="*/ 3143 h 790575"/>
              <a:gd name="connsiteX36" fmla="*/ 12 w 350947"/>
              <a:gd name="connsiteY36" fmla="*/ 0 h 790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50947" h="790575">
                <a:moveTo>
                  <a:pt x="253627" y="0"/>
                </a:moveTo>
                <a:lnTo>
                  <a:pt x="249821" y="21717"/>
                </a:lnTo>
                <a:cubicBezTo>
                  <a:pt x="249054" y="22618"/>
                  <a:pt x="248530" y="23700"/>
                  <a:pt x="248298" y="24860"/>
                </a:cubicBezTo>
                <a:cubicBezTo>
                  <a:pt x="247867" y="26321"/>
                  <a:pt x="247867" y="27876"/>
                  <a:pt x="248298" y="29337"/>
                </a:cubicBezTo>
                <a:cubicBezTo>
                  <a:pt x="247451" y="31861"/>
                  <a:pt x="246016" y="34146"/>
                  <a:pt x="244111" y="36005"/>
                </a:cubicBezTo>
                <a:cubicBezTo>
                  <a:pt x="238211" y="41720"/>
                  <a:pt x="66913" y="151924"/>
                  <a:pt x="50450" y="162497"/>
                </a:cubicBezTo>
                <a:cubicBezTo>
                  <a:pt x="49593" y="162497"/>
                  <a:pt x="47785" y="160973"/>
                  <a:pt x="46833" y="152400"/>
                </a:cubicBezTo>
                <a:cubicBezTo>
                  <a:pt x="45120" y="136208"/>
                  <a:pt x="43788" y="60389"/>
                  <a:pt x="43122" y="19717"/>
                </a:cubicBezTo>
                <a:cubicBezTo>
                  <a:pt x="43122" y="11430"/>
                  <a:pt x="43122" y="4667"/>
                  <a:pt x="43122" y="0"/>
                </a:cubicBezTo>
                <a:lnTo>
                  <a:pt x="25802" y="0"/>
                </a:lnTo>
                <a:lnTo>
                  <a:pt x="25802" y="20003"/>
                </a:lnTo>
                <a:cubicBezTo>
                  <a:pt x="26563" y="60865"/>
                  <a:pt x="27895" y="136779"/>
                  <a:pt x="29704" y="154115"/>
                </a:cubicBezTo>
                <a:cubicBezTo>
                  <a:pt x="33225" y="187452"/>
                  <a:pt x="56255" y="178499"/>
                  <a:pt x="56350" y="178403"/>
                </a:cubicBezTo>
                <a:cubicBezTo>
                  <a:pt x="57086" y="178210"/>
                  <a:pt x="57770" y="177851"/>
                  <a:pt x="58348" y="177355"/>
                </a:cubicBezTo>
                <a:cubicBezTo>
                  <a:pt x="65391" y="172879"/>
                  <a:pt x="181016" y="98489"/>
                  <a:pt x="232025" y="64484"/>
                </a:cubicBezTo>
                <a:lnTo>
                  <a:pt x="12" y="564356"/>
                </a:lnTo>
                <a:lnTo>
                  <a:pt x="12" y="592931"/>
                </a:lnTo>
                <a:lnTo>
                  <a:pt x="251629" y="51435"/>
                </a:lnTo>
                <a:cubicBezTo>
                  <a:pt x="253913" y="49816"/>
                  <a:pt x="255436" y="48578"/>
                  <a:pt x="256007" y="48101"/>
                </a:cubicBezTo>
                <a:cubicBezTo>
                  <a:pt x="258213" y="45992"/>
                  <a:pt x="260075" y="43549"/>
                  <a:pt x="261526" y="40862"/>
                </a:cubicBezTo>
                <a:lnTo>
                  <a:pt x="298736" y="69437"/>
                </a:lnTo>
                <a:lnTo>
                  <a:pt x="12" y="711613"/>
                </a:lnTo>
                <a:lnTo>
                  <a:pt x="12" y="740188"/>
                </a:lnTo>
                <a:lnTo>
                  <a:pt x="308633" y="76200"/>
                </a:lnTo>
                <a:cubicBezTo>
                  <a:pt x="319863" y="84201"/>
                  <a:pt x="342322" y="104775"/>
                  <a:pt x="329665" y="131731"/>
                </a:cubicBezTo>
                <a:lnTo>
                  <a:pt x="46738" y="740474"/>
                </a:lnTo>
                <a:cubicBezTo>
                  <a:pt x="40320" y="754319"/>
                  <a:pt x="28635" y="765020"/>
                  <a:pt x="14287" y="770192"/>
                </a:cubicBezTo>
                <a:cubicBezTo>
                  <a:pt x="9774" y="771841"/>
                  <a:pt x="5075" y="772928"/>
                  <a:pt x="297" y="773430"/>
                </a:cubicBezTo>
                <a:lnTo>
                  <a:pt x="297" y="790575"/>
                </a:lnTo>
                <a:cubicBezTo>
                  <a:pt x="27076" y="788346"/>
                  <a:pt x="50644" y="772015"/>
                  <a:pt x="62155" y="747713"/>
                </a:cubicBezTo>
                <a:lnTo>
                  <a:pt x="345367" y="138684"/>
                </a:lnTo>
                <a:cubicBezTo>
                  <a:pt x="367445" y="91059"/>
                  <a:pt x="317388" y="60865"/>
                  <a:pt x="312059" y="57817"/>
                </a:cubicBezTo>
                <a:lnTo>
                  <a:pt x="266951" y="23527"/>
                </a:lnTo>
                <a:lnTo>
                  <a:pt x="270852" y="0"/>
                </a:lnTo>
                <a:close/>
                <a:moveTo>
                  <a:pt x="4675" y="0"/>
                </a:moveTo>
                <a:lnTo>
                  <a:pt x="12" y="3143"/>
                </a:lnTo>
                <a:lnTo>
                  <a:pt x="12" y="0"/>
                </a:lnTo>
                <a:close/>
              </a:path>
            </a:pathLst>
          </a:custGeom>
          <a:solidFill>
            <a:schemeClr val="accent2"/>
          </a:solidFill>
          <a:ln w="9512" cap="flat">
            <a:noFill/>
            <a:prstDash val="solid"/>
            <a:miter/>
          </a:ln>
        </p:spPr>
        <p:txBody>
          <a:bodyPr rtlCol="0" anchor="ctr"/>
          <a:lstStyle/>
          <a:p>
            <a:endParaRPr lang="en-US"/>
          </a:p>
        </p:txBody>
      </p:sp>
      <p:sp>
        <p:nvSpPr>
          <p:cNvPr id="55" name="Forma libre 54">
            <a:extLst>
              <a:ext uri="{FF2B5EF4-FFF2-40B4-BE49-F238E27FC236}">
                <a16:creationId xmlns:a16="http://schemas.microsoft.com/office/drawing/2014/main" id="{AAD8A880-9037-AB40-A862-8C2358201EEA}"/>
              </a:ext>
            </a:extLst>
          </p:cNvPr>
          <p:cNvSpPr/>
          <p:nvPr/>
        </p:nvSpPr>
        <p:spPr>
          <a:xfrm>
            <a:off x="6970693" y="0"/>
            <a:ext cx="1157090" cy="1350690"/>
          </a:xfrm>
          <a:custGeom>
            <a:avLst/>
            <a:gdLst>
              <a:gd name="connsiteX0" fmla="*/ 516064 w 677452"/>
              <a:gd name="connsiteY0" fmla="*/ 0 h 790801"/>
              <a:gd name="connsiteX1" fmla="*/ 471526 w 677452"/>
              <a:gd name="connsiteY1" fmla="*/ 34576 h 790801"/>
              <a:gd name="connsiteX2" fmla="*/ 461534 w 677452"/>
              <a:gd name="connsiteY2" fmla="*/ 38386 h 790801"/>
              <a:gd name="connsiteX3" fmla="*/ 456585 w 677452"/>
              <a:gd name="connsiteY3" fmla="*/ 286 h 790801"/>
              <a:gd name="connsiteX4" fmla="*/ 439456 w 677452"/>
              <a:gd name="connsiteY4" fmla="*/ 286 h 790801"/>
              <a:gd name="connsiteX5" fmla="*/ 444880 w 677452"/>
              <a:gd name="connsiteY5" fmla="*/ 42386 h 790801"/>
              <a:gd name="connsiteX6" fmla="*/ 444880 w 677452"/>
              <a:gd name="connsiteY6" fmla="*/ 44196 h 790801"/>
              <a:gd name="connsiteX7" fmla="*/ 480662 w 677452"/>
              <a:gd name="connsiteY7" fmla="*/ 48863 h 790801"/>
              <a:gd name="connsiteX8" fmla="*/ 542805 w 677452"/>
              <a:gd name="connsiteY8" fmla="*/ 286 h 790801"/>
              <a:gd name="connsiteX9" fmla="*/ 652055 w 677452"/>
              <a:gd name="connsiteY9" fmla="*/ 0 h 790801"/>
              <a:gd name="connsiteX10" fmla="*/ 677464 w 677452"/>
              <a:gd name="connsiteY10" fmla="*/ 0 h 790801"/>
              <a:gd name="connsiteX11" fmla="*/ 677464 w 677452"/>
              <a:gd name="connsiteY11" fmla="*/ 3143 h 790801"/>
              <a:gd name="connsiteX12" fmla="*/ 633973 w 677452"/>
              <a:gd name="connsiteY12" fmla="*/ 33528 h 790801"/>
              <a:gd name="connsiteX13" fmla="*/ 631880 w 677452"/>
              <a:gd name="connsiteY13" fmla="*/ 34671 h 790801"/>
              <a:gd name="connsiteX14" fmla="*/ 354187 w 677452"/>
              <a:gd name="connsiteY14" fmla="*/ 631793 h 790801"/>
              <a:gd name="connsiteX15" fmla="*/ 594099 w 677452"/>
              <a:gd name="connsiteY15" fmla="*/ 743522 h 790801"/>
              <a:gd name="connsiteX16" fmla="*/ 677464 w 677452"/>
              <a:gd name="connsiteY16" fmla="*/ 564356 h 790801"/>
              <a:gd name="connsiteX17" fmla="*/ 677464 w 677452"/>
              <a:gd name="connsiteY17" fmla="*/ 592931 h 790801"/>
              <a:gd name="connsiteX18" fmla="*/ 604948 w 677452"/>
              <a:gd name="connsiteY18" fmla="*/ 748856 h 790801"/>
              <a:gd name="connsiteX19" fmla="*/ 647392 w 677452"/>
              <a:gd name="connsiteY19" fmla="*/ 768668 h 790801"/>
              <a:gd name="connsiteX20" fmla="*/ 650437 w 677452"/>
              <a:gd name="connsiteY20" fmla="*/ 769906 h 790801"/>
              <a:gd name="connsiteX21" fmla="*/ 677464 w 677452"/>
              <a:gd name="connsiteY21" fmla="*/ 711899 h 790801"/>
              <a:gd name="connsiteX22" fmla="*/ 677464 w 677452"/>
              <a:gd name="connsiteY22" fmla="*/ 740474 h 790801"/>
              <a:gd name="connsiteX23" fmla="*/ 662047 w 677452"/>
              <a:gd name="connsiteY23" fmla="*/ 773621 h 790801"/>
              <a:gd name="connsiteX24" fmla="*/ 677464 w 677452"/>
              <a:gd name="connsiteY24" fmla="*/ 773621 h 790801"/>
              <a:gd name="connsiteX25" fmla="*/ 677464 w 677452"/>
              <a:gd name="connsiteY25" fmla="*/ 790575 h 790801"/>
              <a:gd name="connsiteX26" fmla="*/ 640254 w 677452"/>
              <a:gd name="connsiteY26" fmla="*/ 783908 h 790801"/>
              <a:gd name="connsiteX27" fmla="*/ 42997 w 677452"/>
              <a:gd name="connsiteY27" fmla="*/ 505587 h 790801"/>
              <a:gd name="connsiteX28" fmla="*/ 6929 w 677452"/>
              <a:gd name="connsiteY28" fmla="*/ 406432 h 790801"/>
              <a:gd name="connsiteX29" fmla="*/ 195927 w 677452"/>
              <a:gd name="connsiteY29" fmla="*/ 0 h 790801"/>
              <a:gd name="connsiteX30" fmla="*/ 214961 w 677452"/>
              <a:gd name="connsiteY30" fmla="*/ 0 h 790801"/>
              <a:gd name="connsiteX31" fmla="*/ 22727 w 677452"/>
              <a:gd name="connsiteY31" fmla="*/ 413575 h 790801"/>
              <a:gd name="connsiteX32" fmla="*/ 20823 w 677452"/>
              <a:gd name="connsiteY32" fmla="*/ 457676 h 790801"/>
              <a:gd name="connsiteX33" fmla="*/ 37667 w 677452"/>
              <a:gd name="connsiteY33" fmla="*/ 481965 h 790801"/>
              <a:gd name="connsiteX34" fmla="*/ 261401 w 677452"/>
              <a:gd name="connsiteY34" fmla="*/ 0 h 790801"/>
              <a:gd name="connsiteX35" fmla="*/ 274534 w 677452"/>
              <a:gd name="connsiteY35" fmla="*/ 0 h 790801"/>
              <a:gd name="connsiteX36" fmla="*/ 47279 w 677452"/>
              <a:gd name="connsiteY36" fmla="*/ 488728 h 790801"/>
              <a:gd name="connsiteX37" fmla="*/ 50134 w 677452"/>
              <a:gd name="connsiteY37" fmla="*/ 490157 h 790801"/>
              <a:gd name="connsiteX38" fmla="*/ 92768 w 677452"/>
              <a:gd name="connsiteY38" fmla="*/ 509969 h 790801"/>
              <a:gd name="connsiteX39" fmla="*/ 329825 w 677452"/>
              <a:gd name="connsiteY39" fmla="*/ 0 h 790801"/>
              <a:gd name="connsiteX40" fmla="*/ 342958 w 677452"/>
              <a:gd name="connsiteY40" fmla="*/ 0 h 790801"/>
              <a:gd name="connsiteX41" fmla="*/ 103522 w 677452"/>
              <a:gd name="connsiteY41" fmla="*/ 515017 h 790801"/>
              <a:gd name="connsiteX42" fmla="*/ 343529 w 677452"/>
              <a:gd name="connsiteY42" fmla="*/ 626745 h 790801"/>
              <a:gd name="connsiteX43" fmla="*/ 621126 w 677452"/>
              <a:gd name="connsiteY43" fmla="*/ 29623 h 790801"/>
              <a:gd name="connsiteX44" fmla="*/ 620555 w 677452"/>
              <a:gd name="connsiteY44" fmla="*/ 27337 h 790801"/>
              <a:gd name="connsiteX45" fmla="*/ 618271 w 677452"/>
              <a:gd name="connsiteY45" fmla="*/ 0 h 790801"/>
              <a:gd name="connsiteX46" fmla="*/ 648058 w 677452"/>
              <a:gd name="connsiteY46" fmla="*/ 0 h 790801"/>
              <a:gd name="connsiteX47" fmla="*/ 646060 w 677452"/>
              <a:gd name="connsiteY47" fmla="*/ 4286 h 790801"/>
              <a:gd name="connsiteX48" fmla="*/ 652150 w 677452"/>
              <a:gd name="connsiteY48" fmla="*/ 0 h 790801"/>
              <a:gd name="connsiteX49" fmla="*/ 471241 w 677452"/>
              <a:gd name="connsiteY49" fmla="*/ 502730 h 790801"/>
              <a:gd name="connsiteX50" fmla="*/ 445208 w 677452"/>
              <a:gd name="connsiteY50" fmla="*/ 512274 h 790801"/>
              <a:gd name="connsiteX51" fmla="*/ 454745 w 677452"/>
              <a:gd name="connsiteY51" fmla="*/ 538330 h 790801"/>
              <a:gd name="connsiteX52" fmla="*/ 480758 w 677452"/>
              <a:gd name="connsiteY52" fmla="*/ 528828 h 790801"/>
              <a:gd name="connsiteX53" fmla="*/ 471241 w 677452"/>
              <a:gd name="connsiteY53" fmla="*/ 502730 h 790801"/>
              <a:gd name="connsiteX54" fmla="*/ 556890 w 677452"/>
              <a:gd name="connsiteY54" fmla="*/ 318421 h 790801"/>
              <a:gd name="connsiteX55" fmla="*/ 530857 w 677452"/>
              <a:gd name="connsiteY55" fmla="*/ 327966 h 790801"/>
              <a:gd name="connsiteX56" fmla="*/ 540394 w 677452"/>
              <a:gd name="connsiteY56" fmla="*/ 354021 h 790801"/>
              <a:gd name="connsiteX57" fmla="*/ 566406 w 677452"/>
              <a:gd name="connsiteY57" fmla="*/ 344519 h 790801"/>
              <a:gd name="connsiteX58" fmla="*/ 556932 w 677452"/>
              <a:gd name="connsiteY58" fmla="*/ 318441 h 790801"/>
              <a:gd name="connsiteX59" fmla="*/ 556890 w 677452"/>
              <a:gd name="connsiteY59" fmla="*/ 318421 h 790801"/>
              <a:gd name="connsiteX60" fmla="*/ 642539 w 677452"/>
              <a:gd name="connsiteY60" fmla="*/ 134112 h 790801"/>
              <a:gd name="connsiteX61" fmla="*/ 616506 w 677452"/>
              <a:gd name="connsiteY61" fmla="*/ 143657 h 790801"/>
              <a:gd name="connsiteX62" fmla="*/ 626042 w 677452"/>
              <a:gd name="connsiteY62" fmla="*/ 169713 h 790801"/>
              <a:gd name="connsiteX63" fmla="*/ 652055 w 677452"/>
              <a:gd name="connsiteY63" fmla="*/ 160211 h 790801"/>
              <a:gd name="connsiteX64" fmla="*/ 642919 w 677452"/>
              <a:gd name="connsiteY64" fmla="*/ 134112 h 790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77452" h="790801">
                <a:moveTo>
                  <a:pt x="516064" y="0"/>
                </a:moveTo>
                <a:cubicBezTo>
                  <a:pt x="495984" y="16097"/>
                  <a:pt x="477998" y="30099"/>
                  <a:pt x="471526" y="34576"/>
                </a:cubicBezTo>
                <a:cubicBezTo>
                  <a:pt x="465055" y="39053"/>
                  <a:pt x="462010" y="38862"/>
                  <a:pt x="461534" y="38386"/>
                </a:cubicBezTo>
                <a:cubicBezTo>
                  <a:pt x="460963" y="33814"/>
                  <a:pt x="459060" y="19336"/>
                  <a:pt x="456585" y="286"/>
                </a:cubicBezTo>
                <a:lnTo>
                  <a:pt x="439456" y="286"/>
                </a:lnTo>
                <a:cubicBezTo>
                  <a:pt x="442691" y="25146"/>
                  <a:pt x="444785" y="42196"/>
                  <a:pt x="444880" y="42386"/>
                </a:cubicBezTo>
                <a:cubicBezTo>
                  <a:pt x="444836" y="42989"/>
                  <a:pt x="444836" y="43594"/>
                  <a:pt x="444880" y="44196"/>
                </a:cubicBezTo>
                <a:cubicBezTo>
                  <a:pt x="444880" y="44196"/>
                  <a:pt x="452874" y="67628"/>
                  <a:pt x="480662" y="48863"/>
                </a:cubicBezTo>
                <a:cubicBezTo>
                  <a:pt x="490179" y="42767"/>
                  <a:pt x="516349" y="21527"/>
                  <a:pt x="542805" y="286"/>
                </a:cubicBezTo>
                <a:close/>
                <a:moveTo>
                  <a:pt x="652055" y="0"/>
                </a:moveTo>
                <a:lnTo>
                  <a:pt x="677464" y="0"/>
                </a:lnTo>
                <a:lnTo>
                  <a:pt x="677464" y="3143"/>
                </a:lnTo>
                <a:cubicBezTo>
                  <a:pt x="659287" y="15431"/>
                  <a:pt x="634069" y="33528"/>
                  <a:pt x="633973" y="33528"/>
                </a:cubicBezTo>
                <a:cubicBezTo>
                  <a:pt x="633330" y="34001"/>
                  <a:pt x="632626" y="34385"/>
                  <a:pt x="631880" y="34671"/>
                </a:cubicBezTo>
                <a:lnTo>
                  <a:pt x="354187" y="631793"/>
                </a:lnTo>
                <a:lnTo>
                  <a:pt x="594099" y="743522"/>
                </a:lnTo>
                <a:lnTo>
                  <a:pt x="677464" y="564356"/>
                </a:lnTo>
                <a:lnTo>
                  <a:pt x="677464" y="592931"/>
                </a:lnTo>
                <a:lnTo>
                  <a:pt x="604948" y="748856"/>
                </a:lnTo>
                <a:lnTo>
                  <a:pt x="647392" y="768668"/>
                </a:lnTo>
                <a:lnTo>
                  <a:pt x="650437" y="769906"/>
                </a:lnTo>
                <a:lnTo>
                  <a:pt x="677464" y="711899"/>
                </a:lnTo>
                <a:lnTo>
                  <a:pt x="677464" y="740474"/>
                </a:lnTo>
                <a:lnTo>
                  <a:pt x="662047" y="773621"/>
                </a:lnTo>
                <a:cubicBezTo>
                  <a:pt x="667165" y="774287"/>
                  <a:pt x="672347" y="774287"/>
                  <a:pt x="677464" y="773621"/>
                </a:cubicBezTo>
                <a:lnTo>
                  <a:pt x="677464" y="790575"/>
                </a:lnTo>
                <a:cubicBezTo>
                  <a:pt x="664695" y="791569"/>
                  <a:pt x="651885" y="789274"/>
                  <a:pt x="640254" y="783908"/>
                </a:cubicBezTo>
                <a:lnTo>
                  <a:pt x="42997" y="505587"/>
                </a:lnTo>
                <a:cubicBezTo>
                  <a:pt x="5790" y="488074"/>
                  <a:pt x="-10319" y="443788"/>
                  <a:pt x="6929" y="406432"/>
                </a:cubicBezTo>
                <a:lnTo>
                  <a:pt x="195927" y="0"/>
                </a:lnTo>
                <a:lnTo>
                  <a:pt x="214961" y="0"/>
                </a:lnTo>
                <a:lnTo>
                  <a:pt x="22727" y="413575"/>
                </a:lnTo>
                <a:cubicBezTo>
                  <a:pt x="16217" y="427427"/>
                  <a:pt x="15531" y="443314"/>
                  <a:pt x="20823" y="457676"/>
                </a:cubicBezTo>
                <a:cubicBezTo>
                  <a:pt x="24278" y="467077"/>
                  <a:pt x="30076" y="475438"/>
                  <a:pt x="37667" y="481965"/>
                </a:cubicBezTo>
                <a:lnTo>
                  <a:pt x="261401" y="0"/>
                </a:lnTo>
                <a:lnTo>
                  <a:pt x="274534" y="0"/>
                </a:lnTo>
                <a:lnTo>
                  <a:pt x="47279" y="488728"/>
                </a:lnTo>
                <a:lnTo>
                  <a:pt x="50134" y="490157"/>
                </a:lnTo>
                <a:lnTo>
                  <a:pt x="92768" y="509969"/>
                </a:lnTo>
                <a:lnTo>
                  <a:pt x="329825" y="0"/>
                </a:lnTo>
                <a:lnTo>
                  <a:pt x="342958" y="0"/>
                </a:lnTo>
                <a:lnTo>
                  <a:pt x="103522" y="515017"/>
                </a:lnTo>
                <a:lnTo>
                  <a:pt x="343529" y="626745"/>
                </a:lnTo>
                <a:lnTo>
                  <a:pt x="621126" y="29623"/>
                </a:lnTo>
                <a:cubicBezTo>
                  <a:pt x="620836" y="28889"/>
                  <a:pt x="620644" y="28121"/>
                  <a:pt x="620555" y="27337"/>
                </a:cubicBezTo>
                <a:cubicBezTo>
                  <a:pt x="620555" y="27337"/>
                  <a:pt x="619508" y="14669"/>
                  <a:pt x="618271" y="0"/>
                </a:cubicBezTo>
                <a:lnTo>
                  <a:pt x="648058" y="0"/>
                </a:lnTo>
                <a:lnTo>
                  <a:pt x="646060" y="4286"/>
                </a:lnTo>
                <a:lnTo>
                  <a:pt x="652150" y="0"/>
                </a:lnTo>
                <a:close/>
                <a:moveTo>
                  <a:pt x="471241" y="502730"/>
                </a:moveTo>
                <a:cubicBezTo>
                  <a:pt x="461419" y="498170"/>
                  <a:pt x="449764" y="502444"/>
                  <a:pt x="445208" y="512274"/>
                </a:cubicBezTo>
                <a:cubicBezTo>
                  <a:pt x="440653" y="522105"/>
                  <a:pt x="444923" y="533771"/>
                  <a:pt x="454745" y="538330"/>
                </a:cubicBezTo>
                <a:cubicBezTo>
                  <a:pt x="464550" y="542882"/>
                  <a:pt x="476186" y="538631"/>
                  <a:pt x="480758" y="528828"/>
                </a:cubicBezTo>
                <a:cubicBezTo>
                  <a:pt x="485288" y="518989"/>
                  <a:pt x="481038" y="507335"/>
                  <a:pt x="471241" y="502730"/>
                </a:cubicBezTo>
                <a:close/>
                <a:moveTo>
                  <a:pt x="556890" y="318421"/>
                </a:moveTo>
                <a:cubicBezTo>
                  <a:pt x="547068" y="313861"/>
                  <a:pt x="535413" y="318135"/>
                  <a:pt x="530857" y="327966"/>
                </a:cubicBezTo>
                <a:cubicBezTo>
                  <a:pt x="526302" y="337797"/>
                  <a:pt x="530572" y="349462"/>
                  <a:pt x="540394" y="354021"/>
                </a:cubicBezTo>
                <a:cubicBezTo>
                  <a:pt x="550199" y="358573"/>
                  <a:pt x="561835" y="354322"/>
                  <a:pt x="566406" y="344519"/>
                </a:cubicBezTo>
                <a:cubicBezTo>
                  <a:pt x="570985" y="334699"/>
                  <a:pt x="566744" y="323024"/>
                  <a:pt x="556932" y="318441"/>
                </a:cubicBezTo>
                <a:cubicBezTo>
                  <a:pt x="556918" y="318434"/>
                  <a:pt x="556904" y="318427"/>
                  <a:pt x="556890" y="318421"/>
                </a:cubicBezTo>
                <a:close/>
                <a:moveTo>
                  <a:pt x="642539" y="134112"/>
                </a:moveTo>
                <a:cubicBezTo>
                  <a:pt x="632717" y="129553"/>
                  <a:pt x="621061" y="133826"/>
                  <a:pt x="616506" y="143657"/>
                </a:cubicBezTo>
                <a:cubicBezTo>
                  <a:pt x="611951" y="153488"/>
                  <a:pt x="616220" y="165153"/>
                  <a:pt x="626042" y="169713"/>
                </a:cubicBezTo>
                <a:cubicBezTo>
                  <a:pt x="635848" y="174264"/>
                  <a:pt x="647484" y="170014"/>
                  <a:pt x="652055" y="160211"/>
                </a:cubicBezTo>
                <a:cubicBezTo>
                  <a:pt x="656693" y="150476"/>
                  <a:pt x="652613" y="138820"/>
                  <a:pt x="642919" y="134112"/>
                </a:cubicBezTo>
                <a:close/>
              </a:path>
            </a:pathLst>
          </a:custGeom>
          <a:solidFill>
            <a:schemeClr val="accent2"/>
          </a:solidFill>
          <a:ln w="9512" cap="flat">
            <a:noFill/>
            <a:prstDash val="solid"/>
            <a:miter/>
          </a:ln>
        </p:spPr>
        <p:txBody>
          <a:bodyPr rtlCol="0" anchor="ctr"/>
          <a:lstStyle/>
          <a:p>
            <a:endParaRPr lang="en-US"/>
          </a:p>
        </p:txBody>
      </p:sp>
      <p:sp>
        <p:nvSpPr>
          <p:cNvPr id="56" name="Forma libre 55">
            <a:extLst>
              <a:ext uri="{FF2B5EF4-FFF2-40B4-BE49-F238E27FC236}">
                <a16:creationId xmlns:a16="http://schemas.microsoft.com/office/drawing/2014/main" id="{F373ADBF-2D14-1946-ADE9-D35DA09A807C}"/>
              </a:ext>
            </a:extLst>
          </p:cNvPr>
          <p:cNvSpPr/>
          <p:nvPr/>
        </p:nvSpPr>
        <p:spPr>
          <a:xfrm>
            <a:off x="5135210" y="0"/>
            <a:ext cx="1174571" cy="144400"/>
          </a:xfrm>
          <a:custGeom>
            <a:avLst/>
            <a:gdLst>
              <a:gd name="connsiteX0" fmla="*/ 63678 w 687687"/>
              <a:gd name="connsiteY0" fmla="*/ 0 h 84543"/>
              <a:gd name="connsiteX1" fmla="*/ 116018 w 687687"/>
              <a:gd name="connsiteY1" fmla="*/ 13049 h 84543"/>
              <a:gd name="connsiteX2" fmla="*/ 500962 w 687687"/>
              <a:gd name="connsiteY2" fmla="*/ 66675 h 84543"/>
              <a:gd name="connsiteX3" fmla="*/ 669881 w 687687"/>
              <a:gd name="connsiteY3" fmla="*/ 23813 h 84543"/>
              <a:gd name="connsiteX4" fmla="*/ 664266 w 687687"/>
              <a:gd name="connsiteY4" fmla="*/ 0 h 84543"/>
              <a:gd name="connsiteX5" fmla="*/ 683299 w 687687"/>
              <a:gd name="connsiteY5" fmla="*/ 0 h 84543"/>
              <a:gd name="connsiteX6" fmla="*/ 686630 w 687687"/>
              <a:gd name="connsiteY6" fmla="*/ 28575 h 84543"/>
              <a:gd name="connsiteX7" fmla="*/ 500962 w 687687"/>
              <a:gd name="connsiteY7" fmla="*/ 84487 h 84543"/>
              <a:gd name="connsiteX8" fmla="*/ 112307 w 687687"/>
              <a:gd name="connsiteY8" fmla="*/ 30099 h 84543"/>
              <a:gd name="connsiteX9" fmla="*/ 12 w 687687"/>
              <a:gd name="connsiteY9" fmla="*/ 476 h 84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7687" h="84543">
                <a:moveTo>
                  <a:pt x="63678" y="0"/>
                </a:moveTo>
                <a:cubicBezTo>
                  <a:pt x="80871" y="4509"/>
                  <a:pt x="98318" y="8858"/>
                  <a:pt x="116018" y="13049"/>
                </a:cubicBezTo>
                <a:cubicBezTo>
                  <a:pt x="263144" y="48101"/>
                  <a:pt x="399897" y="66675"/>
                  <a:pt x="500962" y="66675"/>
                </a:cubicBezTo>
                <a:cubicBezTo>
                  <a:pt x="598792" y="67532"/>
                  <a:pt x="662743" y="53245"/>
                  <a:pt x="669881" y="23813"/>
                </a:cubicBezTo>
                <a:cubicBezTo>
                  <a:pt x="671171" y="15446"/>
                  <a:pt x="669158" y="6906"/>
                  <a:pt x="664266" y="0"/>
                </a:cubicBezTo>
                <a:lnTo>
                  <a:pt x="683299" y="0"/>
                </a:lnTo>
                <a:cubicBezTo>
                  <a:pt x="687635" y="8865"/>
                  <a:pt x="688810" y="18949"/>
                  <a:pt x="686630" y="28575"/>
                </a:cubicBezTo>
                <a:cubicBezTo>
                  <a:pt x="677589" y="66675"/>
                  <a:pt x="607262" y="85725"/>
                  <a:pt x="500962" y="84487"/>
                </a:cubicBezTo>
                <a:cubicBezTo>
                  <a:pt x="398279" y="83630"/>
                  <a:pt x="260574" y="65437"/>
                  <a:pt x="112307" y="30099"/>
                </a:cubicBezTo>
                <a:cubicBezTo>
                  <a:pt x="73575" y="20574"/>
                  <a:pt x="36175" y="11049"/>
                  <a:pt x="12" y="476"/>
                </a:cubicBezTo>
                <a:close/>
              </a:path>
            </a:pathLst>
          </a:custGeom>
          <a:solidFill>
            <a:schemeClr val="accent2"/>
          </a:solidFill>
          <a:ln w="9512" cap="flat">
            <a:noFill/>
            <a:prstDash val="solid"/>
            <a:miter/>
          </a:ln>
        </p:spPr>
        <p:txBody>
          <a:bodyPr rtlCol="0" anchor="ctr"/>
          <a:lstStyle/>
          <a:p>
            <a:endParaRPr lang="en-US"/>
          </a:p>
        </p:txBody>
      </p:sp>
      <p:sp>
        <p:nvSpPr>
          <p:cNvPr id="57" name="Forma libre 56">
            <a:extLst>
              <a:ext uri="{FF2B5EF4-FFF2-40B4-BE49-F238E27FC236}">
                <a16:creationId xmlns:a16="http://schemas.microsoft.com/office/drawing/2014/main" id="{8C54636C-6614-A447-BA50-57FFE392C1FF}"/>
              </a:ext>
            </a:extLst>
          </p:cNvPr>
          <p:cNvSpPr/>
          <p:nvPr/>
        </p:nvSpPr>
        <p:spPr>
          <a:xfrm>
            <a:off x="4450999" y="3111353"/>
            <a:ext cx="1850942" cy="955828"/>
          </a:xfrm>
          <a:custGeom>
            <a:avLst/>
            <a:gdLst>
              <a:gd name="connsiteX0" fmla="*/ 884519 w 1083688"/>
              <a:gd name="connsiteY0" fmla="*/ 437507 h 559617"/>
              <a:gd name="connsiteX1" fmla="*/ 884519 w 1083688"/>
              <a:gd name="connsiteY1" fmla="*/ 437507 h 559617"/>
              <a:gd name="connsiteX2" fmla="*/ 902695 w 1083688"/>
              <a:gd name="connsiteY2" fmla="*/ 199382 h 559617"/>
              <a:gd name="connsiteX3" fmla="*/ 830084 w 1083688"/>
              <a:gd name="connsiteY3" fmla="*/ 110705 h 559617"/>
              <a:gd name="connsiteX4" fmla="*/ 643655 w 1083688"/>
              <a:gd name="connsiteY4" fmla="*/ 38981 h 559617"/>
              <a:gd name="connsiteX5" fmla="*/ 444950 w 1083688"/>
              <a:gd name="connsiteY5" fmla="*/ 18979 h 559617"/>
              <a:gd name="connsiteX6" fmla="*/ 340268 w 1083688"/>
              <a:gd name="connsiteY6" fmla="*/ 65366 h 559617"/>
              <a:gd name="connsiteX7" fmla="*/ 249385 w 1083688"/>
              <a:gd name="connsiteY7" fmla="*/ 286155 h 559617"/>
              <a:gd name="connsiteX8" fmla="*/ 249385 w 1083688"/>
              <a:gd name="connsiteY8" fmla="*/ 286155 h 559617"/>
              <a:gd name="connsiteX9" fmla="*/ 454372 w 1083688"/>
              <a:gd name="connsiteY9" fmla="*/ 365308 h 559617"/>
              <a:gd name="connsiteX10" fmla="*/ 459130 w 1083688"/>
              <a:gd name="connsiteY10" fmla="*/ 361784 h 559617"/>
              <a:gd name="connsiteX11" fmla="*/ 483587 w 1083688"/>
              <a:gd name="connsiteY11" fmla="*/ 357783 h 559617"/>
              <a:gd name="connsiteX12" fmla="*/ 643560 w 1083688"/>
              <a:gd name="connsiteY12" fmla="*/ 395883 h 559617"/>
              <a:gd name="connsiteX13" fmla="*/ 663545 w 1083688"/>
              <a:gd name="connsiteY13" fmla="*/ 410361 h 559617"/>
              <a:gd name="connsiteX14" fmla="*/ 663545 w 1083688"/>
              <a:gd name="connsiteY14" fmla="*/ 410361 h 559617"/>
              <a:gd name="connsiteX15" fmla="*/ 666209 w 1083688"/>
              <a:gd name="connsiteY15" fmla="*/ 415695 h 559617"/>
              <a:gd name="connsiteX16" fmla="*/ 885090 w 1083688"/>
              <a:gd name="connsiteY16" fmla="*/ 437507 h 559617"/>
              <a:gd name="connsiteX17" fmla="*/ 1083700 w 1083688"/>
              <a:gd name="connsiteY17" fmla="*/ 559618 h 559617"/>
              <a:gd name="connsiteX18" fmla="*/ 1064667 w 1083688"/>
              <a:gd name="connsiteY18" fmla="*/ 559618 h 559617"/>
              <a:gd name="connsiteX19" fmla="*/ 1031454 w 1083688"/>
              <a:gd name="connsiteY19" fmla="*/ 525233 h 559617"/>
              <a:gd name="connsiteX20" fmla="*/ 900031 w 1083688"/>
              <a:gd name="connsiteY20" fmla="*/ 451128 h 559617"/>
              <a:gd name="connsiteX21" fmla="*/ 893560 w 1083688"/>
              <a:gd name="connsiteY21" fmla="*/ 514946 h 559617"/>
              <a:gd name="connsiteX22" fmla="*/ 886422 w 1083688"/>
              <a:gd name="connsiteY22" fmla="*/ 522470 h 559617"/>
              <a:gd name="connsiteX23" fmla="*/ 748052 w 1083688"/>
              <a:gd name="connsiteY23" fmla="*/ 518184 h 559617"/>
              <a:gd name="connsiteX24" fmla="*/ 648223 w 1083688"/>
              <a:gd name="connsiteY24" fmla="*/ 502658 h 559617"/>
              <a:gd name="connsiteX25" fmla="*/ 639183 w 1083688"/>
              <a:gd name="connsiteY25" fmla="*/ 510850 h 559617"/>
              <a:gd name="connsiteX26" fmla="*/ 637565 w 1083688"/>
              <a:gd name="connsiteY26" fmla="*/ 511707 h 559617"/>
              <a:gd name="connsiteX27" fmla="*/ 614725 w 1083688"/>
              <a:gd name="connsiteY27" fmla="*/ 514850 h 559617"/>
              <a:gd name="connsiteX28" fmla="*/ 454657 w 1083688"/>
              <a:gd name="connsiteY28" fmla="*/ 476750 h 559617"/>
              <a:gd name="connsiteX29" fmla="*/ 434672 w 1083688"/>
              <a:gd name="connsiteY29" fmla="*/ 462272 h 559617"/>
              <a:gd name="connsiteX30" fmla="*/ 430295 w 1083688"/>
              <a:gd name="connsiteY30" fmla="*/ 450747 h 559617"/>
              <a:gd name="connsiteX31" fmla="*/ 334178 w 1083688"/>
              <a:gd name="connsiteY31" fmla="*/ 419696 h 559617"/>
              <a:gd name="connsiteX32" fmla="*/ 209130 w 1083688"/>
              <a:gd name="connsiteY32" fmla="*/ 361307 h 559617"/>
              <a:gd name="connsiteX33" fmla="*/ 205705 w 1083688"/>
              <a:gd name="connsiteY33" fmla="*/ 351115 h 559617"/>
              <a:gd name="connsiteX34" fmla="*/ 228735 w 1083688"/>
              <a:gd name="connsiteY34" fmla="*/ 291299 h 559617"/>
              <a:gd name="connsiteX35" fmla="*/ 77993 w 1083688"/>
              <a:gd name="connsiteY35" fmla="*/ 298157 h 559617"/>
              <a:gd name="connsiteX36" fmla="*/ 16897 w 1083688"/>
              <a:gd name="connsiteY36" fmla="*/ 332923 h 559617"/>
              <a:gd name="connsiteX37" fmla="*/ 148510 w 1083688"/>
              <a:gd name="connsiteY37" fmla="*/ 447223 h 559617"/>
              <a:gd name="connsiteX38" fmla="*/ 464078 w 1083688"/>
              <a:gd name="connsiteY38" fmla="*/ 559523 h 559617"/>
              <a:gd name="connsiteX39" fmla="*/ 400793 w 1083688"/>
              <a:gd name="connsiteY39" fmla="*/ 559523 h 559617"/>
              <a:gd name="connsiteX40" fmla="*/ 141563 w 1083688"/>
              <a:gd name="connsiteY40" fmla="*/ 462463 h 559617"/>
              <a:gd name="connsiteX41" fmla="*/ 1004 w 1083688"/>
              <a:gd name="connsiteY41" fmla="*/ 329113 h 559617"/>
              <a:gd name="connsiteX42" fmla="*/ 75233 w 1083688"/>
              <a:gd name="connsiteY42" fmla="*/ 281488 h 559617"/>
              <a:gd name="connsiteX43" fmla="*/ 235777 w 1083688"/>
              <a:gd name="connsiteY43" fmla="*/ 274630 h 559617"/>
              <a:gd name="connsiteX44" fmla="*/ 325708 w 1083688"/>
              <a:gd name="connsiteY44" fmla="*/ 56793 h 559617"/>
              <a:gd name="connsiteX45" fmla="*/ 443713 w 1083688"/>
              <a:gd name="connsiteY45" fmla="*/ 1739 h 559617"/>
              <a:gd name="connsiteX46" fmla="*/ 647938 w 1083688"/>
              <a:gd name="connsiteY46" fmla="*/ 22217 h 559617"/>
              <a:gd name="connsiteX47" fmla="*/ 839506 w 1083688"/>
              <a:gd name="connsiteY47" fmla="*/ 96036 h 559617"/>
              <a:gd name="connsiteX48" fmla="*/ 920016 w 1083688"/>
              <a:gd name="connsiteY48" fmla="*/ 198335 h 559617"/>
              <a:gd name="connsiteX49" fmla="*/ 902315 w 1083688"/>
              <a:gd name="connsiteY49" fmla="*/ 433412 h 559617"/>
              <a:gd name="connsiteX50" fmla="*/ 1042113 w 1083688"/>
              <a:gd name="connsiteY50" fmla="*/ 511993 h 559617"/>
              <a:gd name="connsiteX51" fmla="*/ 1083700 w 1083688"/>
              <a:gd name="connsiteY51" fmla="*/ 559618 h 559617"/>
              <a:gd name="connsiteX52" fmla="*/ 668018 w 1083688"/>
              <a:gd name="connsiteY52" fmla="*/ 428173 h 559617"/>
              <a:gd name="connsiteX53" fmla="*/ 883282 w 1083688"/>
              <a:gd name="connsiteY53" fmla="*/ 449509 h 559617"/>
              <a:gd name="connsiteX54" fmla="*/ 877572 w 1083688"/>
              <a:gd name="connsiteY54" fmla="*/ 506659 h 559617"/>
              <a:gd name="connsiteX55" fmla="*/ 750336 w 1083688"/>
              <a:gd name="connsiteY55" fmla="*/ 501515 h 559617"/>
              <a:gd name="connsiteX56" fmla="*/ 655171 w 1083688"/>
              <a:gd name="connsiteY56" fmla="*/ 486656 h 559617"/>
              <a:gd name="connsiteX57" fmla="*/ 667256 w 1083688"/>
              <a:gd name="connsiteY57" fmla="*/ 434840 h 559617"/>
              <a:gd name="connsiteX58" fmla="*/ 668113 w 1083688"/>
              <a:gd name="connsiteY58" fmla="*/ 428173 h 559617"/>
              <a:gd name="connsiteX59" fmla="*/ 431912 w 1083688"/>
              <a:gd name="connsiteY59" fmla="*/ 433412 h 559617"/>
              <a:gd name="connsiteX60" fmla="*/ 340078 w 1083688"/>
              <a:gd name="connsiteY60" fmla="*/ 403598 h 559617"/>
              <a:gd name="connsiteX61" fmla="*/ 224071 w 1083688"/>
              <a:gd name="connsiteY61" fmla="*/ 350830 h 559617"/>
              <a:gd name="connsiteX62" fmla="*/ 244627 w 1083688"/>
              <a:gd name="connsiteY62" fmla="*/ 297395 h 559617"/>
              <a:gd name="connsiteX63" fmla="*/ 446473 w 1083688"/>
              <a:gd name="connsiteY63" fmla="*/ 375404 h 559617"/>
              <a:gd name="connsiteX64" fmla="*/ 444189 w 1083688"/>
              <a:gd name="connsiteY64" fmla="*/ 381691 h 559617"/>
              <a:gd name="connsiteX65" fmla="*/ 431912 w 1083688"/>
              <a:gd name="connsiteY65" fmla="*/ 433412 h 559617"/>
              <a:gd name="connsiteX66" fmla="*/ 633758 w 1083688"/>
              <a:gd name="connsiteY66" fmla="*/ 428554 h 559617"/>
              <a:gd name="connsiteX67" fmla="*/ 621482 w 1083688"/>
              <a:gd name="connsiteY67" fmla="*/ 480179 h 559617"/>
              <a:gd name="connsiteX68" fmla="*/ 579609 w 1083688"/>
              <a:gd name="connsiteY68" fmla="*/ 471416 h 559617"/>
              <a:gd name="connsiteX69" fmla="*/ 505475 w 1083688"/>
              <a:gd name="connsiteY69" fmla="*/ 453890 h 559617"/>
              <a:gd name="connsiteX70" fmla="*/ 464269 w 1083688"/>
              <a:gd name="connsiteY70" fmla="*/ 442841 h 559617"/>
              <a:gd name="connsiteX71" fmla="*/ 476545 w 1083688"/>
              <a:gd name="connsiteY71" fmla="*/ 391216 h 559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1083688" h="559617">
                <a:moveTo>
                  <a:pt x="884519" y="437507"/>
                </a:moveTo>
                <a:lnTo>
                  <a:pt x="884519" y="437507"/>
                </a:lnTo>
                <a:cubicBezTo>
                  <a:pt x="892608" y="354545"/>
                  <a:pt x="904028" y="229481"/>
                  <a:pt x="902695" y="199382"/>
                </a:cubicBezTo>
                <a:cubicBezTo>
                  <a:pt x="901649" y="175665"/>
                  <a:pt x="881188" y="143090"/>
                  <a:pt x="830084" y="110705"/>
                </a:cubicBezTo>
                <a:cubicBezTo>
                  <a:pt x="788973" y="84701"/>
                  <a:pt x="728733" y="59270"/>
                  <a:pt x="643655" y="38981"/>
                </a:cubicBezTo>
                <a:cubicBezTo>
                  <a:pt x="558577" y="18693"/>
                  <a:pt x="493294" y="14216"/>
                  <a:pt x="444950" y="18979"/>
                </a:cubicBezTo>
                <a:cubicBezTo>
                  <a:pt x="384615" y="24789"/>
                  <a:pt x="351783" y="44601"/>
                  <a:pt x="340268" y="65366"/>
                </a:cubicBezTo>
                <a:cubicBezTo>
                  <a:pt x="325613" y="91559"/>
                  <a:pt x="279458" y="208241"/>
                  <a:pt x="249385" y="286155"/>
                </a:cubicBezTo>
                <a:lnTo>
                  <a:pt x="249385" y="286155"/>
                </a:lnTo>
                <a:cubicBezTo>
                  <a:pt x="296207" y="316254"/>
                  <a:pt x="417067" y="354068"/>
                  <a:pt x="454372" y="365308"/>
                </a:cubicBezTo>
                <a:cubicBezTo>
                  <a:pt x="455853" y="363998"/>
                  <a:pt x="457445" y="362818"/>
                  <a:pt x="459130" y="361784"/>
                </a:cubicBezTo>
                <a:cubicBezTo>
                  <a:pt x="466433" y="357264"/>
                  <a:pt x="475227" y="355826"/>
                  <a:pt x="483587" y="357783"/>
                </a:cubicBezTo>
                <a:lnTo>
                  <a:pt x="643560" y="395883"/>
                </a:lnTo>
                <a:cubicBezTo>
                  <a:pt x="651889" y="397839"/>
                  <a:pt x="659087" y="403054"/>
                  <a:pt x="663545" y="410361"/>
                </a:cubicBezTo>
                <a:lnTo>
                  <a:pt x="663545" y="410361"/>
                </a:lnTo>
                <a:cubicBezTo>
                  <a:pt x="664565" y="412070"/>
                  <a:pt x="665456" y="413853"/>
                  <a:pt x="666209" y="415695"/>
                </a:cubicBezTo>
                <a:cubicBezTo>
                  <a:pt x="704276" y="422458"/>
                  <a:pt x="829418" y="443222"/>
                  <a:pt x="885090" y="437507"/>
                </a:cubicBezTo>
                <a:close/>
                <a:moveTo>
                  <a:pt x="1083700" y="559618"/>
                </a:moveTo>
                <a:lnTo>
                  <a:pt x="1064667" y="559618"/>
                </a:lnTo>
                <a:cubicBezTo>
                  <a:pt x="1055605" y="546370"/>
                  <a:pt x="1044377" y="534745"/>
                  <a:pt x="1031454" y="525233"/>
                </a:cubicBezTo>
                <a:cubicBezTo>
                  <a:pt x="990731" y="495413"/>
                  <a:pt x="946614" y="470538"/>
                  <a:pt x="900031" y="451128"/>
                </a:cubicBezTo>
                <a:cubicBezTo>
                  <a:pt x="896319" y="488466"/>
                  <a:pt x="893560" y="514660"/>
                  <a:pt x="893560" y="514946"/>
                </a:cubicBezTo>
                <a:cubicBezTo>
                  <a:pt x="893139" y="518774"/>
                  <a:pt x="890220" y="521852"/>
                  <a:pt x="886422" y="522470"/>
                </a:cubicBezTo>
                <a:cubicBezTo>
                  <a:pt x="852543" y="527709"/>
                  <a:pt x="802201" y="524947"/>
                  <a:pt x="748052" y="518184"/>
                </a:cubicBezTo>
                <a:cubicBezTo>
                  <a:pt x="715220" y="514184"/>
                  <a:pt x="681436" y="508659"/>
                  <a:pt x="648223" y="502658"/>
                </a:cubicBezTo>
                <a:cubicBezTo>
                  <a:pt x="645759" y="505941"/>
                  <a:pt x="642691" y="508721"/>
                  <a:pt x="639183" y="510850"/>
                </a:cubicBezTo>
                <a:lnTo>
                  <a:pt x="637565" y="511707"/>
                </a:lnTo>
                <a:cubicBezTo>
                  <a:pt x="630607" y="515561"/>
                  <a:pt x="622464" y="516682"/>
                  <a:pt x="614725" y="514850"/>
                </a:cubicBezTo>
                <a:lnTo>
                  <a:pt x="454657" y="476750"/>
                </a:lnTo>
                <a:cubicBezTo>
                  <a:pt x="446315" y="474824"/>
                  <a:pt x="439106" y="469602"/>
                  <a:pt x="434672" y="462272"/>
                </a:cubicBezTo>
                <a:cubicBezTo>
                  <a:pt x="432491" y="458746"/>
                  <a:pt x="431005" y="454833"/>
                  <a:pt x="430295" y="450747"/>
                </a:cubicBezTo>
                <a:cubicBezTo>
                  <a:pt x="398319" y="441222"/>
                  <a:pt x="365297" y="430840"/>
                  <a:pt x="334178" y="419696"/>
                </a:cubicBezTo>
                <a:cubicBezTo>
                  <a:pt x="282979" y="401408"/>
                  <a:pt x="237014" y="381596"/>
                  <a:pt x="209130" y="361307"/>
                </a:cubicBezTo>
                <a:cubicBezTo>
                  <a:pt x="205706" y="359162"/>
                  <a:pt x="204272" y="354896"/>
                  <a:pt x="205705" y="351115"/>
                </a:cubicBezTo>
                <a:cubicBezTo>
                  <a:pt x="205705" y="351116"/>
                  <a:pt x="215221" y="326351"/>
                  <a:pt x="228735" y="291299"/>
                </a:cubicBezTo>
                <a:cubicBezTo>
                  <a:pt x="178394" y="287572"/>
                  <a:pt x="127788" y="289874"/>
                  <a:pt x="77993" y="298157"/>
                </a:cubicBezTo>
                <a:cubicBezTo>
                  <a:pt x="42496" y="305396"/>
                  <a:pt x="20893" y="317207"/>
                  <a:pt x="16897" y="332923"/>
                </a:cubicBezTo>
                <a:cubicBezTo>
                  <a:pt x="9949" y="362355"/>
                  <a:pt x="60673" y="403979"/>
                  <a:pt x="148510" y="447223"/>
                </a:cubicBezTo>
                <a:cubicBezTo>
                  <a:pt x="228449" y="486752"/>
                  <a:pt x="338841" y="526661"/>
                  <a:pt x="464078" y="559523"/>
                </a:cubicBezTo>
                <a:lnTo>
                  <a:pt x="400793" y="559523"/>
                </a:lnTo>
                <a:cubicBezTo>
                  <a:pt x="311791" y="534580"/>
                  <a:pt x="225069" y="502110"/>
                  <a:pt x="141563" y="462463"/>
                </a:cubicBezTo>
                <a:cubicBezTo>
                  <a:pt x="46398" y="415314"/>
                  <a:pt x="-8132" y="367213"/>
                  <a:pt x="1004" y="329113"/>
                </a:cubicBezTo>
                <a:cubicBezTo>
                  <a:pt x="6428" y="306158"/>
                  <a:pt x="32884" y="290346"/>
                  <a:pt x="75233" y="281488"/>
                </a:cubicBezTo>
                <a:cubicBezTo>
                  <a:pt x="128271" y="272683"/>
                  <a:pt x="182183" y="270380"/>
                  <a:pt x="235777" y="274630"/>
                </a:cubicBezTo>
                <a:cubicBezTo>
                  <a:pt x="266039" y="196430"/>
                  <a:pt x="310957" y="82987"/>
                  <a:pt x="325708" y="56793"/>
                </a:cubicBezTo>
                <a:cubicBezTo>
                  <a:pt x="340459" y="30599"/>
                  <a:pt x="377002" y="8216"/>
                  <a:pt x="443713" y="1739"/>
                </a:cubicBezTo>
                <a:cubicBezTo>
                  <a:pt x="493675" y="-3119"/>
                  <a:pt x="560862" y="1739"/>
                  <a:pt x="647938" y="22217"/>
                </a:cubicBezTo>
                <a:cubicBezTo>
                  <a:pt x="735014" y="42696"/>
                  <a:pt x="797062" y="69176"/>
                  <a:pt x="839506" y="96036"/>
                </a:cubicBezTo>
                <a:cubicBezTo>
                  <a:pt x="896129" y="131945"/>
                  <a:pt x="918778" y="169760"/>
                  <a:pt x="920016" y="198335"/>
                </a:cubicBezTo>
                <a:cubicBezTo>
                  <a:pt x="921443" y="228434"/>
                  <a:pt x="910499" y="349973"/>
                  <a:pt x="902315" y="433412"/>
                </a:cubicBezTo>
                <a:cubicBezTo>
                  <a:pt x="951908" y="453871"/>
                  <a:pt x="998848" y="480257"/>
                  <a:pt x="1042113" y="511993"/>
                </a:cubicBezTo>
                <a:cubicBezTo>
                  <a:pt x="1059515" y="524384"/>
                  <a:pt x="1073760" y="540699"/>
                  <a:pt x="1083700" y="559618"/>
                </a:cubicBezTo>
                <a:close/>
                <a:moveTo>
                  <a:pt x="668018" y="428173"/>
                </a:moveTo>
                <a:cubicBezTo>
                  <a:pt x="710366" y="435507"/>
                  <a:pt x="827039" y="454367"/>
                  <a:pt x="883282" y="449509"/>
                </a:cubicBezTo>
                <a:cubicBezTo>
                  <a:pt x="880712" y="475798"/>
                  <a:pt x="878619" y="496562"/>
                  <a:pt x="877572" y="506659"/>
                </a:cubicBezTo>
                <a:cubicBezTo>
                  <a:pt x="835099" y="509594"/>
                  <a:pt x="792433" y="507869"/>
                  <a:pt x="750336" y="501515"/>
                </a:cubicBezTo>
                <a:cubicBezTo>
                  <a:pt x="719026" y="497610"/>
                  <a:pt x="686385" y="491990"/>
                  <a:pt x="655171" y="486656"/>
                </a:cubicBezTo>
                <a:lnTo>
                  <a:pt x="667256" y="434840"/>
                </a:lnTo>
                <a:cubicBezTo>
                  <a:pt x="667822" y="432663"/>
                  <a:pt x="668109" y="430423"/>
                  <a:pt x="668113" y="428173"/>
                </a:cubicBezTo>
                <a:close/>
                <a:moveTo>
                  <a:pt x="431912" y="433412"/>
                </a:moveTo>
                <a:cubicBezTo>
                  <a:pt x="401269" y="424363"/>
                  <a:pt x="369675" y="414362"/>
                  <a:pt x="340078" y="403598"/>
                </a:cubicBezTo>
                <a:cubicBezTo>
                  <a:pt x="299589" y="390328"/>
                  <a:pt x="260686" y="372632"/>
                  <a:pt x="224071" y="350830"/>
                </a:cubicBezTo>
                <a:cubicBezTo>
                  <a:pt x="227688" y="341305"/>
                  <a:pt x="235111" y="322255"/>
                  <a:pt x="244627" y="297395"/>
                </a:cubicBezTo>
                <a:cubicBezTo>
                  <a:pt x="292781" y="327113"/>
                  <a:pt x="405362" y="362831"/>
                  <a:pt x="446473" y="375404"/>
                </a:cubicBezTo>
                <a:cubicBezTo>
                  <a:pt x="445515" y="377423"/>
                  <a:pt x="444750" y="379528"/>
                  <a:pt x="444189" y="381691"/>
                </a:cubicBezTo>
                <a:lnTo>
                  <a:pt x="431912" y="433412"/>
                </a:lnTo>
                <a:close/>
                <a:moveTo>
                  <a:pt x="633758" y="428554"/>
                </a:moveTo>
                <a:lnTo>
                  <a:pt x="621482" y="480179"/>
                </a:lnTo>
                <a:cubicBezTo>
                  <a:pt x="606922" y="477322"/>
                  <a:pt x="592932" y="474369"/>
                  <a:pt x="579609" y="471416"/>
                </a:cubicBezTo>
                <a:lnTo>
                  <a:pt x="505475" y="453890"/>
                </a:lnTo>
                <a:lnTo>
                  <a:pt x="464269" y="442841"/>
                </a:lnTo>
                <a:lnTo>
                  <a:pt x="476545" y="391216"/>
                </a:lnTo>
                <a:close/>
              </a:path>
            </a:pathLst>
          </a:custGeom>
          <a:solidFill>
            <a:schemeClr val="accent2"/>
          </a:solidFill>
          <a:ln w="9512" cap="flat">
            <a:noFill/>
            <a:prstDash val="solid"/>
            <a:miter/>
          </a:ln>
        </p:spPr>
        <p:txBody>
          <a:bodyPr rtlCol="0" anchor="ctr"/>
          <a:lstStyle/>
          <a:p>
            <a:endParaRPr lang="en-US"/>
          </a:p>
        </p:txBody>
      </p:sp>
      <p:sp>
        <p:nvSpPr>
          <p:cNvPr id="58" name="Forma libre 57">
            <a:extLst>
              <a:ext uri="{FF2B5EF4-FFF2-40B4-BE49-F238E27FC236}">
                <a16:creationId xmlns:a16="http://schemas.microsoft.com/office/drawing/2014/main" id="{3925159F-93E7-F544-92BD-653518817523}"/>
              </a:ext>
            </a:extLst>
          </p:cNvPr>
          <p:cNvSpPr/>
          <p:nvPr/>
        </p:nvSpPr>
        <p:spPr>
          <a:xfrm>
            <a:off x="6580377" y="0"/>
            <a:ext cx="403917" cy="192541"/>
          </a:xfrm>
          <a:custGeom>
            <a:avLst/>
            <a:gdLst>
              <a:gd name="connsiteX0" fmla="*/ 22185 w 236485"/>
              <a:gd name="connsiteY0" fmla="*/ 0 h 112729"/>
              <a:gd name="connsiteX1" fmla="*/ 35699 w 236485"/>
              <a:gd name="connsiteY1" fmla="*/ 14478 h 112729"/>
              <a:gd name="connsiteX2" fmla="*/ 143807 w 236485"/>
              <a:gd name="connsiteY2" fmla="*/ 94678 h 112729"/>
              <a:gd name="connsiteX3" fmla="*/ 195291 w 236485"/>
              <a:gd name="connsiteY3" fmla="*/ 50483 h 112729"/>
              <a:gd name="connsiteX4" fmla="*/ 218226 w 236485"/>
              <a:gd name="connsiteY4" fmla="*/ 0 h 112729"/>
              <a:gd name="connsiteX5" fmla="*/ 236498 w 236485"/>
              <a:gd name="connsiteY5" fmla="*/ 0 h 112729"/>
              <a:gd name="connsiteX6" fmla="*/ 210422 w 236485"/>
              <a:gd name="connsiteY6" fmla="*/ 58484 h 112729"/>
              <a:gd name="connsiteX7" fmla="*/ 139334 w 236485"/>
              <a:gd name="connsiteY7" fmla="*/ 110966 h 112729"/>
              <a:gd name="connsiteX8" fmla="*/ 23803 w 236485"/>
              <a:gd name="connsiteY8" fmla="*/ 26289 h 112729"/>
              <a:gd name="connsiteX9" fmla="*/ 12 w 236485"/>
              <a:gd name="connsiteY9" fmla="*/ 0 h 112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6485" h="112729">
                <a:moveTo>
                  <a:pt x="22185" y="0"/>
                </a:moveTo>
                <a:cubicBezTo>
                  <a:pt x="26563" y="4858"/>
                  <a:pt x="31131" y="9525"/>
                  <a:pt x="35699" y="14478"/>
                </a:cubicBezTo>
                <a:cubicBezTo>
                  <a:pt x="72908" y="53245"/>
                  <a:pt x="115257" y="86487"/>
                  <a:pt x="143807" y="94678"/>
                </a:cubicBezTo>
                <a:cubicBezTo>
                  <a:pt x="160746" y="99632"/>
                  <a:pt x="176543" y="85820"/>
                  <a:pt x="195291" y="50483"/>
                </a:cubicBezTo>
                <a:cubicBezTo>
                  <a:pt x="202524" y="36671"/>
                  <a:pt x="210137" y="19907"/>
                  <a:pt x="218226" y="0"/>
                </a:cubicBezTo>
                <a:lnTo>
                  <a:pt x="236498" y="0"/>
                </a:lnTo>
                <a:cubicBezTo>
                  <a:pt x="228846" y="19943"/>
                  <a:pt x="220142" y="39465"/>
                  <a:pt x="210422" y="58484"/>
                </a:cubicBezTo>
                <a:cubicBezTo>
                  <a:pt x="187202" y="102108"/>
                  <a:pt x="165504" y="118491"/>
                  <a:pt x="139334" y="110966"/>
                </a:cubicBezTo>
                <a:cubicBezTo>
                  <a:pt x="107929" y="101441"/>
                  <a:pt x="63202" y="66770"/>
                  <a:pt x="23803" y="26289"/>
                </a:cubicBezTo>
                <a:cubicBezTo>
                  <a:pt x="15619" y="17717"/>
                  <a:pt x="7625" y="8954"/>
                  <a:pt x="12" y="0"/>
                </a:cubicBezTo>
                <a:close/>
              </a:path>
            </a:pathLst>
          </a:custGeom>
          <a:solidFill>
            <a:schemeClr val="accent2"/>
          </a:solidFill>
          <a:ln w="9512" cap="flat">
            <a:noFill/>
            <a:prstDash val="solid"/>
            <a:miter/>
          </a:ln>
        </p:spPr>
        <p:txBody>
          <a:bodyPr rtlCol="0" anchor="ctr"/>
          <a:lstStyle/>
          <a:p>
            <a:endParaRPr lang="en-US"/>
          </a:p>
        </p:txBody>
      </p:sp>
      <p:sp>
        <p:nvSpPr>
          <p:cNvPr id="59" name="Forma libre 58">
            <a:extLst>
              <a:ext uri="{FF2B5EF4-FFF2-40B4-BE49-F238E27FC236}">
                <a16:creationId xmlns:a16="http://schemas.microsoft.com/office/drawing/2014/main" id="{71E556BF-1A7A-124D-900F-26FF574445C5}"/>
              </a:ext>
            </a:extLst>
          </p:cNvPr>
          <p:cNvSpPr/>
          <p:nvPr/>
        </p:nvSpPr>
        <p:spPr>
          <a:xfrm>
            <a:off x="6481357" y="3136689"/>
            <a:ext cx="1137380" cy="930653"/>
          </a:xfrm>
          <a:custGeom>
            <a:avLst/>
            <a:gdLst>
              <a:gd name="connsiteX0" fmla="*/ 412572 w 665912"/>
              <a:gd name="connsiteY0" fmla="*/ 323899 h 544878"/>
              <a:gd name="connsiteX1" fmla="*/ 601951 w 665912"/>
              <a:gd name="connsiteY1" fmla="*/ 258938 h 544878"/>
              <a:gd name="connsiteX2" fmla="*/ 648106 w 665912"/>
              <a:gd name="connsiteY2" fmla="*/ 209218 h 544878"/>
              <a:gd name="connsiteX3" fmla="*/ 571974 w 665912"/>
              <a:gd name="connsiteY3" fmla="*/ 98156 h 544878"/>
              <a:gd name="connsiteX4" fmla="*/ 464056 w 665912"/>
              <a:gd name="connsiteY4" fmla="*/ 17956 h 544878"/>
              <a:gd name="connsiteX5" fmla="*/ 412572 w 665912"/>
              <a:gd name="connsiteY5" fmla="*/ 62247 h 544878"/>
              <a:gd name="connsiteX6" fmla="*/ 340627 w 665912"/>
              <a:gd name="connsiteY6" fmla="*/ 249223 h 544878"/>
              <a:gd name="connsiteX7" fmla="*/ 347383 w 665912"/>
              <a:gd name="connsiteY7" fmla="*/ 255033 h 544878"/>
              <a:gd name="connsiteX8" fmla="*/ 358518 w 665912"/>
              <a:gd name="connsiteY8" fmla="*/ 266558 h 544878"/>
              <a:gd name="connsiteX9" fmla="*/ 419614 w 665912"/>
              <a:gd name="connsiteY9" fmla="*/ 145400 h 544878"/>
              <a:gd name="connsiteX10" fmla="*/ 427513 w 665912"/>
              <a:gd name="connsiteY10" fmla="*/ 142733 h 544878"/>
              <a:gd name="connsiteX11" fmla="*/ 430177 w 665912"/>
              <a:gd name="connsiteY11" fmla="*/ 150734 h 544878"/>
              <a:gd name="connsiteX12" fmla="*/ 367273 w 665912"/>
              <a:gd name="connsiteY12" fmla="*/ 275607 h 544878"/>
              <a:gd name="connsiteX13" fmla="*/ 383927 w 665912"/>
              <a:gd name="connsiteY13" fmla="*/ 293038 h 544878"/>
              <a:gd name="connsiteX14" fmla="*/ 511068 w 665912"/>
              <a:gd name="connsiteY14" fmla="*/ 234840 h 544878"/>
              <a:gd name="connsiteX15" fmla="*/ 518812 w 665912"/>
              <a:gd name="connsiteY15" fmla="*/ 237569 h 544878"/>
              <a:gd name="connsiteX16" fmla="*/ 518871 w 665912"/>
              <a:gd name="connsiteY16" fmla="*/ 237697 h 544878"/>
              <a:gd name="connsiteX17" fmla="*/ 516087 w 665912"/>
              <a:gd name="connsiteY17" fmla="*/ 245570 h 544878"/>
              <a:gd name="connsiteX18" fmla="*/ 516016 w 665912"/>
              <a:gd name="connsiteY18" fmla="*/ 245603 h 544878"/>
              <a:gd name="connsiteX19" fmla="*/ 392301 w 665912"/>
              <a:gd name="connsiteY19" fmla="*/ 302086 h 544878"/>
              <a:gd name="connsiteX20" fmla="*/ 406576 w 665912"/>
              <a:gd name="connsiteY20" fmla="*/ 316850 h 544878"/>
              <a:gd name="connsiteX21" fmla="*/ 412096 w 665912"/>
              <a:gd name="connsiteY21" fmla="*/ 323899 h 544878"/>
              <a:gd name="connsiteX22" fmla="*/ 294281 w 665912"/>
              <a:gd name="connsiteY22" fmla="*/ 544783 h 544878"/>
              <a:gd name="connsiteX23" fmla="*/ 276009 w 665912"/>
              <a:gd name="connsiteY23" fmla="*/ 544783 h 544878"/>
              <a:gd name="connsiteX24" fmla="*/ 325020 w 665912"/>
              <a:gd name="connsiteY24" fmla="*/ 408290 h 544878"/>
              <a:gd name="connsiteX25" fmla="*/ 318263 w 665912"/>
              <a:gd name="connsiteY25" fmla="*/ 402480 h 544878"/>
              <a:gd name="connsiteX26" fmla="*/ 303988 w 665912"/>
              <a:gd name="connsiteY26" fmla="*/ 387621 h 544878"/>
              <a:gd name="connsiteX27" fmla="*/ 242987 w 665912"/>
              <a:gd name="connsiteY27" fmla="*/ 508874 h 544878"/>
              <a:gd name="connsiteX28" fmla="*/ 234993 w 665912"/>
              <a:gd name="connsiteY28" fmla="*/ 511446 h 544878"/>
              <a:gd name="connsiteX29" fmla="*/ 232328 w 665912"/>
              <a:gd name="connsiteY29" fmla="*/ 503445 h 544878"/>
              <a:gd name="connsiteX30" fmla="*/ 295328 w 665912"/>
              <a:gd name="connsiteY30" fmla="*/ 378572 h 544878"/>
              <a:gd name="connsiteX31" fmla="*/ 278579 w 665912"/>
              <a:gd name="connsiteY31" fmla="*/ 361237 h 544878"/>
              <a:gd name="connsiteX32" fmla="*/ 151533 w 665912"/>
              <a:gd name="connsiteY32" fmla="*/ 419434 h 544878"/>
              <a:gd name="connsiteX33" fmla="*/ 143686 w 665912"/>
              <a:gd name="connsiteY33" fmla="*/ 416595 h 544878"/>
              <a:gd name="connsiteX34" fmla="*/ 143634 w 665912"/>
              <a:gd name="connsiteY34" fmla="*/ 416482 h 544878"/>
              <a:gd name="connsiteX35" fmla="*/ 146412 w 665912"/>
              <a:gd name="connsiteY35" fmla="*/ 408749 h 544878"/>
              <a:gd name="connsiteX36" fmla="*/ 146584 w 665912"/>
              <a:gd name="connsiteY36" fmla="*/ 408671 h 544878"/>
              <a:gd name="connsiteX37" fmla="*/ 270300 w 665912"/>
              <a:gd name="connsiteY37" fmla="*/ 352188 h 544878"/>
              <a:gd name="connsiteX38" fmla="*/ 258880 w 665912"/>
              <a:gd name="connsiteY38" fmla="*/ 340567 h 544878"/>
              <a:gd name="connsiteX39" fmla="*/ 253265 w 665912"/>
              <a:gd name="connsiteY39" fmla="*/ 333614 h 544878"/>
              <a:gd name="connsiteX40" fmla="*/ 63886 w 665912"/>
              <a:gd name="connsiteY40" fmla="*/ 398479 h 544878"/>
              <a:gd name="connsiteX41" fmla="*/ 17731 w 665912"/>
              <a:gd name="connsiteY41" fmla="*/ 448295 h 544878"/>
              <a:gd name="connsiteX42" fmla="*/ 80254 w 665912"/>
              <a:gd name="connsiteY42" fmla="*/ 544783 h 544878"/>
              <a:gd name="connsiteX43" fmla="*/ 57700 w 665912"/>
              <a:gd name="connsiteY43" fmla="*/ 544783 h 544878"/>
              <a:gd name="connsiteX44" fmla="*/ 1362 w 665912"/>
              <a:gd name="connsiteY44" fmla="*/ 452391 h 544878"/>
              <a:gd name="connsiteX45" fmla="*/ 56463 w 665912"/>
              <a:gd name="connsiteY45" fmla="*/ 383239 h 544878"/>
              <a:gd name="connsiteX46" fmla="*/ 246794 w 665912"/>
              <a:gd name="connsiteY46" fmla="*/ 317803 h 544878"/>
              <a:gd name="connsiteX47" fmla="*/ 245652 w 665912"/>
              <a:gd name="connsiteY47" fmla="*/ 306849 h 544878"/>
              <a:gd name="connsiteX48" fmla="*/ 245652 w 665912"/>
              <a:gd name="connsiteY48" fmla="*/ 306849 h 544878"/>
              <a:gd name="connsiteX49" fmla="*/ 260117 w 665912"/>
              <a:gd name="connsiteY49" fmla="*/ 273607 h 544878"/>
              <a:gd name="connsiteX50" fmla="*/ 280577 w 665912"/>
              <a:gd name="connsiteY50" fmla="*/ 253890 h 544878"/>
              <a:gd name="connsiteX51" fmla="*/ 314361 w 665912"/>
              <a:gd name="connsiteY51" fmla="*/ 240650 h 544878"/>
              <a:gd name="connsiteX52" fmla="*/ 314361 w 665912"/>
              <a:gd name="connsiteY52" fmla="*/ 240650 h 544878"/>
              <a:gd name="connsiteX53" fmla="*/ 325305 w 665912"/>
              <a:gd name="connsiteY53" fmla="*/ 242174 h 544878"/>
              <a:gd name="connsiteX54" fmla="*/ 397821 w 665912"/>
              <a:gd name="connsiteY54" fmla="*/ 54341 h 544878"/>
              <a:gd name="connsiteX55" fmla="*/ 468910 w 665912"/>
              <a:gd name="connsiteY55" fmla="*/ 1763 h 544878"/>
              <a:gd name="connsiteX56" fmla="*/ 584440 w 665912"/>
              <a:gd name="connsiteY56" fmla="*/ 86440 h 544878"/>
              <a:gd name="connsiteX57" fmla="*/ 664570 w 665912"/>
              <a:gd name="connsiteY57" fmla="*/ 205217 h 544878"/>
              <a:gd name="connsiteX58" fmla="*/ 609469 w 665912"/>
              <a:gd name="connsiteY58" fmla="*/ 274273 h 544878"/>
              <a:gd name="connsiteX59" fmla="*/ 419138 w 665912"/>
              <a:gd name="connsiteY59" fmla="*/ 339710 h 544878"/>
              <a:gd name="connsiteX60" fmla="*/ 420185 w 665912"/>
              <a:gd name="connsiteY60" fmla="*/ 350759 h 544878"/>
              <a:gd name="connsiteX61" fmla="*/ 405720 w 665912"/>
              <a:gd name="connsiteY61" fmla="*/ 384001 h 544878"/>
              <a:gd name="connsiteX62" fmla="*/ 385259 w 665912"/>
              <a:gd name="connsiteY62" fmla="*/ 403813 h 544878"/>
              <a:gd name="connsiteX63" fmla="*/ 351476 w 665912"/>
              <a:gd name="connsiteY63" fmla="*/ 416958 h 544878"/>
              <a:gd name="connsiteX64" fmla="*/ 340532 w 665912"/>
              <a:gd name="connsiteY64" fmla="*/ 415529 h 544878"/>
              <a:gd name="connsiteX65" fmla="*/ 294281 w 665912"/>
              <a:gd name="connsiteY65" fmla="*/ 544879 h 544878"/>
              <a:gd name="connsiteX66" fmla="*/ 292283 w 665912"/>
              <a:gd name="connsiteY66" fmla="*/ 265987 h 544878"/>
              <a:gd name="connsiteX67" fmla="*/ 313885 w 665912"/>
              <a:gd name="connsiteY67" fmla="*/ 257509 h 544878"/>
              <a:gd name="connsiteX68" fmla="*/ 313885 w 665912"/>
              <a:gd name="connsiteY68" fmla="*/ 257509 h 544878"/>
              <a:gd name="connsiteX69" fmla="*/ 335107 w 665912"/>
              <a:gd name="connsiteY69" fmla="*/ 267034 h 544878"/>
              <a:gd name="connsiteX70" fmla="*/ 394681 w 665912"/>
              <a:gd name="connsiteY70" fmla="*/ 328852 h 544878"/>
              <a:gd name="connsiteX71" fmla="*/ 393824 w 665912"/>
              <a:gd name="connsiteY71" fmla="*/ 371905 h 544878"/>
              <a:gd name="connsiteX72" fmla="*/ 373078 w 665912"/>
              <a:gd name="connsiteY72" fmla="*/ 391431 h 544878"/>
              <a:gd name="connsiteX73" fmla="*/ 330158 w 665912"/>
              <a:gd name="connsiteY73" fmla="*/ 390669 h 544878"/>
              <a:gd name="connsiteX74" fmla="*/ 270585 w 665912"/>
              <a:gd name="connsiteY74" fmla="*/ 328756 h 544878"/>
              <a:gd name="connsiteX75" fmla="*/ 262115 w 665912"/>
              <a:gd name="connsiteY75" fmla="*/ 307135 h 544878"/>
              <a:gd name="connsiteX76" fmla="*/ 262115 w 665912"/>
              <a:gd name="connsiteY76" fmla="*/ 307135 h 544878"/>
              <a:gd name="connsiteX77" fmla="*/ 271632 w 665912"/>
              <a:gd name="connsiteY77" fmla="*/ 285799 h 544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665912" h="544878">
                <a:moveTo>
                  <a:pt x="412572" y="323899"/>
                </a:moveTo>
                <a:cubicBezTo>
                  <a:pt x="500980" y="297895"/>
                  <a:pt x="563123" y="277798"/>
                  <a:pt x="601951" y="258938"/>
                </a:cubicBezTo>
                <a:cubicBezTo>
                  <a:pt x="637923" y="241507"/>
                  <a:pt x="652293" y="226267"/>
                  <a:pt x="648106" y="209218"/>
                </a:cubicBezTo>
                <a:cubicBezTo>
                  <a:pt x="640968" y="180643"/>
                  <a:pt x="609279" y="136828"/>
                  <a:pt x="571974" y="98156"/>
                </a:cubicBezTo>
                <a:cubicBezTo>
                  <a:pt x="534669" y="59485"/>
                  <a:pt x="492510" y="26147"/>
                  <a:pt x="464056" y="17956"/>
                </a:cubicBezTo>
                <a:cubicBezTo>
                  <a:pt x="447117" y="13098"/>
                  <a:pt x="431414" y="26909"/>
                  <a:pt x="412572" y="62247"/>
                </a:cubicBezTo>
                <a:cubicBezTo>
                  <a:pt x="392397" y="100347"/>
                  <a:pt x="369842" y="161783"/>
                  <a:pt x="340627" y="249223"/>
                </a:cubicBezTo>
                <a:cubicBezTo>
                  <a:pt x="343053" y="250948"/>
                  <a:pt x="345314" y="252892"/>
                  <a:pt x="347383" y="255033"/>
                </a:cubicBezTo>
                <a:lnTo>
                  <a:pt x="358518" y="266558"/>
                </a:lnTo>
                <a:lnTo>
                  <a:pt x="419614" y="145400"/>
                </a:lnTo>
                <a:cubicBezTo>
                  <a:pt x="421062" y="142483"/>
                  <a:pt x="424596" y="141290"/>
                  <a:pt x="427513" y="142733"/>
                </a:cubicBezTo>
                <a:cubicBezTo>
                  <a:pt x="430439" y="144220"/>
                  <a:pt x="431627" y="147787"/>
                  <a:pt x="430177" y="150734"/>
                </a:cubicBezTo>
                <a:lnTo>
                  <a:pt x="367273" y="275607"/>
                </a:lnTo>
                <a:lnTo>
                  <a:pt x="383927" y="293038"/>
                </a:lnTo>
                <a:lnTo>
                  <a:pt x="511068" y="234840"/>
                </a:lnTo>
                <a:cubicBezTo>
                  <a:pt x="513959" y="233453"/>
                  <a:pt x="517426" y="234675"/>
                  <a:pt x="518812" y="237569"/>
                </a:cubicBezTo>
                <a:cubicBezTo>
                  <a:pt x="518832" y="237611"/>
                  <a:pt x="518852" y="237654"/>
                  <a:pt x="518871" y="237697"/>
                </a:cubicBezTo>
                <a:cubicBezTo>
                  <a:pt x="520274" y="240641"/>
                  <a:pt x="519028" y="244166"/>
                  <a:pt x="516087" y="245570"/>
                </a:cubicBezTo>
                <a:cubicBezTo>
                  <a:pt x="516063" y="245581"/>
                  <a:pt x="516040" y="245592"/>
                  <a:pt x="516016" y="245603"/>
                </a:cubicBezTo>
                <a:lnTo>
                  <a:pt x="392301" y="302086"/>
                </a:lnTo>
                <a:lnTo>
                  <a:pt x="406576" y="316850"/>
                </a:lnTo>
                <a:cubicBezTo>
                  <a:pt x="408629" y="319025"/>
                  <a:pt x="410477" y="321384"/>
                  <a:pt x="412096" y="323899"/>
                </a:cubicBezTo>
                <a:close/>
                <a:moveTo>
                  <a:pt x="294281" y="544783"/>
                </a:moveTo>
                <a:lnTo>
                  <a:pt x="276009" y="544783"/>
                </a:lnTo>
                <a:cubicBezTo>
                  <a:pt x="290379" y="509446"/>
                  <a:pt x="306367" y="464202"/>
                  <a:pt x="325020" y="408290"/>
                </a:cubicBezTo>
                <a:cubicBezTo>
                  <a:pt x="322594" y="406565"/>
                  <a:pt x="320332" y="404620"/>
                  <a:pt x="318263" y="402480"/>
                </a:cubicBezTo>
                <a:lnTo>
                  <a:pt x="303988" y="387621"/>
                </a:lnTo>
                <a:lnTo>
                  <a:pt x="242987" y="508874"/>
                </a:lnTo>
                <a:cubicBezTo>
                  <a:pt x="241433" y="511727"/>
                  <a:pt x="237917" y="512858"/>
                  <a:pt x="234993" y="511446"/>
                </a:cubicBezTo>
                <a:cubicBezTo>
                  <a:pt x="232067" y="509959"/>
                  <a:pt x="230879" y="506392"/>
                  <a:pt x="232328" y="503445"/>
                </a:cubicBezTo>
                <a:lnTo>
                  <a:pt x="295328" y="378572"/>
                </a:lnTo>
                <a:lnTo>
                  <a:pt x="278579" y="361237"/>
                </a:lnTo>
                <a:lnTo>
                  <a:pt x="151533" y="419434"/>
                </a:lnTo>
                <a:cubicBezTo>
                  <a:pt x="148583" y="420819"/>
                  <a:pt x="145070" y="419548"/>
                  <a:pt x="143686" y="416595"/>
                </a:cubicBezTo>
                <a:cubicBezTo>
                  <a:pt x="143668" y="416557"/>
                  <a:pt x="143651" y="416520"/>
                  <a:pt x="143634" y="416482"/>
                </a:cubicBezTo>
                <a:cubicBezTo>
                  <a:pt x="142268" y="413579"/>
                  <a:pt x="143511" y="410117"/>
                  <a:pt x="146412" y="408749"/>
                </a:cubicBezTo>
                <a:cubicBezTo>
                  <a:pt x="146469" y="408722"/>
                  <a:pt x="146526" y="408696"/>
                  <a:pt x="146584" y="408671"/>
                </a:cubicBezTo>
                <a:lnTo>
                  <a:pt x="270300" y="352188"/>
                </a:lnTo>
                <a:lnTo>
                  <a:pt x="258880" y="340567"/>
                </a:lnTo>
                <a:cubicBezTo>
                  <a:pt x="256794" y="338431"/>
                  <a:pt x="254915" y="336103"/>
                  <a:pt x="253265" y="333614"/>
                </a:cubicBezTo>
                <a:cubicBezTo>
                  <a:pt x="164856" y="359522"/>
                  <a:pt x="102713" y="379715"/>
                  <a:pt x="63886" y="398479"/>
                </a:cubicBezTo>
                <a:cubicBezTo>
                  <a:pt x="27914" y="415910"/>
                  <a:pt x="13543" y="431150"/>
                  <a:pt x="17731" y="448295"/>
                </a:cubicBezTo>
                <a:cubicBezTo>
                  <a:pt x="24012" y="473441"/>
                  <a:pt x="49040" y="510112"/>
                  <a:pt x="80254" y="544783"/>
                </a:cubicBezTo>
                <a:lnTo>
                  <a:pt x="57700" y="544783"/>
                </a:lnTo>
                <a:cubicBezTo>
                  <a:pt x="29150" y="511636"/>
                  <a:pt x="7548" y="477442"/>
                  <a:pt x="1362" y="452391"/>
                </a:cubicBezTo>
                <a:cubicBezTo>
                  <a:pt x="-5204" y="425911"/>
                  <a:pt x="12021" y="404766"/>
                  <a:pt x="56463" y="383239"/>
                </a:cubicBezTo>
                <a:cubicBezTo>
                  <a:pt x="95861" y="364189"/>
                  <a:pt x="158290" y="343901"/>
                  <a:pt x="246794" y="317803"/>
                </a:cubicBezTo>
                <a:cubicBezTo>
                  <a:pt x="245944" y="314216"/>
                  <a:pt x="245560" y="310534"/>
                  <a:pt x="245652" y="306849"/>
                </a:cubicBezTo>
                <a:lnTo>
                  <a:pt x="245652" y="306849"/>
                </a:lnTo>
                <a:cubicBezTo>
                  <a:pt x="245905" y="294293"/>
                  <a:pt x="251105" y="282345"/>
                  <a:pt x="260117" y="273607"/>
                </a:cubicBezTo>
                <a:lnTo>
                  <a:pt x="280577" y="253890"/>
                </a:lnTo>
                <a:cubicBezTo>
                  <a:pt x="289650" y="245184"/>
                  <a:pt x="301795" y="240424"/>
                  <a:pt x="314361" y="240650"/>
                </a:cubicBezTo>
                <a:lnTo>
                  <a:pt x="314361" y="240650"/>
                </a:lnTo>
                <a:cubicBezTo>
                  <a:pt x="318056" y="240723"/>
                  <a:pt x="321730" y="241235"/>
                  <a:pt x="325305" y="242174"/>
                </a:cubicBezTo>
                <a:cubicBezTo>
                  <a:pt x="354616" y="154735"/>
                  <a:pt x="377265" y="93013"/>
                  <a:pt x="397821" y="54341"/>
                </a:cubicBezTo>
                <a:cubicBezTo>
                  <a:pt x="421041" y="10621"/>
                  <a:pt x="442739" y="-5762"/>
                  <a:pt x="468910" y="1763"/>
                </a:cubicBezTo>
                <a:cubicBezTo>
                  <a:pt x="500314" y="11288"/>
                  <a:pt x="545042" y="45959"/>
                  <a:pt x="584440" y="86440"/>
                </a:cubicBezTo>
                <a:cubicBezTo>
                  <a:pt x="623839" y="126922"/>
                  <a:pt x="656766" y="173404"/>
                  <a:pt x="664570" y="205217"/>
                </a:cubicBezTo>
                <a:cubicBezTo>
                  <a:pt x="671136" y="231601"/>
                  <a:pt x="654006" y="252842"/>
                  <a:pt x="609469" y="274273"/>
                </a:cubicBezTo>
                <a:cubicBezTo>
                  <a:pt x="570070" y="293323"/>
                  <a:pt x="507642" y="313707"/>
                  <a:pt x="419138" y="339710"/>
                </a:cubicBezTo>
                <a:cubicBezTo>
                  <a:pt x="419916" y="343340"/>
                  <a:pt x="420267" y="347048"/>
                  <a:pt x="420185" y="350759"/>
                </a:cubicBezTo>
                <a:cubicBezTo>
                  <a:pt x="419993" y="363329"/>
                  <a:pt x="414784" y="375300"/>
                  <a:pt x="405720" y="384001"/>
                </a:cubicBezTo>
                <a:lnTo>
                  <a:pt x="385259" y="403813"/>
                </a:lnTo>
                <a:cubicBezTo>
                  <a:pt x="376206" y="412539"/>
                  <a:pt x="364040" y="417272"/>
                  <a:pt x="351476" y="416958"/>
                </a:cubicBezTo>
                <a:cubicBezTo>
                  <a:pt x="347781" y="416964"/>
                  <a:pt x="344101" y="416483"/>
                  <a:pt x="340532" y="415529"/>
                </a:cubicBezTo>
                <a:cubicBezTo>
                  <a:pt x="323021" y="467631"/>
                  <a:pt x="307985" y="510779"/>
                  <a:pt x="294281" y="544879"/>
                </a:cubicBezTo>
                <a:close/>
                <a:moveTo>
                  <a:pt x="292283" y="265987"/>
                </a:moveTo>
                <a:cubicBezTo>
                  <a:pt x="298095" y="260436"/>
                  <a:pt x="305853" y="257392"/>
                  <a:pt x="313885" y="257509"/>
                </a:cubicBezTo>
                <a:lnTo>
                  <a:pt x="313885" y="257509"/>
                </a:lnTo>
                <a:cubicBezTo>
                  <a:pt x="321940" y="257749"/>
                  <a:pt x="329571" y="261174"/>
                  <a:pt x="335107" y="267034"/>
                </a:cubicBezTo>
                <a:lnTo>
                  <a:pt x="394681" y="328852"/>
                </a:lnTo>
                <a:cubicBezTo>
                  <a:pt x="406305" y="340984"/>
                  <a:pt x="405922" y="360245"/>
                  <a:pt x="393824" y="371905"/>
                </a:cubicBezTo>
                <a:lnTo>
                  <a:pt x="373078" y="391431"/>
                </a:lnTo>
                <a:cubicBezTo>
                  <a:pt x="360994" y="403028"/>
                  <a:pt x="341824" y="402687"/>
                  <a:pt x="330158" y="390669"/>
                </a:cubicBezTo>
                <a:lnTo>
                  <a:pt x="270585" y="328756"/>
                </a:lnTo>
                <a:cubicBezTo>
                  <a:pt x="265013" y="322956"/>
                  <a:pt x="261967" y="315180"/>
                  <a:pt x="262115" y="307135"/>
                </a:cubicBezTo>
                <a:lnTo>
                  <a:pt x="262115" y="307135"/>
                </a:lnTo>
                <a:cubicBezTo>
                  <a:pt x="262340" y="299042"/>
                  <a:pt x="265763" y="291369"/>
                  <a:pt x="271632" y="285799"/>
                </a:cubicBezTo>
                <a:close/>
              </a:path>
            </a:pathLst>
          </a:custGeom>
          <a:solidFill>
            <a:schemeClr val="accent2"/>
          </a:solidFill>
          <a:ln w="9512" cap="flat">
            <a:noFill/>
            <a:prstDash val="solid"/>
            <a:miter/>
          </a:ln>
        </p:spPr>
        <p:txBody>
          <a:bodyPr rtlCol="0" anchor="ctr"/>
          <a:lstStyle/>
          <a:p>
            <a:endParaRPr lang="en-US"/>
          </a:p>
        </p:txBody>
      </p:sp>
      <p:sp>
        <p:nvSpPr>
          <p:cNvPr id="60" name="Forma libre 59">
            <a:extLst>
              <a:ext uri="{FF2B5EF4-FFF2-40B4-BE49-F238E27FC236}">
                <a16:creationId xmlns:a16="http://schemas.microsoft.com/office/drawing/2014/main" id="{50433D55-39C3-9F41-9059-2AED784B4370}"/>
              </a:ext>
            </a:extLst>
          </p:cNvPr>
          <p:cNvSpPr/>
          <p:nvPr/>
        </p:nvSpPr>
        <p:spPr>
          <a:xfrm>
            <a:off x="4064217" y="2744069"/>
            <a:ext cx="903595" cy="634294"/>
          </a:xfrm>
          <a:custGeom>
            <a:avLst/>
            <a:gdLst>
              <a:gd name="connsiteX0" fmla="*/ 147804 w 529036"/>
              <a:gd name="connsiteY0" fmla="*/ 225062 h 371366"/>
              <a:gd name="connsiteX1" fmla="*/ 353075 w 529036"/>
              <a:gd name="connsiteY1" fmla="*/ 240683 h 371366"/>
              <a:gd name="connsiteX2" fmla="*/ 448907 w 529036"/>
              <a:gd name="connsiteY2" fmla="*/ 185819 h 371366"/>
              <a:gd name="connsiteX3" fmla="*/ 505054 w 529036"/>
              <a:gd name="connsiteY3" fmla="*/ 101999 h 371366"/>
              <a:gd name="connsiteX4" fmla="*/ 500677 w 529036"/>
              <a:gd name="connsiteY4" fmla="*/ 27895 h 371366"/>
              <a:gd name="connsiteX5" fmla="*/ 471366 w 529036"/>
              <a:gd name="connsiteY5" fmla="*/ 17608 h 371366"/>
              <a:gd name="connsiteX6" fmla="*/ 454998 w 529036"/>
              <a:gd name="connsiteY6" fmla="*/ 31133 h 371366"/>
              <a:gd name="connsiteX7" fmla="*/ 477266 w 529036"/>
              <a:gd name="connsiteY7" fmla="*/ 66185 h 371366"/>
              <a:gd name="connsiteX8" fmla="*/ 479360 w 529036"/>
              <a:gd name="connsiteY8" fmla="*/ 76567 h 371366"/>
              <a:gd name="connsiteX9" fmla="*/ 315580 w 529036"/>
              <a:gd name="connsiteY9" fmla="*/ 96951 h 371366"/>
              <a:gd name="connsiteX10" fmla="*/ 113925 w 529036"/>
              <a:gd name="connsiteY10" fmla="*/ 123430 h 371366"/>
              <a:gd name="connsiteX11" fmla="*/ 111641 w 529036"/>
              <a:gd name="connsiteY11" fmla="*/ 125907 h 371366"/>
              <a:gd name="connsiteX12" fmla="*/ 129246 w 529036"/>
              <a:gd name="connsiteY12" fmla="*/ 184295 h 371366"/>
              <a:gd name="connsiteX13" fmla="*/ 127343 w 529036"/>
              <a:gd name="connsiteY13" fmla="*/ 192487 h 371366"/>
              <a:gd name="connsiteX14" fmla="*/ 119329 w 529036"/>
              <a:gd name="connsiteY14" fmla="*/ 190703 h 371366"/>
              <a:gd name="connsiteX15" fmla="*/ 119254 w 529036"/>
              <a:gd name="connsiteY15" fmla="*/ 190582 h 371366"/>
              <a:gd name="connsiteX16" fmla="*/ 100221 w 529036"/>
              <a:gd name="connsiteY16" fmla="*/ 125431 h 371366"/>
              <a:gd name="connsiteX17" fmla="*/ 12 w 529036"/>
              <a:gd name="connsiteY17" fmla="*/ 136480 h 371366"/>
              <a:gd name="connsiteX18" fmla="*/ 12 w 529036"/>
              <a:gd name="connsiteY18" fmla="*/ 115525 h 371366"/>
              <a:gd name="connsiteX19" fmla="*/ 103266 w 529036"/>
              <a:gd name="connsiteY19" fmla="*/ 108571 h 371366"/>
              <a:gd name="connsiteX20" fmla="*/ 321005 w 529036"/>
              <a:gd name="connsiteY20" fmla="*/ 80949 h 371366"/>
              <a:gd name="connsiteX21" fmla="*/ 461374 w 529036"/>
              <a:gd name="connsiteY21" fmla="*/ 74853 h 371366"/>
              <a:gd name="connsiteX22" fmla="*/ 438153 w 529036"/>
              <a:gd name="connsiteY22" fmla="*/ 29133 h 371366"/>
              <a:gd name="connsiteX23" fmla="*/ 468701 w 529036"/>
              <a:gd name="connsiteY23" fmla="*/ 558 h 371366"/>
              <a:gd name="connsiteX24" fmla="*/ 513048 w 529036"/>
              <a:gd name="connsiteY24" fmla="*/ 15988 h 371366"/>
              <a:gd name="connsiteX25" fmla="*/ 521232 w 529036"/>
              <a:gd name="connsiteY25" fmla="*/ 106952 h 371366"/>
              <a:gd name="connsiteX26" fmla="*/ 460327 w 529036"/>
              <a:gd name="connsiteY26" fmla="*/ 198011 h 371366"/>
              <a:gd name="connsiteX27" fmla="*/ 358214 w 529036"/>
              <a:gd name="connsiteY27" fmla="*/ 256590 h 371366"/>
              <a:gd name="connsiteX28" fmla="*/ 146852 w 529036"/>
              <a:gd name="connsiteY28" fmla="*/ 243826 h 371366"/>
              <a:gd name="connsiteX29" fmla="*/ 12 w 529036"/>
              <a:gd name="connsiteY29" fmla="*/ 371366 h 371366"/>
              <a:gd name="connsiteX30" fmla="*/ 12 w 529036"/>
              <a:gd name="connsiteY30" fmla="*/ 353078 h 371366"/>
              <a:gd name="connsiteX31" fmla="*/ 134956 w 529036"/>
              <a:gd name="connsiteY31" fmla="*/ 228681 h 371366"/>
              <a:gd name="connsiteX32" fmla="*/ 145900 w 529036"/>
              <a:gd name="connsiteY32" fmla="*/ 223728 h 371366"/>
              <a:gd name="connsiteX33" fmla="*/ 147804 w 529036"/>
              <a:gd name="connsiteY33" fmla="*/ 225062 h 371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29036" h="371366">
                <a:moveTo>
                  <a:pt x="147804" y="225062"/>
                </a:moveTo>
                <a:cubicBezTo>
                  <a:pt x="151420" y="227443"/>
                  <a:pt x="231644" y="279736"/>
                  <a:pt x="353075" y="240683"/>
                </a:cubicBezTo>
                <a:cubicBezTo>
                  <a:pt x="388575" y="229472"/>
                  <a:pt x="421256" y="210763"/>
                  <a:pt x="448907" y="185819"/>
                </a:cubicBezTo>
                <a:cubicBezTo>
                  <a:pt x="474502" y="163167"/>
                  <a:pt x="493838" y="134300"/>
                  <a:pt x="505054" y="101999"/>
                </a:cubicBezTo>
                <a:cubicBezTo>
                  <a:pt x="517426" y="63899"/>
                  <a:pt x="512097" y="40087"/>
                  <a:pt x="500677" y="27895"/>
                </a:cubicBezTo>
                <a:cubicBezTo>
                  <a:pt x="493200" y="19837"/>
                  <a:pt x="482233" y="15988"/>
                  <a:pt x="471366" y="17608"/>
                </a:cubicBezTo>
                <a:cubicBezTo>
                  <a:pt x="463503" y="17947"/>
                  <a:pt x="456820" y="23469"/>
                  <a:pt x="454998" y="31133"/>
                </a:cubicBezTo>
                <a:cubicBezTo>
                  <a:pt x="453951" y="39610"/>
                  <a:pt x="459756" y="51517"/>
                  <a:pt x="477266" y="66185"/>
                </a:cubicBezTo>
                <a:cubicBezTo>
                  <a:pt x="480337" y="68710"/>
                  <a:pt x="481211" y="73048"/>
                  <a:pt x="479360" y="76567"/>
                </a:cubicBezTo>
                <a:cubicBezTo>
                  <a:pt x="449954" y="143242"/>
                  <a:pt x="386098" y="121049"/>
                  <a:pt x="315580" y="96951"/>
                </a:cubicBezTo>
                <a:cubicBezTo>
                  <a:pt x="242398" y="71900"/>
                  <a:pt x="161317" y="44278"/>
                  <a:pt x="113925" y="123430"/>
                </a:cubicBezTo>
                <a:cubicBezTo>
                  <a:pt x="113317" y="124385"/>
                  <a:pt x="112543" y="125224"/>
                  <a:pt x="111641" y="125907"/>
                </a:cubicBezTo>
                <a:cubicBezTo>
                  <a:pt x="111109" y="146755"/>
                  <a:pt x="117281" y="167222"/>
                  <a:pt x="129246" y="184295"/>
                </a:cubicBezTo>
                <a:cubicBezTo>
                  <a:pt x="130950" y="187088"/>
                  <a:pt x="130103" y="190732"/>
                  <a:pt x="127343" y="192487"/>
                </a:cubicBezTo>
                <a:cubicBezTo>
                  <a:pt x="124638" y="194209"/>
                  <a:pt x="121050" y="193411"/>
                  <a:pt x="119329" y="190703"/>
                </a:cubicBezTo>
                <a:cubicBezTo>
                  <a:pt x="119304" y="190663"/>
                  <a:pt x="119279" y="190622"/>
                  <a:pt x="119254" y="190582"/>
                </a:cubicBezTo>
                <a:cubicBezTo>
                  <a:pt x="106177" y="171430"/>
                  <a:pt x="99513" y="148617"/>
                  <a:pt x="100221" y="125431"/>
                </a:cubicBezTo>
                <a:cubicBezTo>
                  <a:pt x="67348" y="110278"/>
                  <a:pt x="28802" y="114528"/>
                  <a:pt x="12" y="136480"/>
                </a:cubicBezTo>
                <a:lnTo>
                  <a:pt x="12" y="115525"/>
                </a:lnTo>
                <a:cubicBezTo>
                  <a:pt x="31182" y="96317"/>
                  <a:pt x="69806" y="93716"/>
                  <a:pt x="103266" y="108571"/>
                </a:cubicBezTo>
                <a:cubicBezTo>
                  <a:pt x="157891" y="25132"/>
                  <a:pt x="243540" y="54374"/>
                  <a:pt x="321005" y="80949"/>
                </a:cubicBezTo>
                <a:cubicBezTo>
                  <a:pt x="381625" y="101618"/>
                  <a:pt x="436821" y="120478"/>
                  <a:pt x="461374" y="74853"/>
                </a:cubicBezTo>
                <a:cubicBezTo>
                  <a:pt x="442340" y="57517"/>
                  <a:pt x="436631" y="41706"/>
                  <a:pt x="438153" y="29133"/>
                </a:cubicBezTo>
                <a:cubicBezTo>
                  <a:pt x="440549" y="13704"/>
                  <a:pt x="453160" y="1908"/>
                  <a:pt x="468701" y="558"/>
                </a:cubicBezTo>
                <a:cubicBezTo>
                  <a:pt x="485118" y="-1902"/>
                  <a:pt x="501695" y="3866"/>
                  <a:pt x="513048" y="15988"/>
                </a:cubicBezTo>
                <a:cubicBezTo>
                  <a:pt x="528084" y="32181"/>
                  <a:pt x="535888" y="61327"/>
                  <a:pt x="521232" y="106952"/>
                </a:cubicBezTo>
                <a:cubicBezTo>
                  <a:pt x="509026" y="142009"/>
                  <a:pt x="488059" y="173357"/>
                  <a:pt x="460327" y="198011"/>
                </a:cubicBezTo>
                <a:cubicBezTo>
                  <a:pt x="430920" y="224696"/>
                  <a:pt x="396082" y="244681"/>
                  <a:pt x="358214" y="256590"/>
                </a:cubicBezTo>
                <a:cubicBezTo>
                  <a:pt x="250392" y="291356"/>
                  <a:pt x="171976" y="257447"/>
                  <a:pt x="146852" y="243826"/>
                </a:cubicBezTo>
                <a:cubicBezTo>
                  <a:pt x="135052" y="268115"/>
                  <a:pt x="95177" y="334790"/>
                  <a:pt x="12" y="371366"/>
                </a:cubicBezTo>
                <a:lnTo>
                  <a:pt x="12" y="353078"/>
                </a:lnTo>
                <a:cubicBezTo>
                  <a:pt x="105455" y="309930"/>
                  <a:pt x="134861" y="229253"/>
                  <a:pt x="134956" y="228681"/>
                </a:cubicBezTo>
                <a:cubicBezTo>
                  <a:pt x="136643" y="224318"/>
                  <a:pt x="141513" y="222114"/>
                  <a:pt x="145900" y="223728"/>
                </a:cubicBezTo>
                <a:cubicBezTo>
                  <a:pt x="146601" y="224070"/>
                  <a:pt x="147243" y="224520"/>
                  <a:pt x="147804" y="225062"/>
                </a:cubicBezTo>
                <a:close/>
              </a:path>
            </a:pathLst>
          </a:custGeom>
          <a:solidFill>
            <a:schemeClr val="accent2"/>
          </a:solidFill>
          <a:ln w="9512" cap="flat">
            <a:noFill/>
            <a:prstDash val="solid"/>
            <a:miter/>
          </a:ln>
        </p:spPr>
        <p:txBody>
          <a:bodyPr rtlCol="0" anchor="ctr"/>
          <a:lstStyle/>
          <a:p>
            <a:endParaRPr lang="en-US"/>
          </a:p>
        </p:txBody>
      </p:sp>
      <p:sp>
        <p:nvSpPr>
          <p:cNvPr id="61" name="Forma libre 60">
            <a:extLst>
              <a:ext uri="{FF2B5EF4-FFF2-40B4-BE49-F238E27FC236}">
                <a16:creationId xmlns:a16="http://schemas.microsoft.com/office/drawing/2014/main" id="{AD8A21AA-5831-B846-98FE-4DAA8BB8A42B}"/>
              </a:ext>
            </a:extLst>
          </p:cNvPr>
          <p:cNvSpPr/>
          <p:nvPr/>
        </p:nvSpPr>
        <p:spPr>
          <a:xfrm>
            <a:off x="7642801" y="2941873"/>
            <a:ext cx="484982" cy="470275"/>
          </a:xfrm>
          <a:custGeom>
            <a:avLst/>
            <a:gdLst>
              <a:gd name="connsiteX0" fmla="*/ 283959 w 283947"/>
              <a:gd name="connsiteY0" fmla="*/ 20669 h 275336"/>
              <a:gd name="connsiteX1" fmla="*/ 207827 w 283947"/>
              <a:gd name="connsiteY1" fmla="*/ 107061 h 275336"/>
              <a:gd name="connsiteX2" fmla="*/ 62414 w 283947"/>
              <a:gd name="connsiteY2" fmla="*/ 185738 h 275336"/>
              <a:gd name="connsiteX3" fmla="*/ 58512 w 283947"/>
              <a:gd name="connsiteY3" fmla="*/ 176213 h 275336"/>
              <a:gd name="connsiteX4" fmla="*/ 56229 w 283947"/>
              <a:gd name="connsiteY4" fmla="*/ 134684 h 275336"/>
              <a:gd name="connsiteX5" fmla="*/ 35007 w 283947"/>
              <a:gd name="connsiteY5" fmla="*/ 133159 h 275336"/>
              <a:gd name="connsiteX6" fmla="*/ 17211 w 283947"/>
              <a:gd name="connsiteY6" fmla="*/ 158591 h 275336"/>
              <a:gd name="connsiteX7" fmla="*/ 56800 w 283947"/>
              <a:gd name="connsiteY7" fmla="*/ 221456 h 275336"/>
              <a:gd name="connsiteX8" fmla="*/ 151299 w 283947"/>
              <a:gd name="connsiteY8" fmla="*/ 256794 h 275336"/>
              <a:gd name="connsiteX9" fmla="*/ 261120 w 283947"/>
              <a:gd name="connsiteY9" fmla="*/ 245459 h 275336"/>
              <a:gd name="connsiteX10" fmla="*/ 283864 w 283947"/>
              <a:gd name="connsiteY10" fmla="*/ 237172 h 275336"/>
              <a:gd name="connsiteX11" fmla="*/ 283864 w 283947"/>
              <a:gd name="connsiteY11" fmla="*/ 255460 h 275336"/>
              <a:gd name="connsiteX12" fmla="*/ 266354 w 283947"/>
              <a:gd name="connsiteY12" fmla="*/ 261652 h 275336"/>
              <a:gd name="connsiteX13" fmla="*/ 149300 w 283947"/>
              <a:gd name="connsiteY13" fmla="*/ 273558 h 275336"/>
              <a:gd name="connsiteX14" fmla="*/ 46712 w 283947"/>
              <a:gd name="connsiteY14" fmla="*/ 235458 h 275336"/>
              <a:gd name="connsiteX15" fmla="*/ 462 w 283947"/>
              <a:gd name="connsiteY15" fmla="*/ 156781 h 275336"/>
              <a:gd name="connsiteX16" fmla="*/ 27488 w 283947"/>
              <a:gd name="connsiteY16" fmla="*/ 118681 h 275336"/>
              <a:gd name="connsiteX17" fmla="*/ 68695 w 283947"/>
              <a:gd name="connsiteY17" fmla="*/ 123825 h 275336"/>
              <a:gd name="connsiteX18" fmla="*/ 76404 w 283947"/>
              <a:gd name="connsiteY18" fmla="*/ 174593 h 275336"/>
              <a:gd name="connsiteX19" fmla="*/ 194028 w 283947"/>
              <a:gd name="connsiteY19" fmla="*/ 97631 h 275336"/>
              <a:gd name="connsiteX20" fmla="*/ 283864 w 283947"/>
              <a:gd name="connsiteY20" fmla="*/ 0 h 275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83947" h="275336">
                <a:moveTo>
                  <a:pt x="283959" y="20669"/>
                </a:moveTo>
                <a:cubicBezTo>
                  <a:pt x="254743" y="41338"/>
                  <a:pt x="230667" y="75057"/>
                  <a:pt x="207827" y="107061"/>
                </a:cubicBezTo>
                <a:cubicBezTo>
                  <a:pt x="164432" y="167830"/>
                  <a:pt x="125223" y="222885"/>
                  <a:pt x="62414" y="185738"/>
                </a:cubicBezTo>
                <a:cubicBezTo>
                  <a:pt x="59116" y="183807"/>
                  <a:pt x="57517" y="179905"/>
                  <a:pt x="58512" y="176213"/>
                </a:cubicBezTo>
                <a:cubicBezTo>
                  <a:pt x="64222" y="154019"/>
                  <a:pt x="62034" y="140970"/>
                  <a:pt x="56229" y="134684"/>
                </a:cubicBezTo>
                <a:cubicBezTo>
                  <a:pt x="50283" y="129502"/>
                  <a:pt x="41631" y="128881"/>
                  <a:pt x="35007" y="133159"/>
                </a:cubicBezTo>
                <a:cubicBezTo>
                  <a:pt x="25307" y="138249"/>
                  <a:pt x="18674" y="147728"/>
                  <a:pt x="17211" y="158591"/>
                </a:cubicBezTo>
                <a:cubicBezTo>
                  <a:pt x="15022" y="175165"/>
                  <a:pt x="24348" y="197358"/>
                  <a:pt x="56800" y="221456"/>
                </a:cubicBezTo>
                <a:cubicBezTo>
                  <a:pt x="84780" y="241096"/>
                  <a:pt x="117307" y="253259"/>
                  <a:pt x="151299" y="256794"/>
                </a:cubicBezTo>
                <a:cubicBezTo>
                  <a:pt x="188294" y="260958"/>
                  <a:pt x="225752" y="257092"/>
                  <a:pt x="261120" y="245459"/>
                </a:cubicBezTo>
                <a:cubicBezTo>
                  <a:pt x="269018" y="242888"/>
                  <a:pt x="276632" y="240125"/>
                  <a:pt x="283864" y="237172"/>
                </a:cubicBezTo>
                <a:lnTo>
                  <a:pt x="283864" y="255460"/>
                </a:lnTo>
                <a:cubicBezTo>
                  <a:pt x="278154" y="257651"/>
                  <a:pt x="272349" y="259747"/>
                  <a:pt x="266354" y="261652"/>
                </a:cubicBezTo>
                <a:cubicBezTo>
                  <a:pt x="228644" y="273996"/>
                  <a:pt x="188719" y="278057"/>
                  <a:pt x="149300" y="273558"/>
                </a:cubicBezTo>
                <a:cubicBezTo>
                  <a:pt x="112405" y="269876"/>
                  <a:pt x="77077" y="256756"/>
                  <a:pt x="46712" y="235458"/>
                </a:cubicBezTo>
                <a:cubicBezTo>
                  <a:pt x="8646" y="206883"/>
                  <a:pt x="-2489" y="178308"/>
                  <a:pt x="462" y="156781"/>
                </a:cubicBezTo>
                <a:cubicBezTo>
                  <a:pt x="2671" y="140409"/>
                  <a:pt x="12774" y="126167"/>
                  <a:pt x="27488" y="118681"/>
                </a:cubicBezTo>
                <a:cubicBezTo>
                  <a:pt x="40787" y="110782"/>
                  <a:pt x="57742" y="112898"/>
                  <a:pt x="68695" y="123825"/>
                </a:cubicBezTo>
                <a:cubicBezTo>
                  <a:pt x="77355" y="133350"/>
                  <a:pt x="81638" y="149542"/>
                  <a:pt x="76404" y="174593"/>
                </a:cubicBezTo>
                <a:cubicBezTo>
                  <a:pt x="123035" y="197263"/>
                  <a:pt x="156818" y="149828"/>
                  <a:pt x="194028" y="97631"/>
                </a:cubicBezTo>
                <a:cubicBezTo>
                  <a:pt x="220389" y="60579"/>
                  <a:pt x="248272" y="21431"/>
                  <a:pt x="283864" y="0"/>
                </a:cubicBezTo>
                <a:close/>
              </a:path>
            </a:pathLst>
          </a:custGeom>
          <a:solidFill>
            <a:schemeClr val="accent2"/>
          </a:solidFill>
          <a:ln w="9512" cap="flat">
            <a:noFill/>
            <a:prstDash val="solid"/>
            <a:miter/>
          </a:ln>
        </p:spPr>
        <p:txBody>
          <a:bodyPr rtlCol="0" anchor="ctr"/>
          <a:lstStyle/>
          <a:p>
            <a:endParaRPr lang="en-US"/>
          </a:p>
        </p:txBody>
      </p:sp>
      <p:sp>
        <p:nvSpPr>
          <p:cNvPr id="62" name="Forma libre 61">
            <a:extLst>
              <a:ext uri="{FF2B5EF4-FFF2-40B4-BE49-F238E27FC236}">
                <a16:creationId xmlns:a16="http://schemas.microsoft.com/office/drawing/2014/main" id="{20FF0A28-1E73-C145-9FED-CD56FE845499}"/>
              </a:ext>
            </a:extLst>
          </p:cNvPr>
          <p:cNvSpPr/>
          <p:nvPr/>
        </p:nvSpPr>
        <p:spPr>
          <a:xfrm>
            <a:off x="4797440" y="157698"/>
            <a:ext cx="1313434" cy="704819"/>
          </a:xfrm>
          <a:custGeom>
            <a:avLst/>
            <a:gdLst>
              <a:gd name="connsiteX0" fmla="*/ 468990 w 768988"/>
              <a:gd name="connsiteY0" fmla="*/ 307053 h 412657"/>
              <a:gd name="connsiteX1" fmla="*/ 542553 w 768988"/>
              <a:gd name="connsiteY1" fmla="*/ 118268 h 412657"/>
              <a:gd name="connsiteX2" fmla="*/ 602602 w 768988"/>
              <a:gd name="connsiteY2" fmla="*/ 127793 h 412657"/>
              <a:gd name="connsiteX3" fmla="*/ 604601 w 768988"/>
              <a:gd name="connsiteY3" fmla="*/ 128269 h 412657"/>
              <a:gd name="connsiteX4" fmla="*/ 697672 w 768988"/>
              <a:gd name="connsiteY4" fmla="*/ 169798 h 412657"/>
              <a:gd name="connsiteX5" fmla="*/ 637623 w 768988"/>
              <a:gd name="connsiteY5" fmla="*/ 390397 h 412657"/>
              <a:gd name="connsiteX6" fmla="*/ 576812 w 768988"/>
              <a:gd name="connsiteY6" fmla="*/ 388873 h 412657"/>
              <a:gd name="connsiteX7" fmla="*/ 574052 w 768988"/>
              <a:gd name="connsiteY7" fmla="*/ 388206 h 412657"/>
              <a:gd name="connsiteX8" fmla="*/ 469371 w 768988"/>
              <a:gd name="connsiteY8" fmla="*/ 307244 h 412657"/>
              <a:gd name="connsiteX9" fmla="*/ 636576 w 768988"/>
              <a:gd name="connsiteY9" fmla="*/ 156463 h 412657"/>
              <a:gd name="connsiteX10" fmla="*/ 492972 w 768988"/>
              <a:gd name="connsiteY10" fmla="*/ 305244 h 412657"/>
              <a:gd name="connsiteX11" fmla="*/ 492972 w 768988"/>
              <a:gd name="connsiteY11" fmla="*/ 313721 h 412657"/>
              <a:gd name="connsiteX12" fmla="*/ 501316 w 768988"/>
              <a:gd name="connsiteY12" fmla="*/ 313751 h 412657"/>
              <a:gd name="connsiteX13" fmla="*/ 501346 w 768988"/>
              <a:gd name="connsiteY13" fmla="*/ 313721 h 412657"/>
              <a:gd name="connsiteX14" fmla="*/ 645236 w 768988"/>
              <a:gd name="connsiteY14" fmla="*/ 164845 h 412657"/>
              <a:gd name="connsiteX15" fmla="*/ 645610 w 768988"/>
              <a:gd name="connsiteY15" fmla="*/ 156502 h 412657"/>
              <a:gd name="connsiteX16" fmla="*/ 637274 w 768988"/>
              <a:gd name="connsiteY16" fmla="*/ 156127 h 412657"/>
              <a:gd name="connsiteX17" fmla="*/ 636766 w 768988"/>
              <a:gd name="connsiteY17" fmla="*/ 156654 h 412657"/>
              <a:gd name="connsiteX18" fmla="*/ 677688 w 768988"/>
              <a:gd name="connsiteY18" fmla="*/ 173513 h 412657"/>
              <a:gd name="connsiteX19" fmla="*/ 520379 w 768988"/>
              <a:gd name="connsiteY19" fmla="*/ 336295 h 412657"/>
              <a:gd name="connsiteX20" fmla="*/ 520475 w 768988"/>
              <a:gd name="connsiteY20" fmla="*/ 344677 h 412657"/>
              <a:gd name="connsiteX21" fmla="*/ 528849 w 768988"/>
              <a:gd name="connsiteY21" fmla="*/ 344582 h 412657"/>
              <a:gd name="connsiteX22" fmla="*/ 686252 w 768988"/>
              <a:gd name="connsiteY22" fmla="*/ 181895 h 412657"/>
              <a:gd name="connsiteX23" fmla="*/ 685142 w 768988"/>
              <a:gd name="connsiteY23" fmla="*/ 173482 h 412657"/>
              <a:gd name="connsiteX24" fmla="*/ 677687 w 768988"/>
              <a:gd name="connsiteY24" fmla="*/ 173608 h 412657"/>
              <a:gd name="connsiteX25" fmla="*/ 683398 w 768988"/>
              <a:gd name="connsiteY25" fmla="*/ 239331 h 412657"/>
              <a:gd name="connsiteX26" fmla="*/ 613641 w 768988"/>
              <a:gd name="connsiteY26" fmla="*/ 311435 h 412657"/>
              <a:gd name="connsiteX27" fmla="*/ 613736 w 768988"/>
              <a:gd name="connsiteY27" fmla="*/ 319817 h 412657"/>
              <a:gd name="connsiteX28" fmla="*/ 622111 w 768988"/>
              <a:gd name="connsiteY28" fmla="*/ 319722 h 412657"/>
              <a:gd name="connsiteX29" fmla="*/ 691962 w 768988"/>
              <a:gd name="connsiteY29" fmla="*/ 247522 h 412657"/>
              <a:gd name="connsiteX30" fmla="*/ 691772 w 768988"/>
              <a:gd name="connsiteY30" fmla="*/ 239140 h 412657"/>
              <a:gd name="connsiteX31" fmla="*/ 683398 w 768988"/>
              <a:gd name="connsiteY31" fmla="*/ 239331 h 412657"/>
              <a:gd name="connsiteX32" fmla="*/ 200528 w 768988"/>
              <a:gd name="connsiteY32" fmla="*/ 43497 h 412657"/>
              <a:gd name="connsiteX33" fmla="*/ 208903 w 768988"/>
              <a:gd name="connsiteY33" fmla="*/ 43401 h 412657"/>
              <a:gd name="connsiteX34" fmla="*/ 208998 w 768988"/>
              <a:gd name="connsiteY34" fmla="*/ 51783 h 412657"/>
              <a:gd name="connsiteX35" fmla="*/ 56068 w 768988"/>
              <a:gd name="connsiteY35" fmla="*/ 209898 h 412657"/>
              <a:gd name="connsiteX36" fmla="*/ 47693 w 768988"/>
              <a:gd name="connsiteY36" fmla="*/ 210089 h 412657"/>
              <a:gd name="connsiteX37" fmla="*/ 47503 w 768988"/>
              <a:gd name="connsiteY37" fmla="*/ 201707 h 412657"/>
              <a:gd name="connsiteX38" fmla="*/ 200528 w 768988"/>
              <a:gd name="connsiteY38" fmla="*/ 43497 h 412657"/>
              <a:gd name="connsiteX39" fmla="*/ 241640 w 768988"/>
              <a:gd name="connsiteY39" fmla="*/ 60642 h 412657"/>
              <a:gd name="connsiteX40" fmla="*/ 75291 w 768988"/>
              <a:gd name="connsiteY40" fmla="*/ 232568 h 412657"/>
              <a:gd name="connsiteX41" fmla="*/ 75291 w 768988"/>
              <a:gd name="connsiteY41" fmla="*/ 240950 h 412657"/>
              <a:gd name="connsiteX42" fmla="*/ 83635 w 768988"/>
              <a:gd name="connsiteY42" fmla="*/ 240980 h 412657"/>
              <a:gd name="connsiteX43" fmla="*/ 83665 w 768988"/>
              <a:gd name="connsiteY43" fmla="*/ 240950 h 412657"/>
              <a:gd name="connsiteX44" fmla="*/ 250015 w 768988"/>
              <a:gd name="connsiteY44" fmla="*/ 69500 h 412657"/>
              <a:gd name="connsiteX45" fmla="*/ 250015 w 768988"/>
              <a:gd name="connsiteY45" fmla="*/ 61023 h 412657"/>
              <a:gd name="connsiteX46" fmla="*/ 241670 w 768988"/>
              <a:gd name="connsiteY46" fmla="*/ 60992 h 412657"/>
              <a:gd name="connsiteX47" fmla="*/ 241640 w 768988"/>
              <a:gd name="connsiteY47" fmla="*/ 61023 h 412657"/>
              <a:gd name="connsiteX48" fmla="*/ 247350 w 768988"/>
              <a:gd name="connsiteY48" fmla="*/ 126364 h 412657"/>
              <a:gd name="connsiteX49" fmla="*/ 177499 w 768988"/>
              <a:gd name="connsiteY49" fmla="*/ 198564 h 412657"/>
              <a:gd name="connsiteX50" fmla="*/ 177499 w 768988"/>
              <a:gd name="connsiteY50" fmla="*/ 206946 h 412657"/>
              <a:gd name="connsiteX51" fmla="*/ 185843 w 768988"/>
              <a:gd name="connsiteY51" fmla="*/ 206976 h 412657"/>
              <a:gd name="connsiteX52" fmla="*/ 185873 w 768988"/>
              <a:gd name="connsiteY52" fmla="*/ 206946 h 412657"/>
              <a:gd name="connsiteX53" fmla="*/ 255629 w 768988"/>
              <a:gd name="connsiteY53" fmla="*/ 134841 h 412657"/>
              <a:gd name="connsiteX54" fmla="*/ 255534 w 768988"/>
              <a:gd name="connsiteY54" fmla="*/ 126459 h 412657"/>
              <a:gd name="connsiteX55" fmla="*/ 247159 w 768988"/>
              <a:gd name="connsiteY55" fmla="*/ 126555 h 412657"/>
              <a:gd name="connsiteX56" fmla="*/ 756389 w 768988"/>
              <a:gd name="connsiteY56" fmla="*/ 241521 h 412657"/>
              <a:gd name="connsiteX57" fmla="*/ 708807 w 768988"/>
              <a:gd name="connsiteY57" fmla="*/ 153320 h 412657"/>
              <a:gd name="connsiteX58" fmla="*/ 607170 w 768988"/>
              <a:gd name="connsiteY58" fmla="*/ 107695 h 412657"/>
              <a:gd name="connsiteX59" fmla="*/ 607170 w 768988"/>
              <a:gd name="connsiteY59" fmla="*/ 107695 h 412657"/>
              <a:gd name="connsiteX60" fmla="*/ 542362 w 768988"/>
              <a:gd name="connsiteY60" fmla="*/ 98170 h 412657"/>
              <a:gd name="connsiteX61" fmla="*/ 461282 w 768988"/>
              <a:gd name="connsiteY61" fmla="*/ 115887 h 412657"/>
              <a:gd name="connsiteX62" fmla="*/ 431876 w 768988"/>
              <a:gd name="connsiteY62" fmla="*/ 152082 h 412657"/>
              <a:gd name="connsiteX63" fmla="*/ 349462 w 768988"/>
              <a:gd name="connsiteY63" fmla="*/ 131889 h 412657"/>
              <a:gd name="connsiteX64" fmla="*/ 340612 w 768988"/>
              <a:gd name="connsiteY64" fmla="*/ 85692 h 412657"/>
              <a:gd name="connsiteX65" fmla="*/ 277422 w 768988"/>
              <a:gd name="connsiteY65" fmla="*/ 31686 h 412657"/>
              <a:gd name="connsiteX66" fmla="*/ 215945 w 768988"/>
              <a:gd name="connsiteY66" fmla="*/ 10159 h 412657"/>
              <a:gd name="connsiteX67" fmla="*/ 104983 w 768988"/>
              <a:gd name="connsiteY67" fmla="*/ 2063 h 412657"/>
              <a:gd name="connsiteX68" fmla="*/ 21047 w 768988"/>
              <a:gd name="connsiteY68" fmla="*/ 57213 h 412657"/>
              <a:gd name="connsiteX69" fmla="*/ 17145 w 768988"/>
              <a:gd name="connsiteY69" fmla="*/ 66738 h 412657"/>
              <a:gd name="connsiteX70" fmla="*/ 11245 w 768988"/>
              <a:gd name="connsiteY70" fmla="*/ 65214 h 412657"/>
              <a:gd name="connsiteX71" fmla="*/ 206 w 768988"/>
              <a:gd name="connsiteY71" fmla="*/ 71786 h 412657"/>
              <a:gd name="connsiteX72" fmla="*/ 6867 w 768988"/>
              <a:gd name="connsiteY72" fmla="*/ 82835 h 412657"/>
              <a:gd name="connsiteX73" fmla="*/ 12482 w 768988"/>
              <a:gd name="connsiteY73" fmla="*/ 84168 h 412657"/>
              <a:gd name="connsiteX74" fmla="*/ 10483 w 768988"/>
              <a:gd name="connsiteY74" fmla="*/ 204850 h 412657"/>
              <a:gd name="connsiteX75" fmla="*/ 106505 w 768988"/>
              <a:gd name="connsiteY75" fmla="*/ 291432 h 412657"/>
              <a:gd name="connsiteX76" fmla="*/ 109170 w 768988"/>
              <a:gd name="connsiteY76" fmla="*/ 292099 h 412657"/>
              <a:gd name="connsiteX77" fmla="*/ 255058 w 768988"/>
              <a:gd name="connsiteY77" fmla="*/ 268191 h 412657"/>
              <a:gd name="connsiteX78" fmla="*/ 346703 w 768988"/>
              <a:gd name="connsiteY78" fmla="*/ 151796 h 412657"/>
              <a:gd name="connsiteX79" fmla="*/ 425404 w 768988"/>
              <a:gd name="connsiteY79" fmla="*/ 170846 h 412657"/>
              <a:gd name="connsiteX80" fmla="*/ 451194 w 768988"/>
              <a:gd name="connsiteY80" fmla="*/ 316959 h 412657"/>
              <a:gd name="connsiteX81" fmla="*/ 568342 w 768988"/>
              <a:gd name="connsiteY81" fmla="*/ 406685 h 412657"/>
              <a:gd name="connsiteX82" fmla="*/ 571007 w 768988"/>
              <a:gd name="connsiteY82" fmla="*/ 407447 h 412657"/>
              <a:gd name="connsiteX83" fmla="*/ 696435 w 768988"/>
              <a:gd name="connsiteY83" fmla="*/ 376395 h 412657"/>
              <a:gd name="connsiteX84" fmla="*/ 751536 w 768988"/>
              <a:gd name="connsiteY84" fmla="*/ 269049 h 412657"/>
              <a:gd name="connsiteX85" fmla="*/ 757246 w 768988"/>
              <a:gd name="connsiteY85" fmla="*/ 270477 h 412657"/>
              <a:gd name="connsiteX86" fmla="*/ 768581 w 768988"/>
              <a:gd name="connsiteY86" fmla="*/ 264559 h 412657"/>
              <a:gd name="connsiteX87" fmla="*/ 762668 w 768988"/>
              <a:gd name="connsiteY87" fmla="*/ 253213 h 412657"/>
              <a:gd name="connsiteX88" fmla="*/ 761623 w 768988"/>
              <a:gd name="connsiteY88" fmla="*/ 252951 h 412657"/>
              <a:gd name="connsiteX89" fmla="*/ 755723 w 768988"/>
              <a:gd name="connsiteY89" fmla="*/ 251427 h 412657"/>
              <a:gd name="connsiteX90" fmla="*/ 756770 w 768988"/>
              <a:gd name="connsiteY90" fmla="*/ 241140 h 412657"/>
              <a:gd name="connsiteX91" fmla="*/ 267715 w 768988"/>
              <a:gd name="connsiteY91" fmla="*/ 49307 h 412657"/>
              <a:gd name="connsiteX92" fmla="*/ 210616 w 768988"/>
              <a:gd name="connsiteY92" fmla="*/ 29209 h 412657"/>
              <a:gd name="connsiteX93" fmla="*/ 208713 w 768988"/>
              <a:gd name="connsiteY93" fmla="*/ 28638 h 412657"/>
              <a:gd name="connsiteX94" fmla="*/ 107076 w 768988"/>
              <a:gd name="connsiteY94" fmla="*/ 21303 h 412657"/>
              <a:gd name="connsiteX95" fmla="*/ 55972 w 768988"/>
              <a:gd name="connsiteY95" fmla="*/ 244188 h 412657"/>
              <a:gd name="connsiteX96" fmla="*/ 110312 w 768988"/>
              <a:gd name="connsiteY96" fmla="*/ 271620 h 412657"/>
              <a:gd name="connsiteX97" fmla="*/ 113071 w 768988"/>
              <a:gd name="connsiteY97" fmla="*/ 272287 h 412657"/>
              <a:gd name="connsiteX98" fmla="*/ 243638 w 768988"/>
              <a:gd name="connsiteY98" fmla="*/ 250570 h 412657"/>
              <a:gd name="connsiteX99" fmla="*/ 267715 w 768988"/>
              <a:gd name="connsiteY99" fmla="*/ 49307 h 4126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768988" h="412657">
                <a:moveTo>
                  <a:pt x="468990" y="307053"/>
                </a:moveTo>
                <a:cubicBezTo>
                  <a:pt x="418838" y="227329"/>
                  <a:pt x="424548" y="112458"/>
                  <a:pt x="542553" y="118268"/>
                </a:cubicBezTo>
                <a:cubicBezTo>
                  <a:pt x="562831" y="119484"/>
                  <a:pt x="582942" y="122674"/>
                  <a:pt x="602602" y="127793"/>
                </a:cubicBezTo>
                <a:lnTo>
                  <a:pt x="604601" y="128269"/>
                </a:lnTo>
                <a:cubicBezTo>
                  <a:pt x="637964" y="136113"/>
                  <a:pt x="669543" y="150204"/>
                  <a:pt x="697672" y="169798"/>
                </a:cubicBezTo>
                <a:cubicBezTo>
                  <a:pt x="768666" y="222757"/>
                  <a:pt x="713470" y="370395"/>
                  <a:pt x="637623" y="390397"/>
                </a:cubicBezTo>
                <a:cubicBezTo>
                  <a:pt x="617556" y="395104"/>
                  <a:pt x="596619" y="394579"/>
                  <a:pt x="576812" y="388873"/>
                </a:cubicBezTo>
                <a:lnTo>
                  <a:pt x="574052" y="388206"/>
                </a:lnTo>
                <a:cubicBezTo>
                  <a:pt x="530364" y="375088"/>
                  <a:pt x="493074" y="346247"/>
                  <a:pt x="469371" y="307244"/>
                </a:cubicBezTo>
                <a:close/>
                <a:moveTo>
                  <a:pt x="636576" y="156463"/>
                </a:moveTo>
                <a:lnTo>
                  <a:pt x="492972" y="305244"/>
                </a:lnTo>
                <a:cubicBezTo>
                  <a:pt x="490636" y="307586"/>
                  <a:pt x="490636" y="311378"/>
                  <a:pt x="492972" y="313721"/>
                </a:cubicBezTo>
                <a:cubicBezTo>
                  <a:pt x="495267" y="316035"/>
                  <a:pt x="499003" y="316049"/>
                  <a:pt x="501316" y="313751"/>
                </a:cubicBezTo>
                <a:cubicBezTo>
                  <a:pt x="501326" y="313741"/>
                  <a:pt x="501336" y="313731"/>
                  <a:pt x="501346" y="313721"/>
                </a:cubicBezTo>
                <a:lnTo>
                  <a:pt x="645236" y="164845"/>
                </a:lnTo>
                <a:cubicBezTo>
                  <a:pt x="647641" y="162645"/>
                  <a:pt x="647809" y="158909"/>
                  <a:pt x="645610" y="156502"/>
                </a:cubicBezTo>
                <a:cubicBezTo>
                  <a:pt x="643412" y="154095"/>
                  <a:pt x="639680" y="153927"/>
                  <a:pt x="637274" y="156127"/>
                </a:cubicBezTo>
                <a:cubicBezTo>
                  <a:pt x="637094" y="156292"/>
                  <a:pt x="636925" y="156468"/>
                  <a:pt x="636766" y="156654"/>
                </a:cubicBezTo>
                <a:close/>
                <a:moveTo>
                  <a:pt x="677688" y="173513"/>
                </a:moveTo>
                <a:lnTo>
                  <a:pt x="520379" y="336295"/>
                </a:lnTo>
                <a:cubicBezTo>
                  <a:pt x="518093" y="338636"/>
                  <a:pt x="518136" y="342389"/>
                  <a:pt x="520475" y="344677"/>
                </a:cubicBezTo>
                <a:cubicBezTo>
                  <a:pt x="522813" y="346965"/>
                  <a:pt x="526563" y="346923"/>
                  <a:pt x="528849" y="344582"/>
                </a:cubicBezTo>
                <a:lnTo>
                  <a:pt x="686252" y="181895"/>
                </a:lnTo>
                <a:cubicBezTo>
                  <a:pt x="688267" y="179265"/>
                  <a:pt x="687770" y="175498"/>
                  <a:pt x="685142" y="173482"/>
                </a:cubicBezTo>
                <a:cubicBezTo>
                  <a:pt x="682929" y="171784"/>
                  <a:pt x="679841" y="171837"/>
                  <a:pt x="677687" y="173608"/>
                </a:cubicBezTo>
                <a:close/>
                <a:moveTo>
                  <a:pt x="683398" y="239331"/>
                </a:moveTo>
                <a:lnTo>
                  <a:pt x="613641" y="311435"/>
                </a:lnTo>
                <a:cubicBezTo>
                  <a:pt x="611355" y="313776"/>
                  <a:pt x="611397" y="317528"/>
                  <a:pt x="613736" y="319817"/>
                </a:cubicBezTo>
                <a:cubicBezTo>
                  <a:pt x="616075" y="322105"/>
                  <a:pt x="619825" y="322063"/>
                  <a:pt x="622111" y="319722"/>
                </a:cubicBezTo>
                <a:lnTo>
                  <a:pt x="691962" y="247522"/>
                </a:lnTo>
                <a:cubicBezTo>
                  <a:pt x="694222" y="245155"/>
                  <a:pt x="694137" y="241402"/>
                  <a:pt x="691772" y="239140"/>
                </a:cubicBezTo>
                <a:cubicBezTo>
                  <a:pt x="689407" y="236878"/>
                  <a:pt x="685658" y="236963"/>
                  <a:pt x="683398" y="239331"/>
                </a:cubicBezTo>
                <a:close/>
                <a:moveTo>
                  <a:pt x="200528" y="43497"/>
                </a:moveTo>
                <a:cubicBezTo>
                  <a:pt x="202815" y="41156"/>
                  <a:pt x="206564" y="41113"/>
                  <a:pt x="208903" y="43401"/>
                </a:cubicBezTo>
                <a:cubicBezTo>
                  <a:pt x="211242" y="45690"/>
                  <a:pt x="211285" y="49442"/>
                  <a:pt x="208998" y="51783"/>
                </a:cubicBezTo>
                <a:lnTo>
                  <a:pt x="56068" y="209898"/>
                </a:lnTo>
                <a:cubicBezTo>
                  <a:pt x="53807" y="212266"/>
                  <a:pt x="50058" y="212351"/>
                  <a:pt x="47693" y="210089"/>
                </a:cubicBezTo>
                <a:cubicBezTo>
                  <a:pt x="45328" y="207827"/>
                  <a:pt x="45243" y="204074"/>
                  <a:pt x="47503" y="201707"/>
                </a:cubicBezTo>
                <a:lnTo>
                  <a:pt x="200528" y="43497"/>
                </a:lnTo>
                <a:close/>
                <a:moveTo>
                  <a:pt x="241640" y="60642"/>
                </a:moveTo>
                <a:lnTo>
                  <a:pt x="75291" y="232568"/>
                </a:lnTo>
                <a:cubicBezTo>
                  <a:pt x="73018" y="234899"/>
                  <a:pt x="73018" y="238619"/>
                  <a:pt x="75291" y="240950"/>
                </a:cubicBezTo>
                <a:cubicBezTo>
                  <a:pt x="77587" y="243264"/>
                  <a:pt x="81322" y="243278"/>
                  <a:pt x="83635" y="240980"/>
                </a:cubicBezTo>
                <a:cubicBezTo>
                  <a:pt x="83645" y="240970"/>
                  <a:pt x="83655" y="240960"/>
                  <a:pt x="83665" y="240950"/>
                </a:cubicBezTo>
                <a:lnTo>
                  <a:pt x="250015" y="69500"/>
                </a:lnTo>
                <a:cubicBezTo>
                  <a:pt x="252350" y="67157"/>
                  <a:pt x="252350" y="63365"/>
                  <a:pt x="250015" y="61023"/>
                </a:cubicBezTo>
                <a:cubicBezTo>
                  <a:pt x="247719" y="58708"/>
                  <a:pt x="243983" y="58694"/>
                  <a:pt x="241670" y="60992"/>
                </a:cubicBezTo>
                <a:cubicBezTo>
                  <a:pt x="241660" y="61002"/>
                  <a:pt x="241650" y="61012"/>
                  <a:pt x="241640" y="61023"/>
                </a:cubicBezTo>
                <a:close/>
                <a:moveTo>
                  <a:pt x="247350" y="126364"/>
                </a:moveTo>
                <a:lnTo>
                  <a:pt x="177499" y="198564"/>
                </a:lnTo>
                <a:cubicBezTo>
                  <a:pt x="175226" y="200895"/>
                  <a:pt x="175226" y="204615"/>
                  <a:pt x="177499" y="206946"/>
                </a:cubicBezTo>
                <a:cubicBezTo>
                  <a:pt x="179794" y="209260"/>
                  <a:pt x="183530" y="209274"/>
                  <a:pt x="185843" y="206976"/>
                </a:cubicBezTo>
                <a:cubicBezTo>
                  <a:pt x="185853" y="206966"/>
                  <a:pt x="185863" y="206956"/>
                  <a:pt x="185873" y="206946"/>
                </a:cubicBezTo>
                <a:lnTo>
                  <a:pt x="255629" y="134841"/>
                </a:lnTo>
                <a:cubicBezTo>
                  <a:pt x="257915" y="132500"/>
                  <a:pt x="257873" y="128748"/>
                  <a:pt x="255534" y="126459"/>
                </a:cubicBezTo>
                <a:cubicBezTo>
                  <a:pt x="253195" y="124171"/>
                  <a:pt x="249446" y="124214"/>
                  <a:pt x="247159" y="126555"/>
                </a:cubicBezTo>
                <a:close/>
                <a:moveTo>
                  <a:pt x="756389" y="241521"/>
                </a:moveTo>
                <a:cubicBezTo>
                  <a:pt x="758197" y="205041"/>
                  <a:pt x="738308" y="175704"/>
                  <a:pt x="708807" y="153320"/>
                </a:cubicBezTo>
                <a:cubicBezTo>
                  <a:pt x="678172" y="131716"/>
                  <a:pt x="643663" y="116225"/>
                  <a:pt x="607170" y="107695"/>
                </a:cubicBezTo>
                <a:lnTo>
                  <a:pt x="607170" y="107695"/>
                </a:lnTo>
                <a:cubicBezTo>
                  <a:pt x="585924" y="102442"/>
                  <a:pt x="564221" y="99252"/>
                  <a:pt x="542362" y="98170"/>
                </a:cubicBezTo>
                <a:cubicBezTo>
                  <a:pt x="505914" y="96360"/>
                  <a:pt x="479934" y="102933"/>
                  <a:pt x="461282" y="115887"/>
                </a:cubicBezTo>
                <a:cubicBezTo>
                  <a:pt x="448356" y="125031"/>
                  <a:pt x="438184" y="137551"/>
                  <a:pt x="431876" y="152082"/>
                </a:cubicBezTo>
                <a:cubicBezTo>
                  <a:pt x="406432" y="138802"/>
                  <a:pt x="378158" y="131874"/>
                  <a:pt x="349462" y="131889"/>
                </a:cubicBezTo>
                <a:cubicBezTo>
                  <a:pt x="350813" y="115968"/>
                  <a:pt x="347751" y="99983"/>
                  <a:pt x="340612" y="85692"/>
                </a:cubicBezTo>
                <a:cubicBezTo>
                  <a:pt x="330239" y="65404"/>
                  <a:pt x="310445" y="47592"/>
                  <a:pt x="277422" y="31686"/>
                </a:cubicBezTo>
                <a:cubicBezTo>
                  <a:pt x="257672" y="22542"/>
                  <a:pt x="237083" y="15333"/>
                  <a:pt x="215945" y="10159"/>
                </a:cubicBezTo>
                <a:cubicBezTo>
                  <a:pt x="179818" y="369"/>
                  <a:pt x="142147" y="-2380"/>
                  <a:pt x="104983" y="2063"/>
                </a:cubicBezTo>
                <a:cubicBezTo>
                  <a:pt x="67963" y="7683"/>
                  <a:pt x="36654" y="24161"/>
                  <a:pt x="21047" y="57213"/>
                </a:cubicBezTo>
                <a:cubicBezTo>
                  <a:pt x="19578" y="60316"/>
                  <a:pt x="18276" y="63495"/>
                  <a:pt x="17145" y="66738"/>
                </a:cubicBezTo>
                <a:lnTo>
                  <a:pt x="11245" y="65214"/>
                </a:lnTo>
                <a:cubicBezTo>
                  <a:pt x="6420" y="64214"/>
                  <a:pt x="1631" y="67065"/>
                  <a:pt x="206" y="71786"/>
                </a:cubicBezTo>
                <a:cubicBezTo>
                  <a:pt x="-785" y="76643"/>
                  <a:pt x="2112" y="81448"/>
                  <a:pt x="6867" y="82835"/>
                </a:cubicBezTo>
                <a:lnTo>
                  <a:pt x="12482" y="84168"/>
                </a:lnTo>
                <a:cubicBezTo>
                  <a:pt x="2965" y="125793"/>
                  <a:pt x="-270" y="168465"/>
                  <a:pt x="10483" y="204850"/>
                </a:cubicBezTo>
                <a:cubicBezTo>
                  <a:pt x="22569" y="245331"/>
                  <a:pt x="51309" y="277621"/>
                  <a:pt x="106505" y="291432"/>
                </a:cubicBezTo>
                <a:lnTo>
                  <a:pt x="109170" y="292099"/>
                </a:lnTo>
                <a:cubicBezTo>
                  <a:pt x="159079" y="302523"/>
                  <a:pt x="211077" y="294001"/>
                  <a:pt x="255058" y="268191"/>
                </a:cubicBezTo>
                <a:cubicBezTo>
                  <a:pt x="299881" y="242664"/>
                  <a:pt x="335759" y="203040"/>
                  <a:pt x="346703" y="151796"/>
                </a:cubicBezTo>
                <a:cubicBezTo>
                  <a:pt x="374145" y="151195"/>
                  <a:pt x="401269" y="157760"/>
                  <a:pt x="425404" y="170846"/>
                </a:cubicBezTo>
                <a:cubicBezTo>
                  <a:pt x="410749" y="221138"/>
                  <a:pt x="423787" y="273335"/>
                  <a:pt x="451194" y="316959"/>
                </a:cubicBezTo>
                <a:cubicBezTo>
                  <a:pt x="477794" y="360357"/>
                  <a:pt x="519538" y="392330"/>
                  <a:pt x="568342" y="406685"/>
                </a:cubicBezTo>
                <a:lnTo>
                  <a:pt x="571007" y="407447"/>
                </a:lnTo>
                <a:cubicBezTo>
                  <a:pt x="626298" y="421258"/>
                  <a:pt x="666744" y="406494"/>
                  <a:pt x="696435" y="376395"/>
                </a:cubicBezTo>
                <a:cubicBezTo>
                  <a:pt x="723081" y="349535"/>
                  <a:pt x="740306" y="310292"/>
                  <a:pt x="751536" y="269049"/>
                </a:cubicBezTo>
                <a:lnTo>
                  <a:pt x="757246" y="270477"/>
                </a:lnTo>
                <a:cubicBezTo>
                  <a:pt x="762009" y="271976"/>
                  <a:pt x="767084" y="269326"/>
                  <a:pt x="768581" y="264559"/>
                </a:cubicBezTo>
                <a:cubicBezTo>
                  <a:pt x="770079" y="259791"/>
                  <a:pt x="767431" y="254711"/>
                  <a:pt x="762668" y="253213"/>
                </a:cubicBezTo>
                <a:cubicBezTo>
                  <a:pt x="762325" y="253105"/>
                  <a:pt x="761976" y="253018"/>
                  <a:pt x="761623" y="252951"/>
                </a:cubicBezTo>
                <a:lnTo>
                  <a:pt x="755723" y="251427"/>
                </a:lnTo>
                <a:cubicBezTo>
                  <a:pt x="756250" y="248019"/>
                  <a:pt x="756600" y="244585"/>
                  <a:pt x="756770" y="241140"/>
                </a:cubicBezTo>
                <a:close/>
                <a:moveTo>
                  <a:pt x="267715" y="49307"/>
                </a:moveTo>
                <a:cubicBezTo>
                  <a:pt x="249375" y="40778"/>
                  <a:pt x="230253" y="34047"/>
                  <a:pt x="210616" y="29209"/>
                </a:cubicBezTo>
                <a:lnTo>
                  <a:pt x="208713" y="28638"/>
                </a:lnTo>
                <a:cubicBezTo>
                  <a:pt x="175592" y="19844"/>
                  <a:pt x="141115" y="17356"/>
                  <a:pt x="107076" y="21303"/>
                </a:cubicBezTo>
                <a:cubicBezTo>
                  <a:pt x="19429" y="34448"/>
                  <a:pt x="-1412" y="190753"/>
                  <a:pt x="55972" y="244188"/>
                </a:cubicBezTo>
                <a:cubicBezTo>
                  <a:pt x="71468" y="257797"/>
                  <a:pt x="90167" y="267237"/>
                  <a:pt x="110312" y="271620"/>
                </a:cubicBezTo>
                <a:lnTo>
                  <a:pt x="113071" y="272287"/>
                </a:lnTo>
                <a:cubicBezTo>
                  <a:pt x="157781" y="281366"/>
                  <a:pt x="204266" y="273634"/>
                  <a:pt x="243638" y="250570"/>
                </a:cubicBezTo>
                <a:cubicBezTo>
                  <a:pt x="325481" y="203898"/>
                  <a:pt x="374491" y="99885"/>
                  <a:pt x="267715" y="49307"/>
                </a:cubicBezTo>
                <a:close/>
              </a:path>
            </a:pathLst>
          </a:custGeom>
          <a:solidFill>
            <a:schemeClr val="accent2"/>
          </a:solidFill>
          <a:ln w="9512" cap="flat">
            <a:noFill/>
            <a:prstDash val="solid"/>
            <a:miter/>
          </a:ln>
        </p:spPr>
        <p:txBody>
          <a:bodyPr rtlCol="0" anchor="ctr"/>
          <a:lstStyle/>
          <a:p>
            <a:endParaRPr lang="en-US"/>
          </a:p>
        </p:txBody>
      </p:sp>
      <p:sp>
        <p:nvSpPr>
          <p:cNvPr id="63" name="Forma libre 62">
            <a:extLst>
              <a:ext uri="{FF2B5EF4-FFF2-40B4-BE49-F238E27FC236}">
                <a16:creationId xmlns:a16="http://schemas.microsoft.com/office/drawing/2014/main" id="{4740856C-3453-3D44-A784-9E6DBEE51F9D}"/>
              </a:ext>
            </a:extLst>
          </p:cNvPr>
          <p:cNvSpPr/>
          <p:nvPr/>
        </p:nvSpPr>
        <p:spPr>
          <a:xfrm>
            <a:off x="4063728" y="1904417"/>
            <a:ext cx="829490" cy="807342"/>
          </a:xfrm>
          <a:custGeom>
            <a:avLst/>
            <a:gdLst>
              <a:gd name="connsiteX0" fmla="*/ 137716 w 485649"/>
              <a:gd name="connsiteY0" fmla="*/ 47054 h 472682"/>
              <a:gd name="connsiteX1" fmla="*/ 137716 w 485649"/>
              <a:gd name="connsiteY1" fmla="*/ 47054 h 472682"/>
              <a:gd name="connsiteX2" fmla="*/ 137716 w 485649"/>
              <a:gd name="connsiteY2" fmla="*/ 47054 h 472682"/>
              <a:gd name="connsiteX3" fmla="*/ 194815 w 485649"/>
              <a:gd name="connsiteY3" fmla="*/ 15431 h 472682"/>
              <a:gd name="connsiteX4" fmla="*/ 433395 w 485649"/>
              <a:gd name="connsiteY4" fmla="*/ 33147 h 472682"/>
              <a:gd name="connsiteX5" fmla="*/ 485641 w 485649"/>
              <a:gd name="connsiteY5" fmla="*/ 73057 h 472682"/>
              <a:gd name="connsiteX6" fmla="*/ 485641 w 485649"/>
              <a:gd name="connsiteY6" fmla="*/ 73057 h 472682"/>
              <a:gd name="connsiteX7" fmla="*/ 485641 w 485649"/>
              <a:gd name="connsiteY7" fmla="*/ 73057 h 472682"/>
              <a:gd name="connsiteX8" fmla="*/ 475268 w 485649"/>
              <a:gd name="connsiteY8" fmla="*/ 216789 h 472682"/>
              <a:gd name="connsiteX9" fmla="*/ 179208 w 485649"/>
              <a:gd name="connsiteY9" fmla="*/ 471964 h 472682"/>
              <a:gd name="connsiteX10" fmla="*/ 12 w 485649"/>
              <a:gd name="connsiteY10" fmla="*/ 388620 h 472682"/>
              <a:gd name="connsiteX11" fmla="*/ 12 w 485649"/>
              <a:gd name="connsiteY11" fmla="*/ 360045 h 472682"/>
              <a:gd name="connsiteX12" fmla="*/ 180826 w 485649"/>
              <a:gd name="connsiteY12" fmla="*/ 455295 h 472682"/>
              <a:gd name="connsiteX13" fmla="*/ 458614 w 485649"/>
              <a:gd name="connsiteY13" fmla="*/ 215837 h 472682"/>
              <a:gd name="connsiteX14" fmla="*/ 462135 w 485649"/>
              <a:gd name="connsiteY14" fmla="*/ 168212 h 472682"/>
              <a:gd name="connsiteX15" fmla="*/ 147423 w 485649"/>
              <a:gd name="connsiteY15" fmla="*/ 144494 h 472682"/>
              <a:gd name="connsiteX16" fmla="*/ 142665 w 485649"/>
              <a:gd name="connsiteY16" fmla="*/ 208979 h 472682"/>
              <a:gd name="connsiteX17" fmla="*/ 136289 w 485649"/>
              <a:gd name="connsiteY17" fmla="*/ 214503 h 472682"/>
              <a:gd name="connsiteX18" fmla="*/ 130769 w 485649"/>
              <a:gd name="connsiteY18" fmla="*/ 208121 h 472682"/>
              <a:gd name="connsiteX19" fmla="*/ 134576 w 485649"/>
              <a:gd name="connsiteY19" fmla="*/ 157925 h 472682"/>
              <a:gd name="connsiteX20" fmla="*/ 118302 w 485649"/>
              <a:gd name="connsiteY20" fmla="*/ 165925 h 472682"/>
              <a:gd name="connsiteX21" fmla="*/ 94606 w 485649"/>
              <a:gd name="connsiteY21" fmla="*/ 162782 h 472682"/>
              <a:gd name="connsiteX22" fmla="*/ 61013 w 485649"/>
              <a:gd name="connsiteY22" fmla="*/ 127635 h 472682"/>
              <a:gd name="connsiteX23" fmla="*/ 297 w 485649"/>
              <a:gd name="connsiteY23" fmla="*/ 30194 h 472682"/>
              <a:gd name="connsiteX24" fmla="*/ 297 w 485649"/>
              <a:gd name="connsiteY24" fmla="*/ 0 h 472682"/>
              <a:gd name="connsiteX25" fmla="*/ 75859 w 485649"/>
              <a:gd name="connsiteY25" fmla="*/ 119348 h 472682"/>
              <a:gd name="connsiteX26" fmla="*/ 101649 w 485649"/>
              <a:gd name="connsiteY26" fmla="*/ 147352 h 472682"/>
              <a:gd name="connsiteX27" fmla="*/ 114877 w 485649"/>
              <a:gd name="connsiteY27" fmla="*/ 149257 h 472682"/>
              <a:gd name="connsiteX28" fmla="*/ 125059 w 485649"/>
              <a:gd name="connsiteY28" fmla="*/ 143637 h 472682"/>
              <a:gd name="connsiteX29" fmla="*/ 131721 w 485649"/>
              <a:gd name="connsiteY29" fmla="*/ 128207 h 472682"/>
              <a:gd name="connsiteX30" fmla="*/ 137716 w 485649"/>
              <a:gd name="connsiteY30" fmla="*/ 47054 h 472682"/>
              <a:gd name="connsiteX31" fmla="*/ 148375 w 485649"/>
              <a:gd name="connsiteY31" fmla="*/ 131921 h 472682"/>
              <a:gd name="connsiteX32" fmla="*/ 463086 w 485649"/>
              <a:gd name="connsiteY32" fmla="*/ 155448 h 472682"/>
              <a:gd name="connsiteX33" fmla="*/ 464704 w 485649"/>
              <a:gd name="connsiteY33" fmla="*/ 133159 h 472682"/>
              <a:gd name="connsiteX34" fmla="*/ 150659 w 485649"/>
              <a:gd name="connsiteY34" fmla="*/ 109538 h 472682"/>
              <a:gd name="connsiteX35" fmla="*/ 149136 w 485649"/>
              <a:gd name="connsiteY35" fmla="*/ 129445 h 472682"/>
              <a:gd name="connsiteX36" fmla="*/ 149136 w 485649"/>
              <a:gd name="connsiteY36" fmla="*/ 131921 h 472682"/>
              <a:gd name="connsiteX37" fmla="*/ 151039 w 485649"/>
              <a:gd name="connsiteY37" fmla="*/ 96965 h 472682"/>
              <a:gd name="connsiteX38" fmla="*/ 465656 w 485649"/>
              <a:gd name="connsiteY38" fmla="*/ 120491 h 472682"/>
              <a:gd name="connsiteX39" fmla="*/ 467655 w 485649"/>
              <a:gd name="connsiteY39" fmla="*/ 94012 h 472682"/>
              <a:gd name="connsiteX40" fmla="*/ 458138 w 485649"/>
              <a:gd name="connsiteY40" fmla="*/ 98012 h 472682"/>
              <a:gd name="connsiteX41" fmla="*/ 456425 w 485649"/>
              <a:gd name="connsiteY41" fmla="*/ 98869 h 472682"/>
              <a:gd name="connsiteX42" fmla="*/ 437392 w 485649"/>
              <a:gd name="connsiteY42" fmla="*/ 103537 h 472682"/>
              <a:gd name="connsiteX43" fmla="*/ 437201 w 485649"/>
              <a:gd name="connsiteY43" fmla="*/ 103537 h 472682"/>
              <a:gd name="connsiteX44" fmla="*/ 428922 w 485649"/>
              <a:gd name="connsiteY44" fmla="*/ 105061 h 472682"/>
              <a:gd name="connsiteX45" fmla="*/ 335279 w 485649"/>
              <a:gd name="connsiteY45" fmla="*/ 109442 h 472682"/>
              <a:gd name="connsiteX46" fmla="*/ 293407 w 485649"/>
              <a:gd name="connsiteY46" fmla="*/ 109442 h 472682"/>
              <a:gd name="connsiteX47" fmla="*/ 291979 w 485649"/>
              <a:gd name="connsiteY47" fmla="*/ 109442 h 472682"/>
              <a:gd name="connsiteX48" fmla="*/ 290647 w 485649"/>
              <a:gd name="connsiteY48" fmla="*/ 109442 h 472682"/>
              <a:gd name="connsiteX49" fmla="*/ 190438 w 485649"/>
              <a:gd name="connsiteY49" fmla="*/ 90392 h 472682"/>
              <a:gd name="connsiteX50" fmla="*/ 181683 w 485649"/>
              <a:gd name="connsiteY50" fmla="*/ 87440 h 472682"/>
              <a:gd name="connsiteX51" fmla="*/ 181683 w 485649"/>
              <a:gd name="connsiteY51" fmla="*/ 87440 h 472682"/>
              <a:gd name="connsiteX52" fmla="*/ 164362 w 485649"/>
              <a:gd name="connsiteY52" fmla="*/ 80200 h 472682"/>
              <a:gd name="connsiteX53" fmla="*/ 162840 w 485649"/>
              <a:gd name="connsiteY53" fmla="*/ 79153 h 472682"/>
              <a:gd name="connsiteX54" fmla="*/ 153323 w 485649"/>
              <a:gd name="connsiteY54" fmla="*/ 73628 h 472682"/>
              <a:gd name="connsiteX55" fmla="*/ 151325 w 485649"/>
              <a:gd name="connsiteY55" fmla="*/ 100108 h 472682"/>
              <a:gd name="connsiteX56" fmla="*/ 402371 w 485649"/>
              <a:gd name="connsiteY56" fmla="*/ 58007 h 472682"/>
              <a:gd name="connsiteX57" fmla="*/ 455759 w 485649"/>
              <a:gd name="connsiteY57" fmla="*/ 81439 h 472682"/>
              <a:gd name="connsiteX58" fmla="*/ 469272 w 485649"/>
              <a:gd name="connsiteY58" fmla="*/ 71914 h 472682"/>
              <a:gd name="connsiteX59" fmla="*/ 428827 w 485649"/>
              <a:gd name="connsiteY59" fmla="*/ 49054 h 472682"/>
              <a:gd name="connsiteX60" fmla="*/ 198146 w 485649"/>
              <a:gd name="connsiteY60" fmla="*/ 31909 h 472682"/>
              <a:gd name="connsiteX61" fmla="*/ 154656 w 485649"/>
              <a:gd name="connsiteY61" fmla="*/ 48482 h 472682"/>
              <a:gd name="connsiteX62" fmla="*/ 166647 w 485649"/>
              <a:gd name="connsiteY62" fmla="*/ 60103 h 472682"/>
              <a:gd name="connsiteX63" fmla="*/ 222889 w 485649"/>
              <a:gd name="connsiteY63" fmla="*/ 44863 h 472682"/>
              <a:gd name="connsiteX64" fmla="*/ 402371 w 485649"/>
              <a:gd name="connsiteY64" fmla="*/ 58198 h 472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485649" h="472682">
                <a:moveTo>
                  <a:pt x="137716" y="47054"/>
                </a:moveTo>
                <a:lnTo>
                  <a:pt x="137716" y="47054"/>
                </a:lnTo>
                <a:lnTo>
                  <a:pt x="137716" y="47054"/>
                </a:lnTo>
                <a:cubicBezTo>
                  <a:pt x="139239" y="31909"/>
                  <a:pt x="161127" y="20955"/>
                  <a:pt x="194815" y="15431"/>
                </a:cubicBezTo>
                <a:cubicBezTo>
                  <a:pt x="274731" y="5527"/>
                  <a:pt x="355815" y="11548"/>
                  <a:pt x="433395" y="33147"/>
                </a:cubicBezTo>
                <a:cubicBezTo>
                  <a:pt x="466417" y="43720"/>
                  <a:pt x="486402" y="57817"/>
                  <a:pt x="485641" y="73057"/>
                </a:cubicBezTo>
                <a:lnTo>
                  <a:pt x="485641" y="73057"/>
                </a:lnTo>
                <a:lnTo>
                  <a:pt x="485641" y="73057"/>
                </a:lnTo>
                <a:lnTo>
                  <a:pt x="475268" y="216789"/>
                </a:lnTo>
                <a:cubicBezTo>
                  <a:pt x="463463" y="368852"/>
                  <a:pt x="331206" y="482845"/>
                  <a:pt x="179208" y="471964"/>
                </a:cubicBezTo>
                <a:cubicBezTo>
                  <a:pt x="92798" y="465582"/>
                  <a:pt x="38268" y="433864"/>
                  <a:pt x="12" y="388620"/>
                </a:cubicBezTo>
                <a:lnTo>
                  <a:pt x="12" y="360045"/>
                </a:lnTo>
                <a:cubicBezTo>
                  <a:pt x="36746" y="412147"/>
                  <a:pt x="90133" y="448532"/>
                  <a:pt x="180826" y="455295"/>
                </a:cubicBezTo>
                <a:cubicBezTo>
                  <a:pt x="323460" y="465519"/>
                  <a:pt x="447568" y="358535"/>
                  <a:pt x="458614" y="215837"/>
                </a:cubicBezTo>
                <a:lnTo>
                  <a:pt x="462135" y="168212"/>
                </a:lnTo>
                <a:cubicBezTo>
                  <a:pt x="317388" y="212408"/>
                  <a:pt x="184728" y="161258"/>
                  <a:pt x="147423" y="144494"/>
                </a:cubicBezTo>
                <a:lnTo>
                  <a:pt x="142665" y="208979"/>
                </a:lnTo>
                <a:cubicBezTo>
                  <a:pt x="142411" y="212258"/>
                  <a:pt x="139568" y="214722"/>
                  <a:pt x="136289" y="214503"/>
                </a:cubicBezTo>
                <a:cubicBezTo>
                  <a:pt x="133037" y="214201"/>
                  <a:pt x="130602" y="211386"/>
                  <a:pt x="130769" y="208121"/>
                </a:cubicBezTo>
                <a:lnTo>
                  <a:pt x="134576" y="157925"/>
                </a:lnTo>
                <a:cubicBezTo>
                  <a:pt x="129902" y="161907"/>
                  <a:pt x="124308" y="164657"/>
                  <a:pt x="118302" y="165925"/>
                </a:cubicBezTo>
                <a:cubicBezTo>
                  <a:pt x="110271" y="167451"/>
                  <a:pt x="101963" y="166349"/>
                  <a:pt x="94606" y="162782"/>
                </a:cubicBezTo>
                <a:cubicBezTo>
                  <a:pt x="79992" y="154896"/>
                  <a:pt x="68237" y="142597"/>
                  <a:pt x="61013" y="127635"/>
                </a:cubicBezTo>
                <a:cubicBezTo>
                  <a:pt x="53876" y="114776"/>
                  <a:pt x="32463" y="78486"/>
                  <a:pt x="297" y="30194"/>
                </a:cubicBezTo>
                <a:lnTo>
                  <a:pt x="297" y="0"/>
                </a:lnTo>
                <a:cubicBezTo>
                  <a:pt x="40648" y="59150"/>
                  <a:pt x="67579" y="104775"/>
                  <a:pt x="75859" y="119348"/>
                </a:cubicBezTo>
                <a:cubicBezTo>
                  <a:pt x="81318" y="131152"/>
                  <a:pt x="90338" y="140946"/>
                  <a:pt x="101649" y="147352"/>
                </a:cubicBezTo>
                <a:cubicBezTo>
                  <a:pt x="105734" y="149409"/>
                  <a:pt x="110378" y="150078"/>
                  <a:pt x="114877" y="149257"/>
                </a:cubicBezTo>
                <a:cubicBezTo>
                  <a:pt x="118773" y="148493"/>
                  <a:pt x="122334" y="146528"/>
                  <a:pt x="125059" y="143637"/>
                </a:cubicBezTo>
                <a:cubicBezTo>
                  <a:pt x="128963" y="139398"/>
                  <a:pt x="131312" y="133957"/>
                  <a:pt x="131721" y="128207"/>
                </a:cubicBezTo>
                <a:lnTo>
                  <a:pt x="137716" y="47054"/>
                </a:lnTo>
                <a:close/>
                <a:moveTo>
                  <a:pt x="148375" y="131921"/>
                </a:moveTo>
                <a:cubicBezTo>
                  <a:pt x="177971" y="145733"/>
                  <a:pt x="314533" y="202883"/>
                  <a:pt x="463086" y="155448"/>
                </a:cubicBezTo>
                <a:lnTo>
                  <a:pt x="464704" y="133159"/>
                </a:lnTo>
                <a:cubicBezTo>
                  <a:pt x="320053" y="177355"/>
                  <a:pt x="187488" y="126302"/>
                  <a:pt x="150659" y="109538"/>
                </a:cubicBezTo>
                <a:lnTo>
                  <a:pt x="149136" y="129445"/>
                </a:lnTo>
                <a:lnTo>
                  <a:pt x="149136" y="131921"/>
                </a:lnTo>
                <a:close/>
                <a:moveTo>
                  <a:pt x="151039" y="96965"/>
                </a:moveTo>
                <a:cubicBezTo>
                  <a:pt x="180826" y="110871"/>
                  <a:pt x="317198" y="167830"/>
                  <a:pt x="465656" y="120491"/>
                </a:cubicBezTo>
                <a:lnTo>
                  <a:pt x="467655" y="94012"/>
                </a:lnTo>
                <a:cubicBezTo>
                  <a:pt x="464557" y="95517"/>
                  <a:pt x="461380" y="96852"/>
                  <a:pt x="458138" y="98012"/>
                </a:cubicBezTo>
                <a:cubicBezTo>
                  <a:pt x="457587" y="98336"/>
                  <a:pt x="457014" y="98622"/>
                  <a:pt x="456425" y="98869"/>
                </a:cubicBezTo>
                <a:cubicBezTo>
                  <a:pt x="450175" y="100786"/>
                  <a:pt x="443820" y="102345"/>
                  <a:pt x="437392" y="103537"/>
                </a:cubicBezTo>
                <a:lnTo>
                  <a:pt x="437201" y="103537"/>
                </a:lnTo>
                <a:lnTo>
                  <a:pt x="428922" y="105061"/>
                </a:lnTo>
                <a:cubicBezTo>
                  <a:pt x="397918" y="109501"/>
                  <a:pt x="366562" y="110968"/>
                  <a:pt x="335279" y="109442"/>
                </a:cubicBezTo>
                <a:lnTo>
                  <a:pt x="293407" y="109442"/>
                </a:lnTo>
                <a:lnTo>
                  <a:pt x="291979" y="109442"/>
                </a:lnTo>
                <a:lnTo>
                  <a:pt x="290647" y="109442"/>
                </a:lnTo>
                <a:cubicBezTo>
                  <a:pt x="256686" y="106505"/>
                  <a:pt x="223110" y="100122"/>
                  <a:pt x="190438" y="90392"/>
                </a:cubicBezTo>
                <a:cubicBezTo>
                  <a:pt x="187392" y="89440"/>
                  <a:pt x="184442" y="88487"/>
                  <a:pt x="181683" y="87440"/>
                </a:cubicBezTo>
                <a:lnTo>
                  <a:pt x="181683" y="87440"/>
                </a:lnTo>
                <a:cubicBezTo>
                  <a:pt x="175774" y="85364"/>
                  <a:pt x="169991" y="82947"/>
                  <a:pt x="164362" y="80200"/>
                </a:cubicBezTo>
                <a:cubicBezTo>
                  <a:pt x="163812" y="79918"/>
                  <a:pt x="163300" y="79566"/>
                  <a:pt x="162840" y="79153"/>
                </a:cubicBezTo>
                <a:cubicBezTo>
                  <a:pt x="159549" y="77524"/>
                  <a:pt x="156370" y="75679"/>
                  <a:pt x="153323" y="73628"/>
                </a:cubicBezTo>
                <a:lnTo>
                  <a:pt x="151325" y="100108"/>
                </a:lnTo>
                <a:close/>
                <a:moveTo>
                  <a:pt x="402371" y="58007"/>
                </a:moveTo>
                <a:cubicBezTo>
                  <a:pt x="421458" y="62456"/>
                  <a:pt x="439559" y="70400"/>
                  <a:pt x="455759" y="81439"/>
                </a:cubicBezTo>
                <a:cubicBezTo>
                  <a:pt x="464228" y="78486"/>
                  <a:pt x="468987" y="75248"/>
                  <a:pt x="469272" y="71914"/>
                </a:cubicBezTo>
                <a:cubicBezTo>
                  <a:pt x="469748" y="65437"/>
                  <a:pt x="454236" y="57245"/>
                  <a:pt x="428827" y="49054"/>
                </a:cubicBezTo>
                <a:cubicBezTo>
                  <a:pt x="353796" y="28279"/>
                  <a:pt x="275420" y="22454"/>
                  <a:pt x="198146" y="31909"/>
                </a:cubicBezTo>
                <a:cubicBezTo>
                  <a:pt x="171690" y="36100"/>
                  <a:pt x="155227" y="42005"/>
                  <a:pt x="154656" y="48482"/>
                </a:cubicBezTo>
                <a:cubicBezTo>
                  <a:pt x="154656" y="52006"/>
                  <a:pt x="158748" y="55912"/>
                  <a:pt x="166647" y="60103"/>
                </a:cubicBezTo>
                <a:cubicBezTo>
                  <a:pt x="184278" y="51551"/>
                  <a:pt x="203355" y="46382"/>
                  <a:pt x="222889" y="44863"/>
                </a:cubicBezTo>
                <a:cubicBezTo>
                  <a:pt x="283035" y="38734"/>
                  <a:pt x="343789" y="43248"/>
                  <a:pt x="402371" y="58198"/>
                </a:cubicBezTo>
                <a:close/>
              </a:path>
            </a:pathLst>
          </a:custGeom>
          <a:solidFill>
            <a:schemeClr val="accent2"/>
          </a:solidFill>
          <a:ln w="9512" cap="flat">
            <a:noFill/>
            <a:prstDash val="solid"/>
            <a:miter/>
          </a:ln>
        </p:spPr>
        <p:txBody>
          <a:bodyPr rtlCol="0" anchor="ctr"/>
          <a:lstStyle/>
          <a:p>
            <a:endParaRPr lang="en-US"/>
          </a:p>
        </p:txBody>
      </p:sp>
      <p:sp>
        <p:nvSpPr>
          <p:cNvPr id="64" name="Forma libre 63">
            <a:extLst>
              <a:ext uri="{FF2B5EF4-FFF2-40B4-BE49-F238E27FC236}">
                <a16:creationId xmlns:a16="http://schemas.microsoft.com/office/drawing/2014/main" id="{55D9E1F5-381B-4344-A4A2-BC17EC9577B4}"/>
              </a:ext>
            </a:extLst>
          </p:cNvPr>
          <p:cNvSpPr/>
          <p:nvPr/>
        </p:nvSpPr>
        <p:spPr>
          <a:xfrm>
            <a:off x="7062994" y="1077567"/>
            <a:ext cx="1065440" cy="1490612"/>
          </a:xfrm>
          <a:custGeom>
            <a:avLst/>
            <a:gdLst>
              <a:gd name="connsiteX0" fmla="*/ 623424 w 623793"/>
              <a:gd name="connsiteY0" fmla="*/ 872723 h 872722"/>
              <a:gd name="connsiteX1" fmla="*/ 535301 w 623793"/>
              <a:gd name="connsiteY1" fmla="*/ 685747 h 872722"/>
              <a:gd name="connsiteX2" fmla="*/ 527974 w 623793"/>
              <a:gd name="connsiteY2" fmla="*/ 664125 h 872722"/>
              <a:gd name="connsiteX3" fmla="*/ 367715 w 623793"/>
              <a:gd name="connsiteY3" fmla="*/ 322940 h 872722"/>
              <a:gd name="connsiteX4" fmla="*/ 63947 w 623793"/>
              <a:gd name="connsiteY4" fmla="*/ 97197 h 872722"/>
              <a:gd name="connsiteX5" fmla="*/ 29783 w 623793"/>
              <a:gd name="connsiteY5" fmla="*/ 124820 h 872722"/>
              <a:gd name="connsiteX6" fmla="*/ 7895 w 623793"/>
              <a:gd name="connsiteY6" fmla="*/ 113675 h 872722"/>
              <a:gd name="connsiteX7" fmla="*/ 91 w 623793"/>
              <a:gd name="connsiteY7" fmla="*/ 90339 h 872722"/>
              <a:gd name="connsiteX8" fmla="*/ 4659 w 623793"/>
              <a:gd name="connsiteY8" fmla="*/ 29760 h 872722"/>
              <a:gd name="connsiteX9" fmla="*/ 39062 w 623793"/>
              <a:gd name="connsiteY9" fmla="*/ 90 h 872722"/>
              <a:gd name="connsiteX10" fmla="*/ 68706 w 623793"/>
              <a:gd name="connsiteY10" fmla="*/ 34523 h 872722"/>
              <a:gd name="connsiteX11" fmla="*/ 68706 w 623793"/>
              <a:gd name="connsiteY11" fmla="*/ 34523 h 872722"/>
              <a:gd name="connsiteX12" fmla="*/ 84884 w 623793"/>
              <a:gd name="connsiteY12" fmla="*/ 35761 h 872722"/>
              <a:gd name="connsiteX13" fmla="*/ 380943 w 623793"/>
              <a:gd name="connsiteY13" fmla="*/ 194447 h 872722"/>
              <a:gd name="connsiteX14" fmla="*/ 623424 w 623793"/>
              <a:gd name="connsiteY14" fmla="*/ 484198 h 872722"/>
              <a:gd name="connsiteX15" fmla="*/ 623424 w 623793"/>
              <a:gd name="connsiteY15" fmla="*/ 514392 h 872722"/>
              <a:gd name="connsiteX16" fmla="*/ 369333 w 623793"/>
              <a:gd name="connsiteY16" fmla="*/ 207211 h 872722"/>
              <a:gd name="connsiteX17" fmla="*/ 83837 w 623793"/>
              <a:gd name="connsiteY17" fmla="*/ 53001 h 872722"/>
              <a:gd name="connsiteX18" fmla="*/ 67754 w 623793"/>
              <a:gd name="connsiteY18" fmla="*/ 51763 h 872722"/>
              <a:gd name="connsiteX19" fmla="*/ 65660 w 623793"/>
              <a:gd name="connsiteY19" fmla="*/ 80338 h 872722"/>
              <a:gd name="connsiteX20" fmla="*/ 382085 w 623793"/>
              <a:gd name="connsiteY20" fmla="*/ 313510 h 872722"/>
              <a:gd name="connsiteX21" fmla="*/ 544342 w 623793"/>
              <a:gd name="connsiteY21" fmla="*/ 658886 h 872722"/>
              <a:gd name="connsiteX22" fmla="*/ 551670 w 623793"/>
              <a:gd name="connsiteY22" fmla="*/ 680508 h 872722"/>
              <a:gd name="connsiteX23" fmla="*/ 623805 w 623793"/>
              <a:gd name="connsiteY23" fmla="*/ 844148 h 872722"/>
              <a:gd name="connsiteX24" fmla="*/ 623805 w 623793"/>
              <a:gd name="connsiteY24" fmla="*/ 872723 h 872722"/>
              <a:gd name="connsiteX25" fmla="*/ 37777 w 623793"/>
              <a:gd name="connsiteY25" fmla="*/ 16806 h 872722"/>
              <a:gd name="connsiteX26" fmla="*/ 26833 w 623793"/>
              <a:gd name="connsiteY26" fmla="*/ 20426 h 872722"/>
              <a:gd name="connsiteX27" fmla="*/ 21599 w 623793"/>
              <a:gd name="connsiteY27" fmla="*/ 30713 h 872722"/>
              <a:gd name="connsiteX28" fmla="*/ 17126 w 623793"/>
              <a:gd name="connsiteY28" fmla="*/ 91387 h 872722"/>
              <a:gd name="connsiteX29" fmla="*/ 20742 w 623793"/>
              <a:gd name="connsiteY29" fmla="*/ 102341 h 872722"/>
              <a:gd name="connsiteX30" fmla="*/ 31020 w 623793"/>
              <a:gd name="connsiteY30" fmla="*/ 107579 h 872722"/>
              <a:gd name="connsiteX31" fmla="*/ 41964 w 623793"/>
              <a:gd name="connsiteY31" fmla="*/ 103960 h 872722"/>
              <a:gd name="connsiteX32" fmla="*/ 47198 w 623793"/>
              <a:gd name="connsiteY32" fmla="*/ 93578 h 872722"/>
              <a:gd name="connsiteX33" fmla="*/ 51100 w 623793"/>
              <a:gd name="connsiteY33" fmla="*/ 41762 h 872722"/>
              <a:gd name="connsiteX34" fmla="*/ 51671 w 623793"/>
              <a:gd name="connsiteY34" fmla="*/ 32999 h 872722"/>
              <a:gd name="connsiteX35" fmla="*/ 37777 w 623793"/>
              <a:gd name="connsiteY35" fmla="*/ 16806 h 87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623793" h="872722">
                <a:moveTo>
                  <a:pt x="623424" y="872723"/>
                </a:moveTo>
                <a:cubicBezTo>
                  <a:pt x="581647" y="822907"/>
                  <a:pt x="559093" y="756137"/>
                  <a:pt x="535301" y="685747"/>
                </a:cubicBezTo>
                <a:lnTo>
                  <a:pt x="527974" y="664125"/>
                </a:lnTo>
                <a:cubicBezTo>
                  <a:pt x="494380" y="566018"/>
                  <a:pt x="444038" y="435049"/>
                  <a:pt x="367715" y="322940"/>
                </a:cubicBezTo>
                <a:cubicBezTo>
                  <a:pt x="293677" y="214164"/>
                  <a:pt x="195180" y="122915"/>
                  <a:pt x="63947" y="97197"/>
                </a:cubicBezTo>
                <a:cubicBezTo>
                  <a:pt x="61588" y="113964"/>
                  <a:pt x="46656" y="126037"/>
                  <a:pt x="29783" y="124820"/>
                </a:cubicBezTo>
                <a:cubicBezTo>
                  <a:pt x="21287" y="124200"/>
                  <a:pt x="13398" y="120184"/>
                  <a:pt x="7895" y="113675"/>
                </a:cubicBezTo>
                <a:cubicBezTo>
                  <a:pt x="2300" y="107243"/>
                  <a:pt x="-508" y="98847"/>
                  <a:pt x="91" y="90339"/>
                </a:cubicBezTo>
                <a:lnTo>
                  <a:pt x="4659" y="29760"/>
                </a:lnTo>
                <a:cubicBezTo>
                  <a:pt x="5973" y="12059"/>
                  <a:pt x="21376" y="-1225"/>
                  <a:pt x="39062" y="90"/>
                </a:cubicBezTo>
                <a:cubicBezTo>
                  <a:pt x="56747" y="1405"/>
                  <a:pt x="70020" y="16821"/>
                  <a:pt x="68706" y="34523"/>
                </a:cubicBezTo>
                <a:lnTo>
                  <a:pt x="68706" y="34523"/>
                </a:lnTo>
                <a:lnTo>
                  <a:pt x="84884" y="35761"/>
                </a:lnTo>
                <a:cubicBezTo>
                  <a:pt x="186616" y="43286"/>
                  <a:pt x="289394" y="109484"/>
                  <a:pt x="380943" y="194447"/>
                </a:cubicBezTo>
                <a:cubicBezTo>
                  <a:pt x="479820" y="286078"/>
                  <a:pt x="565469" y="399235"/>
                  <a:pt x="623424" y="484198"/>
                </a:cubicBezTo>
                <a:lnTo>
                  <a:pt x="623424" y="514392"/>
                </a:lnTo>
                <a:cubicBezTo>
                  <a:pt x="566325" y="428667"/>
                  <a:pt x="475062" y="304842"/>
                  <a:pt x="369333" y="207211"/>
                </a:cubicBezTo>
                <a:cubicBezTo>
                  <a:pt x="280258" y="124534"/>
                  <a:pt x="180906" y="60240"/>
                  <a:pt x="83837" y="53001"/>
                </a:cubicBezTo>
                <a:lnTo>
                  <a:pt x="67754" y="51763"/>
                </a:lnTo>
                <a:lnTo>
                  <a:pt x="65660" y="80338"/>
                </a:lnTo>
                <a:cubicBezTo>
                  <a:pt x="203079" y="106722"/>
                  <a:pt x="305477" y="201020"/>
                  <a:pt x="382085" y="313510"/>
                </a:cubicBezTo>
                <a:cubicBezTo>
                  <a:pt x="458693" y="426000"/>
                  <a:pt x="510463" y="559731"/>
                  <a:pt x="544342" y="658886"/>
                </a:cubicBezTo>
                <a:lnTo>
                  <a:pt x="551670" y="680508"/>
                </a:lnTo>
                <a:cubicBezTo>
                  <a:pt x="572130" y="740897"/>
                  <a:pt x="591544" y="798523"/>
                  <a:pt x="623805" y="844148"/>
                </a:cubicBezTo>
                <a:lnTo>
                  <a:pt x="623805" y="872723"/>
                </a:lnTo>
                <a:close/>
                <a:moveTo>
                  <a:pt x="37777" y="16806"/>
                </a:moveTo>
                <a:cubicBezTo>
                  <a:pt x="33798" y="16551"/>
                  <a:pt x="29876" y="17848"/>
                  <a:pt x="26833" y="20426"/>
                </a:cubicBezTo>
                <a:cubicBezTo>
                  <a:pt x="23791" y="23022"/>
                  <a:pt x="21908" y="26724"/>
                  <a:pt x="21599" y="30713"/>
                </a:cubicBezTo>
                <a:lnTo>
                  <a:pt x="17126" y="91387"/>
                </a:lnTo>
                <a:cubicBezTo>
                  <a:pt x="16775" y="95381"/>
                  <a:pt x="18083" y="99343"/>
                  <a:pt x="20742" y="102341"/>
                </a:cubicBezTo>
                <a:cubicBezTo>
                  <a:pt x="23323" y="105402"/>
                  <a:pt x="27029" y="107291"/>
                  <a:pt x="31020" y="107579"/>
                </a:cubicBezTo>
                <a:cubicBezTo>
                  <a:pt x="34999" y="107835"/>
                  <a:pt x="38921" y="106537"/>
                  <a:pt x="41964" y="103960"/>
                </a:cubicBezTo>
                <a:cubicBezTo>
                  <a:pt x="45028" y="101341"/>
                  <a:pt x="46914" y="97601"/>
                  <a:pt x="47198" y="93578"/>
                </a:cubicBezTo>
                <a:lnTo>
                  <a:pt x="51100" y="41762"/>
                </a:lnTo>
                <a:lnTo>
                  <a:pt x="51671" y="32999"/>
                </a:lnTo>
                <a:cubicBezTo>
                  <a:pt x="52273" y="24697"/>
                  <a:pt x="46067" y="17465"/>
                  <a:pt x="37777" y="16806"/>
                </a:cubicBezTo>
                <a:close/>
              </a:path>
            </a:pathLst>
          </a:custGeom>
          <a:solidFill>
            <a:schemeClr val="accent2"/>
          </a:solidFill>
          <a:ln w="9512" cap="flat">
            <a:noFill/>
            <a:prstDash val="solid"/>
            <a:miter/>
          </a:ln>
        </p:spPr>
        <p:txBody>
          <a:bodyPr rtlCol="0" anchor="ctr"/>
          <a:lstStyle/>
          <a:p>
            <a:endParaRPr lang="en-US"/>
          </a:p>
        </p:txBody>
      </p:sp>
      <p:sp>
        <p:nvSpPr>
          <p:cNvPr id="65" name="Forma libre 64">
            <a:extLst>
              <a:ext uri="{FF2B5EF4-FFF2-40B4-BE49-F238E27FC236}">
                <a16:creationId xmlns:a16="http://schemas.microsoft.com/office/drawing/2014/main" id="{2098913F-73B7-6B49-8883-80A8C477B3BC}"/>
              </a:ext>
            </a:extLst>
          </p:cNvPr>
          <p:cNvSpPr/>
          <p:nvPr/>
        </p:nvSpPr>
        <p:spPr>
          <a:xfrm>
            <a:off x="4325280" y="762748"/>
            <a:ext cx="1205966" cy="967683"/>
          </a:xfrm>
          <a:custGeom>
            <a:avLst/>
            <a:gdLst>
              <a:gd name="connsiteX0" fmla="*/ 430909 w 706068"/>
              <a:gd name="connsiteY0" fmla="*/ 300662 h 566558"/>
              <a:gd name="connsiteX1" fmla="*/ 630756 w 706068"/>
              <a:gd name="connsiteY1" fmla="*/ 290471 h 566558"/>
              <a:gd name="connsiteX2" fmla="*/ 688807 w 706068"/>
              <a:gd name="connsiteY2" fmla="*/ 255419 h 566558"/>
              <a:gd name="connsiteX3" fmla="*/ 646363 w 706068"/>
              <a:gd name="connsiteY3" fmla="*/ 127688 h 566558"/>
              <a:gd name="connsiteX4" fmla="*/ 564711 w 706068"/>
              <a:gd name="connsiteY4" fmla="*/ 20818 h 566558"/>
              <a:gd name="connsiteX5" fmla="*/ 503044 w 706068"/>
              <a:gd name="connsiteY5" fmla="*/ 49393 h 566558"/>
              <a:gd name="connsiteX6" fmla="*/ 382279 w 706068"/>
              <a:gd name="connsiteY6" fmla="*/ 209318 h 566558"/>
              <a:gd name="connsiteX7" fmla="*/ 387228 w 706068"/>
              <a:gd name="connsiteY7" fmla="*/ 216747 h 566558"/>
              <a:gd name="connsiteX8" fmla="*/ 394746 w 706068"/>
              <a:gd name="connsiteY8" fmla="*/ 230939 h 566558"/>
              <a:gd name="connsiteX9" fmla="*/ 486866 w 706068"/>
              <a:gd name="connsiteY9" fmla="*/ 131308 h 566558"/>
              <a:gd name="connsiteX10" fmla="*/ 495210 w 706068"/>
              <a:gd name="connsiteY10" fmla="*/ 131278 h 566558"/>
              <a:gd name="connsiteX11" fmla="*/ 495241 w 706068"/>
              <a:gd name="connsiteY11" fmla="*/ 131308 h 566558"/>
              <a:gd name="connsiteX12" fmla="*/ 495241 w 706068"/>
              <a:gd name="connsiteY12" fmla="*/ 139785 h 566558"/>
              <a:gd name="connsiteX13" fmla="*/ 400075 w 706068"/>
              <a:gd name="connsiteY13" fmla="*/ 242465 h 566558"/>
              <a:gd name="connsiteX14" fmla="*/ 411305 w 706068"/>
              <a:gd name="connsiteY14" fmla="*/ 263705 h 566558"/>
              <a:gd name="connsiteX15" fmla="*/ 550532 w 706068"/>
              <a:gd name="connsiteY15" fmla="*/ 242179 h 566558"/>
              <a:gd name="connsiteX16" fmla="*/ 557282 w 706068"/>
              <a:gd name="connsiteY16" fmla="*/ 247089 h 566558"/>
              <a:gd name="connsiteX17" fmla="*/ 557288 w 706068"/>
              <a:gd name="connsiteY17" fmla="*/ 247132 h 566558"/>
              <a:gd name="connsiteX18" fmla="*/ 552383 w 706068"/>
              <a:gd name="connsiteY18" fmla="*/ 253888 h 566558"/>
              <a:gd name="connsiteX19" fmla="*/ 552340 w 706068"/>
              <a:gd name="connsiteY19" fmla="*/ 253895 h 566558"/>
              <a:gd name="connsiteX20" fmla="*/ 418252 w 706068"/>
              <a:gd name="connsiteY20" fmla="*/ 274183 h 566558"/>
              <a:gd name="connsiteX21" fmla="*/ 427768 w 706068"/>
              <a:gd name="connsiteY21" fmla="*/ 292376 h 566558"/>
              <a:gd name="connsiteX22" fmla="*/ 431194 w 706068"/>
              <a:gd name="connsiteY22" fmla="*/ 300662 h 566558"/>
              <a:gd name="connsiteX23" fmla="*/ 309002 w 706068"/>
              <a:gd name="connsiteY23" fmla="*/ 331904 h 566558"/>
              <a:gd name="connsiteX24" fmla="*/ 216882 w 706068"/>
              <a:gd name="connsiteY24" fmla="*/ 431536 h 566558"/>
              <a:gd name="connsiteX25" fmla="*/ 208538 w 706068"/>
              <a:gd name="connsiteY25" fmla="*/ 431566 h 566558"/>
              <a:gd name="connsiteX26" fmla="*/ 208507 w 706068"/>
              <a:gd name="connsiteY26" fmla="*/ 431536 h 566558"/>
              <a:gd name="connsiteX27" fmla="*/ 208507 w 706068"/>
              <a:gd name="connsiteY27" fmla="*/ 423154 h 566558"/>
              <a:gd name="connsiteX28" fmla="*/ 303673 w 706068"/>
              <a:gd name="connsiteY28" fmla="*/ 320379 h 566558"/>
              <a:gd name="connsiteX29" fmla="*/ 292443 w 706068"/>
              <a:gd name="connsiteY29" fmla="*/ 299138 h 566558"/>
              <a:gd name="connsiteX30" fmla="*/ 154168 w 706068"/>
              <a:gd name="connsiteY30" fmla="*/ 319998 h 566558"/>
              <a:gd name="connsiteX31" fmla="*/ 147459 w 706068"/>
              <a:gd name="connsiteY31" fmla="*/ 314998 h 566558"/>
              <a:gd name="connsiteX32" fmla="*/ 152455 w 706068"/>
              <a:gd name="connsiteY32" fmla="*/ 308282 h 566558"/>
              <a:gd name="connsiteX33" fmla="*/ 286543 w 706068"/>
              <a:gd name="connsiteY33" fmla="*/ 287994 h 566558"/>
              <a:gd name="connsiteX34" fmla="*/ 279025 w 706068"/>
              <a:gd name="connsiteY34" fmla="*/ 273802 h 566558"/>
              <a:gd name="connsiteX35" fmla="*/ 275599 w 706068"/>
              <a:gd name="connsiteY35" fmla="*/ 265515 h 566558"/>
              <a:gd name="connsiteX36" fmla="*/ 75752 w 706068"/>
              <a:gd name="connsiteY36" fmla="*/ 275707 h 566558"/>
              <a:gd name="connsiteX37" fmla="*/ 17701 w 706068"/>
              <a:gd name="connsiteY37" fmla="*/ 310759 h 566558"/>
              <a:gd name="connsiteX38" fmla="*/ 60145 w 706068"/>
              <a:gd name="connsiteY38" fmla="*/ 438489 h 566558"/>
              <a:gd name="connsiteX39" fmla="*/ 141892 w 706068"/>
              <a:gd name="connsiteY39" fmla="*/ 545360 h 566558"/>
              <a:gd name="connsiteX40" fmla="*/ 203464 w 706068"/>
              <a:gd name="connsiteY40" fmla="*/ 516785 h 566558"/>
              <a:gd name="connsiteX41" fmla="*/ 324228 w 706068"/>
              <a:gd name="connsiteY41" fmla="*/ 356955 h 566558"/>
              <a:gd name="connsiteX42" fmla="*/ 319280 w 706068"/>
              <a:gd name="connsiteY42" fmla="*/ 349430 h 566558"/>
              <a:gd name="connsiteX43" fmla="*/ 309763 w 706068"/>
              <a:gd name="connsiteY43" fmla="*/ 331238 h 566558"/>
              <a:gd name="connsiteX44" fmla="*/ 369717 w 706068"/>
              <a:gd name="connsiteY44" fmla="*/ 197888 h 566558"/>
              <a:gd name="connsiteX45" fmla="*/ 491148 w 706068"/>
              <a:gd name="connsiteY45" fmla="*/ 37296 h 566558"/>
              <a:gd name="connsiteX46" fmla="*/ 573942 w 706068"/>
              <a:gd name="connsiteY46" fmla="*/ 6435 h 566558"/>
              <a:gd name="connsiteX47" fmla="*/ 661685 w 706068"/>
              <a:gd name="connsiteY47" fmla="*/ 119687 h 566558"/>
              <a:gd name="connsiteX48" fmla="*/ 706032 w 706068"/>
              <a:gd name="connsiteY48" fmla="*/ 255990 h 566558"/>
              <a:gd name="connsiteX49" fmla="*/ 633991 w 706068"/>
              <a:gd name="connsiteY49" fmla="*/ 307235 h 566558"/>
              <a:gd name="connsiteX50" fmla="*/ 433098 w 706068"/>
              <a:gd name="connsiteY50" fmla="*/ 317522 h 566558"/>
              <a:gd name="connsiteX51" fmla="*/ 431099 w 706068"/>
              <a:gd name="connsiteY51" fmla="*/ 328475 h 566558"/>
              <a:gd name="connsiteX52" fmla="*/ 407784 w 706068"/>
              <a:gd name="connsiteY52" fmla="*/ 356479 h 566558"/>
              <a:gd name="connsiteX53" fmla="*/ 382660 w 706068"/>
              <a:gd name="connsiteY53" fmla="*/ 369814 h 566558"/>
              <a:gd name="connsiteX54" fmla="*/ 346592 w 706068"/>
              <a:gd name="connsiteY54" fmla="*/ 373148 h 566558"/>
              <a:gd name="connsiteX55" fmla="*/ 336409 w 706068"/>
              <a:gd name="connsiteY55" fmla="*/ 368671 h 566558"/>
              <a:gd name="connsiteX56" fmla="*/ 214978 w 706068"/>
              <a:gd name="connsiteY56" fmla="*/ 529262 h 566558"/>
              <a:gd name="connsiteX57" fmla="*/ 132185 w 706068"/>
              <a:gd name="connsiteY57" fmla="*/ 560123 h 566558"/>
              <a:gd name="connsiteX58" fmla="*/ 44442 w 706068"/>
              <a:gd name="connsiteY58" fmla="*/ 446871 h 566558"/>
              <a:gd name="connsiteX59" fmla="*/ 95 w 706068"/>
              <a:gd name="connsiteY59" fmla="*/ 310568 h 566558"/>
              <a:gd name="connsiteX60" fmla="*/ 72136 w 706068"/>
              <a:gd name="connsiteY60" fmla="*/ 259419 h 566558"/>
              <a:gd name="connsiteX61" fmla="*/ 273125 w 706068"/>
              <a:gd name="connsiteY61" fmla="*/ 249037 h 566558"/>
              <a:gd name="connsiteX62" fmla="*/ 275123 w 706068"/>
              <a:gd name="connsiteY62" fmla="*/ 238083 h 566558"/>
              <a:gd name="connsiteX63" fmla="*/ 275123 w 706068"/>
              <a:gd name="connsiteY63" fmla="*/ 238083 h 566558"/>
              <a:gd name="connsiteX64" fmla="*/ 298153 w 706068"/>
              <a:gd name="connsiteY64" fmla="*/ 210080 h 566558"/>
              <a:gd name="connsiteX65" fmla="*/ 323277 w 706068"/>
              <a:gd name="connsiteY65" fmla="*/ 196745 h 566558"/>
              <a:gd name="connsiteX66" fmla="*/ 359344 w 706068"/>
              <a:gd name="connsiteY66" fmla="*/ 193411 h 566558"/>
              <a:gd name="connsiteX67" fmla="*/ 359344 w 706068"/>
              <a:gd name="connsiteY67" fmla="*/ 193411 h 566558"/>
              <a:gd name="connsiteX68" fmla="*/ 369432 w 706068"/>
              <a:gd name="connsiteY68" fmla="*/ 197888 h 566558"/>
              <a:gd name="connsiteX69" fmla="*/ 331651 w 706068"/>
              <a:gd name="connsiteY69" fmla="*/ 211794 h 566558"/>
              <a:gd name="connsiteX70" fmla="*/ 354776 w 706068"/>
              <a:gd name="connsiteY70" fmla="*/ 209603 h 566558"/>
              <a:gd name="connsiteX71" fmla="*/ 354776 w 706068"/>
              <a:gd name="connsiteY71" fmla="*/ 209603 h 566558"/>
              <a:gd name="connsiteX72" fmla="*/ 372668 w 706068"/>
              <a:gd name="connsiteY72" fmla="*/ 224462 h 566558"/>
              <a:gd name="connsiteX73" fmla="*/ 412827 w 706068"/>
              <a:gd name="connsiteY73" fmla="*/ 300662 h 566558"/>
              <a:gd name="connsiteX74" fmla="*/ 400265 w 706068"/>
              <a:gd name="connsiteY74" fmla="*/ 341715 h 566558"/>
              <a:gd name="connsiteX75" fmla="*/ 375047 w 706068"/>
              <a:gd name="connsiteY75" fmla="*/ 355050 h 566558"/>
              <a:gd name="connsiteX76" fmla="*/ 334030 w 706068"/>
              <a:gd name="connsiteY76" fmla="*/ 342477 h 566558"/>
              <a:gd name="connsiteX77" fmla="*/ 293871 w 706068"/>
              <a:gd name="connsiteY77" fmla="*/ 266277 h 566558"/>
              <a:gd name="connsiteX78" fmla="*/ 291682 w 706068"/>
              <a:gd name="connsiteY78" fmla="*/ 243131 h 566558"/>
              <a:gd name="connsiteX79" fmla="*/ 291682 w 706068"/>
              <a:gd name="connsiteY79" fmla="*/ 243131 h 566558"/>
              <a:gd name="connsiteX80" fmla="*/ 306432 w 706068"/>
              <a:gd name="connsiteY80" fmla="*/ 225224 h 566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706068" h="566558">
                <a:moveTo>
                  <a:pt x="430909" y="300662"/>
                </a:moveTo>
                <a:cubicBezTo>
                  <a:pt x="523029" y="300091"/>
                  <a:pt x="588312" y="297805"/>
                  <a:pt x="630756" y="290471"/>
                </a:cubicBezTo>
                <a:cubicBezTo>
                  <a:pt x="670154" y="283613"/>
                  <a:pt x="687855" y="272945"/>
                  <a:pt x="688807" y="255419"/>
                </a:cubicBezTo>
                <a:cubicBezTo>
                  <a:pt x="689854" y="225796"/>
                  <a:pt x="671487" y="175123"/>
                  <a:pt x="646363" y="127688"/>
                </a:cubicBezTo>
                <a:cubicBezTo>
                  <a:pt x="621239" y="80254"/>
                  <a:pt x="589740" y="36534"/>
                  <a:pt x="564711" y="20818"/>
                </a:cubicBezTo>
                <a:cubicBezTo>
                  <a:pt x="549770" y="11293"/>
                  <a:pt x="530832" y="20818"/>
                  <a:pt x="503044" y="49393"/>
                </a:cubicBezTo>
                <a:cubicBezTo>
                  <a:pt x="473067" y="80540"/>
                  <a:pt x="434525" y="133308"/>
                  <a:pt x="382279" y="209318"/>
                </a:cubicBezTo>
                <a:cubicBezTo>
                  <a:pt x="384177" y="211619"/>
                  <a:pt x="385836" y="214108"/>
                  <a:pt x="387228" y="216747"/>
                </a:cubicBezTo>
                <a:lnTo>
                  <a:pt x="394746" y="230939"/>
                </a:lnTo>
                <a:lnTo>
                  <a:pt x="486866" y="131308"/>
                </a:lnTo>
                <a:cubicBezTo>
                  <a:pt x="489162" y="128993"/>
                  <a:pt x="492897" y="128980"/>
                  <a:pt x="495210" y="131278"/>
                </a:cubicBezTo>
                <a:cubicBezTo>
                  <a:pt x="495220" y="131288"/>
                  <a:pt x="495230" y="131298"/>
                  <a:pt x="495241" y="131308"/>
                </a:cubicBezTo>
                <a:cubicBezTo>
                  <a:pt x="497525" y="133671"/>
                  <a:pt x="497525" y="137422"/>
                  <a:pt x="495241" y="139785"/>
                </a:cubicBezTo>
                <a:lnTo>
                  <a:pt x="400075" y="242465"/>
                </a:lnTo>
                <a:lnTo>
                  <a:pt x="411305" y="263705"/>
                </a:lnTo>
                <a:lnTo>
                  <a:pt x="550532" y="242179"/>
                </a:lnTo>
                <a:cubicBezTo>
                  <a:pt x="553750" y="241669"/>
                  <a:pt x="556772" y="243867"/>
                  <a:pt x="557282" y="247089"/>
                </a:cubicBezTo>
                <a:cubicBezTo>
                  <a:pt x="557284" y="247103"/>
                  <a:pt x="557286" y="247117"/>
                  <a:pt x="557288" y="247132"/>
                </a:cubicBezTo>
                <a:cubicBezTo>
                  <a:pt x="557798" y="250353"/>
                  <a:pt x="555601" y="253378"/>
                  <a:pt x="552383" y="253888"/>
                </a:cubicBezTo>
                <a:cubicBezTo>
                  <a:pt x="552368" y="253890"/>
                  <a:pt x="552354" y="253892"/>
                  <a:pt x="552340" y="253895"/>
                </a:cubicBezTo>
                <a:lnTo>
                  <a:pt x="418252" y="274183"/>
                </a:lnTo>
                <a:lnTo>
                  <a:pt x="427768" y="292376"/>
                </a:lnTo>
                <a:cubicBezTo>
                  <a:pt x="429184" y="295016"/>
                  <a:pt x="430332" y="297792"/>
                  <a:pt x="431194" y="300662"/>
                </a:cubicBezTo>
                <a:close/>
                <a:moveTo>
                  <a:pt x="309002" y="331904"/>
                </a:moveTo>
                <a:lnTo>
                  <a:pt x="216882" y="431536"/>
                </a:lnTo>
                <a:cubicBezTo>
                  <a:pt x="214586" y="433851"/>
                  <a:pt x="210850" y="433864"/>
                  <a:pt x="208538" y="431566"/>
                </a:cubicBezTo>
                <a:cubicBezTo>
                  <a:pt x="208528" y="431556"/>
                  <a:pt x="208517" y="431546"/>
                  <a:pt x="208507" y="431536"/>
                </a:cubicBezTo>
                <a:cubicBezTo>
                  <a:pt x="206234" y="429205"/>
                  <a:pt x="206234" y="425485"/>
                  <a:pt x="208507" y="423154"/>
                </a:cubicBezTo>
                <a:lnTo>
                  <a:pt x="303673" y="320379"/>
                </a:lnTo>
                <a:lnTo>
                  <a:pt x="292443" y="299138"/>
                </a:lnTo>
                <a:lnTo>
                  <a:pt x="154168" y="319998"/>
                </a:lnTo>
                <a:cubicBezTo>
                  <a:pt x="150936" y="320472"/>
                  <a:pt x="147932" y="318233"/>
                  <a:pt x="147459" y="314998"/>
                </a:cubicBezTo>
                <a:cubicBezTo>
                  <a:pt x="146986" y="311762"/>
                  <a:pt x="149223" y="308756"/>
                  <a:pt x="152455" y="308282"/>
                </a:cubicBezTo>
                <a:lnTo>
                  <a:pt x="286543" y="287994"/>
                </a:lnTo>
                <a:lnTo>
                  <a:pt x="279025" y="273802"/>
                </a:lnTo>
                <a:cubicBezTo>
                  <a:pt x="277609" y="271161"/>
                  <a:pt x="276461" y="268385"/>
                  <a:pt x="275599" y="265515"/>
                </a:cubicBezTo>
                <a:cubicBezTo>
                  <a:pt x="183479" y="266087"/>
                  <a:pt x="118195" y="268373"/>
                  <a:pt x="75752" y="275707"/>
                </a:cubicBezTo>
                <a:cubicBezTo>
                  <a:pt x="36353" y="282565"/>
                  <a:pt x="18652" y="293233"/>
                  <a:pt x="17701" y="310759"/>
                </a:cubicBezTo>
                <a:cubicBezTo>
                  <a:pt x="16654" y="340382"/>
                  <a:pt x="35021" y="391055"/>
                  <a:pt x="60145" y="438489"/>
                </a:cubicBezTo>
                <a:cubicBezTo>
                  <a:pt x="85268" y="485924"/>
                  <a:pt x="117244" y="529643"/>
                  <a:pt x="141892" y="545360"/>
                </a:cubicBezTo>
                <a:cubicBezTo>
                  <a:pt x="156737" y="554885"/>
                  <a:pt x="175675" y="545360"/>
                  <a:pt x="203464" y="516785"/>
                </a:cubicBezTo>
                <a:cubicBezTo>
                  <a:pt x="233441" y="485733"/>
                  <a:pt x="271983" y="432869"/>
                  <a:pt x="324228" y="356955"/>
                </a:cubicBezTo>
                <a:cubicBezTo>
                  <a:pt x="322351" y="354605"/>
                  <a:pt x="320694" y="352086"/>
                  <a:pt x="319280" y="349430"/>
                </a:cubicBezTo>
                <a:lnTo>
                  <a:pt x="309763" y="331238"/>
                </a:lnTo>
                <a:close/>
                <a:moveTo>
                  <a:pt x="369717" y="197888"/>
                </a:moveTo>
                <a:cubicBezTo>
                  <a:pt x="421963" y="121688"/>
                  <a:pt x="460695" y="68919"/>
                  <a:pt x="491148" y="37296"/>
                </a:cubicBezTo>
                <a:cubicBezTo>
                  <a:pt x="525503" y="1768"/>
                  <a:pt x="550912" y="-8043"/>
                  <a:pt x="573942" y="6435"/>
                </a:cubicBezTo>
                <a:cubicBezTo>
                  <a:pt x="601635" y="23866"/>
                  <a:pt x="635324" y="70062"/>
                  <a:pt x="661685" y="119687"/>
                </a:cubicBezTo>
                <a:cubicBezTo>
                  <a:pt x="688046" y="169313"/>
                  <a:pt x="707174" y="223224"/>
                  <a:pt x="706032" y="255990"/>
                </a:cubicBezTo>
                <a:cubicBezTo>
                  <a:pt x="704985" y="283232"/>
                  <a:pt x="682621" y="298757"/>
                  <a:pt x="633991" y="307235"/>
                </a:cubicBezTo>
                <a:cubicBezTo>
                  <a:pt x="590787" y="314664"/>
                  <a:pt x="525218" y="316760"/>
                  <a:pt x="433098" y="317522"/>
                </a:cubicBezTo>
                <a:cubicBezTo>
                  <a:pt x="432818" y="321233"/>
                  <a:pt x="432149" y="324905"/>
                  <a:pt x="431099" y="328475"/>
                </a:cubicBezTo>
                <a:cubicBezTo>
                  <a:pt x="427345" y="340535"/>
                  <a:pt x="418958" y="350609"/>
                  <a:pt x="407784" y="356479"/>
                </a:cubicBezTo>
                <a:lnTo>
                  <a:pt x="382660" y="369814"/>
                </a:lnTo>
                <a:cubicBezTo>
                  <a:pt x="371565" y="375702"/>
                  <a:pt x="358577" y="376903"/>
                  <a:pt x="346592" y="373148"/>
                </a:cubicBezTo>
                <a:cubicBezTo>
                  <a:pt x="343030" y="372073"/>
                  <a:pt x="339611" y="370569"/>
                  <a:pt x="336409" y="368671"/>
                </a:cubicBezTo>
                <a:cubicBezTo>
                  <a:pt x="284164" y="444871"/>
                  <a:pt x="245432" y="497735"/>
                  <a:pt x="214978" y="529262"/>
                </a:cubicBezTo>
                <a:cubicBezTo>
                  <a:pt x="180624" y="564791"/>
                  <a:pt x="155215" y="574601"/>
                  <a:pt x="132185" y="560123"/>
                </a:cubicBezTo>
                <a:cubicBezTo>
                  <a:pt x="104492" y="542693"/>
                  <a:pt x="70803" y="496496"/>
                  <a:pt x="44442" y="446871"/>
                </a:cubicBezTo>
                <a:cubicBezTo>
                  <a:pt x="18081" y="397246"/>
                  <a:pt x="-1427" y="343334"/>
                  <a:pt x="95" y="310568"/>
                </a:cubicBezTo>
                <a:cubicBezTo>
                  <a:pt x="1142" y="283327"/>
                  <a:pt x="23506" y="267801"/>
                  <a:pt x="72136" y="259419"/>
                </a:cubicBezTo>
                <a:cubicBezTo>
                  <a:pt x="115340" y="251894"/>
                  <a:pt x="180909" y="249894"/>
                  <a:pt x="273125" y="249037"/>
                </a:cubicBezTo>
                <a:cubicBezTo>
                  <a:pt x="273311" y="245314"/>
                  <a:pt x="273983" y="241632"/>
                  <a:pt x="275123" y="238083"/>
                </a:cubicBezTo>
                <a:lnTo>
                  <a:pt x="275123" y="238083"/>
                </a:lnTo>
                <a:cubicBezTo>
                  <a:pt x="278809" y="226074"/>
                  <a:pt x="287087" y="216008"/>
                  <a:pt x="298153" y="210080"/>
                </a:cubicBezTo>
                <a:lnTo>
                  <a:pt x="323277" y="196745"/>
                </a:lnTo>
                <a:cubicBezTo>
                  <a:pt x="334390" y="190918"/>
                  <a:pt x="347353" y="189720"/>
                  <a:pt x="359344" y="193411"/>
                </a:cubicBezTo>
                <a:lnTo>
                  <a:pt x="359344" y="193411"/>
                </a:lnTo>
                <a:cubicBezTo>
                  <a:pt x="362861" y="194527"/>
                  <a:pt x="366244" y="196029"/>
                  <a:pt x="369432" y="197888"/>
                </a:cubicBezTo>
                <a:close/>
                <a:moveTo>
                  <a:pt x="331651" y="211794"/>
                </a:moveTo>
                <a:cubicBezTo>
                  <a:pt x="338765" y="208024"/>
                  <a:pt x="347083" y="207236"/>
                  <a:pt x="354776" y="209603"/>
                </a:cubicBezTo>
                <a:lnTo>
                  <a:pt x="354776" y="209603"/>
                </a:lnTo>
                <a:cubicBezTo>
                  <a:pt x="362484" y="211965"/>
                  <a:pt x="368927" y="217316"/>
                  <a:pt x="372668" y="224462"/>
                </a:cubicBezTo>
                <a:lnTo>
                  <a:pt x="412827" y="300662"/>
                </a:lnTo>
                <a:cubicBezTo>
                  <a:pt x="420670" y="315472"/>
                  <a:pt x="415049" y="333841"/>
                  <a:pt x="400265" y="341715"/>
                </a:cubicBezTo>
                <a:lnTo>
                  <a:pt x="375047" y="355050"/>
                </a:lnTo>
                <a:cubicBezTo>
                  <a:pt x="360250" y="362900"/>
                  <a:pt x="341897" y="357274"/>
                  <a:pt x="334030" y="342477"/>
                </a:cubicBezTo>
                <a:lnTo>
                  <a:pt x="293871" y="266277"/>
                </a:lnTo>
                <a:cubicBezTo>
                  <a:pt x="290104" y="259157"/>
                  <a:pt x="289317" y="250832"/>
                  <a:pt x="291682" y="243131"/>
                </a:cubicBezTo>
                <a:lnTo>
                  <a:pt x="291682" y="243131"/>
                </a:lnTo>
                <a:cubicBezTo>
                  <a:pt x="294038" y="235444"/>
                  <a:pt x="299342" y="229005"/>
                  <a:pt x="306432" y="225224"/>
                </a:cubicBezTo>
                <a:close/>
              </a:path>
            </a:pathLst>
          </a:custGeom>
          <a:solidFill>
            <a:schemeClr val="accent2"/>
          </a:solidFill>
          <a:ln w="9512" cap="flat">
            <a:noFill/>
            <a:prstDash val="solid"/>
            <a:miter/>
          </a:ln>
        </p:spPr>
        <p:txBody>
          <a:bodyPr rtlCol="0" anchor="ctr"/>
          <a:lstStyle/>
          <a:p>
            <a:endParaRPr lang="en-US"/>
          </a:p>
        </p:txBody>
      </p:sp>
      <p:sp>
        <p:nvSpPr>
          <p:cNvPr id="66" name="Forma libre 65">
            <a:extLst>
              <a:ext uri="{FF2B5EF4-FFF2-40B4-BE49-F238E27FC236}">
                <a16:creationId xmlns:a16="http://schemas.microsoft.com/office/drawing/2014/main" id="{9798BC4C-1379-C54F-B6C4-F2E27F5D2FD2}"/>
              </a:ext>
            </a:extLst>
          </p:cNvPr>
          <p:cNvSpPr/>
          <p:nvPr/>
        </p:nvSpPr>
        <p:spPr>
          <a:xfrm>
            <a:off x="6515843" y="1770017"/>
            <a:ext cx="1392618" cy="1313951"/>
          </a:xfrm>
          <a:custGeom>
            <a:avLst/>
            <a:gdLst>
              <a:gd name="connsiteX0" fmla="*/ 677592 w 815349"/>
              <a:gd name="connsiteY0" fmla="*/ 200322 h 769291"/>
              <a:gd name="connsiteX1" fmla="*/ 730980 w 815349"/>
              <a:gd name="connsiteY1" fmla="*/ 216515 h 769291"/>
              <a:gd name="connsiteX2" fmla="*/ 807968 w 815349"/>
              <a:gd name="connsiteY2" fmla="*/ 307383 h 769291"/>
              <a:gd name="connsiteX3" fmla="*/ 814820 w 815349"/>
              <a:gd name="connsiteY3" fmla="*/ 367391 h 769291"/>
              <a:gd name="connsiteX4" fmla="*/ 806732 w 815349"/>
              <a:gd name="connsiteY4" fmla="*/ 465784 h 769291"/>
              <a:gd name="connsiteX5" fmla="*/ 787127 w 815349"/>
              <a:gd name="connsiteY5" fmla="*/ 534555 h 769291"/>
              <a:gd name="connsiteX6" fmla="*/ 679686 w 815349"/>
              <a:gd name="connsiteY6" fmla="*/ 625709 h 769291"/>
              <a:gd name="connsiteX7" fmla="*/ 608787 w 815349"/>
              <a:gd name="connsiteY7" fmla="*/ 633805 h 769291"/>
              <a:gd name="connsiteX8" fmla="*/ 575575 w 815349"/>
              <a:gd name="connsiteY8" fmla="*/ 631138 h 769291"/>
              <a:gd name="connsiteX9" fmla="*/ 555210 w 815349"/>
              <a:gd name="connsiteY9" fmla="*/ 671905 h 769291"/>
              <a:gd name="connsiteX10" fmla="*/ 555210 w 815349"/>
              <a:gd name="connsiteY10" fmla="*/ 672477 h 769291"/>
              <a:gd name="connsiteX11" fmla="*/ 519142 w 815349"/>
              <a:gd name="connsiteY11" fmla="*/ 734294 h 769291"/>
              <a:gd name="connsiteX12" fmla="*/ 518666 w 815349"/>
              <a:gd name="connsiteY12" fmla="*/ 734961 h 769291"/>
              <a:gd name="connsiteX13" fmla="*/ 306923 w 815349"/>
              <a:gd name="connsiteY13" fmla="*/ 764297 h 769291"/>
              <a:gd name="connsiteX14" fmla="*/ 281704 w 815349"/>
              <a:gd name="connsiteY14" fmla="*/ 762202 h 769291"/>
              <a:gd name="connsiteX15" fmla="*/ 77194 w 815349"/>
              <a:gd name="connsiteY15" fmla="*/ 697908 h 769291"/>
              <a:gd name="connsiteX16" fmla="*/ 77194 w 815349"/>
              <a:gd name="connsiteY16" fmla="*/ 697337 h 769291"/>
              <a:gd name="connsiteX17" fmla="*/ 50453 w 815349"/>
              <a:gd name="connsiteY17" fmla="*/ 626471 h 769291"/>
              <a:gd name="connsiteX18" fmla="*/ 50453 w 815349"/>
              <a:gd name="connsiteY18" fmla="*/ 625899 h 769291"/>
              <a:gd name="connsiteX19" fmla="*/ 16764 w 815349"/>
              <a:gd name="connsiteY19" fmla="*/ 84117 h 769291"/>
              <a:gd name="connsiteX20" fmla="*/ 18191 w 815349"/>
              <a:gd name="connsiteY20" fmla="*/ 75354 h 769291"/>
              <a:gd name="connsiteX21" fmla="*/ 28469 w 815349"/>
              <a:gd name="connsiteY21" fmla="*/ 25253 h 769291"/>
              <a:gd name="connsiteX22" fmla="*/ 131248 w 815349"/>
              <a:gd name="connsiteY22" fmla="*/ 202 h 769291"/>
              <a:gd name="connsiteX23" fmla="*/ 580523 w 815349"/>
              <a:gd name="connsiteY23" fmla="*/ 37254 h 769291"/>
              <a:gd name="connsiteX24" fmla="*/ 677878 w 815349"/>
              <a:gd name="connsiteY24" fmla="*/ 78688 h 769291"/>
              <a:gd name="connsiteX25" fmla="*/ 679781 w 815349"/>
              <a:gd name="connsiteY25" fmla="*/ 129933 h 769291"/>
              <a:gd name="connsiteX26" fmla="*/ 679781 w 815349"/>
              <a:gd name="connsiteY26" fmla="*/ 138791 h 769291"/>
              <a:gd name="connsiteX27" fmla="*/ 678163 w 815349"/>
              <a:gd name="connsiteY27" fmla="*/ 200322 h 769291"/>
              <a:gd name="connsiteX28" fmla="*/ 530847 w 815349"/>
              <a:gd name="connsiteY28" fmla="*/ 681144 h 769291"/>
              <a:gd name="connsiteX29" fmla="*/ 306447 w 815349"/>
              <a:gd name="connsiteY29" fmla="*/ 683811 h 769291"/>
              <a:gd name="connsiteX30" fmla="*/ 72055 w 815349"/>
              <a:gd name="connsiteY30" fmla="*/ 638758 h 769291"/>
              <a:gd name="connsiteX31" fmla="*/ 92325 w 815349"/>
              <a:gd name="connsiteY31" fmla="*/ 690765 h 769291"/>
              <a:gd name="connsiteX32" fmla="*/ 92325 w 815349"/>
              <a:gd name="connsiteY32" fmla="*/ 690765 h 769291"/>
              <a:gd name="connsiteX33" fmla="*/ 282656 w 815349"/>
              <a:gd name="connsiteY33" fmla="*/ 744962 h 769291"/>
              <a:gd name="connsiteX34" fmla="*/ 295408 w 815349"/>
              <a:gd name="connsiteY34" fmla="*/ 745914 h 769291"/>
              <a:gd name="connsiteX35" fmla="*/ 308160 w 815349"/>
              <a:gd name="connsiteY35" fmla="*/ 747057 h 769291"/>
              <a:gd name="connsiteX36" fmla="*/ 504391 w 815349"/>
              <a:gd name="connsiteY36" fmla="*/ 724959 h 769291"/>
              <a:gd name="connsiteX37" fmla="*/ 504391 w 815349"/>
              <a:gd name="connsiteY37" fmla="*/ 724959 h 769291"/>
              <a:gd name="connsiteX38" fmla="*/ 530657 w 815349"/>
              <a:gd name="connsiteY38" fmla="*/ 680954 h 769291"/>
              <a:gd name="connsiteX39" fmla="*/ 64537 w 815349"/>
              <a:gd name="connsiteY39" fmla="*/ 617422 h 769291"/>
              <a:gd name="connsiteX40" fmla="*/ 307684 w 815349"/>
              <a:gd name="connsiteY40" fmla="*/ 666952 h 769291"/>
              <a:gd name="connsiteX41" fmla="*/ 541506 w 815349"/>
              <a:gd name="connsiteY41" fmla="*/ 661047 h 769291"/>
              <a:gd name="connsiteX42" fmla="*/ 563394 w 815349"/>
              <a:gd name="connsiteY42" fmla="*/ 616279 h 769291"/>
              <a:gd name="connsiteX43" fmla="*/ 316820 w 815349"/>
              <a:gd name="connsiteY43" fmla="*/ 627423 h 769291"/>
              <a:gd name="connsiteX44" fmla="*/ 52261 w 815349"/>
              <a:gd name="connsiteY44" fmla="*/ 571035 h 769291"/>
              <a:gd name="connsiteX45" fmla="*/ 50643 w 815349"/>
              <a:gd name="connsiteY45" fmla="*/ 570083 h 769291"/>
              <a:gd name="connsiteX46" fmla="*/ 64537 w 815349"/>
              <a:gd name="connsiteY46" fmla="*/ 617708 h 769291"/>
              <a:gd name="connsiteX47" fmla="*/ 575956 w 815349"/>
              <a:gd name="connsiteY47" fmla="*/ 587514 h 769291"/>
              <a:gd name="connsiteX48" fmla="*/ 575956 w 815349"/>
              <a:gd name="connsiteY48" fmla="*/ 587514 h 769291"/>
              <a:gd name="connsiteX49" fmla="*/ 659796 w 815349"/>
              <a:gd name="connsiteY49" fmla="*/ 207276 h 769291"/>
              <a:gd name="connsiteX50" fmla="*/ 347654 w 815349"/>
              <a:gd name="connsiteY50" fmla="*/ 220706 h 769291"/>
              <a:gd name="connsiteX51" fmla="*/ 25139 w 815349"/>
              <a:gd name="connsiteY51" fmla="*/ 154031 h 769291"/>
              <a:gd name="connsiteX52" fmla="*/ 23330 w 815349"/>
              <a:gd name="connsiteY52" fmla="*/ 152793 h 769291"/>
              <a:gd name="connsiteX53" fmla="*/ 43696 w 815349"/>
              <a:gd name="connsiteY53" fmla="*/ 543318 h 769291"/>
              <a:gd name="connsiteX54" fmla="*/ 60255 w 815349"/>
              <a:gd name="connsiteY54" fmla="*/ 556367 h 769291"/>
              <a:gd name="connsiteX55" fmla="*/ 318057 w 815349"/>
              <a:gd name="connsiteY55" fmla="*/ 610755 h 769291"/>
              <a:gd name="connsiteX56" fmla="*/ 565487 w 815349"/>
              <a:gd name="connsiteY56" fmla="*/ 596848 h 769291"/>
              <a:gd name="connsiteX57" fmla="*/ 576051 w 815349"/>
              <a:gd name="connsiteY57" fmla="*/ 587323 h 769291"/>
              <a:gd name="connsiteX58" fmla="*/ 659986 w 815349"/>
              <a:gd name="connsiteY58" fmla="*/ 185273 h 769291"/>
              <a:gd name="connsiteX59" fmla="*/ 661128 w 815349"/>
              <a:gd name="connsiteY59" fmla="*/ 183844 h 769291"/>
              <a:gd name="connsiteX60" fmla="*/ 661890 w 815349"/>
              <a:gd name="connsiteY60" fmla="*/ 152697 h 769291"/>
              <a:gd name="connsiteX61" fmla="*/ 352412 w 815349"/>
              <a:gd name="connsiteY61" fmla="*/ 164794 h 769291"/>
              <a:gd name="connsiteX62" fmla="*/ 30658 w 815349"/>
              <a:gd name="connsiteY62" fmla="*/ 98119 h 769291"/>
              <a:gd name="connsiteX63" fmla="*/ 25995 w 815349"/>
              <a:gd name="connsiteY63" fmla="*/ 131361 h 769291"/>
              <a:gd name="connsiteX64" fmla="*/ 25995 w 815349"/>
              <a:gd name="connsiteY64" fmla="*/ 131361 h 769291"/>
              <a:gd name="connsiteX65" fmla="*/ 34465 w 815349"/>
              <a:gd name="connsiteY65" fmla="*/ 138791 h 769291"/>
              <a:gd name="connsiteX66" fmla="*/ 349176 w 815349"/>
              <a:gd name="connsiteY66" fmla="*/ 203084 h 769291"/>
              <a:gd name="connsiteX67" fmla="*/ 654657 w 815349"/>
              <a:gd name="connsiteY67" fmla="*/ 189845 h 769291"/>
              <a:gd name="connsiteX68" fmla="*/ 659891 w 815349"/>
              <a:gd name="connsiteY68" fmla="*/ 184892 h 769291"/>
              <a:gd name="connsiteX69" fmla="*/ 33799 w 815349"/>
              <a:gd name="connsiteY69" fmla="*/ 79641 h 769291"/>
              <a:gd name="connsiteX70" fmla="*/ 39128 w 815349"/>
              <a:gd name="connsiteY70" fmla="*/ 83641 h 769291"/>
              <a:gd name="connsiteX71" fmla="*/ 353840 w 815349"/>
              <a:gd name="connsiteY71" fmla="*/ 147840 h 769291"/>
              <a:gd name="connsiteX72" fmla="*/ 659320 w 815349"/>
              <a:gd name="connsiteY72" fmla="*/ 134695 h 769291"/>
              <a:gd name="connsiteX73" fmla="*/ 661890 w 815349"/>
              <a:gd name="connsiteY73" fmla="*/ 132695 h 769291"/>
              <a:gd name="connsiteX74" fmla="*/ 660938 w 815349"/>
              <a:gd name="connsiteY74" fmla="*/ 93452 h 769291"/>
              <a:gd name="connsiteX75" fmla="*/ 628677 w 815349"/>
              <a:gd name="connsiteY75" fmla="*/ 100977 h 769291"/>
              <a:gd name="connsiteX76" fmla="*/ 623062 w 815349"/>
              <a:gd name="connsiteY76" fmla="*/ 101739 h 769291"/>
              <a:gd name="connsiteX77" fmla="*/ 573957 w 815349"/>
              <a:gd name="connsiteY77" fmla="*/ 105263 h 769291"/>
              <a:gd name="connsiteX78" fmla="*/ 348510 w 815349"/>
              <a:gd name="connsiteY78" fmla="*/ 97452 h 769291"/>
              <a:gd name="connsiteX79" fmla="*/ 125062 w 815349"/>
              <a:gd name="connsiteY79" fmla="*/ 68592 h 769291"/>
              <a:gd name="connsiteX80" fmla="*/ 77479 w 815349"/>
              <a:gd name="connsiteY80" fmla="*/ 57066 h 769291"/>
              <a:gd name="connsiteX81" fmla="*/ 72055 w 815349"/>
              <a:gd name="connsiteY81" fmla="*/ 55447 h 769291"/>
              <a:gd name="connsiteX82" fmla="*/ 41507 w 815349"/>
              <a:gd name="connsiteY82" fmla="*/ 42779 h 769291"/>
              <a:gd name="connsiteX83" fmla="*/ 34370 w 815349"/>
              <a:gd name="connsiteY83" fmla="*/ 80022 h 769291"/>
              <a:gd name="connsiteX84" fmla="*/ 75196 w 815349"/>
              <a:gd name="connsiteY84" fmla="*/ 39826 h 769291"/>
              <a:gd name="connsiteX85" fmla="*/ 75196 w 815349"/>
              <a:gd name="connsiteY85" fmla="*/ 39826 h 769291"/>
              <a:gd name="connsiteX86" fmla="*/ 193581 w 815349"/>
              <a:gd name="connsiteY86" fmla="*/ 36111 h 769291"/>
              <a:gd name="connsiteX87" fmla="*/ 352507 w 815349"/>
              <a:gd name="connsiteY87" fmla="*/ 44303 h 769291"/>
              <a:gd name="connsiteX88" fmla="*/ 510672 w 815349"/>
              <a:gd name="connsiteY88" fmla="*/ 62210 h 769291"/>
              <a:gd name="connsiteX89" fmla="*/ 626774 w 815349"/>
              <a:gd name="connsiteY89" fmla="*/ 85356 h 769291"/>
              <a:gd name="connsiteX90" fmla="*/ 626774 w 815349"/>
              <a:gd name="connsiteY90" fmla="*/ 85356 h 769291"/>
              <a:gd name="connsiteX91" fmla="*/ 659320 w 815349"/>
              <a:gd name="connsiteY91" fmla="*/ 78117 h 769291"/>
              <a:gd name="connsiteX92" fmla="*/ 575670 w 815349"/>
              <a:gd name="connsiteY92" fmla="*/ 53828 h 769291"/>
              <a:gd name="connsiteX93" fmla="*/ 353744 w 815349"/>
              <a:gd name="connsiteY93" fmla="*/ 25253 h 769291"/>
              <a:gd name="connsiteX94" fmla="*/ 130201 w 815349"/>
              <a:gd name="connsiteY94" fmla="*/ 17442 h 769291"/>
              <a:gd name="connsiteX95" fmla="*/ 43696 w 815349"/>
              <a:gd name="connsiteY95" fmla="*/ 27634 h 769291"/>
              <a:gd name="connsiteX96" fmla="*/ 74529 w 815349"/>
              <a:gd name="connsiteY96" fmla="*/ 40112 h 769291"/>
              <a:gd name="connsiteX97" fmla="*/ 582712 w 815349"/>
              <a:gd name="connsiteY97" fmla="*/ 614660 h 769291"/>
              <a:gd name="connsiteX98" fmla="*/ 609834 w 815349"/>
              <a:gd name="connsiteY98" fmla="*/ 616851 h 769291"/>
              <a:gd name="connsiteX99" fmla="*/ 674261 w 815349"/>
              <a:gd name="connsiteY99" fmla="*/ 609516 h 769291"/>
              <a:gd name="connsiteX100" fmla="*/ 771615 w 815349"/>
              <a:gd name="connsiteY100" fmla="*/ 526744 h 769291"/>
              <a:gd name="connsiteX101" fmla="*/ 789411 w 815349"/>
              <a:gd name="connsiteY101" fmla="*/ 464451 h 769291"/>
              <a:gd name="connsiteX102" fmla="*/ 797500 w 815349"/>
              <a:gd name="connsiteY102" fmla="*/ 365962 h 769291"/>
              <a:gd name="connsiteX103" fmla="*/ 791410 w 815349"/>
              <a:gd name="connsiteY103" fmla="*/ 312527 h 769291"/>
              <a:gd name="connsiteX104" fmla="*/ 765049 w 815349"/>
              <a:gd name="connsiteY104" fmla="*/ 264902 h 769291"/>
              <a:gd name="connsiteX105" fmla="*/ 676165 w 815349"/>
              <a:gd name="connsiteY105" fmla="*/ 217277 h 769291"/>
              <a:gd name="connsiteX106" fmla="*/ 670645 w 815349"/>
              <a:gd name="connsiteY106" fmla="*/ 279856 h 769291"/>
              <a:gd name="connsiteX107" fmla="*/ 694246 w 815349"/>
              <a:gd name="connsiteY107" fmla="*/ 287381 h 769291"/>
              <a:gd name="connsiteX108" fmla="*/ 717371 w 815349"/>
              <a:gd name="connsiteY108" fmla="*/ 305859 h 769291"/>
              <a:gd name="connsiteX109" fmla="*/ 731646 w 815349"/>
              <a:gd name="connsiteY109" fmla="*/ 331672 h 769291"/>
              <a:gd name="connsiteX110" fmla="*/ 735072 w 815349"/>
              <a:gd name="connsiteY110" fmla="*/ 360818 h 769291"/>
              <a:gd name="connsiteX111" fmla="*/ 727364 w 815349"/>
              <a:gd name="connsiteY111" fmla="*/ 459117 h 769291"/>
              <a:gd name="connsiteX112" fmla="*/ 716229 w 815349"/>
              <a:gd name="connsiteY112" fmla="*/ 497979 h 769291"/>
              <a:gd name="connsiteX113" fmla="*/ 690915 w 815349"/>
              <a:gd name="connsiteY113" fmla="*/ 529887 h 769291"/>
              <a:gd name="connsiteX114" fmla="*/ 655418 w 815349"/>
              <a:gd name="connsiteY114" fmla="*/ 549604 h 769291"/>
              <a:gd name="connsiteX115" fmla="*/ 615259 w 815349"/>
              <a:gd name="connsiteY115" fmla="*/ 554272 h 769291"/>
              <a:gd name="connsiteX116" fmla="*/ 607741 w 815349"/>
              <a:gd name="connsiteY116" fmla="*/ 553700 h 769291"/>
              <a:gd name="connsiteX117" fmla="*/ 582998 w 815349"/>
              <a:gd name="connsiteY117" fmla="*/ 614565 h 769291"/>
              <a:gd name="connsiteX118" fmla="*/ 669123 w 815349"/>
              <a:gd name="connsiteY118" fmla="*/ 297192 h 769291"/>
              <a:gd name="connsiteX119" fmla="*/ 613641 w 815349"/>
              <a:gd name="connsiteY119" fmla="*/ 537603 h 769291"/>
              <a:gd name="connsiteX120" fmla="*/ 616686 w 815349"/>
              <a:gd name="connsiteY120" fmla="*/ 537603 h 769291"/>
              <a:gd name="connsiteX121" fmla="*/ 650184 w 815349"/>
              <a:gd name="connsiteY121" fmla="*/ 533793 h 769291"/>
              <a:gd name="connsiteX122" fmla="*/ 679971 w 815349"/>
              <a:gd name="connsiteY122" fmla="*/ 517124 h 769291"/>
              <a:gd name="connsiteX123" fmla="*/ 701098 w 815349"/>
              <a:gd name="connsiteY123" fmla="*/ 490549 h 769291"/>
              <a:gd name="connsiteX124" fmla="*/ 710614 w 815349"/>
              <a:gd name="connsiteY124" fmla="*/ 458069 h 769291"/>
              <a:gd name="connsiteX125" fmla="*/ 718704 w 815349"/>
              <a:gd name="connsiteY125" fmla="*/ 359676 h 769291"/>
              <a:gd name="connsiteX126" fmla="*/ 716134 w 815349"/>
              <a:gd name="connsiteY126" fmla="*/ 337101 h 769291"/>
              <a:gd name="connsiteX127" fmla="*/ 704905 w 815349"/>
              <a:gd name="connsiteY127" fmla="*/ 317004 h 769291"/>
              <a:gd name="connsiteX128" fmla="*/ 687014 w 815349"/>
              <a:gd name="connsiteY128" fmla="*/ 302716 h 769291"/>
              <a:gd name="connsiteX129" fmla="*/ 669123 w 815349"/>
              <a:gd name="connsiteY129" fmla="*/ 297192 h 769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Lst>
            <a:rect l="l" t="t" r="r" b="b"/>
            <a:pathLst>
              <a:path w="815349" h="769291">
                <a:moveTo>
                  <a:pt x="677592" y="200322"/>
                </a:moveTo>
                <a:cubicBezTo>
                  <a:pt x="696239" y="202353"/>
                  <a:pt x="714344" y="207844"/>
                  <a:pt x="730980" y="216515"/>
                </a:cubicBezTo>
                <a:cubicBezTo>
                  <a:pt x="767622" y="235443"/>
                  <a:pt x="795298" y="268108"/>
                  <a:pt x="807968" y="307383"/>
                </a:cubicBezTo>
                <a:cubicBezTo>
                  <a:pt x="814194" y="326736"/>
                  <a:pt x="816523" y="347132"/>
                  <a:pt x="814820" y="367391"/>
                </a:cubicBezTo>
                <a:lnTo>
                  <a:pt x="806732" y="465784"/>
                </a:lnTo>
                <a:cubicBezTo>
                  <a:pt x="804812" y="489781"/>
                  <a:pt x="798148" y="513157"/>
                  <a:pt x="787127" y="534555"/>
                </a:cubicBezTo>
                <a:cubicBezTo>
                  <a:pt x="764706" y="577917"/>
                  <a:pt x="726097" y="610673"/>
                  <a:pt x="679686" y="625709"/>
                </a:cubicBezTo>
                <a:cubicBezTo>
                  <a:pt x="656821" y="633077"/>
                  <a:pt x="632723" y="635829"/>
                  <a:pt x="608787" y="633805"/>
                </a:cubicBezTo>
                <a:lnTo>
                  <a:pt x="575575" y="631138"/>
                </a:lnTo>
                <a:cubicBezTo>
                  <a:pt x="569199" y="644759"/>
                  <a:pt x="562347" y="658380"/>
                  <a:pt x="555210" y="671905"/>
                </a:cubicBezTo>
                <a:lnTo>
                  <a:pt x="555210" y="672477"/>
                </a:lnTo>
                <a:cubicBezTo>
                  <a:pt x="544170" y="693241"/>
                  <a:pt x="532275" y="713910"/>
                  <a:pt x="519142" y="734294"/>
                </a:cubicBezTo>
                <a:lnTo>
                  <a:pt x="518666" y="734961"/>
                </a:lnTo>
                <a:cubicBezTo>
                  <a:pt x="488118" y="780585"/>
                  <a:pt x="363832" y="769346"/>
                  <a:pt x="306923" y="764297"/>
                </a:cubicBezTo>
                <a:lnTo>
                  <a:pt x="281704" y="762202"/>
                </a:lnTo>
                <a:cubicBezTo>
                  <a:pt x="224605" y="757916"/>
                  <a:pt x="98892" y="748486"/>
                  <a:pt x="77194" y="697908"/>
                </a:cubicBezTo>
                <a:lnTo>
                  <a:pt x="77194" y="697337"/>
                </a:lnTo>
                <a:cubicBezTo>
                  <a:pt x="67106" y="673810"/>
                  <a:pt x="58161" y="649712"/>
                  <a:pt x="50453" y="626471"/>
                </a:cubicBezTo>
                <a:lnTo>
                  <a:pt x="50453" y="625899"/>
                </a:lnTo>
                <a:cubicBezTo>
                  <a:pt x="-21778" y="405681"/>
                  <a:pt x="-175" y="186416"/>
                  <a:pt x="16764" y="84117"/>
                </a:cubicBezTo>
                <a:cubicBezTo>
                  <a:pt x="15528" y="81163"/>
                  <a:pt x="16082" y="77762"/>
                  <a:pt x="18191" y="75354"/>
                </a:cubicBezTo>
                <a:cubicBezTo>
                  <a:pt x="23330" y="46779"/>
                  <a:pt x="27708" y="28396"/>
                  <a:pt x="28469" y="25253"/>
                </a:cubicBezTo>
                <a:cubicBezTo>
                  <a:pt x="30944" y="10680"/>
                  <a:pt x="69866" y="2202"/>
                  <a:pt x="131248" y="202"/>
                </a:cubicBezTo>
                <a:cubicBezTo>
                  <a:pt x="281842" y="-1765"/>
                  <a:pt x="432282" y="10641"/>
                  <a:pt x="580523" y="37254"/>
                </a:cubicBezTo>
                <a:cubicBezTo>
                  <a:pt x="640668" y="49161"/>
                  <a:pt x="677783" y="63924"/>
                  <a:pt x="677878" y="78688"/>
                </a:cubicBezTo>
                <a:cubicBezTo>
                  <a:pt x="677878" y="82022"/>
                  <a:pt x="679590" y="100405"/>
                  <a:pt x="679781" y="129933"/>
                </a:cubicBezTo>
                <a:cubicBezTo>
                  <a:pt x="681445" y="132650"/>
                  <a:pt x="681445" y="136073"/>
                  <a:pt x="679781" y="138791"/>
                </a:cubicBezTo>
                <a:cubicBezTo>
                  <a:pt x="679781" y="156222"/>
                  <a:pt x="679781" y="176891"/>
                  <a:pt x="678163" y="200322"/>
                </a:cubicBezTo>
                <a:close/>
                <a:moveTo>
                  <a:pt x="530847" y="681144"/>
                </a:moveTo>
                <a:cubicBezTo>
                  <a:pt x="477650" y="692003"/>
                  <a:pt x="392001" y="691622"/>
                  <a:pt x="306447" y="683811"/>
                </a:cubicBezTo>
                <a:cubicBezTo>
                  <a:pt x="216040" y="675525"/>
                  <a:pt x="125157" y="659046"/>
                  <a:pt x="72055" y="638758"/>
                </a:cubicBezTo>
                <a:cubicBezTo>
                  <a:pt x="78241" y="656189"/>
                  <a:pt x="84902" y="673524"/>
                  <a:pt x="92325" y="690765"/>
                </a:cubicBezTo>
                <a:lnTo>
                  <a:pt x="92325" y="690765"/>
                </a:lnTo>
                <a:cubicBezTo>
                  <a:pt x="110026" y="732008"/>
                  <a:pt x="228412" y="740866"/>
                  <a:pt x="282656" y="744962"/>
                </a:cubicBezTo>
                <a:lnTo>
                  <a:pt x="295408" y="745914"/>
                </a:lnTo>
                <a:lnTo>
                  <a:pt x="308160" y="747057"/>
                </a:lnTo>
                <a:cubicBezTo>
                  <a:pt x="362024" y="751915"/>
                  <a:pt x="479934" y="762488"/>
                  <a:pt x="504391" y="724959"/>
                </a:cubicBezTo>
                <a:lnTo>
                  <a:pt x="504391" y="724959"/>
                </a:lnTo>
                <a:cubicBezTo>
                  <a:pt x="513717" y="710354"/>
                  <a:pt x="522473" y="695686"/>
                  <a:pt x="530657" y="680954"/>
                </a:cubicBezTo>
                <a:close/>
                <a:moveTo>
                  <a:pt x="64537" y="617422"/>
                </a:moveTo>
                <a:cubicBezTo>
                  <a:pt x="112120" y="639520"/>
                  <a:pt x="210140" y="657999"/>
                  <a:pt x="307684" y="666952"/>
                </a:cubicBezTo>
                <a:cubicBezTo>
                  <a:pt x="400375" y="675334"/>
                  <a:pt x="492591" y="675143"/>
                  <a:pt x="541506" y="661047"/>
                </a:cubicBezTo>
                <a:cubicBezTo>
                  <a:pt x="549309" y="646188"/>
                  <a:pt x="556542" y="631233"/>
                  <a:pt x="563394" y="616279"/>
                </a:cubicBezTo>
                <a:cubicBezTo>
                  <a:pt x="516763" y="634567"/>
                  <a:pt x="417220" y="636186"/>
                  <a:pt x="316820" y="627423"/>
                </a:cubicBezTo>
                <a:cubicBezTo>
                  <a:pt x="208808" y="617898"/>
                  <a:pt x="98892" y="596562"/>
                  <a:pt x="52261" y="571035"/>
                </a:cubicBezTo>
                <a:lnTo>
                  <a:pt x="50643" y="570083"/>
                </a:lnTo>
                <a:cubicBezTo>
                  <a:pt x="54830" y="585799"/>
                  <a:pt x="59398" y="601611"/>
                  <a:pt x="64537" y="617708"/>
                </a:cubicBezTo>
                <a:close/>
                <a:moveTo>
                  <a:pt x="575956" y="587514"/>
                </a:moveTo>
                <a:lnTo>
                  <a:pt x="575956" y="587514"/>
                </a:lnTo>
                <a:cubicBezTo>
                  <a:pt x="624867" y="466326"/>
                  <a:pt x="653205" y="337811"/>
                  <a:pt x="659796" y="207276"/>
                </a:cubicBezTo>
                <a:cubicBezTo>
                  <a:pt x="615639" y="231469"/>
                  <a:pt x="481932" y="232612"/>
                  <a:pt x="347654" y="220706"/>
                </a:cubicBezTo>
                <a:cubicBezTo>
                  <a:pt x="209188" y="208418"/>
                  <a:pt x="69010" y="182606"/>
                  <a:pt x="25139" y="154031"/>
                </a:cubicBezTo>
                <a:lnTo>
                  <a:pt x="23330" y="152793"/>
                </a:lnTo>
                <a:cubicBezTo>
                  <a:pt x="8338" y="283194"/>
                  <a:pt x="15221" y="415187"/>
                  <a:pt x="43696" y="543318"/>
                </a:cubicBezTo>
                <a:cubicBezTo>
                  <a:pt x="48172" y="548851"/>
                  <a:pt x="53830" y="553311"/>
                  <a:pt x="60255" y="556367"/>
                </a:cubicBezTo>
                <a:cubicBezTo>
                  <a:pt x="104887" y="580846"/>
                  <a:pt x="212043" y="601515"/>
                  <a:pt x="318057" y="610755"/>
                </a:cubicBezTo>
                <a:cubicBezTo>
                  <a:pt x="424072" y="619994"/>
                  <a:pt x="527421" y="617898"/>
                  <a:pt x="565487" y="596848"/>
                </a:cubicBezTo>
                <a:cubicBezTo>
                  <a:pt x="569811" y="594697"/>
                  <a:pt x="573464" y="591403"/>
                  <a:pt x="576051" y="587323"/>
                </a:cubicBezTo>
                <a:close/>
                <a:moveTo>
                  <a:pt x="659986" y="185273"/>
                </a:moveTo>
                <a:cubicBezTo>
                  <a:pt x="660308" y="184752"/>
                  <a:pt x="660691" y="184272"/>
                  <a:pt x="661128" y="183844"/>
                </a:cubicBezTo>
                <a:cubicBezTo>
                  <a:pt x="661129" y="172700"/>
                  <a:pt x="661795" y="162318"/>
                  <a:pt x="661890" y="152697"/>
                </a:cubicBezTo>
                <a:cubicBezTo>
                  <a:pt x="615164" y="175557"/>
                  <a:pt x="484121" y="176415"/>
                  <a:pt x="352412" y="164794"/>
                </a:cubicBezTo>
                <a:cubicBezTo>
                  <a:pt x="214708" y="152602"/>
                  <a:pt x="75386" y="126694"/>
                  <a:pt x="30658" y="98119"/>
                </a:cubicBezTo>
                <a:cubicBezTo>
                  <a:pt x="29136" y="108216"/>
                  <a:pt x="27518" y="119360"/>
                  <a:pt x="25995" y="131361"/>
                </a:cubicBezTo>
                <a:lnTo>
                  <a:pt x="25995" y="131361"/>
                </a:lnTo>
                <a:cubicBezTo>
                  <a:pt x="28297" y="134376"/>
                  <a:pt x="31177" y="136902"/>
                  <a:pt x="34465" y="138791"/>
                </a:cubicBezTo>
                <a:cubicBezTo>
                  <a:pt x="76052" y="165937"/>
                  <a:pt x="212995" y="190988"/>
                  <a:pt x="349176" y="203084"/>
                </a:cubicBezTo>
                <a:cubicBezTo>
                  <a:pt x="485358" y="215181"/>
                  <a:pt x="618685" y="214324"/>
                  <a:pt x="654657" y="189845"/>
                </a:cubicBezTo>
                <a:cubicBezTo>
                  <a:pt x="656701" y="188542"/>
                  <a:pt x="658477" y="186861"/>
                  <a:pt x="659891" y="184892"/>
                </a:cubicBezTo>
                <a:close/>
                <a:moveTo>
                  <a:pt x="33799" y="79641"/>
                </a:moveTo>
                <a:cubicBezTo>
                  <a:pt x="35499" y="81073"/>
                  <a:pt x="37278" y="82408"/>
                  <a:pt x="39128" y="83641"/>
                </a:cubicBezTo>
                <a:cubicBezTo>
                  <a:pt x="80715" y="110787"/>
                  <a:pt x="217753" y="135838"/>
                  <a:pt x="353840" y="147840"/>
                </a:cubicBezTo>
                <a:cubicBezTo>
                  <a:pt x="489926" y="159841"/>
                  <a:pt x="623348" y="159079"/>
                  <a:pt x="659320" y="134695"/>
                </a:cubicBezTo>
                <a:lnTo>
                  <a:pt x="661890" y="132695"/>
                </a:lnTo>
                <a:cubicBezTo>
                  <a:pt x="661890" y="115836"/>
                  <a:pt x="661319" y="102596"/>
                  <a:pt x="660938" y="93452"/>
                </a:cubicBezTo>
                <a:cubicBezTo>
                  <a:pt x="650478" y="97087"/>
                  <a:pt x="639665" y="99610"/>
                  <a:pt x="628677" y="100977"/>
                </a:cubicBezTo>
                <a:cubicBezTo>
                  <a:pt x="626944" y="101854"/>
                  <a:pt x="624966" y="102122"/>
                  <a:pt x="623062" y="101739"/>
                </a:cubicBezTo>
                <a:cubicBezTo>
                  <a:pt x="608978" y="103453"/>
                  <a:pt x="592514" y="104691"/>
                  <a:pt x="573957" y="105263"/>
                </a:cubicBezTo>
                <a:cubicBezTo>
                  <a:pt x="498723" y="106663"/>
                  <a:pt x="423468" y="104056"/>
                  <a:pt x="348510" y="97452"/>
                </a:cubicBezTo>
                <a:cubicBezTo>
                  <a:pt x="273565" y="91850"/>
                  <a:pt x="198974" y="82216"/>
                  <a:pt x="125062" y="68592"/>
                </a:cubicBezTo>
                <a:cubicBezTo>
                  <a:pt x="106886" y="64972"/>
                  <a:pt x="90708" y="61162"/>
                  <a:pt x="77479" y="57066"/>
                </a:cubicBezTo>
                <a:cubicBezTo>
                  <a:pt x="75538" y="57173"/>
                  <a:pt x="73621" y="56601"/>
                  <a:pt x="72055" y="55447"/>
                </a:cubicBezTo>
                <a:cubicBezTo>
                  <a:pt x="61448" y="52332"/>
                  <a:pt x="51207" y="48085"/>
                  <a:pt x="41507" y="42779"/>
                </a:cubicBezTo>
                <a:cubicBezTo>
                  <a:pt x="39604" y="51447"/>
                  <a:pt x="37034" y="64019"/>
                  <a:pt x="34370" y="80022"/>
                </a:cubicBezTo>
                <a:close/>
                <a:moveTo>
                  <a:pt x="75196" y="39826"/>
                </a:moveTo>
                <a:lnTo>
                  <a:pt x="75196" y="39826"/>
                </a:lnTo>
                <a:cubicBezTo>
                  <a:pt x="114549" y="36233"/>
                  <a:pt x="154081" y="34992"/>
                  <a:pt x="193581" y="36111"/>
                </a:cubicBezTo>
                <a:cubicBezTo>
                  <a:pt x="240593" y="36873"/>
                  <a:pt x="294932" y="39540"/>
                  <a:pt x="352507" y="44303"/>
                </a:cubicBezTo>
                <a:cubicBezTo>
                  <a:pt x="410082" y="49065"/>
                  <a:pt x="464136" y="55257"/>
                  <a:pt x="510672" y="62210"/>
                </a:cubicBezTo>
                <a:cubicBezTo>
                  <a:pt x="549801" y="67589"/>
                  <a:pt x="588571" y="75318"/>
                  <a:pt x="626774" y="85356"/>
                </a:cubicBezTo>
                <a:lnTo>
                  <a:pt x="626774" y="85356"/>
                </a:lnTo>
                <a:cubicBezTo>
                  <a:pt x="647330" y="83451"/>
                  <a:pt x="659035" y="81069"/>
                  <a:pt x="659320" y="78117"/>
                </a:cubicBezTo>
                <a:cubicBezTo>
                  <a:pt x="659320" y="73164"/>
                  <a:pt x="627726" y="64210"/>
                  <a:pt x="575670" y="53828"/>
                </a:cubicBezTo>
                <a:cubicBezTo>
                  <a:pt x="502251" y="40385"/>
                  <a:pt x="428172" y="30846"/>
                  <a:pt x="353744" y="25253"/>
                </a:cubicBezTo>
                <a:cubicBezTo>
                  <a:pt x="279423" y="18658"/>
                  <a:pt x="204801" y="16050"/>
                  <a:pt x="130201" y="17442"/>
                </a:cubicBezTo>
                <a:cubicBezTo>
                  <a:pt x="77099" y="19157"/>
                  <a:pt x="44076" y="22681"/>
                  <a:pt x="43696" y="27634"/>
                </a:cubicBezTo>
                <a:cubicBezTo>
                  <a:pt x="43696" y="30587"/>
                  <a:pt x="54545" y="34968"/>
                  <a:pt x="74529" y="40112"/>
                </a:cubicBezTo>
                <a:close/>
                <a:moveTo>
                  <a:pt x="582712" y="614660"/>
                </a:moveTo>
                <a:lnTo>
                  <a:pt x="609834" y="616851"/>
                </a:lnTo>
                <a:cubicBezTo>
                  <a:pt x="631583" y="618697"/>
                  <a:pt x="653482" y="616204"/>
                  <a:pt x="674261" y="609516"/>
                </a:cubicBezTo>
                <a:cubicBezTo>
                  <a:pt x="716358" y="595871"/>
                  <a:pt x="751354" y="566117"/>
                  <a:pt x="771615" y="526744"/>
                </a:cubicBezTo>
                <a:cubicBezTo>
                  <a:pt x="781605" y="507362"/>
                  <a:pt x="787654" y="486189"/>
                  <a:pt x="789411" y="464451"/>
                </a:cubicBezTo>
                <a:lnTo>
                  <a:pt x="797500" y="365962"/>
                </a:lnTo>
                <a:cubicBezTo>
                  <a:pt x="799070" y="347922"/>
                  <a:pt x="796999" y="329750"/>
                  <a:pt x="791410" y="312527"/>
                </a:cubicBezTo>
                <a:cubicBezTo>
                  <a:pt x="785844" y="295068"/>
                  <a:pt x="776885" y="278883"/>
                  <a:pt x="765049" y="264902"/>
                </a:cubicBezTo>
                <a:cubicBezTo>
                  <a:pt x="742513" y="238337"/>
                  <a:pt x="710748" y="221317"/>
                  <a:pt x="676165" y="217277"/>
                </a:cubicBezTo>
                <a:cubicBezTo>
                  <a:pt x="675023" y="236327"/>
                  <a:pt x="673215" y="257663"/>
                  <a:pt x="670645" y="279856"/>
                </a:cubicBezTo>
                <a:cubicBezTo>
                  <a:pt x="678873" y="281044"/>
                  <a:pt x="686848" y="283587"/>
                  <a:pt x="694246" y="287381"/>
                </a:cubicBezTo>
                <a:cubicBezTo>
                  <a:pt x="703062" y="292008"/>
                  <a:pt x="710911" y="298280"/>
                  <a:pt x="717371" y="305859"/>
                </a:cubicBezTo>
                <a:cubicBezTo>
                  <a:pt x="723746" y="313463"/>
                  <a:pt x="728593" y="322228"/>
                  <a:pt x="731646" y="331672"/>
                </a:cubicBezTo>
                <a:cubicBezTo>
                  <a:pt x="734757" y="341053"/>
                  <a:pt x="735922" y="350971"/>
                  <a:pt x="735072" y="360818"/>
                </a:cubicBezTo>
                <a:lnTo>
                  <a:pt x="727364" y="459117"/>
                </a:lnTo>
                <a:cubicBezTo>
                  <a:pt x="726264" y="472682"/>
                  <a:pt x="722480" y="485892"/>
                  <a:pt x="716229" y="497979"/>
                </a:cubicBezTo>
                <a:cubicBezTo>
                  <a:pt x="709930" y="510152"/>
                  <a:pt x="701333" y="520988"/>
                  <a:pt x="690915" y="529887"/>
                </a:cubicBezTo>
                <a:cubicBezTo>
                  <a:pt x="680482" y="538715"/>
                  <a:pt x="668423" y="545413"/>
                  <a:pt x="655418" y="549604"/>
                </a:cubicBezTo>
                <a:cubicBezTo>
                  <a:pt x="642473" y="553806"/>
                  <a:pt x="628822" y="555392"/>
                  <a:pt x="615259" y="554272"/>
                </a:cubicBezTo>
                <a:lnTo>
                  <a:pt x="607741" y="553700"/>
                </a:lnTo>
                <a:cubicBezTo>
                  <a:pt x="600318" y="573893"/>
                  <a:pt x="592039" y="594276"/>
                  <a:pt x="582998" y="614565"/>
                </a:cubicBezTo>
                <a:close/>
                <a:moveTo>
                  <a:pt x="669123" y="297192"/>
                </a:moveTo>
                <a:cubicBezTo>
                  <a:pt x="658983" y="379033"/>
                  <a:pt x="640390" y="459601"/>
                  <a:pt x="613641" y="537603"/>
                </a:cubicBezTo>
                <a:lnTo>
                  <a:pt x="616686" y="537603"/>
                </a:lnTo>
                <a:cubicBezTo>
                  <a:pt x="627994" y="538531"/>
                  <a:pt x="639373" y="537237"/>
                  <a:pt x="650184" y="533793"/>
                </a:cubicBezTo>
                <a:cubicBezTo>
                  <a:pt x="661092" y="530205"/>
                  <a:pt x="671206" y="524546"/>
                  <a:pt x="679971" y="517124"/>
                </a:cubicBezTo>
                <a:cubicBezTo>
                  <a:pt x="688690" y="509741"/>
                  <a:pt x="695869" y="500711"/>
                  <a:pt x="701098" y="490549"/>
                </a:cubicBezTo>
                <a:cubicBezTo>
                  <a:pt x="706429" y="480477"/>
                  <a:pt x="709667" y="469428"/>
                  <a:pt x="710614" y="458069"/>
                </a:cubicBezTo>
                <a:lnTo>
                  <a:pt x="718704" y="359676"/>
                </a:lnTo>
                <a:cubicBezTo>
                  <a:pt x="719365" y="352054"/>
                  <a:pt x="718492" y="344378"/>
                  <a:pt x="716134" y="337101"/>
                </a:cubicBezTo>
                <a:cubicBezTo>
                  <a:pt x="713768" y="329719"/>
                  <a:pt x="709950" y="322886"/>
                  <a:pt x="704905" y="317004"/>
                </a:cubicBezTo>
                <a:cubicBezTo>
                  <a:pt x="699925" y="311123"/>
                  <a:pt x="693848" y="306270"/>
                  <a:pt x="687014" y="302716"/>
                </a:cubicBezTo>
                <a:cubicBezTo>
                  <a:pt x="681384" y="299927"/>
                  <a:pt x="675343" y="298062"/>
                  <a:pt x="669123" y="297192"/>
                </a:cubicBezTo>
                <a:close/>
              </a:path>
            </a:pathLst>
          </a:custGeom>
          <a:solidFill>
            <a:schemeClr val="accent2"/>
          </a:solidFill>
          <a:ln w="9512" cap="flat">
            <a:noFill/>
            <a:prstDash val="solid"/>
            <a:miter/>
          </a:ln>
        </p:spPr>
        <p:txBody>
          <a:bodyPr rtlCol="0" anchor="ctr"/>
          <a:lstStyle/>
          <a:p>
            <a:endParaRPr lang="en-US"/>
          </a:p>
        </p:txBody>
      </p:sp>
      <p:sp>
        <p:nvSpPr>
          <p:cNvPr id="67" name="Forma libre 66">
            <a:extLst>
              <a:ext uri="{FF2B5EF4-FFF2-40B4-BE49-F238E27FC236}">
                <a16:creationId xmlns:a16="http://schemas.microsoft.com/office/drawing/2014/main" id="{66FE3DD3-697A-7E47-9C31-44DBC7182A91}"/>
              </a:ext>
            </a:extLst>
          </p:cNvPr>
          <p:cNvSpPr/>
          <p:nvPr/>
        </p:nvSpPr>
        <p:spPr>
          <a:xfrm>
            <a:off x="5847094" y="334905"/>
            <a:ext cx="1024850" cy="1175238"/>
          </a:xfrm>
          <a:custGeom>
            <a:avLst/>
            <a:gdLst>
              <a:gd name="connsiteX0" fmla="*/ 342543 w 600028"/>
              <a:gd name="connsiteY0" fmla="*/ 374181 h 688077"/>
              <a:gd name="connsiteX1" fmla="*/ 524023 w 600028"/>
              <a:gd name="connsiteY1" fmla="*/ 276931 h 688077"/>
              <a:gd name="connsiteX2" fmla="*/ 575318 w 600028"/>
              <a:gd name="connsiteY2" fmla="*/ 179014 h 688077"/>
              <a:gd name="connsiteX3" fmla="*/ 577697 w 600028"/>
              <a:gd name="connsiteY3" fmla="*/ 78144 h 688077"/>
              <a:gd name="connsiteX4" fmla="*/ 534111 w 600028"/>
              <a:gd name="connsiteY4" fmla="*/ 18041 h 688077"/>
              <a:gd name="connsiteX5" fmla="*/ 503943 w 600028"/>
              <a:gd name="connsiteY5" fmla="*/ 25185 h 688077"/>
              <a:gd name="connsiteX6" fmla="*/ 497377 w 600028"/>
              <a:gd name="connsiteY6" fmla="*/ 45378 h 688077"/>
              <a:gd name="connsiteX7" fmla="*/ 535443 w 600028"/>
              <a:gd name="connsiteY7" fmla="*/ 62904 h 688077"/>
              <a:gd name="connsiteX8" fmla="*/ 542771 w 600028"/>
              <a:gd name="connsiteY8" fmla="*/ 70524 h 688077"/>
              <a:gd name="connsiteX9" fmla="*/ 415630 w 600028"/>
              <a:gd name="connsiteY9" fmla="*/ 175870 h 688077"/>
              <a:gd name="connsiteX10" fmla="*/ 259083 w 600028"/>
              <a:gd name="connsiteY10" fmla="*/ 306839 h 688077"/>
              <a:gd name="connsiteX11" fmla="*/ 258512 w 600028"/>
              <a:gd name="connsiteY11" fmla="*/ 310078 h 688077"/>
              <a:gd name="connsiteX12" fmla="*/ 304667 w 600028"/>
              <a:gd name="connsiteY12" fmla="*/ 349892 h 688077"/>
              <a:gd name="connsiteX13" fmla="*/ 307637 w 600028"/>
              <a:gd name="connsiteY13" fmla="*/ 357553 h 688077"/>
              <a:gd name="connsiteX14" fmla="*/ 307522 w 600028"/>
              <a:gd name="connsiteY14" fmla="*/ 357798 h 688077"/>
              <a:gd name="connsiteX15" fmla="*/ 299653 w 600028"/>
              <a:gd name="connsiteY15" fmla="*/ 360574 h 688077"/>
              <a:gd name="connsiteX16" fmla="*/ 299624 w 600028"/>
              <a:gd name="connsiteY16" fmla="*/ 360560 h 688077"/>
              <a:gd name="connsiteX17" fmla="*/ 248234 w 600028"/>
              <a:gd name="connsiteY17" fmla="*/ 316078 h 688077"/>
              <a:gd name="connsiteX18" fmla="*/ 152498 w 600028"/>
              <a:gd name="connsiteY18" fmla="*/ 493053 h 688077"/>
              <a:gd name="connsiteX19" fmla="*/ 72178 w 600028"/>
              <a:gd name="connsiteY19" fmla="*/ 637642 h 688077"/>
              <a:gd name="connsiteX20" fmla="*/ 63899 w 600028"/>
              <a:gd name="connsiteY20" fmla="*/ 631832 h 688077"/>
              <a:gd name="connsiteX21" fmla="*/ 39632 w 600028"/>
              <a:gd name="connsiteY21" fmla="*/ 598114 h 688077"/>
              <a:gd name="connsiteX22" fmla="*/ 20599 w 600028"/>
              <a:gd name="connsiteY22" fmla="*/ 608305 h 688077"/>
              <a:gd name="connsiteX23" fmla="*/ 19266 w 600028"/>
              <a:gd name="connsiteY23" fmla="*/ 639262 h 688077"/>
              <a:gd name="connsiteX24" fmla="*/ 86358 w 600028"/>
              <a:gd name="connsiteY24" fmla="*/ 670980 h 688077"/>
              <a:gd name="connsiteX25" fmla="*/ 184949 w 600028"/>
              <a:gd name="connsiteY25" fmla="*/ 649834 h 688077"/>
              <a:gd name="connsiteX26" fmla="*/ 271550 w 600028"/>
              <a:gd name="connsiteY26" fmla="*/ 581159 h 688077"/>
              <a:gd name="connsiteX27" fmla="*/ 333978 w 600028"/>
              <a:gd name="connsiteY27" fmla="*/ 384944 h 688077"/>
              <a:gd name="connsiteX28" fmla="*/ 340275 w 600028"/>
              <a:gd name="connsiteY28" fmla="*/ 374905 h 688077"/>
              <a:gd name="connsiteX29" fmla="*/ 340545 w 600028"/>
              <a:gd name="connsiteY29" fmla="*/ 374848 h 688077"/>
              <a:gd name="connsiteX30" fmla="*/ 342543 w 600028"/>
              <a:gd name="connsiteY30" fmla="*/ 374848 h 688077"/>
              <a:gd name="connsiteX31" fmla="*/ 537156 w 600028"/>
              <a:gd name="connsiteY31" fmla="*/ 287789 h 688077"/>
              <a:gd name="connsiteX32" fmla="*/ 352060 w 600028"/>
              <a:gd name="connsiteY32" fmla="*/ 390850 h 688077"/>
              <a:gd name="connsiteX33" fmla="*/ 285444 w 600028"/>
              <a:gd name="connsiteY33" fmla="*/ 592018 h 688077"/>
              <a:gd name="connsiteX34" fmla="*/ 193229 w 600028"/>
              <a:gd name="connsiteY34" fmla="*/ 665170 h 688077"/>
              <a:gd name="connsiteX35" fmla="*/ 86072 w 600028"/>
              <a:gd name="connsiteY35" fmla="*/ 687839 h 688077"/>
              <a:gd name="connsiteX36" fmla="*/ 4706 w 600028"/>
              <a:gd name="connsiteY36" fmla="*/ 646501 h 688077"/>
              <a:gd name="connsiteX37" fmla="*/ 6895 w 600028"/>
              <a:gd name="connsiteY37" fmla="*/ 599542 h 688077"/>
              <a:gd name="connsiteX38" fmla="*/ 44485 w 600028"/>
              <a:gd name="connsiteY38" fmla="*/ 581636 h 688077"/>
              <a:gd name="connsiteX39" fmla="*/ 78269 w 600028"/>
              <a:gd name="connsiteY39" fmla="*/ 620307 h 688077"/>
              <a:gd name="connsiteX40" fmla="*/ 136034 w 600028"/>
              <a:gd name="connsiteY40" fmla="*/ 492100 h 688077"/>
              <a:gd name="connsiteX41" fmla="*/ 242619 w 600028"/>
              <a:gd name="connsiteY41" fmla="*/ 299981 h 688077"/>
              <a:gd name="connsiteX42" fmla="*/ 411348 w 600028"/>
              <a:gd name="connsiteY42" fmla="*/ 159392 h 688077"/>
              <a:gd name="connsiteX43" fmla="*/ 526307 w 600028"/>
              <a:gd name="connsiteY43" fmla="*/ 78715 h 688077"/>
              <a:gd name="connsiteX44" fmla="*/ 482151 w 600028"/>
              <a:gd name="connsiteY44" fmla="*/ 52712 h 688077"/>
              <a:gd name="connsiteX45" fmla="*/ 492714 w 600028"/>
              <a:gd name="connsiteY45" fmla="*/ 12421 h 688077"/>
              <a:gd name="connsiteX46" fmla="*/ 538393 w 600028"/>
              <a:gd name="connsiteY46" fmla="*/ 1563 h 688077"/>
              <a:gd name="connsiteX47" fmla="*/ 594160 w 600028"/>
              <a:gd name="connsiteY47" fmla="*/ 73858 h 688077"/>
              <a:gd name="connsiteX48" fmla="*/ 591781 w 600028"/>
              <a:gd name="connsiteY48" fmla="*/ 183395 h 688077"/>
              <a:gd name="connsiteX49" fmla="*/ 537156 w 600028"/>
              <a:gd name="connsiteY49" fmla="*/ 287789 h 688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600028" h="688077">
                <a:moveTo>
                  <a:pt x="342543" y="374181"/>
                </a:moveTo>
                <a:cubicBezTo>
                  <a:pt x="346921" y="374181"/>
                  <a:pt x="442752" y="375229"/>
                  <a:pt x="524023" y="276931"/>
                </a:cubicBezTo>
                <a:cubicBezTo>
                  <a:pt x="547949" y="248358"/>
                  <a:pt x="565444" y="214961"/>
                  <a:pt x="575318" y="179014"/>
                </a:cubicBezTo>
                <a:cubicBezTo>
                  <a:pt x="584739" y="146151"/>
                  <a:pt x="585558" y="111415"/>
                  <a:pt x="577697" y="78144"/>
                </a:cubicBezTo>
                <a:cubicBezTo>
                  <a:pt x="567419" y="38996"/>
                  <a:pt x="550289" y="22137"/>
                  <a:pt x="534111" y="18041"/>
                </a:cubicBezTo>
                <a:cubicBezTo>
                  <a:pt x="523494" y="15257"/>
                  <a:pt x="512188" y="17934"/>
                  <a:pt x="503943" y="25185"/>
                </a:cubicBezTo>
                <a:cubicBezTo>
                  <a:pt x="497466" y="29671"/>
                  <a:pt x="494779" y="37935"/>
                  <a:pt x="497377" y="45378"/>
                </a:cubicBezTo>
                <a:cubicBezTo>
                  <a:pt x="500994" y="53093"/>
                  <a:pt x="512318" y="59951"/>
                  <a:pt x="535443" y="62904"/>
                </a:cubicBezTo>
                <a:cubicBezTo>
                  <a:pt x="539347" y="63454"/>
                  <a:pt x="542372" y="66599"/>
                  <a:pt x="542771" y="70524"/>
                </a:cubicBezTo>
                <a:cubicBezTo>
                  <a:pt x="553525" y="142247"/>
                  <a:pt x="487956" y="158249"/>
                  <a:pt x="415630" y="175870"/>
                </a:cubicBezTo>
                <a:cubicBezTo>
                  <a:pt x="340069" y="194444"/>
                  <a:pt x="256799" y="214542"/>
                  <a:pt x="259083" y="306839"/>
                </a:cubicBezTo>
                <a:cubicBezTo>
                  <a:pt x="259082" y="307944"/>
                  <a:pt x="258889" y="309040"/>
                  <a:pt x="258512" y="310078"/>
                </a:cubicBezTo>
                <a:cubicBezTo>
                  <a:pt x="269260" y="327937"/>
                  <a:pt x="285433" y="341888"/>
                  <a:pt x="304667" y="349892"/>
                </a:cubicBezTo>
                <a:cubicBezTo>
                  <a:pt x="307601" y="351187"/>
                  <a:pt x="308931" y="354616"/>
                  <a:pt x="307637" y="357553"/>
                </a:cubicBezTo>
                <a:cubicBezTo>
                  <a:pt x="307601" y="357635"/>
                  <a:pt x="307563" y="357717"/>
                  <a:pt x="307522" y="357798"/>
                </a:cubicBezTo>
                <a:cubicBezTo>
                  <a:pt x="306115" y="360740"/>
                  <a:pt x="302592" y="361983"/>
                  <a:pt x="299653" y="360574"/>
                </a:cubicBezTo>
                <a:cubicBezTo>
                  <a:pt x="299643" y="360570"/>
                  <a:pt x="299633" y="360565"/>
                  <a:pt x="299624" y="360560"/>
                </a:cubicBezTo>
                <a:cubicBezTo>
                  <a:pt x="278268" y="351476"/>
                  <a:pt x="260296" y="335919"/>
                  <a:pt x="248234" y="316078"/>
                </a:cubicBezTo>
                <a:cubicBezTo>
                  <a:pt x="160777" y="332366"/>
                  <a:pt x="156400" y="416758"/>
                  <a:pt x="152498" y="493053"/>
                </a:cubicBezTo>
                <a:cubicBezTo>
                  <a:pt x="148596" y="567634"/>
                  <a:pt x="145170" y="635166"/>
                  <a:pt x="72178" y="637642"/>
                </a:cubicBezTo>
                <a:cubicBezTo>
                  <a:pt x="68420" y="637813"/>
                  <a:pt x="65019" y="635427"/>
                  <a:pt x="63899" y="631832"/>
                </a:cubicBezTo>
                <a:cubicBezTo>
                  <a:pt x="56762" y="610115"/>
                  <a:pt x="47911" y="600209"/>
                  <a:pt x="39632" y="598114"/>
                </a:cubicBezTo>
                <a:cubicBezTo>
                  <a:pt x="31712" y="596798"/>
                  <a:pt x="23900" y="600981"/>
                  <a:pt x="20599" y="608305"/>
                </a:cubicBezTo>
                <a:cubicBezTo>
                  <a:pt x="15083" y="617773"/>
                  <a:pt x="14585" y="629354"/>
                  <a:pt x="19266" y="639262"/>
                </a:cubicBezTo>
                <a:cubicBezTo>
                  <a:pt x="26309" y="654407"/>
                  <a:pt x="46103" y="667837"/>
                  <a:pt x="86358" y="670980"/>
                </a:cubicBezTo>
                <a:cubicBezTo>
                  <a:pt x="120487" y="672481"/>
                  <a:pt x="154431" y="665201"/>
                  <a:pt x="184949" y="649834"/>
                </a:cubicBezTo>
                <a:cubicBezTo>
                  <a:pt x="218427" y="633463"/>
                  <a:pt x="247970" y="610035"/>
                  <a:pt x="271550" y="581159"/>
                </a:cubicBezTo>
                <a:cubicBezTo>
                  <a:pt x="355390" y="480766"/>
                  <a:pt x="333978" y="384944"/>
                  <a:pt x="333978" y="384944"/>
                </a:cubicBezTo>
                <a:cubicBezTo>
                  <a:pt x="332947" y="380431"/>
                  <a:pt x="335767" y="375937"/>
                  <a:pt x="340275" y="374905"/>
                </a:cubicBezTo>
                <a:cubicBezTo>
                  <a:pt x="340365" y="374884"/>
                  <a:pt x="340455" y="374865"/>
                  <a:pt x="340545" y="374848"/>
                </a:cubicBezTo>
                <a:lnTo>
                  <a:pt x="342543" y="374848"/>
                </a:lnTo>
                <a:close/>
                <a:moveTo>
                  <a:pt x="537156" y="287789"/>
                </a:moveTo>
                <a:cubicBezTo>
                  <a:pt x="464831" y="375133"/>
                  <a:pt x="380514" y="388754"/>
                  <a:pt x="352060" y="390850"/>
                </a:cubicBezTo>
                <a:cubicBezTo>
                  <a:pt x="355295" y="419425"/>
                  <a:pt x="357674" y="504673"/>
                  <a:pt x="285444" y="592018"/>
                </a:cubicBezTo>
                <a:cubicBezTo>
                  <a:pt x="260317" y="622753"/>
                  <a:pt x="228864" y="647704"/>
                  <a:pt x="193229" y="665170"/>
                </a:cubicBezTo>
                <a:cubicBezTo>
                  <a:pt x="160034" y="681773"/>
                  <a:pt x="123140" y="689578"/>
                  <a:pt x="86072" y="687839"/>
                </a:cubicBezTo>
                <a:cubicBezTo>
                  <a:pt x="38490" y="684505"/>
                  <a:pt x="14128" y="666503"/>
                  <a:pt x="4706" y="646501"/>
                </a:cubicBezTo>
                <a:cubicBezTo>
                  <a:pt x="-2252" y="631426"/>
                  <a:pt x="-1435" y="613903"/>
                  <a:pt x="6895" y="599542"/>
                </a:cubicBezTo>
                <a:cubicBezTo>
                  <a:pt x="13901" y="585714"/>
                  <a:pt x="29345" y="578357"/>
                  <a:pt x="44485" y="581636"/>
                </a:cubicBezTo>
                <a:cubicBezTo>
                  <a:pt x="56762" y="584874"/>
                  <a:pt x="69228" y="596399"/>
                  <a:pt x="78269" y="620307"/>
                </a:cubicBezTo>
                <a:cubicBezTo>
                  <a:pt x="129753" y="614306"/>
                  <a:pt x="132704" y="556109"/>
                  <a:pt x="136034" y="492100"/>
                </a:cubicBezTo>
                <a:cubicBezTo>
                  <a:pt x="140222" y="410281"/>
                  <a:pt x="144885" y="319793"/>
                  <a:pt x="242619" y="299981"/>
                </a:cubicBezTo>
                <a:cubicBezTo>
                  <a:pt x="243857" y="200254"/>
                  <a:pt x="331694" y="178823"/>
                  <a:pt x="411348" y="159392"/>
                </a:cubicBezTo>
                <a:cubicBezTo>
                  <a:pt x="473491" y="144247"/>
                  <a:pt x="530114" y="130817"/>
                  <a:pt x="526307" y="78715"/>
                </a:cubicBezTo>
                <a:cubicBezTo>
                  <a:pt x="501279" y="74239"/>
                  <a:pt x="487670" y="64142"/>
                  <a:pt x="482151" y="52712"/>
                </a:cubicBezTo>
                <a:cubicBezTo>
                  <a:pt x="476079" y="38442"/>
                  <a:pt x="480424" y="21869"/>
                  <a:pt x="492714" y="12421"/>
                </a:cubicBezTo>
                <a:cubicBezTo>
                  <a:pt x="505242" y="1527"/>
                  <a:pt x="522309" y="-2530"/>
                  <a:pt x="538393" y="1563"/>
                </a:cubicBezTo>
                <a:cubicBezTo>
                  <a:pt x="559806" y="7087"/>
                  <a:pt x="581979" y="27471"/>
                  <a:pt x="594160" y="73858"/>
                </a:cubicBezTo>
                <a:cubicBezTo>
                  <a:pt x="602738" y="109973"/>
                  <a:pt x="601919" y="147687"/>
                  <a:pt x="591781" y="183395"/>
                </a:cubicBezTo>
                <a:cubicBezTo>
                  <a:pt x="581310" y="221730"/>
                  <a:pt x="562675" y="257343"/>
                  <a:pt x="537156" y="287789"/>
                </a:cubicBezTo>
                <a:close/>
              </a:path>
            </a:pathLst>
          </a:custGeom>
          <a:solidFill>
            <a:schemeClr val="accent2"/>
          </a:solidFill>
          <a:ln w="9512" cap="flat">
            <a:noFill/>
            <a:prstDash val="solid"/>
            <a:miter/>
          </a:ln>
        </p:spPr>
        <p:txBody>
          <a:bodyPr rtlCol="0" anchor="ctr"/>
          <a:lstStyle/>
          <a:p>
            <a:endParaRPr lang="en-US"/>
          </a:p>
        </p:txBody>
      </p:sp>
      <p:sp>
        <p:nvSpPr>
          <p:cNvPr id="68" name="Forma libre 67">
            <a:extLst>
              <a:ext uri="{FF2B5EF4-FFF2-40B4-BE49-F238E27FC236}">
                <a16:creationId xmlns:a16="http://schemas.microsoft.com/office/drawing/2014/main" id="{ADE34F3F-FC50-C240-B3A0-FB45F56B62D6}"/>
              </a:ext>
            </a:extLst>
          </p:cNvPr>
          <p:cNvSpPr/>
          <p:nvPr/>
        </p:nvSpPr>
        <p:spPr>
          <a:xfrm>
            <a:off x="5096302" y="2358778"/>
            <a:ext cx="1286106" cy="775423"/>
          </a:xfrm>
          <a:custGeom>
            <a:avLst/>
            <a:gdLst>
              <a:gd name="connsiteX0" fmla="*/ 451227 w 752988"/>
              <a:gd name="connsiteY0" fmla="*/ 335580 h 453994"/>
              <a:gd name="connsiteX1" fmla="*/ 540682 w 752988"/>
              <a:gd name="connsiteY1" fmla="*/ 153843 h 453994"/>
              <a:gd name="connsiteX2" fmla="*/ 599685 w 752988"/>
              <a:gd name="connsiteY2" fmla="*/ 168321 h 453994"/>
              <a:gd name="connsiteX3" fmla="*/ 601683 w 752988"/>
              <a:gd name="connsiteY3" fmla="*/ 168892 h 453994"/>
              <a:gd name="connsiteX4" fmla="*/ 690853 w 752988"/>
              <a:gd name="connsiteY4" fmla="*/ 218232 h 453994"/>
              <a:gd name="connsiteX5" fmla="*/ 612151 w 752988"/>
              <a:gd name="connsiteY5" fmla="*/ 432925 h 453994"/>
              <a:gd name="connsiteX6" fmla="*/ 551626 w 752988"/>
              <a:gd name="connsiteY6" fmla="*/ 426258 h 453994"/>
              <a:gd name="connsiteX7" fmla="*/ 549057 w 752988"/>
              <a:gd name="connsiteY7" fmla="*/ 425305 h 453994"/>
              <a:gd name="connsiteX8" fmla="*/ 451227 w 752988"/>
              <a:gd name="connsiteY8" fmla="*/ 335580 h 453994"/>
              <a:gd name="connsiteX9" fmla="*/ 743194 w 752988"/>
              <a:gd name="connsiteY9" fmla="*/ 295384 h 453994"/>
              <a:gd name="connsiteX10" fmla="*/ 702939 w 752988"/>
              <a:gd name="connsiteY10" fmla="*/ 203278 h 453994"/>
              <a:gd name="connsiteX11" fmla="*/ 605585 w 752988"/>
              <a:gd name="connsiteY11" fmla="*/ 149557 h 453994"/>
              <a:gd name="connsiteX12" fmla="*/ 605585 w 752988"/>
              <a:gd name="connsiteY12" fmla="*/ 149557 h 453994"/>
              <a:gd name="connsiteX13" fmla="*/ 542205 w 752988"/>
              <a:gd name="connsiteY13" fmla="*/ 133936 h 453994"/>
              <a:gd name="connsiteX14" fmla="*/ 459982 w 752988"/>
              <a:gd name="connsiteY14" fmla="*/ 144699 h 453994"/>
              <a:gd name="connsiteX15" fmla="*/ 427531 w 752988"/>
              <a:gd name="connsiteY15" fmla="*/ 178227 h 453994"/>
              <a:gd name="connsiteX16" fmla="*/ 347116 w 752988"/>
              <a:gd name="connsiteY16" fmla="*/ 150985 h 453994"/>
              <a:gd name="connsiteX17" fmla="*/ 342357 w 752988"/>
              <a:gd name="connsiteY17" fmla="*/ 104218 h 453994"/>
              <a:gd name="connsiteX18" fmla="*/ 284021 w 752988"/>
              <a:gd name="connsiteY18" fmla="*/ 45067 h 453994"/>
              <a:gd name="connsiteX19" fmla="*/ 224543 w 752988"/>
              <a:gd name="connsiteY19" fmla="*/ 18302 h 453994"/>
              <a:gd name="connsiteX20" fmla="*/ 114722 w 752988"/>
              <a:gd name="connsiteY20" fmla="*/ 109 h 453994"/>
              <a:gd name="connsiteX21" fmla="*/ 26408 w 752988"/>
              <a:gd name="connsiteY21" fmla="*/ 47734 h 453994"/>
              <a:gd name="connsiteX22" fmla="*/ 21650 w 752988"/>
              <a:gd name="connsiteY22" fmla="*/ 57259 h 453994"/>
              <a:gd name="connsiteX23" fmla="*/ 15845 w 752988"/>
              <a:gd name="connsiteY23" fmla="*/ 55259 h 453994"/>
              <a:gd name="connsiteX24" fmla="*/ 2557 w 752988"/>
              <a:gd name="connsiteY24" fmla="*/ 57395 h 453994"/>
              <a:gd name="connsiteX25" fmla="*/ 4691 w 752988"/>
              <a:gd name="connsiteY25" fmla="*/ 70695 h 453994"/>
              <a:gd name="connsiteX26" fmla="*/ 10040 w 752988"/>
              <a:gd name="connsiteY26" fmla="*/ 72499 h 453994"/>
              <a:gd name="connsiteX27" fmla="*/ 15464 w 752988"/>
              <a:gd name="connsiteY27" fmla="*/ 74309 h 453994"/>
              <a:gd name="connsiteX28" fmla="*/ 3188 w 752988"/>
              <a:gd name="connsiteY28" fmla="*/ 194324 h 453994"/>
              <a:gd name="connsiteX29" fmla="*/ 91406 w 752988"/>
              <a:gd name="connsiteY29" fmla="*/ 288812 h 453994"/>
              <a:gd name="connsiteX30" fmla="*/ 94071 w 752988"/>
              <a:gd name="connsiteY30" fmla="*/ 289765 h 453994"/>
              <a:gd name="connsiteX31" fmla="*/ 241102 w 752988"/>
              <a:gd name="connsiteY31" fmla="*/ 278525 h 453994"/>
              <a:gd name="connsiteX32" fmla="*/ 342357 w 752988"/>
              <a:gd name="connsiteY32" fmla="*/ 170416 h 453994"/>
              <a:gd name="connsiteX33" fmla="*/ 419156 w 752988"/>
              <a:gd name="connsiteY33" fmla="*/ 196420 h 453994"/>
              <a:gd name="connsiteX34" fmla="*/ 432289 w 752988"/>
              <a:gd name="connsiteY34" fmla="*/ 344343 h 453994"/>
              <a:gd name="connsiteX35" fmla="*/ 541253 w 752988"/>
              <a:gd name="connsiteY35" fmla="*/ 443784 h 453994"/>
              <a:gd name="connsiteX36" fmla="*/ 543918 w 752988"/>
              <a:gd name="connsiteY36" fmla="*/ 444641 h 453994"/>
              <a:gd name="connsiteX37" fmla="*/ 671534 w 752988"/>
              <a:gd name="connsiteY37" fmla="*/ 424543 h 453994"/>
              <a:gd name="connsiteX38" fmla="*/ 735581 w 752988"/>
              <a:gd name="connsiteY38" fmla="*/ 322340 h 453994"/>
              <a:gd name="connsiteX39" fmla="*/ 741195 w 752988"/>
              <a:gd name="connsiteY39" fmla="*/ 324245 h 453994"/>
              <a:gd name="connsiteX40" fmla="*/ 752581 w 752988"/>
              <a:gd name="connsiteY40" fmla="*/ 318726 h 453994"/>
              <a:gd name="connsiteX41" fmla="*/ 752615 w 752988"/>
              <a:gd name="connsiteY41" fmla="*/ 318625 h 453994"/>
              <a:gd name="connsiteX42" fmla="*/ 747001 w 752988"/>
              <a:gd name="connsiteY42" fmla="*/ 307100 h 453994"/>
              <a:gd name="connsiteX43" fmla="*/ 741291 w 752988"/>
              <a:gd name="connsiteY43" fmla="*/ 305100 h 453994"/>
              <a:gd name="connsiteX44" fmla="*/ 743194 w 752988"/>
              <a:gd name="connsiteY44" fmla="*/ 295003 h 453994"/>
              <a:gd name="connsiteX45" fmla="*/ 272792 w 752988"/>
              <a:gd name="connsiteY45" fmla="*/ 61927 h 453994"/>
              <a:gd name="connsiteX46" fmla="*/ 231585 w 752988"/>
              <a:gd name="connsiteY46" fmla="*/ 260237 h 453994"/>
              <a:gd name="connsiteX47" fmla="*/ 99305 w 752988"/>
              <a:gd name="connsiteY47" fmla="*/ 270810 h 453994"/>
              <a:gd name="connsiteX48" fmla="*/ 96640 w 752988"/>
              <a:gd name="connsiteY48" fmla="*/ 269858 h 453994"/>
              <a:gd name="connsiteX49" fmla="*/ 44870 w 752988"/>
              <a:gd name="connsiteY49" fmla="*/ 237853 h 453994"/>
              <a:gd name="connsiteX50" fmla="*/ 114817 w 752988"/>
              <a:gd name="connsiteY50" fmla="*/ 20302 h 453994"/>
              <a:gd name="connsiteX51" fmla="*/ 215502 w 752988"/>
              <a:gd name="connsiteY51" fmla="*/ 36304 h 453994"/>
              <a:gd name="connsiteX52" fmla="*/ 217405 w 752988"/>
              <a:gd name="connsiteY52" fmla="*/ 36971 h 453994"/>
              <a:gd name="connsiteX53" fmla="*/ 272792 w 752988"/>
              <a:gd name="connsiteY53" fmla="*/ 61546 h 453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752988" h="453994">
                <a:moveTo>
                  <a:pt x="451227" y="335580"/>
                </a:moveTo>
                <a:cubicBezTo>
                  <a:pt x="408117" y="251855"/>
                  <a:pt x="423629" y="137936"/>
                  <a:pt x="540682" y="153843"/>
                </a:cubicBezTo>
                <a:cubicBezTo>
                  <a:pt x="560779" y="156705"/>
                  <a:pt x="580543" y="161555"/>
                  <a:pt x="599685" y="168321"/>
                </a:cubicBezTo>
                <a:lnTo>
                  <a:pt x="601683" y="168892"/>
                </a:lnTo>
                <a:cubicBezTo>
                  <a:pt x="634246" y="179570"/>
                  <a:pt x="664500" y="196310"/>
                  <a:pt x="690853" y="218232"/>
                </a:cubicBezTo>
                <a:cubicBezTo>
                  <a:pt x="757469" y="277096"/>
                  <a:pt x="689425" y="419495"/>
                  <a:pt x="612151" y="432925"/>
                </a:cubicBezTo>
                <a:cubicBezTo>
                  <a:pt x="591737" y="435855"/>
                  <a:pt x="570915" y="433561"/>
                  <a:pt x="551626" y="426258"/>
                </a:cubicBezTo>
                <a:lnTo>
                  <a:pt x="549057" y="425305"/>
                </a:lnTo>
                <a:cubicBezTo>
                  <a:pt x="506498" y="408510"/>
                  <a:pt x="471652" y="376551"/>
                  <a:pt x="451227" y="335580"/>
                </a:cubicBezTo>
                <a:close/>
                <a:moveTo>
                  <a:pt x="743194" y="295384"/>
                </a:moveTo>
                <a:cubicBezTo>
                  <a:pt x="748143" y="259189"/>
                  <a:pt x="730822" y="228233"/>
                  <a:pt x="702939" y="203278"/>
                </a:cubicBezTo>
                <a:cubicBezTo>
                  <a:pt x="674233" y="179284"/>
                  <a:pt x="641180" y="161045"/>
                  <a:pt x="605585" y="149557"/>
                </a:cubicBezTo>
                <a:lnTo>
                  <a:pt x="605585" y="149557"/>
                </a:lnTo>
                <a:cubicBezTo>
                  <a:pt x="585014" y="142306"/>
                  <a:pt x="563787" y="137075"/>
                  <a:pt x="542205" y="133936"/>
                </a:cubicBezTo>
                <a:cubicBezTo>
                  <a:pt x="506137" y="129078"/>
                  <a:pt x="479681" y="133364"/>
                  <a:pt x="459982" y="144699"/>
                </a:cubicBezTo>
                <a:cubicBezTo>
                  <a:pt x="446299" y="152687"/>
                  <a:pt x="435073" y="164285"/>
                  <a:pt x="427531" y="178227"/>
                </a:cubicBezTo>
                <a:cubicBezTo>
                  <a:pt x="403307" y="162800"/>
                  <a:pt x="375721" y="153455"/>
                  <a:pt x="347116" y="150985"/>
                </a:cubicBezTo>
                <a:cubicBezTo>
                  <a:pt x="349914" y="135257"/>
                  <a:pt x="348267" y="119059"/>
                  <a:pt x="342357" y="104218"/>
                </a:cubicBezTo>
                <a:cubicBezTo>
                  <a:pt x="333697" y="83072"/>
                  <a:pt x="315521" y="63451"/>
                  <a:pt x="284021" y="45067"/>
                </a:cubicBezTo>
                <a:cubicBezTo>
                  <a:pt x="265106" y="34243"/>
                  <a:pt x="245186" y="25279"/>
                  <a:pt x="224543" y="18302"/>
                </a:cubicBezTo>
                <a:cubicBezTo>
                  <a:pt x="189436" y="5261"/>
                  <a:pt x="152155" y="-915"/>
                  <a:pt x="114722" y="109"/>
                </a:cubicBezTo>
                <a:cubicBezTo>
                  <a:pt x="77417" y="2586"/>
                  <a:pt x="44776" y="16302"/>
                  <a:pt x="26408" y="47734"/>
                </a:cubicBezTo>
                <a:cubicBezTo>
                  <a:pt x="24640" y="50815"/>
                  <a:pt x="23051" y="53995"/>
                  <a:pt x="21650" y="57259"/>
                </a:cubicBezTo>
                <a:lnTo>
                  <a:pt x="15845" y="55259"/>
                </a:lnTo>
                <a:cubicBezTo>
                  <a:pt x="11586" y="52176"/>
                  <a:pt x="5637" y="53133"/>
                  <a:pt x="2557" y="57395"/>
                </a:cubicBezTo>
                <a:cubicBezTo>
                  <a:pt x="-523" y="61658"/>
                  <a:pt x="432" y="67612"/>
                  <a:pt x="4691" y="70695"/>
                </a:cubicBezTo>
                <a:cubicBezTo>
                  <a:pt x="6251" y="71824"/>
                  <a:pt x="8116" y="72453"/>
                  <a:pt x="10040" y="72499"/>
                </a:cubicBezTo>
                <a:lnTo>
                  <a:pt x="15464" y="74309"/>
                </a:lnTo>
                <a:cubicBezTo>
                  <a:pt x="2427" y="114981"/>
                  <a:pt x="-4425" y="157177"/>
                  <a:pt x="3188" y="194324"/>
                </a:cubicBezTo>
                <a:cubicBezTo>
                  <a:pt x="11753" y="235758"/>
                  <a:pt x="37638" y="270524"/>
                  <a:pt x="91406" y="288812"/>
                </a:cubicBezTo>
                <a:lnTo>
                  <a:pt x="94071" y="289765"/>
                </a:lnTo>
                <a:cubicBezTo>
                  <a:pt x="142783" y="304347"/>
                  <a:pt x="195167" y="300343"/>
                  <a:pt x="241102" y="278525"/>
                </a:cubicBezTo>
                <a:cubicBezTo>
                  <a:pt x="287923" y="256903"/>
                  <a:pt x="326750" y="220518"/>
                  <a:pt x="342357" y="170416"/>
                </a:cubicBezTo>
                <a:cubicBezTo>
                  <a:pt x="369781" y="172250"/>
                  <a:pt x="396252" y="181213"/>
                  <a:pt x="419156" y="196420"/>
                </a:cubicBezTo>
                <a:cubicBezTo>
                  <a:pt x="400123" y="245378"/>
                  <a:pt x="408688" y="298433"/>
                  <a:pt x="432289" y="344343"/>
                </a:cubicBezTo>
                <a:cubicBezTo>
                  <a:pt x="455065" y="389843"/>
                  <a:pt x="493889" y="425274"/>
                  <a:pt x="541253" y="443784"/>
                </a:cubicBezTo>
                <a:lnTo>
                  <a:pt x="543918" y="444641"/>
                </a:lnTo>
                <a:cubicBezTo>
                  <a:pt x="597781" y="463691"/>
                  <a:pt x="639083" y="451975"/>
                  <a:pt x="671534" y="424543"/>
                </a:cubicBezTo>
                <a:cubicBezTo>
                  <a:pt x="700084" y="399969"/>
                  <a:pt x="720925" y="362440"/>
                  <a:pt x="735581" y="322340"/>
                </a:cubicBezTo>
                <a:lnTo>
                  <a:pt x="741195" y="324245"/>
                </a:lnTo>
                <a:cubicBezTo>
                  <a:pt x="745862" y="325868"/>
                  <a:pt x="750960" y="323397"/>
                  <a:pt x="752581" y="318726"/>
                </a:cubicBezTo>
                <a:cubicBezTo>
                  <a:pt x="752593" y="318692"/>
                  <a:pt x="752604" y="318659"/>
                  <a:pt x="752615" y="318625"/>
                </a:cubicBezTo>
                <a:cubicBezTo>
                  <a:pt x="753994" y="313909"/>
                  <a:pt x="751562" y="308917"/>
                  <a:pt x="747001" y="307100"/>
                </a:cubicBezTo>
                <a:lnTo>
                  <a:pt x="741291" y="305100"/>
                </a:lnTo>
                <a:cubicBezTo>
                  <a:pt x="742146" y="301780"/>
                  <a:pt x="742781" y="298407"/>
                  <a:pt x="743194" y="295003"/>
                </a:cubicBezTo>
                <a:close/>
                <a:moveTo>
                  <a:pt x="272792" y="61927"/>
                </a:moveTo>
                <a:cubicBezTo>
                  <a:pt x="374809" y="121458"/>
                  <a:pt x="317043" y="220899"/>
                  <a:pt x="231585" y="260237"/>
                </a:cubicBezTo>
                <a:cubicBezTo>
                  <a:pt x="190310" y="279995"/>
                  <a:pt x="143190" y="283761"/>
                  <a:pt x="99305" y="270810"/>
                </a:cubicBezTo>
                <a:lnTo>
                  <a:pt x="96640" y="269858"/>
                </a:lnTo>
                <a:cubicBezTo>
                  <a:pt x="76941" y="263779"/>
                  <a:pt x="59120" y="252763"/>
                  <a:pt x="44870" y="237853"/>
                </a:cubicBezTo>
                <a:cubicBezTo>
                  <a:pt x="-7756" y="179751"/>
                  <a:pt x="26408" y="25827"/>
                  <a:pt x="114817" y="20302"/>
                </a:cubicBezTo>
                <a:cubicBezTo>
                  <a:pt x="149089" y="19191"/>
                  <a:pt x="183260" y="24621"/>
                  <a:pt x="215502" y="36304"/>
                </a:cubicBezTo>
                <a:lnTo>
                  <a:pt x="217405" y="36971"/>
                </a:lnTo>
                <a:cubicBezTo>
                  <a:pt x="236606" y="43380"/>
                  <a:pt x="255153" y="51609"/>
                  <a:pt x="272792" y="61546"/>
                </a:cubicBezTo>
                <a:close/>
              </a:path>
            </a:pathLst>
          </a:custGeom>
          <a:solidFill>
            <a:schemeClr val="accent2"/>
          </a:solidFill>
          <a:ln w="9512" cap="flat">
            <a:noFill/>
            <a:prstDash val="solid"/>
            <a:miter/>
          </a:ln>
        </p:spPr>
        <p:txBody>
          <a:bodyPr rtlCol="0" anchor="ctr"/>
          <a:lstStyle/>
          <a:p>
            <a:endParaRPr lang="en-US"/>
          </a:p>
        </p:txBody>
      </p:sp>
      <p:sp>
        <p:nvSpPr>
          <p:cNvPr id="69" name="Forma libre 68">
            <a:extLst>
              <a:ext uri="{FF2B5EF4-FFF2-40B4-BE49-F238E27FC236}">
                <a16:creationId xmlns:a16="http://schemas.microsoft.com/office/drawing/2014/main" id="{25B85ED8-6810-974C-B925-692A8C3FC57B}"/>
              </a:ext>
            </a:extLst>
          </p:cNvPr>
          <p:cNvSpPr/>
          <p:nvPr/>
        </p:nvSpPr>
        <p:spPr>
          <a:xfrm>
            <a:off x="5200013" y="1601162"/>
            <a:ext cx="1037994" cy="709284"/>
          </a:xfrm>
          <a:custGeom>
            <a:avLst/>
            <a:gdLst>
              <a:gd name="connsiteX0" fmla="*/ 155637 w 607724"/>
              <a:gd name="connsiteY0" fmla="*/ 62677 h 415271"/>
              <a:gd name="connsiteX1" fmla="*/ 155637 w 607724"/>
              <a:gd name="connsiteY1" fmla="*/ 62677 h 415271"/>
              <a:gd name="connsiteX2" fmla="*/ 154590 w 607724"/>
              <a:gd name="connsiteY2" fmla="*/ 59058 h 415271"/>
              <a:gd name="connsiteX3" fmla="*/ 156399 w 607724"/>
              <a:gd name="connsiteY3" fmla="*/ 43056 h 415271"/>
              <a:gd name="connsiteX4" fmla="*/ 166867 w 607724"/>
              <a:gd name="connsiteY4" fmla="*/ 30673 h 415271"/>
              <a:gd name="connsiteX5" fmla="*/ 181522 w 607724"/>
              <a:gd name="connsiteY5" fmla="*/ 20196 h 415271"/>
              <a:gd name="connsiteX6" fmla="*/ 196654 w 607724"/>
              <a:gd name="connsiteY6" fmla="*/ 14195 h 415271"/>
              <a:gd name="connsiteX7" fmla="*/ 212261 w 607724"/>
              <a:gd name="connsiteY7" fmla="*/ 17624 h 415271"/>
              <a:gd name="connsiteX8" fmla="*/ 215401 w 607724"/>
              <a:gd name="connsiteY8" fmla="*/ 19815 h 415271"/>
              <a:gd name="connsiteX9" fmla="*/ 215401 w 607724"/>
              <a:gd name="connsiteY9" fmla="*/ 19815 h 415271"/>
              <a:gd name="connsiteX10" fmla="*/ 472348 w 607724"/>
              <a:gd name="connsiteY10" fmla="*/ 86490 h 415271"/>
              <a:gd name="connsiteX11" fmla="*/ 501563 w 607724"/>
              <a:gd name="connsiteY11" fmla="*/ 144783 h 415271"/>
              <a:gd name="connsiteX12" fmla="*/ 545625 w 607724"/>
              <a:gd name="connsiteY12" fmla="*/ 164690 h 415271"/>
              <a:gd name="connsiteX13" fmla="*/ 586641 w 607724"/>
              <a:gd name="connsiteY13" fmla="*/ 184407 h 415271"/>
              <a:gd name="connsiteX14" fmla="*/ 604342 w 607724"/>
              <a:gd name="connsiteY14" fmla="*/ 206790 h 415271"/>
              <a:gd name="connsiteX15" fmla="*/ 606816 w 607724"/>
              <a:gd name="connsiteY15" fmla="*/ 237270 h 415271"/>
              <a:gd name="connsiteX16" fmla="*/ 600345 w 607724"/>
              <a:gd name="connsiteY16" fmla="*/ 276323 h 415271"/>
              <a:gd name="connsiteX17" fmla="*/ 588259 w 607724"/>
              <a:gd name="connsiteY17" fmla="*/ 304898 h 415271"/>
              <a:gd name="connsiteX18" fmla="*/ 564372 w 607724"/>
              <a:gd name="connsiteY18" fmla="*/ 320424 h 415271"/>
              <a:gd name="connsiteX19" fmla="*/ 519264 w 607724"/>
              <a:gd name="connsiteY19" fmla="*/ 325948 h 415271"/>
              <a:gd name="connsiteX20" fmla="*/ 471015 w 607724"/>
              <a:gd name="connsiteY20" fmla="*/ 330616 h 415271"/>
              <a:gd name="connsiteX21" fmla="*/ 181121 w 607724"/>
              <a:gd name="connsiteY21" fmla="*/ 374952 h 415271"/>
              <a:gd name="connsiteX22" fmla="*/ 106247 w 607724"/>
              <a:gd name="connsiteY22" fmla="*/ 270418 h 415271"/>
              <a:gd name="connsiteX23" fmla="*/ 62090 w 607724"/>
              <a:gd name="connsiteY23" fmla="*/ 250606 h 415271"/>
              <a:gd name="connsiteX24" fmla="*/ 21169 w 607724"/>
              <a:gd name="connsiteY24" fmla="*/ 230794 h 415271"/>
              <a:gd name="connsiteX25" fmla="*/ 3373 w 607724"/>
              <a:gd name="connsiteY25" fmla="*/ 208505 h 415271"/>
              <a:gd name="connsiteX26" fmla="*/ 994 w 607724"/>
              <a:gd name="connsiteY26" fmla="*/ 177930 h 415271"/>
              <a:gd name="connsiteX27" fmla="*/ 7370 w 607724"/>
              <a:gd name="connsiteY27" fmla="*/ 138973 h 415271"/>
              <a:gd name="connsiteX28" fmla="*/ 19456 w 607724"/>
              <a:gd name="connsiteY28" fmla="*/ 110398 h 415271"/>
              <a:gd name="connsiteX29" fmla="*/ 43437 w 607724"/>
              <a:gd name="connsiteY29" fmla="*/ 94967 h 415271"/>
              <a:gd name="connsiteX30" fmla="*/ 75032 w 607724"/>
              <a:gd name="connsiteY30" fmla="*/ 90871 h 415271"/>
              <a:gd name="connsiteX31" fmla="*/ 136699 w 607724"/>
              <a:gd name="connsiteY31" fmla="*/ 84775 h 415271"/>
              <a:gd name="connsiteX32" fmla="*/ 155161 w 607724"/>
              <a:gd name="connsiteY32" fmla="*/ 63058 h 415271"/>
              <a:gd name="connsiteX33" fmla="*/ 300098 w 607724"/>
              <a:gd name="connsiteY33" fmla="*/ 215077 h 415271"/>
              <a:gd name="connsiteX34" fmla="*/ 309615 w 607724"/>
              <a:gd name="connsiteY34" fmla="*/ 215077 h 415271"/>
              <a:gd name="connsiteX35" fmla="*/ 396977 w 607724"/>
              <a:gd name="connsiteY35" fmla="*/ 152308 h 415271"/>
              <a:gd name="connsiteX36" fmla="*/ 400817 w 607724"/>
              <a:gd name="connsiteY36" fmla="*/ 140952 h 415271"/>
              <a:gd name="connsiteX37" fmla="*/ 389471 w 607724"/>
              <a:gd name="connsiteY37" fmla="*/ 137108 h 415271"/>
              <a:gd name="connsiteX38" fmla="*/ 387460 w 607724"/>
              <a:gd name="connsiteY38" fmla="*/ 138496 h 415271"/>
              <a:gd name="connsiteX39" fmla="*/ 304000 w 607724"/>
              <a:gd name="connsiteY39" fmla="*/ 198408 h 415271"/>
              <a:gd name="connsiteX40" fmla="*/ 243665 w 607724"/>
              <a:gd name="connsiteY40" fmla="*/ 171072 h 415271"/>
              <a:gd name="connsiteX41" fmla="*/ 232734 w 607724"/>
              <a:gd name="connsiteY41" fmla="*/ 175974 h 415271"/>
              <a:gd name="connsiteX42" fmla="*/ 236718 w 607724"/>
              <a:gd name="connsiteY42" fmla="*/ 186502 h 415271"/>
              <a:gd name="connsiteX43" fmla="*/ 300765 w 607724"/>
              <a:gd name="connsiteY43" fmla="*/ 215077 h 415271"/>
              <a:gd name="connsiteX44" fmla="*/ 368617 w 607724"/>
              <a:gd name="connsiteY44" fmla="*/ 75917 h 415271"/>
              <a:gd name="connsiteX45" fmla="*/ 374422 w 607724"/>
              <a:gd name="connsiteY45" fmla="*/ 63058 h 415271"/>
              <a:gd name="connsiteX46" fmla="*/ 371507 w 607724"/>
              <a:gd name="connsiteY46" fmla="*/ 57745 h 415271"/>
              <a:gd name="connsiteX47" fmla="*/ 366714 w 607724"/>
              <a:gd name="connsiteY47" fmla="*/ 59534 h 415271"/>
              <a:gd name="connsiteX48" fmla="*/ 360909 w 607724"/>
              <a:gd name="connsiteY48" fmla="*/ 72393 h 415271"/>
              <a:gd name="connsiteX49" fmla="*/ 362181 w 607724"/>
              <a:gd name="connsiteY49" fmla="*/ 78319 h 415271"/>
              <a:gd name="connsiteX50" fmla="*/ 368102 w 607724"/>
              <a:gd name="connsiteY50" fmla="*/ 77047 h 415271"/>
              <a:gd name="connsiteX51" fmla="*/ 368617 w 607724"/>
              <a:gd name="connsiteY51" fmla="*/ 75917 h 415271"/>
              <a:gd name="connsiteX52" fmla="*/ 242047 w 607724"/>
              <a:gd name="connsiteY52" fmla="*/ 355762 h 415271"/>
              <a:gd name="connsiteX53" fmla="*/ 247853 w 607724"/>
              <a:gd name="connsiteY53" fmla="*/ 342998 h 415271"/>
              <a:gd name="connsiteX54" fmla="*/ 244937 w 607724"/>
              <a:gd name="connsiteY54" fmla="*/ 337685 h 415271"/>
              <a:gd name="connsiteX55" fmla="*/ 240144 w 607724"/>
              <a:gd name="connsiteY55" fmla="*/ 339474 h 415271"/>
              <a:gd name="connsiteX56" fmla="*/ 234339 w 607724"/>
              <a:gd name="connsiteY56" fmla="*/ 352333 h 415271"/>
              <a:gd name="connsiteX57" fmla="*/ 236433 w 607724"/>
              <a:gd name="connsiteY57" fmla="*/ 357952 h 415271"/>
              <a:gd name="connsiteX58" fmla="*/ 242047 w 607724"/>
              <a:gd name="connsiteY58" fmla="*/ 355762 h 415271"/>
              <a:gd name="connsiteX59" fmla="*/ 294198 w 607724"/>
              <a:gd name="connsiteY59" fmla="*/ 61439 h 415271"/>
              <a:gd name="connsiteX60" fmla="*/ 292771 w 607724"/>
              <a:gd name="connsiteY60" fmla="*/ 47342 h 415271"/>
              <a:gd name="connsiteX61" fmla="*/ 288108 w 607724"/>
              <a:gd name="connsiteY61" fmla="*/ 43532 h 415271"/>
              <a:gd name="connsiteX62" fmla="*/ 284301 w 607724"/>
              <a:gd name="connsiteY62" fmla="*/ 48199 h 415271"/>
              <a:gd name="connsiteX63" fmla="*/ 285728 w 607724"/>
              <a:gd name="connsiteY63" fmla="*/ 62201 h 415271"/>
              <a:gd name="connsiteX64" fmla="*/ 290252 w 607724"/>
              <a:gd name="connsiteY64" fmla="*/ 66025 h 415271"/>
              <a:gd name="connsiteX65" fmla="*/ 290391 w 607724"/>
              <a:gd name="connsiteY65" fmla="*/ 66011 h 415271"/>
              <a:gd name="connsiteX66" fmla="*/ 294198 w 607724"/>
              <a:gd name="connsiteY66" fmla="*/ 61439 h 415271"/>
              <a:gd name="connsiteX67" fmla="*/ 324365 w 607724"/>
              <a:gd name="connsiteY67" fmla="*/ 367096 h 415271"/>
              <a:gd name="connsiteX68" fmla="*/ 322938 w 607724"/>
              <a:gd name="connsiteY68" fmla="*/ 353095 h 415271"/>
              <a:gd name="connsiteX69" fmla="*/ 318323 w 607724"/>
              <a:gd name="connsiteY69" fmla="*/ 349332 h 415271"/>
              <a:gd name="connsiteX70" fmla="*/ 314564 w 607724"/>
              <a:gd name="connsiteY70" fmla="*/ 353952 h 415271"/>
              <a:gd name="connsiteX71" fmla="*/ 315896 w 607724"/>
              <a:gd name="connsiteY71" fmla="*/ 367954 h 415271"/>
              <a:gd name="connsiteX72" fmla="*/ 320980 w 607724"/>
              <a:gd name="connsiteY72" fmla="*/ 371247 h 415271"/>
              <a:gd name="connsiteX73" fmla="*/ 324366 w 607724"/>
              <a:gd name="connsiteY73" fmla="*/ 367096 h 415271"/>
              <a:gd name="connsiteX74" fmla="*/ 222443 w 607724"/>
              <a:gd name="connsiteY74" fmla="*/ 86109 h 415271"/>
              <a:gd name="connsiteX75" fmla="*/ 214259 w 607724"/>
              <a:gd name="connsiteY75" fmla="*/ 74679 h 415271"/>
              <a:gd name="connsiteX76" fmla="*/ 208359 w 607724"/>
              <a:gd name="connsiteY76" fmla="*/ 73631 h 415271"/>
              <a:gd name="connsiteX77" fmla="*/ 207312 w 607724"/>
              <a:gd name="connsiteY77" fmla="*/ 79632 h 415271"/>
              <a:gd name="connsiteX78" fmla="*/ 215591 w 607724"/>
              <a:gd name="connsiteY78" fmla="*/ 91062 h 415271"/>
              <a:gd name="connsiteX79" fmla="*/ 221492 w 607724"/>
              <a:gd name="connsiteY79" fmla="*/ 92014 h 415271"/>
              <a:gd name="connsiteX80" fmla="*/ 222489 w 607724"/>
              <a:gd name="connsiteY80" fmla="*/ 86172 h 415271"/>
              <a:gd name="connsiteX81" fmla="*/ 222443 w 607724"/>
              <a:gd name="connsiteY81" fmla="*/ 86109 h 415271"/>
              <a:gd name="connsiteX82" fmla="*/ 401354 w 607724"/>
              <a:gd name="connsiteY82" fmla="*/ 335759 h 415271"/>
              <a:gd name="connsiteX83" fmla="*/ 393170 w 607724"/>
              <a:gd name="connsiteY83" fmla="*/ 324329 h 415271"/>
              <a:gd name="connsiteX84" fmla="*/ 387333 w 607724"/>
              <a:gd name="connsiteY84" fmla="*/ 323331 h 415271"/>
              <a:gd name="connsiteX85" fmla="*/ 387270 w 607724"/>
              <a:gd name="connsiteY85" fmla="*/ 323376 h 415271"/>
              <a:gd name="connsiteX86" fmla="*/ 386223 w 607724"/>
              <a:gd name="connsiteY86" fmla="*/ 329282 h 415271"/>
              <a:gd name="connsiteX87" fmla="*/ 394407 w 607724"/>
              <a:gd name="connsiteY87" fmla="*/ 340712 h 415271"/>
              <a:gd name="connsiteX88" fmla="*/ 400446 w 607724"/>
              <a:gd name="connsiteY88" fmla="*/ 341169 h 415271"/>
              <a:gd name="connsiteX89" fmla="*/ 401354 w 607724"/>
              <a:gd name="connsiteY89" fmla="*/ 335759 h 415271"/>
              <a:gd name="connsiteX90" fmla="*/ 172958 w 607724"/>
              <a:gd name="connsiteY90" fmla="*/ 143354 h 415271"/>
              <a:gd name="connsiteX91" fmla="*/ 160110 w 607724"/>
              <a:gd name="connsiteY91" fmla="*/ 137544 h 415271"/>
              <a:gd name="connsiteX92" fmla="*/ 154495 w 607724"/>
              <a:gd name="connsiteY92" fmla="*/ 139735 h 415271"/>
              <a:gd name="connsiteX93" fmla="*/ 156663 w 607724"/>
              <a:gd name="connsiteY93" fmla="*/ 145250 h 415271"/>
              <a:gd name="connsiteX94" fmla="*/ 156684 w 607724"/>
              <a:gd name="connsiteY94" fmla="*/ 145259 h 415271"/>
              <a:gd name="connsiteX95" fmla="*/ 169436 w 607724"/>
              <a:gd name="connsiteY95" fmla="*/ 151069 h 415271"/>
              <a:gd name="connsiteX96" fmla="*/ 175009 w 607724"/>
              <a:gd name="connsiteY96" fmla="*/ 149065 h 415271"/>
              <a:gd name="connsiteX97" fmla="*/ 175051 w 607724"/>
              <a:gd name="connsiteY97" fmla="*/ 148974 h 415271"/>
              <a:gd name="connsiteX98" fmla="*/ 172957 w 607724"/>
              <a:gd name="connsiteY98" fmla="*/ 143354 h 415271"/>
              <a:gd name="connsiteX99" fmla="*/ 452648 w 607724"/>
              <a:gd name="connsiteY99" fmla="*/ 270036 h 415271"/>
              <a:gd name="connsiteX100" fmla="*/ 439801 w 607724"/>
              <a:gd name="connsiteY100" fmla="*/ 264226 h 415271"/>
              <a:gd name="connsiteX101" fmla="*/ 434186 w 607724"/>
              <a:gd name="connsiteY101" fmla="*/ 266417 h 415271"/>
              <a:gd name="connsiteX102" fmla="*/ 436280 w 607724"/>
              <a:gd name="connsiteY102" fmla="*/ 271942 h 415271"/>
              <a:gd name="connsiteX103" fmla="*/ 449127 w 607724"/>
              <a:gd name="connsiteY103" fmla="*/ 277752 h 415271"/>
              <a:gd name="connsiteX104" fmla="*/ 454700 w 607724"/>
              <a:gd name="connsiteY104" fmla="*/ 275748 h 415271"/>
              <a:gd name="connsiteX105" fmla="*/ 454742 w 607724"/>
              <a:gd name="connsiteY105" fmla="*/ 275656 h 415271"/>
              <a:gd name="connsiteX106" fmla="*/ 452648 w 607724"/>
              <a:gd name="connsiteY106" fmla="*/ 270037 h 415271"/>
              <a:gd name="connsiteX107" fmla="*/ 158492 w 607724"/>
              <a:gd name="connsiteY107" fmla="*/ 217840 h 415271"/>
              <a:gd name="connsiteX108" fmla="*/ 144503 w 607724"/>
              <a:gd name="connsiteY108" fmla="*/ 219268 h 415271"/>
              <a:gd name="connsiteX109" fmla="*/ 140682 w 607724"/>
              <a:gd name="connsiteY109" fmla="*/ 223797 h 415271"/>
              <a:gd name="connsiteX110" fmla="*/ 140696 w 607724"/>
              <a:gd name="connsiteY110" fmla="*/ 223935 h 415271"/>
              <a:gd name="connsiteX111" fmla="*/ 145264 w 607724"/>
              <a:gd name="connsiteY111" fmla="*/ 227746 h 415271"/>
              <a:gd name="connsiteX112" fmla="*/ 159349 w 607724"/>
              <a:gd name="connsiteY112" fmla="*/ 226317 h 415271"/>
              <a:gd name="connsiteX113" fmla="*/ 163155 w 607724"/>
              <a:gd name="connsiteY113" fmla="*/ 221650 h 415271"/>
              <a:gd name="connsiteX114" fmla="*/ 158492 w 607724"/>
              <a:gd name="connsiteY114" fmla="*/ 217840 h 415271"/>
              <a:gd name="connsiteX115" fmla="*/ 463973 w 607724"/>
              <a:gd name="connsiteY115" fmla="*/ 187645 h 415271"/>
              <a:gd name="connsiteX116" fmla="*/ 449984 w 607724"/>
              <a:gd name="connsiteY116" fmla="*/ 189074 h 415271"/>
              <a:gd name="connsiteX117" fmla="*/ 446225 w 607724"/>
              <a:gd name="connsiteY117" fmla="*/ 193694 h 415271"/>
              <a:gd name="connsiteX118" fmla="*/ 450840 w 607724"/>
              <a:gd name="connsiteY118" fmla="*/ 197456 h 415271"/>
              <a:gd name="connsiteX119" fmla="*/ 464829 w 607724"/>
              <a:gd name="connsiteY119" fmla="*/ 196123 h 415271"/>
              <a:gd name="connsiteX120" fmla="*/ 468120 w 607724"/>
              <a:gd name="connsiteY120" fmla="*/ 191034 h 415271"/>
              <a:gd name="connsiteX121" fmla="*/ 463973 w 607724"/>
              <a:gd name="connsiteY121" fmla="*/ 187645 h 415271"/>
              <a:gd name="connsiteX122" fmla="*/ 183140 w 607724"/>
              <a:gd name="connsiteY122" fmla="*/ 289658 h 415271"/>
              <a:gd name="connsiteX123" fmla="*/ 171720 w 607724"/>
              <a:gd name="connsiteY123" fmla="*/ 297850 h 415271"/>
              <a:gd name="connsiteX124" fmla="*/ 170723 w 607724"/>
              <a:gd name="connsiteY124" fmla="*/ 303692 h 415271"/>
              <a:gd name="connsiteX125" fmla="*/ 170769 w 607724"/>
              <a:gd name="connsiteY125" fmla="*/ 303755 h 415271"/>
              <a:gd name="connsiteX126" fmla="*/ 176669 w 607724"/>
              <a:gd name="connsiteY126" fmla="*/ 304803 h 415271"/>
              <a:gd name="connsiteX127" fmla="*/ 188089 w 607724"/>
              <a:gd name="connsiteY127" fmla="*/ 296516 h 415271"/>
              <a:gd name="connsiteX128" fmla="*/ 189086 w 607724"/>
              <a:gd name="connsiteY128" fmla="*/ 290674 h 415271"/>
              <a:gd name="connsiteX129" fmla="*/ 189041 w 607724"/>
              <a:gd name="connsiteY129" fmla="*/ 290610 h 415271"/>
              <a:gd name="connsiteX130" fmla="*/ 183140 w 607724"/>
              <a:gd name="connsiteY130" fmla="*/ 289658 h 415271"/>
              <a:gd name="connsiteX131" fmla="*/ 432283 w 607724"/>
              <a:gd name="connsiteY131" fmla="*/ 110302 h 415271"/>
              <a:gd name="connsiteX132" fmla="*/ 420863 w 607724"/>
              <a:gd name="connsiteY132" fmla="*/ 118494 h 415271"/>
              <a:gd name="connsiteX133" fmla="*/ 419911 w 607724"/>
              <a:gd name="connsiteY133" fmla="*/ 124494 h 415271"/>
              <a:gd name="connsiteX134" fmla="*/ 425812 w 607724"/>
              <a:gd name="connsiteY134" fmla="*/ 125447 h 415271"/>
              <a:gd name="connsiteX135" fmla="*/ 437232 w 607724"/>
              <a:gd name="connsiteY135" fmla="*/ 117256 h 415271"/>
              <a:gd name="connsiteX136" fmla="*/ 438774 w 607724"/>
              <a:gd name="connsiteY136" fmla="*/ 111394 h 415271"/>
              <a:gd name="connsiteX137" fmla="*/ 432917 w 607724"/>
              <a:gd name="connsiteY137" fmla="*/ 109850 h 415271"/>
              <a:gd name="connsiteX138" fmla="*/ 432283 w 607724"/>
              <a:gd name="connsiteY138" fmla="*/ 110302 h 415271"/>
              <a:gd name="connsiteX139" fmla="*/ 507464 w 607724"/>
              <a:gd name="connsiteY139" fmla="*/ 165833 h 415271"/>
              <a:gd name="connsiteX140" fmla="*/ 508796 w 607724"/>
              <a:gd name="connsiteY140" fmla="*/ 241081 h 415271"/>
              <a:gd name="connsiteX141" fmla="*/ 483387 w 607724"/>
              <a:gd name="connsiteY141" fmla="*/ 311946 h 415271"/>
              <a:gd name="connsiteX142" fmla="*/ 517932 w 607724"/>
              <a:gd name="connsiteY142" fmla="*/ 308613 h 415271"/>
              <a:gd name="connsiteX143" fmla="*/ 561137 w 607724"/>
              <a:gd name="connsiteY143" fmla="*/ 303374 h 415271"/>
              <a:gd name="connsiteX144" fmla="*/ 575602 w 607724"/>
              <a:gd name="connsiteY144" fmla="*/ 293849 h 415271"/>
              <a:gd name="connsiteX145" fmla="*/ 584072 w 607724"/>
              <a:gd name="connsiteY145" fmla="*/ 273656 h 415271"/>
              <a:gd name="connsiteX146" fmla="*/ 590353 w 607724"/>
              <a:gd name="connsiteY146" fmla="*/ 234127 h 415271"/>
              <a:gd name="connsiteX147" fmla="*/ 588735 w 607724"/>
              <a:gd name="connsiteY147" fmla="*/ 212220 h 415271"/>
              <a:gd name="connsiteX148" fmla="*/ 578076 w 607724"/>
              <a:gd name="connsiteY148" fmla="*/ 198504 h 415271"/>
              <a:gd name="connsiteX149" fmla="*/ 538868 w 607724"/>
              <a:gd name="connsiteY149" fmla="*/ 179454 h 415271"/>
              <a:gd name="connsiteX150" fmla="*/ 507273 w 607724"/>
              <a:gd name="connsiteY150" fmla="*/ 165166 h 415271"/>
              <a:gd name="connsiteX151" fmla="*/ 101298 w 607724"/>
              <a:gd name="connsiteY151" fmla="*/ 248986 h 415271"/>
              <a:gd name="connsiteX152" fmla="*/ 125375 w 607724"/>
              <a:gd name="connsiteY152" fmla="*/ 102777 h 415271"/>
              <a:gd name="connsiteX153" fmla="*/ 77221 w 607724"/>
              <a:gd name="connsiteY153" fmla="*/ 107635 h 415271"/>
              <a:gd name="connsiteX154" fmla="*/ 47625 w 607724"/>
              <a:gd name="connsiteY154" fmla="*/ 111445 h 415271"/>
              <a:gd name="connsiteX155" fmla="*/ 33160 w 607724"/>
              <a:gd name="connsiteY155" fmla="*/ 120970 h 415271"/>
              <a:gd name="connsiteX156" fmla="*/ 24595 w 607724"/>
              <a:gd name="connsiteY156" fmla="*/ 141258 h 415271"/>
              <a:gd name="connsiteX157" fmla="*/ 18219 w 607724"/>
              <a:gd name="connsiteY157" fmla="*/ 180216 h 415271"/>
              <a:gd name="connsiteX158" fmla="*/ 19741 w 607724"/>
              <a:gd name="connsiteY158" fmla="*/ 202218 h 415271"/>
              <a:gd name="connsiteX159" fmla="*/ 30400 w 607724"/>
              <a:gd name="connsiteY159" fmla="*/ 215839 h 415271"/>
              <a:gd name="connsiteX160" fmla="*/ 69608 w 607724"/>
              <a:gd name="connsiteY160" fmla="*/ 234889 h 415271"/>
              <a:gd name="connsiteX161" fmla="*/ 101298 w 607724"/>
              <a:gd name="connsiteY161" fmla="*/ 249177 h 415271"/>
              <a:gd name="connsiteX162" fmla="*/ 492047 w 607724"/>
              <a:gd name="connsiteY162" fmla="*/ 238318 h 415271"/>
              <a:gd name="connsiteX163" fmla="*/ 335130 w 607724"/>
              <a:gd name="connsiteY163" fmla="*/ 19426 h 415271"/>
              <a:gd name="connsiteX164" fmla="*/ 116433 w 607724"/>
              <a:gd name="connsiteY164" fmla="*/ 176483 h 415271"/>
              <a:gd name="connsiteX165" fmla="*/ 273349 w 607724"/>
              <a:gd name="connsiteY165" fmla="*/ 395375 h 415271"/>
              <a:gd name="connsiteX166" fmla="*/ 415248 w 607724"/>
              <a:gd name="connsiteY166" fmla="*/ 362143 h 415271"/>
              <a:gd name="connsiteX167" fmla="*/ 492047 w 607724"/>
              <a:gd name="connsiteY167" fmla="*/ 238223 h 415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Lst>
            <a:rect l="l" t="t" r="r" b="b"/>
            <a:pathLst>
              <a:path w="607724" h="415271">
                <a:moveTo>
                  <a:pt x="155637" y="62677"/>
                </a:moveTo>
                <a:lnTo>
                  <a:pt x="155637" y="62677"/>
                </a:lnTo>
                <a:lnTo>
                  <a:pt x="154590" y="59058"/>
                </a:lnTo>
                <a:cubicBezTo>
                  <a:pt x="153350" y="53674"/>
                  <a:pt x="153988" y="48027"/>
                  <a:pt x="156399" y="43056"/>
                </a:cubicBezTo>
                <a:cubicBezTo>
                  <a:pt x="158738" y="38078"/>
                  <a:pt x="162349" y="33806"/>
                  <a:pt x="166867" y="30673"/>
                </a:cubicBezTo>
                <a:lnTo>
                  <a:pt x="181522" y="20196"/>
                </a:lnTo>
                <a:cubicBezTo>
                  <a:pt x="185962" y="16919"/>
                  <a:pt x="191176" y="14851"/>
                  <a:pt x="196654" y="14195"/>
                </a:cubicBezTo>
                <a:cubicBezTo>
                  <a:pt x="202096" y="13479"/>
                  <a:pt x="207618" y="14692"/>
                  <a:pt x="212261" y="17624"/>
                </a:cubicBezTo>
                <a:cubicBezTo>
                  <a:pt x="213356" y="18282"/>
                  <a:pt x="214406" y="19014"/>
                  <a:pt x="215401" y="19815"/>
                </a:cubicBezTo>
                <a:lnTo>
                  <a:pt x="215401" y="19815"/>
                </a:lnTo>
                <a:cubicBezTo>
                  <a:pt x="305911" y="-22845"/>
                  <a:pt x="413947" y="5189"/>
                  <a:pt x="472348" y="86490"/>
                </a:cubicBezTo>
                <a:cubicBezTo>
                  <a:pt x="485051" y="104285"/>
                  <a:pt x="494908" y="123951"/>
                  <a:pt x="501563" y="144783"/>
                </a:cubicBezTo>
                <a:cubicBezTo>
                  <a:pt x="512888" y="149926"/>
                  <a:pt x="530970" y="157927"/>
                  <a:pt x="545625" y="164690"/>
                </a:cubicBezTo>
                <a:cubicBezTo>
                  <a:pt x="563992" y="173072"/>
                  <a:pt x="581217" y="181168"/>
                  <a:pt x="586641" y="184407"/>
                </a:cubicBezTo>
                <a:cubicBezTo>
                  <a:pt x="594939" y="189607"/>
                  <a:pt x="601191" y="197513"/>
                  <a:pt x="604342" y="206790"/>
                </a:cubicBezTo>
                <a:cubicBezTo>
                  <a:pt x="607765" y="216570"/>
                  <a:pt x="608617" y="227066"/>
                  <a:pt x="606816" y="237270"/>
                </a:cubicBezTo>
                <a:lnTo>
                  <a:pt x="600345" y="276323"/>
                </a:lnTo>
                <a:cubicBezTo>
                  <a:pt x="598906" y="286749"/>
                  <a:pt x="594737" y="296607"/>
                  <a:pt x="588259" y="304898"/>
                </a:cubicBezTo>
                <a:cubicBezTo>
                  <a:pt x="582289" y="312638"/>
                  <a:pt x="573865" y="318113"/>
                  <a:pt x="564372" y="320424"/>
                </a:cubicBezTo>
                <a:cubicBezTo>
                  <a:pt x="558187" y="321757"/>
                  <a:pt x="539249" y="323853"/>
                  <a:pt x="519264" y="325948"/>
                </a:cubicBezTo>
                <a:lnTo>
                  <a:pt x="471015" y="330616"/>
                </a:lnTo>
                <a:cubicBezTo>
                  <a:pt x="403195" y="422982"/>
                  <a:pt x="273405" y="442832"/>
                  <a:pt x="181121" y="374952"/>
                </a:cubicBezTo>
                <a:cubicBezTo>
                  <a:pt x="145733" y="348922"/>
                  <a:pt x="119516" y="312319"/>
                  <a:pt x="106247" y="270418"/>
                </a:cubicBezTo>
                <a:lnTo>
                  <a:pt x="62090" y="250606"/>
                </a:lnTo>
                <a:cubicBezTo>
                  <a:pt x="43723" y="242223"/>
                  <a:pt x="26498" y="234127"/>
                  <a:pt x="21169" y="230794"/>
                </a:cubicBezTo>
                <a:cubicBezTo>
                  <a:pt x="12847" y="225640"/>
                  <a:pt x="6560" y="217766"/>
                  <a:pt x="3373" y="208505"/>
                </a:cubicBezTo>
                <a:cubicBezTo>
                  <a:pt x="-61" y="198693"/>
                  <a:pt x="-881" y="188155"/>
                  <a:pt x="994" y="177930"/>
                </a:cubicBezTo>
                <a:lnTo>
                  <a:pt x="7370" y="138973"/>
                </a:lnTo>
                <a:cubicBezTo>
                  <a:pt x="8914" y="128576"/>
                  <a:pt x="13072" y="118743"/>
                  <a:pt x="19456" y="110398"/>
                </a:cubicBezTo>
                <a:cubicBezTo>
                  <a:pt x="25470" y="102681"/>
                  <a:pt x="33926" y="97239"/>
                  <a:pt x="43437" y="94967"/>
                </a:cubicBezTo>
                <a:cubicBezTo>
                  <a:pt x="48100" y="93919"/>
                  <a:pt x="60377" y="92395"/>
                  <a:pt x="75032" y="90871"/>
                </a:cubicBezTo>
                <a:cubicBezTo>
                  <a:pt x="95683" y="88585"/>
                  <a:pt x="121949" y="86109"/>
                  <a:pt x="136699" y="84775"/>
                </a:cubicBezTo>
                <a:cubicBezTo>
                  <a:pt x="142326" y="77103"/>
                  <a:pt x="148496" y="69846"/>
                  <a:pt x="155161" y="63058"/>
                </a:cubicBezTo>
                <a:close/>
                <a:moveTo>
                  <a:pt x="300098" y="215077"/>
                </a:moveTo>
                <a:cubicBezTo>
                  <a:pt x="302979" y="217003"/>
                  <a:pt x="306734" y="217003"/>
                  <a:pt x="309615" y="215077"/>
                </a:cubicBezTo>
                <a:lnTo>
                  <a:pt x="396977" y="152308"/>
                </a:lnTo>
                <a:cubicBezTo>
                  <a:pt x="401170" y="150233"/>
                  <a:pt x="402889" y="145149"/>
                  <a:pt x="400817" y="140952"/>
                </a:cubicBezTo>
                <a:cubicBezTo>
                  <a:pt x="398744" y="136755"/>
                  <a:pt x="393665" y="135034"/>
                  <a:pt x="389471" y="137108"/>
                </a:cubicBezTo>
                <a:cubicBezTo>
                  <a:pt x="388737" y="137471"/>
                  <a:pt x="388060" y="137939"/>
                  <a:pt x="387460" y="138496"/>
                </a:cubicBezTo>
                <a:lnTo>
                  <a:pt x="304000" y="198408"/>
                </a:lnTo>
                <a:lnTo>
                  <a:pt x="243665" y="171072"/>
                </a:lnTo>
                <a:cubicBezTo>
                  <a:pt x="239294" y="169404"/>
                  <a:pt x="234401" y="171599"/>
                  <a:pt x="232734" y="175974"/>
                </a:cubicBezTo>
                <a:cubicBezTo>
                  <a:pt x="231206" y="179987"/>
                  <a:pt x="232918" y="184509"/>
                  <a:pt x="236718" y="186502"/>
                </a:cubicBezTo>
                <a:lnTo>
                  <a:pt x="300765" y="215077"/>
                </a:lnTo>
                <a:close/>
                <a:moveTo>
                  <a:pt x="368617" y="75917"/>
                </a:moveTo>
                <a:lnTo>
                  <a:pt x="374422" y="63058"/>
                </a:lnTo>
                <a:cubicBezTo>
                  <a:pt x="375083" y="60785"/>
                  <a:pt x="373778" y="58407"/>
                  <a:pt x="371507" y="57745"/>
                </a:cubicBezTo>
                <a:cubicBezTo>
                  <a:pt x="369690" y="57216"/>
                  <a:pt x="367741" y="57944"/>
                  <a:pt x="366714" y="59534"/>
                </a:cubicBezTo>
                <a:lnTo>
                  <a:pt x="360909" y="72393"/>
                </a:lnTo>
                <a:cubicBezTo>
                  <a:pt x="359625" y="74381"/>
                  <a:pt x="360194" y="77034"/>
                  <a:pt x="362181" y="78319"/>
                </a:cubicBezTo>
                <a:cubicBezTo>
                  <a:pt x="364167" y="79604"/>
                  <a:pt x="366818" y="79035"/>
                  <a:pt x="368102" y="77047"/>
                </a:cubicBezTo>
                <a:cubicBezTo>
                  <a:pt x="368328" y="76697"/>
                  <a:pt x="368501" y="76317"/>
                  <a:pt x="368617" y="75917"/>
                </a:cubicBezTo>
                <a:close/>
                <a:moveTo>
                  <a:pt x="242047" y="355762"/>
                </a:moveTo>
                <a:lnTo>
                  <a:pt x="247853" y="342998"/>
                </a:lnTo>
                <a:cubicBezTo>
                  <a:pt x="248513" y="340725"/>
                  <a:pt x="247208" y="338346"/>
                  <a:pt x="244937" y="337685"/>
                </a:cubicBezTo>
                <a:cubicBezTo>
                  <a:pt x="243120" y="337156"/>
                  <a:pt x="241171" y="337883"/>
                  <a:pt x="240144" y="339474"/>
                </a:cubicBezTo>
                <a:lnTo>
                  <a:pt x="234339" y="352333"/>
                </a:lnTo>
                <a:cubicBezTo>
                  <a:pt x="233393" y="354464"/>
                  <a:pt x="234324" y="356961"/>
                  <a:pt x="236433" y="357952"/>
                </a:cubicBezTo>
                <a:cubicBezTo>
                  <a:pt x="238588" y="358887"/>
                  <a:pt x="241093" y="357909"/>
                  <a:pt x="242047" y="355762"/>
                </a:cubicBezTo>
                <a:close/>
                <a:moveTo>
                  <a:pt x="294198" y="61439"/>
                </a:moveTo>
                <a:lnTo>
                  <a:pt x="292771" y="47342"/>
                </a:lnTo>
                <a:cubicBezTo>
                  <a:pt x="292521" y="45008"/>
                  <a:pt x="290442" y="43310"/>
                  <a:pt x="288108" y="43532"/>
                </a:cubicBezTo>
                <a:cubicBezTo>
                  <a:pt x="285802" y="43829"/>
                  <a:pt x="284130" y="45879"/>
                  <a:pt x="284301" y="48199"/>
                </a:cubicBezTo>
                <a:lnTo>
                  <a:pt x="285728" y="62201"/>
                </a:lnTo>
                <a:cubicBezTo>
                  <a:pt x="285923" y="64507"/>
                  <a:pt x="287948" y="66219"/>
                  <a:pt x="290252" y="66025"/>
                </a:cubicBezTo>
                <a:cubicBezTo>
                  <a:pt x="290299" y="66021"/>
                  <a:pt x="290345" y="66016"/>
                  <a:pt x="290391" y="66011"/>
                </a:cubicBezTo>
                <a:cubicBezTo>
                  <a:pt x="292683" y="65761"/>
                  <a:pt x="294365" y="63740"/>
                  <a:pt x="294198" y="61439"/>
                </a:cubicBezTo>
                <a:close/>
                <a:moveTo>
                  <a:pt x="324365" y="367096"/>
                </a:moveTo>
                <a:lnTo>
                  <a:pt x="322938" y="353095"/>
                </a:lnTo>
                <a:cubicBezTo>
                  <a:pt x="322702" y="350780"/>
                  <a:pt x="320635" y="349096"/>
                  <a:pt x="318323" y="349332"/>
                </a:cubicBezTo>
                <a:cubicBezTo>
                  <a:pt x="316010" y="349569"/>
                  <a:pt x="314327" y="351637"/>
                  <a:pt x="314564" y="353952"/>
                </a:cubicBezTo>
                <a:lnTo>
                  <a:pt x="315896" y="367954"/>
                </a:lnTo>
                <a:cubicBezTo>
                  <a:pt x="316391" y="370268"/>
                  <a:pt x="318668" y="371743"/>
                  <a:pt x="320980" y="371247"/>
                </a:cubicBezTo>
                <a:cubicBezTo>
                  <a:pt x="322940" y="370827"/>
                  <a:pt x="324347" y="369102"/>
                  <a:pt x="324366" y="367096"/>
                </a:cubicBezTo>
                <a:close/>
                <a:moveTo>
                  <a:pt x="222443" y="86109"/>
                </a:moveTo>
                <a:lnTo>
                  <a:pt x="214259" y="74679"/>
                </a:lnTo>
                <a:cubicBezTo>
                  <a:pt x="212905" y="72781"/>
                  <a:pt x="210283" y="72315"/>
                  <a:pt x="208359" y="73631"/>
                </a:cubicBezTo>
                <a:cubicBezTo>
                  <a:pt x="206451" y="75022"/>
                  <a:pt x="205988" y="77676"/>
                  <a:pt x="207312" y="79632"/>
                </a:cubicBezTo>
                <a:lnTo>
                  <a:pt x="215591" y="91062"/>
                </a:lnTo>
                <a:cubicBezTo>
                  <a:pt x="216975" y="92927"/>
                  <a:pt x="219592" y="93350"/>
                  <a:pt x="221492" y="92014"/>
                </a:cubicBezTo>
                <a:cubicBezTo>
                  <a:pt x="223379" y="90677"/>
                  <a:pt x="223825" y="88061"/>
                  <a:pt x="222489" y="86172"/>
                </a:cubicBezTo>
                <a:cubicBezTo>
                  <a:pt x="222474" y="86151"/>
                  <a:pt x="222459" y="86130"/>
                  <a:pt x="222443" y="86109"/>
                </a:cubicBezTo>
                <a:close/>
                <a:moveTo>
                  <a:pt x="401354" y="335759"/>
                </a:moveTo>
                <a:lnTo>
                  <a:pt x="393170" y="324329"/>
                </a:lnTo>
                <a:cubicBezTo>
                  <a:pt x="391833" y="322440"/>
                  <a:pt x="389220" y="321993"/>
                  <a:pt x="387333" y="323331"/>
                </a:cubicBezTo>
                <a:cubicBezTo>
                  <a:pt x="387312" y="323346"/>
                  <a:pt x="387291" y="323361"/>
                  <a:pt x="387270" y="323376"/>
                </a:cubicBezTo>
                <a:cubicBezTo>
                  <a:pt x="385374" y="324732"/>
                  <a:pt x="384909" y="327356"/>
                  <a:pt x="386223" y="329282"/>
                </a:cubicBezTo>
                <a:lnTo>
                  <a:pt x="394407" y="340712"/>
                </a:lnTo>
                <a:cubicBezTo>
                  <a:pt x="395949" y="342507"/>
                  <a:pt x="398653" y="342712"/>
                  <a:pt x="400446" y="341169"/>
                </a:cubicBezTo>
                <a:cubicBezTo>
                  <a:pt x="402013" y="339821"/>
                  <a:pt x="402395" y="337545"/>
                  <a:pt x="401354" y="335759"/>
                </a:cubicBezTo>
                <a:close/>
                <a:moveTo>
                  <a:pt x="172958" y="143354"/>
                </a:moveTo>
                <a:lnTo>
                  <a:pt x="160110" y="137544"/>
                </a:lnTo>
                <a:cubicBezTo>
                  <a:pt x="157955" y="136609"/>
                  <a:pt x="155450" y="137587"/>
                  <a:pt x="154495" y="139735"/>
                </a:cubicBezTo>
                <a:cubicBezTo>
                  <a:pt x="153572" y="141857"/>
                  <a:pt x="154543" y="144326"/>
                  <a:pt x="156663" y="145250"/>
                </a:cubicBezTo>
                <a:cubicBezTo>
                  <a:pt x="156670" y="145253"/>
                  <a:pt x="156677" y="145256"/>
                  <a:pt x="156684" y="145259"/>
                </a:cubicBezTo>
                <a:lnTo>
                  <a:pt x="169436" y="151069"/>
                </a:lnTo>
                <a:cubicBezTo>
                  <a:pt x="171528" y="152056"/>
                  <a:pt x="174023" y="151159"/>
                  <a:pt x="175009" y="149065"/>
                </a:cubicBezTo>
                <a:cubicBezTo>
                  <a:pt x="175023" y="149035"/>
                  <a:pt x="175037" y="149004"/>
                  <a:pt x="175051" y="148974"/>
                </a:cubicBezTo>
                <a:cubicBezTo>
                  <a:pt x="175997" y="146842"/>
                  <a:pt x="175066" y="144345"/>
                  <a:pt x="172957" y="143354"/>
                </a:cubicBezTo>
                <a:close/>
                <a:moveTo>
                  <a:pt x="452648" y="270036"/>
                </a:moveTo>
                <a:lnTo>
                  <a:pt x="439801" y="264226"/>
                </a:lnTo>
                <a:cubicBezTo>
                  <a:pt x="437646" y="263292"/>
                  <a:pt x="435141" y="264269"/>
                  <a:pt x="434186" y="266417"/>
                </a:cubicBezTo>
                <a:cubicBezTo>
                  <a:pt x="433248" y="268522"/>
                  <a:pt x="434183" y="270989"/>
                  <a:pt x="436280" y="271942"/>
                </a:cubicBezTo>
                <a:lnTo>
                  <a:pt x="449127" y="277752"/>
                </a:lnTo>
                <a:cubicBezTo>
                  <a:pt x="451219" y="278739"/>
                  <a:pt x="453714" y="277842"/>
                  <a:pt x="454700" y="275748"/>
                </a:cubicBezTo>
                <a:cubicBezTo>
                  <a:pt x="454714" y="275717"/>
                  <a:pt x="454728" y="275687"/>
                  <a:pt x="454742" y="275656"/>
                </a:cubicBezTo>
                <a:cubicBezTo>
                  <a:pt x="455688" y="273525"/>
                  <a:pt x="454757" y="271028"/>
                  <a:pt x="452648" y="270037"/>
                </a:cubicBezTo>
                <a:close/>
                <a:moveTo>
                  <a:pt x="158492" y="217840"/>
                </a:moveTo>
                <a:lnTo>
                  <a:pt x="144503" y="219268"/>
                </a:lnTo>
                <a:cubicBezTo>
                  <a:pt x="142198" y="219463"/>
                  <a:pt x="140488" y="221490"/>
                  <a:pt x="140682" y="223797"/>
                </a:cubicBezTo>
                <a:cubicBezTo>
                  <a:pt x="140686" y="223843"/>
                  <a:pt x="140691" y="223889"/>
                  <a:pt x="140696" y="223935"/>
                </a:cubicBezTo>
                <a:cubicBezTo>
                  <a:pt x="140946" y="226229"/>
                  <a:pt x="142965" y="227913"/>
                  <a:pt x="145264" y="227746"/>
                </a:cubicBezTo>
                <a:lnTo>
                  <a:pt x="159349" y="226317"/>
                </a:lnTo>
                <a:cubicBezTo>
                  <a:pt x="161680" y="226066"/>
                  <a:pt x="163377" y="223986"/>
                  <a:pt x="163155" y="221650"/>
                </a:cubicBezTo>
                <a:cubicBezTo>
                  <a:pt x="162858" y="219342"/>
                  <a:pt x="160811" y="217669"/>
                  <a:pt x="158492" y="217840"/>
                </a:cubicBezTo>
                <a:close/>
                <a:moveTo>
                  <a:pt x="463973" y="187645"/>
                </a:moveTo>
                <a:lnTo>
                  <a:pt x="449984" y="189074"/>
                </a:lnTo>
                <a:cubicBezTo>
                  <a:pt x="447671" y="189311"/>
                  <a:pt x="445988" y="191379"/>
                  <a:pt x="446225" y="193694"/>
                </a:cubicBezTo>
                <a:cubicBezTo>
                  <a:pt x="446461" y="196008"/>
                  <a:pt x="448528" y="197693"/>
                  <a:pt x="450840" y="197456"/>
                </a:cubicBezTo>
                <a:lnTo>
                  <a:pt x="464829" y="196123"/>
                </a:lnTo>
                <a:cubicBezTo>
                  <a:pt x="467142" y="195627"/>
                  <a:pt x="468615" y="193348"/>
                  <a:pt x="468120" y="191034"/>
                </a:cubicBezTo>
                <a:cubicBezTo>
                  <a:pt x="467700" y="189072"/>
                  <a:pt x="465977" y="187664"/>
                  <a:pt x="463973" y="187645"/>
                </a:cubicBezTo>
                <a:close/>
                <a:moveTo>
                  <a:pt x="183140" y="289658"/>
                </a:moveTo>
                <a:lnTo>
                  <a:pt x="171720" y="297850"/>
                </a:lnTo>
                <a:cubicBezTo>
                  <a:pt x="169833" y="299187"/>
                  <a:pt x="169387" y="301803"/>
                  <a:pt x="170723" y="303692"/>
                </a:cubicBezTo>
                <a:cubicBezTo>
                  <a:pt x="170738" y="303713"/>
                  <a:pt x="170753" y="303734"/>
                  <a:pt x="170769" y="303755"/>
                </a:cubicBezTo>
                <a:cubicBezTo>
                  <a:pt x="172123" y="305653"/>
                  <a:pt x="174745" y="306118"/>
                  <a:pt x="176669" y="304803"/>
                </a:cubicBezTo>
                <a:lnTo>
                  <a:pt x="188089" y="296516"/>
                </a:lnTo>
                <a:cubicBezTo>
                  <a:pt x="189976" y="295178"/>
                  <a:pt x="190423" y="292563"/>
                  <a:pt x="189086" y="290674"/>
                </a:cubicBezTo>
                <a:cubicBezTo>
                  <a:pt x="189071" y="290652"/>
                  <a:pt x="189056" y="290631"/>
                  <a:pt x="189041" y="290610"/>
                </a:cubicBezTo>
                <a:cubicBezTo>
                  <a:pt x="187657" y="288745"/>
                  <a:pt x="185040" y="288322"/>
                  <a:pt x="183140" y="289658"/>
                </a:cubicBezTo>
                <a:close/>
                <a:moveTo>
                  <a:pt x="432283" y="110302"/>
                </a:moveTo>
                <a:lnTo>
                  <a:pt x="420863" y="118494"/>
                </a:lnTo>
                <a:cubicBezTo>
                  <a:pt x="418987" y="119913"/>
                  <a:pt x="418566" y="122563"/>
                  <a:pt x="419911" y="124494"/>
                </a:cubicBezTo>
                <a:cubicBezTo>
                  <a:pt x="421295" y="126360"/>
                  <a:pt x="423912" y="126783"/>
                  <a:pt x="425812" y="125447"/>
                </a:cubicBezTo>
                <a:lnTo>
                  <a:pt x="437232" y="117256"/>
                </a:lnTo>
                <a:cubicBezTo>
                  <a:pt x="439275" y="116063"/>
                  <a:pt x="439965" y="113439"/>
                  <a:pt x="438774" y="111394"/>
                </a:cubicBezTo>
                <a:cubicBezTo>
                  <a:pt x="437583" y="109349"/>
                  <a:pt x="434960" y="108658"/>
                  <a:pt x="432917" y="109850"/>
                </a:cubicBezTo>
                <a:cubicBezTo>
                  <a:pt x="432693" y="109981"/>
                  <a:pt x="432480" y="110133"/>
                  <a:pt x="432283" y="110302"/>
                </a:cubicBezTo>
                <a:close/>
                <a:moveTo>
                  <a:pt x="507464" y="165833"/>
                </a:moveTo>
                <a:cubicBezTo>
                  <a:pt x="512468" y="190627"/>
                  <a:pt x="512920" y="216125"/>
                  <a:pt x="508796" y="241081"/>
                </a:cubicBezTo>
                <a:cubicBezTo>
                  <a:pt x="504773" y="266071"/>
                  <a:pt x="496158" y="290098"/>
                  <a:pt x="483387" y="311946"/>
                </a:cubicBezTo>
                <a:lnTo>
                  <a:pt x="517932" y="308613"/>
                </a:lnTo>
                <a:cubicBezTo>
                  <a:pt x="537631" y="306517"/>
                  <a:pt x="555998" y="304517"/>
                  <a:pt x="561137" y="303374"/>
                </a:cubicBezTo>
                <a:cubicBezTo>
                  <a:pt x="566896" y="301927"/>
                  <a:pt x="571994" y="298569"/>
                  <a:pt x="575602" y="293849"/>
                </a:cubicBezTo>
                <a:cubicBezTo>
                  <a:pt x="580098" y="287951"/>
                  <a:pt x="583014" y="281000"/>
                  <a:pt x="584072" y="273656"/>
                </a:cubicBezTo>
                <a:lnTo>
                  <a:pt x="590353" y="234127"/>
                </a:lnTo>
                <a:cubicBezTo>
                  <a:pt x="591660" y="226805"/>
                  <a:pt x="591104" y="219270"/>
                  <a:pt x="588735" y="212220"/>
                </a:cubicBezTo>
                <a:cubicBezTo>
                  <a:pt x="586845" y="206567"/>
                  <a:pt x="583085" y="201729"/>
                  <a:pt x="578076" y="198504"/>
                </a:cubicBezTo>
                <a:cubicBezTo>
                  <a:pt x="573508" y="195742"/>
                  <a:pt x="556855" y="187931"/>
                  <a:pt x="538868" y="179454"/>
                </a:cubicBezTo>
                <a:cubicBezTo>
                  <a:pt x="527353" y="174120"/>
                  <a:pt x="516314" y="169167"/>
                  <a:pt x="507273" y="165166"/>
                </a:cubicBezTo>
                <a:close/>
                <a:moveTo>
                  <a:pt x="101298" y="248986"/>
                </a:moveTo>
                <a:cubicBezTo>
                  <a:pt x="91094" y="198945"/>
                  <a:pt x="99665" y="146894"/>
                  <a:pt x="125375" y="102777"/>
                </a:cubicBezTo>
                <a:cubicBezTo>
                  <a:pt x="111100" y="104206"/>
                  <a:pt x="92923" y="105921"/>
                  <a:pt x="77221" y="107635"/>
                </a:cubicBezTo>
                <a:cubicBezTo>
                  <a:pt x="63232" y="109159"/>
                  <a:pt x="51622" y="110588"/>
                  <a:pt x="47625" y="111445"/>
                </a:cubicBezTo>
                <a:cubicBezTo>
                  <a:pt x="41860" y="112878"/>
                  <a:pt x="36757" y="116239"/>
                  <a:pt x="33160" y="120970"/>
                </a:cubicBezTo>
                <a:cubicBezTo>
                  <a:pt x="28633" y="126897"/>
                  <a:pt x="25685" y="133878"/>
                  <a:pt x="24595" y="141258"/>
                </a:cubicBezTo>
                <a:lnTo>
                  <a:pt x="18219" y="180216"/>
                </a:lnTo>
                <a:cubicBezTo>
                  <a:pt x="16881" y="187562"/>
                  <a:pt x="17404" y="195127"/>
                  <a:pt x="19741" y="202218"/>
                </a:cubicBezTo>
                <a:cubicBezTo>
                  <a:pt x="21644" y="207840"/>
                  <a:pt x="25403" y="212644"/>
                  <a:pt x="30400" y="215839"/>
                </a:cubicBezTo>
                <a:cubicBezTo>
                  <a:pt x="34968" y="218602"/>
                  <a:pt x="51622" y="226412"/>
                  <a:pt x="69608" y="234889"/>
                </a:cubicBezTo>
                <a:lnTo>
                  <a:pt x="101298" y="249177"/>
                </a:lnTo>
                <a:close/>
                <a:moveTo>
                  <a:pt x="492047" y="238318"/>
                </a:moveTo>
                <a:cubicBezTo>
                  <a:pt x="509107" y="134503"/>
                  <a:pt x="438853" y="36502"/>
                  <a:pt x="335130" y="19426"/>
                </a:cubicBezTo>
                <a:cubicBezTo>
                  <a:pt x="231407" y="2351"/>
                  <a:pt x="133493" y="72667"/>
                  <a:pt x="116433" y="176483"/>
                </a:cubicBezTo>
                <a:cubicBezTo>
                  <a:pt x="99372" y="280298"/>
                  <a:pt x="169626" y="378299"/>
                  <a:pt x="273349" y="395375"/>
                </a:cubicBezTo>
                <a:cubicBezTo>
                  <a:pt x="323181" y="403578"/>
                  <a:pt x="374227" y="391624"/>
                  <a:pt x="415248" y="362143"/>
                </a:cubicBezTo>
                <a:cubicBezTo>
                  <a:pt x="456302" y="332710"/>
                  <a:pt x="483942" y="288112"/>
                  <a:pt x="492047" y="238223"/>
                </a:cubicBezTo>
                <a:close/>
              </a:path>
            </a:pathLst>
          </a:custGeom>
          <a:solidFill>
            <a:schemeClr val="accent2"/>
          </a:solidFill>
          <a:ln w="9512" cap="flat">
            <a:noFill/>
            <a:prstDash val="solid"/>
            <a:miter/>
          </a:ln>
        </p:spPr>
        <p:txBody>
          <a:bodyPr rtlCol="0" anchor="ctr"/>
          <a:lstStyle/>
          <a:p>
            <a:endParaRPr lang="en-US"/>
          </a:p>
        </p:txBody>
      </p:sp>
      <p:sp>
        <p:nvSpPr>
          <p:cNvPr id="70" name="Forma libre 69">
            <a:extLst>
              <a:ext uri="{FF2B5EF4-FFF2-40B4-BE49-F238E27FC236}">
                <a16:creationId xmlns:a16="http://schemas.microsoft.com/office/drawing/2014/main" id="{1475D0DF-E687-7F48-B5FA-489C06E0AB27}"/>
              </a:ext>
            </a:extLst>
          </p:cNvPr>
          <p:cNvSpPr/>
          <p:nvPr/>
        </p:nvSpPr>
        <p:spPr>
          <a:xfrm>
            <a:off x="6570484" y="1270425"/>
            <a:ext cx="313337" cy="313190"/>
          </a:xfrm>
          <a:custGeom>
            <a:avLst/>
            <a:gdLst>
              <a:gd name="connsiteX0" fmla="*/ 91738 w 183452"/>
              <a:gd name="connsiteY0" fmla="*/ 0 h 183366"/>
              <a:gd name="connsiteX1" fmla="*/ 156546 w 183452"/>
              <a:gd name="connsiteY1" fmla="*/ 26861 h 183366"/>
              <a:gd name="connsiteX2" fmla="*/ 156546 w 183452"/>
              <a:gd name="connsiteY2" fmla="*/ 26861 h 183366"/>
              <a:gd name="connsiteX3" fmla="*/ 156866 w 183452"/>
              <a:gd name="connsiteY3" fmla="*/ 156176 h 183366"/>
              <a:gd name="connsiteX4" fmla="*/ 156546 w 183452"/>
              <a:gd name="connsiteY4" fmla="*/ 156496 h 183366"/>
              <a:gd name="connsiteX5" fmla="*/ 156546 w 183452"/>
              <a:gd name="connsiteY5" fmla="*/ 156496 h 183366"/>
              <a:gd name="connsiteX6" fmla="*/ 26941 w 183452"/>
              <a:gd name="connsiteY6" fmla="*/ 156506 h 183366"/>
              <a:gd name="connsiteX7" fmla="*/ 26931 w 183452"/>
              <a:gd name="connsiteY7" fmla="*/ 156496 h 183366"/>
              <a:gd name="connsiteX8" fmla="*/ 26930 w 183452"/>
              <a:gd name="connsiteY8" fmla="*/ 156496 h 183366"/>
              <a:gd name="connsiteX9" fmla="*/ 26611 w 183452"/>
              <a:gd name="connsiteY9" fmla="*/ 27181 h 183366"/>
              <a:gd name="connsiteX10" fmla="*/ 26930 w 183452"/>
              <a:gd name="connsiteY10" fmla="*/ 26861 h 183366"/>
              <a:gd name="connsiteX11" fmla="*/ 26930 w 183452"/>
              <a:gd name="connsiteY11" fmla="*/ 26861 h 183366"/>
              <a:gd name="connsiteX12" fmla="*/ 91738 w 183452"/>
              <a:gd name="connsiteY12" fmla="*/ 0 h 183366"/>
              <a:gd name="connsiteX13" fmla="*/ 144555 w 183452"/>
              <a:gd name="connsiteY13" fmla="*/ 38862 h 183366"/>
              <a:gd name="connsiteX14" fmla="*/ 38772 w 183452"/>
              <a:gd name="connsiteY14" fmla="*/ 38821 h 183366"/>
              <a:gd name="connsiteX15" fmla="*/ 38731 w 183452"/>
              <a:gd name="connsiteY15" fmla="*/ 144698 h 183366"/>
              <a:gd name="connsiteX16" fmla="*/ 144514 w 183452"/>
              <a:gd name="connsiteY16" fmla="*/ 144739 h 183366"/>
              <a:gd name="connsiteX17" fmla="*/ 166443 w 183452"/>
              <a:gd name="connsiteY17" fmla="*/ 91821 h 183366"/>
              <a:gd name="connsiteX18" fmla="*/ 144555 w 183452"/>
              <a:gd name="connsiteY18" fmla="*/ 38862 h 183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3452" h="183366">
                <a:moveTo>
                  <a:pt x="91738" y="0"/>
                </a:moveTo>
                <a:cubicBezTo>
                  <a:pt x="116049" y="-24"/>
                  <a:pt x="139369" y="9641"/>
                  <a:pt x="156546" y="26861"/>
                </a:cubicBezTo>
                <a:lnTo>
                  <a:pt x="156546" y="26861"/>
                </a:lnTo>
                <a:cubicBezTo>
                  <a:pt x="192312" y="62482"/>
                  <a:pt x="192455" y="120378"/>
                  <a:pt x="156866" y="156176"/>
                </a:cubicBezTo>
                <a:cubicBezTo>
                  <a:pt x="156759" y="156283"/>
                  <a:pt x="156653" y="156389"/>
                  <a:pt x="156546" y="156496"/>
                </a:cubicBezTo>
                <a:lnTo>
                  <a:pt x="156546" y="156496"/>
                </a:lnTo>
                <a:cubicBezTo>
                  <a:pt x="120759" y="192320"/>
                  <a:pt x="62734" y="192325"/>
                  <a:pt x="26941" y="156506"/>
                </a:cubicBezTo>
                <a:cubicBezTo>
                  <a:pt x="26938" y="156503"/>
                  <a:pt x="26934" y="156499"/>
                  <a:pt x="26931" y="156496"/>
                </a:cubicBezTo>
                <a:lnTo>
                  <a:pt x="26930" y="156496"/>
                </a:lnTo>
                <a:cubicBezTo>
                  <a:pt x="-8836" y="120875"/>
                  <a:pt x="-8979" y="62978"/>
                  <a:pt x="26611" y="27181"/>
                </a:cubicBezTo>
                <a:cubicBezTo>
                  <a:pt x="26717" y="27074"/>
                  <a:pt x="26823" y="26967"/>
                  <a:pt x="26930" y="26861"/>
                </a:cubicBezTo>
                <a:lnTo>
                  <a:pt x="26930" y="26861"/>
                </a:lnTo>
                <a:cubicBezTo>
                  <a:pt x="44107" y="9642"/>
                  <a:pt x="67427" y="-24"/>
                  <a:pt x="91738" y="0"/>
                </a:cubicBezTo>
                <a:close/>
                <a:moveTo>
                  <a:pt x="144555" y="38862"/>
                </a:moveTo>
                <a:cubicBezTo>
                  <a:pt x="115355" y="9614"/>
                  <a:pt x="67994" y="9595"/>
                  <a:pt x="38772" y="38821"/>
                </a:cubicBezTo>
                <a:cubicBezTo>
                  <a:pt x="9549" y="68047"/>
                  <a:pt x="9531" y="115450"/>
                  <a:pt x="38731" y="144698"/>
                </a:cubicBezTo>
                <a:cubicBezTo>
                  <a:pt x="67931" y="173947"/>
                  <a:pt x="115292" y="173965"/>
                  <a:pt x="144514" y="144739"/>
                </a:cubicBezTo>
                <a:cubicBezTo>
                  <a:pt x="158544" y="130707"/>
                  <a:pt x="166432" y="111673"/>
                  <a:pt x="166443" y="91821"/>
                </a:cubicBezTo>
                <a:cubicBezTo>
                  <a:pt x="166507" y="71951"/>
                  <a:pt x="158625" y="52881"/>
                  <a:pt x="144555" y="38862"/>
                </a:cubicBezTo>
                <a:close/>
              </a:path>
            </a:pathLst>
          </a:custGeom>
          <a:solidFill>
            <a:schemeClr val="accent2"/>
          </a:solidFill>
          <a:ln w="9512" cap="flat">
            <a:noFill/>
            <a:prstDash val="solid"/>
            <a:miter/>
          </a:ln>
        </p:spPr>
        <p:txBody>
          <a:bodyPr rtlCol="0" anchor="ctr"/>
          <a:lstStyle/>
          <a:p>
            <a:endParaRPr lang="en-US"/>
          </a:p>
        </p:txBody>
      </p:sp>
      <p:sp>
        <p:nvSpPr>
          <p:cNvPr id="71" name="Forma libre 70">
            <a:extLst>
              <a:ext uri="{FF2B5EF4-FFF2-40B4-BE49-F238E27FC236}">
                <a16:creationId xmlns:a16="http://schemas.microsoft.com/office/drawing/2014/main" id="{198448CA-FEC4-D84A-B8DA-04B0B979EEF0}"/>
              </a:ext>
            </a:extLst>
          </p:cNvPr>
          <p:cNvSpPr/>
          <p:nvPr/>
        </p:nvSpPr>
        <p:spPr>
          <a:xfrm>
            <a:off x="6351837" y="3188669"/>
            <a:ext cx="312903" cy="313176"/>
          </a:xfrm>
          <a:custGeom>
            <a:avLst/>
            <a:gdLst>
              <a:gd name="connsiteX0" fmla="*/ 91659 w 183198"/>
              <a:gd name="connsiteY0" fmla="*/ 0 h 183358"/>
              <a:gd name="connsiteX1" fmla="*/ 156371 w 183198"/>
              <a:gd name="connsiteY1" fmla="*/ 26861 h 183358"/>
              <a:gd name="connsiteX2" fmla="*/ 156371 w 183198"/>
              <a:gd name="connsiteY2" fmla="*/ 26861 h 183358"/>
              <a:gd name="connsiteX3" fmla="*/ 156421 w 183198"/>
              <a:gd name="connsiteY3" fmla="*/ 156446 h 183358"/>
              <a:gd name="connsiteX4" fmla="*/ 156371 w 183198"/>
              <a:gd name="connsiteY4" fmla="*/ 156496 h 183358"/>
              <a:gd name="connsiteX5" fmla="*/ 156371 w 183198"/>
              <a:gd name="connsiteY5" fmla="*/ 156496 h 183358"/>
              <a:gd name="connsiteX6" fmla="*/ 26901 w 183198"/>
              <a:gd name="connsiteY6" fmla="*/ 156546 h 183358"/>
              <a:gd name="connsiteX7" fmla="*/ 26851 w 183198"/>
              <a:gd name="connsiteY7" fmla="*/ 156496 h 183358"/>
              <a:gd name="connsiteX8" fmla="*/ 26851 w 183198"/>
              <a:gd name="connsiteY8" fmla="*/ 156496 h 183358"/>
              <a:gd name="connsiteX9" fmla="*/ 26801 w 183198"/>
              <a:gd name="connsiteY9" fmla="*/ 26911 h 183358"/>
              <a:gd name="connsiteX10" fmla="*/ 26851 w 183198"/>
              <a:gd name="connsiteY10" fmla="*/ 26860 h 183358"/>
              <a:gd name="connsiteX11" fmla="*/ 26851 w 183198"/>
              <a:gd name="connsiteY11" fmla="*/ 26861 h 183358"/>
              <a:gd name="connsiteX12" fmla="*/ 91659 w 183198"/>
              <a:gd name="connsiteY12" fmla="*/ 0 h 183358"/>
              <a:gd name="connsiteX13" fmla="*/ 144476 w 183198"/>
              <a:gd name="connsiteY13" fmla="*/ 38862 h 183358"/>
              <a:gd name="connsiteX14" fmla="*/ 38692 w 183198"/>
              <a:gd name="connsiteY14" fmla="*/ 38821 h 183358"/>
              <a:gd name="connsiteX15" fmla="*/ 38652 w 183198"/>
              <a:gd name="connsiteY15" fmla="*/ 144699 h 183358"/>
              <a:gd name="connsiteX16" fmla="*/ 144435 w 183198"/>
              <a:gd name="connsiteY16" fmla="*/ 144739 h 183358"/>
              <a:gd name="connsiteX17" fmla="*/ 166364 w 183198"/>
              <a:gd name="connsiteY17" fmla="*/ 91821 h 183358"/>
              <a:gd name="connsiteX18" fmla="*/ 144381 w 183198"/>
              <a:gd name="connsiteY18" fmla="*/ 38576 h 1833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3198" h="183358">
                <a:moveTo>
                  <a:pt x="91659" y="0"/>
                </a:moveTo>
                <a:cubicBezTo>
                  <a:pt x="115938" y="-9"/>
                  <a:pt x="139223" y="9656"/>
                  <a:pt x="156371" y="26861"/>
                </a:cubicBezTo>
                <a:lnTo>
                  <a:pt x="156371" y="26861"/>
                </a:lnTo>
                <a:cubicBezTo>
                  <a:pt x="192137" y="62631"/>
                  <a:pt x="192160" y="120648"/>
                  <a:pt x="156421" y="156446"/>
                </a:cubicBezTo>
                <a:cubicBezTo>
                  <a:pt x="156405" y="156462"/>
                  <a:pt x="156388" y="156479"/>
                  <a:pt x="156371" y="156496"/>
                </a:cubicBezTo>
                <a:lnTo>
                  <a:pt x="156371" y="156496"/>
                </a:lnTo>
                <a:cubicBezTo>
                  <a:pt x="120633" y="192294"/>
                  <a:pt x="62667" y="192316"/>
                  <a:pt x="26901" y="156546"/>
                </a:cubicBezTo>
                <a:cubicBezTo>
                  <a:pt x="26884" y="156529"/>
                  <a:pt x="26868" y="156512"/>
                  <a:pt x="26851" y="156496"/>
                </a:cubicBezTo>
                <a:lnTo>
                  <a:pt x="26851" y="156496"/>
                </a:lnTo>
                <a:cubicBezTo>
                  <a:pt x="-8915" y="120726"/>
                  <a:pt x="-8937" y="62708"/>
                  <a:pt x="26801" y="26911"/>
                </a:cubicBezTo>
                <a:cubicBezTo>
                  <a:pt x="26818" y="26894"/>
                  <a:pt x="26834" y="26877"/>
                  <a:pt x="26851" y="26860"/>
                </a:cubicBezTo>
                <a:lnTo>
                  <a:pt x="26851" y="26861"/>
                </a:lnTo>
                <a:cubicBezTo>
                  <a:pt x="44028" y="9642"/>
                  <a:pt x="67348" y="-24"/>
                  <a:pt x="91659" y="0"/>
                </a:cubicBezTo>
                <a:close/>
                <a:moveTo>
                  <a:pt x="144476" y="38862"/>
                </a:moveTo>
                <a:cubicBezTo>
                  <a:pt x="115276" y="9614"/>
                  <a:pt x="67915" y="9595"/>
                  <a:pt x="38692" y="38821"/>
                </a:cubicBezTo>
                <a:cubicBezTo>
                  <a:pt x="9470" y="68047"/>
                  <a:pt x="9452" y="115450"/>
                  <a:pt x="38652" y="144699"/>
                </a:cubicBezTo>
                <a:cubicBezTo>
                  <a:pt x="67852" y="173947"/>
                  <a:pt x="115212" y="173965"/>
                  <a:pt x="144435" y="144739"/>
                </a:cubicBezTo>
                <a:cubicBezTo>
                  <a:pt x="158465" y="130707"/>
                  <a:pt x="166353" y="111673"/>
                  <a:pt x="166364" y="91821"/>
                </a:cubicBezTo>
                <a:cubicBezTo>
                  <a:pt x="166415" y="71850"/>
                  <a:pt x="158502" y="52685"/>
                  <a:pt x="144381" y="38576"/>
                </a:cubicBezTo>
                <a:close/>
              </a:path>
            </a:pathLst>
          </a:custGeom>
          <a:solidFill>
            <a:schemeClr val="accent2"/>
          </a:solidFill>
          <a:ln w="9512" cap="flat">
            <a:noFill/>
            <a:prstDash val="solid"/>
            <a:miter/>
          </a:ln>
        </p:spPr>
        <p:txBody>
          <a:bodyPr rtlCol="0" anchor="ctr"/>
          <a:lstStyle/>
          <a:p>
            <a:endParaRPr lang="en-US"/>
          </a:p>
        </p:txBody>
      </p:sp>
      <p:sp>
        <p:nvSpPr>
          <p:cNvPr id="72" name="Forma libre 71">
            <a:extLst>
              <a:ext uri="{FF2B5EF4-FFF2-40B4-BE49-F238E27FC236}">
                <a16:creationId xmlns:a16="http://schemas.microsoft.com/office/drawing/2014/main" id="{481E6D8F-3817-B545-A734-4A8C5481D5D0}"/>
              </a:ext>
            </a:extLst>
          </p:cNvPr>
          <p:cNvSpPr/>
          <p:nvPr/>
        </p:nvSpPr>
        <p:spPr>
          <a:xfrm>
            <a:off x="8027002" y="1453936"/>
            <a:ext cx="101430" cy="292673"/>
          </a:xfrm>
          <a:custGeom>
            <a:avLst/>
            <a:gdLst>
              <a:gd name="connsiteX0" fmla="*/ 59017 w 59385"/>
              <a:gd name="connsiteY0" fmla="*/ 171355 h 171354"/>
              <a:gd name="connsiteX1" fmla="*/ 26851 w 59385"/>
              <a:gd name="connsiteY1" fmla="*/ 150495 h 171354"/>
              <a:gd name="connsiteX2" fmla="*/ 26851 w 59385"/>
              <a:gd name="connsiteY2" fmla="*/ 150495 h 171354"/>
              <a:gd name="connsiteX3" fmla="*/ 26801 w 59385"/>
              <a:gd name="connsiteY3" fmla="*/ 20910 h 171354"/>
              <a:gd name="connsiteX4" fmla="*/ 26851 w 59385"/>
              <a:gd name="connsiteY4" fmla="*/ 20860 h 171354"/>
              <a:gd name="connsiteX5" fmla="*/ 26851 w 59385"/>
              <a:gd name="connsiteY5" fmla="*/ 20860 h 171354"/>
              <a:gd name="connsiteX6" fmla="*/ 59017 w 59385"/>
              <a:gd name="connsiteY6" fmla="*/ 0 h 171354"/>
              <a:gd name="connsiteX7" fmla="*/ 59017 w 59385"/>
              <a:gd name="connsiteY7" fmla="*/ 18479 h 171354"/>
              <a:gd name="connsiteX8" fmla="*/ 39127 w 59385"/>
              <a:gd name="connsiteY8" fmla="*/ 32671 h 171354"/>
              <a:gd name="connsiteX9" fmla="*/ 39127 w 59385"/>
              <a:gd name="connsiteY9" fmla="*/ 138494 h 171354"/>
              <a:gd name="connsiteX10" fmla="*/ 59398 w 59385"/>
              <a:gd name="connsiteY10" fmla="*/ 152876 h 171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385" h="171354">
                <a:moveTo>
                  <a:pt x="59017" y="171355"/>
                </a:moveTo>
                <a:cubicBezTo>
                  <a:pt x="46951" y="166738"/>
                  <a:pt x="35992" y="159631"/>
                  <a:pt x="26851" y="150495"/>
                </a:cubicBezTo>
                <a:lnTo>
                  <a:pt x="26851" y="150495"/>
                </a:lnTo>
                <a:cubicBezTo>
                  <a:pt x="-8915" y="114725"/>
                  <a:pt x="-8937" y="56708"/>
                  <a:pt x="26801" y="20910"/>
                </a:cubicBezTo>
                <a:cubicBezTo>
                  <a:pt x="26818" y="20893"/>
                  <a:pt x="26834" y="20876"/>
                  <a:pt x="26851" y="20860"/>
                </a:cubicBezTo>
                <a:lnTo>
                  <a:pt x="26851" y="20860"/>
                </a:lnTo>
                <a:cubicBezTo>
                  <a:pt x="35992" y="11724"/>
                  <a:pt x="46951" y="4617"/>
                  <a:pt x="59017" y="0"/>
                </a:cubicBezTo>
                <a:lnTo>
                  <a:pt x="59017" y="18479"/>
                </a:lnTo>
                <a:cubicBezTo>
                  <a:pt x="51686" y="22139"/>
                  <a:pt x="44975" y="26928"/>
                  <a:pt x="39127" y="32671"/>
                </a:cubicBezTo>
                <a:cubicBezTo>
                  <a:pt x="10057" y="61945"/>
                  <a:pt x="10057" y="109219"/>
                  <a:pt x="39127" y="138494"/>
                </a:cubicBezTo>
                <a:cubicBezTo>
                  <a:pt x="45076" y="144337"/>
                  <a:pt x="51919" y="149192"/>
                  <a:pt x="59398" y="152876"/>
                </a:cubicBezTo>
                <a:close/>
              </a:path>
            </a:pathLst>
          </a:custGeom>
          <a:solidFill>
            <a:schemeClr val="accent2"/>
          </a:solidFill>
          <a:ln w="9512" cap="flat">
            <a:noFill/>
            <a:prstDash val="solid"/>
            <a:miter/>
          </a:ln>
        </p:spPr>
        <p:txBody>
          <a:bodyPr rtlCol="0" anchor="ctr"/>
          <a:lstStyle/>
          <a:p>
            <a:endParaRPr lang="en-US"/>
          </a:p>
        </p:txBody>
      </p:sp>
      <p:sp>
        <p:nvSpPr>
          <p:cNvPr id="73" name="Forma libre 72">
            <a:extLst>
              <a:ext uri="{FF2B5EF4-FFF2-40B4-BE49-F238E27FC236}">
                <a16:creationId xmlns:a16="http://schemas.microsoft.com/office/drawing/2014/main" id="{27E35CCD-797D-DE4D-9CC2-CEBC928A626B}"/>
              </a:ext>
            </a:extLst>
          </p:cNvPr>
          <p:cNvSpPr/>
          <p:nvPr/>
        </p:nvSpPr>
        <p:spPr>
          <a:xfrm>
            <a:off x="4064217" y="1443360"/>
            <a:ext cx="212284" cy="313174"/>
          </a:xfrm>
          <a:custGeom>
            <a:avLst/>
            <a:gdLst>
              <a:gd name="connsiteX0" fmla="*/ 32654 w 124288"/>
              <a:gd name="connsiteY0" fmla="*/ 0 h 183357"/>
              <a:gd name="connsiteX1" fmla="*/ 97461 w 124288"/>
              <a:gd name="connsiteY1" fmla="*/ 26861 h 183357"/>
              <a:gd name="connsiteX2" fmla="*/ 97461 w 124288"/>
              <a:gd name="connsiteY2" fmla="*/ 26861 h 183357"/>
              <a:gd name="connsiteX3" fmla="*/ 97511 w 124288"/>
              <a:gd name="connsiteY3" fmla="*/ 156446 h 183357"/>
              <a:gd name="connsiteX4" fmla="*/ 97461 w 124288"/>
              <a:gd name="connsiteY4" fmla="*/ 156496 h 183357"/>
              <a:gd name="connsiteX5" fmla="*/ 97461 w 124288"/>
              <a:gd name="connsiteY5" fmla="*/ 156496 h 183357"/>
              <a:gd name="connsiteX6" fmla="*/ 32654 w 124288"/>
              <a:gd name="connsiteY6" fmla="*/ 183357 h 183357"/>
              <a:gd name="connsiteX7" fmla="*/ 12 w 124288"/>
              <a:gd name="connsiteY7" fmla="*/ 177356 h 183357"/>
              <a:gd name="connsiteX8" fmla="*/ 12 w 124288"/>
              <a:gd name="connsiteY8" fmla="*/ 158877 h 183357"/>
              <a:gd name="connsiteX9" fmla="*/ 99809 w 124288"/>
              <a:gd name="connsiteY9" fmla="*/ 124175 h 183357"/>
              <a:gd name="connsiteX10" fmla="*/ 65138 w 124288"/>
              <a:gd name="connsiteY10" fmla="*/ 24289 h 183357"/>
              <a:gd name="connsiteX11" fmla="*/ 12 w 124288"/>
              <a:gd name="connsiteY11" fmla="*/ 24289 h 183357"/>
              <a:gd name="connsiteX12" fmla="*/ 12 w 124288"/>
              <a:gd name="connsiteY12" fmla="*/ 6001 h 183357"/>
              <a:gd name="connsiteX13" fmla="*/ 32654 w 124288"/>
              <a:gd name="connsiteY13" fmla="*/ 0 h 18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4288" h="183357">
                <a:moveTo>
                  <a:pt x="32654" y="0"/>
                </a:moveTo>
                <a:cubicBezTo>
                  <a:pt x="56962" y="-13"/>
                  <a:pt x="80278" y="9651"/>
                  <a:pt x="97461" y="26861"/>
                </a:cubicBezTo>
                <a:lnTo>
                  <a:pt x="97461" y="26861"/>
                </a:lnTo>
                <a:cubicBezTo>
                  <a:pt x="133227" y="62631"/>
                  <a:pt x="133250" y="120648"/>
                  <a:pt x="97511" y="156446"/>
                </a:cubicBezTo>
                <a:cubicBezTo>
                  <a:pt x="97495" y="156463"/>
                  <a:pt x="97478" y="156479"/>
                  <a:pt x="97461" y="156496"/>
                </a:cubicBezTo>
                <a:lnTo>
                  <a:pt x="97461" y="156496"/>
                </a:lnTo>
                <a:cubicBezTo>
                  <a:pt x="80278" y="173706"/>
                  <a:pt x="56962" y="183370"/>
                  <a:pt x="32654" y="183357"/>
                </a:cubicBezTo>
                <a:cubicBezTo>
                  <a:pt x="21496" y="183389"/>
                  <a:pt x="10429" y="181355"/>
                  <a:pt x="12" y="177356"/>
                </a:cubicBezTo>
                <a:lnTo>
                  <a:pt x="12" y="158877"/>
                </a:lnTo>
                <a:cubicBezTo>
                  <a:pt x="37144" y="176877"/>
                  <a:pt x="81825" y="161341"/>
                  <a:pt x="99809" y="124175"/>
                </a:cubicBezTo>
                <a:cubicBezTo>
                  <a:pt x="117793" y="87010"/>
                  <a:pt x="102271" y="42289"/>
                  <a:pt x="65138" y="24289"/>
                </a:cubicBezTo>
                <a:cubicBezTo>
                  <a:pt x="44572" y="14320"/>
                  <a:pt x="20578" y="14320"/>
                  <a:pt x="12" y="24289"/>
                </a:cubicBezTo>
                <a:lnTo>
                  <a:pt x="12" y="6001"/>
                </a:lnTo>
                <a:cubicBezTo>
                  <a:pt x="10429" y="2002"/>
                  <a:pt x="21496" y="-33"/>
                  <a:pt x="32654" y="0"/>
                </a:cubicBezTo>
                <a:close/>
              </a:path>
            </a:pathLst>
          </a:custGeom>
          <a:solidFill>
            <a:schemeClr val="accent2"/>
          </a:solidFill>
          <a:ln w="9512" cap="flat">
            <a:noFill/>
            <a:prstDash val="solid"/>
            <a:miter/>
          </a:ln>
        </p:spPr>
        <p:txBody>
          <a:bodyPr rtlCol="0" anchor="ctr"/>
          <a:lstStyle/>
          <a:p>
            <a:endParaRPr lang="en-US"/>
          </a:p>
        </p:txBody>
      </p:sp>
      <p:sp>
        <p:nvSpPr>
          <p:cNvPr id="74" name="Forma libre 73">
            <a:extLst>
              <a:ext uri="{FF2B5EF4-FFF2-40B4-BE49-F238E27FC236}">
                <a16:creationId xmlns:a16="http://schemas.microsoft.com/office/drawing/2014/main" id="{1AD33896-3240-0F43-803E-1F3DD63C4318}"/>
              </a:ext>
            </a:extLst>
          </p:cNvPr>
          <p:cNvSpPr/>
          <p:nvPr/>
        </p:nvSpPr>
        <p:spPr>
          <a:xfrm>
            <a:off x="6208461" y="191807"/>
            <a:ext cx="313094" cy="313354"/>
          </a:xfrm>
          <a:custGeom>
            <a:avLst/>
            <a:gdLst>
              <a:gd name="connsiteX0" fmla="*/ 91667 w 183310"/>
              <a:gd name="connsiteY0" fmla="*/ 0 h 183462"/>
              <a:gd name="connsiteX1" fmla="*/ 156475 w 183310"/>
              <a:gd name="connsiteY1" fmla="*/ 26861 h 183462"/>
              <a:gd name="connsiteX2" fmla="*/ 156475 w 183310"/>
              <a:gd name="connsiteY2" fmla="*/ 26861 h 183462"/>
              <a:gd name="connsiteX3" fmla="*/ 156485 w 183310"/>
              <a:gd name="connsiteY3" fmla="*/ 156580 h 183462"/>
              <a:gd name="connsiteX4" fmla="*/ 156475 w 183310"/>
              <a:gd name="connsiteY4" fmla="*/ 156591 h 183462"/>
              <a:gd name="connsiteX5" fmla="*/ 156475 w 183310"/>
              <a:gd name="connsiteY5" fmla="*/ 156591 h 183462"/>
              <a:gd name="connsiteX6" fmla="*/ 26870 w 183310"/>
              <a:gd name="connsiteY6" fmla="*/ 156602 h 183462"/>
              <a:gd name="connsiteX7" fmla="*/ 26859 w 183310"/>
              <a:gd name="connsiteY7" fmla="*/ 156591 h 183462"/>
              <a:gd name="connsiteX8" fmla="*/ 26859 w 183310"/>
              <a:gd name="connsiteY8" fmla="*/ 156591 h 183462"/>
              <a:gd name="connsiteX9" fmla="*/ 26848 w 183310"/>
              <a:gd name="connsiteY9" fmla="*/ 26871 h 183462"/>
              <a:gd name="connsiteX10" fmla="*/ 26859 w 183310"/>
              <a:gd name="connsiteY10" fmla="*/ 26861 h 183462"/>
              <a:gd name="connsiteX11" fmla="*/ 26859 w 183310"/>
              <a:gd name="connsiteY11" fmla="*/ 26861 h 183462"/>
              <a:gd name="connsiteX12" fmla="*/ 91667 w 183310"/>
              <a:gd name="connsiteY12" fmla="*/ 0 h 183462"/>
              <a:gd name="connsiteX13" fmla="*/ 144484 w 183310"/>
              <a:gd name="connsiteY13" fmla="*/ 38862 h 183462"/>
              <a:gd name="connsiteX14" fmla="*/ 38835 w 183310"/>
              <a:gd name="connsiteY14" fmla="*/ 38877 h 183462"/>
              <a:gd name="connsiteX15" fmla="*/ 38850 w 183310"/>
              <a:gd name="connsiteY15" fmla="*/ 144620 h 183462"/>
              <a:gd name="connsiteX16" fmla="*/ 144499 w 183310"/>
              <a:gd name="connsiteY16" fmla="*/ 144605 h 183462"/>
              <a:gd name="connsiteX17" fmla="*/ 166372 w 183310"/>
              <a:gd name="connsiteY17" fmla="*/ 91726 h 183462"/>
              <a:gd name="connsiteX18" fmla="*/ 144484 w 183310"/>
              <a:gd name="connsiteY18" fmla="*/ 38862 h 18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3310" h="183462">
                <a:moveTo>
                  <a:pt x="91667" y="0"/>
                </a:moveTo>
                <a:cubicBezTo>
                  <a:pt x="115976" y="-13"/>
                  <a:pt x="139292" y="9650"/>
                  <a:pt x="156475" y="26861"/>
                </a:cubicBezTo>
                <a:lnTo>
                  <a:pt x="156475" y="26861"/>
                </a:lnTo>
                <a:cubicBezTo>
                  <a:pt x="192267" y="62679"/>
                  <a:pt x="192272" y="120756"/>
                  <a:pt x="156485" y="156580"/>
                </a:cubicBezTo>
                <a:cubicBezTo>
                  <a:pt x="156482" y="156584"/>
                  <a:pt x="156478" y="156587"/>
                  <a:pt x="156475" y="156591"/>
                </a:cubicBezTo>
                <a:lnTo>
                  <a:pt x="156475" y="156591"/>
                </a:lnTo>
                <a:cubicBezTo>
                  <a:pt x="120688" y="192415"/>
                  <a:pt x="62662" y="192420"/>
                  <a:pt x="26870" y="156602"/>
                </a:cubicBezTo>
                <a:cubicBezTo>
                  <a:pt x="26867" y="156598"/>
                  <a:pt x="26863" y="156595"/>
                  <a:pt x="26859" y="156591"/>
                </a:cubicBezTo>
                <a:lnTo>
                  <a:pt x="26859" y="156591"/>
                </a:lnTo>
                <a:cubicBezTo>
                  <a:pt x="-8933" y="120773"/>
                  <a:pt x="-8938" y="62695"/>
                  <a:pt x="26848" y="26871"/>
                </a:cubicBezTo>
                <a:cubicBezTo>
                  <a:pt x="26852" y="26868"/>
                  <a:pt x="26856" y="26864"/>
                  <a:pt x="26859" y="26861"/>
                </a:cubicBezTo>
                <a:lnTo>
                  <a:pt x="26859" y="26861"/>
                </a:lnTo>
                <a:cubicBezTo>
                  <a:pt x="44036" y="9641"/>
                  <a:pt x="67356" y="-24"/>
                  <a:pt x="91667" y="0"/>
                </a:cubicBezTo>
                <a:close/>
                <a:moveTo>
                  <a:pt x="144484" y="38862"/>
                </a:moveTo>
                <a:cubicBezTo>
                  <a:pt x="115306" y="9666"/>
                  <a:pt x="68005" y="9673"/>
                  <a:pt x="38835" y="38877"/>
                </a:cubicBezTo>
                <a:cubicBezTo>
                  <a:pt x="9665" y="68081"/>
                  <a:pt x="9672" y="115424"/>
                  <a:pt x="38850" y="144620"/>
                </a:cubicBezTo>
                <a:cubicBezTo>
                  <a:pt x="68028" y="173815"/>
                  <a:pt x="115329" y="173809"/>
                  <a:pt x="144499" y="144605"/>
                </a:cubicBezTo>
                <a:cubicBezTo>
                  <a:pt x="158508" y="130579"/>
                  <a:pt x="166376" y="111558"/>
                  <a:pt x="166372" y="91726"/>
                </a:cubicBezTo>
                <a:cubicBezTo>
                  <a:pt x="166400" y="71890"/>
                  <a:pt x="158521" y="52863"/>
                  <a:pt x="144484" y="38862"/>
                </a:cubicBezTo>
                <a:close/>
              </a:path>
            </a:pathLst>
          </a:custGeom>
          <a:solidFill>
            <a:schemeClr val="accent2"/>
          </a:solidFill>
          <a:ln w="9512" cap="flat">
            <a:noFill/>
            <a:prstDash val="solid"/>
            <a:miter/>
          </a:ln>
        </p:spPr>
        <p:txBody>
          <a:bodyPr rtlCol="0" anchor="ctr"/>
          <a:lstStyle/>
          <a:p>
            <a:endParaRPr lang="en-US"/>
          </a:p>
        </p:txBody>
      </p:sp>
      <p:sp>
        <p:nvSpPr>
          <p:cNvPr id="77" name="Forma libre 76">
            <a:extLst>
              <a:ext uri="{FF2B5EF4-FFF2-40B4-BE49-F238E27FC236}">
                <a16:creationId xmlns:a16="http://schemas.microsoft.com/office/drawing/2014/main" id="{85D5E432-DE66-8B4D-B837-F949C1F288BA}"/>
              </a:ext>
            </a:extLst>
          </p:cNvPr>
          <p:cNvSpPr/>
          <p:nvPr/>
        </p:nvSpPr>
        <p:spPr>
          <a:xfrm>
            <a:off x="4063566" y="4067182"/>
            <a:ext cx="600069" cy="1350304"/>
          </a:xfrm>
          <a:custGeom>
            <a:avLst/>
            <a:gdLst>
              <a:gd name="connsiteX0" fmla="*/ 254008 w 351328"/>
              <a:gd name="connsiteY0" fmla="*/ 0 h 790575"/>
              <a:gd name="connsiteX1" fmla="*/ 250202 w 351328"/>
              <a:gd name="connsiteY1" fmla="*/ 21717 h 790575"/>
              <a:gd name="connsiteX2" fmla="*/ 248679 w 351328"/>
              <a:gd name="connsiteY2" fmla="*/ 24860 h 790575"/>
              <a:gd name="connsiteX3" fmla="*/ 248679 w 351328"/>
              <a:gd name="connsiteY3" fmla="*/ 29337 h 790575"/>
              <a:gd name="connsiteX4" fmla="*/ 244492 w 351328"/>
              <a:gd name="connsiteY4" fmla="*/ 36004 h 790575"/>
              <a:gd name="connsiteX5" fmla="*/ 50830 w 351328"/>
              <a:gd name="connsiteY5" fmla="*/ 162496 h 790575"/>
              <a:gd name="connsiteX6" fmla="*/ 47214 w 351328"/>
              <a:gd name="connsiteY6" fmla="*/ 152400 h 790575"/>
              <a:gd name="connsiteX7" fmla="*/ 43502 w 351328"/>
              <a:gd name="connsiteY7" fmla="*/ 19717 h 790575"/>
              <a:gd name="connsiteX8" fmla="*/ 43502 w 351328"/>
              <a:gd name="connsiteY8" fmla="*/ 0 h 790575"/>
              <a:gd name="connsiteX9" fmla="*/ 26182 w 351328"/>
              <a:gd name="connsiteY9" fmla="*/ 0 h 790575"/>
              <a:gd name="connsiteX10" fmla="*/ 26182 w 351328"/>
              <a:gd name="connsiteY10" fmla="*/ 20003 h 790575"/>
              <a:gd name="connsiteX11" fmla="*/ 30084 w 351328"/>
              <a:gd name="connsiteY11" fmla="*/ 154114 h 790575"/>
              <a:gd name="connsiteX12" fmla="*/ 56730 w 351328"/>
              <a:gd name="connsiteY12" fmla="*/ 178403 h 790575"/>
              <a:gd name="connsiteX13" fmla="*/ 58729 w 351328"/>
              <a:gd name="connsiteY13" fmla="*/ 177356 h 790575"/>
              <a:gd name="connsiteX14" fmla="*/ 232406 w 351328"/>
              <a:gd name="connsiteY14" fmla="*/ 64484 h 790575"/>
              <a:gd name="connsiteX15" fmla="*/ 12 w 351328"/>
              <a:gd name="connsiteY15" fmla="*/ 564356 h 790575"/>
              <a:gd name="connsiteX16" fmla="*/ 12 w 351328"/>
              <a:gd name="connsiteY16" fmla="*/ 592931 h 790575"/>
              <a:gd name="connsiteX17" fmla="*/ 251629 w 351328"/>
              <a:gd name="connsiteY17" fmla="*/ 51721 h 790575"/>
              <a:gd name="connsiteX18" fmla="*/ 256006 w 351328"/>
              <a:gd name="connsiteY18" fmla="*/ 48387 h 790575"/>
              <a:gd name="connsiteX19" fmla="*/ 261526 w 351328"/>
              <a:gd name="connsiteY19" fmla="*/ 41148 h 790575"/>
              <a:gd name="connsiteX20" fmla="*/ 298736 w 351328"/>
              <a:gd name="connsiteY20" fmla="*/ 69723 h 790575"/>
              <a:gd name="connsiteX21" fmla="*/ 12 w 351328"/>
              <a:gd name="connsiteY21" fmla="*/ 712184 h 790575"/>
              <a:gd name="connsiteX22" fmla="*/ 12 w 351328"/>
              <a:gd name="connsiteY22" fmla="*/ 740759 h 790575"/>
              <a:gd name="connsiteX23" fmla="*/ 309014 w 351328"/>
              <a:gd name="connsiteY23" fmla="*/ 76200 h 790575"/>
              <a:gd name="connsiteX24" fmla="*/ 330045 w 351328"/>
              <a:gd name="connsiteY24" fmla="*/ 131731 h 790575"/>
              <a:gd name="connsiteX25" fmla="*/ 47119 w 351328"/>
              <a:gd name="connsiteY25" fmla="*/ 740473 h 790575"/>
              <a:gd name="connsiteX26" fmla="*/ 14667 w 351328"/>
              <a:gd name="connsiteY26" fmla="*/ 770191 h 790575"/>
              <a:gd name="connsiteX27" fmla="*/ 678 w 351328"/>
              <a:gd name="connsiteY27" fmla="*/ 773430 h 790575"/>
              <a:gd name="connsiteX28" fmla="*/ 678 w 351328"/>
              <a:gd name="connsiteY28" fmla="*/ 790575 h 790575"/>
              <a:gd name="connsiteX29" fmla="*/ 62535 w 351328"/>
              <a:gd name="connsiteY29" fmla="*/ 747713 h 790575"/>
              <a:gd name="connsiteX30" fmla="*/ 345748 w 351328"/>
              <a:gd name="connsiteY30" fmla="*/ 138684 h 790575"/>
              <a:gd name="connsiteX31" fmla="*/ 312440 w 351328"/>
              <a:gd name="connsiteY31" fmla="*/ 57817 h 790575"/>
              <a:gd name="connsiteX32" fmla="*/ 267331 w 351328"/>
              <a:gd name="connsiteY32" fmla="*/ 23527 h 790575"/>
              <a:gd name="connsiteX33" fmla="*/ 271518 w 351328"/>
              <a:gd name="connsiteY33" fmla="*/ 95 h 790575"/>
              <a:gd name="connsiteX34" fmla="*/ 5056 w 351328"/>
              <a:gd name="connsiteY34" fmla="*/ 0 h 790575"/>
              <a:gd name="connsiteX35" fmla="*/ 393 w 351328"/>
              <a:gd name="connsiteY35" fmla="*/ 3143 h 790575"/>
              <a:gd name="connsiteX36" fmla="*/ 393 w 351328"/>
              <a:gd name="connsiteY36" fmla="*/ 0 h 790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51328" h="790575">
                <a:moveTo>
                  <a:pt x="254008" y="0"/>
                </a:moveTo>
                <a:lnTo>
                  <a:pt x="250202" y="21717"/>
                </a:lnTo>
                <a:cubicBezTo>
                  <a:pt x="249435" y="22618"/>
                  <a:pt x="248911" y="23700"/>
                  <a:pt x="248679" y="24860"/>
                </a:cubicBezTo>
                <a:cubicBezTo>
                  <a:pt x="248248" y="26321"/>
                  <a:pt x="248248" y="27876"/>
                  <a:pt x="248679" y="29337"/>
                </a:cubicBezTo>
                <a:cubicBezTo>
                  <a:pt x="247832" y="31861"/>
                  <a:pt x="246396" y="34146"/>
                  <a:pt x="244492" y="36004"/>
                </a:cubicBezTo>
                <a:cubicBezTo>
                  <a:pt x="238591" y="41720"/>
                  <a:pt x="67294" y="151924"/>
                  <a:pt x="50830" y="162496"/>
                </a:cubicBezTo>
                <a:cubicBezTo>
                  <a:pt x="49974" y="162496"/>
                  <a:pt x="48166" y="160972"/>
                  <a:pt x="47214" y="152400"/>
                </a:cubicBezTo>
                <a:cubicBezTo>
                  <a:pt x="45501" y="136112"/>
                  <a:pt x="44169" y="60388"/>
                  <a:pt x="43502" y="19717"/>
                </a:cubicBezTo>
                <a:cubicBezTo>
                  <a:pt x="43502" y="11430"/>
                  <a:pt x="43502" y="4667"/>
                  <a:pt x="43502" y="0"/>
                </a:cubicBezTo>
                <a:lnTo>
                  <a:pt x="26182" y="0"/>
                </a:lnTo>
                <a:lnTo>
                  <a:pt x="26182" y="20003"/>
                </a:lnTo>
                <a:cubicBezTo>
                  <a:pt x="26944" y="60770"/>
                  <a:pt x="28276" y="136779"/>
                  <a:pt x="30084" y="154114"/>
                </a:cubicBezTo>
                <a:cubicBezTo>
                  <a:pt x="33605" y="187452"/>
                  <a:pt x="56635" y="178498"/>
                  <a:pt x="56730" y="178403"/>
                </a:cubicBezTo>
                <a:cubicBezTo>
                  <a:pt x="57467" y="178209"/>
                  <a:pt x="58150" y="177851"/>
                  <a:pt x="58729" y="177356"/>
                </a:cubicBezTo>
                <a:cubicBezTo>
                  <a:pt x="65771" y="172879"/>
                  <a:pt x="181397" y="98488"/>
                  <a:pt x="232406" y="64484"/>
                </a:cubicBezTo>
                <a:lnTo>
                  <a:pt x="12" y="564356"/>
                </a:lnTo>
                <a:lnTo>
                  <a:pt x="12" y="592931"/>
                </a:lnTo>
                <a:lnTo>
                  <a:pt x="251629" y="51721"/>
                </a:lnTo>
                <a:cubicBezTo>
                  <a:pt x="253154" y="50698"/>
                  <a:pt x="254615" y="49585"/>
                  <a:pt x="256006" y="48387"/>
                </a:cubicBezTo>
                <a:cubicBezTo>
                  <a:pt x="258213" y="46277"/>
                  <a:pt x="260075" y="43835"/>
                  <a:pt x="261526" y="41148"/>
                </a:cubicBezTo>
                <a:lnTo>
                  <a:pt x="298736" y="69723"/>
                </a:lnTo>
                <a:lnTo>
                  <a:pt x="12" y="712184"/>
                </a:lnTo>
                <a:lnTo>
                  <a:pt x="12" y="740759"/>
                </a:lnTo>
                <a:lnTo>
                  <a:pt x="309014" y="76200"/>
                </a:lnTo>
                <a:cubicBezTo>
                  <a:pt x="320243" y="84201"/>
                  <a:pt x="342702" y="104775"/>
                  <a:pt x="330045" y="131731"/>
                </a:cubicBezTo>
                <a:lnTo>
                  <a:pt x="47119" y="740473"/>
                </a:lnTo>
                <a:cubicBezTo>
                  <a:pt x="40649" y="754281"/>
                  <a:pt x="28982" y="764965"/>
                  <a:pt x="14667" y="770191"/>
                </a:cubicBezTo>
                <a:cubicBezTo>
                  <a:pt x="10154" y="771840"/>
                  <a:pt x="5456" y="772928"/>
                  <a:pt x="678" y="773430"/>
                </a:cubicBezTo>
                <a:lnTo>
                  <a:pt x="678" y="790575"/>
                </a:lnTo>
                <a:cubicBezTo>
                  <a:pt x="27457" y="788346"/>
                  <a:pt x="51024" y="772015"/>
                  <a:pt x="62535" y="747713"/>
                </a:cubicBezTo>
                <a:lnTo>
                  <a:pt x="345748" y="138684"/>
                </a:lnTo>
                <a:cubicBezTo>
                  <a:pt x="367826" y="91059"/>
                  <a:pt x="317769" y="60865"/>
                  <a:pt x="312440" y="57817"/>
                </a:cubicBezTo>
                <a:lnTo>
                  <a:pt x="267331" y="23527"/>
                </a:lnTo>
                <a:lnTo>
                  <a:pt x="271518" y="95"/>
                </a:lnTo>
                <a:close/>
                <a:moveTo>
                  <a:pt x="5056" y="0"/>
                </a:moveTo>
                <a:lnTo>
                  <a:pt x="393" y="3143"/>
                </a:lnTo>
                <a:lnTo>
                  <a:pt x="393" y="0"/>
                </a:lnTo>
                <a:close/>
              </a:path>
            </a:pathLst>
          </a:custGeom>
          <a:solidFill>
            <a:schemeClr val="accent2"/>
          </a:solidFill>
          <a:ln w="9512" cap="flat">
            <a:noFill/>
            <a:prstDash val="solid"/>
            <a:miter/>
          </a:ln>
        </p:spPr>
        <p:txBody>
          <a:bodyPr rtlCol="0" anchor="ctr"/>
          <a:lstStyle/>
          <a:p>
            <a:endParaRPr lang="en-US"/>
          </a:p>
        </p:txBody>
      </p:sp>
      <p:sp>
        <p:nvSpPr>
          <p:cNvPr id="78" name="Forma libre 77">
            <a:extLst>
              <a:ext uri="{FF2B5EF4-FFF2-40B4-BE49-F238E27FC236}">
                <a16:creationId xmlns:a16="http://schemas.microsoft.com/office/drawing/2014/main" id="{86A55735-9F30-054A-9359-F7FCCA8B77DF}"/>
              </a:ext>
            </a:extLst>
          </p:cNvPr>
          <p:cNvSpPr/>
          <p:nvPr/>
        </p:nvSpPr>
        <p:spPr>
          <a:xfrm>
            <a:off x="6970693" y="4067182"/>
            <a:ext cx="1157090" cy="1350690"/>
          </a:xfrm>
          <a:custGeom>
            <a:avLst/>
            <a:gdLst>
              <a:gd name="connsiteX0" fmla="*/ 516064 w 677452"/>
              <a:gd name="connsiteY0" fmla="*/ 0 h 790801"/>
              <a:gd name="connsiteX1" fmla="*/ 471526 w 677452"/>
              <a:gd name="connsiteY1" fmla="*/ 34576 h 790801"/>
              <a:gd name="connsiteX2" fmla="*/ 461534 w 677452"/>
              <a:gd name="connsiteY2" fmla="*/ 38386 h 790801"/>
              <a:gd name="connsiteX3" fmla="*/ 456585 w 677452"/>
              <a:gd name="connsiteY3" fmla="*/ 286 h 790801"/>
              <a:gd name="connsiteX4" fmla="*/ 439456 w 677452"/>
              <a:gd name="connsiteY4" fmla="*/ 286 h 790801"/>
              <a:gd name="connsiteX5" fmla="*/ 444880 w 677452"/>
              <a:gd name="connsiteY5" fmla="*/ 42386 h 790801"/>
              <a:gd name="connsiteX6" fmla="*/ 444880 w 677452"/>
              <a:gd name="connsiteY6" fmla="*/ 44196 h 790801"/>
              <a:gd name="connsiteX7" fmla="*/ 480662 w 677452"/>
              <a:gd name="connsiteY7" fmla="*/ 48863 h 790801"/>
              <a:gd name="connsiteX8" fmla="*/ 542805 w 677452"/>
              <a:gd name="connsiteY8" fmla="*/ 286 h 790801"/>
              <a:gd name="connsiteX9" fmla="*/ 652055 w 677452"/>
              <a:gd name="connsiteY9" fmla="*/ 0 h 790801"/>
              <a:gd name="connsiteX10" fmla="*/ 677464 w 677452"/>
              <a:gd name="connsiteY10" fmla="*/ 0 h 790801"/>
              <a:gd name="connsiteX11" fmla="*/ 677464 w 677452"/>
              <a:gd name="connsiteY11" fmla="*/ 3143 h 790801"/>
              <a:gd name="connsiteX12" fmla="*/ 633973 w 677452"/>
              <a:gd name="connsiteY12" fmla="*/ 33528 h 790801"/>
              <a:gd name="connsiteX13" fmla="*/ 631880 w 677452"/>
              <a:gd name="connsiteY13" fmla="*/ 34671 h 790801"/>
              <a:gd name="connsiteX14" fmla="*/ 354187 w 677452"/>
              <a:gd name="connsiteY14" fmla="*/ 631793 h 790801"/>
              <a:gd name="connsiteX15" fmla="*/ 594099 w 677452"/>
              <a:gd name="connsiteY15" fmla="*/ 743522 h 790801"/>
              <a:gd name="connsiteX16" fmla="*/ 677464 w 677452"/>
              <a:gd name="connsiteY16" fmla="*/ 564356 h 790801"/>
              <a:gd name="connsiteX17" fmla="*/ 677464 w 677452"/>
              <a:gd name="connsiteY17" fmla="*/ 592931 h 790801"/>
              <a:gd name="connsiteX18" fmla="*/ 604948 w 677452"/>
              <a:gd name="connsiteY18" fmla="*/ 748855 h 790801"/>
              <a:gd name="connsiteX19" fmla="*/ 647392 w 677452"/>
              <a:gd name="connsiteY19" fmla="*/ 768668 h 790801"/>
              <a:gd name="connsiteX20" fmla="*/ 650437 w 677452"/>
              <a:gd name="connsiteY20" fmla="*/ 769906 h 790801"/>
              <a:gd name="connsiteX21" fmla="*/ 677464 w 677452"/>
              <a:gd name="connsiteY21" fmla="*/ 711898 h 790801"/>
              <a:gd name="connsiteX22" fmla="*/ 677464 w 677452"/>
              <a:gd name="connsiteY22" fmla="*/ 740473 h 790801"/>
              <a:gd name="connsiteX23" fmla="*/ 662047 w 677452"/>
              <a:gd name="connsiteY23" fmla="*/ 773621 h 790801"/>
              <a:gd name="connsiteX24" fmla="*/ 677464 w 677452"/>
              <a:gd name="connsiteY24" fmla="*/ 774097 h 790801"/>
              <a:gd name="connsiteX25" fmla="*/ 677464 w 677452"/>
              <a:gd name="connsiteY25" fmla="*/ 790575 h 790801"/>
              <a:gd name="connsiteX26" fmla="*/ 640254 w 677452"/>
              <a:gd name="connsiteY26" fmla="*/ 783907 h 790801"/>
              <a:gd name="connsiteX27" fmla="*/ 42997 w 677452"/>
              <a:gd name="connsiteY27" fmla="*/ 505682 h 790801"/>
              <a:gd name="connsiteX28" fmla="*/ 6929 w 677452"/>
              <a:gd name="connsiteY28" fmla="*/ 406527 h 790801"/>
              <a:gd name="connsiteX29" fmla="*/ 195927 w 677452"/>
              <a:gd name="connsiteY29" fmla="*/ 0 h 790801"/>
              <a:gd name="connsiteX30" fmla="*/ 214961 w 677452"/>
              <a:gd name="connsiteY30" fmla="*/ 0 h 790801"/>
              <a:gd name="connsiteX31" fmla="*/ 22727 w 677452"/>
              <a:gd name="connsiteY31" fmla="*/ 413576 h 790801"/>
              <a:gd name="connsiteX32" fmla="*/ 20823 w 677452"/>
              <a:gd name="connsiteY32" fmla="*/ 457581 h 790801"/>
              <a:gd name="connsiteX33" fmla="*/ 37667 w 677452"/>
              <a:gd name="connsiteY33" fmla="*/ 481965 h 790801"/>
              <a:gd name="connsiteX34" fmla="*/ 261401 w 677452"/>
              <a:gd name="connsiteY34" fmla="*/ 0 h 790801"/>
              <a:gd name="connsiteX35" fmla="*/ 274534 w 677452"/>
              <a:gd name="connsiteY35" fmla="*/ 0 h 790801"/>
              <a:gd name="connsiteX36" fmla="*/ 47279 w 677452"/>
              <a:gd name="connsiteY36" fmla="*/ 488728 h 790801"/>
              <a:gd name="connsiteX37" fmla="*/ 50134 w 677452"/>
              <a:gd name="connsiteY37" fmla="*/ 490156 h 790801"/>
              <a:gd name="connsiteX38" fmla="*/ 92768 w 677452"/>
              <a:gd name="connsiteY38" fmla="*/ 509969 h 790801"/>
              <a:gd name="connsiteX39" fmla="*/ 329825 w 677452"/>
              <a:gd name="connsiteY39" fmla="*/ 0 h 790801"/>
              <a:gd name="connsiteX40" fmla="*/ 342958 w 677452"/>
              <a:gd name="connsiteY40" fmla="*/ 0 h 790801"/>
              <a:gd name="connsiteX41" fmla="*/ 103522 w 677452"/>
              <a:gd name="connsiteY41" fmla="*/ 515017 h 790801"/>
              <a:gd name="connsiteX42" fmla="*/ 343529 w 677452"/>
              <a:gd name="connsiteY42" fmla="*/ 626745 h 790801"/>
              <a:gd name="connsiteX43" fmla="*/ 621221 w 677452"/>
              <a:gd name="connsiteY43" fmla="*/ 29623 h 790801"/>
              <a:gd name="connsiteX44" fmla="*/ 620650 w 677452"/>
              <a:gd name="connsiteY44" fmla="*/ 27337 h 790801"/>
              <a:gd name="connsiteX45" fmla="*/ 618367 w 677452"/>
              <a:gd name="connsiteY45" fmla="*/ 0 h 790801"/>
              <a:gd name="connsiteX46" fmla="*/ 648058 w 677452"/>
              <a:gd name="connsiteY46" fmla="*/ 0 h 790801"/>
              <a:gd name="connsiteX47" fmla="*/ 646060 w 677452"/>
              <a:gd name="connsiteY47" fmla="*/ 4286 h 790801"/>
              <a:gd name="connsiteX48" fmla="*/ 652150 w 677452"/>
              <a:gd name="connsiteY48" fmla="*/ 0 h 790801"/>
              <a:gd name="connsiteX49" fmla="*/ 471241 w 677452"/>
              <a:gd name="connsiteY49" fmla="*/ 502730 h 790801"/>
              <a:gd name="connsiteX50" fmla="*/ 445208 w 677452"/>
              <a:gd name="connsiteY50" fmla="*/ 512274 h 790801"/>
              <a:gd name="connsiteX51" fmla="*/ 454745 w 677452"/>
              <a:gd name="connsiteY51" fmla="*/ 538330 h 790801"/>
              <a:gd name="connsiteX52" fmla="*/ 480758 w 677452"/>
              <a:gd name="connsiteY52" fmla="*/ 528828 h 790801"/>
              <a:gd name="connsiteX53" fmla="*/ 471241 w 677452"/>
              <a:gd name="connsiteY53" fmla="*/ 502730 h 790801"/>
              <a:gd name="connsiteX54" fmla="*/ 556890 w 677452"/>
              <a:gd name="connsiteY54" fmla="*/ 318421 h 790801"/>
              <a:gd name="connsiteX55" fmla="*/ 530857 w 677452"/>
              <a:gd name="connsiteY55" fmla="*/ 327965 h 790801"/>
              <a:gd name="connsiteX56" fmla="*/ 540394 w 677452"/>
              <a:gd name="connsiteY56" fmla="*/ 354021 h 790801"/>
              <a:gd name="connsiteX57" fmla="*/ 566406 w 677452"/>
              <a:gd name="connsiteY57" fmla="*/ 344519 h 790801"/>
              <a:gd name="connsiteX58" fmla="*/ 557106 w 677452"/>
              <a:gd name="connsiteY58" fmla="*/ 318521 h 790801"/>
              <a:gd name="connsiteX59" fmla="*/ 556890 w 677452"/>
              <a:gd name="connsiteY59" fmla="*/ 318421 h 790801"/>
              <a:gd name="connsiteX60" fmla="*/ 642539 w 677452"/>
              <a:gd name="connsiteY60" fmla="*/ 134112 h 790801"/>
              <a:gd name="connsiteX61" fmla="*/ 616506 w 677452"/>
              <a:gd name="connsiteY61" fmla="*/ 143657 h 790801"/>
              <a:gd name="connsiteX62" fmla="*/ 626042 w 677452"/>
              <a:gd name="connsiteY62" fmla="*/ 169712 h 790801"/>
              <a:gd name="connsiteX63" fmla="*/ 652055 w 677452"/>
              <a:gd name="connsiteY63" fmla="*/ 160210 h 790801"/>
              <a:gd name="connsiteX64" fmla="*/ 642919 w 677452"/>
              <a:gd name="connsiteY64" fmla="*/ 134112 h 790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77452" h="790801">
                <a:moveTo>
                  <a:pt x="516064" y="0"/>
                </a:moveTo>
                <a:cubicBezTo>
                  <a:pt x="495984" y="16097"/>
                  <a:pt x="477998" y="30004"/>
                  <a:pt x="471526" y="34576"/>
                </a:cubicBezTo>
                <a:cubicBezTo>
                  <a:pt x="465055" y="39148"/>
                  <a:pt x="462010" y="38862"/>
                  <a:pt x="461534" y="38386"/>
                </a:cubicBezTo>
                <a:cubicBezTo>
                  <a:pt x="460963" y="33814"/>
                  <a:pt x="459060" y="19336"/>
                  <a:pt x="456585" y="286"/>
                </a:cubicBezTo>
                <a:lnTo>
                  <a:pt x="439456" y="286"/>
                </a:lnTo>
                <a:cubicBezTo>
                  <a:pt x="442691" y="25146"/>
                  <a:pt x="444785" y="42196"/>
                  <a:pt x="444880" y="42386"/>
                </a:cubicBezTo>
                <a:cubicBezTo>
                  <a:pt x="444845" y="42989"/>
                  <a:pt x="444845" y="43593"/>
                  <a:pt x="444880" y="44196"/>
                </a:cubicBezTo>
                <a:cubicBezTo>
                  <a:pt x="444880" y="44196"/>
                  <a:pt x="452874" y="67628"/>
                  <a:pt x="480662" y="48863"/>
                </a:cubicBezTo>
                <a:cubicBezTo>
                  <a:pt x="490179" y="42767"/>
                  <a:pt x="516349" y="21526"/>
                  <a:pt x="542805" y="286"/>
                </a:cubicBezTo>
                <a:close/>
                <a:moveTo>
                  <a:pt x="652055" y="0"/>
                </a:moveTo>
                <a:lnTo>
                  <a:pt x="677464" y="0"/>
                </a:lnTo>
                <a:lnTo>
                  <a:pt x="677464" y="3143"/>
                </a:lnTo>
                <a:cubicBezTo>
                  <a:pt x="659287" y="15430"/>
                  <a:pt x="634069" y="33528"/>
                  <a:pt x="633973" y="33528"/>
                </a:cubicBezTo>
                <a:cubicBezTo>
                  <a:pt x="633330" y="34001"/>
                  <a:pt x="632626" y="34385"/>
                  <a:pt x="631880" y="34671"/>
                </a:cubicBezTo>
                <a:lnTo>
                  <a:pt x="354187" y="631793"/>
                </a:lnTo>
                <a:lnTo>
                  <a:pt x="594099" y="743522"/>
                </a:lnTo>
                <a:lnTo>
                  <a:pt x="677464" y="564356"/>
                </a:lnTo>
                <a:lnTo>
                  <a:pt x="677464" y="592931"/>
                </a:lnTo>
                <a:lnTo>
                  <a:pt x="604948" y="748855"/>
                </a:lnTo>
                <a:lnTo>
                  <a:pt x="647392" y="768668"/>
                </a:lnTo>
                <a:lnTo>
                  <a:pt x="650437" y="769906"/>
                </a:lnTo>
                <a:lnTo>
                  <a:pt x="677464" y="711898"/>
                </a:lnTo>
                <a:lnTo>
                  <a:pt x="677464" y="740473"/>
                </a:lnTo>
                <a:lnTo>
                  <a:pt x="662047" y="773621"/>
                </a:lnTo>
                <a:cubicBezTo>
                  <a:pt x="667144" y="774445"/>
                  <a:pt x="672326" y="774605"/>
                  <a:pt x="677464" y="774097"/>
                </a:cubicBezTo>
                <a:lnTo>
                  <a:pt x="677464" y="790575"/>
                </a:lnTo>
                <a:cubicBezTo>
                  <a:pt x="664695" y="791569"/>
                  <a:pt x="651885" y="789274"/>
                  <a:pt x="640254" y="783907"/>
                </a:cubicBezTo>
                <a:lnTo>
                  <a:pt x="42997" y="505682"/>
                </a:lnTo>
                <a:cubicBezTo>
                  <a:pt x="5790" y="488169"/>
                  <a:pt x="-10319" y="443883"/>
                  <a:pt x="6929" y="406527"/>
                </a:cubicBezTo>
                <a:lnTo>
                  <a:pt x="195927" y="0"/>
                </a:lnTo>
                <a:lnTo>
                  <a:pt x="214961" y="0"/>
                </a:lnTo>
                <a:lnTo>
                  <a:pt x="22727" y="413576"/>
                </a:lnTo>
                <a:cubicBezTo>
                  <a:pt x="16243" y="427400"/>
                  <a:pt x="15558" y="443247"/>
                  <a:pt x="20823" y="457581"/>
                </a:cubicBezTo>
                <a:cubicBezTo>
                  <a:pt x="24249" y="467024"/>
                  <a:pt x="30051" y="475423"/>
                  <a:pt x="37667" y="481965"/>
                </a:cubicBezTo>
                <a:lnTo>
                  <a:pt x="261401" y="0"/>
                </a:lnTo>
                <a:lnTo>
                  <a:pt x="274534" y="0"/>
                </a:lnTo>
                <a:lnTo>
                  <a:pt x="47279" y="488728"/>
                </a:lnTo>
                <a:lnTo>
                  <a:pt x="50134" y="490156"/>
                </a:lnTo>
                <a:lnTo>
                  <a:pt x="92768" y="509969"/>
                </a:lnTo>
                <a:lnTo>
                  <a:pt x="329825" y="0"/>
                </a:lnTo>
                <a:lnTo>
                  <a:pt x="342958" y="0"/>
                </a:lnTo>
                <a:lnTo>
                  <a:pt x="103522" y="515017"/>
                </a:lnTo>
                <a:lnTo>
                  <a:pt x="343529" y="626745"/>
                </a:lnTo>
                <a:lnTo>
                  <a:pt x="621221" y="29623"/>
                </a:lnTo>
                <a:cubicBezTo>
                  <a:pt x="620931" y="28889"/>
                  <a:pt x="620739" y="28121"/>
                  <a:pt x="620650" y="27337"/>
                </a:cubicBezTo>
                <a:cubicBezTo>
                  <a:pt x="620650" y="27337"/>
                  <a:pt x="619699" y="14668"/>
                  <a:pt x="618367" y="0"/>
                </a:cubicBezTo>
                <a:lnTo>
                  <a:pt x="648058" y="0"/>
                </a:lnTo>
                <a:lnTo>
                  <a:pt x="646060" y="4286"/>
                </a:lnTo>
                <a:lnTo>
                  <a:pt x="652150" y="0"/>
                </a:lnTo>
                <a:close/>
                <a:moveTo>
                  <a:pt x="471241" y="502730"/>
                </a:moveTo>
                <a:cubicBezTo>
                  <a:pt x="461419" y="498170"/>
                  <a:pt x="449764" y="502443"/>
                  <a:pt x="445208" y="512274"/>
                </a:cubicBezTo>
                <a:cubicBezTo>
                  <a:pt x="440653" y="522105"/>
                  <a:pt x="444923" y="533771"/>
                  <a:pt x="454745" y="538330"/>
                </a:cubicBezTo>
                <a:cubicBezTo>
                  <a:pt x="464550" y="542881"/>
                  <a:pt x="476186" y="538631"/>
                  <a:pt x="480758" y="528828"/>
                </a:cubicBezTo>
                <a:cubicBezTo>
                  <a:pt x="485288" y="518989"/>
                  <a:pt x="481038" y="507335"/>
                  <a:pt x="471241" y="502730"/>
                </a:cubicBezTo>
                <a:close/>
                <a:moveTo>
                  <a:pt x="556890" y="318421"/>
                </a:moveTo>
                <a:cubicBezTo>
                  <a:pt x="547068" y="313861"/>
                  <a:pt x="535413" y="318135"/>
                  <a:pt x="530857" y="327965"/>
                </a:cubicBezTo>
                <a:cubicBezTo>
                  <a:pt x="526302" y="337796"/>
                  <a:pt x="530572" y="349462"/>
                  <a:pt x="540394" y="354021"/>
                </a:cubicBezTo>
                <a:cubicBezTo>
                  <a:pt x="550199" y="358573"/>
                  <a:pt x="561835" y="354322"/>
                  <a:pt x="566406" y="344519"/>
                </a:cubicBezTo>
                <a:cubicBezTo>
                  <a:pt x="571011" y="334769"/>
                  <a:pt x="566847" y="323130"/>
                  <a:pt x="557106" y="318521"/>
                </a:cubicBezTo>
                <a:cubicBezTo>
                  <a:pt x="557034" y="318487"/>
                  <a:pt x="556962" y="318454"/>
                  <a:pt x="556890" y="318421"/>
                </a:cubicBezTo>
                <a:close/>
                <a:moveTo>
                  <a:pt x="642539" y="134112"/>
                </a:moveTo>
                <a:cubicBezTo>
                  <a:pt x="632717" y="129553"/>
                  <a:pt x="621061" y="133826"/>
                  <a:pt x="616506" y="143657"/>
                </a:cubicBezTo>
                <a:cubicBezTo>
                  <a:pt x="611951" y="153487"/>
                  <a:pt x="616220" y="165153"/>
                  <a:pt x="626042" y="169712"/>
                </a:cubicBezTo>
                <a:cubicBezTo>
                  <a:pt x="635848" y="174264"/>
                  <a:pt x="647484" y="170013"/>
                  <a:pt x="652055" y="160210"/>
                </a:cubicBezTo>
                <a:cubicBezTo>
                  <a:pt x="656693" y="150476"/>
                  <a:pt x="652613" y="138820"/>
                  <a:pt x="642919" y="134112"/>
                </a:cubicBezTo>
                <a:close/>
              </a:path>
            </a:pathLst>
          </a:custGeom>
          <a:solidFill>
            <a:schemeClr val="accent2"/>
          </a:solidFill>
          <a:ln w="9512" cap="flat">
            <a:noFill/>
            <a:prstDash val="solid"/>
            <a:miter/>
          </a:ln>
        </p:spPr>
        <p:txBody>
          <a:bodyPr rtlCol="0" anchor="ctr"/>
          <a:lstStyle/>
          <a:p>
            <a:endParaRPr lang="en-US"/>
          </a:p>
        </p:txBody>
      </p:sp>
      <p:sp>
        <p:nvSpPr>
          <p:cNvPr id="79" name="Forma libre 78">
            <a:extLst>
              <a:ext uri="{FF2B5EF4-FFF2-40B4-BE49-F238E27FC236}">
                <a16:creationId xmlns:a16="http://schemas.microsoft.com/office/drawing/2014/main" id="{9E6652A1-F69B-464E-8854-E33C0E2AB451}"/>
              </a:ext>
            </a:extLst>
          </p:cNvPr>
          <p:cNvSpPr/>
          <p:nvPr/>
        </p:nvSpPr>
        <p:spPr>
          <a:xfrm>
            <a:off x="5135210" y="4066531"/>
            <a:ext cx="1174447" cy="143587"/>
          </a:xfrm>
          <a:custGeom>
            <a:avLst/>
            <a:gdLst>
              <a:gd name="connsiteX0" fmla="*/ 63678 w 687614"/>
              <a:gd name="connsiteY0" fmla="*/ 381 h 84067"/>
              <a:gd name="connsiteX1" fmla="*/ 116018 w 687614"/>
              <a:gd name="connsiteY1" fmla="*/ 13430 h 84067"/>
              <a:gd name="connsiteX2" fmla="*/ 500962 w 687614"/>
              <a:gd name="connsiteY2" fmla="*/ 67056 h 84067"/>
              <a:gd name="connsiteX3" fmla="*/ 669881 w 687614"/>
              <a:gd name="connsiteY3" fmla="*/ 24193 h 84067"/>
              <a:gd name="connsiteX4" fmla="*/ 664266 w 687614"/>
              <a:gd name="connsiteY4" fmla="*/ 0 h 84067"/>
              <a:gd name="connsiteX5" fmla="*/ 683299 w 687614"/>
              <a:gd name="connsiteY5" fmla="*/ 0 h 84067"/>
              <a:gd name="connsiteX6" fmla="*/ 686630 w 687614"/>
              <a:gd name="connsiteY6" fmla="*/ 28099 h 84067"/>
              <a:gd name="connsiteX7" fmla="*/ 500962 w 687614"/>
              <a:gd name="connsiteY7" fmla="*/ 84010 h 84067"/>
              <a:gd name="connsiteX8" fmla="*/ 112307 w 687614"/>
              <a:gd name="connsiteY8" fmla="*/ 29623 h 84067"/>
              <a:gd name="connsiteX9" fmla="*/ 12 w 687614"/>
              <a:gd name="connsiteY9" fmla="*/ 0 h 84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7614" h="84067">
                <a:moveTo>
                  <a:pt x="63678" y="381"/>
                </a:moveTo>
                <a:cubicBezTo>
                  <a:pt x="80871" y="4826"/>
                  <a:pt x="98318" y="9176"/>
                  <a:pt x="116018" y="13430"/>
                </a:cubicBezTo>
                <a:cubicBezTo>
                  <a:pt x="263144" y="48482"/>
                  <a:pt x="399897" y="67056"/>
                  <a:pt x="500962" y="67056"/>
                </a:cubicBezTo>
                <a:cubicBezTo>
                  <a:pt x="598792" y="67913"/>
                  <a:pt x="662743" y="53626"/>
                  <a:pt x="669881" y="24193"/>
                </a:cubicBezTo>
                <a:cubicBezTo>
                  <a:pt x="671275" y="15703"/>
                  <a:pt x="669256" y="7006"/>
                  <a:pt x="664266" y="0"/>
                </a:cubicBezTo>
                <a:lnTo>
                  <a:pt x="683299" y="0"/>
                </a:lnTo>
                <a:cubicBezTo>
                  <a:pt x="687526" y="8727"/>
                  <a:pt x="688699" y="18624"/>
                  <a:pt x="686630" y="28099"/>
                </a:cubicBezTo>
                <a:cubicBezTo>
                  <a:pt x="677589" y="66199"/>
                  <a:pt x="607262" y="85249"/>
                  <a:pt x="500962" y="84010"/>
                </a:cubicBezTo>
                <a:cubicBezTo>
                  <a:pt x="398279" y="83153"/>
                  <a:pt x="260574" y="64960"/>
                  <a:pt x="112307" y="29623"/>
                </a:cubicBezTo>
                <a:cubicBezTo>
                  <a:pt x="73575" y="20098"/>
                  <a:pt x="36175" y="10573"/>
                  <a:pt x="12" y="0"/>
                </a:cubicBezTo>
                <a:close/>
              </a:path>
            </a:pathLst>
          </a:custGeom>
          <a:solidFill>
            <a:schemeClr val="accent2"/>
          </a:solidFill>
          <a:ln w="9512" cap="flat">
            <a:noFill/>
            <a:prstDash val="solid"/>
            <a:miter/>
          </a:ln>
        </p:spPr>
        <p:txBody>
          <a:bodyPr rtlCol="0" anchor="ctr"/>
          <a:lstStyle/>
          <a:p>
            <a:endParaRPr lang="en-US"/>
          </a:p>
        </p:txBody>
      </p:sp>
      <p:sp>
        <p:nvSpPr>
          <p:cNvPr id="81" name="Forma libre 80">
            <a:extLst>
              <a:ext uri="{FF2B5EF4-FFF2-40B4-BE49-F238E27FC236}">
                <a16:creationId xmlns:a16="http://schemas.microsoft.com/office/drawing/2014/main" id="{F0330A57-786C-8E4E-9712-2AA114C4EAC5}"/>
              </a:ext>
            </a:extLst>
          </p:cNvPr>
          <p:cNvSpPr/>
          <p:nvPr/>
        </p:nvSpPr>
        <p:spPr>
          <a:xfrm>
            <a:off x="6579728" y="4067182"/>
            <a:ext cx="404243" cy="192541"/>
          </a:xfrm>
          <a:custGeom>
            <a:avLst/>
            <a:gdLst>
              <a:gd name="connsiteX0" fmla="*/ 22566 w 236676"/>
              <a:gd name="connsiteY0" fmla="*/ 0 h 112729"/>
              <a:gd name="connsiteX1" fmla="*/ 36080 w 236676"/>
              <a:gd name="connsiteY1" fmla="*/ 14478 h 112729"/>
              <a:gd name="connsiteX2" fmla="*/ 143997 w 236676"/>
              <a:gd name="connsiteY2" fmla="*/ 94679 h 112729"/>
              <a:gd name="connsiteX3" fmla="*/ 195482 w 236676"/>
              <a:gd name="connsiteY3" fmla="*/ 50483 h 112729"/>
              <a:gd name="connsiteX4" fmla="*/ 218416 w 236676"/>
              <a:gd name="connsiteY4" fmla="*/ 0 h 112729"/>
              <a:gd name="connsiteX5" fmla="*/ 236688 w 236676"/>
              <a:gd name="connsiteY5" fmla="*/ 0 h 112729"/>
              <a:gd name="connsiteX6" fmla="*/ 210422 w 236676"/>
              <a:gd name="connsiteY6" fmla="*/ 58484 h 112729"/>
              <a:gd name="connsiteX7" fmla="*/ 139334 w 236676"/>
              <a:gd name="connsiteY7" fmla="*/ 110966 h 112729"/>
              <a:gd name="connsiteX8" fmla="*/ 23803 w 236676"/>
              <a:gd name="connsiteY8" fmla="*/ 26289 h 112729"/>
              <a:gd name="connsiteX9" fmla="*/ 12 w 236676"/>
              <a:gd name="connsiteY9" fmla="*/ 0 h 112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6676" h="112729">
                <a:moveTo>
                  <a:pt x="22566" y="0"/>
                </a:moveTo>
                <a:cubicBezTo>
                  <a:pt x="26944" y="4858"/>
                  <a:pt x="31512" y="9525"/>
                  <a:pt x="36080" y="14478"/>
                </a:cubicBezTo>
                <a:cubicBezTo>
                  <a:pt x="73289" y="53245"/>
                  <a:pt x="115638" y="86487"/>
                  <a:pt x="143997" y="94679"/>
                </a:cubicBezTo>
                <a:cubicBezTo>
                  <a:pt x="160937" y="99631"/>
                  <a:pt x="176734" y="85820"/>
                  <a:pt x="195482" y="50483"/>
                </a:cubicBezTo>
                <a:cubicBezTo>
                  <a:pt x="202714" y="36671"/>
                  <a:pt x="210327" y="19907"/>
                  <a:pt x="218416" y="0"/>
                </a:cubicBezTo>
                <a:lnTo>
                  <a:pt x="236688" y="0"/>
                </a:lnTo>
                <a:cubicBezTo>
                  <a:pt x="228974" y="19946"/>
                  <a:pt x="220207" y="39469"/>
                  <a:pt x="210422" y="58484"/>
                </a:cubicBezTo>
                <a:cubicBezTo>
                  <a:pt x="187202" y="102108"/>
                  <a:pt x="165504" y="118491"/>
                  <a:pt x="139334" y="110966"/>
                </a:cubicBezTo>
                <a:cubicBezTo>
                  <a:pt x="107929" y="101918"/>
                  <a:pt x="63202" y="66770"/>
                  <a:pt x="23803" y="26289"/>
                </a:cubicBezTo>
                <a:cubicBezTo>
                  <a:pt x="15619" y="17717"/>
                  <a:pt x="7625" y="8954"/>
                  <a:pt x="12" y="0"/>
                </a:cubicBezTo>
                <a:close/>
              </a:path>
            </a:pathLst>
          </a:custGeom>
          <a:solidFill>
            <a:schemeClr val="accent2"/>
          </a:solidFill>
          <a:ln w="9512" cap="flat">
            <a:noFill/>
            <a:prstDash val="solid"/>
            <a:miter/>
          </a:ln>
        </p:spPr>
        <p:txBody>
          <a:bodyPr rtlCol="0" anchor="ctr"/>
          <a:lstStyle/>
          <a:p>
            <a:endParaRPr lang="en-US"/>
          </a:p>
        </p:txBody>
      </p:sp>
      <p:sp>
        <p:nvSpPr>
          <p:cNvPr id="85" name="Forma libre 84">
            <a:extLst>
              <a:ext uri="{FF2B5EF4-FFF2-40B4-BE49-F238E27FC236}">
                <a16:creationId xmlns:a16="http://schemas.microsoft.com/office/drawing/2014/main" id="{3DB37D60-6CB7-1340-8D78-99412969B920}"/>
              </a:ext>
            </a:extLst>
          </p:cNvPr>
          <p:cNvSpPr/>
          <p:nvPr/>
        </p:nvSpPr>
        <p:spPr>
          <a:xfrm>
            <a:off x="4798091" y="4223905"/>
            <a:ext cx="1310996" cy="705055"/>
          </a:xfrm>
          <a:custGeom>
            <a:avLst/>
            <a:gdLst>
              <a:gd name="connsiteX0" fmla="*/ 468609 w 767561"/>
              <a:gd name="connsiteY0" fmla="*/ 307625 h 412795"/>
              <a:gd name="connsiteX1" fmla="*/ 542172 w 767561"/>
              <a:gd name="connsiteY1" fmla="*/ 118839 h 412795"/>
              <a:gd name="connsiteX2" fmla="*/ 602221 w 767561"/>
              <a:gd name="connsiteY2" fmla="*/ 128364 h 412795"/>
              <a:gd name="connsiteX3" fmla="*/ 604220 w 767561"/>
              <a:gd name="connsiteY3" fmla="*/ 128840 h 412795"/>
              <a:gd name="connsiteX4" fmla="*/ 697292 w 767561"/>
              <a:gd name="connsiteY4" fmla="*/ 170369 h 412795"/>
              <a:gd name="connsiteX5" fmla="*/ 637242 w 767561"/>
              <a:gd name="connsiteY5" fmla="*/ 390968 h 412795"/>
              <a:gd name="connsiteX6" fmla="*/ 576432 w 767561"/>
              <a:gd name="connsiteY6" fmla="*/ 389444 h 412795"/>
              <a:gd name="connsiteX7" fmla="*/ 573672 w 767561"/>
              <a:gd name="connsiteY7" fmla="*/ 388778 h 412795"/>
              <a:gd name="connsiteX8" fmla="*/ 468990 w 767561"/>
              <a:gd name="connsiteY8" fmla="*/ 307815 h 412795"/>
              <a:gd name="connsiteX9" fmla="*/ 636195 w 767561"/>
              <a:gd name="connsiteY9" fmla="*/ 157034 h 412795"/>
              <a:gd name="connsiteX10" fmla="*/ 492591 w 767561"/>
              <a:gd name="connsiteY10" fmla="*/ 305815 h 412795"/>
              <a:gd name="connsiteX11" fmla="*/ 492560 w 767561"/>
              <a:gd name="connsiteY11" fmla="*/ 314166 h 412795"/>
              <a:gd name="connsiteX12" fmla="*/ 492591 w 767561"/>
              <a:gd name="connsiteY12" fmla="*/ 314197 h 412795"/>
              <a:gd name="connsiteX13" fmla="*/ 500799 w 767561"/>
              <a:gd name="connsiteY13" fmla="*/ 314364 h 412795"/>
              <a:gd name="connsiteX14" fmla="*/ 500965 w 767561"/>
              <a:gd name="connsiteY14" fmla="*/ 314197 h 412795"/>
              <a:gd name="connsiteX15" fmla="*/ 644855 w 767561"/>
              <a:gd name="connsiteY15" fmla="*/ 165416 h 412795"/>
              <a:gd name="connsiteX16" fmla="*/ 645230 w 767561"/>
              <a:gd name="connsiteY16" fmla="*/ 157073 h 412795"/>
              <a:gd name="connsiteX17" fmla="*/ 636894 w 767561"/>
              <a:gd name="connsiteY17" fmla="*/ 156699 h 412795"/>
              <a:gd name="connsiteX18" fmla="*/ 636386 w 767561"/>
              <a:gd name="connsiteY18" fmla="*/ 157225 h 412795"/>
              <a:gd name="connsiteX19" fmla="*/ 677307 w 767561"/>
              <a:gd name="connsiteY19" fmla="*/ 174084 h 412795"/>
              <a:gd name="connsiteX20" fmla="*/ 519999 w 767561"/>
              <a:gd name="connsiteY20" fmla="*/ 336866 h 412795"/>
              <a:gd name="connsiteX21" fmla="*/ 520094 w 767561"/>
              <a:gd name="connsiteY21" fmla="*/ 345249 h 412795"/>
              <a:gd name="connsiteX22" fmla="*/ 528468 w 767561"/>
              <a:gd name="connsiteY22" fmla="*/ 345153 h 412795"/>
              <a:gd name="connsiteX23" fmla="*/ 685872 w 767561"/>
              <a:gd name="connsiteY23" fmla="*/ 182466 h 412795"/>
              <a:gd name="connsiteX24" fmla="*/ 684761 w 767561"/>
              <a:gd name="connsiteY24" fmla="*/ 174053 h 412795"/>
              <a:gd name="connsiteX25" fmla="*/ 677307 w 767561"/>
              <a:gd name="connsiteY25" fmla="*/ 174180 h 412795"/>
              <a:gd name="connsiteX26" fmla="*/ 683017 w 767561"/>
              <a:gd name="connsiteY26" fmla="*/ 239902 h 412795"/>
              <a:gd name="connsiteX27" fmla="*/ 613260 w 767561"/>
              <a:gd name="connsiteY27" fmla="*/ 312006 h 412795"/>
              <a:gd name="connsiteX28" fmla="*/ 613260 w 767561"/>
              <a:gd name="connsiteY28" fmla="*/ 320388 h 412795"/>
              <a:gd name="connsiteX29" fmla="*/ 621605 w 767561"/>
              <a:gd name="connsiteY29" fmla="*/ 320419 h 412795"/>
              <a:gd name="connsiteX30" fmla="*/ 621635 w 767561"/>
              <a:gd name="connsiteY30" fmla="*/ 320388 h 412795"/>
              <a:gd name="connsiteX31" fmla="*/ 691486 w 767561"/>
              <a:gd name="connsiteY31" fmla="*/ 248284 h 412795"/>
              <a:gd name="connsiteX32" fmla="*/ 691486 w 767561"/>
              <a:gd name="connsiteY32" fmla="*/ 239902 h 412795"/>
              <a:gd name="connsiteX33" fmla="*/ 683142 w 767561"/>
              <a:gd name="connsiteY33" fmla="*/ 239871 h 412795"/>
              <a:gd name="connsiteX34" fmla="*/ 683112 w 767561"/>
              <a:gd name="connsiteY34" fmla="*/ 239902 h 412795"/>
              <a:gd name="connsiteX35" fmla="*/ 200148 w 767561"/>
              <a:gd name="connsiteY35" fmla="*/ 44068 h 412795"/>
              <a:gd name="connsiteX36" fmla="*/ 208492 w 767561"/>
              <a:gd name="connsiteY36" fmla="*/ 44038 h 412795"/>
              <a:gd name="connsiteX37" fmla="*/ 208522 w 767561"/>
              <a:gd name="connsiteY37" fmla="*/ 44068 h 412795"/>
              <a:gd name="connsiteX38" fmla="*/ 208522 w 767561"/>
              <a:gd name="connsiteY38" fmla="*/ 52450 h 412795"/>
              <a:gd name="connsiteX39" fmla="*/ 55592 w 767561"/>
              <a:gd name="connsiteY39" fmla="*/ 210565 h 412795"/>
              <a:gd name="connsiteX40" fmla="*/ 47122 w 767561"/>
              <a:gd name="connsiteY40" fmla="*/ 210565 h 412795"/>
              <a:gd name="connsiteX41" fmla="*/ 47122 w 767561"/>
              <a:gd name="connsiteY41" fmla="*/ 202183 h 412795"/>
              <a:gd name="connsiteX42" fmla="*/ 200148 w 767561"/>
              <a:gd name="connsiteY42" fmla="*/ 43973 h 412795"/>
              <a:gd name="connsiteX43" fmla="*/ 241259 w 767561"/>
              <a:gd name="connsiteY43" fmla="*/ 61213 h 412795"/>
              <a:gd name="connsiteX44" fmla="*/ 74910 w 767561"/>
              <a:gd name="connsiteY44" fmla="*/ 233139 h 412795"/>
              <a:gd name="connsiteX45" fmla="*/ 75005 w 767561"/>
              <a:gd name="connsiteY45" fmla="*/ 241521 h 412795"/>
              <a:gd name="connsiteX46" fmla="*/ 83380 w 767561"/>
              <a:gd name="connsiteY46" fmla="*/ 241426 h 412795"/>
              <a:gd name="connsiteX47" fmla="*/ 249729 w 767561"/>
              <a:gd name="connsiteY47" fmla="*/ 69500 h 412795"/>
              <a:gd name="connsiteX48" fmla="*/ 249729 w 767561"/>
              <a:gd name="connsiteY48" fmla="*/ 61022 h 412795"/>
              <a:gd name="connsiteX49" fmla="*/ 241385 w 767561"/>
              <a:gd name="connsiteY49" fmla="*/ 60992 h 412795"/>
              <a:gd name="connsiteX50" fmla="*/ 241354 w 767561"/>
              <a:gd name="connsiteY50" fmla="*/ 61022 h 412795"/>
              <a:gd name="connsiteX51" fmla="*/ 246969 w 767561"/>
              <a:gd name="connsiteY51" fmla="*/ 126935 h 412795"/>
              <a:gd name="connsiteX52" fmla="*/ 177118 w 767561"/>
              <a:gd name="connsiteY52" fmla="*/ 199135 h 412795"/>
              <a:gd name="connsiteX53" fmla="*/ 177118 w 767561"/>
              <a:gd name="connsiteY53" fmla="*/ 207517 h 412795"/>
              <a:gd name="connsiteX54" fmla="*/ 185462 w 767561"/>
              <a:gd name="connsiteY54" fmla="*/ 207548 h 412795"/>
              <a:gd name="connsiteX55" fmla="*/ 185492 w 767561"/>
              <a:gd name="connsiteY55" fmla="*/ 207517 h 412795"/>
              <a:gd name="connsiteX56" fmla="*/ 255249 w 767561"/>
              <a:gd name="connsiteY56" fmla="*/ 135413 h 412795"/>
              <a:gd name="connsiteX57" fmla="*/ 255153 w 767561"/>
              <a:gd name="connsiteY57" fmla="*/ 127031 h 412795"/>
              <a:gd name="connsiteX58" fmla="*/ 246779 w 767561"/>
              <a:gd name="connsiteY58" fmla="*/ 127126 h 412795"/>
              <a:gd name="connsiteX59" fmla="*/ 756008 w 767561"/>
              <a:gd name="connsiteY59" fmla="*/ 242093 h 412795"/>
              <a:gd name="connsiteX60" fmla="*/ 708426 w 767561"/>
              <a:gd name="connsiteY60" fmla="*/ 153891 h 412795"/>
              <a:gd name="connsiteX61" fmla="*/ 606789 w 767561"/>
              <a:gd name="connsiteY61" fmla="*/ 108266 h 412795"/>
              <a:gd name="connsiteX62" fmla="*/ 606789 w 767561"/>
              <a:gd name="connsiteY62" fmla="*/ 108266 h 412795"/>
              <a:gd name="connsiteX63" fmla="*/ 542362 w 767561"/>
              <a:gd name="connsiteY63" fmla="*/ 98170 h 412795"/>
              <a:gd name="connsiteX64" fmla="*/ 461281 w 767561"/>
              <a:gd name="connsiteY64" fmla="*/ 115886 h 412795"/>
              <a:gd name="connsiteX65" fmla="*/ 431875 w 767561"/>
              <a:gd name="connsiteY65" fmla="*/ 152081 h 412795"/>
              <a:gd name="connsiteX66" fmla="*/ 349462 w 767561"/>
              <a:gd name="connsiteY66" fmla="*/ 131888 h 412795"/>
              <a:gd name="connsiteX67" fmla="*/ 340612 w 767561"/>
              <a:gd name="connsiteY67" fmla="*/ 85692 h 412795"/>
              <a:gd name="connsiteX68" fmla="*/ 277422 w 767561"/>
              <a:gd name="connsiteY68" fmla="*/ 31781 h 412795"/>
              <a:gd name="connsiteX69" fmla="*/ 215945 w 767561"/>
              <a:gd name="connsiteY69" fmla="*/ 10159 h 412795"/>
              <a:gd name="connsiteX70" fmla="*/ 104983 w 767561"/>
              <a:gd name="connsiteY70" fmla="*/ 2063 h 412795"/>
              <a:gd name="connsiteX71" fmla="*/ 21047 w 767561"/>
              <a:gd name="connsiteY71" fmla="*/ 57213 h 412795"/>
              <a:gd name="connsiteX72" fmla="*/ 17145 w 767561"/>
              <a:gd name="connsiteY72" fmla="*/ 66738 h 412795"/>
              <a:gd name="connsiteX73" fmla="*/ 11245 w 767561"/>
              <a:gd name="connsiteY73" fmla="*/ 65214 h 412795"/>
              <a:gd name="connsiteX74" fmla="*/ 206 w 767561"/>
              <a:gd name="connsiteY74" fmla="*/ 71786 h 412795"/>
              <a:gd name="connsiteX75" fmla="*/ 6867 w 767561"/>
              <a:gd name="connsiteY75" fmla="*/ 82835 h 412795"/>
              <a:gd name="connsiteX76" fmla="*/ 12482 w 767561"/>
              <a:gd name="connsiteY76" fmla="*/ 84264 h 412795"/>
              <a:gd name="connsiteX77" fmla="*/ 10483 w 767561"/>
              <a:gd name="connsiteY77" fmla="*/ 204850 h 412795"/>
              <a:gd name="connsiteX78" fmla="*/ 106505 w 767561"/>
              <a:gd name="connsiteY78" fmla="*/ 291432 h 412795"/>
              <a:gd name="connsiteX79" fmla="*/ 109170 w 767561"/>
              <a:gd name="connsiteY79" fmla="*/ 292099 h 412795"/>
              <a:gd name="connsiteX80" fmla="*/ 254678 w 767561"/>
              <a:gd name="connsiteY80" fmla="*/ 268286 h 412795"/>
              <a:gd name="connsiteX81" fmla="*/ 346322 w 767561"/>
              <a:gd name="connsiteY81" fmla="*/ 151891 h 412795"/>
              <a:gd name="connsiteX82" fmla="*/ 425023 w 767561"/>
              <a:gd name="connsiteY82" fmla="*/ 170941 h 412795"/>
              <a:gd name="connsiteX83" fmla="*/ 450813 w 767561"/>
              <a:gd name="connsiteY83" fmla="*/ 317150 h 412795"/>
              <a:gd name="connsiteX84" fmla="*/ 567962 w 767561"/>
              <a:gd name="connsiteY84" fmla="*/ 406875 h 412795"/>
              <a:gd name="connsiteX85" fmla="*/ 570627 w 767561"/>
              <a:gd name="connsiteY85" fmla="*/ 407542 h 412795"/>
              <a:gd name="connsiteX86" fmla="*/ 696054 w 767561"/>
              <a:gd name="connsiteY86" fmla="*/ 376586 h 412795"/>
              <a:gd name="connsiteX87" fmla="*/ 751155 w 767561"/>
              <a:gd name="connsiteY87" fmla="*/ 269334 h 412795"/>
              <a:gd name="connsiteX88" fmla="*/ 756865 w 767561"/>
              <a:gd name="connsiteY88" fmla="*/ 270668 h 412795"/>
              <a:gd name="connsiteX89" fmla="*/ 767417 w 767561"/>
              <a:gd name="connsiteY89" fmla="*/ 263442 h 412795"/>
              <a:gd name="connsiteX90" fmla="*/ 761242 w 767561"/>
              <a:gd name="connsiteY90" fmla="*/ 253142 h 412795"/>
              <a:gd name="connsiteX91" fmla="*/ 755342 w 767561"/>
              <a:gd name="connsiteY91" fmla="*/ 251618 h 412795"/>
              <a:gd name="connsiteX92" fmla="*/ 756389 w 767561"/>
              <a:gd name="connsiteY92" fmla="*/ 241331 h 412795"/>
              <a:gd name="connsiteX93" fmla="*/ 267334 w 767561"/>
              <a:gd name="connsiteY93" fmla="*/ 49878 h 412795"/>
              <a:gd name="connsiteX94" fmla="*/ 210235 w 767561"/>
              <a:gd name="connsiteY94" fmla="*/ 29781 h 412795"/>
              <a:gd name="connsiteX95" fmla="*/ 208332 w 767561"/>
              <a:gd name="connsiteY95" fmla="*/ 29304 h 412795"/>
              <a:gd name="connsiteX96" fmla="*/ 106696 w 767561"/>
              <a:gd name="connsiteY96" fmla="*/ 21875 h 412795"/>
              <a:gd name="connsiteX97" fmla="*/ 55592 w 767561"/>
              <a:gd name="connsiteY97" fmla="*/ 244760 h 412795"/>
              <a:gd name="connsiteX98" fmla="*/ 109931 w 767561"/>
              <a:gd name="connsiteY98" fmla="*/ 272192 h 412795"/>
              <a:gd name="connsiteX99" fmla="*/ 112691 w 767561"/>
              <a:gd name="connsiteY99" fmla="*/ 272858 h 412795"/>
              <a:gd name="connsiteX100" fmla="*/ 243258 w 767561"/>
              <a:gd name="connsiteY100" fmla="*/ 251141 h 412795"/>
              <a:gd name="connsiteX101" fmla="*/ 267334 w 767561"/>
              <a:gd name="connsiteY101" fmla="*/ 49878 h 412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767561" h="412795">
                <a:moveTo>
                  <a:pt x="468609" y="307625"/>
                </a:moveTo>
                <a:cubicBezTo>
                  <a:pt x="418457" y="227805"/>
                  <a:pt x="424167" y="113029"/>
                  <a:pt x="542172" y="118839"/>
                </a:cubicBezTo>
                <a:cubicBezTo>
                  <a:pt x="562450" y="120056"/>
                  <a:pt x="582561" y="123245"/>
                  <a:pt x="602221" y="128364"/>
                </a:cubicBezTo>
                <a:lnTo>
                  <a:pt x="604220" y="128840"/>
                </a:lnTo>
                <a:cubicBezTo>
                  <a:pt x="637583" y="136684"/>
                  <a:pt x="669162" y="150775"/>
                  <a:pt x="697292" y="170369"/>
                </a:cubicBezTo>
                <a:cubicBezTo>
                  <a:pt x="768285" y="223233"/>
                  <a:pt x="713089" y="370966"/>
                  <a:pt x="637242" y="390968"/>
                </a:cubicBezTo>
                <a:cubicBezTo>
                  <a:pt x="617176" y="395675"/>
                  <a:pt x="596238" y="395150"/>
                  <a:pt x="576432" y="389444"/>
                </a:cubicBezTo>
                <a:lnTo>
                  <a:pt x="573672" y="388778"/>
                </a:lnTo>
                <a:cubicBezTo>
                  <a:pt x="529984" y="375660"/>
                  <a:pt x="492693" y="346819"/>
                  <a:pt x="468990" y="307815"/>
                </a:cubicBezTo>
                <a:close/>
                <a:moveTo>
                  <a:pt x="636195" y="157034"/>
                </a:moveTo>
                <a:lnTo>
                  <a:pt x="492591" y="305815"/>
                </a:lnTo>
                <a:cubicBezTo>
                  <a:pt x="490278" y="308113"/>
                  <a:pt x="490265" y="311852"/>
                  <a:pt x="492560" y="314166"/>
                </a:cubicBezTo>
                <a:cubicBezTo>
                  <a:pt x="492571" y="314177"/>
                  <a:pt x="492581" y="314187"/>
                  <a:pt x="492591" y="314197"/>
                </a:cubicBezTo>
                <a:cubicBezTo>
                  <a:pt x="494811" y="316512"/>
                  <a:pt x="498486" y="316586"/>
                  <a:pt x="500799" y="314364"/>
                </a:cubicBezTo>
                <a:cubicBezTo>
                  <a:pt x="500855" y="314309"/>
                  <a:pt x="500911" y="314254"/>
                  <a:pt x="500965" y="314197"/>
                </a:cubicBezTo>
                <a:lnTo>
                  <a:pt x="644855" y="165416"/>
                </a:lnTo>
                <a:cubicBezTo>
                  <a:pt x="647261" y="163216"/>
                  <a:pt x="647428" y="159480"/>
                  <a:pt x="645230" y="157073"/>
                </a:cubicBezTo>
                <a:cubicBezTo>
                  <a:pt x="643031" y="154666"/>
                  <a:pt x="639299" y="154498"/>
                  <a:pt x="636894" y="156699"/>
                </a:cubicBezTo>
                <a:cubicBezTo>
                  <a:pt x="636713" y="156863"/>
                  <a:pt x="636544" y="157039"/>
                  <a:pt x="636386" y="157225"/>
                </a:cubicBezTo>
                <a:close/>
                <a:moveTo>
                  <a:pt x="677307" y="174084"/>
                </a:moveTo>
                <a:lnTo>
                  <a:pt x="519999" y="336866"/>
                </a:lnTo>
                <a:cubicBezTo>
                  <a:pt x="517712" y="339207"/>
                  <a:pt x="517755" y="342960"/>
                  <a:pt x="520094" y="345249"/>
                </a:cubicBezTo>
                <a:cubicBezTo>
                  <a:pt x="522433" y="347537"/>
                  <a:pt x="526182" y="347494"/>
                  <a:pt x="528468" y="345153"/>
                </a:cubicBezTo>
                <a:lnTo>
                  <a:pt x="685872" y="182466"/>
                </a:lnTo>
                <a:cubicBezTo>
                  <a:pt x="687886" y="179836"/>
                  <a:pt x="687389" y="176069"/>
                  <a:pt x="684761" y="174053"/>
                </a:cubicBezTo>
                <a:cubicBezTo>
                  <a:pt x="682549" y="172356"/>
                  <a:pt x="679460" y="172408"/>
                  <a:pt x="677307" y="174180"/>
                </a:cubicBezTo>
                <a:close/>
                <a:moveTo>
                  <a:pt x="683017" y="239902"/>
                </a:moveTo>
                <a:lnTo>
                  <a:pt x="613260" y="312006"/>
                </a:lnTo>
                <a:cubicBezTo>
                  <a:pt x="610988" y="314337"/>
                  <a:pt x="610988" y="318057"/>
                  <a:pt x="613260" y="320388"/>
                </a:cubicBezTo>
                <a:cubicBezTo>
                  <a:pt x="615556" y="322703"/>
                  <a:pt x="619292" y="322717"/>
                  <a:pt x="621605" y="320419"/>
                </a:cubicBezTo>
                <a:cubicBezTo>
                  <a:pt x="621615" y="320409"/>
                  <a:pt x="621625" y="320399"/>
                  <a:pt x="621635" y="320388"/>
                </a:cubicBezTo>
                <a:lnTo>
                  <a:pt x="691486" y="248284"/>
                </a:lnTo>
                <a:cubicBezTo>
                  <a:pt x="693759" y="245953"/>
                  <a:pt x="693759" y="242233"/>
                  <a:pt x="691486" y="239902"/>
                </a:cubicBezTo>
                <a:cubicBezTo>
                  <a:pt x="689191" y="237587"/>
                  <a:pt x="685455" y="237574"/>
                  <a:pt x="683142" y="239871"/>
                </a:cubicBezTo>
                <a:cubicBezTo>
                  <a:pt x="683132" y="239882"/>
                  <a:pt x="683122" y="239892"/>
                  <a:pt x="683112" y="239902"/>
                </a:cubicBezTo>
                <a:close/>
                <a:moveTo>
                  <a:pt x="200148" y="44068"/>
                </a:moveTo>
                <a:cubicBezTo>
                  <a:pt x="202443" y="41753"/>
                  <a:pt x="206179" y="41740"/>
                  <a:pt x="208492" y="44038"/>
                </a:cubicBezTo>
                <a:cubicBezTo>
                  <a:pt x="208502" y="44048"/>
                  <a:pt x="208512" y="44058"/>
                  <a:pt x="208522" y="44068"/>
                </a:cubicBezTo>
                <a:cubicBezTo>
                  <a:pt x="210795" y="46399"/>
                  <a:pt x="210795" y="50119"/>
                  <a:pt x="208522" y="52450"/>
                </a:cubicBezTo>
                <a:lnTo>
                  <a:pt x="55592" y="210565"/>
                </a:lnTo>
                <a:cubicBezTo>
                  <a:pt x="53230" y="212851"/>
                  <a:pt x="49483" y="212851"/>
                  <a:pt x="47122" y="210565"/>
                </a:cubicBezTo>
                <a:cubicBezTo>
                  <a:pt x="44849" y="208234"/>
                  <a:pt x="44849" y="204514"/>
                  <a:pt x="47122" y="202183"/>
                </a:cubicBezTo>
                <a:lnTo>
                  <a:pt x="200148" y="43973"/>
                </a:lnTo>
                <a:close/>
                <a:moveTo>
                  <a:pt x="241259" y="61213"/>
                </a:moveTo>
                <a:lnTo>
                  <a:pt x="74910" y="233139"/>
                </a:lnTo>
                <a:cubicBezTo>
                  <a:pt x="72624" y="235480"/>
                  <a:pt x="72666" y="239233"/>
                  <a:pt x="75005" y="241521"/>
                </a:cubicBezTo>
                <a:cubicBezTo>
                  <a:pt x="77344" y="243809"/>
                  <a:pt x="81094" y="243767"/>
                  <a:pt x="83380" y="241426"/>
                </a:cubicBezTo>
                <a:lnTo>
                  <a:pt x="249729" y="69500"/>
                </a:lnTo>
                <a:cubicBezTo>
                  <a:pt x="252064" y="67157"/>
                  <a:pt x="252064" y="63365"/>
                  <a:pt x="249729" y="61022"/>
                </a:cubicBezTo>
                <a:cubicBezTo>
                  <a:pt x="247433" y="58708"/>
                  <a:pt x="243698" y="58694"/>
                  <a:pt x="241385" y="60992"/>
                </a:cubicBezTo>
                <a:cubicBezTo>
                  <a:pt x="241375" y="61002"/>
                  <a:pt x="241365" y="61012"/>
                  <a:pt x="241354" y="61022"/>
                </a:cubicBezTo>
                <a:close/>
                <a:moveTo>
                  <a:pt x="246969" y="126935"/>
                </a:moveTo>
                <a:lnTo>
                  <a:pt x="177118" y="199135"/>
                </a:lnTo>
                <a:cubicBezTo>
                  <a:pt x="174845" y="201466"/>
                  <a:pt x="174845" y="205186"/>
                  <a:pt x="177118" y="207517"/>
                </a:cubicBezTo>
                <a:cubicBezTo>
                  <a:pt x="179414" y="209832"/>
                  <a:pt x="183149" y="209845"/>
                  <a:pt x="185462" y="207548"/>
                </a:cubicBezTo>
                <a:cubicBezTo>
                  <a:pt x="185472" y="207537"/>
                  <a:pt x="185482" y="207527"/>
                  <a:pt x="185492" y="207517"/>
                </a:cubicBezTo>
                <a:lnTo>
                  <a:pt x="255249" y="135413"/>
                </a:lnTo>
                <a:cubicBezTo>
                  <a:pt x="257535" y="133072"/>
                  <a:pt x="257492" y="129319"/>
                  <a:pt x="255153" y="127031"/>
                </a:cubicBezTo>
                <a:cubicBezTo>
                  <a:pt x="252815" y="124742"/>
                  <a:pt x="249065" y="124785"/>
                  <a:pt x="246779" y="127126"/>
                </a:cubicBezTo>
                <a:close/>
                <a:moveTo>
                  <a:pt x="756008" y="242093"/>
                </a:moveTo>
                <a:cubicBezTo>
                  <a:pt x="757817" y="205612"/>
                  <a:pt x="737927" y="176275"/>
                  <a:pt x="708426" y="153891"/>
                </a:cubicBezTo>
                <a:cubicBezTo>
                  <a:pt x="677791" y="132287"/>
                  <a:pt x="643283" y="116796"/>
                  <a:pt x="606789" y="108266"/>
                </a:cubicBezTo>
                <a:lnTo>
                  <a:pt x="606789" y="108266"/>
                </a:lnTo>
                <a:cubicBezTo>
                  <a:pt x="585686" y="102844"/>
                  <a:pt x="564111" y="99463"/>
                  <a:pt x="542362" y="98170"/>
                </a:cubicBezTo>
                <a:cubicBezTo>
                  <a:pt x="505914" y="96360"/>
                  <a:pt x="479934" y="102932"/>
                  <a:pt x="461281" y="115886"/>
                </a:cubicBezTo>
                <a:cubicBezTo>
                  <a:pt x="448325" y="124999"/>
                  <a:pt x="438146" y="137527"/>
                  <a:pt x="431875" y="152081"/>
                </a:cubicBezTo>
                <a:cubicBezTo>
                  <a:pt x="406431" y="138802"/>
                  <a:pt x="378158" y="131874"/>
                  <a:pt x="349462" y="131888"/>
                </a:cubicBezTo>
                <a:cubicBezTo>
                  <a:pt x="350813" y="115968"/>
                  <a:pt x="347750" y="99983"/>
                  <a:pt x="340612" y="85692"/>
                </a:cubicBezTo>
                <a:cubicBezTo>
                  <a:pt x="330239" y="65404"/>
                  <a:pt x="310444" y="47592"/>
                  <a:pt x="277422" y="31781"/>
                </a:cubicBezTo>
                <a:cubicBezTo>
                  <a:pt x="257675" y="22604"/>
                  <a:pt x="237087" y="15363"/>
                  <a:pt x="215945" y="10159"/>
                </a:cubicBezTo>
                <a:cubicBezTo>
                  <a:pt x="179818" y="369"/>
                  <a:pt x="142147" y="-2380"/>
                  <a:pt x="104983" y="2063"/>
                </a:cubicBezTo>
                <a:cubicBezTo>
                  <a:pt x="67963" y="7682"/>
                  <a:pt x="36654" y="24161"/>
                  <a:pt x="21047" y="57213"/>
                </a:cubicBezTo>
                <a:cubicBezTo>
                  <a:pt x="19562" y="60309"/>
                  <a:pt x="18259" y="63489"/>
                  <a:pt x="17145" y="66738"/>
                </a:cubicBezTo>
                <a:lnTo>
                  <a:pt x="11245" y="65214"/>
                </a:lnTo>
                <a:cubicBezTo>
                  <a:pt x="6420" y="64214"/>
                  <a:pt x="1631" y="67065"/>
                  <a:pt x="206" y="71786"/>
                </a:cubicBezTo>
                <a:cubicBezTo>
                  <a:pt x="-785" y="76643"/>
                  <a:pt x="2112" y="81448"/>
                  <a:pt x="6867" y="82835"/>
                </a:cubicBezTo>
                <a:lnTo>
                  <a:pt x="12482" y="84264"/>
                </a:lnTo>
                <a:cubicBezTo>
                  <a:pt x="2965" y="125792"/>
                  <a:pt x="-270" y="168465"/>
                  <a:pt x="10483" y="204850"/>
                </a:cubicBezTo>
                <a:cubicBezTo>
                  <a:pt x="22569" y="245331"/>
                  <a:pt x="51309" y="277526"/>
                  <a:pt x="106505" y="291432"/>
                </a:cubicBezTo>
                <a:lnTo>
                  <a:pt x="109170" y="292099"/>
                </a:lnTo>
                <a:cubicBezTo>
                  <a:pt x="158945" y="302453"/>
                  <a:pt x="210789" y="293968"/>
                  <a:pt x="254678" y="268286"/>
                </a:cubicBezTo>
                <a:cubicBezTo>
                  <a:pt x="299500" y="242759"/>
                  <a:pt x="335378" y="203135"/>
                  <a:pt x="346322" y="151891"/>
                </a:cubicBezTo>
                <a:cubicBezTo>
                  <a:pt x="373765" y="151276"/>
                  <a:pt x="400893" y="157843"/>
                  <a:pt x="425023" y="170941"/>
                </a:cubicBezTo>
                <a:cubicBezTo>
                  <a:pt x="410368" y="221328"/>
                  <a:pt x="423406" y="273525"/>
                  <a:pt x="450813" y="317150"/>
                </a:cubicBezTo>
                <a:cubicBezTo>
                  <a:pt x="477413" y="360547"/>
                  <a:pt x="519158" y="392520"/>
                  <a:pt x="567962" y="406875"/>
                </a:cubicBezTo>
                <a:lnTo>
                  <a:pt x="570627" y="407542"/>
                </a:lnTo>
                <a:cubicBezTo>
                  <a:pt x="625918" y="421449"/>
                  <a:pt x="666363" y="406590"/>
                  <a:pt x="696054" y="376586"/>
                </a:cubicBezTo>
                <a:cubicBezTo>
                  <a:pt x="722701" y="349725"/>
                  <a:pt x="739926" y="310482"/>
                  <a:pt x="751155" y="269334"/>
                </a:cubicBezTo>
                <a:lnTo>
                  <a:pt x="756865" y="270668"/>
                </a:lnTo>
                <a:cubicBezTo>
                  <a:pt x="761772" y="271589"/>
                  <a:pt x="766497" y="268354"/>
                  <a:pt x="767417" y="263442"/>
                </a:cubicBezTo>
                <a:cubicBezTo>
                  <a:pt x="768261" y="258939"/>
                  <a:pt x="765609" y="254515"/>
                  <a:pt x="761242" y="253142"/>
                </a:cubicBezTo>
                <a:lnTo>
                  <a:pt x="755342" y="251618"/>
                </a:lnTo>
                <a:cubicBezTo>
                  <a:pt x="755870" y="248209"/>
                  <a:pt x="756219" y="244776"/>
                  <a:pt x="756389" y="241331"/>
                </a:cubicBezTo>
                <a:close/>
                <a:moveTo>
                  <a:pt x="267334" y="49878"/>
                </a:moveTo>
                <a:cubicBezTo>
                  <a:pt x="248977" y="41391"/>
                  <a:pt x="229859" y="34661"/>
                  <a:pt x="210235" y="29781"/>
                </a:cubicBezTo>
                <a:lnTo>
                  <a:pt x="208332" y="29304"/>
                </a:lnTo>
                <a:cubicBezTo>
                  <a:pt x="175233" y="20385"/>
                  <a:pt x="140738" y="17864"/>
                  <a:pt x="106696" y="21875"/>
                </a:cubicBezTo>
                <a:cubicBezTo>
                  <a:pt x="19048" y="35019"/>
                  <a:pt x="-1793" y="191324"/>
                  <a:pt x="55592" y="244760"/>
                </a:cubicBezTo>
                <a:cubicBezTo>
                  <a:pt x="71087" y="258369"/>
                  <a:pt x="89786" y="267809"/>
                  <a:pt x="109931" y="272192"/>
                </a:cubicBezTo>
                <a:lnTo>
                  <a:pt x="112691" y="272858"/>
                </a:lnTo>
                <a:cubicBezTo>
                  <a:pt x="157400" y="281937"/>
                  <a:pt x="203885" y="274206"/>
                  <a:pt x="243258" y="251141"/>
                </a:cubicBezTo>
                <a:cubicBezTo>
                  <a:pt x="325100" y="204469"/>
                  <a:pt x="374110" y="100456"/>
                  <a:pt x="267334" y="49878"/>
                </a:cubicBezTo>
                <a:close/>
              </a:path>
            </a:pathLst>
          </a:custGeom>
          <a:solidFill>
            <a:schemeClr val="accent2"/>
          </a:solidFill>
          <a:ln w="9512" cap="flat">
            <a:noFill/>
            <a:prstDash val="solid"/>
            <a:miter/>
          </a:ln>
        </p:spPr>
        <p:txBody>
          <a:bodyPr rtlCol="0" anchor="ctr"/>
          <a:lstStyle/>
          <a:p>
            <a:endParaRPr lang="en-US"/>
          </a:p>
        </p:txBody>
      </p:sp>
      <p:sp>
        <p:nvSpPr>
          <p:cNvPr id="86" name="Forma libre 85">
            <a:extLst>
              <a:ext uri="{FF2B5EF4-FFF2-40B4-BE49-F238E27FC236}">
                <a16:creationId xmlns:a16="http://schemas.microsoft.com/office/drawing/2014/main" id="{666670E2-8539-4E48-A9F3-1A963E50D153}"/>
              </a:ext>
            </a:extLst>
          </p:cNvPr>
          <p:cNvSpPr/>
          <p:nvPr/>
        </p:nvSpPr>
        <p:spPr>
          <a:xfrm>
            <a:off x="4063728" y="5971599"/>
            <a:ext cx="829490" cy="807342"/>
          </a:xfrm>
          <a:custGeom>
            <a:avLst/>
            <a:gdLst>
              <a:gd name="connsiteX0" fmla="*/ 137716 w 485649"/>
              <a:gd name="connsiteY0" fmla="*/ 47054 h 472682"/>
              <a:gd name="connsiteX1" fmla="*/ 137716 w 485649"/>
              <a:gd name="connsiteY1" fmla="*/ 47054 h 472682"/>
              <a:gd name="connsiteX2" fmla="*/ 137716 w 485649"/>
              <a:gd name="connsiteY2" fmla="*/ 47054 h 472682"/>
              <a:gd name="connsiteX3" fmla="*/ 194815 w 485649"/>
              <a:gd name="connsiteY3" fmla="*/ 15335 h 472682"/>
              <a:gd name="connsiteX4" fmla="*/ 433395 w 485649"/>
              <a:gd name="connsiteY4" fmla="*/ 33147 h 472682"/>
              <a:gd name="connsiteX5" fmla="*/ 485641 w 485649"/>
              <a:gd name="connsiteY5" fmla="*/ 73057 h 472682"/>
              <a:gd name="connsiteX6" fmla="*/ 485641 w 485649"/>
              <a:gd name="connsiteY6" fmla="*/ 73057 h 472682"/>
              <a:gd name="connsiteX7" fmla="*/ 485641 w 485649"/>
              <a:gd name="connsiteY7" fmla="*/ 73057 h 472682"/>
              <a:gd name="connsiteX8" fmla="*/ 475268 w 485649"/>
              <a:gd name="connsiteY8" fmla="*/ 216789 h 472682"/>
              <a:gd name="connsiteX9" fmla="*/ 179208 w 485649"/>
              <a:gd name="connsiteY9" fmla="*/ 471964 h 472682"/>
              <a:gd name="connsiteX10" fmla="*/ 12 w 485649"/>
              <a:gd name="connsiteY10" fmla="*/ 388620 h 472682"/>
              <a:gd name="connsiteX11" fmla="*/ 12 w 485649"/>
              <a:gd name="connsiteY11" fmla="*/ 360045 h 472682"/>
              <a:gd name="connsiteX12" fmla="*/ 180826 w 485649"/>
              <a:gd name="connsiteY12" fmla="*/ 455295 h 472682"/>
              <a:gd name="connsiteX13" fmla="*/ 458614 w 485649"/>
              <a:gd name="connsiteY13" fmla="*/ 215836 h 472682"/>
              <a:gd name="connsiteX14" fmla="*/ 462135 w 485649"/>
              <a:gd name="connsiteY14" fmla="*/ 168212 h 472682"/>
              <a:gd name="connsiteX15" fmla="*/ 147423 w 485649"/>
              <a:gd name="connsiteY15" fmla="*/ 144494 h 472682"/>
              <a:gd name="connsiteX16" fmla="*/ 142665 w 485649"/>
              <a:gd name="connsiteY16" fmla="*/ 208979 h 472682"/>
              <a:gd name="connsiteX17" fmla="*/ 136289 w 485649"/>
              <a:gd name="connsiteY17" fmla="*/ 214503 h 472682"/>
              <a:gd name="connsiteX18" fmla="*/ 130769 w 485649"/>
              <a:gd name="connsiteY18" fmla="*/ 208121 h 472682"/>
              <a:gd name="connsiteX19" fmla="*/ 134576 w 485649"/>
              <a:gd name="connsiteY19" fmla="*/ 157925 h 472682"/>
              <a:gd name="connsiteX20" fmla="*/ 118302 w 485649"/>
              <a:gd name="connsiteY20" fmla="*/ 165926 h 472682"/>
              <a:gd name="connsiteX21" fmla="*/ 94606 w 485649"/>
              <a:gd name="connsiteY21" fmla="*/ 162783 h 472682"/>
              <a:gd name="connsiteX22" fmla="*/ 61013 w 485649"/>
              <a:gd name="connsiteY22" fmla="*/ 127635 h 472682"/>
              <a:gd name="connsiteX23" fmla="*/ 297 w 485649"/>
              <a:gd name="connsiteY23" fmla="*/ 30194 h 472682"/>
              <a:gd name="connsiteX24" fmla="*/ 297 w 485649"/>
              <a:gd name="connsiteY24" fmla="*/ 0 h 472682"/>
              <a:gd name="connsiteX25" fmla="*/ 75859 w 485649"/>
              <a:gd name="connsiteY25" fmla="*/ 119444 h 472682"/>
              <a:gd name="connsiteX26" fmla="*/ 101649 w 485649"/>
              <a:gd name="connsiteY26" fmla="*/ 147352 h 472682"/>
              <a:gd name="connsiteX27" fmla="*/ 114877 w 485649"/>
              <a:gd name="connsiteY27" fmla="*/ 149257 h 472682"/>
              <a:gd name="connsiteX28" fmla="*/ 125059 w 485649"/>
              <a:gd name="connsiteY28" fmla="*/ 143637 h 472682"/>
              <a:gd name="connsiteX29" fmla="*/ 131721 w 485649"/>
              <a:gd name="connsiteY29" fmla="*/ 128207 h 472682"/>
              <a:gd name="connsiteX30" fmla="*/ 137716 w 485649"/>
              <a:gd name="connsiteY30" fmla="*/ 47054 h 472682"/>
              <a:gd name="connsiteX31" fmla="*/ 148375 w 485649"/>
              <a:gd name="connsiteY31" fmla="*/ 131921 h 472682"/>
              <a:gd name="connsiteX32" fmla="*/ 463086 w 485649"/>
              <a:gd name="connsiteY32" fmla="*/ 155448 h 472682"/>
              <a:gd name="connsiteX33" fmla="*/ 464704 w 485649"/>
              <a:gd name="connsiteY33" fmla="*/ 133160 h 472682"/>
              <a:gd name="connsiteX34" fmla="*/ 150659 w 485649"/>
              <a:gd name="connsiteY34" fmla="*/ 109538 h 472682"/>
              <a:gd name="connsiteX35" fmla="*/ 149136 w 485649"/>
              <a:gd name="connsiteY35" fmla="*/ 129445 h 472682"/>
              <a:gd name="connsiteX36" fmla="*/ 149136 w 485649"/>
              <a:gd name="connsiteY36" fmla="*/ 131921 h 472682"/>
              <a:gd name="connsiteX37" fmla="*/ 151039 w 485649"/>
              <a:gd name="connsiteY37" fmla="*/ 96964 h 472682"/>
              <a:gd name="connsiteX38" fmla="*/ 465656 w 485649"/>
              <a:gd name="connsiteY38" fmla="*/ 120491 h 472682"/>
              <a:gd name="connsiteX39" fmla="*/ 467655 w 485649"/>
              <a:gd name="connsiteY39" fmla="*/ 93917 h 472682"/>
              <a:gd name="connsiteX40" fmla="*/ 458138 w 485649"/>
              <a:gd name="connsiteY40" fmla="*/ 98012 h 472682"/>
              <a:gd name="connsiteX41" fmla="*/ 456425 w 485649"/>
              <a:gd name="connsiteY41" fmla="*/ 98870 h 472682"/>
              <a:gd name="connsiteX42" fmla="*/ 437392 w 485649"/>
              <a:gd name="connsiteY42" fmla="*/ 103537 h 472682"/>
              <a:gd name="connsiteX43" fmla="*/ 437201 w 485649"/>
              <a:gd name="connsiteY43" fmla="*/ 103537 h 472682"/>
              <a:gd name="connsiteX44" fmla="*/ 428922 w 485649"/>
              <a:gd name="connsiteY44" fmla="*/ 105061 h 472682"/>
              <a:gd name="connsiteX45" fmla="*/ 335279 w 485649"/>
              <a:gd name="connsiteY45" fmla="*/ 109442 h 472682"/>
              <a:gd name="connsiteX46" fmla="*/ 308824 w 485649"/>
              <a:gd name="connsiteY46" fmla="*/ 109442 h 472682"/>
              <a:gd name="connsiteX47" fmla="*/ 307396 w 485649"/>
              <a:gd name="connsiteY47" fmla="*/ 109442 h 472682"/>
              <a:gd name="connsiteX48" fmla="*/ 297879 w 485649"/>
              <a:gd name="connsiteY48" fmla="*/ 109442 h 472682"/>
              <a:gd name="connsiteX49" fmla="*/ 296452 w 485649"/>
              <a:gd name="connsiteY49" fmla="*/ 109442 h 472682"/>
              <a:gd name="connsiteX50" fmla="*/ 293692 w 485649"/>
              <a:gd name="connsiteY50" fmla="*/ 109442 h 472682"/>
              <a:gd name="connsiteX51" fmla="*/ 292265 w 485649"/>
              <a:gd name="connsiteY51" fmla="*/ 109442 h 472682"/>
              <a:gd name="connsiteX52" fmla="*/ 290932 w 485649"/>
              <a:gd name="connsiteY52" fmla="*/ 109442 h 472682"/>
              <a:gd name="connsiteX53" fmla="*/ 190723 w 485649"/>
              <a:gd name="connsiteY53" fmla="*/ 90392 h 472682"/>
              <a:gd name="connsiteX54" fmla="*/ 181968 w 485649"/>
              <a:gd name="connsiteY54" fmla="*/ 87439 h 472682"/>
              <a:gd name="connsiteX55" fmla="*/ 181968 w 485649"/>
              <a:gd name="connsiteY55" fmla="*/ 87439 h 472682"/>
              <a:gd name="connsiteX56" fmla="*/ 164648 w 485649"/>
              <a:gd name="connsiteY56" fmla="*/ 80200 h 472682"/>
              <a:gd name="connsiteX57" fmla="*/ 163125 w 485649"/>
              <a:gd name="connsiteY57" fmla="*/ 79153 h 472682"/>
              <a:gd name="connsiteX58" fmla="*/ 153609 w 485649"/>
              <a:gd name="connsiteY58" fmla="*/ 73628 h 472682"/>
              <a:gd name="connsiteX59" fmla="*/ 151610 w 485649"/>
              <a:gd name="connsiteY59" fmla="*/ 100108 h 472682"/>
              <a:gd name="connsiteX60" fmla="*/ 402371 w 485649"/>
              <a:gd name="connsiteY60" fmla="*/ 58007 h 472682"/>
              <a:gd name="connsiteX61" fmla="*/ 455759 w 485649"/>
              <a:gd name="connsiteY61" fmla="*/ 81439 h 472682"/>
              <a:gd name="connsiteX62" fmla="*/ 469272 w 485649"/>
              <a:gd name="connsiteY62" fmla="*/ 71914 h 472682"/>
              <a:gd name="connsiteX63" fmla="*/ 428827 w 485649"/>
              <a:gd name="connsiteY63" fmla="*/ 49054 h 472682"/>
              <a:gd name="connsiteX64" fmla="*/ 198146 w 485649"/>
              <a:gd name="connsiteY64" fmla="*/ 31909 h 472682"/>
              <a:gd name="connsiteX65" fmla="*/ 154656 w 485649"/>
              <a:gd name="connsiteY65" fmla="*/ 48482 h 472682"/>
              <a:gd name="connsiteX66" fmla="*/ 166647 w 485649"/>
              <a:gd name="connsiteY66" fmla="*/ 60103 h 472682"/>
              <a:gd name="connsiteX67" fmla="*/ 222889 w 485649"/>
              <a:gd name="connsiteY67" fmla="*/ 44863 h 472682"/>
              <a:gd name="connsiteX68" fmla="*/ 402371 w 485649"/>
              <a:gd name="connsiteY68" fmla="*/ 58198 h 472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85649" h="472682">
                <a:moveTo>
                  <a:pt x="137716" y="47054"/>
                </a:moveTo>
                <a:lnTo>
                  <a:pt x="137716" y="47054"/>
                </a:lnTo>
                <a:lnTo>
                  <a:pt x="137716" y="47054"/>
                </a:lnTo>
                <a:cubicBezTo>
                  <a:pt x="139239" y="31909"/>
                  <a:pt x="161127" y="20860"/>
                  <a:pt x="194815" y="15335"/>
                </a:cubicBezTo>
                <a:cubicBezTo>
                  <a:pt x="274739" y="5528"/>
                  <a:pt x="355810" y="11581"/>
                  <a:pt x="433395" y="33147"/>
                </a:cubicBezTo>
                <a:cubicBezTo>
                  <a:pt x="466417" y="43720"/>
                  <a:pt x="486402" y="57817"/>
                  <a:pt x="485641" y="73057"/>
                </a:cubicBezTo>
                <a:lnTo>
                  <a:pt x="485641" y="73057"/>
                </a:lnTo>
                <a:lnTo>
                  <a:pt x="485641" y="73057"/>
                </a:lnTo>
                <a:lnTo>
                  <a:pt x="475268" y="216789"/>
                </a:lnTo>
                <a:cubicBezTo>
                  <a:pt x="463463" y="368852"/>
                  <a:pt x="331206" y="482845"/>
                  <a:pt x="179208" y="471964"/>
                </a:cubicBezTo>
                <a:cubicBezTo>
                  <a:pt x="92798" y="465582"/>
                  <a:pt x="38268" y="433864"/>
                  <a:pt x="12" y="388620"/>
                </a:cubicBezTo>
                <a:lnTo>
                  <a:pt x="12" y="360045"/>
                </a:lnTo>
                <a:cubicBezTo>
                  <a:pt x="36746" y="412147"/>
                  <a:pt x="90133" y="448437"/>
                  <a:pt x="180826" y="455295"/>
                </a:cubicBezTo>
                <a:cubicBezTo>
                  <a:pt x="323460" y="465519"/>
                  <a:pt x="447568" y="358535"/>
                  <a:pt x="458614" y="215836"/>
                </a:cubicBezTo>
                <a:lnTo>
                  <a:pt x="462135" y="168212"/>
                </a:lnTo>
                <a:cubicBezTo>
                  <a:pt x="317388" y="212407"/>
                  <a:pt x="184728" y="161258"/>
                  <a:pt x="147423" y="144494"/>
                </a:cubicBezTo>
                <a:lnTo>
                  <a:pt x="142665" y="208979"/>
                </a:lnTo>
                <a:cubicBezTo>
                  <a:pt x="142411" y="212258"/>
                  <a:pt x="139568" y="214722"/>
                  <a:pt x="136289" y="214503"/>
                </a:cubicBezTo>
                <a:cubicBezTo>
                  <a:pt x="133037" y="214201"/>
                  <a:pt x="130602" y="211385"/>
                  <a:pt x="130769" y="208121"/>
                </a:cubicBezTo>
                <a:lnTo>
                  <a:pt x="134576" y="157925"/>
                </a:lnTo>
                <a:cubicBezTo>
                  <a:pt x="129902" y="161907"/>
                  <a:pt x="124308" y="164658"/>
                  <a:pt x="118302" y="165926"/>
                </a:cubicBezTo>
                <a:cubicBezTo>
                  <a:pt x="110271" y="167452"/>
                  <a:pt x="101963" y="166349"/>
                  <a:pt x="94606" y="162783"/>
                </a:cubicBezTo>
                <a:cubicBezTo>
                  <a:pt x="79992" y="154897"/>
                  <a:pt x="68237" y="142597"/>
                  <a:pt x="61013" y="127635"/>
                </a:cubicBezTo>
                <a:cubicBezTo>
                  <a:pt x="53876" y="114776"/>
                  <a:pt x="32463" y="78486"/>
                  <a:pt x="297" y="30194"/>
                </a:cubicBezTo>
                <a:lnTo>
                  <a:pt x="297" y="0"/>
                </a:lnTo>
                <a:cubicBezTo>
                  <a:pt x="40648" y="59150"/>
                  <a:pt x="67579" y="104775"/>
                  <a:pt x="75859" y="119444"/>
                </a:cubicBezTo>
                <a:cubicBezTo>
                  <a:pt x="81345" y="131205"/>
                  <a:pt x="90361" y="140961"/>
                  <a:pt x="101649" y="147352"/>
                </a:cubicBezTo>
                <a:cubicBezTo>
                  <a:pt x="105734" y="149409"/>
                  <a:pt x="110378" y="150078"/>
                  <a:pt x="114877" y="149257"/>
                </a:cubicBezTo>
                <a:cubicBezTo>
                  <a:pt x="118773" y="148493"/>
                  <a:pt x="122334" y="146528"/>
                  <a:pt x="125059" y="143637"/>
                </a:cubicBezTo>
                <a:cubicBezTo>
                  <a:pt x="128944" y="139386"/>
                  <a:pt x="131290" y="133952"/>
                  <a:pt x="131721" y="128207"/>
                </a:cubicBezTo>
                <a:lnTo>
                  <a:pt x="137716" y="47054"/>
                </a:lnTo>
                <a:close/>
                <a:moveTo>
                  <a:pt x="148375" y="131921"/>
                </a:moveTo>
                <a:cubicBezTo>
                  <a:pt x="177971" y="145732"/>
                  <a:pt x="314533" y="202882"/>
                  <a:pt x="463086" y="155448"/>
                </a:cubicBezTo>
                <a:lnTo>
                  <a:pt x="464704" y="133160"/>
                </a:lnTo>
                <a:cubicBezTo>
                  <a:pt x="320053" y="177355"/>
                  <a:pt x="187488" y="126302"/>
                  <a:pt x="150659" y="109538"/>
                </a:cubicBezTo>
                <a:lnTo>
                  <a:pt x="149136" y="129445"/>
                </a:lnTo>
                <a:lnTo>
                  <a:pt x="149136" y="131921"/>
                </a:lnTo>
                <a:close/>
                <a:moveTo>
                  <a:pt x="151039" y="96964"/>
                </a:moveTo>
                <a:cubicBezTo>
                  <a:pt x="180826" y="110871"/>
                  <a:pt x="317198" y="167830"/>
                  <a:pt x="465656" y="120491"/>
                </a:cubicBezTo>
                <a:lnTo>
                  <a:pt x="467655" y="93917"/>
                </a:lnTo>
                <a:cubicBezTo>
                  <a:pt x="464577" y="95492"/>
                  <a:pt x="461397" y="96860"/>
                  <a:pt x="458138" y="98012"/>
                </a:cubicBezTo>
                <a:lnTo>
                  <a:pt x="456425" y="98870"/>
                </a:lnTo>
                <a:cubicBezTo>
                  <a:pt x="450905" y="100584"/>
                  <a:pt x="444720" y="102108"/>
                  <a:pt x="437392" y="103537"/>
                </a:cubicBezTo>
                <a:lnTo>
                  <a:pt x="437201" y="103537"/>
                </a:lnTo>
                <a:lnTo>
                  <a:pt x="428922" y="105061"/>
                </a:lnTo>
                <a:cubicBezTo>
                  <a:pt x="397918" y="109501"/>
                  <a:pt x="366562" y="110968"/>
                  <a:pt x="335279" y="109442"/>
                </a:cubicBezTo>
                <a:lnTo>
                  <a:pt x="308824" y="109442"/>
                </a:lnTo>
                <a:lnTo>
                  <a:pt x="307396" y="109442"/>
                </a:lnTo>
                <a:lnTo>
                  <a:pt x="297879" y="109442"/>
                </a:lnTo>
                <a:lnTo>
                  <a:pt x="296452" y="109442"/>
                </a:lnTo>
                <a:lnTo>
                  <a:pt x="293692" y="109442"/>
                </a:lnTo>
                <a:lnTo>
                  <a:pt x="292265" y="109442"/>
                </a:lnTo>
                <a:lnTo>
                  <a:pt x="290932" y="109442"/>
                </a:lnTo>
                <a:cubicBezTo>
                  <a:pt x="256971" y="106505"/>
                  <a:pt x="223396" y="100122"/>
                  <a:pt x="190723" y="90392"/>
                </a:cubicBezTo>
                <a:cubicBezTo>
                  <a:pt x="187678" y="89440"/>
                  <a:pt x="184728" y="88487"/>
                  <a:pt x="181968" y="87439"/>
                </a:cubicBezTo>
                <a:lnTo>
                  <a:pt x="181968" y="87439"/>
                </a:lnTo>
                <a:cubicBezTo>
                  <a:pt x="176075" y="85323"/>
                  <a:pt x="170294" y="82907"/>
                  <a:pt x="164648" y="80200"/>
                </a:cubicBezTo>
                <a:lnTo>
                  <a:pt x="163125" y="79153"/>
                </a:lnTo>
                <a:cubicBezTo>
                  <a:pt x="159834" y="77524"/>
                  <a:pt x="156655" y="75679"/>
                  <a:pt x="153609" y="73628"/>
                </a:cubicBezTo>
                <a:lnTo>
                  <a:pt x="151610" y="100108"/>
                </a:lnTo>
                <a:close/>
                <a:moveTo>
                  <a:pt x="402371" y="58007"/>
                </a:moveTo>
                <a:cubicBezTo>
                  <a:pt x="421458" y="62456"/>
                  <a:pt x="439559" y="70400"/>
                  <a:pt x="455759" y="81439"/>
                </a:cubicBezTo>
                <a:cubicBezTo>
                  <a:pt x="464228" y="78486"/>
                  <a:pt x="468987" y="75152"/>
                  <a:pt x="469272" y="71914"/>
                </a:cubicBezTo>
                <a:cubicBezTo>
                  <a:pt x="469748" y="65437"/>
                  <a:pt x="454236" y="57150"/>
                  <a:pt x="428827" y="49054"/>
                </a:cubicBezTo>
                <a:cubicBezTo>
                  <a:pt x="353796" y="28279"/>
                  <a:pt x="275420" y="22454"/>
                  <a:pt x="198146" y="31909"/>
                </a:cubicBezTo>
                <a:cubicBezTo>
                  <a:pt x="171690" y="36100"/>
                  <a:pt x="155227" y="42005"/>
                  <a:pt x="154656" y="48482"/>
                </a:cubicBezTo>
                <a:cubicBezTo>
                  <a:pt x="154656" y="52006"/>
                  <a:pt x="158748" y="55912"/>
                  <a:pt x="166647" y="60103"/>
                </a:cubicBezTo>
                <a:cubicBezTo>
                  <a:pt x="184278" y="51551"/>
                  <a:pt x="203355" y="46382"/>
                  <a:pt x="222889" y="44863"/>
                </a:cubicBezTo>
                <a:cubicBezTo>
                  <a:pt x="283035" y="38734"/>
                  <a:pt x="343789" y="43248"/>
                  <a:pt x="402371" y="58198"/>
                </a:cubicBezTo>
                <a:close/>
              </a:path>
            </a:pathLst>
          </a:custGeom>
          <a:solidFill>
            <a:schemeClr val="accent2"/>
          </a:solidFill>
          <a:ln w="9512" cap="flat">
            <a:noFill/>
            <a:prstDash val="solid"/>
            <a:miter/>
          </a:ln>
        </p:spPr>
        <p:txBody>
          <a:bodyPr rtlCol="0" anchor="ctr"/>
          <a:lstStyle/>
          <a:p>
            <a:endParaRPr lang="en-US"/>
          </a:p>
        </p:txBody>
      </p:sp>
      <p:sp>
        <p:nvSpPr>
          <p:cNvPr id="87" name="Forma libre 86">
            <a:extLst>
              <a:ext uri="{FF2B5EF4-FFF2-40B4-BE49-F238E27FC236}">
                <a16:creationId xmlns:a16="http://schemas.microsoft.com/office/drawing/2014/main" id="{1D2AC91C-7FA7-8F4E-962C-6AAE4F466C03}"/>
              </a:ext>
            </a:extLst>
          </p:cNvPr>
          <p:cNvSpPr/>
          <p:nvPr/>
        </p:nvSpPr>
        <p:spPr>
          <a:xfrm>
            <a:off x="7062994" y="5144749"/>
            <a:ext cx="1065603" cy="1490612"/>
          </a:xfrm>
          <a:custGeom>
            <a:avLst/>
            <a:gdLst>
              <a:gd name="connsiteX0" fmla="*/ 623424 w 623888"/>
              <a:gd name="connsiteY0" fmla="*/ 872723 h 872722"/>
              <a:gd name="connsiteX1" fmla="*/ 535301 w 623888"/>
              <a:gd name="connsiteY1" fmla="*/ 685747 h 872722"/>
              <a:gd name="connsiteX2" fmla="*/ 527974 w 623888"/>
              <a:gd name="connsiteY2" fmla="*/ 664125 h 872722"/>
              <a:gd name="connsiteX3" fmla="*/ 367715 w 623888"/>
              <a:gd name="connsiteY3" fmla="*/ 322845 h 872722"/>
              <a:gd name="connsiteX4" fmla="*/ 63947 w 623888"/>
              <a:gd name="connsiteY4" fmla="*/ 97197 h 872722"/>
              <a:gd name="connsiteX5" fmla="*/ 29783 w 623888"/>
              <a:gd name="connsiteY5" fmla="*/ 124820 h 872722"/>
              <a:gd name="connsiteX6" fmla="*/ 7895 w 623888"/>
              <a:gd name="connsiteY6" fmla="*/ 113675 h 872722"/>
              <a:gd name="connsiteX7" fmla="*/ 91 w 623888"/>
              <a:gd name="connsiteY7" fmla="*/ 90339 h 872722"/>
              <a:gd name="connsiteX8" fmla="*/ 4659 w 623888"/>
              <a:gd name="connsiteY8" fmla="*/ 29760 h 872722"/>
              <a:gd name="connsiteX9" fmla="*/ 39062 w 623888"/>
              <a:gd name="connsiteY9" fmla="*/ 90 h 872722"/>
              <a:gd name="connsiteX10" fmla="*/ 68706 w 623888"/>
              <a:gd name="connsiteY10" fmla="*/ 34523 h 872722"/>
              <a:gd name="connsiteX11" fmla="*/ 68706 w 623888"/>
              <a:gd name="connsiteY11" fmla="*/ 34523 h 872722"/>
              <a:gd name="connsiteX12" fmla="*/ 84884 w 623888"/>
              <a:gd name="connsiteY12" fmla="*/ 35761 h 872722"/>
              <a:gd name="connsiteX13" fmla="*/ 380943 w 623888"/>
              <a:gd name="connsiteY13" fmla="*/ 194447 h 872722"/>
              <a:gd name="connsiteX14" fmla="*/ 623520 w 623888"/>
              <a:gd name="connsiteY14" fmla="*/ 483912 h 872722"/>
              <a:gd name="connsiteX15" fmla="*/ 623520 w 623888"/>
              <a:gd name="connsiteY15" fmla="*/ 514106 h 872722"/>
              <a:gd name="connsiteX16" fmla="*/ 369428 w 623888"/>
              <a:gd name="connsiteY16" fmla="*/ 206925 h 872722"/>
              <a:gd name="connsiteX17" fmla="*/ 83932 w 623888"/>
              <a:gd name="connsiteY17" fmla="*/ 52715 h 872722"/>
              <a:gd name="connsiteX18" fmla="*/ 67849 w 623888"/>
              <a:gd name="connsiteY18" fmla="*/ 51477 h 872722"/>
              <a:gd name="connsiteX19" fmla="*/ 65755 w 623888"/>
              <a:gd name="connsiteY19" fmla="*/ 80052 h 872722"/>
              <a:gd name="connsiteX20" fmla="*/ 382180 w 623888"/>
              <a:gd name="connsiteY20" fmla="*/ 313224 h 872722"/>
              <a:gd name="connsiteX21" fmla="*/ 544437 w 623888"/>
              <a:gd name="connsiteY21" fmla="*/ 658601 h 872722"/>
              <a:gd name="connsiteX22" fmla="*/ 551765 w 623888"/>
              <a:gd name="connsiteY22" fmla="*/ 680222 h 872722"/>
              <a:gd name="connsiteX23" fmla="*/ 623900 w 623888"/>
              <a:gd name="connsiteY23" fmla="*/ 843862 h 872722"/>
              <a:gd name="connsiteX24" fmla="*/ 623900 w 623888"/>
              <a:gd name="connsiteY24" fmla="*/ 872437 h 872722"/>
              <a:gd name="connsiteX25" fmla="*/ 37777 w 623888"/>
              <a:gd name="connsiteY25" fmla="*/ 16806 h 872722"/>
              <a:gd name="connsiteX26" fmla="*/ 21599 w 623888"/>
              <a:gd name="connsiteY26" fmla="*/ 30713 h 872722"/>
              <a:gd name="connsiteX27" fmla="*/ 17126 w 623888"/>
              <a:gd name="connsiteY27" fmla="*/ 91387 h 872722"/>
              <a:gd name="connsiteX28" fmla="*/ 20742 w 623888"/>
              <a:gd name="connsiteY28" fmla="*/ 102341 h 872722"/>
              <a:gd name="connsiteX29" fmla="*/ 31020 w 623888"/>
              <a:gd name="connsiteY29" fmla="*/ 107579 h 872722"/>
              <a:gd name="connsiteX30" fmla="*/ 41964 w 623888"/>
              <a:gd name="connsiteY30" fmla="*/ 103864 h 872722"/>
              <a:gd name="connsiteX31" fmla="*/ 47198 w 623888"/>
              <a:gd name="connsiteY31" fmla="*/ 93577 h 872722"/>
              <a:gd name="connsiteX32" fmla="*/ 51100 w 623888"/>
              <a:gd name="connsiteY32" fmla="*/ 41762 h 872722"/>
              <a:gd name="connsiteX33" fmla="*/ 51671 w 623888"/>
              <a:gd name="connsiteY33" fmla="*/ 32999 h 872722"/>
              <a:gd name="connsiteX34" fmla="*/ 37777 w 623888"/>
              <a:gd name="connsiteY34" fmla="*/ 16806 h 87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23888" h="872722">
                <a:moveTo>
                  <a:pt x="623424" y="872723"/>
                </a:moveTo>
                <a:cubicBezTo>
                  <a:pt x="581647" y="822907"/>
                  <a:pt x="559093" y="756137"/>
                  <a:pt x="535301" y="685747"/>
                </a:cubicBezTo>
                <a:lnTo>
                  <a:pt x="527974" y="664125"/>
                </a:lnTo>
                <a:cubicBezTo>
                  <a:pt x="494380" y="566018"/>
                  <a:pt x="444038" y="435525"/>
                  <a:pt x="367715" y="322845"/>
                </a:cubicBezTo>
                <a:cubicBezTo>
                  <a:pt x="293677" y="214164"/>
                  <a:pt x="195180" y="122820"/>
                  <a:pt x="63947" y="97197"/>
                </a:cubicBezTo>
                <a:cubicBezTo>
                  <a:pt x="61588" y="113964"/>
                  <a:pt x="46656" y="126037"/>
                  <a:pt x="29783" y="124820"/>
                </a:cubicBezTo>
                <a:cubicBezTo>
                  <a:pt x="21287" y="124200"/>
                  <a:pt x="13398" y="120184"/>
                  <a:pt x="7895" y="113675"/>
                </a:cubicBezTo>
                <a:cubicBezTo>
                  <a:pt x="2300" y="107243"/>
                  <a:pt x="-508" y="98847"/>
                  <a:pt x="91" y="90339"/>
                </a:cubicBezTo>
                <a:lnTo>
                  <a:pt x="4659" y="29760"/>
                </a:lnTo>
                <a:cubicBezTo>
                  <a:pt x="5973" y="12059"/>
                  <a:pt x="21376" y="-1225"/>
                  <a:pt x="39062" y="90"/>
                </a:cubicBezTo>
                <a:cubicBezTo>
                  <a:pt x="56747" y="1405"/>
                  <a:pt x="70020" y="16821"/>
                  <a:pt x="68706" y="34523"/>
                </a:cubicBezTo>
                <a:lnTo>
                  <a:pt x="68706" y="34523"/>
                </a:lnTo>
                <a:lnTo>
                  <a:pt x="84884" y="35761"/>
                </a:lnTo>
                <a:cubicBezTo>
                  <a:pt x="186616" y="43286"/>
                  <a:pt x="289394" y="109485"/>
                  <a:pt x="380943" y="194447"/>
                </a:cubicBezTo>
                <a:cubicBezTo>
                  <a:pt x="479439" y="285792"/>
                  <a:pt x="565373" y="398949"/>
                  <a:pt x="623520" y="483912"/>
                </a:cubicBezTo>
                <a:lnTo>
                  <a:pt x="623520" y="514106"/>
                </a:lnTo>
                <a:cubicBezTo>
                  <a:pt x="566420" y="428381"/>
                  <a:pt x="475157" y="304556"/>
                  <a:pt x="369428" y="206925"/>
                </a:cubicBezTo>
                <a:cubicBezTo>
                  <a:pt x="280353" y="124248"/>
                  <a:pt x="181001" y="59954"/>
                  <a:pt x="83932" y="52715"/>
                </a:cubicBezTo>
                <a:lnTo>
                  <a:pt x="67849" y="51477"/>
                </a:lnTo>
                <a:lnTo>
                  <a:pt x="65755" y="80052"/>
                </a:lnTo>
                <a:cubicBezTo>
                  <a:pt x="203174" y="106437"/>
                  <a:pt x="305572" y="200639"/>
                  <a:pt x="382180" y="313224"/>
                </a:cubicBezTo>
                <a:cubicBezTo>
                  <a:pt x="458788" y="425810"/>
                  <a:pt x="510558" y="559446"/>
                  <a:pt x="544437" y="658601"/>
                </a:cubicBezTo>
                <a:lnTo>
                  <a:pt x="551765" y="680222"/>
                </a:lnTo>
                <a:cubicBezTo>
                  <a:pt x="572225" y="740611"/>
                  <a:pt x="591639" y="798237"/>
                  <a:pt x="623900" y="843862"/>
                </a:cubicBezTo>
                <a:lnTo>
                  <a:pt x="623900" y="872437"/>
                </a:lnTo>
                <a:close/>
                <a:moveTo>
                  <a:pt x="37777" y="16806"/>
                </a:moveTo>
                <a:cubicBezTo>
                  <a:pt x="29482" y="16204"/>
                  <a:pt x="22257" y="22415"/>
                  <a:pt x="21599" y="30713"/>
                </a:cubicBezTo>
                <a:lnTo>
                  <a:pt x="17126" y="91387"/>
                </a:lnTo>
                <a:cubicBezTo>
                  <a:pt x="16775" y="95381"/>
                  <a:pt x="18083" y="99343"/>
                  <a:pt x="20742" y="102341"/>
                </a:cubicBezTo>
                <a:cubicBezTo>
                  <a:pt x="23323" y="105402"/>
                  <a:pt x="27029" y="107291"/>
                  <a:pt x="31020" y="107579"/>
                </a:cubicBezTo>
                <a:cubicBezTo>
                  <a:pt x="35017" y="107850"/>
                  <a:pt x="38956" y="106512"/>
                  <a:pt x="41964" y="103864"/>
                </a:cubicBezTo>
                <a:cubicBezTo>
                  <a:pt x="45040" y="101296"/>
                  <a:pt x="46931" y="97578"/>
                  <a:pt x="47198" y="93577"/>
                </a:cubicBezTo>
                <a:lnTo>
                  <a:pt x="51100" y="41762"/>
                </a:lnTo>
                <a:lnTo>
                  <a:pt x="51671" y="32999"/>
                </a:lnTo>
                <a:cubicBezTo>
                  <a:pt x="52273" y="24697"/>
                  <a:pt x="46067" y="17465"/>
                  <a:pt x="37777" y="16806"/>
                </a:cubicBezTo>
                <a:close/>
              </a:path>
            </a:pathLst>
          </a:custGeom>
          <a:solidFill>
            <a:schemeClr val="accent2"/>
          </a:solidFill>
          <a:ln w="9512" cap="flat">
            <a:noFill/>
            <a:prstDash val="solid"/>
            <a:miter/>
          </a:ln>
        </p:spPr>
        <p:txBody>
          <a:bodyPr rtlCol="0" anchor="ctr"/>
          <a:lstStyle/>
          <a:p>
            <a:endParaRPr lang="en-US"/>
          </a:p>
        </p:txBody>
      </p:sp>
      <p:sp>
        <p:nvSpPr>
          <p:cNvPr id="88" name="Forma libre 87">
            <a:extLst>
              <a:ext uri="{FF2B5EF4-FFF2-40B4-BE49-F238E27FC236}">
                <a16:creationId xmlns:a16="http://schemas.microsoft.com/office/drawing/2014/main" id="{84726372-2762-9F47-BEEE-4D2ACE497DEA}"/>
              </a:ext>
            </a:extLst>
          </p:cNvPr>
          <p:cNvSpPr/>
          <p:nvPr/>
        </p:nvSpPr>
        <p:spPr>
          <a:xfrm>
            <a:off x="4325664" y="4829930"/>
            <a:ext cx="1205582" cy="967683"/>
          </a:xfrm>
          <a:custGeom>
            <a:avLst/>
            <a:gdLst>
              <a:gd name="connsiteX0" fmla="*/ 430684 w 705843"/>
              <a:gd name="connsiteY0" fmla="*/ 300663 h 566558"/>
              <a:gd name="connsiteX1" fmla="*/ 630531 w 705843"/>
              <a:gd name="connsiteY1" fmla="*/ 290471 h 566558"/>
              <a:gd name="connsiteX2" fmla="*/ 688582 w 705843"/>
              <a:gd name="connsiteY2" fmla="*/ 255419 h 566558"/>
              <a:gd name="connsiteX3" fmla="*/ 646138 w 705843"/>
              <a:gd name="connsiteY3" fmla="*/ 127688 h 566558"/>
              <a:gd name="connsiteX4" fmla="*/ 564486 w 705843"/>
              <a:gd name="connsiteY4" fmla="*/ 20818 h 566558"/>
              <a:gd name="connsiteX5" fmla="*/ 502819 w 705843"/>
              <a:gd name="connsiteY5" fmla="*/ 49393 h 566558"/>
              <a:gd name="connsiteX6" fmla="*/ 382054 w 705843"/>
              <a:gd name="connsiteY6" fmla="*/ 209318 h 566558"/>
              <a:gd name="connsiteX7" fmla="*/ 387003 w 705843"/>
              <a:gd name="connsiteY7" fmla="*/ 216747 h 566558"/>
              <a:gd name="connsiteX8" fmla="*/ 394521 w 705843"/>
              <a:gd name="connsiteY8" fmla="*/ 230939 h 566558"/>
              <a:gd name="connsiteX9" fmla="*/ 486641 w 705843"/>
              <a:gd name="connsiteY9" fmla="*/ 131308 h 566558"/>
              <a:gd name="connsiteX10" fmla="*/ 494985 w 705843"/>
              <a:gd name="connsiteY10" fmla="*/ 131395 h 566558"/>
              <a:gd name="connsiteX11" fmla="*/ 495301 w 705843"/>
              <a:gd name="connsiteY11" fmla="*/ 139309 h 566558"/>
              <a:gd name="connsiteX12" fmla="*/ 400136 w 705843"/>
              <a:gd name="connsiteY12" fmla="*/ 242084 h 566558"/>
              <a:gd name="connsiteX13" fmla="*/ 411365 w 705843"/>
              <a:gd name="connsiteY13" fmla="*/ 263324 h 566558"/>
              <a:gd name="connsiteX14" fmla="*/ 550307 w 705843"/>
              <a:gd name="connsiteY14" fmla="*/ 242179 h 566558"/>
              <a:gd name="connsiteX15" fmla="*/ 557056 w 705843"/>
              <a:gd name="connsiteY15" fmla="*/ 247088 h 566558"/>
              <a:gd name="connsiteX16" fmla="*/ 557063 w 705843"/>
              <a:gd name="connsiteY16" fmla="*/ 247132 h 566558"/>
              <a:gd name="connsiteX17" fmla="*/ 552158 w 705843"/>
              <a:gd name="connsiteY17" fmla="*/ 253888 h 566558"/>
              <a:gd name="connsiteX18" fmla="*/ 552115 w 705843"/>
              <a:gd name="connsiteY18" fmla="*/ 253894 h 566558"/>
              <a:gd name="connsiteX19" fmla="*/ 418027 w 705843"/>
              <a:gd name="connsiteY19" fmla="*/ 274183 h 566558"/>
              <a:gd name="connsiteX20" fmla="*/ 427543 w 705843"/>
              <a:gd name="connsiteY20" fmla="*/ 292376 h 566558"/>
              <a:gd name="connsiteX21" fmla="*/ 430969 w 705843"/>
              <a:gd name="connsiteY21" fmla="*/ 300662 h 566558"/>
              <a:gd name="connsiteX22" fmla="*/ 308777 w 705843"/>
              <a:gd name="connsiteY22" fmla="*/ 331905 h 566558"/>
              <a:gd name="connsiteX23" fmla="*/ 216657 w 705843"/>
              <a:gd name="connsiteY23" fmla="*/ 431536 h 566558"/>
              <a:gd name="connsiteX24" fmla="*/ 208313 w 705843"/>
              <a:gd name="connsiteY24" fmla="*/ 431566 h 566558"/>
              <a:gd name="connsiteX25" fmla="*/ 208282 w 705843"/>
              <a:gd name="connsiteY25" fmla="*/ 431536 h 566558"/>
              <a:gd name="connsiteX26" fmla="*/ 208282 w 705843"/>
              <a:gd name="connsiteY26" fmla="*/ 423154 h 566558"/>
              <a:gd name="connsiteX27" fmla="*/ 303448 w 705843"/>
              <a:gd name="connsiteY27" fmla="*/ 320379 h 566558"/>
              <a:gd name="connsiteX28" fmla="*/ 292218 w 705843"/>
              <a:gd name="connsiteY28" fmla="*/ 299138 h 566558"/>
              <a:gd name="connsiteX29" fmla="*/ 153943 w 705843"/>
              <a:gd name="connsiteY29" fmla="*/ 319998 h 566558"/>
              <a:gd name="connsiteX30" fmla="*/ 147234 w 705843"/>
              <a:gd name="connsiteY30" fmla="*/ 314998 h 566558"/>
              <a:gd name="connsiteX31" fmla="*/ 152230 w 705843"/>
              <a:gd name="connsiteY31" fmla="*/ 308283 h 566558"/>
              <a:gd name="connsiteX32" fmla="*/ 286318 w 705843"/>
              <a:gd name="connsiteY32" fmla="*/ 287994 h 566558"/>
              <a:gd name="connsiteX33" fmla="*/ 278800 w 705843"/>
              <a:gd name="connsiteY33" fmla="*/ 273802 h 566558"/>
              <a:gd name="connsiteX34" fmla="*/ 275374 w 705843"/>
              <a:gd name="connsiteY34" fmla="*/ 265515 h 566558"/>
              <a:gd name="connsiteX35" fmla="*/ 75526 w 705843"/>
              <a:gd name="connsiteY35" fmla="*/ 275707 h 566558"/>
              <a:gd name="connsiteX36" fmla="*/ 17476 w 705843"/>
              <a:gd name="connsiteY36" fmla="*/ 310759 h 566558"/>
              <a:gd name="connsiteX37" fmla="*/ 59920 w 705843"/>
              <a:gd name="connsiteY37" fmla="*/ 438489 h 566558"/>
              <a:gd name="connsiteX38" fmla="*/ 141667 w 705843"/>
              <a:gd name="connsiteY38" fmla="*/ 545360 h 566558"/>
              <a:gd name="connsiteX39" fmla="*/ 203239 w 705843"/>
              <a:gd name="connsiteY39" fmla="*/ 516785 h 566558"/>
              <a:gd name="connsiteX40" fmla="*/ 324003 w 705843"/>
              <a:gd name="connsiteY40" fmla="*/ 356955 h 566558"/>
              <a:gd name="connsiteX41" fmla="*/ 319055 w 705843"/>
              <a:gd name="connsiteY41" fmla="*/ 349430 h 566558"/>
              <a:gd name="connsiteX42" fmla="*/ 309538 w 705843"/>
              <a:gd name="connsiteY42" fmla="*/ 331238 h 566558"/>
              <a:gd name="connsiteX43" fmla="*/ 369492 w 705843"/>
              <a:gd name="connsiteY43" fmla="*/ 197888 h 566558"/>
              <a:gd name="connsiteX44" fmla="*/ 490923 w 705843"/>
              <a:gd name="connsiteY44" fmla="*/ 37296 h 566558"/>
              <a:gd name="connsiteX45" fmla="*/ 573717 w 705843"/>
              <a:gd name="connsiteY45" fmla="*/ 6435 h 566558"/>
              <a:gd name="connsiteX46" fmla="*/ 661460 w 705843"/>
              <a:gd name="connsiteY46" fmla="*/ 119688 h 566558"/>
              <a:gd name="connsiteX47" fmla="*/ 705807 w 705843"/>
              <a:gd name="connsiteY47" fmla="*/ 255990 h 566558"/>
              <a:gd name="connsiteX48" fmla="*/ 633766 w 705843"/>
              <a:gd name="connsiteY48" fmla="*/ 307139 h 566558"/>
              <a:gd name="connsiteX49" fmla="*/ 432873 w 705843"/>
              <a:gd name="connsiteY49" fmla="*/ 317522 h 566558"/>
              <a:gd name="connsiteX50" fmla="*/ 430874 w 705843"/>
              <a:gd name="connsiteY50" fmla="*/ 328475 h 566558"/>
              <a:gd name="connsiteX51" fmla="*/ 407749 w 705843"/>
              <a:gd name="connsiteY51" fmla="*/ 356479 h 566558"/>
              <a:gd name="connsiteX52" fmla="*/ 382625 w 705843"/>
              <a:gd name="connsiteY52" fmla="*/ 369814 h 566558"/>
              <a:gd name="connsiteX53" fmla="*/ 346557 w 705843"/>
              <a:gd name="connsiteY53" fmla="*/ 373148 h 566558"/>
              <a:gd name="connsiteX54" fmla="*/ 336375 w 705843"/>
              <a:gd name="connsiteY54" fmla="*/ 368671 h 566558"/>
              <a:gd name="connsiteX55" fmla="*/ 214944 w 705843"/>
              <a:gd name="connsiteY55" fmla="*/ 529263 h 566558"/>
              <a:gd name="connsiteX56" fmla="*/ 132150 w 705843"/>
              <a:gd name="connsiteY56" fmla="*/ 560123 h 566558"/>
              <a:gd name="connsiteX57" fmla="*/ 44408 w 705843"/>
              <a:gd name="connsiteY57" fmla="*/ 446871 h 566558"/>
              <a:gd name="connsiteX58" fmla="*/ 60 w 705843"/>
              <a:gd name="connsiteY58" fmla="*/ 310568 h 566558"/>
              <a:gd name="connsiteX59" fmla="*/ 72101 w 705843"/>
              <a:gd name="connsiteY59" fmla="*/ 259419 h 566558"/>
              <a:gd name="connsiteX60" fmla="*/ 273090 w 705843"/>
              <a:gd name="connsiteY60" fmla="*/ 249037 h 566558"/>
              <a:gd name="connsiteX61" fmla="*/ 275088 w 705843"/>
              <a:gd name="connsiteY61" fmla="*/ 238083 h 566558"/>
              <a:gd name="connsiteX62" fmla="*/ 275088 w 705843"/>
              <a:gd name="connsiteY62" fmla="*/ 238083 h 566558"/>
              <a:gd name="connsiteX63" fmla="*/ 298118 w 705843"/>
              <a:gd name="connsiteY63" fmla="*/ 210080 h 566558"/>
              <a:gd name="connsiteX64" fmla="*/ 323242 w 705843"/>
              <a:gd name="connsiteY64" fmla="*/ 196745 h 566558"/>
              <a:gd name="connsiteX65" fmla="*/ 359310 w 705843"/>
              <a:gd name="connsiteY65" fmla="*/ 193411 h 566558"/>
              <a:gd name="connsiteX66" fmla="*/ 359310 w 705843"/>
              <a:gd name="connsiteY66" fmla="*/ 193411 h 566558"/>
              <a:gd name="connsiteX67" fmla="*/ 369397 w 705843"/>
              <a:gd name="connsiteY67" fmla="*/ 197888 h 566558"/>
              <a:gd name="connsiteX68" fmla="*/ 331426 w 705843"/>
              <a:gd name="connsiteY68" fmla="*/ 211794 h 566558"/>
              <a:gd name="connsiteX69" fmla="*/ 354551 w 705843"/>
              <a:gd name="connsiteY69" fmla="*/ 209603 h 566558"/>
              <a:gd name="connsiteX70" fmla="*/ 354551 w 705843"/>
              <a:gd name="connsiteY70" fmla="*/ 209604 h 566558"/>
              <a:gd name="connsiteX71" fmla="*/ 372442 w 705843"/>
              <a:gd name="connsiteY71" fmla="*/ 224463 h 566558"/>
              <a:gd name="connsiteX72" fmla="*/ 412602 w 705843"/>
              <a:gd name="connsiteY72" fmla="*/ 300663 h 566558"/>
              <a:gd name="connsiteX73" fmla="*/ 400040 w 705843"/>
              <a:gd name="connsiteY73" fmla="*/ 341715 h 566558"/>
              <a:gd name="connsiteX74" fmla="*/ 374822 w 705843"/>
              <a:gd name="connsiteY74" fmla="*/ 355050 h 566558"/>
              <a:gd name="connsiteX75" fmla="*/ 333889 w 705843"/>
              <a:gd name="connsiteY75" fmla="*/ 342541 h 566558"/>
              <a:gd name="connsiteX76" fmla="*/ 333805 w 705843"/>
              <a:gd name="connsiteY76" fmla="*/ 342382 h 566558"/>
              <a:gd name="connsiteX77" fmla="*/ 293646 w 705843"/>
              <a:gd name="connsiteY77" fmla="*/ 266182 h 566558"/>
              <a:gd name="connsiteX78" fmla="*/ 291457 w 705843"/>
              <a:gd name="connsiteY78" fmla="*/ 243131 h 566558"/>
              <a:gd name="connsiteX79" fmla="*/ 291457 w 705843"/>
              <a:gd name="connsiteY79" fmla="*/ 243131 h 566558"/>
              <a:gd name="connsiteX80" fmla="*/ 306207 w 705843"/>
              <a:gd name="connsiteY80" fmla="*/ 225224 h 566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705843" h="566558">
                <a:moveTo>
                  <a:pt x="430684" y="300663"/>
                </a:moveTo>
                <a:cubicBezTo>
                  <a:pt x="522804" y="299996"/>
                  <a:pt x="588087" y="297805"/>
                  <a:pt x="630531" y="290471"/>
                </a:cubicBezTo>
                <a:cubicBezTo>
                  <a:pt x="669929" y="283613"/>
                  <a:pt x="687630" y="272945"/>
                  <a:pt x="688582" y="255419"/>
                </a:cubicBezTo>
                <a:cubicBezTo>
                  <a:pt x="689629" y="225796"/>
                  <a:pt x="671262" y="175123"/>
                  <a:pt x="646138" y="127688"/>
                </a:cubicBezTo>
                <a:cubicBezTo>
                  <a:pt x="621014" y="80254"/>
                  <a:pt x="589515" y="36534"/>
                  <a:pt x="564486" y="20818"/>
                </a:cubicBezTo>
                <a:cubicBezTo>
                  <a:pt x="549545" y="11293"/>
                  <a:pt x="530607" y="20342"/>
                  <a:pt x="502819" y="49393"/>
                </a:cubicBezTo>
                <a:cubicBezTo>
                  <a:pt x="472842" y="80444"/>
                  <a:pt x="434300" y="133308"/>
                  <a:pt x="382054" y="209318"/>
                </a:cubicBezTo>
                <a:cubicBezTo>
                  <a:pt x="383952" y="211619"/>
                  <a:pt x="385610" y="214108"/>
                  <a:pt x="387003" y="216747"/>
                </a:cubicBezTo>
                <a:lnTo>
                  <a:pt x="394521" y="230939"/>
                </a:lnTo>
                <a:lnTo>
                  <a:pt x="486641" y="131308"/>
                </a:lnTo>
                <a:cubicBezTo>
                  <a:pt x="488969" y="129026"/>
                  <a:pt x="492705" y="129065"/>
                  <a:pt x="494985" y="131395"/>
                </a:cubicBezTo>
                <a:cubicBezTo>
                  <a:pt x="497104" y="133561"/>
                  <a:pt x="497241" y="136981"/>
                  <a:pt x="495301" y="139309"/>
                </a:cubicBezTo>
                <a:lnTo>
                  <a:pt x="400136" y="242084"/>
                </a:lnTo>
                <a:lnTo>
                  <a:pt x="411365" y="263324"/>
                </a:lnTo>
                <a:lnTo>
                  <a:pt x="550307" y="242179"/>
                </a:lnTo>
                <a:cubicBezTo>
                  <a:pt x="553525" y="241669"/>
                  <a:pt x="556547" y="243867"/>
                  <a:pt x="557056" y="247088"/>
                </a:cubicBezTo>
                <a:cubicBezTo>
                  <a:pt x="557059" y="247103"/>
                  <a:pt x="557061" y="247117"/>
                  <a:pt x="557063" y="247132"/>
                </a:cubicBezTo>
                <a:cubicBezTo>
                  <a:pt x="557573" y="250353"/>
                  <a:pt x="555376" y="253378"/>
                  <a:pt x="552158" y="253888"/>
                </a:cubicBezTo>
                <a:cubicBezTo>
                  <a:pt x="552143" y="253890"/>
                  <a:pt x="552129" y="253892"/>
                  <a:pt x="552115" y="253894"/>
                </a:cubicBezTo>
                <a:lnTo>
                  <a:pt x="418027" y="274183"/>
                </a:lnTo>
                <a:lnTo>
                  <a:pt x="427543" y="292376"/>
                </a:lnTo>
                <a:cubicBezTo>
                  <a:pt x="428959" y="295016"/>
                  <a:pt x="430107" y="297792"/>
                  <a:pt x="430969" y="300662"/>
                </a:cubicBezTo>
                <a:close/>
                <a:moveTo>
                  <a:pt x="308777" y="331905"/>
                </a:moveTo>
                <a:lnTo>
                  <a:pt x="216657" y="431536"/>
                </a:lnTo>
                <a:cubicBezTo>
                  <a:pt x="214361" y="433851"/>
                  <a:pt x="210625" y="433864"/>
                  <a:pt x="208313" y="431566"/>
                </a:cubicBezTo>
                <a:cubicBezTo>
                  <a:pt x="208303" y="431556"/>
                  <a:pt x="208292" y="431546"/>
                  <a:pt x="208282" y="431536"/>
                </a:cubicBezTo>
                <a:cubicBezTo>
                  <a:pt x="206009" y="429205"/>
                  <a:pt x="206009" y="425485"/>
                  <a:pt x="208282" y="423154"/>
                </a:cubicBezTo>
                <a:lnTo>
                  <a:pt x="303448" y="320379"/>
                </a:lnTo>
                <a:lnTo>
                  <a:pt x="292218" y="299138"/>
                </a:lnTo>
                <a:lnTo>
                  <a:pt x="153943" y="319998"/>
                </a:lnTo>
                <a:cubicBezTo>
                  <a:pt x="150711" y="320472"/>
                  <a:pt x="147707" y="318233"/>
                  <a:pt x="147234" y="314998"/>
                </a:cubicBezTo>
                <a:cubicBezTo>
                  <a:pt x="146761" y="311762"/>
                  <a:pt x="148998" y="308756"/>
                  <a:pt x="152230" y="308283"/>
                </a:cubicBezTo>
                <a:lnTo>
                  <a:pt x="286318" y="287994"/>
                </a:lnTo>
                <a:lnTo>
                  <a:pt x="278800" y="273802"/>
                </a:lnTo>
                <a:cubicBezTo>
                  <a:pt x="277384" y="271161"/>
                  <a:pt x="276236" y="268385"/>
                  <a:pt x="275374" y="265515"/>
                </a:cubicBezTo>
                <a:cubicBezTo>
                  <a:pt x="183254" y="266182"/>
                  <a:pt x="117970" y="268373"/>
                  <a:pt x="75526" y="275707"/>
                </a:cubicBezTo>
                <a:cubicBezTo>
                  <a:pt x="36128" y="282565"/>
                  <a:pt x="18427" y="293233"/>
                  <a:pt x="17476" y="310759"/>
                </a:cubicBezTo>
                <a:cubicBezTo>
                  <a:pt x="16429" y="340382"/>
                  <a:pt x="34796" y="391055"/>
                  <a:pt x="59920" y="438489"/>
                </a:cubicBezTo>
                <a:cubicBezTo>
                  <a:pt x="85043" y="485924"/>
                  <a:pt x="117019" y="529643"/>
                  <a:pt x="141667" y="545360"/>
                </a:cubicBezTo>
                <a:cubicBezTo>
                  <a:pt x="156512" y="554885"/>
                  <a:pt x="175450" y="545836"/>
                  <a:pt x="203239" y="516785"/>
                </a:cubicBezTo>
                <a:cubicBezTo>
                  <a:pt x="233216" y="485733"/>
                  <a:pt x="271758" y="432869"/>
                  <a:pt x="324003" y="356955"/>
                </a:cubicBezTo>
                <a:cubicBezTo>
                  <a:pt x="322126" y="354605"/>
                  <a:pt x="320469" y="352086"/>
                  <a:pt x="319055" y="349430"/>
                </a:cubicBezTo>
                <a:lnTo>
                  <a:pt x="309538" y="331238"/>
                </a:lnTo>
                <a:close/>
                <a:moveTo>
                  <a:pt x="369492" y="197888"/>
                </a:moveTo>
                <a:cubicBezTo>
                  <a:pt x="421738" y="121688"/>
                  <a:pt x="460470" y="68919"/>
                  <a:pt x="490923" y="37296"/>
                </a:cubicBezTo>
                <a:cubicBezTo>
                  <a:pt x="525278" y="1768"/>
                  <a:pt x="550687" y="-8043"/>
                  <a:pt x="573717" y="6435"/>
                </a:cubicBezTo>
                <a:cubicBezTo>
                  <a:pt x="601410" y="23866"/>
                  <a:pt x="635099" y="70062"/>
                  <a:pt x="661460" y="119688"/>
                </a:cubicBezTo>
                <a:cubicBezTo>
                  <a:pt x="687821" y="169313"/>
                  <a:pt x="706949" y="223224"/>
                  <a:pt x="705807" y="255990"/>
                </a:cubicBezTo>
                <a:cubicBezTo>
                  <a:pt x="704760" y="283232"/>
                  <a:pt x="682396" y="298757"/>
                  <a:pt x="633766" y="307139"/>
                </a:cubicBezTo>
                <a:cubicBezTo>
                  <a:pt x="590562" y="314664"/>
                  <a:pt x="524992" y="316664"/>
                  <a:pt x="432873" y="317522"/>
                </a:cubicBezTo>
                <a:cubicBezTo>
                  <a:pt x="432593" y="321233"/>
                  <a:pt x="431924" y="324905"/>
                  <a:pt x="430874" y="328475"/>
                </a:cubicBezTo>
                <a:cubicBezTo>
                  <a:pt x="427165" y="340502"/>
                  <a:pt x="418852" y="350569"/>
                  <a:pt x="407749" y="356479"/>
                </a:cubicBezTo>
                <a:lnTo>
                  <a:pt x="382625" y="369814"/>
                </a:lnTo>
                <a:cubicBezTo>
                  <a:pt x="371530" y="375702"/>
                  <a:pt x="358542" y="376903"/>
                  <a:pt x="346557" y="373148"/>
                </a:cubicBezTo>
                <a:cubicBezTo>
                  <a:pt x="342995" y="372072"/>
                  <a:pt x="339576" y="370569"/>
                  <a:pt x="336375" y="368671"/>
                </a:cubicBezTo>
                <a:cubicBezTo>
                  <a:pt x="284129" y="444871"/>
                  <a:pt x="245397" y="497639"/>
                  <a:pt x="214944" y="529263"/>
                </a:cubicBezTo>
                <a:cubicBezTo>
                  <a:pt x="180589" y="564791"/>
                  <a:pt x="155180" y="574601"/>
                  <a:pt x="132150" y="560123"/>
                </a:cubicBezTo>
                <a:cubicBezTo>
                  <a:pt x="104457" y="542693"/>
                  <a:pt x="70768" y="496497"/>
                  <a:pt x="44408" y="446871"/>
                </a:cubicBezTo>
                <a:cubicBezTo>
                  <a:pt x="18047" y="397246"/>
                  <a:pt x="-1081" y="343334"/>
                  <a:pt x="60" y="310568"/>
                </a:cubicBezTo>
                <a:cubicBezTo>
                  <a:pt x="1107" y="283327"/>
                  <a:pt x="23471" y="267801"/>
                  <a:pt x="72101" y="259419"/>
                </a:cubicBezTo>
                <a:cubicBezTo>
                  <a:pt x="115306" y="251894"/>
                  <a:pt x="180875" y="249894"/>
                  <a:pt x="273090" y="249037"/>
                </a:cubicBezTo>
                <a:cubicBezTo>
                  <a:pt x="273276" y="245314"/>
                  <a:pt x="273948" y="241632"/>
                  <a:pt x="275088" y="238083"/>
                </a:cubicBezTo>
                <a:lnTo>
                  <a:pt x="275088" y="238083"/>
                </a:lnTo>
                <a:cubicBezTo>
                  <a:pt x="278774" y="226074"/>
                  <a:pt x="287052" y="216008"/>
                  <a:pt x="298118" y="210080"/>
                </a:cubicBezTo>
                <a:lnTo>
                  <a:pt x="323242" y="196745"/>
                </a:lnTo>
                <a:cubicBezTo>
                  <a:pt x="334355" y="190918"/>
                  <a:pt x="347318" y="189720"/>
                  <a:pt x="359310" y="193411"/>
                </a:cubicBezTo>
                <a:lnTo>
                  <a:pt x="359310" y="193411"/>
                </a:lnTo>
                <a:cubicBezTo>
                  <a:pt x="362842" y="194486"/>
                  <a:pt x="366229" y="195990"/>
                  <a:pt x="369397" y="197888"/>
                </a:cubicBezTo>
                <a:close/>
                <a:moveTo>
                  <a:pt x="331426" y="211794"/>
                </a:moveTo>
                <a:cubicBezTo>
                  <a:pt x="338540" y="208024"/>
                  <a:pt x="346858" y="207236"/>
                  <a:pt x="354551" y="209603"/>
                </a:cubicBezTo>
                <a:lnTo>
                  <a:pt x="354551" y="209604"/>
                </a:lnTo>
                <a:cubicBezTo>
                  <a:pt x="362259" y="211965"/>
                  <a:pt x="368702" y="217316"/>
                  <a:pt x="372442" y="224463"/>
                </a:cubicBezTo>
                <a:lnTo>
                  <a:pt x="412602" y="300663"/>
                </a:lnTo>
                <a:cubicBezTo>
                  <a:pt x="420445" y="315472"/>
                  <a:pt x="414824" y="333841"/>
                  <a:pt x="400040" y="341715"/>
                </a:cubicBezTo>
                <a:lnTo>
                  <a:pt x="374822" y="355050"/>
                </a:lnTo>
                <a:cubicBezTo>
                  <a:pt x="360067" y="362909"/>
                  <a:pt x="341741" y="357308"/>
                  <a:pt x="333889" y="342541"/>
                </a:cubicBezTo>
                <a:cubicBezTo>
                  <a:pt x="333861" y="342488"/>
                  <a:pt x="333833" y="342435"/>
                  <a:pt x="333805" y="342382"/>
                </a:cubicBezTo>
                <a:lnTo>
                  <a:pt x="293646" y="266182"/>
                </a:lnTo>
                <a:cubicBezTo>
                  <a:pt x="289874" y="259098"/>
                  <a:pt x="289086" y="250800"/>
                  <a:pt x="291457" y="243131"/>
                </a:cubicBezTo>
                <a:lnTo>
                  <a:pt x="291457" y="243131"/>
                </a:lnTo>
                <a:cubicBezTo>
                  <a:pt x="293813" y="235444"/>
                  <a:pt x="299117" y="229005"/>
                  <a:pt x="306207" y="225224"/>
                </a:cubicBezTo>
                <a:close/>
              </a:path>
            </a:pathLst>
          </a:custGeom>
          <a:solidFill>
            <a:schemeClr val="accent2"/>
          </a:solidFill>
          <a:ln w="9512" cap="flat">
            <a:noFill/>
            <a:prstDash val="solid"/>
            <a:miter/>
          </a:ln>
        </p:spPr>
        <p:txBody>
          <a:bodyPr rtlCol="0" anchor="ctr"/>
          <a:lstStyle/>
          <a:p>
            <a:endParaRPr lang="en-US"/>
          </a:p>
        </p:txBody>
      </p:sp>
      <p:sp>
        <p:nvSpPr>
          <p:cNvPr id="89" name="Forma libre 88">
            <a:extLst>
              <a:ext uri="{FF2B5EF4-FFF2-40B4-BE49-F238E27FC236}">
                <a16:creationId xmlns:a16="http://schemas.microsoft.com/office/drawing/2014/main" id="{8BE49F71-B2C1-544A-8911-5BB1F6B34C2D}"/>
              </a:ext>
            </a:extLst>
          </p:cNvPr>
          <p:cNvSpPr/>
          <p:nvPr/>
        </p:nvSpPr>
        <p:spPr>
          <a:xfrm>
            <a:off x="6515843" y="5837199"/>
            <a:ext cx="1392618" cy="1313951"/>
          </a:xfrm>
          <a:custGeom>
            <a:avLst/>
            <a:gdLst>
              <a:gd name="connsiteX0" fmla="*/ 677592 w 815349"/>
              <a:gd name="connsiteY0" fmla="*/ 200322 h 769291"/>
              <a:gd name="connsiteX1" fmla="*/ 730980 w 815349"/>
              <a:gd name="connsiteY1" fmla="*/ 216515 h 769291"/>
              <a:gd name="connsiteX2" fmla="*/ 807968 w 815349"/>
              <a:gd name="connsiteY2" fmla="*/ 307383 h 769291"/>
              <a:gd name="connsiteX3" fmla="*/ 814820 w 815349"/>
              <a:gd name="connsiteY3" fmla="*/ 367391 h 769291"/>
              <a:gd name="connsiteX4" fmla="*/ 806732 w 815349"/>
              <a:gd name="connsiteY4" fmla="*/ 465784 h 769291"/>
              <a:gd name="connsiteX5" fmla="*/ 787127 w 815349"/>
              <a:gd name="connsiteY5" fmla="*/ 534555 h 769291"/>
              <a:gd name="connsiteX6" fmla="*/ 742400 w 815349"/>
              <a:gd name="connsiteY6" fmla="*/ 590752 h 769291"/>
              <a:gd name="connsiteX7" fmla="*/ 679686 w 815349"/>
              <a:gd name="connsiteY7" fmla="*/ 625614 h 769291"/>
              <a:gd name="connsiteX8" fmla="*/ 608787 w 815349"/>
              <a:gd name="connsiteY8" fmla="*/ 633805 h 769291"/>
              <a:gd name="connsiteX9" fmla="*/ 575575 w 815349"/>
              <a:gd name="connsiteY9" fmla="*/ 631138 h 769291"/>
              <a:gd name="connsiteX10" fmla="*/ 555210 w 815349"/>
              <a:gd name="connsiteY10" fmla="*/ 671905 h 769291"/>
              <a:gd name="connsiteX11" fmla="*/ 555210 w 815349"/>
              <a:gd name="connsiteY11" fmla="*/ 672476 h 769291"/>
              <a:gd name="connsiteX12" fmla="*/ 519142 w 815349"/>
              <a:gd name="connsiteY12" fmla="*/ 734294 h 769291"/>
              <a:gd name="connsiteX13" fmla="*/ 518666 w 815349"/>
              <a:gd name="connsiteY13" fmla="*/ 734960 h 769291"/>
              <a:gd name="connsiteX14" fmla="*/ 306923 w 815349"/>
              <a:gd name="connsiteY14" fmla="*/ 764298 h 769291"/>
              <a:gd name="connsiteX15" fmla="*/ 281704 w 815349"/>
              <a:gd name="connsiteY15" fmla="*/ 762202 h 769291"/>
              <a:gd name="connsiteX16" fmla="*/ 77194 w 815349"/>
              <a:gd name="connsiteY16" fmla="*/ 697813 h 769291"/>
              <a:gd name="connsiteX17" fmla="*/ 77194 w 815349"/>
              <a:gd name="connsiteY17" fmla="*/ 697337 h 769291"/>
              <a:gd name="connsiteX18" fmla="*/ 50453 w 815349"/>
              <a:gd name="connsiteY18" fmla="*/ 626375 h 769291"/>
              <a:gd name="connsiteX19" fmla="*/ 50453 w 815349"/>
              <a:gd name="connsiteY19" fmla="*/ 625899 h 769291"/>
              <a:gd name="connsiteX20" fmla="*/ 16764 w 815349"/>
              <a:gd name="connsiteY20" fmla="*/ 84117 h 769291"/>
              <a:gd name="connsiteX21" fmla="*/ 18191 w 815349"/>
              <a:gd name="connsiteY21" fmla="*/ 75354 h 769291"/>
              <a:gd name="connsiteX22" fmla="*/ 28469 w 815349"/>
              <a:gd name="connsiteY22" fmla="*/ 25253 h 769291"/>
              <a:gd name="connsiteX23" fmla="*/ 131248 w 815349"/>
              <a:gd name="connsiteY23" fmla="*/ 202 h 769291"/>
              <a:gd name="connsiteX24" fmla="*/ 580523 w 815349"/>
              <a:gd name="connsiteY24" fmla="*/ 37254 h 769291"/>
              <a:gd name="connsiteX25" fmla="*/ 677878 w 815349"/>
              <a:gd name="connsiteY25" fmla="*/ 78688 h 769291"/>
              <a:gd name="connsiteX26" fmla="*/ 679781 w 815349"/>
              <a:gd name="connsiteY26" fmla="*/ 129933 h 769291"/>
              <a:gd name="connsiteX27" fmla="*/ 679781 w 815349"/>
              <a:gd name="connsiteY27" fmla="*/ 138791 h 769291"/>
              <a:gd name="connsiteX28" fmla="*/ 678163 w 815349"/>
              <a:gd name="connsiteY28" fmla="*/ 200322 h 769291"/>
              <a:gd name="connsiteX29" fmla="*/ 530847 w 815349"/>
              <a:gd name="connsiteY29" fmla="*/ 681144 h 769291"/>
              <a:gd name="connsiteX30" fmla="*/ 306447 w 815349"/>
              <a:gd name="connsiteY30" fmla="*/ 683811 h 769291"/>
              <a:gd name="connsiteX31" fmla="*/ 72055 w 815349"/>
              <a:gd name="connsiteY31" fmla="*/ 638758 h 769291"/>
              <a:gd name="connsiteX32" fmla="*/ 92325 w 815349"/>
              <a:gd name="connsiteY32" fmla="*/ 690765 h 769291"/>
              <a:gd name="connsiteX33" fmla="*/ 92325 w 815349"/>
              <a:gd name="connsiteY33" fmla="*/ 690765 h 769291"/>
              <a:gd name="connsiteX34" fmla="*/ 282656 w 815349"/>
              <a:gd name="connsiteY34" fmla="*/ 744962 h 769291"/>
              <a:gd name="connsiteX35" fmla="*/ 295408 w 815349"/>
              <a:gd name="connsiteY35" fmla="*/ 745914 h 769291"/>
              <a:gd name="connsiteX36" fmla="*/ 308160 w 815349"/>
              <a:gd name="connsiteY36" fmla="*/ 747057 h 769291"/>
              <a:gd name="connsiteX37" fmla="*/ 504391 w 815349"/>
              <a:gd name="connsiteY37" fmla="*/ 724959 h 769291"/>
              <a:gd name="connsiteX38" fmla="*/ 504391 w 815349"/>
              <a:gd name="connsiteY38" fmla="*/ 724959 h 769291"/>
              <a:gd name="connsiteX39" fmla="*/ 530657 w 815349"/>
              <a:gd name="connsiteY39" fmla="*/ 680954 h 769291"/>
              <a:gd name="connsiteX40" fmla="*/ 64537 w 815349"/>
              <a:gd name="connsiteY40" fmla="*/ 617422 h 769291"/>
              <a:gd name="connsiteX41" fmla="*/ 307684 w 815349"/>
              <a:gd name="connsiteY41" fmla="*/ 666952 h 769291"/>
              <a:gd name="connsiteX42" fmla="*/ 541506 w 815349"/>
              <a:gd name="connsiteY42" fmla="*/ 661047 h 769291"/>
              <a:gd name="connsiteX43" fmla="*/ 563394 w 815349"/>
              <a:gd name="connsiteY43" fmla="*/ 616279 h 769291"/>
              <a:gd name="connsiteX44" fmla="*/ 316820 w 815349"/>
              <a:gd name="connsiteY44" fmla="*/ 627423 h 769291"/>
              <a:gd name="connsiteX45" fmla="*/ 52261 w 815349"/>
              <a:gd name="connsiteY45" fmla="*/ 571035 h 769291"/>
              <a:gd name="connsiteX46" fmla="*/ 50643 w 815349"/>
              <a:gd name="connsiteY46" fmla="*/ 570083 h 769291"/>
              <a:gd name="connsiteX47" fmla="*/ 64537 w 815349"/>
              <a:gd name="connsiteY47" fmla="*/ 617708 h 769291"/>
              <a:gd name="connsiteX48" fmla="*/ 575956 w 815349"/>
              <a:gd name="connsiteY48" fmla="*/ 587514 h 769291"/>
              <a:gd name="connsiteX49" fmla="*/ 575956 w 815349"/>
              <a:gd name="connsiteY49" fmla="*/ 587514 h 769291"/>
              <a:gd name="connsiteX50" fmla="*/ 659796 w 815349"/>
              <a:gd name="connsiteY50" fmla="*/ 207180 h 769291"/>
              <a:gd name="connsiteX51" fmla="*/ 347654 w 815349"/>
              <a:gd name="connsiteY51" fmla="*/ 220706 h 769291"/>
              <a:gd name="connsiteX52" fmla="*/ 25139 w 815349"/>
              <a:gd name="connsiteY52" fmla="*/ 154031 h 769291"/>
              <a:gd name="connsiteX53" fmla="*/ 23330 w 815349"/>
              <a:gd name="connsiteY53" fmla="*/ 152792 h 769291"/>
              <a:gd name="connsiteX54" fmla="*/ 43696 w 815349"/>
              <a:gd name="connsiteY54" fmla="*/ 543317 h 769291"/>
              <a:gd name="connsiteX55" fmla="*/ 60255 w 815349"/>
              <a:gd name="connsiteY55" fmla="*/ 556367 h 769291"/>
              <a:gd name="connsiteX56" fmla="*/ 318057 w 815349"/>
              <a:gd name="connsiteY56" fmla="*/ 610755 h 769291"/>
              <a:gd name="connsiteX57" fmla="*/ 565487 w 815349"/>
              <a:gd name="connsiteY57" fmla="*/ 596848 h 769291"/>
              <a:gd name="connsiteX58" fmla="*/ 576051 w 815349"/>
              <a:gd name="connsiteY58" fmla="*/ 587323 h 769291"/>
              <a:gd name="connsiteX59" fmla="*/ 659986 w 815349"/>
              <a:gd name="connsiteY59" fmla="*/ 185273 h 769291"/>
              <a:gd name="connsiteX60" fmla="*/ 661128 w 815349"/>
              <a:gd name="connsiteY60" fmla="*/ 183844 h 769291"/>
              <a:gd name="connsiteX61" fmla="*/ 661890 w 815349"/>
              <a:gd name="connsiteY61" fmla="*/ 152697 h 769291"/>
              <a:gd name="connsiteX62" fmla="*/ 352412 w 815349"/>
              <a:gd name="connsiteY62" fmla="*/ 164794 h 769291"/>
              <a:gd name="connsiteX63" fmla="*/ 30658 w 815349"/>
              <a:gd name="connsiteY63" fmla="*/ 98119 h 769291"/>
              <a:gd name="connsiteX64" fmla="*/ 25995 w 815349"/>
              <a:gd name="connsiteY64" fmla="*/ 131457 h 769291"/>
              <a:gd name="connsiteX65" fmla="*/ 25995 w 815349"/>
              <a:gd name="connsiteY65" fmla="*/ 131457 h 769291"/>
              <a:gd name="connsiteX66" fmla="*/ 34465 w 815349"/>
              <a:gd name="connsiteY66" fmla="*/ 138886 h 769291"/>
              <a:gd name="connsiteX67" fmla="*/ 349176 w 815349"/>
              <a:gd name="connsiteY67" fmla="*/ 203180 h 769291"/>
              <a:gd name="connsiteX68" fmla="*/ 654657 w 815349"/>
              <a:gd name="connsiteY68" fmla="*/ 189940 h 769291"/>
              <a:gd name="connsiteX69" fmla="*/ 659891 w 815349"/>
              <a:gd name="connsiteY69" fmla="*/ 184987 h 769291"/>
              <a:gd name="connsiteX70" fmla="*/ 33799 w 815349"/>
              <a:gd name="connsiteY70" fmla="*/ 79641 h 769291"/>
              <a:gd name="connsiteX71" fmla="*/ 39128 w 815349"/>
              <a:gd name="connsiteY71" fmla="*/ 83641 h 769291"/>
              <a:gd name="connsiteX72" fmla="*/ 353840 w 815349"/>
              <a:gd name="connsiteY72" fmla="*/ 147840 h 769291"/>
              <a:gd name="connsiteX73" fmla="*/ 659320 w 815349"/>
              <a:gd name="connsiteY73" fmla="*/ 134695 h 769291"/>
              <a:gd name="connsiteX74" fmla="*/ 661890 w 815349"/>
              <a:gd name="connsiteY74" fmla="*/ 132599 h 769291"/>
              <a:gd name="connsiteX75" fmla="*/ 660938 w 815349"/>
              <a:gd name="connsiteY75" fmla="*/ 93452 h 769291"/>
              <a:gd name="connsiteX76" fmla="*/ 628677 w 815349"/>
              <a:gd name="connsiteY76" fmla="*/ 100976 h 769291"/>
              <a:gd name="connsiteX77" fmla="*/ 623062 w 815349"/>
              <a:gd name="connsiteY77" fmla="*/ 101643 h 769291"/>
              <a:gd name="connsiteX78" fmla="*/ 573957 w 815349"/>
              <a:gd name="connsiteY78" fmla="*/ 105263 h 769291"/>
              <a:gd name="connsiteX79" fmla="*/ 348510 w 815349"/>
              <a:gd name="connsiteY79" fmla="*/ 97452 h 769291"/>
              <a:gd name="connsiteX80" fmla="*/ 125062 w 815349"/>
              <a:gd name="connsiteY80" fmla="*/ 68591 h 769291"/>
              <a:gd name="connsiteX81" fmla="*/ 77479 w 815349"/>
              <a:gd name="connsiteY81" fmla="*/ 57066 h 769291"/>
              <a:gd name="connsiteX82" fmla="*/ 72055 w 815349"/>
              <a:gd name="connsiteY82" fmla="*/ 55447 h 769291"/>
              <a:gd name="connsiteX83" fmla="*/ 41507 w 815349"/>
              <a:gd name="connsiteY83" fmla="*/ 42779 h 769291"/>
              <a:gd name="connsiteX84" fmla="*/ 34370 w 815349"/>
              <a:gd name="connsiteY84" fmla="*/ 80022 h 769291"/>
              <a:gd name="connsiteX85" fmla="*/ 75196 w 815349"/>
              <a:gd name="connsiteY85" fmla="*/ 39826 h 769291"/>
              <a:gd name="connsiteX86" fmla="*/ 75196 w 815349"/>
              <a:gd name="connsiteY86" fmla="*/ 39826 h 769291"/>
              <a:gd name="connsiteX87" fmla="*/ 193581 w 815349"/>
              <a:gd name="connsiteY87" fmla="*/ 36111 h 769291"/>
              <a:gd name="connsiteX88" fmla="*/ 352507 w 815349"/>
              <a:gd name="connsiteY88" fmla="*/ 44303 h 769291"/>
              <a:gd name="connsiteX89" fmla="*/ 510672 w 815349"/>
              <a:gd name="connsiteY89" fmla="*/ 62210 h 769291"/>
              <a:gd name="connsiteX90" fmla="*/ 626774 w 815349"/>
              <a:gd name="connsiteY90" fmla="*/ 85260 h 769291"/>
              <a:gd name="connsiteX91" fmla="*/ 626774 w 815349"/>
              <a:gd name="connsiteY91" fmla="*/ 85260 h 769291"/>
              <a:gd name="connsiteX92" fmla="*/ 659320 w 815349"/>
              <a:gd name="connsiteY92" fmla="*/ 78021 h 769291"/>
              <a:gd name="connsiteX93" fmla="*/ 575670 w 815349"/>
              <a:gd name="connsiteY93" fmla="*/ 53828 h 769291"/>
              <a:gd name="connsiteX94" fmla="*/ 130201 w 815349"/>
              <a:gd name="connsiteY94" fmla="*/ 17061 h 769291"/>
              <a:gd name="connsiteX95" fmla="*/ 43696 w 815349"/>
              <a:gd name="connsiteY95" fmla="*/ 27253 h 769291"/>
              <a:gd name="connsiteX96" fmla="*/ 74529 w 815349"/>
              <a:gd name="connsiteY96" fmla="*/ 39731 h 769291"/>
              <a:gd name="connsiteX97" fmla="*/ 582712 w 815349"/>
              <a:gd name="connsiteY97" fmla="*/ 614660 h 769291"/>
              <a:gd name="connsiteX98" fmla="*/ 609834 w 815349"/>
              <a:gd name="connsiteY98" fmla="*/ 616850 h 769291"/>
              <a:gd name="connsiteX99" fmla="*/ 674261 w 815349"/>
              <a:gd name="connsiteY99" fmla="*/ 609516 h 769291"/>
              <a:gd name="connsiteX100" fmla="*/ 771615 w 815349"/>
              <a:gd name="connsiteY100" fmla="*/ 526744 h 769291"/>
              <a:gd name="connsiteX101" fmla="*/ 789411 w 815349"/>
              <a:gd name="connsiteY101" fmla="*/ 464355 h 769291"/>
              <a:gd name="connsiteX102" fmla="*/ 797500 w 815349"/>
              <a:gd name="connsiteY102" fmla="*/ 365962 h 769291"/>
              <a:gd name="connsiteX103" fmla="*/ 791410 w 815349"/>
              <a:gd name="connsiteY103" fmla="*/ 312527 h 769291"/>
              <a:gd name="connsiteX104" fmla="*/ 765049 w 815349"/>
              <a:gd name="connsiteY104" fmla="*/ 264902 h 769291"/>
              <a:gd name="connsiteX105" fmla="*/ 676165 w 815349"/>
              <a:gd name="connsiteY105" fmla="*/ 217277 h 769291"/>
              <a:gd name="connsiteX106" fmla="*/ 670645 w 815349"/>
              <a:gd name="connsiteY106" fmla="*/ 279856 h 769291"/>
              <a:gd name="connsiteX107" fmla="*/ 694246 w 815349"/>
              <a:gd name="connsiteY107" fmla="*/ 287381 h 769291"/>
              <a:gd name="connsiteX108" fmla="*/ 717371 w 815349"/>
              <a:gd name="connsiteY108" fmla="*/ 305859 h 769291"/>
              <a:gd name="connsiteX109" fmla="*/ 731646 w 815349"/>
              <a:gd name="connsiteY109" fmla="*/ 331672 h 769291"/>
              <a:gd name="connsiteX110" fmla="*/ 735072 w 815349"/>
              <a:gd name="connsiteY110" fmla="*/ 360818 h 769291"/>
              <a:gd name="connsiteX111" fmla="*/ 727364 w 815349"/>
              <a:gd name="connsiteY111" fmla="*/ 459116 h 769291"/>
              <a:gd name="connsiteX112" fmla="*/ 716229 w 815349"/>
              <a:gd name="connsiteY112" fmla="*/ 497978 h 769291"/>
              <a:gd name="connsiteX113" fmla="*/ 655418 w 815349"/>
              <a:gd name="connsiteY113" fmla="*/ 549604 h 769291"/>
              <a:gd name="connsiteX114" fmla="*/ 615259 w 815349"/>
              <a:gd name="connsiteY114" fmla="*/ 554271 h 769291"/>
              <a:gd name="connsiteX115" fmla="*/ 607741 w 815349"/>
              <a:gd name="connsiteY115" fmla="*/ 553700 h 769291"/>
              <a:gd name="connsiteX116" fmla="*/ 582998 w 815349"/>
              <a:gd name="connsiteY116" fmla="*/ 614565 h 769291"/>
              <a:gd name="connsiteX117" fmla="*/ 669123 w 815349"/>
              <a:gd name="connsiteY117" fmla="*/ 297191 h 769291"/>
              <a:gd name="connsiteX118" fmla="*/ 613641 w 815349"/>
              <a:gd name="connsiteY118" fmla="*/ 537602 h 769291"/>
              <a:gd name="connsiteX119" fmla="*/ 616686 w 815349"/>
              <a:gd name="connsiteY119" fmla="*/ 537602 h 769291"/>
              <a:gd name="connsiteX120" fmla="*/ 650184 w 815349"/>
              <a:gd name="connsiteY120" fmla="*/ 533792 h 769291"/>
              <a:gd name="connsiteX121" fmla="*/ 679971 w 815349"/>
              <a:gd name="connsiteY121" fmla="*/ 517124 h 769291"/>
              <a:gd name="connsiteX122" fmla="*/ 701098 w 815349"/>
              <a:gd name="connsiteY122" fmla="*/ 490549 h 769291"/>
              <a:gd name="connsiteX123" fmla="*/ 710614 w 815349"/>
              <a:gd name="connsiteY123" fmla="*/ 458069 h 769291"/>
              <a:gd name="connsiteX124" fmla="*/ 718704 w 815349"/>
              <a:gd name="connsiteY124" fmla="*/ 359675 h 769291"/>
              <a:gd name="connsiteX125" fmla="*/ 716134 w 815349"/>
              <a:gd name="connsiteY125" fmla="*/ 337101 h 769291"/>
              <a:gd name="connsiteX126" fmla="*/ 704905 w 815349"/>
              <a:gd name="connsiteY126" fmla="*/ 317004 h 769291"/>
              <a:gd name="connsiteX127" fmla="*/ 687014 w 815349"/>
              <a:gd name="connsiteY127" fmla="*/ 302716 h 769291"/>
              <a:gd name="connsiteX128" fmla="*/ 669123 w 815349"/>
              <a:gd name="connsiteY128" fmla="*/ 297192 h 769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Lst>
            <a:rect l="l" t="t" r="r" b="b"/>
            <a:pathLst>
              <a:path w="815349" h="769291">
                <a:moveTo>
                  <a:pt x="677592" y="200322"/>
                </a:moveTo>
                <a:cubicBezTo>
                  <a:pt x="696239" y="202353"/>
                  <a:pt x="714344" y="207844"/>
                  <a:pt x="730980" y="216515"/>
                </a:cubicBezTo>
                <a:cubicBezTo>
                  <a:pt x="767668" y="235385"/>
                  <a:pt x="795363" y="268072"/>
                  <a:pt x="807968" y="307383"/>
                </a:cubicBezTo>
                <a:cubicBezTo>
                  <a:pt x="814194" y="326736"/>
                  <a:pt x="816523" y="347132"/>
                  <a:pt x="814820" y="367391"/>
                </a:cubicBezTo>
                <a:lnTo>
                  <a:pt x="806732" y="465784"/>
                </a:lnTo>
                <a:cubicBezTo>
                  <a:pt x="804812" y="489781"/>
                  <a:pt x="798148" y="513157"/>
                  <a:pt x="787127" y="534555"/>
                </a:cubicBezTo>
                <a:cubicBezTo>
                  <a:pt x="776029" y="556032"/>
                  <a:pt x="760834" y="575124"/>
                  <a:pt x="742400" y="590752"/>
                </a:cubicBezTo>
                <a:cubicBezTo>
                  <a:pt x="724001" y="606404"/>
                  <a:pt x="702685" y="618253"/>
                  <a:pt x="679686" y="625614"/>
                </a:cubicBezTo>
                <a:cubicBezTo>
                  <a:pt x="656837" y="633059"/>
                  <a:pt x="632730" y="635845"/>
                  <a:pt x="608787" y="633805"/>
                </a:cubicBezTo>
                <a:lnTo>
                  <a:pt x="575575" y="631138"/>
                </a:lnTo>
                <a:cubicBezTo>
                  <a:pt x="569199" y="644759"/>
                  <a:pt x="562347" y="658380"/>
                  <a:pt x="555210" y="671905"/>
                </a:cubicBezTo>
                <a:lnTo>
                  <a:pt x="555210" y="672476"/>
                </a:lnTo>
                <a:cubicBezTo>
                  <a:pt x="544170" y="693241"/>
                  <a:pt x="532275" y="713910"/>
                  <a:pt x="519142" y="734294"/>
                </a:cubicBezTo>
                <a:lnTo>
                  <a:pt x="518666" y="734960"/>
                </a:lnTo>
                <a:cubicBezTo>
                  <a:pt x="488118" y="780585"/>
                  <a:pt x="363832" y="769346"/>
                  <a:pt x="306923" y="764298"/>
                </a:cubicBezTo>
                <a:lnTo>
                  <a:pt x="281704" y="762202"/>
                </a:lnTo>
                <a:cubicBezTo>
                  <a:pt x="224605" y="757916"/>
                  <a:pt x="98892" y="748486"/>
                  <a:pt x="77194" y="697813"/>
                </a:cubicBezTo>
                <a:lnTo>
                  <a:pt x="77194" y="697337"/>
                </a:lnTo>
                <a:cubicBezTo>
                  <a:pt x="67106" y="673810"/>
                  <a:pt x="58161" y="649712"/>
                  <a:pt x="50453" y="626375"/>
                </a:cubicBezTo>
                <a:lnTo>
                  <a:pt x="50453" y="625899"/>
                </a:lnTo>
                <a:cubicBezTo>
                  <a:pt x="-21778" y="405681"/>
                  <a:pt x="-175" y="186416"/>
                  <a:pt x="16764" y="84117"/>
                </a:cubicBezTo>
                <a:cubicBezTo>
                  <a:pt x="15528" y="81163"/>
                  <a:pt x="16082" y="77762"/>
                  <a:pt x="18191" y="75354"/>
                </a:cubicBezTo>
                <a:cubicBezTo>
                  <a:pt x="23330" y="46779"/>
                  <a:pt x="27708" y="28396"/>
                  <a:pt x="28469" y="25253"/>
                </a:cubicBezTo>
                <a:cubicBezTo>
                  <a:pt x="30944" y="10680"/>
                  <a:pt x="69866" y="2202"/>
                  <a:pt x="131248" y="202"/>
                </a:cubicBezTo>
                <a:cubicBezTo>
                  <a:pt x="281842" y="-1766"/>
                  <a:pt x="432282" y="10642"/>
                  <a:pt x="580523" y="37254"/>
                </a:cubicBezTo>
                <a:cubicBezTo>
                  <a:pt x="640668" y="49160"/>
                  <a:pt x="677783" y="63924"/>
                  <a:pt x="677878" y="78688"/>
                </a:cubicBezTo>
                <a:cubicBezTo>
                  <a:pt x="677878" y="82022"/>
                  <a:pt x="679590" y="100405"/>
                  <a:pt x="679781" y="129933"/>
                </a:cubicBezTo>
                <a:cubicBezTo>
                  <a:pt x="681445" y="132650"/>
                  <a:pt x="681445" y="136073"/>
                  <a:pt x="679781" y="138791"/>
                </a:cubicBezTo>
                <a:cubicBezTo>
                  <a:pt x="679781" y="156222"/>
                  <a:pt x="679781" y="176891"/>
                  <a:pt x="678163" y="200322"/>
                </a:cubicBezTo>
                <a:close/>
                <a:moveTo>
                  <a:pt x="530847" y="681144"/>
                </a:moveTo>
                <a:cubicBezTo>
                  <a:pt x="477650" y="692003"/>
                  <a:pt x="392001" y="691622"/>
                  <a:pt x="306447" y="683811"/>
                </a:cubicBezTo>
                <a:cubicBezTo>
                  <a:pt x="216040" y="675525"/>
                  <a:pt x="125157" y="659046"/>
                  <a:pt x="72055" y="638758"/>
                </a:cubicBezTo>
                <a:cubicBezTo>
                  <a:pt x="78241" y="656189"/>
                  <a:pt x="84902" y="673524"/>
                  <a:pt x="92325" y="690765"/>
                </a:cubicBezTo>
                <a:lnTo>
                  <a:pt x="92325" y="690765"/>
                </a:lnTo>
                <a:cubicBezTo>
                  <a:pt x="110026" y="732008"/>
                  <a:pt x="228412" y="740866"/>
                  <a:pt x="282656" y="744962"/>
                </a:cubicBezTo>
                <a:lnTo>
                  <a:pt x="295408" y="745914"/>
                </a:lnTo>
                <a:lnTo>
                  <a:pt x="308160" y="747057"/>
                </a:lnTo>
                <a:cubicBezTo>
                  <a:pt x="362024" y="751915"/>
                  <a:pt x="479934" y="762488"/>
                  <a:pt x="504391" y="724959"/>
                </a:cubicBezTo>
                <a:lnTo>
                  <a:pt x="504391" y="724959"/>
                </a:lnTo>
                <a:cubicBezTo>
                  <a:pt x="513717" y="710354"/>
                  <a:pt x="522473" y="695686"/>
                  <a:pt x="530657" y="680954"/>
                </a:cubicBezTo>
                <a:close/>
                <a:moveTo>
                  <a:pt x="64537" y="617422"/>
                </a:moveTo>
                <a:cubicBezTo>
                  <a:pt x="112120" y="639520"/>
                  <a:pt x="210140" y="657999"/>
                  <a:pt x="307684" y="666952"/>
                </a:cubicBezTo>
                <a:cubicBezTo>
                  <a:pt x="400375" y="675334"/>
                  <a:pt x="492591" y="675143"/>
                  <a:pt x="541506" y="661047"/>
                </a:cubicBezTo>
                <a:cubicBezTo>
                  <a:pt x="549309" y="646188"/>
                  <a:pt x="556542" y="631233"/>
                  <a:pt x="563394" y="616279"/>
                </a:cubicBezTo>
                <a:cubicBezTo>
                  <a:pt x="516763" y="634567"/>
                  <a:pt x="417220" y="636186"/>
                  <a:pt x="316820" y="627423"/>
                </a:cubicBezTo>
                <a:cubicBezTo>
                  <a:pt x="208808" y="617898"/>
                  <a:pt x="98892" y="596562"/>
                  <a:pt x="52261" y="571035"/>
                </a:cubicBezTo>
                <a:lnTo>
                  <a:pt x="50643" y="570083"/>
                </a:lnTo>
                <a:cubicBezTo>
                  <a:pt x="54830" y="585799"/>
                  <a:pt x="59398" y="601610"/>
                  <a:pt x="64537" y="617708"/>
                </a:cubicBezTo>
                <a:close/>
                <a:moveTo>
                  <a:pt x="575956" y="587514"/>
                </a:moveTo>
                <a:lnTo>
                  <a:pt x="575956" y="587514"/>
                </a:lnTo>
                <a:cubicBezTo>
                  <a:pt x="624878" y="466296"/>
                  <a:pt x="653215" y="337748"/>
                  <a:pt x="659796" y="207180"/>
                </a:cubicBezTo>
                <a:cubicBezTo>
                  <a:pt x="615639" y="231469"/>
                  <a:pt x="481932" y="232612"/>
                  <a:pt x="347654" y="220706"/>
                </a:cubicBezTo>
                <a:cubicBezTo>
                  <a:pt x="209188" y="208418"/>
                  <a:pt x="69010" y="182606"/>
                  <a:pt x="25139" y="154031"/>
                </a:cubicBezTo>
                <a:lnTo>
                  <a:pt x="23330" y="152792"/>
                </a:lnTo>
                <a:cubicBezTo>
                  <a:pt x="8338" y="283194"/>
                  <a:pt x="15221" y="415187"/>
                  <a:pt x="43696" y="543317"/>
                </a:cubicBezTo>
                <a:cubicBezTo>
                  <a:pt x="48172" y="548851"/>
                  <a:pt x="53830" y="553310"/>
                  <a:pt x="60255" y="556367"/>
                </a:cubicBezTo>
                <a:cubicBezTo>
                  <a:pt x="104887" y="580846"/>
                  <a:pt x="212043" y="601515"/>
                  <a:pt x="318057" y="610755"/>
                </a:cubicBezTo>
                <a:cubicBezTo>
                  <a:pt x="424072" y="619994"/>
                  <a:pt x="527421" y="617898"/>
                  <a:pt x="565487" y="596848"/>
                </a:cubicBezTo>
                <a:cubicBezTo>
                  <a:pt x="569811" y="594697"/>
                  <a:pt x="573464" y="591403"/>
                  <a:pt x="576051" y="587323"/>
                </a:cubicBezTo>
                <a:close/>
                <a:moveTo>
                  <a:pt x="659986" y="185273"/>
                </a:moveTo>
                <a:cubicBezTo>
                  <a:pt x="660308" y="184752"/>
                  <a:pt x="660691" y="184272"/>
                  <a:pt x="661128" y="183844"/>
                </a:cubicBezTo>
                <a:cubicBezTo>
                  <a:pt x="661129" y="172700"/>
                  <a:pt x="661795" y="162317"/>
                  <a:pt x="661890" y="152697"/>
                </a:cubicBezTo>
                <a:cubicBezTo>
                  <a:pt x="615164" y="175557"/>
                  <a:pt x="484121" y="176415"/>
                  <a:pt x="352412" y="164794"/>
                </a:cubicBezTo>
                <a:cubicBezTo>
                  <a:pt x="214708" y="152507"/>
                  <a:pt x="75386" y="126694"/>
                  <a:pt x="30658" y="98119"/>
                </a:cubicBezTo>
                <a:cubicBezTo>
                  <a:pt x="29136" y="108311"/>
                  <a:pt x="27518" y="119455"/>
                  <a:pt x="25995" y="131457"/>
                </a:cubicBezTo>
                <a:lnTo>
                  <a:pt x="25995" y="131457"/>
                </a:lnTo>
                <a:cubicBezTo>
                  <a:pt x="28317" y="134453"/>
                  <a:pt x="31192" y="136975"/>
                  <a:pt x="34465" y="138886"/>
                </a:cubicBezTo>
                <a:cubicBezTo>
                  <a:pt x="76052" y="166032"/>
                  <a:pt x="212995" y="191083"/>
                  <a:pt x="349176" y="203180"/>
                </a:cubicBezTo>
                <a:cubicBezTo>
                  <a:pt x="485358" y="215276"/>
                  <a:pt x="618685" y="214324"/>
                  <a:pt x="654657" y="189940"/>
                </a:cubicBezTo>
                <a:cubicBezTo>
                  <a:pt x="656701" y="188637"/>
                  <a:pt x="658477" y="186956"/>
                  <a:pt x="659891" y="184987"/>
                </a:cubicBezTo>
                <a:close/>
                <a:moveTo>
                  <a:pt x="33799" y="79641"/>
                </a:moveTo>
                <a:cubicBezTo>
                  <a:pt x="35499" y="81073"/>
                  <a:pt x="37278" y="82408"/>
                  <a:pt x="39128" y="83641"/>
                </a:cubicBezTo>
                <a:cubicBezTo>
                  <a:pt x="80715" y="110787"/>
                  <a:pt x="217753" y="135838"/>
                  <a:pt x="353840" y="147840"/>
                </a:cubicBezTo>
                <a:cubicBezTo>
                  <a:pt x="489926" y="159841"/>
                  <a:pt x="623348" y="159079"/>
                  <a:pt x="659320" y="134695"/>
                </a:cubicBezTo>
                <a:cubicBezTo>
                  <a:pt x="660214" y="134044"/>
                  <a:pt x="661072" y="133344"/>
                  <a:pt x="661890" y="132599"/>
                </a:cubicBezTo>
                <a:cubicBezTo>
                  <a:pt x="661890" y="115835"/>
                  <a:pt x="661319" y="102500"/>
                  <a:pt x="660938" y="93452"/>
                </a:cubicBezTo>
                <a:cubicBezTo>
                  <a:pt x="650478" y="97087"/>
                  <a:pt x="639665" y="99609"/>
                  <a:pt x="628677" y="100976"/>
                </a:cubicBezTo>
                <a:cubicBezTo>
                  <a:pt x="626949" y="101876"/>
                  <a:pt x="624952" y="102113"/>
                  <a:pt x="623062" y="101643"/>
                </a:cubicBezTo>
                <a:cubicBezTo>
                  <a:pt x="608978" y="103453"/>
                  <a:pt x="592514" y="104691"/>
                  <a:pt x="573957" y="105263"/>
                </a:cubicBezTo>
                <a:cubicBezTo>
                  <a:pt x="498723" y="106663"/>
                  <a:pt x="423468" y="104056"/>
                  <a:pt x="348510" y="97452"/>
                </a:cubicBezTo>
                <a:cubicBezTo>
                  <a:pt x="273565" y="91850"/>
                  <a:pt x="198974" y="82216"/>
                  <a:pt x="125062" y="68591"/>
                </a:cubicBezTo>
                <a:cubicBezTo>
                  <a:pt x="106886" y="64972"/>
                  <a:pt x="90708" y="61162"/>
                  <a:pt x="77479" y="57066"/>
                </a:cubicBezTo>
                <a:cubicBezTo>
                  <a:pt x="75538" y="57173"/>
                  <a:pt x="73621" y="56601"/>
                  <a:pt x="72055" y="55447"/>
                </a:cubicBezTo>
                <a:cubicBezTo>
                  <a:pt x="61448" y="52332"/>
                  <a:pt x="51207" y="48085"/>
                  <a:pt x="41507" y="42779"/>
                </a:cubicBezTo>
                <a:cubicBezTo>
                  <a:pt x="39604" y="51447"/>
                  <a:pt x="37034" y="64019"/>
                  <a:pt x="34370" y="80022"/>
                </a:cubicBezTo>
                <a:close/>
                <a:moveTo>
                  <a:pt x="75196" y="39826"/>
                </a:moveTo>
                <a:lnTo>
                  <a:pt x="75196" y="39826"/>
                </a:lnTo>
                <a:cubicBezTo>
                  <a:pt x="114546" y="36184"/>
                  <a:pt x="154081" y="34944"/>
                  <a:pt x="193581" y="36111"/>
                </a:cubicBezTo>
                <a:cubicBezTo>
                  <a:pt x="240593" y="36873"/>
                  <a:pt x="294932" y="39540"/>
                  <a:pt x="352507" y="44303"/>
                </a:cubicBezTo>
                <a:cubicBezTo>
                  <a:pt x="410082" y="49065"/>
                  <a:pt x="464136" y="55257"/>
                  <a:pt x="510672" y="62210"/>
                </a:cubicBezTo>
                <a:cubicBezTo>
                  <a:pt x="549790" y="67612"/>
                  <a:pt x="588557" y="75309"/>
                  <a:pt x="626774" y="85260"/>
                </a:cubicBezTo>
                <a:lnTo>
                  <a:pt x="626774" y="85260"/>
                </a:lnTo>
                <a:cubicBezTo>
                  <a:pt x="647330" y="83355"/>
                  <a:pt x="659035" y="80974"/>
                  <a:pt x="659320" y="78021"/>
                </a:cubicBezTo>
                <a:cubicBezTo>
                  <a:pt x="659320" y="73068"/>
                  <a:pt x="627726" y="64115"/>
                  <a:pt x="575670" y="53828"/>
                </a:cubicBezTo>
                <a:cubicBezTo>
                  <a:pt x="428675" y="27510"/>
                  <a:pt x="279518" y="15199"/>
                  <a:pt x="130201" y="17061"/>
                </a:cubicBezTo>
                <a:cubicBezTo>
                  <a:pt x="77099" y="18776"/>
                  <a:pt x="44076" y="22300"/>
                  <a:pt x="43696" y="27253"/>
                </a:cubicBezTo>
                <a:cubicBezTo>
                  <a:pt x="43696" y="30206"/>
                  <a:pt x="54545" y="34492"/>
                  <a:pt x="74529" y="39731"/>
                </a:cubicBezTo>
                <a:close/>
                <a:moveTo>
                  <a:pt x="582712" y="614660"/>
                </a:moveTo>
                <a:lnTo>
                  <a:pt x="609834" y="616850"/>
                </a:lnTo>
                <a:cubicBezTo>
                  <a:pt x="631583" y="618697"/>
                  <a:pt x="653482" y="616204"/>
                  <a:pt x="674261" y="609516"/>
                </a:cubicBezTo>
                <a:cubicBezTo>
                  <a:pt x="716358" y="595872"/>
                  <a:pt x="751354" y="566117"/>
                  <a:pt x="771615" y="526744"/>
                </a:cubicBezTo>
                <a:cubicBezTo>
                  <a:pt x="781620" y="507334"/>
                  <a:pt x="787669" y="486126"/>
                  <a:pt x="789411" y="464355"/>
                </a:cubicBezTo>
                <a:lnTo>
                  <a:pt x="797500" y="365962"/>
                </a:lnTo>
                <a:cubicBezTo>
                  <a:pt x="799070" y="347922"/>
                  <a:pt x="796999" y="329750"/>
                  <a:pt x="791410" y="312527"/>
                </a:cubicBezTo>
                <a:cubicBezTo>
                  <a:pt x="785844" y="295069"/>
                  <a:pt x="776885" y="278883"/>
                  <a:pt x="765049" y="264902"/>
                </a:cubicBezTo>
                <a:cubicBezTo>
                  <a:pt x="742513" y="238337"/>
                  <a:pt x="710748" y="221317"/>
                  <a:pt x="676165" y="217277"/>
                </a:cubicBezTo>
                <a:cubicBezTo>
                  <a:pt x="675023" y="236327"/>
                  <a:pt x="673215" y="257663"/>
                  <a:pt x="670645" y="279856"/>
                </a:cubicBezTo>
                <a:cubicBezTo>
                  <a:pt x="678873" y="281044"/>
                  <a:pt x="686848" y="283587"/>
                  <a:pt x="694246" y="287381"/>
                </a:cubicBezTo>
                <a:cubicBezTo>
                  <a:pt x="703062" y="292008"/>
                  <a:pt x="710911" y="298280"/>
                  <a:pt x="717371" y="305859"/>
                </a:cubicBezTo>
                <a:cubicBezTo>
                  <a:pt x="723746" y="313463"/>
                  <a:pt x="728593" y="322228"/>
                  <a:pt x="731646" y="331672"/>
                </a:cubicBezTo>
                <a:cubicBezTo>
                  <a:pt x="734751" y="341054"/>
                  <a:pt x="735917" y="350971"/>
                  <a:pt x="735072" y="360818"/>
                </a:cubicBezTo>
                <a:lnTo>
                  <a:pt x="727364" y="459116"/>
                </a:lnTo>
                <a:cubicBezTo>
                  <a:pt x="726280" y="472684"/>
                  <a:pt x="722494" y="485898"/>
                  <a:pt x="716229" y="497978"/>
                </a:cubicBezTo>
                <a:cubicBezTo>
                  <a:pt x="703558" y="522543"/>
                  <a:pt x="681700" y="541099"/>
                  <a:pt x="655418" y="549604"/>
                </a:cubicBezTo>
                <a:cubicBezTo>
                  <a:pt x="642473" y="553806"/>
                  <a:pt x="628822" y="555392"/>
                  <a:pt x="615259" y="554271"/>
                </a:cubicBezTo>
                <a:lnTo>
                  <a:pt x="607741" y="553700"/>
                </a:lnTo>
                <a:cubicBezTo>
                  <a:pt x="600318" y="573893"/>
                  <a:pt x="592039" y="594276"/>
                  <a:pt x="582998" y="614565"/>
                </a:cubicBezTo>
                <a:close/>
                <a:moveTo>
                  <a:pt x="669123" y="297191"/>
                </a:moveTo>
                <a:cubicBezTo>
                  <a:pt x="658983" y="379033"/>
                  <a:pt x="640390" y="459601"/>
                  <a:pt x="613641" y="537602"/>
                </a:cubicBezTo>
                <a:lnTo>
                  <a:pt x="616686" y="537602"/>
                </a:lnTo>
                <a:cubicBezTo>
                  <a:pt x="627994" y="538531"/>
                  <a:pt x="639373" y="537237"/>
                  <a:pt x="650184" y="533792"/>
                </a:cubicBezTo>
                <a:cubicBezTo>
                  <a:pt x="661092" y="530205"/>
                  <a:pt x="671206" y="524546"/>
                  <a:pt x="679971" y="517124"/>
                </a:cubicBezTo>
                <a:cubicBezTo>
                  <a:pt x="688690" y="509741"/>
                  <a:pt x="695869" y="500711"/>
                  <a:pt x="701098" y="490549"/>
                </a:cubicBezTo>
                <a:cubicBezTo>
                  <a:pt x="706429" y="480477"/>
                  <a:pt x="709667" y="469427"/>
                  <a:pt x="710614" y="458069"/>
                </a:cubicBezTo>
                <a:lnTo>
                  <a:pt x="718704" y="359675"/>
                </a:lnTo>
                <a:cubicBezTo>
                  <a:pt x="719365" y="352054"/>
                  <a:pt x="718492" y="344378"/>
                  <a:pt x="716134" y="337101"/>
                </a:cubicBezTo>
                <a:cubicBezTo>
                  <a:pt x="713768" y="329719"/>
                  <a:pt x="709950" y="322886"/>
                  <a:pt x="704905" y="317004"/>
                </a:cubicBezTo>
                <a:cubicBezTo>
                  <a:pt x="699925" y="311123"/>
                  <a:pt x="693848" y="306270"/>
                  <a:pt x="687014" y="302716"/>
                </a:cubicBezTo>
                <a:cubicBezTo>
                  <a:pt x="681401" y="299886"/>
                  <a:pt x="675353" y="298018"/>
                  <a:pt x="669123" y="297192"/>
                </a:cubicBezTo>
                <a:close/>
              </a:path>
            </a:pathLst>
          </a:custGeom>
          <a:solidFill>
            <a:schemeClr val="accent2"/>
          </a:solidFill>
          <a:ln w="9512" cap="flat">
            <a:noFill/>
            <a:prstDash val="solid"/>
            <a:miter/>
          </a:ln>
        </p:spPr>
        <p:txBody>
          <a:bodyPr rtlCol="0" anchor="ctr"/>
          <a:lstStyle/>
          <a:p>
            <a:endParaRPr lang="en-US"/>
          </a:p>
        </p:txBody>
      </p:sp>
      <p:sp>
        <p:nvSpPr>
          <p:cNvPr id="90" name="Forma libre 89">
            <a:extLst>
              <a:ext uri="{FF2B5EF4-FFF2-40B4-BE49-F238E27FC236}">
                <a16:creationId xmlns:a16="http://schemas.microsoft.com/office/drawing/2014/main" id="{DBCDEC52-B8AA-6840-8D87-575A2DC0C561}"/>
              </a:ext>
            </a:extLst>
          </p:cNvPr>
          <p:cNvSpPr/>
          <p:nvPr/>
        </p:nvSpPr>
        <p:spPr>
          <a:xfrm>
            <a:off x="5847094" y="4402087"/>
            <a:ext cx="1024850" cy="1175241"/>
          </a:xfrm>
          <a:custGeom>
            <a:avLst/>
            <a:gdLst>
              <a:gd name="connsiteX0" fmla="*/ 342543 w 600028"/>
              <a:gd name="connsiteY0" fmla="*/ 374181 h 688079"/>
              <a:gd name="connsiteX1" fmla="*/ 524023 w 600028"/>
              <a:gd name="connsiteY1" fmla="*/ 276931 h 688079"/>
              <a:gd name="connsiteX2" fmla="*/ 575318 w 600028"/>
              <a:gd name="connsiteY2" fmla="*/ 179014 h 688079"/>
              <a:gd name="connsiteX3" fmla="*/ 577697 w 600028"/>
              <a:gd name="connsiteY3" fmla="*/ 78144 h 688079"/>
              <a:gd name="connsiteX4" fmla="*/ 534111 w 600028"/>
              <a:gd name="connsiteY4" fmla="*/ 18042 h 688079"/>
              <a:gd name="connsiteX5" fmla="*/ 503943 w 600028"/>
              <a:gd name="connsiteY5" fmla="*/ 25185 h 688079"/>
              <a:gd name="connsiteX6" fmla="*/ 497377 w 600028"/>
              <a:gd name="connsiteY6" fmla="*/ 45378 h 688079"/>
              <a:gd name="connsiteX7" fmla="*/ 535443 w 600028"/>
              <a:gd name="connsiteY7" fmla="*/ 62904 h 688079"/>
              <a:gd name="connsiteX8" fmla="*/ 542771 w 600028"/>
              <a:gd name="connsiteY8" fmla="*/ 70524 h 688079"/>
              <a:gd name="connsiteX9" fmla="*/ 415630 w 600028"/>
              <a:gd name="connsiteY9" fmla="*/ 175871 h 688079"/>
              <a:gd name="connsiteX10" fmla="*/ 259844 w 600028"/>
              <a:gd name="connsiteY10" fmla="*/ 306839 h 688079"/>
              <a:gd name="connsiteX11" fmla="*/ 259273 w 600028"/>
              <a:gd name="connsiteY11" fmla="*/ 310078 h 688079"/>
              <a:gd name="connsiteX12" fmla="*/ 305429 w 600028"/>
              <a:gd name="connsiteY12" fmla="*/ 349892 h 688079"/>
              <a:gd name="connsiteX13" fmla="*/ 308425 w 600028"/>
              <a:gd name="connsiteY13" fmla="*/ 357397 h 688079"/>
              <a:gd name="connsiteX14" fmla="*/ 308283 w 600028"/>
              <a:gd name="connsiteY14" fmla="*/ 357703 h 688079"/>
              <a:gd name="connsiteX15" fmla="*/ 300455 w 600028"/>
              <a:gd name="connsiteY15" fmla="*/ 360593 h 688079"/>
              <a:gd name="connsiteX16" fmla="*/ 300385 w 600028"/>
              <a:gd name="connsiteY16" fmla="*/ 360561 h 688079"/>
              <a:gd name="connsiteX17" fmla="*/ 248995 w 600028"/>
              <a:gd name="connsiteY17" fmla="*/ 316079 h 688079"/>
              <a:gd name="connsiteX18" fmla="*/ 153259 w 600028"/>
              <a:gd name="connsiteY18" fmla="*/ 493053 h 688079"/>
              <a:gd name="connsiteX19" fmla="*/ 72940 w 600028"/>
              <a:gd name="connsiteY19" fmla="*/ 637643 h 688079"/>
              <a:gd name="connsiteX20" fmla="*/ 64660 w 600028"/>
              <a:gd name="connsiteY20" fmla="*/ 631833 h 688079"/>
              <a:gd name="connsiteX21" fmla="*/ 40393 w 600028"/>
              <a:gd name="connsiteY21" fmla="*/ 598114 h 688079"/>
              <a:gd name="connsiteX22" fmla="*/ 21360 w 600028"/>
              <a:gd name="connsiteY22" fmla="*/ 608306 h 688079"/>
              <a:gd name="connsiteX23" fmla="*/ 20028 w 600028"/>
              <a:gd name="connsiteY23" fmla="*/ 639262 h 688079"/>
              <a:gd name="connsiteX24" fmla="*/ 87119 w 600028"/>
              <a:gd name="connsiteY24" fmla="*/ 670980 h 688079"/>
              <a:gd name="connsiteX25" fmla="*/ 185710 w 600028"/>
              <a:gd name="connsiteY25" fmla="*/ 649835 h 688079"/>
              <a:gd name="connsiteX26" fmla="*/ 272311 w 600028"/>
              <a:gd name="connsiteY26" fmla="*/ 581160 h 688079"/>
              <a:gd name="connsiteX27" fmla="*/ 333978 w 600028"/>
              <a:gd name="connsiteY27" fmla="*/ 384468 h 688079"/>
              <a:gd name="connsiteX28" fmla="*/ 340275 w 600028"/>
              <a:gd name="connsiteY28" fmla="*/ 374429 h 688079"/>
              <a:gd name="connsiteX29" fmla="*/ 340545 w 600028"/>
              <a:gd name="connsiteY29" fmla="*/ 374372 h 688079"/>
              <a:gd name="connsiteX30" fmla="*/ 342543 w 600028"/>
              <a:gd name="connsiteY30" fmla="*/ 374372 h 688079"/>
              <a:gd name="connsiteX31" fmla="*/ 537156 w 600028"/>
              <a:gd name="connsiteY31" fmla="*/ 287789 h 688079"/>
              <a:gd name="connsiteX32" fmla="*/ 352060 w 600028"/>
              <a:gd name="connsiteY32" fmla="*/ 390850 h 688079"/>
              <a:gd name="connsiteX33" fmla="*/ 285444 w 600028"/>
              <a:gd name="connsiteY33" fmla="*/ 592018 h 688079"/>
              <a:gd name="connsiteX34" fmla="*/ 193229 w 600028"/>
              <a:gd name="connsiteY34" fmla="*/ 665075 h 688079"/>
              <a:gd name="connsiteX35" fmla="*/ 86072 w 600028"/>
              <a:gd name="connsiteY35" fmla="*/ 687840 h 688079"/>
              <a:gd name="connsiteX36" fmla="*/ 4706 w 600028"/>
              <a:gd name="connsiteY36" fmla="*/ 646501 h 688079"/>
              <a:gd name="connsiteX37" fmla="*/ 6895 w 600028"/>
              <a:gd name="connsiteY37" fmla="*/ 599543 h 688079"/>
              <a:gd name="connsiteX38" fmla="*/ 44485 w 600028"/>
              <a:gd name="connsiteY38" fmla="*/ 581636 h 688079"/>
              <a:gd name="connsiteX39" fmla="*/ 78269 w 600028"/>
              <a:gd name="connsiteY39" fmla="*/ 620307 h 688079"/>
              <a:gd name="connsiteX40" fmla="*/ 136034 w 600028"/>
              <a:gd name="connsiteY40" fmla="*/ 492101 h 688079"/>
              <a:gd name="connsiteX41" fmla="*/ 242619 w 600028"/>
              <a:gd name="connsiteY41" fmla="*/ 299981 h 688079"/>
              <a:gd name="connsiteX42" fmla="*/ 411348 w 600028"/>
              <a:gd name="connsiteY42" fmla="*/ 159393 h 688079"/>
              <a:gd name="connsiteX43" fmla="*/ 526307 w 600028"/>
              <a:gd name="connsiteY43" fmla="*/ 78716 h 688079"/>
              <a:gd name="connsiteX44" fmla="*/ 482151 w 600028"/>
              <a:gd name="connsiteY44" fmla="*/ 52712 h 688079"/>
              <a:gd name="connsiteX45" fmla="*/ 492714 w 600028"/>
              <a:gd name="connsiteY45" fmla="*/ 12422 h 688079"/>
              <a:gd name="connsiteX46" fmla="*/ 538393 w 600028"/>
              <a:gd name="connsiteY46" fmla="*/ 1563 h 688079"/>
              <a:gd name="connsiteX47" fmla="*/ 594160 w 600028"/>
              <a:gd name="connsiteY47" fmla="*/ 73858 h 688079"/>
              <a:gd name="connsiteX48" fmla="*/ 591781 w 600028"/>
              <a:gd name="connsiteY48" fmla="*/ 183395 h 688079"/>
              <a:gd name="connsiteX49" fmla="*/ 537156 w 600028"/>
              <a:gd name="connsiteY49" fmla="*/ 287789 h 688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600028" h="688079">
                <a:moveTo>
                  <a:pt x="342543" y="374181"/>
                </a:moveTo>
                <a:cubicBezTo>
                  <a:pt x="346921" y="374181"/>
                  <a:pt x="442752" y="375134"/>
                  <a:pt x="524023" y="276931"/>
                </a:cubicBezTo>
                <a:cubicBezTo>
                  <a:pt x="547949" y="248358"/>
                  <a:pt x="565444" y="214961"/>
                  <a:pt x="575318" y="179014"/>
                </a:cubicBezTo>
                <a:cubicBezTo>
                  <a:pt x="584739" y="146151"/>
                  <a:pt x="585558" y="111416"/>
                  <a:pt x="577697" y="78144"/>
                </a:cubicBezTo>
                <a:cubicBezTo>
                  <a:pt x="567419" y="38996"/>
                  <a:pt x="550289" y="22137"/>
                  <a:pt x="534111" y="18042"/>
                </a:cubicBezTo>
                <a:cubicBezTo>
                  <a:pt x="523494" y="15257"/>
                  <a:pt x="512188" y="17934"/>
                  <a:pt x="503943" y="25185"/>
                </a:cubicBezTo>
                <a:cubicBezTo>
                  <a:pt x="497466" y="29672"/>
                  <a:pt x="494779" y="37935"/>
                  <a:pt x="497377" y="45378"/>
                </a:cubicBezTo>
                <a:cubicBezTo>
                  <a:pt x="500994" y="53094"/>
                  <a:pt x="512318" y="59952"/>
                  <a:pt x="535443" y="62904"/>
                </a:cubicBezTo>
                <a:cubicBezTo>
                  <a:pt x="539347" y="63454"/>
                  <a:pt x="542372" y="66599"/>
                  <a:pt x="542771" y="70524"/>
                </a:cubicBezTo>
                <a:cubicBezTo>
                  <a:pt x="553525" y="142247"/>
                  <a:pt x="487956" y="158250"/>
                  <a:pt x="415630" y="175871"/>
                </a:cubicBezTo>
                <a:cubicBezTo>
                  <a:pt x="340449" y="194159"/>
                  <a:pt x="257180" y="214542"/>
                  <a:pt x="259844" y="306839"/>
                </a:cubicBezTo>
                <a:cubicBezTo>
                  <a:pt x="259858" y="307945"/>
                  <a:pt x="259664" y="309044"/>
                  <a:pt x="259273" y="310078"/>
                </a:cubicBezTo>
                <a:cubicBezTo>
                  <a:pt x="270021" y="327937"/>
                  <a:pt x="286194" y="341888"/>
                  <a:pt x="305429" y="349892"/>
                </a:cubicBezTo>
                <a:cubicBezTo>
                  <a:pt x="308327" y="351136"/>
                  <a:pt x="309668" y="354497"/>
                  <a:pt x="308425" y="357397"/>
                </a:cubicBezTo>
                <a:cubicBezTo>
                  <a:pt x="308381" y="357501"/>
                  <a:pt x="308334" y="357602"/>
                  <a:pt x="308283" y="357703"/>
                </a:cubicBezTo>
                <a:cubicBezTo>
                  <a:pt x="306919" y="360665"/>
                  <a:pt x="303414" y="361959"/>
                  <a:pt x="300455" y="360593"/>
                </a:cubicBezTo>
                <a:cubicBezTo>
                  <a:pt x="300431" y="360583"/>
                  <a:pt x="300408" y="360572"/>
                  <a:pt x="300385" y="360561"/>
                </a:cubicBezTo>
                <a:cubicBezTo>
                  <a:pt x="279029" y="351476"/>
                  <a:pt x="261057" y="335919"/>
                  <a:pt x="248995" y="316079"/>
                </a:cubicBezTo>
                <a:cubicBezTo>
                  <a:pt x="161539" y="332367"/>
                  <a:pt x="157161" y="416758"/>
                  <a:pt x="153259" y="493053"/>
                </a:cubicBezTo>
                <a:cubicBezTo>
                  <a:pt x="149357" y="567634"/>
                  <a:pt x="145931" y="635166"/>
                  <a:pt x="72940" y="637643"/>
                </a:cubicBezTo>
                <a:cubicBezTo>
                  <a:pt x="69201" y="637748"/>
                  <a:pt x="65836" y="635387"/>
                  <a:pt x="64660" y="631833"/>
                </a:cubicBezTo>
                <a:cubicBezTo>
                  <a:pt x="57523" y="610116"/>
                  <a:pt x="48673" y="600210"/>
                  <a:pt x="40393" y="598114"/>
                </a:cubicBezTo>
                <a:cubicBezTo>
                  <a:pt x="32474" y="596798"/>
                  <a:pt x="24661" y="600982"/>
                  <a:pt x="21360" y="608306"/>
                </a:cubicBezTo>
                <a:cubicBezTo>
                  <a:pt x="15845" y="617774"/>
                  <a:pt x="15346" y="629355"/>
                  <a:pt x="20028" y="639262"/>
                </a:cubicBezTo>
                <a:cubicBezTo>
                  <a:pt x="27070" y="654407"/>
                  <a:pt x="46865" y="667837"/>
                  <a:pt x="87119" y="670980"/>
                </a:cubicBezTo>
                <a:cubicBezTo>
                  <a:pt x="121248" y="672482"/>
                  <a:pt x="155193" y="665202"/>
                  <a:pt x="185710" y="649835"/>
                </a:cubicBezTo>
                <a:cubicBezTo>
                  <a:pt x="219188" y="633463"/>
                  <a:pt x="248731" y="610035"/>
                  <a:pt x="272311" y="581160"/>
                </a:cubicBezTo>
                <a:cubicBezTo>
                  <a:pt x="355390" y="480766"/>
                  <a:pt x="333978" y="384659"/>
                  <a:pt x="333978" y="384468"/>
                </a:cubicBezTo>
                <a:cubicBezTo>
                  <a:pt x="332947" y="379956"/>
                  <a:pt x="335767" y="375461"/>
                  <a:pt x="340275" y="374429"/>
                </a:cubicBezTo>
                <a:cubicBezTo>
                  <a:pt x="340365" y="374409"/>
                  <a:pt x="340455" y="374389"/>
                  <a:pt x="340545" y="374372"/>
                </a:cubicBezTo>
                <a:cubicBezTo>
                  <a:pt x="341207" y="374278"/>
                  <a:pt x="341880" y="374278"/>
                  <a:pt x="342543" y="374372"/>
                </a:cubicBezTo>
                <a:close/>
                <a:moveTo>
                  <a:pt x="537156" y="287789"/>
                </a:moveTo>
                <a:cubicBezTo>
                  <a:pt x="464831" y="375134"/>
                  <a:pt x="380514" y="388754"/>
                  <a:pt x="352060" y="390850"/>
                </a:cubicBezTo>
                <a:cubicBezTo>
                  <a:pt x="355295" y="419425"/>
                  <a:pt x="357674" y="504674"/>
                  <a:pt x="285444" y="592018"/>
                </a:cubicBezTo>
                <a:cubicBezTo>
                  <a:pt x="260336" y="622749"/>
                  <a:pt x="228877" y="647672"/>
                  <a:pt x="193229" y="665075"/>
                </a:cubicBezTo>
                <a:cubicBezTo>
                  <a:pt x="160056" y="681748"/>
                  <a:pt x="123152" y="689588"/>
                  <a:pt x="86072" y="687840"/>
                </a:cubicBezTo>
                <a:cubicBezTo>
                  <a:pt x="38490" y="684506"/>
                  <a:pt x="14128" y="666504"/>
                  <a:pt x="4706" y="646501"/>
                </a:cubicBezTo>
                <a:cubicBezTo>
                  <a:pt x="-2252" y="631426"/>
                  <a:pt x="-1435" y="613904"/>
                  <a:pt x="6895" y="599543"/>
                </a:cubicBezTo>
                <a:cubicBezTo>
                  <a:pt x="13901" y="585715"/>
                  <a:pt x="29345" y="578357"/>
                  <a:pt x="44485" y="581636"/>
                </a:cubicBezTo>
                <a:cubicBezTo>
                  <a:pt x="56762" y="584874"/>
                  <a:pt x="69228" y="596400"/>
                  <a:pt x="78269" y="620307"/>
                </a:cubicBezTo>
                <a:cubicBezTo>
                  <a:pt x="129753" y="614306"/>
                  <a:pt x="132704" y="556109"/>
                  <a:pt x="136034" y="492101"/>
                </a:cubicBezTo>
                <a:cubicBezTo>
                  <a:pt x="140222" y="410281"/>
                  <a:pt x="144885" y="319794"/>
                  <a:pt x="242619" y="299981"/>
                </a:cubicBezTo>
                <a:cubicBezTo>
                  <a:pt x="243857" y="200255"/>
                  <a:pt x="331694" y="178823"/>
                  <a:pt x="411348" y="159393"/>
                </a:cubicBezTo>
                <a:cubicBezTo>
                  <a:pt x="473491" y="144248"/>
                  <a:pt x="530114" y="130818"/>
                  <a:pt x="526307" y="78716"/>
                </a:cubicBezTo>
                <a:cubicBezTo>
                  <a:pt x="501279" y="74239"/>
                  <a:pt x="487670" y="64143"/>
                  <a:pt x="482151" y="52712"/>
                </a:cubicBezTo>
                <a:cubicBezTo>
                  <a:pt x="476079" y="38443"/>
                  <a:pt x="480424" y="21869"/>
                  <a:pt x="492714" y="12422"/>
                </a:cubicBezTo>
                <a:cubicBezTo>
                  <a:pt x="505242" y="1527"/>
                  <a:pt x="522309" y="-2530"/>
                  <a:pt x="538393" y="1563"/>
                </a:cubicBezTo>
                <a:cubicBezTo>
                  <a:pt x="559806" y="7088"/>
                  <a:pt x="581979" y="27471"/>
                  <a:pt x="594160" y="73858"/>
                </a:cubicBezTo>
                <a:cubicBezTo>
                  <a:pt x="602738" y="109973"/>
                  <a:pt x="601919" y="147687"/>
                  <a:pt x="591781" y="183395"/>
                </a:cubicBezTo>
                <a:cubicBezTo>
                  <a:pt x="581310" y="221730"/>
                  <a:pt x="562675" y="257343"/>
                  <a:pt x="537156" y="287789"/>
                </a:cubicBezTo>
                <a:close/>
              </a:path>
            </a:pathLst>
          </a:custGeom>
          <a:solidFill>
            <a:schemeClr val="accent2"/>
          </a:solidFill>
          <a:ln w="9512" cap="flat">
            <a:noFill/>
            <a:prstDash val="solid"/>
            <a:miter/>
          </a:ln>
        </p:spPr>
        <p:txBody>
          <a:bodyPr rtlCol="0" anchor="ctr"/>
          <a:lstStyle/>
          <a:p>
            <a:endParaRPr lang="en-US"/>
          </a:p>
        </p:txBody>
      </p:sp>
      <p:sp>
        <p:nvSpPr>
          <p:cNvPr id="91" name="Forma libre 90">
            <a:extLst>
              <a:ext uri="{FF2B5EF4-FFF2-40B4-BE49-F238E27FC236}">
                <a16:creationId xmlns:a16="http://schemas.microsoft.com/office/drawing/2014/main" id="{5F6F2AEA-FE62-0E44-B7B9-48D1FACC4A39}"/>
              </a:ext>
            </a:extLst>
          </p:cNvPr>
          <p:cNvSpPr/>
          <p:nvPr/>
        </p:nvSpPr>
        <p:spPr>
          <a:xfrm>
            <a:off x="5096302" y="6425960"/>
            <a:ext cx="1286106" cy="775061"/>
          </a:xfrm>
          <a:custGeom>
            <a:avLst/>
            <a:gdLst>
              <a:gd name="connsiteX0" fmla="*/ 451227 w 752988"/>
              <a:gd name="connsiteY0" fmla="*/ 335580 h 453782"/>
              <a:gd name="connsiteX1" fmla="*/ 540682 w 752988"/>
              <a:gd name="connsiteY1" fmla="*/ 153843 h 453782"/>
              <a:gd name="connsiteX2" fmla="*/ 599685 w 752988"/>
              <a:gd name="connsiteY2" fmla="*/ 168321 h 453782"/>
              <a:gd name="connsiteX3" fmla="*/ 601683 w 752988"/>
              <a:gd name="connsiteY3" fmla="*/ 168892 h 453782"/>
              <a:gd name="connsiteX4" fmla="*/ 690853 w 752988"/>
              <a:gd name="connsiteY4" fmla="*/ 218232 h 453782"/>
              <a:gd name="connsiteX5" fmla="*/ 612151 w 752988"/>
              <a:gd name="connsiteY5" fmla="*/ 432925 h 453782"/>
              <a:gd name="connsiteX6" fmla="*/ 551626 w 752988"/>
              <a:gd name="connsiteY6" fmla="*/ 426163 h 453782"/>
              <a:gd name="connsiteX7" fmla="*/ 549057 w 752988"/>
              <a:gd name="connsiteY7" fmla="*/ 425306 h 453782"/>
              <a:gd name="connsiteX8" fmla="*/ 451227 w 752988"/>
              <a:gd name="connsiteY8" fmla="*/ 335580 h 453782"/>
              <a:gd name="connsiteX9" fmla="*/ 743194 w 752988"/>
              <a:gd name="connsiteY9" fmla="*/ 295384 h 453782"/>
              <a:gd name="connsiteX10" fmla="*/ 702939 w 752988"/>
              <a:gd name="connsiteY10" fmla="*/ 203278 h 453782"/>
              <a:gd name="connsiteX11" fmla="*/ 605585 w 752988"/>
              <a:gd name="connsiteY11" fmla="*/ 149556 h 453782"/>
              <a:gd name="connsiteX12" fmla="*/ 605585 w 752988"/>
              <a:gd name="connsiteY12" fmla="*/ 149557 h 453782"/>
              <a:gd name="connsiteX13" fmla="*/ 542205 w 752988"/>
              <a:gd name="connsiteY13" fmla="*/ 133936 h 453782"/>
              <a:gd name="connsiteX14" fmla="*/ 459982 w 752988"/>
              <a:gd name="connsiteY14" fmla="*/ 144699 h 453782"/>
              <a:gd name="connsiteX15" fmla="*/ 427531 w 752988"/>
              <a:gd name="connsiteY15" fmla="*/ 178227 h 453782"/>
              <a:gd name="connsiteX16" fmla="*/ 347116 w 752988"/>
              <a:gd name="connsiteY16" fmla="*/ 150985 h 453782"/>
              <a:gd name="connsiteX17" fmla="*/ 342357 w 752988"/>
              <a:gd name="connsiteY17" fmla="*/ 104218 h 453782"/>
              <a:gd name="connsiteX18" fmla="*/ 284021 w 752988"/>
              <a:gd name="connsiteY18" fmla="*/ 45067 h 453782"/>
              <a:gd name="connsiteX19" fmla="*/ 224543 w 752988"/>
              <a:gd name="connsiteY19" fmla="*/ 18302 h 453782"/>
              <a:gd name="connsiteX20" fmla="*/ 114722 w 752988"/>
              <a:gd name="connsiteY20" fmla="*/ 109 h 453782"/>
              <a:gd name="connsiteX21" fmla="*/ 26408 w 752988"/>
              <a:gd name="connsiteY21" fmla="*/ 47734 h 453782"/>
              <a:gd name="connsiteX22" fmla="*/ 21650 w 752988"/>
              <a:gd name="connsiteY22" fmla="*/ 57259 h 453782"/>
              <a:gd name="connsiteX23" fmla="*/ 15845 w 752988"/>
              <a:gd name="connsiteY23" fmla="*/ 55259 h 453782"/>
              <a:gd name="connsiteX24" fmla="*/ 6103 w 752988"/>
              <a:gd name="connsiteY24" fmla="*/ 64553 h 453782"/>
              <a:gd name="connsiteX25" fmla="*/ 10040 w 752988"/>
              <a:gd name="connsiteY25" fmla="*/ 72499 h 453782"/>
              <a:gd name="connsiteX26" fmla="*/ 15464 w 752988"/>
              <a:gd name="connsiteY26" fmla="*/ 74309 h 453782"/>
              <a:gd name="connsiteX27" fmla="*/ 3188 w 752988"/>
              <a:gd name="connsiteY27" fmla="*/ 194324 h 453782"/>
              <a:gd name="connsiteX28" fmla="*/ 91406 w 752988"/>
              <a:gd name="connsiteY28" fmla="*/ 288812 h 453782"/>
              <a:gd name="connsiteX29" fmla="*/ 94071 w 752988"/>
              <a:gd name="connsiteY29" fmla="*/ 289765 h 453782"/>
              <a:gd name="connsiteX30" fmla="*/ 241102 w 752988"/>
              <a:gd name="connsiteY30" fmla="*/ 278525 h 453782"/>
              <a:gd name="connsiteX31" fmla="*/ 342357 w 752988"/>
              <a:gd name="connsiteY31" fmla="*/ 170416 h 453782"/>
              <a:gd name="connsiteX32" fmla="*/ 419156 w 752988"/>
              <a:gd name="connsiteY32" fmla="*/ 196420 h 453782"/>
              <a:gd name="connsiteX33" fmla="*/ 432289 w 752988"/>
              <a:gd name="connsiteY33" fmla="*/ 344343 h 453782"/>
              <a:gd name="connsiteX34" fmla="*/ 541253 w 752988"/>
              <a:gd name="connsiteY34" fmla="*/ 443784 h 453782"/>
              <a:gd name="connsiteX35" fmla="*/ 543918 w 752988"/>
              <a:gd name="connsiteY35" fmla="*/ 444641 h 453782"/>
              <a:gd name="connsiteX36" fmla="*/ 671534 w 752988"/>
              <a:gd name="connsiteY36" fmla="*/ 424543 h 453782"/>
              <a:gd name="connsiteX37" fmla="*/ 735581 w 752988"/>
              <a:gd name="connsiteY37" fmla="*/ 322340 h 453782"/>
              <a:gd name="connsiteX38" fmla="*/ 741195 w 752988"/>
              <a:gd name="connsiteY38" fmla="*/ 324245 h 453782"/>
              <a:gd name="connsiteX39" fmla="*/ 752581 w 752988"/>
              <a:gd name="connsiteY39" fmla="*/ 318726 h 453782"/>
              <a:gd name="connsiteX40" fmla="*/ 752615 w 752988"/>
              <a:gd name="connsiteY40" fmla="*/ 318625 h 453782"/>
              <a:gd name="connsiteX41" fmla="*/ 747001 w 752988"/>
              <a:gd name="connsiteY41" fmla="*/ 307100 h 453782"/>
              <a:gd name="connsiteX42" fmla="*/ 741291 w 752988"/>
              <a:gd name="connsiteY42" fmla="*/ 305100 h 453782"/>
              <a:gd name="connsiteX43" fmla="*/ 743194 w 752988"/>
              <a:gd name="connsiteY43" fmla="*/ 295003 h 453782"/>
              <a:gd name="connsiteX44" fmla="*/ 272792 w 752988"/>
              <a:gd name="connsiteY44" fmla="*/ 61927 h 453782"/>
              <a:gd name="connsiteX45" fmla="*/ 231585 w 752988"/>
              <a:gd name="connsiteY45" fmla="*/ 260237 h 453782"/>
              <a:gd name="connsiteX46" fmla="*/ 99305 w 752988"/>
              <a:gd name="connsiteY46" fmla="*/ 270810 h 453782"/>
              <a:gd name="connsiteX47" fmla="*/ 96640 w 752988"/>
              <a:gd name="connsiteY47" fmla="*/ 269858 h 453782"/>
              <a:gd name="connsiteX48" fmla="*/ 44870 w 752988"/>
              <a:gd name="connsiteY48" fmla="*/ 237854 h 453782"/>
              <a:gd name="connsiteX49" fmla="*/ 114817 w 752988"/>
              <a:gd name="connsiteY49" fmla="*/ 20207 h 453782"/>
              <a:gd name="connsiteX50" fmla="*/ 215502 w 752988"/>
              <a:gd name="connsiteY50" fmla="*/ 36304 h 453782"/>
              <a:gd name="connsiteX51" fmla="*/ 217405 w 752988"/>
              <a:gd name="connsiteY51" fmla="*/ 36971 h 453782"/>
              <a:gd name="connsiteX52" fmla="*/ 272792 w 752988"/>
              <a:gd name="connsiteY52" fmla="*/ 61545 h 453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752988" h="453782">
                <a:moveTo>
                  <a:pt x="451227" y="335580"/>
                </a:moveTo>
                <a:cubicBezTo>
                  <a:pt x="408117" y="251855"/>
                  <a:pt x="423629" y="137936"/>
                  <a:pt x="540682" y="153843"/>
                </a:cubicBezTo>
                <a:cubicBezTo>
                  <a:pt x="560779" y="156705"/>
                  <a:pt x="580543" y="161555"/>
                  <a:pt x="599685" y="168321"/>
                </a:cubicBezTo>
                <a:lnTo>
                  <a:pt x="601683" y="168892"/>
                </a:lnTo>
                <a:cubicBezTo>
                  <a:pt x="634246" y="179570"/>
                  <a:pt x="664500" y="196310"/>
                  <a:pt x="690853" y="218232"/>
                </a:cubicBezTo>
                <a:cubicBezTo>
                  <a:pt x="757469" y="277096"/>
                  <a:pt x="689425" y="419495"/>
                  <a:pt x="612151" y="432925"/>
                </a:cubicBezTo>
                <a:cubicBezTo>
                  <a:pt x="591730" y="435871"/>
                  <a:pt x="570896" y="433543"/>
                  <a:pt x="551626" y="426163"/>
                </a:cubicBezTo>
                <a:lnTo>
                  <a:pt x="549057" y="425306"/>
                </a:lnTo>
                <a:cubicBezTo>
                  <a:pt x="506498" y="408510"/>
                  <a:pt x="471652" y="376551"/>
                  <a:pt x="451227" y="335580"/>
                </a:cubicBezTo>
                <a:close/>
                <a:moveTo>
                  <a:pt x="743194" y="295384"/>
                </a:moveTo>
                <a:cubicBezTo>
                  <a:pt x="748143" y="259094"/>
                  <a:pt x="730822" y="228709"/>
                  <a:pt x="702939" y="203278"/>
                </a:cubicBezTo>
                <a:cubicBezTo>
                  <a:pt x="674233" y="179283"/>
                  <a:pt x="641180" y="161044"/>
                  <a:pt x="605585" y="149556"/>
                </a:cubicBezTo>
                <a:lnTo>
                  <a:pt x="605585" y="149557"/>
                </a:lnTo>
                <a:cubicBezTo>
                  <a:pt x="585014" y="142306"/>
                  <a:pt x="563787" y="137075"/>
                  <a:pt x="542205" y="133936"/>
                </a:cubicBezTo>
                <a:cubicBezTo>
                  <a:pt x="506137" y="129078"/>
                  <a:pt x="479681" y="133364"/>
                  <a:pt x="459982" y="144699"/>
                </a:cubicBezTo>
                <a:cubicBezTo>
                  <a:pt x="446299" y="152686"/>
                  <a:pt x="435073" y="164285"/>
                  <a:pt x="427531" y="178227"/>
                </a:cubicBezTo>
                <a:cubicBezTo>
                  <a:pt x="403307" y="162800"/>
                  <a:pt x="375721" y="153454"/>
                  <a:pt x="347116" y="150985"/>
                </a:cubicBezTo>
                <a:cubicBezTo>
                  <a:pt x="349914" y="135257"/>
                  <a:pt x="348267" y="119059"/>
                  <a:pt x="342357" y="104218"/>
                </a:cubicBezTo>
                <a:cubicBezTo>
                  <a:pt x="333697" y="83072"/>
                  <a:pt x="315521" y="63451"/>
                  <a:pt x="284021" y="45067"/>
                </a:cubicBezTo>
                <a:cubicBezTo>
                  <a:pt x="265106" y="34243"/>
                  <a:pt x="245186" y="25279"/>
                  <a:pt x="224543" y="18302"/>
                </a:cubicBezTo>
                <a:cubicBezTo>
                  <a:pt x="189436" y="5261"/>
                  <a:pt x="152155" y="-915"/>
                  <a:pt x="114722" y="109"/>
                </a:cubicBezTo>
                <a:cubicBezTo>
                  <a:pt x="77417" y="2586"/>
                  <a:pt x="44776" y="16302"/>
                  <a:pt x="26408" y="47734"/>
                </a:cubicBezTo>
                <a:cubicBezTo>
                  <a:pt x="24619" y="50804"/>
                  <a:pt x="23030" y="53985"/>
                  <a:pt x="21650" y="57259"/>
                </a:cubicBezTo>
                <a:lnTo>
                  <a:pt x="15845" y="55259"/>
                </a:lnTo>
                <a:cubicBezTo>
                  <a:pt x="10591" y="55133"/>
                  <a:pt x="6229" y="59294"/>
                  <a:pt x="6103" y="64553"/>
                </a:cubicBezTo>
                <a:cubicBezTo>
                  <a:pt x="6028" y="67689"/>
                  <a:pt x="7500" y="70661"/>
                  <a:pt x="10040" y="72499"/>
                </a:cubicBezTo>
                <a:lnTo>
                  <a:pt x="15464" y="74309"/>
                </a:lnTo>
                <a:cubicBezTo>
                  <a:pt x="2427" y="114981"/>
                  <a:pt x="-4425" y="157177"/>
                  <a:pt x="3188" y="194324"/>
                </a:cubicBezTo>
                <a:cubicBezTo>
                  <a:pt x="11753" y="235758"/>
                  <a:pt x="37638" y="270524"/>
                  <a:pt x="91406" y="288812"/>
                </a:cubicBezTo>
                <a:lnTo>
                  <a:pt x="94071" y="289765"/>
                </a:lnTo>
                <a:cubicBezTo>
                  <a:pt x="142783" y="304347"/>
                  <a:pt x="195167" y="300343"/>
                  <a:pt x="241102" y="278525"/>
                </a:cubicBezTo>
                <a:cubicBezTo>
                  <a:pt x="287923" y="256903"/>
                  <a:pt x="326750" y="220518"/>
                  <a:pt x="342357" y="170416"/>
                </a:cubicBezTo>
                <a:cubicBezTo>
                  <a:pt x="369781" y="172250"/>
                  <a:pt x="396252" y="181213"/>
                  <a:pt x="419156" y="196420"/>
                </a:cubicBezTo>
                <a:cubicBezTo>
                  <a:pt x="400123" y="245378"/>
                  <a:pt x="408688" y="298433"/>
                  <a:pt x="432289" y="344343"/>
                </a:cubicBezTo>
                <a:cubicBezTo>
                  <a:pt x="455065" y="389843"/>
                  <a:pt x="493889" y="425274"/>
                  <a:pt x="541253" y="443784"/>
                </a:cubicBezTo>
                <a:lnTo>
                  <a:pt x="543918" y="444641"/>
                </a:lnTo>
                <a:cubicBezTo>
                  <a:pt x="597781" y="463215"/>
                  <a:pt x="639083" y="451975"/>
                  <a:pt x="671534" y="424543"/>
                </a:cubicBezTo>
                <a:cubicBezTo>
                  <a:pt x="700084" y="399969"/>
                  <a:pt x="720925" y="362441"/>
                  <a:pt x="735581" y="322340"/>
                </a:cubicBezTo>
                <a:lnTo>
                  <a:pt x="741195" y="324245"/>
                </a:lnTo>
                <a:cubicBezTo>
                  <a:pt x="745862" y="325868"/>
                  <a:pt x="750960" y="323397"/>
                  <a:pt x="752581" y="318726"/>
                </a:cubicBezTo>
                <a:cubicBezTo>
                  <a:pt x="752593" y="318692"/>
                  <a:pt x="752604" y="318659"/>
                  <a:pt x="752615" y="318625"/>
                </a:cubicBezTo>
                <a:cubicBezTo>
                  <a:pt x="753994" y="313909"/>
                  <a:pt x="751562" y="308917"/>
                  <a:pt x="747001" y="307100"/>
                </a:cubicBezTo>
                <a:lnTo>
                  <a:pt x="741291" y="305100"/>
                </a:lnTo>
                <a:cubicBezTo>
                  <a:pt x="742146" y="301780"/>
                  <a:pt x="742781" y="298407"/>
                  <a:pt x="743194" y="295003"/>
                </a:cubicBezTo>
                <a:close/>
                <a:moveTo>
                  <a:pt x="272792" y="61927"/>
                </a:moveTo>
                <a:cubicBezTo>
                  <a:pt x="374809" y="121458"/>
                  <a:pt x="317043" y="220899"/>
                  <a:pt x="231585" y="260237"/>
                </a:cubicBezTo>
                <a:cubicBezTo>
                  <a:pt x="190310" y="279995"/>
                  <a:pt x="143190" y="283761"/>
                  <a:pt x="99305" y="270810"/>
                </a:cubicBezTo>
                <a:lnTo>
                  <a:pt x="96640" y="269858"/>
                </a:lnTo>
                <a:cubicBezTo>
                  <a:pt x="76941" y="263779"/>
                  <a:pt x="59120" y="252763"/>
                  <a:pt x="44870" y="237854"/>
                </a:cubicBezTo>
                <a:cubicBezTo>
                  <a:pt x="-7756" y="179751"/>
                  <a:pt x="26408" y="25827"/>
                  <a:pt x="114817" y="20207"/>
                </a:cubicBezTo>
                <a:cubicBezTo>
                  <a:pt x="149095" y="19128"/>
                  <a:pt x="183265" y="24591"/>
                  <a:pt x="215502" y="36304"/>
                </a:cubicBezTo>
                <a:lnTo>
                  <a:pt x="217405" y="36971"/>
                </a:lnTo>
                <a:cubicBezTo>
                  <a:pt x="236606" y="43381"/>
                  <a:pt x="255153" y="51609"/>
                  <a:pt x="272792" y="61545"/>
                </a:cubicBezTo>
                <a:close/>
              </a:path>
            </a:pathLst>
          </a:custGeom>
          <a:solidFill>
            <a:schemeClr val="accent2"/>
          </a:solidFill>
          <a:ln w="9512" cap="flat">
            <a:noFill/>
            <a:prstDash val="solid"/>
            <a:miter/>
          </a:ln>
        </p:spPr>
        <p:txBody>
          <a:bodyPr rtlCol="0" anchor="ctr"/>
          <a:lstStyle/>
          <a:p>
            <a:endParaRPr lang="en-US"/>
          </a:p>
        </p:txBody>
      </p:sp>
      <p:sp>
        <p:nvSpPr>
          <p:cNvPr id="92" name="Forma libre 91">
            <a:extLst>
              <a:ext uri="{FF2B5EF4-FFF2-40B4-BE49-F238E27FC236}">
                <a16:creationId xmlns:a16="http://schemas.microsoft.com/office/drawing/2014/main" id="{0FAACC32-02DB-7E49-A594-55AFA3D359C2}"/>
              </a:ext>
            </a:extLst>
          </p:cNvPr>
          <p:cNvSpPr/>
          <p:nvPr/>
        </p:nvSpPr>
        <p:spPr>
          <a:xfrm>
            <a:off x="5200013" y="5668344"/>
            <a:ext cx="1038000" cy="708357"/>
          </a:xfrm>
          <a:custGeom>
            <a:avLst/>
            <a:gdLst>
              <a:gd name="connsiteX0" fmla="*/ 155637 w 607727"/>
              <a:gd name="connsiteY0" fmla="*/ 62677 h 414728"/>
              <a:gd name="connsiteX1" fmla="*/ 155637 w 607727"/>
              <a:gd name="connsiteY1" fmla="*/ 62677 h 414728"/>
              <a:gd name="connsiteX2" fmla="*/ 154590 w 607727"/>
              <a:gd name="connsiteY2" fmla="*/ 59058 h 414728"/>
              <a:gd name="connsiteX3" fmla="*/ 156399 w 607727"/>
              <a:gd name="connsiteY3" fmla="*/ 43056 h 414728"/>
              <a:gd name="connsiteX4" fmla="*/ 166867 w 607727"/>
              <a:gd name="connsiteY4" fmla="*/ 30673 h 414728"/>
              <a:gd name="connsiteX5" fmla="*/ 181522 w 607727"/>
              <a:gd name="connsiteY5" fmla="*/ 20196 h 414728"/>
              <a:gd name="connsiteX6" fmla="*/ 196654 w 607727"/>
              <a:gd name="connsiteY6" fmla="*/ 14195 h 414728"/>
              <a:gd name="connsiteX7" fmla="*/ 212261 w 607727"/>
              <a:gd name="connsiteY7" fmla="*/ 17624 h 414728"/>
              <a:gd name="connsiteX8" fmla="*/ 215401 w 607727"/>
              <a:gd name="connsiteY8" fmla="*/ 19815 h 414728"/>
              <a:gd name="connsiteX9" fmla="*/ 215401 w 607727"/>
              <a:gd name="connsiteY9" fmla="*/ 19815 h 414728"/>
              <a:gd name="connsiteX10" fmla="*/ 472348 w 607727"/>
              <a:gd name="connsiteY10" fmla="*/ 86490 h 414728"/>
              <a:gd name="connsiteX11" fmla="*/ 501563 w 607727"/>
              <a:gd name="connsiteY11" fmla="*/ 144783 h 414728"/>
              <a:gd name="connsiteX12" fmla="*/ 545625 w 607727"/>
              <a:gd name="connsiteY12" fmla="*/ 164690 h 414728"/>
              <a:gd name="connsiteX13" fmla="*/ 586641 w 607727"/>
              <a:gd name="connsiteY13" fmla="*/ 184407 h 414728"/>
              <a:gd name="connsiteX14" fmla="*/ 604342 w 607727"/>
              <a:gd name="connsiteY14" fmla="*/ 206791 h 414728"/>
              <a:gd name="connsiteX15" fmla="*/ 606816 w 607727"/>
              <a:gd name="connsiteY15" fmla="*/ 237366 h 414728"/>
              <a:gd name="connsiteX16" fmla="*/ 600345 w 607727"/>
              <a:gd name="connsiteY16" fmla="*/ 276323 h 414728"/>
              <a:gd name="connsiteX17" fmla="*/ 588259 w 607727"/>
              <a:gd name="connsiteY17" fmla="*/ 304422 h 414728"/>
              <a:gd name="connsiteX18" fmla="*/ 564372 w 607727"/>
              <a:gd name="connsiteY18" fmla="*/ 319852 h 414728"/>
              <a:gd name="connsiteX19" fmla="*/ 519264 w 607727"/>
              <a:gd name="connsiteY19" fmla="*/ 325472 h 414728"/>
              <a:gd name="connsiteX20" fmla="*/ 471015 w 607727"/>
              <a:gd name="connsiteY20" fmla="*/ 330044 h 414728"/>
              <a:gd name="connsiteX21" fmla="*/ 181129 w 607727"/>
              <a:gd name="connsiteY21" fmla="*/ 374430 h 414728"/>
              <a:gd name="connsiteX22" fmla="*/ 106247 w 607727"/>
              <a:gd name="connsiteY22" fmla="*/ 269941 h 414728"/>
              <a:gd name="connsiteX23" fmla="*/ 62090 w 607727"/>
              <a:gd name="connsiteY23" fmla="*/ 250129 h 414728"/>
              <a:gd name="connsiteX24" fmla="*/ 21169 w 607727"/>
              <a:gd name="connsiteY24" fmla="*/ 230317 h 414728"/>
              <a:gd name="connsiteX25" fmla="*/ 3373 w 607727"/>
              <a:gd name="connsiteY25" fmla="*/ 208029 h 414728"/>
              <a:gd name="connsiteX26" fmla="*/ 994 w 607727"/>
              <a:gd name="connsiteY26" fmla="*/ 177454 h 414728"/>
              <a:gd name="connsiteX27" fmla="*/ 7370 w 607727"/>
              <a:gd name="connsiteY27" fmla="*/ 138496 h 414728"/>
              <a:gd name="connsiteX28" fmla="*/ 19456 w 607727"/>
              <a:gd name="connsiteY28" fmla="*/ 109921 h 414728"/>
              <a:gd name="connsiteX29" fmla="*/ 43437 w 607727"/>
              <a:gd name="connsiteY29" fmla="*/ 94491 h 414728"/>
              <a:gd name="connsiteX30" fmla="*/ 75032 w 607727"/>
              <a:gd name="connsiteY30" fmla="*/ 90395 h 414728"/>
              <a:gd name="connsiteX31" fmla="*/ 136699 w 607727"/>
              <a:gd name="connsiteY31" fmla="*/ 84299 h 414728"/>
              <a:gd name="connsiteX32" fmla="*/ 155161 w 607727"/>
              <a:gd name="connsiteY32" fmla="*/ 62582 h 414728"/>
              <a:gd name="connsiteX33" fmla="*/ 300098 w 607727"/>
              <a:gd name="connsiteY33" fmla="*/ 215077 h 414728"/>
              <a:gd name="connsiteX34" fmla="*/ 309615 w 607727"/>
              <a:gd name="connsiteY34" fmla="*/ 215077 h 414728"/>
              <a:gd name="connsiteX35" fmla="*/ 396977 w 607727"/>
              <a:gd name="connsiteY35" fmla="*/ 152308 h 414728"/>
              <a:gd name="connsiteX36" fmla="*/ 399078 w 607727"/>
              <a:gd name="connsiteY36" fmla="*/ 140642 h 414728"/>
              <a:gd name="connsiteX37" fmla="*/ 398975 w 607727"/>
              <a:gd name="connsiteY37" fmla="*/ 140497 h 414728"/>
              <a:gd name="connsiteX38" fmla="*/ 387079 w 607727"/>
              <a:gd name="connsiteY38" fmla="*/ 138496 h 414728"/>
              <a:gd name="connsiteX39" fmla="*/ 303619 w 607727"/>
              <a:gd name="connsiteY39" fmla="*/ 198408 h 414728"/>
              <a:gd name="connsiteX40" fmla="*/ 243285 w 607727"/>
              <a:gd name="connsiteY40" fmla="*/ 171072 h 414728"/>
              <a:gd name="connsiteX41" fmla="*/ 232354 w 607727"/>
              <a:gd name="connsiteY41" fmla="*/ 175974 h 414728"/>
              <a:gd name="connsiteX42" fmla="*/ 236337 w 607727"/>
              <a:gd name="connsiteY42" fmla="*/ 186502 h 414728"/>
              <a:gd name="connsiteX43" fmla="*/ 300384 w 607727"/>
              <a:gd name="connsiteY43" fmla="*/ 215077 h 414728"/>
              <a:gd name="connsiteX44" fmla="*/ 368617 w 607727"/>
              <a:gd name="connsiteY44" fmla="*/ 75917 h 414728"/>
              <a:gd name="connsiteX45" fmla="*/ 374422 w 607727"/>
              <a:gd name="connsiteY45" fmla="*/ 63058 h 414728"/>
              <a:gd name="connsiteX46" fmla="*/ 373151 w 607727"/>
              <a:gd name="connsiteY46" fmla="*/ 57132 h 414728"/>
              <a:gd name="connsiteX47" fmla="*/ 367230 w 607727"/>
              <a:gd name="connsiteY47" fmla="*/ 58404 h 414728"/>
              <a:gd name="connsiteX48" fmla="*/ 366714 w 607727"/>
              <a:gd name="connsiteY48" fmla="*/ 59534 h 414728"/>
              <a:gd name="connsiteX49" fmla="*/ 360909 w 607727"/>
              <a:gd name="connsiteY49" fmla="*/ 72393 h 414728"/>
              <a:gd name="connsiteX50" fmla="*/ 363825 w 607727"/>
              <a:gd name="connsiteY50" fmla="*/ 77706 h 414728"/>
              <a:gd name="connsiteX51" fmla="*/ 368617 w 607727"/>
              <a:gd name="connsiteY51" fmla="*/ 75917 h 414728"/>
              <a:gd name="connsiteX52" fmla="*/ 242047 w 607727"/>
              <a:gd name="connsiteY52" fmla="*/ 355761 h 414728"/>
              <a:gd name="connsiteX53" fmla="*/ 247853 w 607727"/>
              <a:gd name="connsiteY53" fmla="*/ 342998 h 414728"/>
              <a:gd name="connsiteX54" fmla="*/ 245801 w 607727"/>
              <a:gd name="connsiteY54" fmla="*/ 337438 h 414728"/>
              <a:gd name="connsiteX55" fmla="*/ 245664 w 607727"/>
              <a:gd name="connsiteY55" fmla="*/ 337378 h 414728"/>
              <a:gd name="connsiteX56" fmla="*/ 240212 w 607727"/>
              <a:gd name="connsiteY56" fmla="*/ 339322 h 414728"/>
              <a:gd name="connsiteX57" fmla="*/ 240144 w 607727"/>
              <a:gd name="connsiteY57" fmla="*/ 339473 h 414728"/>
              <a:gd name="connsiteX58" fmla="*/ 234339 w 607727"/>
              <a:gd name="connsiteY58" fmla="*/ 352333 h 414728"/>
              <a:gd name="connsiteX59" fmla="*/ 236480 w 607727"/>
              <a:gd name="connsiteY59" fmla="*/ 357905 h 414728"/>
              <a:gd name="connsiteX60" fmla="*/ 242047 w 607727"/>
              <a:gd name="connsiteY60" fmla="*/ 355761 h 414728"/>
              <a:gd name="connsiteX61" fmla="*/ 294198 w 607727"/>
              <a:gd name="connsiteY61" fmla="*/ 61439 h 414728"/>
              <a:gd name="connsiteX62" fmla="*/ 292771 w 607727"/>
              <a:gd name="connsiteY62" fmla="*/ 47342 h 414728"/>
              <a:gd name="connsiteX63" fmla="*/ 288161 w 607727"/>
              <a:gd name="connsiteY63" fmla="*/ 43621 h 414728"/>
              <a:gd name="connsiteX64" fmla="*/ 288108 w 607727"/>
              <a:gd name="connsiteY64" fmla="*/ 43627 h 414728"/>
              <a:gd name="connsiteX65" fmla="*/ 284301 w 607727"/>
              <a:gd name="connsiteY65" fmla="*/ 48199 h 414728"/>
              <a:gd name="connsiteX66" fmla="*/ 285728 w 607727"/>
              <a:gd name="connsiteY66" fmla="*/ 62201 h 414728"/>
              <a:gd name="connsiteX67" fmla="*/ 290252 w 607727"/>
              <a:gd name="connsiteY67" fmla="*/ 66025 h 414728"/>
              <a:gd name="connsiteX68" fmla="*/ 290391 w 607727"/>
              <a:gd name="connsiteY68" fmla="*/ 66011 h 414728"/>
              <a:gd name="connsiteX69" fmla="*/ 294198 w 607727"/>
              <a:gd name="connsiteY69" fmla="*/ 61439 h 414728"/>
              <a:gd name="connsiteX70" fmla="*/ 324365 w 607727"/>
              <a:gd name="connsiteY70" fmla="*/ 367096 h 414728"/>
              <a:gd name="connsiteX71" fmla="*/ 322938 w 607727"/>
              <a:gd name="connsiteY71" fmla="*/ 353094 h 414728"/>
              <a:gd name="connsiteX72" fmla="*/ 318323 w 607727"/>
              <a:gd name="connsiteY72" fmla="*/ 349332 h 414728"/>
              <a:gd name="connsiteX73" fmla="*/ 314564 w 607727"/>
              <a:gd name="connsiteY73" fmla="*/ 353952 h 414728"/>
              <a:gd name="connsiteX74" fmla="*/ 315896 w 607727"/>
              <a:gd name="connsiteY74" fmla="*/ 367953 h 414728"/>
              <a:gd name="connsiteX75" fmla="*/ 320980 w 607727"/>
              <a:gd name="connsiteY75" fmla="*/ 371247 h 414728"/>
              <a:gd name="connsiteX76" fmla="*/ 324366 w 607727"/>
              <a:gd name="connsiteY76" fmla="*/ 367096 h 414728"/>
              <a:gd name="connsiteX77" fmla="*/ 222443 w 607727"/>
              <a:gd name="connsiteY77" fmla="*/ 86109 h 414728"/>
              <a:gd name="connsiteX78" fmla="*/ 214259 w 607727"/>
              <a:gd name="connsiteY78" fmla="*/ 74679 h 414728"/>
              <a:gd name="connsiteX79" fmla="*/ 208359 w 607727"/>
              <a:gd name="connsiteY79" fmla="*/ 73631 h 414728"/>
              <a:gd name="connsiteX80" fmla="*/ 207312 w 607727"/>
              <a:gd name="connsiteY80" fmla="*/ 79632 h 414728"/>
              <a:gd name="connsiteX81" fmla="*/ 215591 w 607727"/>
              <a:gd name="connsiteY81" fmla="*/ 91062 h 414728"/>
              <a:gd name="connsiteX82" fmla="*/ 221492 w 607727"/>
              <a:gd name="connsiteY82" fmla="*/ 92014 h 414728"/>
              <a:gd name="connsiteX83" fmla="*/ 222489 w 607727"/>
              <a:gd name="connsiteY83" fmla="*/ 86172 h 414728"/>
              <a:gd name="connsiteX84" fmla="*/ 222443 w 607727"/>
              <a:gd name="connsiteY84" fmla="*/ 86109 h 414728"/>
              <a:gd name="connsiteX85" fmla="*/ 401354 w 607727"/>
              <a:gd name="connsiteY85" fmla="*/ 335759 h 414728"/>
              <a:gd name="connsiteX86" fmla="*/ 393170 w 607727"/>
              <a:gd name="connsiteY86" fmla="*/ 324329 h 414728"/>
              <a:gd name="connsiteX87" fmla="*/ 387333 w 607727"/>
              <a:gd name="connsiteY87" fmla="*/ 323331 h 414728"/>
              <a:gd name="connsiteX88" fmla="*/ 387270 w 607727"/>
              <a:gd name="connsiteY88" fmla="*/ 323376 h 414728"/>
              <a:gd name="connsiteX89" fmla="*/ 386223 w 607727"/>
              <a:gd name="connsiteY89" fmla="*/ 329282 h 414728"/>
              <a:gd name="connsiteX90" fmla="*/ 394407 w 607727"/>
              <a:gd name="connsiteY90" fmla="*/ 340712 h 414728"/>
              <a:gd name="connsiteX91" fmla="*/ 400446 w 607727"/>
              <a:gd name="connsiteY91" fmla="*/ 341168 h 414728"/>
              <a:gd name="connsiteX92" fmla="*/ 401354 w 607727"/>
              <a:gd name="connsiteY92" fmla="*/ 335759 h 414728"/>
              <a:gd name="connsiteX93" fmla="*/ 172958 w 607727"/>
              <a:gd name="connsiteY93" fmla="*/ 143354 h 414728"/>
              <a:gd name="connsiteX94" fmla="*/ 160110 w 607727"/>
              <a:gd name="connsiteY94" fmla="*/ 137544 h 414728"/>
              <a:gd name="connsiteX95" fmla="*/ 154495 w 607727"/>
              <a:gd name="connsiteY95" fmla="*/ 139639 h 414728"/>
              <a:gd name="connsiteX96" fmla="*/ 156548 w 607727"/>
              <a:gd name="connsiteY96" fmla="*/ 145199 h 414728"/>
              <a:gd name="connsiteX97" fmla="*/ 156684 w 607727"/>
              <a:gd name="connsiteY97" fmla="*/ 145259 h 414728"/>
              <a:gd name="connsiteX98" fmla="*/ 169436 w 607727"/>
              <a:gd name="connsiteY98" fmla="*/ 151069 h 414728"/>
              <a:gd name="connsiteX99" fmla="*/ 174745 w 607727"/>
              <a:gd name="connsiteY99" fmla="*/ 148151 h 414728"/>
              <a:gd name="connsiteX100" fmla="*/ 172958 w 607727"/>
              <a:gd name="connsiteY100" fmla="*/ 143354 h 414728"/>
              <a:gd name="connsiteX101" fmla="*/ 452648 w 607727"/>
              <a:gd name="connsiteY101" fmla="*/ 270036 h 414728"/>
              <a:gd name="connsiteX102" fmla="*/ 439801 w 607727"/>
              <a:gd name="connsiteY102" fmla="*/ 264226 h 414728"/>
              <a:gd name="connsiteX103" fmla="*/ 433880 w 607727"/>
              <a:gd name="connsiteY103" fmla="*/ 265499 h 414728"/>
              <a:gd name="connsiteX104" fmla="*/ 435151 w 607727"/>
              <a:gd name="connsiteY104" fmla="*/ 271426 h 414728"/>
              <a:gd name="connsiteX105" fmla="*/ 436280 w 607727"/>
              <a:gd name="connsiteY105" fmla="*/ 271942 h 414728"/>
              <a:gd name="connsiteX106" fmla="*/ 449127 w 607727"/>
              <a:gd name="connsiteY106" fmla="*/ 277752 h 414728"/>
              <a:gd name="connsiteX107" fmla="*/ 454436 w 607727"/>
              <a:gd name="connsiteY107" fmla="*/ 274833 h 414728"/>
              <a:gd name="connsiteX108" fmla="*/ 452649 w 607727"/>
              <a:gd name="connsiteY108" fmla="*/ 270036 h 414728"/>
              <a:gd name="connsiteX109" fmla="*/ 158492 w 607727"/>
              <a:gd name="connsiteY109" fmla="*/ 217840 h 414728"/>
              <a:gd name="connsiteX110" fmla="*/ 144503 w 607727"/>
              <a:gd name="connsiteY110" fmla="*/ 219268 h 414728"/>
              <a:gd name="connsiteX111" fmla="*/ 140682 w 607727"/>
              <a:gd name="connsiteY111" fmla="*/ 223796 h 414728"/>
              <a:gd name="connsiteX112" fmla="*/ 140696 w 607727"/>
              <a:gd name="connsiteY112" fmla="*/ 223935 h 414728"/>
              <a:gd name="connsiteX113" fmla="*/ 145264 w 607727"/>
              <a:gd name="connsiteY113" fmla="*/ 227745 h 414728"/>
              <a:gd name="connsiteX114" fmla="*/ 159349 w 607727"/>
              <a:gd name="connsiteY114" fmla="*/ 226317 h 414728"/>
              <a:gd name="connsiteX115" fmla="*/ 163155 w 607727"/>
              <a:gd name="connsiteY115" fmla="*/ 221650 h 414728"/>
              <a:gd name="connsiteX116" fmla="*/ 158492 w 607727"/>
              <a:gd name="connsiteY116" fmla="*/ 217840 h 414728"/>
              <a:gd name="connsiteX117" fmla="*/ 463973 w 607727"/>
              <a:gd name="connsiteY117" fmla="*/ 187645 h 414728"/>
              <a:gd name="connsiteX118" fmla="*/ 449984 w 607727"/>
              <a:gd name="connsiteY118" fmla="*/ 189074 h 414728"/>
              <a:gd name="connsiteX119" fmla="*/ 446225 w 607727"/>
              <a:gd name="connsiteY119" fmla="*/ 193693 h 414728"/>
              <a:gd name="connsiteX120" fmla="*/ 450840 w 607727"/>
              <a:gd name="connsiteY120" fmla="*/ 197456 h 414728"/>
              <a:gd name="connsiteX121" fmla="*/ 464829 w 607727"/>
              <a:gd name="connsiteY121" fmla="*/ 196027 h 414728"/>
              <a:gd name="connsiteX122" fmla="*/ 468636 w 607727"/>
              <a:gd name="connsiteY122" fmla="*/ 191455 h 414728"/>
              <a:gd name="connsiteX123" fmla="*/ 463973 w 607727"/>
              <a:gd name="connsiteY123" fmla="*/ 187645 h 414728"/>
              <a:gd name="connsiteX124" fmla="*/ 183140 w 607727"/>
              <a:gd name="connsiteY124" fmla="*/ 289658 h 414728"/>
              <a:gd name="connsiteX125" fmla="*/ 171720 w 607727"/>
              <a:gd name="connsiteY125" fmla="*/ 297850 h 414728"/>
              <a:gd name="connsiteX126" fmla="*/ 170769 w 607727"/>
              <a:gd name="connsiteY126" fmla="*/ 303755 h 414728"/>
              <a:gd name="connsiteX127" fmla="*/ 176669 w 607727"/>
              <a:gd name="connsiteY127" fmla="*/ 304708 h 414728"/>
              <a:gd name="connsiteX128" fmla="*/ 188089 w 607727"/>
              <a:gd name="connsiteY128" fmla="*/ 296516 h 414728"/>
              <a:gd name="connsiteX129" fmla="*/ 189041 w 607727"/>
              <a:gd name="connsiteY129" fmla="*/ 290610 h 414728"/>
              <a:gd name="connsiteX130" fmla="*/ 183140 w 607727"/>
              <a:gd name="connsiteY130" fmla="*/ 289658 h 414728"/>
              <a:gd name="connsiteX131" fmla="*/ 432283 w 607727"/>
              <a:gd name="connsiteY131" fmla="*/ 110302 h 414728"/>
              <a:gd name="connsiteX132" fmla="*/ 420863 w 607727"/>
              <a:gd name="connsiteY132" fmla="*/ 118494 h 414728"/>
              <a:gd name="connsiteX133" fmla="*/ 420407 w 607727"/>
              <a:gd name="connsiteY133" fmla="*/ 124538 h 414728"/>
              <a:gd name="connsiteX134" fmla="*/ 425812 w 607727"/>
              <a:gd name="connsiteY134" fmla="*/ 125447 h 414728"/>
              <a:gd name="connsiteX135" fmla="*/ 437232 w 607727"/>
              <a:gd name="connsiteY135" fmla="*/ 117160 h 414728"/>
              <a:gd name="connsiteX136" fmla="*/ 438278 w 607727"/>
              <a:gd name="connsiteY136" fmla="*/ 111255 h 414728"/>
              <a:gd name="connsiteX137" fmla="*/ 432283 w 607727"/>
              <a:gd name="connsiteY137" fmla="*/ 110302 h 414728"/>
              <a:gd name="connsiteX138" fmla="*/ 507464 w 607727"/>
              <a:gd name="connsiteY138" fmla="*/ 165833 h 414728"/>
              <a:gd name="connsiteX139" fmla="*/ 508796 w 607727"/>
              <a:gd name="connsiteY139" fmla="*/ 241080 h 414728"/>
              <a:gd name="connsiteX140" fmla="*/ 483387 w 607727"/>
              <a:gd name="connsiteY140" fmla="*/ 311946 h 414728"/>
              <a:gd name="connsiteX141" fmla="*/ 517932 w 607727"/>
              <a:gd name="connsiteY141" fmla="*/ 308517 h 414728"/>
              <a:gd name="connsiteX142" fmla="*/ 561137 w 607727"/>
              <a:gd name="connsiteY142" fmla="*/ 303374 h 414728"/>
              <a:gd name="connsiteX143" fmla="*/ 575602 w 607727"/>
              <a:gd name="connsiteY143" fmla="*/ 293849 h 414728"/>
              <a:gd name="connsiteX144" fmla="*/ 584072 w 607727"/>
              <a:gd name="connsiteY144" fmla="*/ 273561 h 414728"/>
              <a:gd name="connsiteX145" fmla="*/ 590353 w 607727"/>
              <a:gd name="connsiteY145" fmla="*/ 234127 h 414728"/>
              <a:gd name="connsiteX146" fmla="*/ 588735 w 607727"/>
              <a:gd name="connsiteY146" fmla="*/ 212220 h 414728"/>
              <a:gd name="connsiteX147" fmla="*/ 578076 w 607727"/>
              <a:gd name="connsiteY147" fmla="*/ 198504 h 414728"/>
              <a:gd name="connsiteX148" fmla="*/ 538868 w 607727"/>
              <a:gd name="connsiteY148" fmla="*/ 179454 h 414728"/>
              <a:gd name="connsiteX149" fmla="*/ 507273 w 607727"/>
              <a:gd name="connsiteY149" fmla="*/ 165166 h 414728"/>
              <a:gd name="connsiteX150" fmla="*/ 101298 w 607727"/>
              <a:gd name="connsiteY150" fmla="*/ 248986 h 414728"/>
              <a:gd name="connsiteX151" fmla="*/ 125375 w 607727"/>
              <a:gd name="connsiteY151" fmla="*/ 102777 h 414728"/>
              <a:gd name="connsiteX152" fmla="*/ 77221 w 607727"/>
              <a:gd name="connsiteY152" fmla="*/ 107635 h 414728"/>
              <a:gd name="connsiteX153" fmla="*/ 47625 w 607727"/>
              <a:gd name="connsiteY153" fmla="*/ 111445 h 414728"/>
              <a:gd name="connsiteX154" fmla="*/ 33160 w 607727"/>
              <a:gd name="connsiteY154" fmla="*/ 120970 h 414728"/>
              <a:gd name="connsiteX155" fmla="*/ 24595 w 607727"/>
              <a:gd name="connsiteY155" fmla="*/ 141258 h 414728"/>
              <a:gd name="connsiteX156" fmla="*/ 18219 w 607727"/>
              <a:gd name="connsiteY156" fmla="*/ 180216 h 414728"/>
              <a:gd name="connsiteX157" fmla="*/ 19741 w 607727"/>
              <a:gd name="connsiteY157" fmla="*/ 202218 h 414728"/>
              <a:gd name="connsiteX158" fmla="*/ 30400 w 607727"/>
              <a:gd name="connsiteY158" fmla="*/ 215839 h 414728"/>
              <a:gd name="connsiteX159" fmla="*/ 69608 w 607727"/>
              <a:gd name="connsiteY159" fmla="*/ 234889 h 414728"/>
              <a:gd name="connsiteX160" fmla="*/ 101298 w 607727"/>
              <a:gd name="connsiteY160" fmla="*/ 249272 h 414728"/>
              <a:gd name="connsiteX161" fmla="*/ 492047 w 607727"/>
              <a:gd name="connsiteY161" fmla="*/ 238318 h 414728"/>
              <a:gd name="connsiteX162" fmla="*/ 335130 w 607727"/>
              <a:gd name="connsiteY162" fmla="*/ 19426 h 414728"/>
              <a:gd name="connsiteX163" fmla="*/ 116433 w 607727"/>
              <a:gd name="connsiteY163" fmla="*/ 176483 h 414728"/>
              <a:gd name="connsiteX164" fmla="*/ 273349 w 607727"/>
              <a:gd name="connsiteY164" fmla="*/ 395375 h 414728"/>
              <a:gd name="connsiteX165" fmla="*/ 415248 w 607727"/>
              <a:gd name="connsiteY165" fmla="*/ 362143 h 414728"/>
              <a:gd name="connsiteX166" fmla="*/ 492047 w 607727"/>
              <a:gd name="connsiteY166" fmla="*/ 238223 h 414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Lst>
            <a:rect l="l" t="t" r="r" b="b"/>
            <a:pathLst>
              <a:path w="607727" h="414728">
                <a:moveTo>
                  <a:pt x="155637" y="62677"/>
                </a:moveTo>
                <a:lnTo>
                  <a:pt x="155637" y="62677"/>
                </a:lnTo>
                <a:lnTo>
                  <a:pt x="154590" y="59058"/>
                </a:lnTo>
                <a:cubicBezTo>
                  <a:pt x="153350" y="53673"/>
                  <a:pt x="153988" y="48026"/>
                  <a:pt x="156399" y="43056"/>
                </a:cubicBezTo>
                <a:cubicBezTo>
                  <a:pt x="158738" y="38078"/>
                  <a:pt x="162349" y="33806"/>
                  <a:pt x="166867" y="30673"/>
                </a:cubicBezTo>
                <a:lnTo>
                  <a:pt x="181522" y="20196"/>
                </a:lnTo>
                <a:cubicBezTo>
                  <a:pt x="185962" y="16919"/>
                  <a:pt x="191176" y="14851"/>
                  <a:pt x="196654" y="14195"/>
                </a:cubicBezTo>
                <a:cubicBezTo>
                  <a:pt x="202096" y="13479"/>
                  <a:pt x="207618" y="14692"/>
                  <a:pt x="212261" y="17624"/>
                </a:cubicBezTo>
                <a:cubicBezTo>
                  <a:pt x="213356" y="18281"/>
                  <a:pt x="214406" y="19014"/>
                  <a:pt x="215401" y="19815"/>
                </a:cubicBezTo>
                <a:lnTo>
                  <a:pt x="215401" y="19815"/>
                </a:lnTo>
                <a:cubicBezTo>
                  <a:pt x="305911" y="-22845"/>
                  <a:pt x="413947" y="5189"/>
                  <a:pt x="472348" y="86490"/>
                </a:cubicBezTo>
                <a:cubicBezTo>
                  <a:pt x="485051" y="104285"/>
                  <a:pt x="494908" y="123951"/>
                  <a:pt x="501563" y="144783"/>
                </a:cubicBezTo>
                <a:cubicBezTo>
                  <a:pt x="512888" y="149926"/>
                  <a:pt x="530970" y="157927"/>
                  <a:pt x="545625" y="164690"/>
                </a:cubicBezTo>
                <a:cubicBezTo>
                  <a:pt x="563992" y="173072"/>
                  <a:pt x="581217" y="181168"/>
                  <a:pt x="586641" y="184407"/>
                </a:cubicBezTo>
                <a:cubicBezTo>
                  <a:pt x="594918" y="189630"/>
                  <a:pt x="601163" y="197528"/>
                  <a:pt x="604342" y="206791"/>
                </a:cubicBezTo>
                <a:cubicBezTo>
                  <a:pt x="607769" y="216602"/>
                  <a:pt x="608621" y="227130"/>
                  <a:pt x="606816" y="237366"/>
                </a:cubicBezTo>
                <a:lnTo>
                  <a:pt x="600345" y="276323"/>
                </a:lnTo>
                <a:cubicBezTo>
                  <a:pt x="598826" y="286582"/>
                  <a:pt x="594660" y="296267"/>
                  <a:pt x="588259" y="304422"/>
                </a:cubicBezTo>
                <a:cubicBezTo>
                  <a:pt x="582311" y="312166"/>
                  <a:pt x="573873" y="317617"/>
                  <a:pt x="564372" y="319852"/>
                </a:cubicBezTo>
                <a:cubicBezTo>
                  <a:pt x="558187" y="321281"/>
                  <a:pt x="539249" y="323376"/>
                  <a:pt x="519264" y="325472"/>
                </a:cubicBezTo>
                <a:cubicBezTo>
                  <a:pt x="503181" y="327091"/>
                  <a:pt x="483482" y="328996"/>
                  <a:pt x="471015" y="330044"/>
                </a:cubicBezTo>
                <a:cubicBezTo>
                  <a:pt x="403211" y="422422"/>
                  <a:pt x="273425" y="442294"/>
                  <a:pt x="181129" y="374430"/>
                </a:cubicBezTo>
                <a:cubicBezTo>
                  <a:pt x="145746" y="348413"/>
                  <a:pt x="119526" y="311827"/>
                  <a:pt x="106247" y="269941"/>
                </a:cubicBezTo>
                <a:lnTo>
                  <a:pt x="62090" y="250129"/>
                </a:lnTo>
                <a:cubicBezTo>
                  <a:pt x="43723" y="241747"/>
                  <a:pt x="26498" y="233651"/>
                  <a:pt x="21169" y="230317"/>
                </a:cubicBezTo>
                <a:cubicBezTo>
                  <a:pt x="12847" y="225163"/>
                  <a:pt x="6560" y="217290"/>
                  <a:pt x="3373" y="208029"/>
                </a:cubicBezTo>
                <a:cubicBezTo>
                  <a:pt x="-61" y="198217"/>
                  <a:pt x="-881" y="187679"/>
                  <a:pt x="994" y="177454"/>
                </a:cubicBezTo>
                <a:lnTo>
                  <a:pt x="7370" y="138496"/>
                </a:lnTo>
                <a:cubicBezTo>
                  <a:pt x="8914" y="128100"/>
                  <a:pt x="13072" y="118267"/>
                  <a:pt x="19456" y="109921"/>
                </a:cubicBezTo>
                <a:cubicBezTo>
                  <a:pt x="25470" y="102204"/>
                  <a:pt x="33926" y="96763"/>
                  <a:pt x="43437" y="94491"/>
                </a:cubicBezTo>
                <a:cubicBezTo>
                  <a:pt x="48100" y="93443"/>
                  <a:pt x="60377" y="91919"/>
                  <a:pt x="75032" y="90395"/>
                </a:cubicBezTo>
                <a:cubicBezTo>
                  <a:pt x="95683" y="88109"/>
                  <a:pt x="121949" y="85633"/>
                  <a:pt x="136699" y="84299"/>
                </a:cubicBezTo>
                <a:cubicBezTo>
                  <a:pt x="142326" y="76627"/>
                  <a:pt x="148496" y="69370"/>
                  <a:pt x="155161" y="62582"/>
                </a:cubicBezTo>
                <a:close/>
                <a:moveTo>
                  <a:pt x="300098" y="215077"/>
                </a:moveTo>
                <a:cubicBezTo>
                  <a:pt x="302994" y="216953"/>
                  <a:pt x="306720" y="216953"/>
                  <a:pt x="309615" y="215077"/>
                </a:cubicBezTo>
                <a:lnTo>
                  <a:pt x="396977" y="152308"/>
                </a:lnTo>
                <a:cubicBezTo>
                  <a:pt x="400776" y="149667"/>
                  <a:pt x="401716" y="144444"/>
                  <a:pt x="399078" y="140642"/>
                </a:cubicBezTo>
                <a:cubicBezTo>
                  <a:pt x="399044" y="140593"/>
                  <a:pt x="399010" y="140545"/>
                  <a:pt x="398975" y="140497"/>
                </a:cubicBezTo>
                <a:cubicBezTo>
                  <a:pt x="396231" y="136674"/>
                  <a:pt x="390921" y="135782"/>
                  <a:pt x="387079" y="138496"/>
                </a:cubicBezTo>
                <a:lnTo>
                  <a:pt x="303619" y="198408"/>
                </a:lnTo>
                <a:lnTo>
                  <a:pt x="243285" y="171072"/>
                </a:lnTo>
                <a:cubicBezTo>
                  <a:pt x="238914" y="169404"/>
                  <a:pt x="234020" y="171599"/>
                  <a:pt x="232354" y="175974"/>
                </a:cubicBezTo>
                <a:cubicBezTo>
                  <a:pt x="230826" y="179987"/>
                  <a:pt x="232537" y="184509"/>
                  <a:pt x="236337" y="186502"/>
                </a:cubicBezTo>
                <a:lnTo>
                  <a:pt x="300384" y="215077"/>
                </a:lnTo>
                <a:close/>
                <a:moveTo>
                  <a:pt x="368617" y="75917"/>
                </a:moveTo>
                <a:lnTo>
                  <a:pt x="374422" y="63058"/>
                </a:lnTo>
                <a:cubicBezTo>
                  <a:pt x="375706" y="61070"/>
                  <a:pt x="375137" y="58417"/>
                  <a:pt x="373151" y="57132"/>
                </a:cubicBezTo>
                <a:cubicBezTo>
                  <a:pt x="371165" y="55847"/>
                  <a:pt x="368514" y="56416"/>
                  <a:pt x="367230" y="58404"/>
                </a:cubicBezTo>
                <a:cubicBezTo>
                  <a:pt x="367004" y="58754"/>
                  <a:pt x="366830" y="59134"/>
                  <a:pt x="366714" y="59534"/>
                </a:cubicBezTo>
                <a:lnTo>
                  <a:pt x="360909" y="72393"/>
                </a:lnTo>
                <a:cubicBezTo>
                  <a:pt x="360248" y="74666"/>
                  <a:pt x="361554" y="77044"/>
                  <a:pt x="363825" y="77706"/>
                </a:cubicBezTo>
                <a:cubicBezTo>
                  <a:pt x="365642" y="78235"/>
                  <a:pt x="367590" y="77507"/>
                  <a:pt x="368617" y="75917"/>
                </a:cubicBezTo>
                <a:close/>
                <a:moveTo>
                  <a:pt x="242047" y="355761"/>
                </a:moveTo>
                <a:lnTo>
                  <a:pt x="247853" y="342998"/>
                </a:lnTo>
                <a:cubicBezTo>
                  <a:pt x="248820" y="340895"/>
                  <a:pt x="247901" y="338406"/>
                  <a:pt x="245801" y="337438"/>
                </a:cubicBezTo>
                <a:cubicBezTo>
                  <a:pt x="245755" y="337417"/>
                  <a:pt x="245710" y="337397"/>
                  <a:pt x="245664" y="337378"/>
                </a:cubicBezTo>
                <a:cubicBezTo>
                  <a:pt x="243622" y="336408"/>
                  <a:pt x="241181" y="337278"/>
                  <a:pt x="240212" y="339322"/>
                </a:cubicBezTo>
                <a:cubicBezTo>
                  <a:pt x="240188" y="339372"/>
                  <a:pt x="240166" y="339423"/>
                  <a:pt x="240144" y="339473"/>
                </a:cubicBezTo>
                <a:lnTo>
                  <a:pt x="234339" y="352333"/>
                </a:lnTo>
                <a:cubicBezTo>
                  <a:pt x="233393" y="354463"/>
                  <a:pt x="234352" y="356958"/>
                  <a:pt x="236480" y="357905"/>
                </a:cubicBezTo>
                <a:cubicBezTo>
                  <a:pt x="238609" y="358852"/>
                  <a:pt x="241101" y="357892"/>
                  <a:pt x="242047" y="355761"/>
                </a:cubicBezTo>
                <a:close/>
                <a:moveTo>
                  <a:pt x="294198" y="61439"/>
                </a:moveTo>
                <a:lnTo>
                  <a:pt x="292771" y="47342"/>
                </a:lnTo>
                <a:cubicBezTo>
                  <a:pt x="292524" y="45041"/>
                  <a:pt x="290461" y="43375"/>
                  <a:pt x="288161" y="43621"/>
                </a:cubicBezTo>
                <a:cubicBezTo>
                  <a:pt x="288143" y="43623"/>
                  <a:pt x="288126" y="43625"/>
                  <a:pt x="288108" y="43627"/>
                </a:cubicBezTo>
                <a:cubicBezTo>
                  <a:pt x="285816" y="43878"/>
                  <a:pt x="284134" y="45898"/>
                  <a:pt x="284301" y="48199"/>
                </a:cubicBezTo>
                <a:lnTo>
                  <a:pt x="285728" y="62201"/>
                </a:lnTo>
                <a:cubicBezTo>
                  <a:pt x="285923" y="64508"/>
                  <a:pt x="287948" y="66220"/>
                  <a:pt x="290252" y="66025"/>
                </a:cubicBezTo>
                <a:cubicBezTo>
                  <a:pt x="290299" y="66022"/>
                  <a:pt x="290345" y="66017"/>
                  <a:pt x="290391" y="66011"/>
                </a:cubicBezTo>
                <a:cubicBezTo>
                  <a:pt x="292683" y="65761"/>
                  <a:pt x="294365" y="63740"/>
                  <a:pt x="294198" y="61439"/>
                </a:cubicBezTo>
                <a:close/>
                <a:moveTo>
                  <a:pt x="324365" y="367096"/>
                </a:moveTo>
                <a:lnTo>
                  <a:pt x="322938" y="353094"/>
                </a:lnTo>
                <a:cubicBezTo>
                  <a:pt x="322702" y="350780"/>
                  <a:pt x="320635" y="349095"/>
                  <a:pt x="318323" y="349332"/>
                </a:cubicBezTo>
                <a:cubicBezTo>
                  <a:pt x="316010" y="349569"/>
                  <a:pt x="314327" y="351637"/>
                  <a:pt x="314564" y="353952"/>
                </a:cubicBezTo>
                <a:lnTo>
                  <a:pt x="315896" y="367953"/>
                </a:lnTo>
                <a:cubicBezTo>
                  <a:pt x="316391" y="370268"/>
                  <a:pt x="318668" y="371743"/>
                  <a:pt x="320980" y="371247"/>
                </a:cubicBezTo>
                <a:cubicBezTo>
                  <a:pt x="322940" y="370827"/>
                  <a:pt x="324347" y="369102"/>
                  <a:pt x="324366" y="367096"/>
                </a:cubicBezTo>
                <a:close/>
                <a:moveTo>
                  <a:pt x="222443" y="86109"/>
                </a:moveTo>
                <a:lnTo>
                  <a:pt x="214259" y="74679"/>
                </a:lnTo>
                <a:cubicBezTo>
                  <a:pt x="212905" y="72781"/>
                  <a:pt x="210283" y="72316"/>
                  <a:pt x="208359" y="73631"/>
                </a:cubicBezTo>
                <a:cubicBezTo>
                  <a:pt x="206451" y="75022"/>
                  <a:pt x="205988" y="77676"/>
                  <a:pt x="207312" y="79632"/>
                </a:cubicBezTo>
                <a:lnTo>
                  <a:pt x="215591" y="91062"/>
                </a:lnTo>
                <a:cubicBezTo>
                  <a:pt x="216975" y="92927"/>
                  <a:pt x="219592" y="93350"/>
                  <a:pt x="221492" y="92014"/>
                </a:cubicBezTo>
                <a:cubicBezTo>
                  <a:pt x="223379" y="90677"/>
                  <a:pt x="223825" y="88061"/>
                  <a:pt x="222489" y="86172"/>
                </a:cubicBezTo>
                <a:cubicBezTo>
                  <a:pt x="222474" y="86151"/>
                  <a:pt x="222459" y="86130"/>
                  <a:pt x="222443" y="86109"/>
                </a:cubicBezTo>
                <a:close/>
                <a:moveTo>
                  <a:pt x="401354" y="335759"/>
                </a:moveTo>
                <a:lnTo>
                  <a:pt x="393170" y="324329"/>
                </a:lnTo>
                <a:cubicBezTo>
                  <a:pt x="391833" y="322440"/>
                  <a:pt x="389220" y="321993"/>
                  <a:pt x="387333" y="323331"/>
                </a:cubicBezTo>
                <a:cubicBezTo>
                  <a:pt x="387312" y="323346"/>
                  <a:pt x="387291" y="323361"/>
                  <a:pt x="387270" y="323376"/>
                </a:cubicBezTo>
                <a:cubicBezTo>
                  <a:pt x="385374" y="324732"/>
                  <a:pt x="384909" y="327356"/>
                  <a:pt x="386223" y="329282"/>
                </a:cubicBezTo>
                <a:lnTo>
                  <a:pt x="394407" y="340712"/>
                </a:lnTo>
                <a:cubicBezTo>
                  <a:pt x="395949" y="342507"/>
                  <a:pt x="398653" y="342712"/>
                  <a:pt x="400446" y="341168"/>
                </a:cubicBezTo>
                <a:cubicBezTo>
                  <a:pt x="402013" y="339821"/>
                  <a:pt x="402395" y="337545"/>
                  <a:pt x="401354" y="335759"/>
                </a:cubicBezTo>
                <a:close/>
                <a:moveTo>
                  <a:pt x="172958" y="143354"/>
                </a:moveTo>
                <a:lnTo>
                  <a:pt x="160110" y="137544"/>
                </a:lnTo>
                <a:cubicBezTo>
                  <a:pt x="157981" y="136597"/>
                  <a:pt x="155486" y="137528"/>
                  <a:pt x="154495" y="139639"/>
                </a:cubicBezTo>
                <a:cubicBezTo>
                  <a:pt x="153528" y="141742"/>
                  <a:pt x="154447" y="144231"/>
                  <a:pt x="156548" y="145199"/>
                </a:cubicBezTo>
                <a:cubicBezTo>
                  <a:pt x="156593" y="145220"/>
                  <a:pt x="156638" y="145240"/>
                  <a:pt x="156684" y="145259"/>
                </a:cubicBezTo>
                <a:lnTo>
                  <a:pt x="169436" y="151069"/>
                </a:lnTo>
                <a:cubicBezTo>
                  <a:pt x="171707" y="151731"/>
                  <a:pt x="174084" y="150424"/>
                  <a:pt x="174745" y="148151"/>
                </a:cubicBezTo>
                <a:cubicBezTo>
                  <a:pt x="175273" y="146332"/>
                  <a:pt x="174546" y="144382"/>
                  <a:pt x="172958" y="143354"/>
                </a:cubicBezTo>
                <a:close/>
                <a:moveTo>
                  <a:pt x="452648" y="270036"/>
                </a:moveTo>
                <a:lnTo>
                  <a:pt x="439801" y="264226"/>
                </a:lnTo>
                <a:cubicBezTo>
                  <a:pt x="437815" y="262941"/>
                  <a:pt x="435164" y="263511"/>
                  <a:pt x="433880" y="265499"/>
                </a:cubicBezTo>
                <a:cubicBezTo>
                  <a:pt x="432596" y="267487"/>
                  <a:pt x="433165" y="270140"/>
                  <a:pt x="435151" y="271426"/>
                </a:cubicBezTo>
                <a:cubicBezTo>
                  <a:pt x="435500" y="271651"/>
                  <a:pt x="435880" y="271825"/>
                  <a:pt x="436280" y="271942"/>
                </a:cubicBezTo>
                <a:lnTo>
                  <a:pt x="449127" y="277752"/>
                </a:lnTo>
                <a:cubicBezTo>
                  <a:pt x="451398" y="278413"/>
                  <a:pt x="453775" y="277106"/>
                  <a:pt x="454436" y="274833"/>
                </a:cubicBezTo>
                <a:cubicBezTo>
                  <a:pt x="454964" y="273015"/>
                  <a:pt x="454238" y="271065"/>
                  <a:pt x="452649" y="270036"/>
                </a:cubicBezTo>
                <a:close/>
                <a:moveTo>
                  <a:pt x="158492" y="217840"/>
                </a:moveTo>
                <a:lnTo>
                  <a:pt x="144503" y="219268"/>
                </a:lnTo>
                <a:cubicBezTo>
                  <a:pt x="142198" y="219463"/>
                  <a:pt x="140488" y="221490"/>
                  <a:pt x="140682" y="223796"/>
                </a:cubicBezTo>
                <a:cubicBezTo>
                  <a:pt x="140686" y="223843"/>
                  <a:pt x="140691" y="223889"/>
                  <a:pt x="140696" y="223935"/>
                </a:cubicBezTo>
                <a:cubicBezTo>
                  <a:pt x="140946" y="226229"/>
                  <a:pt x="142965" y="227913"/>
                  <a:pt x="145264" y="227745"/>
                </a:cubicBezTo>
                <a:lnTo>
                  <a:pt x="159349" y="226317"/>
                </a:lnTo>
                <a:cubicBezTo>
                  <a:pt x="161680" y="226066"/>
                  <a:pt x="163377" y="223986"/>
                  <a:pt x="163155" y="221650"/>
                </a:cubicBezTo>
                <a:cubicBezTo>
                  <a:pt x="162858" y="219342"/>
                  <a:pt x="160811" y="217669"/>
                  <a:pt x="158492" y="217840"/>
                </a:cubicBezTo>
                <a:close/>
                <a:moveTo>
                  <a:pt x="463973" y="187645"/>
                </a:moveTo>
                <a:lnTo>
                  <a:pt x="449984" y="189074"/>
                </a:lnTo>
                <a:cubicBezTo>
                  <a:pt x="447671" y="189311"/>
                  <a:pt x="445988" y="191379"/>
                  <a:pt x="446225" y="193693"/>
                </a:cubicBezTo>
                <a:cubicBezTo>
                  <a:pt x="446461" y="196008"/>
                  <a:pt x="448528" y="197693"/>
                  <a:pt x="450840" y="197456"/>
                </a:cubicBezTo>
                <a:lnTo>
                  <a:pt x="464829" y="196027"/>
                </a:lnTo>
                <a:cubicBezTo>
                  <a:pt x="467121" y="195777"/>
                  <a:pt x="468803" y="193756"/>
                  <a:pt x="468636" y="191455"/>
                </a:cubicBezTo>
                <a:cubicBezTo>
                  <a:pt x="468386" y="189122"/>
                  <a:pt x="466307" y="187423"/>
                  <a:pt x="463973" y="187645"/>
                </a:cubicBezTo>
                <a:close/>
                <a:moveTo>
                  <a:pt x="183140" y="289658"/>
                </a:moveTo>
                <a:lnTo>
                  <a:pt x="171720" y="297850"/>
                </a:lnTo>
                <a:cubicBezTo>
                  <a:pt x="169828" y="299217"/>
                  <a:pt x="169402" y="301861"/>
                  <a:pt x="170769" y="303755"/>
                </a:cubicBezTo>
                <a:cubicBezTo>
                  <a:pt x="172135" y="305649"/>
                  <a:pt x="174777" y="306075"/>
                  <a:pt x="176669" y="304708"/>
                </a:cubicBezTo>
                <a:lnTo>
                  <a:pt x="188089" y="296516"/>
                </a:lnTo>
                <a:cubicBezTo>
                  <a:pt x="189981" y="295148"/>
                  <a:pt x="190407" y="292504"/>
                  <a:pt x="189041" y="290610"/>
                </a:cubicBezTo>
                <a:cubicBezTo>
                  <a:pt x="187674" y="288717"/>
                  <a:pt x="185032" y="288290"/>
                  <a:pt x="183140" y="289658"/>
                </a:cubicBezTo>
                <a:close/>
                <a:moveTo>
                  <a:pt x="432283" y="110302"/>
                </a:moveTo>
                <a:lnTo>
                  <a:pt x="420863" y="118494"/>
                </a:lnTo>
                <a:cubicBezTo>
                  <a:pt x="419069" y="120037"/>
                  <a:pt x="418865" y="122743"/>
                  <a:pt x="420407" y="124538"/>
                </a:cubicBezTo>
                <a:cubicBezTo>
                  <a:pt x="421754" y="126106"/>
                  <a:pt x="424027" y="126488"/>
                  <a:pt x="425812" y="125447"/>
                </a:cubicBezTo>
                <a:lnTo>
                  <a:pt x="437232" y="117160"/>
                </a:lnTo>
                <a:cubicBezTo>
                  <a:pt x="439127" y="115805"/>
                  <a:pt x="439593" y="113181"/>
                  <a:pt x="438278" y="111255"/>
                </a:cubicBezTo>
                <a:cubicBezTo>
                  <a:pt x="436860" y="109377"/>
                  <a:pt x="434212" y="108956"/>
                  <a:pt x="432283" y="110302"/>
                </a:cubicBezTo>
                <a:close/>
                <a:moveTo>
                  <a:pt x="507464" y="165833"/>
                </a:moveTo>
                <a:cubicBezTo>
                  <a:pt x="512468" y="190626"/>
                  <a:pt x="512920" y="216125"/>
                  <a:pt x="508796" y="241080"/>
                </a:cubicBezTo>
                <a:cubicBezTo>
                  <a:pt x="504773" y="266070"/>
                  <a:pt x="496158" y="290098"/>
                  <a:pt x="483387" y="311946"/>
                </a:cubicBezTo>
                <a:lnTo>
                  <a:pt x="517932" y="308517"/>
                </a:lnTo>
                <a:cubicBezTo>
                  <a:pt x="537631" y="306517"/>
                  <a:pt x="555998" y="304517"/>
                  <a:pt x="561137" y="303374"/>
                </a:cubicBezTo>
                <a:cubicBezTo>
                  <a:pt x="566896" y="301927"/>
                  <a:pt x="571994" y="298569"/>
                  <a:pt x="575602" y="293849"/>
                </a:cubicBezTo>
                <a:cubicBezTo>
                  <a:pt x="580113" y="287923"/>
                  <a:pt x="583029" y="280937"/>
                  <a:pt x="584072" y="273561"/>
                </a:cubicBezTo>
                <a:lnTo>
                  <a:pt x="590353" y="234127"/>
                </a:lnTo>
                <a:cubicBezTo>
                  <a:pt x="591660" y="226805"/>
                  <a:pt x="591104" y="219270"/>
                  <a:pt x="588735" y="212220"/>
                </a:cubicBezTo>
                <a:cubicBezTo>
                  <a:pt x="586845" y="206567"/>
                  <a:pt x="583085" y="201729"/>
                  <a:pt x="578076" y="198504"/>
                </a:cubicBezTo>
                <a:cubicBezTo>
                  <a:pt x="573508" y="195742"/>
                  <a:pt x="556855" y="187931"/>
                  <a:pt x="538868" y="179454"/>
                </a:cubicBezTo>
                <a:lnTo>
                  <a:pt x="507273" y="165166"/>
                </a:lnTo>
                <a:close/>
                <a:moveTo>
                  <a:pt x="101298" y="248986"/>
                </a:moveTo>
                <a:cubicBezTo>
                  <a:pt x="91094" y="198945"/>
                  <a:pt x="99665" y="146894"/>
                  <a:pt x="125375" y="102777"/>
                </a:cubicBezTo>
                <a:cubicBezTo>
                  <a:pt x="111100" y="104111"/>
                  <a:pt x="92923" y="105921"/>
                  <a:pt x="77221" y="107635"/>
                </a:cubicBezTo>
                <a:cubicBezTo>
                  <a:pt x="63232" y="109159"/>
                  <a:pt x="51622" y="110588"/>
                  <a:pt x="47625" y="111445"/>
                </a:cubicBezTo>
                <a:cubicBezTo>
                  <a:pt x="41860" y="112879"/>
                  <a:pt x="36757" y="116239"/>
                  <a:pt x="33160" y="120970"/>
                </a:cubicBezTo>
                <a:cubicBezTo>
                  <a:pt x="28633" y="126897"/>
                  <a:pt x="25685" y="133878"/>
                  <a:pt x="24595" y="141258"/>
                </a:cubicBezTo>
                <a:lnTo>
                  <a:pt x="18219" y="180216"/>
                </a:lnTo>
                <a:cubicBezTo>
                  <a:pt x="16881" y="187562"/>
                  <a:pt x="17404" y="195127"/>
                  <a:pt x="19741" y="202218"/>
                </a:cubicBezTo>
                <a:cubicBezTo>
                  <a:pt x="21644" y="207840"/>
                  <a:pt x="25403" y="212644"/>
                  <a:pt x="30400" y="215839"/>
                </a:cubicBezTo>
                <a:cubicBezTo>
                  <a:pt x="34968" y="218601"/>
                  <a:pt x="51622" y="226412"/>
                  <a:pt x="69608" y="234889"/>
                </a:cubicBezTo>
                <a:lnTo>
                  <a:pt x="101298" y="249272"/>
                </a:lnTo>
                <a:close/>
                <a:moveTo>
                  <a:pt x="492047" y="238318"/>
                </a:moveTo>
                <a:cubicBezTo>
                  <a:pt x="509107" y="134503"/>
                  <a:pt x="438853" y="36502"/>
                  <a:pt x="335130" y="19426"/>
                </a:cubicBezTo>
                <a:cubicBezTo>
                  <a:pt x="231407" y="2351"/>
                  <a:pt x="133493" y="72667"/>
                  <a:pt x="116433" y="176483"/>
                </a:cubicBezTo>
                <a:cubicBezTo>
                  <a:pt x="99372" y="280298"/>
                  <a:pt x="169626" y="378299"/>
                  <a:pt x="273349" y="395375"/>
                </a:cubicBezTo>
                <a:cubicBezTo>
                  <a:pt x="323181" y="403578"/>
                  <a:pt x="374227" y="391624"/>
                  <a:pt x="415248" y="362143"/>
                </a:cubicBezTo>
                <a:cubicBezTo>
                  <a:pt x="456310" y="332717"/>
                  <a:pt x="483952" y="288116"/>
                  <a:pt x="492047" y="238223"/>
                </a:cubicBezTo>
                <a:close/>
              </a:path>
            </a:pathLst>
          </a:custGeom>
          <a:solidFill>
            <a:schemeClr val="accent2"/>
          </a:solidFill>
          <a:ln w="9512" cap="flat">
            <a:noFill/>
            <a:prstDash val="solid"/>
            <a:miter/>
          </a:ln>
        </p:spPr>
        <p:txBody>
          <a:bodyPr rtlCol="0" anchor="ctr"/>
          <a:lstStyle/>
          <a:p>
            <a:endParaRPr lang="en-US"/>
          </a:p>
        </p:txBody>
      </p:sp>
      <p:sp>
        <p:nvSpPr>
          <p:cNvPr id="93" name="Forma libre 92">
            <a:extLst>
              <a:ext uri="{FF2B5EF4-FFF2-40B4-BE49-F238E27FC236}">
                <a16:creationId xmlns:a16="http://schemas.microsoft.com/office/drawing/2014/main" id="{C189898F-4633-104A-A9E1-93B8F16ED931}"/>
              </a:ext>
            </a:extLst>
          </p:cNvPr>
          <p:cNvSpPr/>
          <p:nvPr/>
        </p:nvSpPr>
        <p:spPr>
          <a:xfrm>
            <a:off x="6570470" y="5337607"/>
            <a:ext cx="313364" cy="313354"/>
          </a:xfrm>
          <a:custGeom>
            <a:avLst/>
            <a:gdLst>
              <a:gd name="connsiteX0" fmla="*/ 91746 w 183468"/>
              <a:gd name="connsiteY0" fmla="*/ 0 h 183462"/>
              <a:gd name="connsiteX1" fmla="*/ 156554 w 183468"/>
              <a:gd name="connsiteY1" fmla="*/ 26861 h 183462"/>
              <a:gd name="connsiteX2" fmla="*/ 156554 w 183468"/>
              <a:gd name="connsiteY2" fmla="*/ 26861 h 183462"/>
              <a:gd name="connsiteX3" fmla="*/ 156834 w 183468"/>
              <a:gd name="connsiteY3" fmla="*/ 156311 h 183462"/>
              <a:gd name="connsiteX4" fmla="*/ 156554 w 183468"/>
              <a:gd name="connsiteY4" fmla="*/ 156591 h 183462"/>
              <a:gd name="connsiteX5" fmla="*/ 156554 w 183468"/>
              <a:gd name="connsiteY5" fmla="*/ 156591 h 183462"/>
              <a:gd name="connsiteX6" fmla="*/ 26949 w 183468"/>
              <a:gd name="connsiteY6" fmla="*/ 156602 h 183462"/>
              <a:gd name="connsiteX7" fmla="*/ 26939 w 183468"/>
              <a:gd name="connsiteY7" fmla="*/ 156591 h 183462"/>
              <a:gd name="connsiteX8" fmla="*/ 26938 w 183468"/>
              <a:gd name="connsiteY8" fmla="*/ 156591 h 183462"/>
              <a:gd name="connsiteX9" fmla="*/ 26658 w 183468"/>
              <a:gd name="connsiteY9" fmla="*/ 27141 h 183462"/>
              <a:gd name="connsiteX10" fmla="*/ 26938 w 183468"/>
              <a:gd name="connsiteY10" fmla="*/ 26861 h 183462"/>
              <a:gd name="connsiteX11" fmla="*/ 26938 w 183468"/>
              <a:gd name="connsiteY11" fmla="*/ 26861 h 183462"/>
              <a:gd name="connsiteX12" fmla="*/ 91746 w 183468"/>
              <a:gd name="connsiteY12" fmla="*/ 0 h 183462"/>
              <a:gd name="connsiteX13" fmla="*/ 144563 w 183468"/>
              <a:gd name="connsiteY13" fmla="*/ 38862 h 183462"/>
              <a:gd name="connsiteX14" fmla="*/ 38780 w 183468"/>
              <a:gd name="connsiteY14" fmla="*/ 38822 h 183462"/>
              <a:gd name="connsiteX15" fmla="*/ 38739 w 183468"/>
              <a:gd name="connsiteY15" fmla="*/ 144699 h 183462"/>
              <a:gd name="connsiteX16" fmla="*/ 144522 w 183468"/>
              <a:gd name="connsiteY16" fmla="*/ 144739 h 183462"/>
              <a:gd name="connsiteX17" fmla="*/ 166451 w 183468"/>
              <a:gd name="connsiteY17" fmla="*/ 91726 h 183462"/>
              <a:gd name="connsiteX18" fmla="*/ 144563 w 183468"/>
              <a:gd name="connsiteY18" fmla="*/ 38862 h 18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3468" h="183462">
                <a:moveTo>
                  <a:pt x="91746" y="0"/>
                </a:moveTo>
                <a:cubicBezTo>
                  <a:pt x="116057" y="-24"/>
                  <a:pt x="139377" y="9642"/>
                  <a:pt x="156554" y="26861"/>
                </a:cubicBezTo>
                <a:lnTo>
                  <a:pt x="156554" y="26861"/>
                </a:lnTo>
                <a:cubicBezTo>
                  <a:pt x="192346" y="62530"/>
                  <a:pt x="192471" y="120487"/>
                  <a:pt x="156834" y="156311"/>
                </a:cubicBezTo>
                <a:cubicBezTo>
                  <a:pt x="156741" y="156404"/>
                  <a:pt x="156648" y="156498"/>
                  <a:pt x="156554" y="156591"/>
                </a:cubicBezTo>
                <a:lnTo>
                  <a:pt x="156554" y="156591"/>
                </a:lnTo>
                <a:cubicBezTo>
                  <a:pt x="120767" y="192415"/>
                  <a:pt x="62741" y="192420"/>
                  <a:pt x="26949" y="156602"/>
                </a:cubicBezTo>
                <a:cubicBezTo>
                  <a:pt x="26946" y="156598"/>
                  <a:pt x="26942" y="156595"/>
                  <a:pt x="26939" y="156591"/>
                </a:cubicBezTo>
                <a:lnTo>
                  <a:pt x="26938" y="156591"/>
                </a:lnTo>
                <a:cubicBezTo>
                  <a:pt x="-8854" y="120922"/>
                  <a:pt x="-8979" y="62965"/>
                  <a:pt x="26658" y="27141"/>
                </a:cubicBezTo>
                <a:cubicBezTo>
                  <a:pt x="26751" y="27048"/>
                  <a:pt x="26845" y="26954"/>
                  <a:pt x="26938" y="26861"/>
                </a:cubicBezTo>
                <a:lnTo>
                  <a:pt x="26938" y="26861"/>
                </a:lnTo>
                <a:cubicBezTo>
                  <a:pt x="44115" y="9642"/>
                  <a:pt x="67435" y="-24"/>
                  <a:pt x="91746" y="0"/>
                </a:cubicBezTo>
                <a:close/>
                <a:moveTo>
                  <a:pt x="144563" y="38862"/>
                </a:moveTo>
                <a:cubicBezTo>
                  <a:pt x="115363" y="9614"/>
                  <a:pt x="68002" y="9595"/>
                  <a:pt x="38780" y="38822"/>
                </a:cubicBezTo>
                <a:cubicBezTo>
                  <a:pt x="9557" y="68047"/>
                  <a:pt x="9539" y="115450"/>
                  <a:pt x="38739" y="144699"/>
                </a:cubicBezTo>
                <a:cubicBezTo>
                  <a:pt x="67939" y="173947"/>
                  <a:pt x="115300" y="173966"/>
                  <a:pt x="144522" y="144739"/>
                </a:cubicBezTo>
                <a:cubicBezTo>
                  <a:pt x="158576" y="130684"/>
                  <a:pt x="166465" y="111611"/>
                  <a:pt x="166451" y="91726"/>
                </a:cubicBezTo>
                <a:cubicBezTo>
                  <a:pt x="166489" y="71889"/>
                  <a:pt x="158609" y="52858"/>
                  <a:pt x="144563" y="38862"/>
                </a:cubicBezTo>
                <a:close/>
              </a:path>
            </a:pathLst>
          </a:custGeom>
          <a:solidFill>
            <a:schemeClr val="accent2"/>
          </a:solidFill>
          <a:ln w="9512" cap="flat">
            <a:noFill/>
            <a:prstDash val="solid"/>
            <a:miter/>
          </a:ln>
        </p:spPr>
        <p:txBody>
          <a:bodyPr rtlCol="0" anchor="ctr"/>
          <a:lstStyle/>
          <a:p>
            <a:endParaRPr lang="en-US"/>
          </a:p>
        </p:txBody>
      </p:sp>
      <p:sp>
        <p:nvSpPr>
          <p:cNvPr id="95" name="Forma libre 94">
            <a:extLst>
              <a:ext uri="{FF2B5EF4-FFF2-40B4-BE49-F238E27FC236}">
                <a16:creationId xmlns:a16="http://schemas.microsoft.com/office/drawing/2014/main" id="{8E49F0C1-C71E-DE41-A217-300DBC97372A}"/>
              </a:ext>
            </a:extLst>
          </p:cNvPr>
          <p:cNvSpPr/>
          <p:nvPr/>
        </p:nvSpPr>
        <p:spPr>
          <a:xfrm>
            <a:off x="8026989" y="5520954"/>
            <a:ext cx="101443" cy="292837"/>
          </a:xfrm>
          <a:custGeom>
            <a:avLst/>
            <a:gdLst>
              <a:gd name="connsiteX0" fmla="*/ 59025 w 59393"/>
              <a:gd name="connsiteY0" fmla="*/ 171450 h 171450"/>
              <a:gd name="connsiteX1" fmla="*/ 26859 w 59393"/>
              <a:gd name="connsiteY1" fmla="*/ 150590 h 171450"/>
              <a:gd name="connsiteX2" fmla="*/ 26859 w 59393"/>
              <a:gd name="connsiteY2" fmla="*/ 150591 h 171450"/>
              <a:gd name="connsiteX3" fmla="*/ 26848 w 59393"/>
              <a:gd name="connsiteY3" fmla="*/ 20871 h 171450"/>
              <a:gd name="connsiteX4" fmla="*/ 26859 w 59393"/>
              <a:gd name="connsiteY4" fmla="*/ 20860 h 171450"/>
              <a:gd name="connsiteX5" fmla="*/ 26859 w 59393"/>
              <a:gd name="connsiteY5" fmla="*/ 20860 h 171450"/>
              <a:gd name="connsiteX6" fmla="*/ 59025 w 59393"/>
              <a:gd name="connsiteY6" fmla="*/ 0 h 171450"/>
              <a:gd name="connsiteX7" fmla="*/ 59025 w 59393"/>
              <a:gd name="connsiteY7" fmla="*/ 18479 h 171450"/>
              <a:gd name="connsiteX8" fmla="*/ 39136 w 59393"/>
              <a:gd name="connsiteY8" fmla="*/ 32766 h 171450"/>
              <a:gd name="connsiteX9" fmla="*/ 39136 w 59393"/>
              <a:gd name="connsiteY9" fmla="*/ 138589 h 171450"/>
              <a:gd name="connsiteX10" fmla="*/ 59406 w 59393"/>
              <a:gd name="connsiteY10" fmla="*/ 152971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393" h="171450">
                <a:moveTo>
                  <a:pt x="59025" y="171450"/>
                </a:moveTo>
                <a:cubicBezTo>
                  <a:pt x="46959" y="166833"/>
                  <a:pt x="36000" y="159726"/>
                  <a:pt x="26859" y="150590"/>
                </a:cubicBezTo>
                <a:lnTo>
                  <a:pt x="26859" y="150591"/>
                </a:lnTo>
                <a:cubicBezTo>
                  <a:pt x="-8933" y="114772"/>
                  <a:pt x="-8938" y="56695"/>
                  <a:pt x="26848" y="20871"/>
                </a:cubicBezTo>
                <a:cubicBezTo>
                  <a:pt x="26852" y="20867"/>
                  <a:pt x="26856" y="20864"/>
                  <a:pt x="26859" y="20860"/>
                </a:cubicBezTo>
                <a:lnTo>
                  <a:pt x="26859" y="20860"/>
                </a:lnTo>
                <a:cubicBezTo>
                  <a:pt x="36000" y="11724"/>
                  <a:pt x="46959" y="4617"/>
                  <a:pt x="59025" y="0"/>
                </a:cubicBezTo>
                <a:lnTo>
                  <a:pt x="59025" y="18479"/>
                </a:lnTo>
                <a:cubicBezTo>
                  <a:pt x="51688" y="22168"/>
                  <a:pt x="44976" y="26989"/>
                  <a:pt x="39136" y="32766"/>
                </a:cubicBezTo>
                <a:cubicBezTo>
                  <a:pt x="10065" y="62040"/>
                  <a:pt x="10065" y="109315"/>
                  <a:pt x="39136" y="138589"/>
                </a:cubicBezTo>
                <a:cubicBezTo>
                  <a:pt x="45085" y="144432"/>
                  <a:pt x="51928" y="149287"/>
                  <a:pt x="59406" y="152971"/>
                </a:cubicBezTo>
                <a:close/>
              </a:path>
            </a:pathLst>
          </a:custGeom>
          <a:solidFill>
            <a:schemeClr val="accent2"/>
          </a:solidFill>
          <a:ln w="9512" cap="flat">
            <a:noFill/>
            <a:prstDash val="solid"/>
            <a:miter/>
          </a:ln>
        </p:spPr>
        <p:txBody>
          <a:bodyPr rtlCol="0" anchor="ctr"/>
          <a:lstStyle/>
          <a:p>
            <a:endParaRPr lang="en-US"/>
          </a:p>
        </p:txBody>
      </p:sp>
      <p:sp>
        <p:nvSpPr>
          <p:cNvPr id="96" name="Forma libre 95">
            <a:extLst>
              <a:ext uri="{FF2B5EF4-FFF2-40B4-BE49-F238E27FC236}">
                <a16:creationId xmlns:a16="http://schemas.microsoft.com/office/drawing/2014/main" id="{4133A256-60B1-6C40-86FF-24A785AE4F96}"/>
              </a:ext>
            </a:extLst>
          </p:cNvPr>
          <p:cNvSpPr/>
          <p:nvPr/>
        </p:nvSpPr>
        <p:spPr>
          <a:xfrm>
            <a:off x="4064217" y="5510540"/>
            <a:ext cx="212298" cy="313338"/>
          </a:xfrm>
          <a:custGeom>
            <a:avLst/>
            <a:gdLst>
              <a:gd name="connsiteX0" fmla="*/ 32654 w 124296"/>
              <a:gd name="connsiteY0" fmla="*/ 1 h 183453"/>
              <a:gd name="connsiteX1" fmla="*/ 97461 w 124296"/>
              <a:gd name="connsiteY1" fmla="*/ 26862 h 183453"/>
              <a:gd name="connsiteX2" fmla="*/ 97461 w 124296"/>
              <a:gd name="connsiteY2" fmla="*/ 26862 h 183453"/>
              <a:gd name="connsiteX3" fmla="*/ 97472 w 124296"/>
              <a:gd name="connsiteY3" fmla="*/ 156582 h 183453"/>
              <a:gd name="connsiteX4" fmla="*/ 97461 w 124296"/>
              <a:gd name="connsiteY4" fmla="*/ 156592 h 183453"/>
              <a:gd name="connsiteX5" fmla="*/ 97461 w 124296"/>
              <a:gd name="connsiteY5" fmla="*/ 156592 h 183453"/>
              <a:gd name="connsiteX6" fmla="*/ 32654 w 124296"/>
              <a:gd name="connsiteY6" fmla="*/ 183453 h 183453"/>
              <a:gd name="connsiteX7" fmla="*/ 12 w 124296"/>
              <a:gd name="connsiteY7" fmla="*/ 177452 h 183453"/>
              <a:gd name="connsiteX8" fmla="*/ 12 w 124296"/>
              <a:gd name="connsiteY8" fmla="*/ 158974 h 183453"/>
              <a:gd name="connsiteX9" fmla="*/ 99809 w 124296"/>
              <a:gd name="connsiteY9" fmla="*/ 124272 h 183453"/>
              <a:gd name="connsiteX10" fmla="*/ 65138 w 124296"/>
              <a:gd name="connsiteY10" fmla="*/ 24386 h 183453"/>
              <a:gd name="connsiteX11" fmla="*/ 12 w 124296"/>
              <a:gd name="connsiteY11" fmla="*/ 24386 h 183453"/>
              <a:gd name="connsiteX12" fmla="*/ 12 w 124296"/>
              <a:gd name="connsiteY12" fmla="*/ 5907 h 183453"/>
              <a:gd name="connsiteX13" fmla="*/ 32654 w 124296"/>
              <a:gd name="connsiteY13" fmla="*/ 1 h 183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4296" h="183453">
                <a:moveTo>
                  <a:pt x="32654" y="1"/>
                </a:moveTo>
                <a:cubicBezTo>
                  <a:pt x="56962" y="-12"/>
                  <a:pt x="80278" y="9652"/>
                  <a:pt x="97461" y="26862"/>
                </a:cubicBezTo>
                <a:lnTo>
                  <a:pt x="97461" y="26862"/>
                </a:lnTo>
                <a:cubicBezTo>
                  <a:pt x="133254" y="62680"/>
                  <a:pt x="133258" y="120758"/>
                  <a:pt x="97472" y="156582"/>
                </a:cubicBezTo>
                <a:cubicBezTo>
                  <a:pt x="97468" y="156585"/>
                  <a:pt x="97465" y="156589"/>
                  <a:pt x="97461" y="156592"/>
                </a:cubicBezTo>
                <a:lnTo>
                  <a:pt x="97461" y="156592"/>
                </a:lnTo>
                <a:cubicBezTo>
                  <a:pt x="80278" y="173803"/>
                  <a:pt x="56962" y="183466"/>
                  <a:pt x="32654" y="183453"/>
                </a:cubicBezTo>
                <a:cubicBezTo>
                  <a:pt x="21496" y="183486"/>
                  <a:pt x="10429" y="181451"/>
                  <a:pt x="12" y="177452"/>
                </a:cubicBezTo>
                <a:lnTo>
                  <a:pt x="12" y="158974"/>
                </a:lnTo>
                <a:cubicBezTo>
                  <a:pt x="37144" y="176974"/>
                  <a:pt x="81825" y="161437"/>
                  <a:pt x="99809" y="124272"/>
                </a:cubicBezTo>
                <a:cubicBezTo>
                  <a:pt x="117793" y="87106"/>
                  <a:pt x="102271" y="42386"/>
                  <a:pt x="65138" y="24386"/>
                </a:cubicBezTo>
                <a:cubicBezTo>
                  <a:pt x="44572" y="14416"/>
                  <a:pt x="20578" y="14416"/>
                  <a:pt x="12" y="24386"/>
                </a:cubicBezTo>
                <a:lnTo>
                  <a:pt x="12" y="5907"/>
                </a:lnTo>
                <a:cubicBezTo>
                  <a:pt x="10435" y="1940"/>
                  <a:pt x="21502" y="-62"/>
                  <a:pt x="32654" y="1"/>
                </a:cubicBezTo>
                <a:close/>
              </a:path>
            </a:pathLst>
          </a:custGeom>
          <a:solidFill>
            <a:schemeClr val="accent2"/>
          </a:solidFill>
          <a:ln w="9512" cap="flat">
            <a:noFill/>
            <a:prstDash val="solid"/>
            <a:miter/>
          </a:ln>
        </p:spPr>
        <p:txBody>
          <a:bodyPr rtlCol="0" anchor="ctr"/>
          <a:lstStyle/>
          <a:p>
            <a:endParaRPr lang="en-US"/>
          </a:p>
        </p:txBody>
      </p:sp>
      <p:sp>
        <p:nvSpPr>
          <p:cNvPr id="97" name="Forma libre 96">
            <a:extLst>
              <a:ext uri="{FF2B5EF4-FFF2-40B4-BE49-F238E27FC236}">
                <a16:creationId xmlns:a16="http://schemas.microsoft.com/office/drawing/2014/main" id="{73A87707-0751-2A4A-89FE-174E5E0173B5}"/>
              </a:ext>
            </a:extLst>
          </p:cNvPr>
          <p:cNvSpPr/>
          <p:nvPr/>
        </p:nvSpPr>
        <p:spPr>
          <a:xfrm>
            <a:off x="6208461" y="4258989"/>
            <a:ext cx="313094" cy="313489"/>
          </a:xfrm>
          <a:custGeom>
            <a:avLst/>
            <a:gdLst>
              <a:gd name="connsiteX0" fmla="*/ 91667 w 183310"/>
              <a:gd name="connsiteY0" fmla="*/ 0 h 183541"/>
              <a:gd name="connsiteX1" fmla="*/ 156475 w 183310"/>
              <a:gd name="connsiteY1" fmla="*/ 26861 h 183541"/>
              <a:gd name="connsiteX2" fmla="*/ 156475 w 183310"/>
              <a:gd name="connsiteY2" fmla="*/ 26861 h 183541"/>
              <a:gd name="connsiteX3" fmla="*/ 156485 w 183310"/>
              <a:gd name="connsiteY3" fmla="*/ 156580 h 183541"/>
              <a:gd name="connsiteX4" fmla="*/ 156475 w 183310"/>
              <a:gd name="connsiteY4" fmla="*/ 156591 h 183541"/>
              <a:gd name="connsiteX5" fmla="*/ 156475 w 183310"/>
              <a:gd name="connsiteY5" fmla="*/ 156591 h 183541"/>
              <a:gd name="connsiteX6" fmla="*/ 27140 w 183310"/>
              <a:gd name="connsiteY6" fmla="*/ 156872 h 183541"/>
              <a:gd name="connsiteX7" fmla="*/ 26859 w 183310"/>
              <a:gd name="connsiteY7" fmla="*/ 156591 h 183541"/>
              <a:gd name="connsiteX8" fmla="*/ 26859 w 183310"/>
              <a:gd name="connsiteY8" fmla="*/ 156591 h 183541"/>
              <a:gd name="connsiteX9" fmla="*/ 26848 w 183310"/>
              <a:gd name="connsiteY9" fmla="*/ 26872 h 183541"/>
              <a:gd name="connsiteX10" fmla="*/ 26859 w 183310"/>
              <a:gd name="connsiteY10" fmla="*/ 26861 h 183541"/>
              <a:gd name="connsiteX11" fmla="*/ 26859 w 183310"/>
              <a:gd name="connsiteY11" fmla="*/ 26861 h 183541"/>
              <a:gd name="connsiteX12" fmla="*/ 91667 w 183310"/>
              <a:gd name="connsiteY12" fmla="*/ 0 h 183541"/>
              <a:gd name="connsiteX13" fmla="*/ 144484 w 183310"/>
              <a:gd name="connsiteY13" fmla="*/ 38862 h 183541"/>
              <a:gd name="connsiteX14" fmla="*/ 38835 w 183310"/>
              <a:gd name="connsiteY14" fmla="*/ 38877 h 183541"/>
              <a:gd name="connsiteX15" fmla="*/ 38850 w 183310"/>
              <a:gd name="connsiteY15" fmla="*/ 144620 h 183541"/>
              <a:gd name="connsiteX16" fmla="*/ 144499 w 183310"/>
              <a:gd name="connsiteY16" fmla="*/ 144605 h 183541"/>
              <a:gd name="connsiteX17" fmla="*/ 166372 w 183310"/>
              <a:gd name="connsiteY17" fmla="*/ 91726 h 183541"/>
              <a:gd name="connsiteX18" fmla="*/ 144484 w 183310"/>
              <a:gd name="connsiteY18" fmla="*/ 38862 h 183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3310" h="183541">
                <a:moveTo>
                  <a:pt x="91667" y="0"/>
                </a:moveTo>
                <a:cubicBezTo>
                  <a:pt x="115976" y="-13"/>
                  <a:pt x="139292" y="9651"/>
                  <a:pt x="156475" y="26861"/>
                </a:cubicBezTo>
                <a:lnTo>
                  <a:pt x="156475" y="26861"/>
                </a:lnTo>
                <a:cubicBezTo>
                  <a:pt x="192267" y="62679"/>
                  <a:pt x="192272" y="120756"/>
                  <a:pt x="156485" y="156580"/>
                </a:cubicBezTo>
                <a:cubicBezTo>
                  <a:pt x="156482" y="156584"/>
                  <a:pt x="156478" y="156588"/>
                  <a:pt x="156475" y="156591"/>
                </a:cubicBezTo>
                <a:lnTo>
                  <a:pt x="156475" y="156591"/>
                </a:lnTo>
                <a:cubicBezTo>
                  <a:pt x="120837" y="192415"/>
                  <a:pt x="62932" y="192541"/>
                  <a:pt x="27140" y="156872"/>
                </a:cubicBezTo>
                <a:cubicBezTo>
                  <a:pt x="27046" y="156779"/>
                  <a:pt x="26953" y="156685"/>
                  <a:pt x="26859" y="156591"/>
                </a:cubicBezTo>
                <a:lnTo>
                  <a:pt x="26859" y="156591"/>
                </a:lnTo>
                <a:cubicBezTo>
                  <a:pt x="-8933" y="120773"/>
                  <a:pt x="-8938" y="62696"/>
                  <a:pt x="26848" y="26872"/>
                </a:cubicBezTo>
                <a:cubicBezTo>
                  <a:pt x="26852" y="26868"/>
                  <a:pt x="26856" y="26864"/>
                  <a:pt x="26859" y="26861"/>
                </a:cubicBezTo>
                <a:lnTo>
                  <a:pt x="26859" y="26861"/>
                </a:lnTo>
                <a:cubicBezTo>
                  <a:pt x="44036" y="9642"/>
                  <a:pt x="67356" y="-24"/>
                  <a:pt x="91667" y="0"/>
                </a:cubicBezTo>
                <a:close/>
                <a:moveTo>
                  <a:pt x="144484" y="38862"/>
                </a:moveTo>
                <a:cubicBezTo>
                  <a:pt x="115306" y="9666"/>
                  <a:pt x="68005" y="9673"/>
                  <a:pt x="38835" y="38877"/>
                </a:cubicBezTo>
                <a:cubicBezTo>
                  <a:pt x="9665" y="68081"/>
                  <a:pt x="9672" y="115424"/>
                  <a:pt x="38850" y="144620"/>
                </a:cubicBezTo>
                <a:cubicBezTo>
                  <a:pt x="68028" y="173816"/>
                  <a:pt x="115329" y="173809"/>
                  <a:pt x="144499" y="144605"/>
                </a:cubicBezTo>
                <a:cubicBezTo>
                  <a:pt x="158508" y="130579"/>
                  <a:pt x="166376" y="111558"/>
                  <a:pt x="166372" y="91726"/>
                </a:cubicBezTo>
                <a:cubicBezTo>
                  <a:pt x="166400" y="71890"/>
                  <a:pt x="158521" y="52863"/>
                  <a:pt x="144484" y="38862"/>
                </a:cubicBezTo>
                <a:close/>
              </a:path>
            </a:pathLst>
          </a:custGeom>
          <a:solidFill>
            <a:schemeClr val="accent2"/>
          </a:solidFill>
          <a:ln w="9512" cap="flat">
            <a:noFill/>
            <a:prstDash val="solid"/>
            <a:miter/>
          </a:ln>
        </p:spPr>
        <p:txBody>
          <a:bodyPr rtlCol="0" anchor="ctr"/>
          <a:lstStyle/>
          <a:p>
            <a:endParaRPr lang="en-US"/>
          </a:p>
        </p:txBody>
      </p:sp>
      <p:sp>
        <p:nvSpPr>
          <p:cNvPr id="98" name="Forma libre 97">
            <a:extLst>
              <a:ext uri="{FF2B5EF4-FFF2-40B4-BE49-F238E27FC236}">
                <a16:creationId xmlns:a16="http://schemas.microsoft.com/office/drawing/2014/main" id="{1F087A4D-2CE9-BC4B-81DE-4AA8DED043E7}"/>
              </a:ext>
            </a:extLst>
          </p:cNvPr>
          <p:cNvSpPr/>
          <p:nvPr/>
        </p:nvSpPr>
        <p:spPr>
          <a:xfrm>
            <a:off x="11368234" y="3584752"/>
            <a:ext cx="823278" cy="483893"/>
          </a:xfrm>
          <a:custGeom>
            <a:avLst/>
            <a:gdLst>
              <a:gd name="connsiteX0" fmla="*/ 444719 w 482012"/>
              <a:gd name="connsiteY0" fmla="*/ 235685 h 283309"/>
              <a:gd name="connsiteX1" fmla="*/ 443768 w 482012"/>
              <a:gd name="connsiteY1" fmla="*/ 273023 h 283309"/>
              <a:gd name="connsiteX2" fmla="*/ 439676 w 482012"/>
              <a:gd name="connsiteY2" fmla="*/ 281691 h 283309"/>
              <a:gd name="connsiteX3" fmla="*/ 434822 w 482012"/>
              <a:gd name="connsiteY3" fmla="*/ 236923 h 283309"/>
              <a:gd name="connsiteX4" fmla="*/ 429113 w 482012"/>
              <a:gd name="connsiteY4" fmla="*/ 222540 h 283309"/>
              <a:gd name="connsiteX5" fmla="*/ 429112 w 482012"/>
              <a:gd name="connsiteY5" fmla="*/ 222064 h 283309"/>
              <a:gd name="connsiteX6" fmla="*/ 420357 w 482012"/>
              <a:gd name="connsiteY6" fmla="*/ 215206 h 283309"/>
              <a:gd name="connsiteX7" fmla="*/ 409699 w 482012"/>
              <a:gd name="connsiteY7" fmla="*/ 214063 h 283309"/>
              <a:gd name="connsiteX8" fmla="*/ 400182 w 482012"/>
              <a:gd name="connsiteY8" fmla="*/ 218349 h 283309"/>
              <a:gd name="connsiteX9" fmla="*/ 380007 w 482012"/>
              <a:gd name="connsiteY9" fmla="*/ 234637 h 283309"/>
              <a:gd name="connsiteX10" fmla="*/ 320814 w 482012"/>
              <a:gd name="connsiteY10" fmla="*/ 282262 h 283309"/>
              <a:gd name="connsiteX11" fmla="*/ 347841 w 482012"/>
              <a:gd name="connsiteY11" fmla="*/ 282262 h 283309"/>
              <a:gd name="connsiteX12" fmla="*/ 390570 w 482012"/>
              <a:gd name="connsiteY12" fmla="*/ 247686 h 283309"/>
              <a:gd name="connsiteX13" fmla="*/ 410460 w 482012"/>
              <a:gd name="connsiteY13" fmla="*/ 231494 h 283309"/>
              <a:gd name="connsiteX14" fmla="*/ 412459 w 482012"/>
              <a:gd name="connsiteY14" fmla="*/ 230541 h 283309"/>
              <a:gd name="connsiteX15" fmla="*/ 413791 w 482012"/>
              <a:gd name="connsiteY15" fmla="*/ 230541 h 283309"/>
              <a:gd name="connsiteX16" fmla="*/ 415599 w 482012"/>
              <a:gd name="connsiteY16" fmla="*/ 232065 h 283309"/>
              <a:gd name="connsiteX17" fmla="*/ 415599 w 482012"/>
              <a:gd name="connsiteY17" fmla="*/ 232065 h 283309"/>
              <a:gd name="connsiteX18" fmla="*/ 418168 w 482012"/>
              <a:gd name="connsiteY18" fmla="*/ 239114 h 283309"/>
              <a:gd name="connsiteX19" fmla="*/ 422736 w 482012"/>
              <a:gd name="connsiteY19" fmla="*/ 281786 h 283309"/>
              <a:gd name="connsiteX20" fmla="*/ 452523 w 482012"/>
              <a:gd name="connsiteY20" fmla="*/ 281786 h 283309"/>
              <a:gd name="connsiteX21" fmla="*/ 454616 w 482012"/>
              <a:gd name="connsiteY21" fmla="*/ 277309 h 283309"/>
              <a:gd name="connsiteX22" fmla="*/ 482024 w 482012"/>
              <a:gd name="connsiteY22" fmla="*/ 253020 h 283309"/>
              <a:gd name="connsiteX23" fmla="*/ 482024 w 482012"/>
              <a:gd name="connsiteY23" fmla="*/ 171105 h 283309"/>
              <a:gd name="connsiteX24" fmla="*/ 405416 w 482012"/>
              <a:gd name="connsiteY24" fmla="*/ 138530 h 283309"/>
              <a:gd name="connsiteX25" fmla="*/ 384194 w 482012"/>
              <a:gd name="connsiteY25" fmla="*/ 130338 h 283309"/>
              <a:gd name="connsiteX26" fmla="*/ 342892 w 482012"/>
              <a:gd name="connsiteY26" fmla="*/ 78522 h 283309"/>
              <a:gd name="connsiteX27" fmla="*/ 327857 w 482012"/>
              <a:gd name="connsiteY27" fmla="*/ 52995 h 283309"/>
              <a:gd name="connsiteX28" fmla="*/ 349554 w 482012"/>
              <a:gd name="connsiteY28" fmla="*/ 56520 h 283309"/>
              <a:gd name="connsiteX29" fmla="*/ 430254 w 482012"/>
              <a:gd name="connsiteY29" fmla="*/ 85095 h 283309"/>
              <a:gd name="connsiteX30" fmla="*/ 482024 w 482012"/>
              <a:gd name="connsiteY30" fmla="*/ 106621 h 283309"/>
              <a:gd name="connsiteX31" fmla="*/ 482024 w 482012"/>
              <a:gd name="connsiteY31" fmla="*/ 93667 h 283309"/>
              <a:gd name="connsiteX32" fmla="*/ 434441 w 482012"/>
              <a:gd name="connsiteY32" fmla="*/ 74046 h 283309"/>
              <a:gd name="connsiteX33" fmla="*/ 352790 w 482012"/>
              <a:gd name="connsiteY33" fmla="*/ 45471 h 283309"/>
              <a:gd name="connsiteX34" fmla="*/ 316056 w 482012"/>
              <a:gd name="connsiteY34" fmla="*/ 50805 h 283309"/>
              <a:gd name="connsiteX35" fmla="*/ 333471 w 482012"/>
              <a:gd name="connsiteY35" fmla="*/ 86238 h 283309"/>
              <a:gd name="connsiteX36" fmla="*/ 409603 w 482012"/>
              <a:gd name="connsiteY36" fmla="*/ 182440 h 283309"/>
              <a:gd name="connsiteX37" fmla="*/ 438819 w 482012"/>
              <a:gd name="connsiteY37" fmla="*/ 219969 h 283309"/>
              <a:gd name="connsiteX38" fmla="*/ 438819 w 482012"/>
              <a:gd name="connsiteY38" fmla="*/ 219969 h 283309"/>
              <a:gd name="connsiteX39" fmla="*/ 443958 w 482012"/>
              <a:gd name="connsiteY39" fmla="*/ 235113 h 283309"/>
              <a:gd name="connsiteX40" fmla="*/ 261050 w 482012"/>
              <a:gd name="connsiteY40" fmla="*/ 282453 h 283309"/>
              <a:gd name="connsiteX41" fmla="*/ 243921 w 482012"/>
              <a:gd name="connsiteY41" fmla="*/ 282453 h 283309"/>
              <a:gd name="connsiteX42" fmla="*/ 223746 w 482012"/>
              <a:gd name="connsiteY42" fmla="*/ 118337 h 283309"/>
              <a:gd name="connsiteX43" fmla="*/ 147613 w 482012"/>
              <a:gd name="connsiteY43" fmla="*/ 282453 h 283309"/>
              <a:gd name="connsiteX44" fmla="*/ 134481 w 482012"/>
              <a:gd name="connsiteY44" fmla="*/ 282453 h 283309"/>
              <a:gd name="connsiteX45" fmla="*/ 221557 w 482012"/>
              <a:gd name="connsiteY45" fmla="*/ 95286 h 283309"/>
              <a:gd name="connsiteX46" fmla="*/ 221557 w 482012"/>
              <a:gd name="connsiteY46" fmla="*/ 89762 h 283309"/>
              <a:gd name="connsiteX47" fmla="*/ 223460 w 482012"/>
              <a:gd name="connsiteY47" fmla="*/ 80904 h 283309"/>
              <a:gd name="connsiteX48" fmla="*/ 177971 w 482012"/>
              <a:gd name="connsiteY48" fmla="*/ 70617 h 283309"/>
              <a:gd name="connsiteX49" fmla="*/ 78999 w 482012"/>
              <a:gd name="connsiteY49" fmla="*/ 282453 h 283309"/>
              <a:gd name="connsiteX50" fmla="*/ 65866 w 482012"/>
              <a:gd name="connsiteY50" fmla="*/ 282453 h 283309"/>
              <a:gd name="connsiteX51" fmla="*/ 165885 w 482012"/>
              <a:gd name="connsiteY51" fmla="*/ 67378 h 283309"/>
              <a:gd name="connsiteX52" fmla="*/ 109928 w 482012"/>
              <a:gd name="connsiteY52" fmla="*/ 87000 h 283309"/>
              <a:gd name="connsiteX53" fmla="*/ 19045 w 482012"/>
              <a:gd name="connsiteY53" fmla="*/ 282453 h 283309"/>
              <a:gd name="connsiteX54" fmla="*/ 12 w 482012"/>
              <a:gd name="connsiteY54" fmla="*/ 282453 h 283309"/>
              <a:gd name="connsiteX55" fmla="*/ 94321 w 482012"/>
              <a:gd name="connsiteY55" fmla="*/ 79856 h 283309"/>
              <a:gd name="connsiteX56" fmla="*/ 177495 w 482012"/>
              <a:gd name="connsiteY56" fmla="*/ 53281 h 283309"/>
              <a:gd name="connsiteX57" fmla="*/ 232786 w 482012"/>
              <a:gd name="connsiteY57" fmla="*/ 65759 h 283309"/>
              <a:gd name="connsiteX58" fmla="*/ 274849 w 482012"/>
              <a:gd name="connsiteY58" fmla="*/ 15181 h 283309"/>
              <a:gd name="connsiteX59" fmla="*/ 306920 w 482012"/>
              <a:gd name="connsiteY59" fmla="*/ 36 h 283309"/>
              <a:gd name="connsiteX60" fmla="*/ 307682 w 482012"/>
              <a:gd name="connsiteY60" fmla="*/ 36 h 283309"/>
              <a:gd name="connsiteX61" fmla="*/ 381339 w 482012"/>
              <a:gd name="connsiteY61" fmla="*/ 23277 h 283309"/>
              <a:gd name="connsiteX62" fmla="*/ 481644 w 482012"/>
              <a:gd name="connsiteY62" fmla="*/ 63378 h 283309"/>
              <a:gd name="connsiteX63" fmla="*/ 481644 w 482012"/>
              <a:gd name="connsiteY63" fmla="*/ 82428 h 283309"/>
              <a:gd name="connsiteX64" fmla="*/ 375344 w 482012"/>
              <a:gd name="connsiteY64" fmla="*/ 39756 h 283309"/>
              <a:gd name="connsiteX65" fmla="*/ 305492 w 482012"/>
              <a:gd name="connsiteY65" fmla="*/ 17372 h 283309"/>
              <a:gd name="connsiteX66" fmla="*/ 305492 w 482012"/>
              <a:gd name="connsiteY66" fmla="*/ 17372 h 283309"/>
              <a:gd name="connsiteX67" fmla="*/ 288172 w 482012"/>
              <a:gd name="connsiteY67" fmla="*/ 26897 h 283309"/>
              <a:gd name="connsiteX68" fmla="*/ 245253 w 482012"/>
              <a:gd name="connsiteY68" fmla="*/ 78427 h 283309"/>
              <a:gd name="connsiteX69" fmla="*/ 243825 w 482012"/>
              <a:gd name="connsiteY69" fmla="*/ 81570 h 283309"/>
              <a:gd name="connsiteX70" fmla="*/ 240304 w 482012"/>
              <a:gd name="connsiteY70" fmla="*/ 84428 h 283309"/>
              <a:gd name="connsiteX71" fmla="*/ 238020 w 482012"/>
              <a:gd name="connsiteY71" fmla="*/ 91953 h 283309"/>
              <a:gd name="connsiteX72" fmla="*/ 261050 w 482012"/>
              <a:gd name="connsiteY72" fmla="*/ 283310 h 283309"/>
              <a:gd name="connsiteX73" fmla="*/ 481929 w 482012"/>
              <a:gd name="connsiteY73" fmla="*/ 265308 h 283309"/>
              <a:gd name="connsiteX74" fmla="*/ 481929 w 482012"/>
              <a:gd name="connsiteY74" fmla="*/ 282453 h 283309"/>
              <a:gd name="connsiteX75" fmla="*/ 456520 w 482012"/>
              <a:gd name="connsiteY75" fmla="*/ 282453 h 283309"/>
              <a:gd name="connsiteX76" fmla="*/ 481929 w 482012"/>
              <a:gd name="connsiteY76" fmla="*/ 265308 h 283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482012" h="283309">
                <a:moveTo>
                  <a:pt x="444719" y="235685"/>
                </a:moveTo>
                <a:lnTo>
                  <a:pt x="443768" y="273023"/>
                </a:lnTo>
                <a:lnTo>
                  <a:pt x="439676" y="281691"/>
                </a:lnTo>
                <a:cubicBezTo>
                  <a:pt x="438248" y="265117"/>
                  <a:pt x="436249" y="245400"/>
                  <a:pt x="434822" y="236923"/>
                </a:cubicBezTo>
                <a:cubicBezTo>
                  <a:pt x="434039" y="231756"/>
                  <a:pt x="432086" y="226836"/>
                  <a:pt x="429113" y="222540"/>
                </a:cubicBezTo>
                <a:lnTo>
                  <a:pt x="429112" y="222064"/>
                </a:lnTo>
                <a:cubicBezTo>
                  <a:pt x="426800" y="219094"/>
                  <a:pt x="423793" y="216739"/>
                  <a:pt x="420357" y="215206"/>
                </a:cubicBezTo>
                <a:cubicBezTo>
                  <a:pt x="416987" y="213811"/>
                  <a:pt x="413288" y="213414"/>
                  <a:pt x="409699" y="214063"/>
                </a:cubicBezTo>
                <a:cubicBezTo>
                  <a:pt x="406222" y="214685"/>
                  <a:pt x="402953" y="216157"/>
                  <a:pt x="400182" y="218349"/>
                </a:cubicBezTo>
                <a:cubicBezTo>
                  <a:pt x="397137" y="220731"/>
                  <a:pt x="389904" y="226541"/>
                  <a:pt x="380007" y="234637"/>
                </a:cubicBezTo>
                <a:cubicBezTo>
                  <a:pt x="364019" y="247591"/>
                  <a:pt x="341275" y="266165"/>
                  <a:pt x="320814" y="282262"/>
                </a:cubicBezTo>
                <a:lnTo>
                  <a:pt x="347841" y="282262"/>
                </a:lnTo>
                <a:lnTo>
                  <a:pt x="390570" y="247686"/>
                </a:lnTo>
                <a:lnTo>
                  <a:pt x="410460" y="231494"/>
                </a:lnTo>
                <a:cubicBezTo>
                  <a:pt x="411042" y="231023"/>
                  <a:pt x="411727" y="230697"/>
                  <a:pt x="412459" y="230541"/>
                </a:cubicBezTo>
                <a:cubicBezTo>
                  <a:pt x="412892" y="230403"/>
                  <a:pt x="413358" y="230403"/>
                  <a:pt x="413791" y="230541"/>
                </a:cubicBezTo>
                <a:cubicBezTo>
                  <a:pt x="414525" y="230869"/>
                  <a:pt x="415152" y="231397"/>
                  <a:pt x="415599" y="232065"/>
                </a:cubicBezTo>
                <a:lnTo>
                  <a:pt x="415599" y="232065"/>
                </a:lnTo>
                <a:cubicBezTo>
                  <a:pt x="416951" y="234203"/>
                  <a:pt x="417827" y="236607"/>
                  <a:pt x="418168" y="239114"/>
                </a:cubicBezTo>
                <a:cubicBezTo>
                  <a:pt x="419501" y="246924"/>
                  <a:pt x="421308" y="265689"/>
                  <a:pt x="422736" y="281786"/>
                </a:cubicBezTo>
                <a:lnTo>
                  <a:pt x="452523" y="281786"/>
                </a:lnTo>
                <a:lnTo>
                  <a:pt x="454616" y="277309"/>
                </a:lnTo>
                <a:lnTo>
                  <a:pt x="482024" y="253020"/>
                </a:lnTo>
                <a:lnTo>
                  <a:pt x="482024" y="171105"/>
                </a:lnTo>
                <a:cubicBezTo>
                  <a:pt x="453474" y="158151"/>
                  <a:pt x="428065" y="147388"/>
                  <a:pt x="405416" y="138530"/>
                </a:cubicBezTo>
                <a:cubicBezTo>
                  <a:pt x="398089" y="135577"/>
                  <a:pt x="390951" y="132910"/>
                  <a:pt x="384194" y="130338"/>
                </a:cubicBezTo>
                <a:lnTo>
                  <a:pt x="342892" y="78522"/>
                </a:lnTo>
                <a:cubicBezTo>
                  <a:pt x="332900" y="66045"/>
                  <a:pt x="327095" y="56901"/>
                  <a:pt x="327857" y="52995"/>
                </a:cubicBezTo>
                <a:cubicBezTo>
                  <a:pt x="327857" y="51186"/>
                  <a:pt x="334708" y="52043"/>
                  <a:pt x="349554" y="56520"/>
                </a:cubicBezTo>
                <a:cubicBezTo>
                  <a:pt x="368587" y="62330"/>
                  <a:pt x="395995" y="71569"/>
                  <a:pt x="430254" y="85095"/>
                </a:cubicBezTo>
                <a:cubicBezTo>
                  <a:pt x="446052" y="91445"/>
                  <a:pt x="463309" y="98620"/>
                  <a:pt x="482024" y="106621"/>
                </a:cubicBezTo>
                <a:lnTo>
                  <a:pt x="482024" y="93667"/>
                </a:lnTo>
                <a:cubicBezTo>
                  <a:pt x="465085" y="86333"/>
                  <a:pt x="449287" y="79856"/>
                  <a:pt x="434441" y="74046"/>
                </a:cubicBezTo>
                <a:cubicBezTo>
                  <a:pt x="399802" y="60425"/>
                  <a:pt x="372013" y="50995"/>
                  <a:pt x="352790" y="45471"/>
                </a:cubicBezTo>
                <a:cubicBezTo>
                  <a:pt x="329284" y="38327"/>
                  <a:pt x="318150" y="40994"/>
                  <a:pt x="316056" y="50805"/>
                </a:cubicBezTo>
                <a:cubicBezTo>
                  <a:pt x="314438" y="58615"/>
                  <a:pt x="321195" y="70998"/>
                  <a:pt x="333471" y="86238"/>
                </a:cubicBezTo>
                <a:cubicBezTo>
                  <a:pt x="354693" y="112812"/>
                  <a:pt x="387525" y="153865"/>
                  <a:pt x="409603" y="182440"/>
                </a:cubicBezTo>
                <a:cubicBezTo>
                  <a:pt x="424925" y="201490"/>
                  <a:pt x="436535" y="216635"/>
                  <a:pt x="438819" y="219969"/>
                </a:cubicBezTo>
                <a:lnTo>
                  <a:pt x="438819" y="219969"/>
                </a:lnTo>
                <a:cubicBezTo>
                  <a:pt x="441844" y="224471"/>
                  <a:pt x="443618" y="229698"/>
                  <a:pt x="443958" y="235113"/>
                </a:cubicBezTo>
                <a:close/>
                <a:moveTo>
                  <a:pt x="261050" y="282453"/>
                </a:moveTo>
                <a:lnTo>
                  <a:pt x="243921" y="282453"/>
                </a:lnTo>
                <a:cubicBezTo>
                  <a:pt x="237925" y="234828"/>
                  <a:pt x="228313" y="159485"/>
                  <a:pt x="223746" y="118337"/>
                </a:cubicBezTo>
                <a:lnTo>
                  <a:pt x="147613" y="282453"/>
                </a:lnTo>
                <a:lnTo>
                  <a:pt x="134481" y="282453"/>
                </a:lnTo>
                <a:lnTo>
                  <a:pt x="221557" y="95286"/>
                </a:lnTo>
                <a:cubicBezTo>
                  <a:pt x="221409" y="93448"/>
                  <a:pt x="221409" y="91600"/>
                  <a:pt x="221557" y="89762"/>
                </a:cubicBezTo>
                <a:cubicBezTo>
                  <a:pt x="221755" y="86732"/>
                  <a:pt x="222396" y="83747"/>
                  <a:pt x="223460" y="80904"/>
                </a:cubicBezTo>
                <a:lnTo>
                  <a:pt x="177971" y="70617"/>
                </a:lnTo>
                <a:lnTo>
                  <a:pt x="78999" y="282453"/>
                </a:lnTo>
                <a:lnTo>
                  <a:pt x="65866" y="282453"/>
                </a:lnTo>
                <a:lnTo>
                  <a:pt x="165885" y="67378"/>
                </a:lnTo>
                <a:cubicBezTo>
                  <a:pt x="152562" y="63949"/>
                  <a:pt x="122680" y="59758"/>
                  <a:pt x="109928" y="87000"/>
                </a:cubicBezTo>
                <a:lnTo>
                  <a:pt x="19045" y="282453"/>
                </a:lnTo>
                <a:lnTo>
                  <a:pt x="12" y="282453"/>
                </a:lnTo>
                <a:lnTo>
                  <a:pt x="94321" y="79856"/>
                </a:lnTo>
                <a:cubicBezTo>
                  <a:pt x="116304" y="32231"/>
                  <a:pt x="171785" y="51281"/>
                  <a:pt x="177495" y="53281"/>
                </a:cubicBezTo>
                <a:lnTo>
                  <a:pt x="232786" y="65759"/>
                </a:lnTo>
                <a:lnTo>
                  <a:pt x="274849" y="15181"/>
                </a:lnTo>
                <a:cubicBezTo>
                  <a:pt x="282394" y="5153"/>
                  <a:pt x="294390" y="-512"/>
                  <a:pt x="306920" y="36"/>
                </a:cubicBezTo>
                <a:lnTo>
                  <a:pt x="307682" y="36"/>
                </a:lnTo>
                <a:cubicBezTo>
                  <a:pt x="332803" y="5846"/>
                  <a:pt x="357431" y="13617"/>
                  <a:pt x="381339" y="23277"/>
                </a:cubicBezTo>
                <a:cubicBezTo>
                  <a:pt x="417026" y="36612"/>
                  <a:pt x="457472" y="52710"/>
                  <a:pt x="481644" y="63378"/>
                </a:cubicBezTo>
                <a:lnTo>
                  <a:pt x="481644" y="82428"/>
                </a:lnTo>
                <a:cubicBezTo>
                  <a:pt x="458328" y="72141"/>
                  <a:pt x="414362" y="53853"/>
                  <a:pt x="375344" y="39756"/>
                </a:cubicBezTo>
                <a:cubicBezTo>
                  <a:pt x="352671" y="30505"/>
                  <a:pt x="329318" y="23021"/>
                  <a:pt x="305492" y="17372"/>
                </a:cubicBezTo>
                <a:lnTo>
                  <a:pt x="305492" y="17372"/>
                </a:lnTo>
                <a:cubicBezTo>
                  <a:pt x="298468" y="17361"/>
                  <a:pt x="291929" y="20957"/>
                  <a:pt x="288172" y="26897"/>
                </a:cubicBezTo>
                <a:lnTo>
                  <a:pt x="245253" y="78427"/>
                </a:lnTo>
                <a:cubicBezTo>
                  <a:pt x="245037" y="79575"/>
                  <a:pt x="244547" y="80653"/>
                  <a:pt x="243825" y="81570"/>
                </a:cubicBezTo>
                <a:cubicBezTo>
                  <a:pt x="242936" y="82829"/>
                  <a:pt x="241718" y="83818"/>
                  <a:pt x="240304" y="84428"/>
                </a:cubicBezTo>
                <a:cubicBezTo>
                  <a:pt x="238925" y="86705"/>
                  <a:pt x="238140" y="89293"/>
                  <a:pt x="238020" y="91953"/>
                </a:cubicBezTo>
                <a:cubicBezTo>
                  <a:pt x="237544" y="98239"/>
                  <a:pt x="252771" y="218826"/>
                  <a:pt x="261050" y="283310"/>
                </a:cubicBezTo>
                <a:close/>
                <a:moveTo>
                  <a:pt x="481929" y="265308"/>
                </a:moveTo>
                <a:lnTo>
                  <a:pt x="481929" y="282453"/>
                </a:lnTo>
                <a:lnTo>
                  <a:pt x="456520" y="282453"/>
                </a:lnTo>
                <a:cubicBezTo>
                  <a:pt x="465561" y="276166"/>
                  <a:pt x="474982" y="269689"/>
                  <a:pt x="481929" y="265308"/>
                </a:cubicBezTo>
                <a:close/>
              </a:path>
            </a:pathLst>
          </a:custGeom>
          <a:solidFill>
            <a:schemeClr val="accent2"/>
          </a:solidFill>
          <a:ln w="9512" cap="flat">
            <a:noFill/>
            <a:prstDash val="solid"/>
            <a:miter/>
          </a:ln>
        </p:spPr>
        <p:txBody>
          <a:bodyPr rtlCol="0" anchor="ctr"/>
          <a:lstStyle/>
          <a:p>
            <a:endParaRPr lang="en-US"/>
          </a:p>
        </p:txBody>
      </p:sp>
      <p:sp>
        <p:nvSpPr>
          <p:cNvPr id="99" name="Forma libre 98">
            <a:extLst>
              <a:ext uri="{FF2B5EF4-FFF2-40B4-BE49-F238E27FC236}">
                <a16:creationId xmlns:a16="http://schemas.microsoft.com/office/drawing/2014/main" id="{89DA7A56-549B-D646-B5EA-08C424F812B1}"/>
              </a:ext>
            </a:extLst>
          </p:cNvPr>
          <p:cNvSpPr/>
          <p:nvPr/>
        </p:nvSpPr>
        <p:spPr>
          <a:xfrm>
            <a:off x="8127296" y="3693326"/>
            <a:ext cx="476757" cy="375318"/>
          </a:xfrm>
          <a:custGeom>
            <a:avLst/>
            <a:gdLst>
              <a:gd name="connsiteX0" fmla="*/ 297 w 279131"/>
              <a:gd name="connsiteY0" fmla="*/ 18859 h 219741"/>
              <a:gd name="connsiteX1" fmla="*/ 8577 w 279131"/>
              <a:gd name="connsiteY1" fmla="*/ 22574 h 219741"/>
              <a:gd name="connsiteX2" fmla="*/ 47404 w 279131"/>
              <a:gd name="connsiteY2" fmla="*/ 40672 h 219741"/>
              <a:gd name="connsiteX3" fmla="*/ 86136 w 279131"/>
              <a:gd name="connsiteY3" fmla="*/ 58674 h 219741"/>
              <a:gd name="connsiteX4" fmla="*/ 195386 w 279131"/>
              <a:gd name="connsiteY4" fmla="*/ 116491 h 219741"/>
              <a:gd name="connsiteX5" fmla="*/ 257434 w 279131"/>
              <a:gd name="connsiteY5" fmla="*/ 155638 h 219741"/>
              <a:gd name="connsiteX6" fmla="*/ 257434 w 279131"/>
              <a:gd name="connsiteY6" fmla="*/ 155638 h 219741"/>
              <a:gd name="connsiteX7" fmla="*/ 261526 w 279131"/>
              <a:gd name="connsiteY7" fmla="*/ 174688 h 219741"/>
              <a:gd name="connsiteX8" fmla="*/ 253628 w 279131"/>
              <a:gd name="connsiteY8" fmla="*/ 219075 h 219741"/>
              <a:gd name="connsiteX9" fmla="*/ 270853 w 279131"/>
              <a:gd name="connsiteY9" fmla="*/ 219075 h 219741"/>
              <a:gd name="connsiteX10" fmla="*/ 278180 w 279131"/>
              <a:gd name="connsiteY10" fmla="*/ 177641 h 219741"/>
              <a:gd name="connsiteX11" fmla="*/ 268663 w 279131"/>
              <a:gd name="connsiteY11" fmla="*/ 142875 h 219741"/>
              <a:gd name="connsiteX12" fmla="*/ 203475 w 279131"/>
              <a:gd name="connsiteY12" fmla="*/ 101441 h 219741"/>
              <a:gd name="connsiteX13" fmla="*/ 92988 w 279131"/>
              <a:gd name="connsiteY13" fmla="*/ 43053 h 219741"/>
              <a:gd name="connsiteX14" fmla="*/ 15524 w 279131"/>
              <a:gd name="connsiteY14" fmla="*/ 6858 h 219741"/>
              <a:gd name="connsiteX15" fmla="*/ 12 w 279131"/>
              <a:gd name="connsiteY15" fmla="*/ 0 h 219741"/>
              <a:gd name="connsiteX16" fmla="*/ 12 w 279131"/>
              <a:gd name="connsiteY16" fmla="*/ 18859 h 219741"/>
              <a:gd name="connsiteX17" fmla="*/ 43122 w 279131"/>
              <a:gd name="connsiteY17" fmla="*/ 219361 h 219741"/>
              <a:gd name="connsiteX18" fmla="*/ 26087 w 279131"/>
              <a:gd name="connsiteY18" fmla="*/ 219361 h 219741"/>
              <a:gd name="connsiteX19" fmla="*/ 26087 w 279131"/>
              <a:gd name="connsiteY19" fmla="*/ 214027 h 219741"/>
              <a:gd name="connsiteX20" fmla="*/ 25611 w 279131"/>
              <a:gd name="connsiteY20" fmla="*/ 211931 h 219741"/>
              <a:gd name="connsiteX21" fmla="*/ 24660 w 279131"/>
              <a:gd name="connsiteY21" fmla="*/ 210979 h 219741"/>
              <a:gd name="connsiteX22" fmla="*/ 22185 w 279131"/>
              <a:gd name="connsiteY22" fmla="*/ 210979 h 219741"/>
              <a:gd name="connsiteX23" fmla="*/ 14858 w 279131"/>
              <a:gd name="connsiteY23" fmla="*/ 213455 h 219741"/>
              <a:gd name="connsiteX24" fmla="*/ 5341 w 279131"/>
              <a:gd name="connsiteY24" fmla="*/ 219742 h 219741"/>
              <a:gd name="connsiteX25" fmla="*/ 678 w 279131"/>
              <a:gd name="connsiteY25" fmla="*/ 219742 h 219741"/>
              <a:gd name="connsiteX26" fmla="*/ 678 w 279131"/>
              <a:gd name="connsiteY26" fmla="*/ 202597 h 219741"/>
              <a:gd name="connsiteX27" fmla="*/ 6578 w 279131"/>
              <a:gd name="connsiteY27" fmla="*/ 198882 h 219741"/>
              <a:gd name="connsiteX28" fmla="*/ 21900 w 279131"/>
              <a:gd name="connsiteY28" fmla="*/ 194024 h 219741"/>
              <a:gd name="connsiteX29" fmla="*/ 32654 w 279131"/>
              <a:gd name="connsiteY29" fmla="*/ 196310 h 219741"/>
              <a:gd name="connsiteX30" fmla="*/ 40457 w 279131"/>
              <a:gd name="connsiteY30" fmla="*/ 203740 h 219741"/>
              <a:gd name="connsiteX31" fmla="*/ 43312 w 279131"/>
              <a:gd name="connsiteY31" fmla="*/ 213741 h 219741"/>
              <a:gd name="connsiteX32" fmla="*/ 43312 w 279131"/>
              <a:gd name="connsiteY32" fmla="*/ 219742 h 219741"/>
              <a:gd name="connsiteX33" fmla="*/ 297 w 279131"/>
              <a:gd name="connsiteY33" fmla="*/ 190786 h 219741"/>
              <a:gd name="connsiteX34" fmla="*/ 297 w 279131"/>
              <a:gd name="connsiteY34" fmla="*/ 108871 h 219741"/>
              <a:gd name="connsiteX35" fmla="*/ 12955 w 279131"/>
              <a:gd name="connsiteY35" fmla="*/ 114776 h 219741"/>
              <a:gd name="connsiteX36" fmla="*/ 99936 w 279131"/>
              <a:gd name="connsiteY36" fmla="*/ 158305 h 219741"/>
              <a:gd name="connsiteX37" fmla="*/ 119825 w 279131"/>
              <a:gd name="connsiteY37" fmla="*/ 169354 h 219741"/>
              <a:gd name="connsiteX38" fmla="*/ 186441 w 279131"/>
              <a:gd name="connsiteY38" fmla="*/ 167640 h 219741"/>
              <a:gd name="connsiteX39" fmla="*/ 215561 w 279131"/>
              <a:gd name="connsiteY39" fmla="*/ 162687 h 219741"/>
              <a:gd name="connsiteX40" fmla="*/ 198907 w 279131"/>
              <a:gd name="connsiteY40" fmla="*/ 148400 h 219741"/>
              <a:gd name="connsiteX41" fmla="*/ 125059 w 279131"/>
              <a:gd name="connsiteY41" fmla="*/ 104965 h 219741"/>
              <a:gd name="connsiteX42" fmla="*/ 38173 w 279131"/>
              <a:gd name="connsiteY42" fmla="*/ 61341 h 219741"/>
              <a:gd name="connsiteX43" fmla="*/ 678 w 279131"/>
              <a:gd name="connsiteY43" fmla="*/ 44386 h 219741"/>
              <a:gd name="connsiteX44" fmla="*/ 678 w 279131"/>
              <a:gd name="connsiteY44" fmla="*/ 31433 h 219741"/>
              <a:gd name="connsiteX45" fmla="*/ 43217 w 279131"/>
              <a:gd name="connsiteY45" fmla="*/ 50483 h 219741"/>
              <a:gd name="connsiteX46" fmla="*/ 130769 w 279131"/>
              <a:gd name="connsiteY46" fmla="*/ 94393 h 219741"/>
              <a:gd name="connsiteX47" fmla="*/ 205379 w 279131"/>
              <a:gd name="connsiteY47" fmla="*/ 138303 h 219741"/>
              <a:gd name="connsiteX48" fmla="*/ 224983 w 279131"/>
              <a:gd name="connsiteY48" fmla="*/ 169831 h 219741"/>
              <a:gd name="connsiteX49" fmla="*/ 186917 w 279131"/>
              <a:gd name="connsiteY49" fmla="*/ 179356 h 219741"/>
              <a:gd name="connsiteX50" fmla="*/ 64153 w 279131"/>
              <a:gd name="connsiteY50" fmla="*/ 182499 h 219741"/>
              <a:gd name="connsiteX51" fmla="*/ 16571 w 279131"/>
              <a:gd name="connsiteY51" fmla="*/ 184309 h 219741"/>
              <a:gd name="connsiteX52" fmla="*/ 1725 w 279131"/>
              <a:gd name="connsiteY52" fmla="*/ 190119 h 219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279131" h="219741">
                <a:moveTo>
                  <a:pt x="297" y="18859"/>
                </a:moveTo>
                <a:lnTo>
                  <a:pt x="8577" y="22574"/>
                </a:lnTo>
                <a:lnTo>
                  <a:pt x="47404" y="40672"/>
                </a:lnTo>
                <a:lnTo>
                  <a:pt x="86136" y="58674"/>
                </a:lnTo>
                <a:cubicBezTo>
                  <a:pt x="105169" y="67627"/>
                  <a:pt x="153989" y="93059"/>
                  <a:pt x="195386" y="116491"/>
                </a:cubicBezTo>
                <a:cubicBezTo>
                  <a:pt x="217043" y="127925"/>
                  <a:pt x="237787" y="141013"/>
                  <a:pt x="257434" y="155638"/>
                </a:cubicBezTo>
                <a:lnTo>
                  <a:pt x="257434" y="155638"/>
                </a:lnTo>
                <a:cubicBezTo>
                  <a:pt x="261938" y="160882"/>
                  <a:pt x="263479" y="168055"/>
                  <a:pt x="261526" y="174688"/>
                </a:cubicBezTo>
                <a:lnTo>
                  <a:pt x="253628" y="219075"/>
                </a:lnTo>
                <a:lnTo>
                  <a:pt x="270853" y="219075"/>
                </a:lnTo>
                <a:lnTo>
                  <a:pt x="278180" y="177641"/>
                </a:lnTo>
                <a:cubicBezTo>
                  <a:pt x="281033" y="165188"/>
                  <a:pt x="277459" y="152134"/>
                  <a:pt x="268663" y="142875"/>
                </a:cubicBezTo>
                <a:cubicBezTo>
                  <a:pt x="248054" y="127373"/>
                  <a:pt x="226257" y="113519"/>
                  <a:pt x="203475" y="101441"/>
                </a:cubicBezTo>
                <a:cubicBezTo>
                  <a:pt x="161983" y="78010"/>
                  <a:pt x="112783" y="52292"/>
                  <a:pt x="92988" y="43053"/>
                </a:cubicBezTo>
                <a:lnTo>
                  <a:pt x="15524" y="6858"/>
                </a:lnTo>
                <a:lnTo>
                  <a:pt x="12" y="0"/>
                </a:lnTo>
                <a:lnTo>
                  <a:pt x="12" y="18859"/>
                </a:lnTo>
                <a:close/>
                <a:moveTo>
                  <a:pt x="43122" y="219361"/>
                </a:moveTo>
                <a:lnTo>
                  <a:pt x="26087" y="219361"/>
                </a:lnTo>
                <a:lnTo>
                  <a:pt x="26087" y="214027"/>
                </a:lnTo>
                <a:cubicBezTo>
                  <a:pt x="26109" y="213299"/>
                  <a:pt x="25945" y="212578"/>
                  <a:pt x="25611" y="211931"/>
                </a:cubicBezTo>
                <a:cubicBezTo>
                  <a:pt x="25369" y="211547"/>
                  <a:pt x="25044" y="211221"/>
                  <a:pt x="24660" y="210979"/>
                </a:cubicBezTo>
                <a:cubicBezTo>
                  <a:pt x="23850" y="210756"/>
                  <a:pt x="22995" y="210756"/>
                  <a:pt x="22185" y="210979"/>
                </a:cubicBezTo>
                <a:cubicBezTo>
                  <a:pt x="19578" y="211199"/>
                  <a:pt x="17064" y="212049"/>
                  <a:pt x="14858" y="213455"/>
                </a:cubicBezTo>
                <a:cubicBezTo>
                  <a:pt x="12479" y="214884"/>
                  <a:pt x="9148" y="217075"/>
                  <a:pt x="5341" y="219742"/>
                </a:cubicBezTo>
                <a:lnTo>
                  <a:pt x="678" y="219742"/>
                </a:lnTo>
                <a:lnTo>
                  <a:pt x="678" y="202597"/>
                </a:lnTo>
                <a:lnTo>
                  <a:pt x="6578" y="198882"/>
                </a:lnTo>
                <a:cubicBezTo>
                  <a:pt x="11218" y="196046"/>
                  <a:pt x="16475" y="194379"/>
                  <a:pt x="21900" y="194024"/>
                </a:cubicBezTo>
                <a:cubicBezTo>
                  <a:pt x="25624" y="193818"/>
                  <a:pt x="29335" y="194607"/>
                  <a:pt x="32654" y="196310"/>
                </a:cubicBezTo>
                <a:cubicBezTo>
                  <a:pt x="35915" y="197983"/>
                  <a:pt x="38625" y="200563"/>
                  <a:pt x="40457" y="203740"/>
                </a:cubicBezTo>
                <a:cubicBezTo>
                  <a:pt x="42253" y="206772"/>
                  <a:pt x="43236" y="210217"/>
                  <a:pt x="43312" y="213741"/>
                </a:cubicBezTo>
                <a:cubicBezTo>
                  <a:pt x="43312" y="214884"/>
                  <a:pt x="43312" y="216979"/>
                  <a:pt x="43312" y="219742"/>
                </a:cubicBezTo>
                <a:close/>
                <a:moveTo>
                  <a:pt x="297" y="190786"/>
                </a:moveTo>
                <a:lnTo>
                  <a:pt x="297" y="108871"/>
                </a:lnTo>
                <a:lnTo>
                  <a:pt x="12955" y="114776"/>
                </a:lnTo>
                <a:cubicBezTo>
                  <a:pt x="46357" y="130302"/>
                  <a:pt x="75383" y="145066"/>
                  <a:pt x="99936" y="158305"/>
                </a:cubicBezTo>
                <a:cubicBezTo>
                  <a:pt x="106883" y="162115"/>
                  <a:pt x="113544" y="165735"/>
                  <a:pt x="119825" y="169354"/>
                </a:cubicBezTo>
                <a:lnTo>
                  <a:pt x="186441" y="167640"/>
                </a:lnTo>
                <a:cubicBezTo>
                  <a:pt x="202428" y="167640"/>
                  <a:pt x="213182" y="165830"/>
                  <a:pt x="215561" y="162687"/>
                </a:cubicBezTo>
                <a:cubicBezTo>
                  <a:pt x="216703" y="161163"/>
                  <a:pt x="211850" y="156781"/>
                  <a:pt x="198907" y="148400"/>
                </a:cubicBezTo>
                <a:cubicBezTo>
                  <a:pt x="182253" y="137541"/>
                  <a:pt x="157510" y="122492"/>
                  <a:pt x="125059" y="104965"/>
                </a:cubicBezTo>
                <a:cubicBezTo>
                  <a:pt x="100602" y="91726"/>
                  <a:pt x="71576" y="76962"/>
                  <a:pt x="38173" y="61341"/>
                </a:cubicBezTo>
                <a:cubicBezTo>
                  <a:pt x="25136" y="55245"/>
                  <a:pt x="12574" y="49625"/>
                  <a:pt x="678" y="44386"/>
                </a:cubicBezTo>
                <a:lnTo>
                  <a:pt x="678" y="31433"/>
                </a:lnTo>
                <a:cubicBezTo>
                  <a:pt x="14191" y="37274"/>
                  <a:pt x="28371" y="43625"/>
                  <a:pt x="43217" y="50483"/>
                </a:cubicBezTo>
                <a:cubicBezTo>
                  <a:pt x="76525" y="66008"/>
                  <a:pt x="105836" y="80867"/>
                  <a:pt x="130769" y="94393"/>
                </a:cubicBezTo>
                <a:cubicBezTo>
                  <a:pt x="163506" y="112109"/>
                  <a:pt x="188534" y="127349"/>
                  <a:pt x="205379" y="138303"/>
                </a:cubicBezTo>
                <a:cubicBezTo>
                  <a:pt x="225934" y="151733"/>
                  <a:pt x="231074" y="161925"/>
                  <a:pt x="224983" y="169831"/>
                </a:cubicBezTo>
                <a:cubicBezTo>
                  <a:pt x="220034" y="176213"/>
                  <a:pt x="205950" y="179356"/>
                  <a:pt x="186917" y="179356"/>
                </a:cubicBezTo>
                <a:cubicBezTo>
                  <a:pt x="153038" y="180118"/>
                  <a:pt x="100506" y="181451"/>
                  <a:pt x="64153" y="182499"/>
                </a:cubicBezTo>
                <a:cubicBezTo>
                  <a:pt x="38744" y="183261"/>
                  <a:pt x="19521" y="183928"/>
                  <a:pt x="16571" y="184309"/>
                </a:cubicBezTo>
                <a:cubicBezTo>
                  <a:pt x="11192" y="184883"/>
                  <a:pt x="6066" y="186889"/>
                  <a:pt x="1725" y="190119"/>
                </a:cubicBezTo>
                <a:close/>
              </a:path>
            </a:pathLst>
          </a:custGeom>
          <a:solidFill>
            <a:schemeClr val="accent2"/>
          </a:solidFill>
          <a:ln w="9512" cap="flat">
            <a:noFill/>
            <a:prstDash val="solid"/>
            <a:miter/>
          </a:ln>
        </p:spPr>
        <p:txBody>
          <a:bodyPr rtlCol="0" anchor="ctr"/>
          <a:lstStyle/>
          <a:p>
            <a:endParaRPr lang="en-US"/>
          </a:p>
        </p:txBody>
      </p:sp>
      <p:sp>
        <p:nvSpPr>
          <p:cNvPr id="100" name="Forma libre 99">
            <a:extLst>
              <a:ext uri="{FF2B5EF4-FFF2-40B4-BE49-F238E27FC236}">
                <a16:creationId xmlns:a16="http://schemas.microsoft.com/office/drawing/2014/main" id="{7890048E-8957-3645-8D2A-F95AB1C3611B}"/>
              </a:ext>
            </a:extLst>
          </p:cNvPr>
          <p:cNvSpPr/>
          <p:nvPr/>
        </p:nvSpPr>
        <p:spPr>
          <a:xfrm>
            <a:off x="8127783" y="0"/>
            <a:ext cx="599419" cy="1350304"/>
          </a:xfrm>
          <a:custGeom>
            <a:avLst/>
            <a:gdLst>
              <a:gd name="connsiteX0" fmla="*/ 253627 w 350947"/>
              <a:gd name="connsiteY0" fmla="*/ 0 h 790575"/>
              <a:gd name="connsiteX1" fmla="*/ 249821 w 350947"/>
              <a:gd name="connsiteY1" fmla="*/ 21717 h 790575"/>
              <a:gd name="connsiteX2" fmla="*/ 248299 w 350947"/>
              <a:gd name="connsiteY2" fmla="*/ 24860 h 790575"/>
              <a:gd name="connsiteX3" fmla="*/ 248299 w 350947"/>
              <a:gd name="connsiteY3" fmla="*/ 29337 h 790575"/>
              <a:gd name="connsiteX4" fmla="*/ 244016 w 350947"/>
              <a:gd name="connsiteY4" fmla="*/ 36005 h 790575"/>
              <a:gd name="connsiteX5" fmla="*/ 50450 w 350947"/>
              <a:gd name="connsiteY5" fmla="*/ 162497 h 790575"/>
              <a:gd name="connsiteX6" fmla="*/ 46833 w 350947"/>
              <a:gd name="connsiteY6" fmla="*/ 152400 h 790575"/>
              <a:gd name="connsiteX7" fmla="*/ 43122 w 350947"/>
              <a:gd name="connsiteY7" fmla="*/ 19717 h 790575"/>
              <a:gd name="connsiteX8" fmla="*/ 43122 w 350947"/>
              <a:gd name="connsiteY8" fmla="*/ 0 h 790575"/>
              <a:gd name="connsiteX9" fmla="*/ 25802 w 350947"/>
              <a:gd name="connsiteY9" fmla="*/ 0 h 790575"/>
              <a:gd name="connsiteX10" fmla="*/ 25802 w 350947"/>
              <a:gd name="connsiteY10" fmla="*/ 20003 h 790575"/>
              <a:gd name="connsiteX11" fmla="*/ 29703 w 350947"/>
              <a:gd name="connsiteY11" fmla="*/ 154115 h 790575"/>
              <a:gd name="connsiteX12" fmla="*/ 56350 w 350947"/>
              <a:gd name="connsiteY12" fmla="*/ 178403 h 790575"/>
              <a:gd name="connsiteX13" fmla="*/ 58348 w 350947"/>
              <a:gd name="connsiteY13" fmla="*/ 177355 h 790575"/>
              <a:gd name="connsiteX14" fmla="*/ 232025 w 350947"/>
              <a:gd name="connsiteY14" fmla="*/ 64484 h 790575"/>
              <a:gd name="connsiteX15" fmla="*/ 12 w 350947"/>
              <a:gd name="connsiteY15" fmla="*/ 564356 h 790575"/>
              <a:gd name="connsiteX16" fmla="*/ 12 w 350947"/>
              <a:gd name="connsiteY16" fmla="*/ 592931 h 790575"/>
              <a:gd name="connsiteX17" fmla="*/ 251629 w 350947"/>
              <a:gd name="connsiteY17" fmla="*/ 51435 h 790575"/>
              <a:gd name="connsiteX18" fmla="*/ 256007 w 350947"/>
              <a:gd name="connsiteY18" fmla="*/ 48101 h 790575"/>
              <a:gd name="connsiteX19" fmla="*/ 261526 w 350947"/>
              <a:gd name="connsiteY19" fmla="*/ 40862 h 790575"/>
              <a:gd name="connsiteX20" fmla="*/ 298736 w 350947"/>
              <a:gd name="connsiteY20" fmla="*/ 69437 h 790575"/>
              <a:gd name="connsiteX21" fmla="*/ 12 w 350947"/>
              <a:gd name="connsiteY21" fmla="*/ 711613 h 790575"/>
              <a:gd name="connsiteX22" fmla="*/ 12 w 350947"/>
              <a:gd name="connsiteY22" fmla="*/ 740188 h 790575"/>
              <a:gd name="connsiteX23" fmla="*/ 308633 w 350947"/>
              <a:gd name="connsiteY23" fmla="*/ 76200 h 790575"/>
              <a:gd name="connsiteX24" fmla="*/ 329664 w 350947"/>
              <a:gd name="connsiteY24" fmla="*/ 131731 h 790575"/>
              <a:gd name="connsiteX25" fmla="*/ 46738 w 350947"/>
              <a:gd name="connsiteY25" fmla="*/ 740474 h 790575"/>
              <a:gd name="connsiteX26" fmla="*/ 14287 w 350947"/>
              <a:gd name="connsiteY26" fmla="*/ 770192 h 790575"/>
              <a:gd name="connsiteX27" fmla="*/ 297 w 350947"/>
              <a:gd name="connsiteY27" fmla="*/ 773430 h 790575"/>
              <a:gd name="connsiteX28" fmla="*/ 297 w 350947"/>
              <a:gd name="connsiteY28" fmla="*/ 790575 h 790575"/>
              <a:gd name="connsiteX29" fmla="*/ 62155 w 350947"/>
              <a:gd name="connsiteY29" fmla="*/ 747713 h 790575"/>
              <a:gd name="connsiteX30" fmla="*/ 345367 w 350947"/>
              <a:gd name="connsiteY30" fmla="*/ 138684 h 790575"/>
              <a:gd name="connsiteX31" fmla="*/ 312059 w 350947"/>
              <a:gd name="connsiteY31" fmla="*/ 57817 h 790575"/>
              <a:gd name="connsiteX32" fmla="*/ 266951 w 350947"/>
              <a:gd name="connsiteY32" fmla="*/ 23527 h 790575"/>
              <a:gd name="connsiteX33" fmla="*/ 270852 w 350947"/>
              <a:gd name="connsiteY33" fmla="*/ 0 h 790575"/>
              <a:gd name="connsiteX34" fmla="*/ 4675 w 350947"/>
              <a:gd name="connsiteY34" fmla="*/ 0 h 790575"/>
              <a:gd name="connsiteX35" fmla="*/ 12 w 350947"/>
              <a:gd name="connsiteY35" fmla="*/ 3143 h 790575"/>
              <a:gd name="connsiteX36" fmla="*/ 12 w 350947"/>
              <a:gd name="connsiteY36" fmla="*/ 0 h 790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50947" h="790575">
                <a:moveTo>
                  <a:pt x="253627" y="0"/>
                </a:moveTo>
                <a:lnTo>
                  <a:pt x="249821" y="21717"/>
                </a:lnTo>
                <a:cubicBezTo>
                  <a:pt x="249054" y="22618"/>
                  <a:pt x="248531" y="23700"/>
                  <a:pt x="248299" y="24860"/>
                </a:cubicBezTo>
                <a:cubicBezTo>
                  <a:pt x="247868" y="26321"/>
                  <a:pt x="247868" y="27876"/>
                  <a:pt x="248299" y="29337"/>
                </a:cubicBezTo>
                <a:cubicBezTo>
                  <a:pt x="247449" y="31882"/>
                  <a:pt x="245977" y="34174"/>
                  <a:pt x="244016" y="36005"/>
                </a:cubicBezTo>
                <a:cubicBezTo>
                  <a:pt x="238211" y="41720"/>
                  <a:pt x="66913" y="151924"/>
                  <a:pt x="50450" y="162497"/>
                </a:cubicBezTo>
                <a:cubicBezTo>
                  <a:pt x="49593" y="162497"/>
                  <a:pt x="47785" y="160973"/>
                  <a:pt x="46833" y="152400"/>
                </a:cubicBezTo>
                <a:cubicBezTo>
                  <a:pt x="45120" y="136208"/>
                  <a:pt x="43788" y="60389"/>
                  <a:pt x="43122" y="19717"/>
                </a:cubicBezTo>
                <a:cubicBezTo>
                  <a:pt x="43122" y="11430"/>
                  <a:pt x="43122" y="4667"/>
                  <a:pt x="43122" y="0"/>
                </a:cubicBezTo>
                <a:lnTo>
                  <a:pt x="25802" y="0"/>
                </a:lnTo>
                <a:lnTo>
                  <a:pt x="25802" y="20003"/>
                </a:lnTo>
                <a:cubicBezTo>
                  <a:pt x="26563" y="60865"/>
                  <a:pt x="27895" y="136779"/>
                  <a:pt x="29703" y="154115"/>
                </a:cubicBezTo>
                <a:cubicBezTo>
                  <a:pt x="33225" y="187452"/>
                  <a:pt x="56255" y="178499"/>
                  <a:pt x="56350" y="178403"/>
                </a:cubicBezTo>
                <a:cubicBezTo>
                  <a:pt x="57086" y="178210"/>
                  <a:pt x="57770" y="177851"/>
                  <a:pt x="58348" y="177355"/>
                </a:cubicBezTo>
                <a:cubicBezTo>
                  <a:pt x="65390" y="172879"/>
                  <a:pt x="181016" y="98489"/>
                  <a:pt x="232025" y="64484"/>
                </a:cubicBezTo>
                <a:lnTo>
                  <a:pt x="12" y="564356"/>
                </a:lnTo>
                <a:lnTo>
                  <a:pt x="12" y="592931"/>
                </a:lnTo>
                <a:lnTo>
                  <a:pt x="251629" y="51435"/>
                </a:lnTo>
                <a:cubicBezTo>
                  <a:pt x="253913" y="49816"/>
                  <a:pt x="255436" y="48578"/>
                  <a:pt x="256007" y="48101"/>
                </a:cubicBezTo>
                <a:cubicBezTo>
                  <a:pt x="258213" y="45992"/>
                  <a:pt x="260075" y="43549"/>
                  <a:pt x="261526" y="40862"/>
                </a:cubicBezTo>
                <a:lnTo>
                  <a:pt x="298736" y="69437"/>
                </a:lnTo>
                <a:lnTo>
                  <a:pt x="12" y="711613"/>
                </a:lnTo>
                <a:lnTo>
                  <a:pt x="12" y="740188"/>
                </a:lnTo>
                <a:lnTo>
                  <a:pt x="308633" y="76200"/>
                </a:lnTo>
                <a:cubicBezTo>
                  <a:pt x="319863" y="84201"/>
                  <a:pt x="342322" y="104775"/>
                  <a:pt x="329664" y="131731"/>
                </a:cubicBezTo>
                <a:lnTo>
                  <a:pt x="46738" y="740474"/>
                </a:lnTo>
                <a:cubicBezTo>
                  <a:pt x="40320" y="754319"/>
                  <a:pt x="28635" y="765020"/>
                  <a:pt x="14287" y="770192"/>
                </a:cubicBezTo>
                <a:cubicBezTo>
                  <a:pt x="9774" y="771841"/>
                  <a:pt x="5075" y="772928"/>
                  <a:pt x="297" y="773430"/>
                </a:cubicBezTo>
                <a:lnTo>
                  <a:pt x="297" y="790575"/>
                </a:lnTo>
                <a:cubicBezTo>
                  <a:pt x="27076" y="788346"/>
                  <a:pt x="50644" y="772015"/>
                  <a:pt x="62155" y="747713"/>
                </a:cubicBezTo>
                <a:lnTo>
                  <a:pt x="345367" y="138684"/>
                </a:lnTo>
                <a:cubicBezTo>
                  <a:pt x="367445" y="91059"/>
                  <a:pt x="317388" y="60865"/>
                  <a:pt x="312059" y="57817"/>
                </a:cubicBezTo>
                <a:lnTo>
                  <a:pt x="266951" y="23527"/>
                </a:lnTo>
                <a:lnTo>
                  <a:pt x="270852" y="0"/>
                </a:lnTo>
                <a:close/>
                <a:moveTo>
                  <a:pt x="4675" y="0"/>
                </a:moveTo>
                <a:lnTo>
                  <a:pt x="12" y="3143"/>
                </a:lnTo>
                <a:lnTo>
                  <a:pt x="12" y="0"/>
                </a:lnTo>
                <a:close/>
              </a:path>
            </a:pathLst>
          </a:custGeom>
          <a:solidFill>
            <a:schemeClr val="accent2"/>
          </a:solidFill>
          <a:ln w="9512" cap="flat">
            <a:noFill/>
            <a:prstDash val="solid"/>
            <a:miter/>
          </a:ln>
        </p:spPr>
        <p:txBody>
          <a:bodyPr rtlCol="0" anchor="ctr"/>
          <a:lstStyle/>
          <a:p>
            <a:endParaRPr lang="en-US"/>
          </a:p>
        </p:txBody>
      </p:sp>
      <p:sp>
        <p:nvSpPr>
          <p:cNvPr id="101" name="Forma libre 100">
            <a:extLst>
              <a:ext uri="{FF2B5EF4-FFF2-40B4-BE49-F238E27FC236}">
                <a16:creationId xmlns:a16="http://schemas.microsoft.com/office/drawing/2014/main" id="{C18726D6-3017-3644-816B-8461940835B2}"/>
              </a:ext>
            </a:extLst>
          </p:cNvPr>
          <p:cNvSpPr/>
          <p:nvPr/>
        </p:nvSpPr>
        <p:spPr>
          <a:xfrm>
            <a:off x="11034259" y="0"/>
            <a:ext cx="1157090" cy="1350690"/>
          </a:xfrm>
          <a:custGeom>
            <a:avLst/>
            <a:gdLst>
              <a:gd name="connsiteX0" fmla="*/ 515969 w 677452"/>
              <a:gd name="connsiteY0" fmla="*/ 0 h 790801"/>
              <a:gd name="connsiteX1" fmla="*/ 471527 w 677452"/>
              <a:gd name="connsiteY1" fmla="*/ 34576 h 790801"/>
              <a:gd name="connsiteX2" fmla="*/ 461534 w 677452"/>
              <a:gd name="connsiteY2" fmla="*/ 38386 h 790801"/>
              <a:gd name="connsiteX3" fmla="*/ 456586 w 677452"/>
              <a:gd name="connsiteY3" fmla="*/ 286 h 790801"/>
              <a:gd name="connsiteX4" fmla="*/ 439456 w 677452"/>
              <a:gd name="connsiteY4" fmla="*/ 286 h 790801"/>
              <a:gd name="connsiteX5" fmla="*/ 444880 w 677452"/>
              <a:gd name="connsiteY5" fmla="*/ 42386 h 790801"/>
              <a:gd name="connsiteX6" fmla="*/ 444880 w 677452"/>
              <a:gd name="connsiteY6" fmla="*/ 44196 h 790801"/>
              <a:gd name="connsiteX7" fmla="*/ 480662 w 677452"/>
              <a:gd name="connsiteY7" fmla="*/ 48863 h 790801"/>
              <a:gd name="connsiteX8" fmla="*/ 542710 w 677452"/>
              <a:gd name="connsiteY8" fmla="*/ 286 h 790801"/>
              <a:gd name="connsiteX9" fmla="*/ 652055 w 677452"/>
              <a:gd name="connsiteY9" fmla="*/ 0 h 790801"/>
              <a:gd name="connsiteX10" fmla="*/ 677465 w 677452"/>
              <a:gd name="connsiteY10" fmla="*/ 0 h 790801"/>
              <a:gd name="connsiteX11" fmla="*/ 677465 w 677452"/>
              <a:gd name="connsiteY11" fmla="*/ 3143 h 790801"/>
              <a:gd name="connsiteX12" fmla="*/ 633974 w 677452"/>
              <a:gd name="connsiteY12" fmla="*/ 33528 h 790801"/>
              <a:gd name="connsiteX13" fmla="*/ 631881 w 677452"/>
              <a:gd name="connsiteY13" fmla="*/ 34671 h 790801"/>
              <a:gd name="connsiteX14" fmla="*/ 354188 w 677452"/>
              <a:gd name="connsiteY14" fmla="*/ 631793 h 790801"/>
              <a:gd name="connsiteX15" fmla="*/ 594100 w 677452"/>
              <a:gd name="connsiteY15" fmla="*/ 743522 h 790801"/>
              <a:gd name="connsiteX16" fmla="*/ 677465 w 677452"/>
              <a:gd name="connsiteY16" fmla="*/ 564356 h 790801"/>
              <a:gd name="connsiteX17" fmla="*/ 677465 w 677452"/>
              <a:gd name="connsiteY17" fmla="*/ 592931 h 790801"/>
              <a:gd name="connsiteX18" fmla="*/ 604853 w 677452"/>
              <a:gd name="connsiteY18" fmla="*/ 748856 h 790801"/>
              <a:gd name="connsiteX19" fmla="*/ 647392 w 677452"/>
              <a:gd name="connsiteY19" fmla="*/ 768668 h 790801"/>
              <a:gd name="connsiteX20" fmla="*/ 650437 w 677452"/>
              <a:gd name="connsiteY20" fmla="*/ 769906 h 790801"/>
              <a:gd name="connsiteX21" fmla="*/ 677465 w 677452"/>
              <a:gd name="connsiteY21" fmla="*/ 711899 h 790801"/>
              <a:gd name="connsiteX22" fmla="*/ 677465 w 677452"/>
              <a:gd name="connsiteY22" fmla="*/ 740474 h 790801"/>
              <a:gd name="connsiteX23" fmla="*/ 662047 w 677452"/>
              <a:gd name="connsiteY23" fmla="*/ 773621 h 790801"/>
              <a:gd name="connsiteX24" fmla="*/ 677464 w 677452"/>
              <a:gd name="connsiteY24" fmla="*/ 773621 h 790801"/>
              <a:gd name="connsiteX25" fmla="*/ 677465 w 677452"/>
              <a:gd name="connsiteY25" fmla="*/ 790575 h 790801"/>
              <a:gd name="connsiteX26" fmla="*/ 640255 w 677452"/>
              <a:gd name="connsiteY26" fmla="*/ 783908 h 790801"/>
              <a:gd name="connsiteX27" fmla="*/ 42997 w 677452"/>
              <a:gd name="connsiteY27" fmla="*/ 505587 h 790801"/>
              <a:gd name="connsiteX28" fmla="*/ 6929 w 677452"/>
              <a:gd name="connsiteY28" fmla="*/ 406432 h 790801"/>
              <a:gd name="connsiteX29" fmla="*/ 195832 w 677452"/>
              <a:gd name="connsiteY29" fmla="*/ 0 h 790801"/>
              <a:gd name="connsiteX30" fmla="*/ 214865 w 677452"/>
              <a:gd name="connsiteY30" fmla="*/ 0 h 790801"/>
              <a:gd name="connsiteX31" fmla="*/ 22251 w 677452"/>
              <a:gd name="connsiteY31" fmla="*/ 413575 h 790801"/>
              <a:gd name="connsiteX32" fmla="*/ 37287 w 677452"/>
              <a:gd name="connsiteY32" fmla="*/ 481965 h 790801"/>
              <a:gd name="connsiteX33" fmla="*/ 261401 w 677452"/>
              <a:gd name="connsiteY33" fmla="*/ 0 h 790801"/>
              <a:gd name="connsiteX34" fmla="*/ 274534 w 677452"/>
              <a:gd name="connsiteY34" fmla="*/ 0 h 790801"/>
              <a:gd name="connsiteX35" fmla="*/ 47279 w 677452"/>
              <a:gd name="connsiteY35" fmla="*/ 488728 h 790801"/>
              <a:gd name="connsiteX36" fmla="*/ 50230 w 677452"/>
              <a:gd name="connsiteY36" fmla="*/ 490157 h 790801"/>
              <a:gd name="connsiteX37" fmla="*/ 92769 w 677452"/>
              <a:gd name="connsiteY37" fmla="*/ 509969 h 790801"/>
              <a:gd name="connsiteX38" fmla="*/ 329825 w 677452"/>
              <a:gd name="connsiteY38" fmla="*/ 0 h 790801"/>
              <a:gd name="connsiteX39" fmla="*/ 342958 w 677452"/>
              <a:gd name="connsiteY39" fmla="*/ 0 h 790801"/>
              <a:gd name="connsiteX40" fmla="*/ 103522 w 677452"/>
              <a:gd name="connsiteY40" fmla="*/ 515017 h 790801"/>
              <a:gd name="connsiteX41" fmla="*/ 343529 w 677452"/>
              <a:gd name="connsiteY41" fmla="*/ 626745 h 790801"/>
              <a:gd name="connsiteX42" fmla="*/ 621126 w 677452"/>
              <a:gd name="connsiteY42" fmla="*/ 29623 h 790801"/>
              <a:gd name="connsiteX43" fmla="*/ 620555 w 677452"/>
              <a:gd name="connsiteY43" fmla="*/ 27337 h 790801"/>
              <a:gd name="connsiteX44" fmla="*/ 618271 w 677452"/>
              <a:gd name="connsiteY44" fmla="*/ 0 h 790801"/>
              <a:gd name="connsiteX45" fmla="*/ 648058 w 677452"/>
              <a:gd name="connsiteY45" fmla="*/ 0 h 790801"/>
              <a:gd name="connsiteX46" fmla="*/ 646060 w 677452"/>
              <a:gd name="connsiteY46" fmla="*/ 4286 h 790801"/>
              <a:gd name="connsiteX47" fmla="*/ 652150 w 677452"/>
              <a:gd name="connsiteY47" fmla="*/ 0 h 790801"/>
              <a:gd name="connsiteX48" fmla="*/ 471241 w 677452"/>
              <a:gd name="connsiteY48" fmla="*/ 502730 h 790801"/>
              <a:gd name="connsiteX49" fmla="*/ 445208 w 677452"/>
              <a:gd name="connsiteY49" fmla="*/ 512274 h 790801"/>
              <a:gd name="connsiteX50" fmla="*/ 454744 w 677452"/>
              <a:gd name="connsiteY50" fmla="*/ 538330 h 790801"/>
              <a:gd name="connsiteX51" fmla="*/ 480757 w 677452"/>
              <a:gd name="connsiteY51" fmla="*/ 528828 h 790801"/>
              <a:gd name="connsiteX52" fmla="*/ 471240 w 677452"/>
              <a:gd name="connsiteY52" fmla="*/ 502730 h 790801"/>
              <a:gd name="connsiteX53" fmla="*/ 556890 w 677452"/>
              <a:gd name="connsiteY53" fmla="*/ 318421 h 790801"/>
              <a:gd name="connsiteX54" fmla="*/ 530857 w 677452"/>
              <a:gd name="connsiteY54" fmla="*/ 327966 h 790801"/>
              <a:gd name="connsiteX55" fmla="*/ 540393 w 677452"/>
              <a:gd name="connsiteY55" fmla="*/ 354021 h 790801"/>
              <a:gd name="connsiteX56" fmla="*/ 566406 w 677452"/>
              <a:gd name="connsiteY56" fmla="*/ 344519 h 790801"/>
              <a:gd name="connsiteX57" fmla="*/ 556932 w 677452"/>
              <a:gd name="connsiteY57" fmla="*/ 318441 h 790801"/>
              <a:gd name="connsiteX58" fmla="*/ 556889 w 677452"/>
              <a:gd name="connsiteY58" fmla="*/ 318421 h 790801"/>
              <a:gd name="connsiteX59" fmla="*/ 642538 w 677452"/>
              <a:gd name="connsiteY59" fmla="*/ 134112 h 790801"/>
              <a:gd name="connsiteX60" fmla="*/ 616506 w 677452"/>
              <a:gd name="connsiteY60" fmla="*/ 143657 h 790801"/>
              <a:gd name="connsiteX61" fmla="*/ 626042 w 677452"/>
              <a:gd name="connsiteY61" fmla="*/ 169713 h 790801"/>
              <a:gd name="connsiteX62" fmla="*/ 652054 w 677452"/>
              <a:gd name="connsiteY62" fmla="*/ 160211 h 790801"/>
              <a:gd name="connsiteX63" fmla="*/ 642918 w 677452"/>
              <a:gd name="connsiteY63" fmla="*/ 134112 h 790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77452" h="790801">
                <a:moveTo>
                  <a:pt x="515969" y="0"/>
                </a:moveTo>
                <a:cubicBezTo>
                  <a:pt x="495984" y="16097"/>
                  <a:pt x="477903" y="30099"/>
                  <a:pt x="471527" y="34576"/>
                </a:cubicBezTo>
                <a:cubicBezTo>
                  <a:pt x="465151" y="39053"/>
                  <a:pt x="462010" y="38862"/>
                  <a:pt x="461534" y="38386"/>
                </a:cubicBezTo>
                <a:cubicBezTo>
                  <a:pt x="460963" y="33814"/>
                  <a:pt x="459060" y="19336"/>
                  <a:pt x="456586" y="286"/>
                </a:cubicBezTo>
                <a:lnTo>
                  <a:pt x="439456" y="286"/>
                </a:lnTo>
                <a:cubicBezTo>
                  <a:pt x="442691" y="25146"/>
                  <a:pt x="444880" y="42196"/>
                  <a:pt x="444880" y="42386"/>
                </a:cubicBezTo>
                <a:cubicBezTo>
                  <a:pt x="444836" y="42989"/>
                  <a:pt x="444836" y="43594"/>
                  <a:pt x="444880" y="44196"/>
                </a:cubicBezTo>
                <a:cubicBezTo>
                  <a:pt x="444880" y="44196"/>
                  <a:pt x="452874" y="67628"/>
                  <a:pt x="480662" y="48863"/>
                </a:cubicBezTo>
                <a:cubicBezTo>
                  <a:pt x="489703" y="42767"/>
                  <a:pt x="516349" y="21527"/>
                  <a:pt x="542710" y="286"/>
                </a:cubicBezTo>
                <a:close/>
                <a:moveTo>
                  <a:pt x="652055" y="0"/>
                </a:moveTo>
                <a:lnTo>
                  <a:pt x="677465" y="0"/>
                </a:lnTo>
                <a:lnTo>
                  <a:pt x="677465" y="3143"/>
                </a:lnTo>
                <a:cubicBezTo>
                  <a:pt x="659288" y="15431"/>
                  <a:pt x="634069" y="33528"/>
                  <a:pt x="633974" y="33528"/>
                </a:cubicBezTo>
                <a:cubicBezTo>
                  <a:pt x="633330" y="34001"/>
                  <a:pt x="632626" y="34385"/>
                  <a:pt x="631881" y="34671"/>
                </a:cubicBezTo>
                <a:lnTo>
                  <a:pt x="354188" y="631793"/>
                </a:lnTo>
                <a:lnTo>
                  <a:pt x="594100" y="743522"/>
                </a:lnTo>
                <a:lnTo>
                  <a:pt x="677465" y="564356"/>
                </a:lnTo>
                <a:lnTo>
                  <a:pt x="677465" y="592931"/>
                </a:lnTo>
                <a:lnTo>
                  <a:pt x="604853" y="748856"/>
                </a:lnTo>
                <a:lnTo>
                  <a:pt x="647392" y="768668"/>
                </a:lnTo>
                <a:lnTo>
                  <a:pt x="650437" y="769906"/>
                </a:lnTo>
                <a:lnTo>
                  <a:pt x="677465" y="711899"/>
                </a:lnTo>
                <a:lnTo>
                  <a:pt x="677465" y="740474"/>
                </a:lnTo>
                <a:lnTo>
                  <a:pt x="662047" y="773621"/>
                </a:lnTo>
                <a:cubicBezTo>
                  <a:pt x="667164" y="774287"/>
                  <a:pt x="672347" y="774287"/>
                  <a:pt x="677464" y="773621"/>
                </a:cubicBezTo>
                <a:lnTo>
                  <a:pt x="677465" y="790575"/>
                </a:lnTo>
                <a:cubicBezTo>
                  <a:pt x="664696" y="791569"/>
                  <a:pt x="651886" y="789274"/>
                  <a:pt x="640255" y="783908"/>
                </a:cubicBezTo>
                <a:lnTo>
                  <a:pt x="42997" y="505587"/>
                </a:lnTo>
                <a:cubicBezTo>
                  <a:pt x="5790" y="488074"/>
                  <a:pt x="-10319" y="443788"/>
                  <a:pt x="6929" y="406432"/>
                </a:cubicBezTo>
                <a:lnTo>
                  <a:pt x="195832" y="0"/>
                </a:lnTo>
                <a:lnTo>
                  <a:pt x="214865" y="0"/>
                </a:lnTo>
                <a:lnTo>
                  <a:pt x="22251" y="413575"/>
                </a:lnTo>
                <a:cubicBezTo>
                  <a:pt x="11534" y="437185"/>
                  <a:pt x="17658" y="465040"/>
                  <a:pt x="37287" y="481965"/>
                </a:cubicBezTo>
                <a:lnTo>
                  <a:pt x="261401" y="0"/>
                </a:lnTo>
                <a:lnTo>
                  <a:pt x="274534" y="0"/>
                </a:lnTo>
                <a:lnTo>
                  <a:pt x="47279" y="488728"/>
                </a:lnTo>
                <a:lnTo>
                  <a:pt x="50230" y="490157"/>
                </a:lnTo>
                <a:lnTo>
                  <a:pt x="92769" y="509969"/>
                </a:lnTo>
                <a:lnTo>
                  <a:pt x="329825" y="0"/>
                </a:lnTo>
                <a:lnTo>
                  <a:pt x="342958" y="0"/>
                </a:lnTo>
                <a:lnTo>
                  <a:pt x="103522" y="515017"/>
                </a:lnTo>
                <a:lnTo>
                  <a:pt x="343529" y="626745"/>
                </a:lnTo>
                <a:lnTo>
                  <a:pt x="621126" y="29623"/>
                </a:lnTo>
                <a:cubicBezTo>
                  <a:pt x="620748" y="28921"/>
                  <a:pt x="620551" y="28135"/>
                  <a:pt x="620555" y="27337"/>
                </a:cubicBezTo>
                <a:cubicBezTo>
                  <a:pt x="620555" y="27337"/>
                  <a:pt x="619509" y="14669"/>
                  <a:pt x="618271" y="0"/>
                </a:cubicBezTo>
                <a:lnTo>
                  <a:pt x="648058" y="0"/>
                </a:lnTo>
                <a:lnTo>
                  <a:pt x="646060" y="4286"/>
                </a:lnTo>
                <a:lnTo>
                  <a:pt x="652150" y="0"/>
                </a:lnTo>
                <a:close/>
                <a:moveTo>
                  <a:pt x="471241" y="502730"/>
                </a:moveTo>
                <a:cubicBezTo>
                  <a:pt x="461419" y="498170"/>
                  <a:pt x="449764" y="502444"/>
                  <a:pt x="445208" y="512274"/>
                </a:cubicBezTo>
                <a:cubicBezTo>
                  <a:pt x="440653" y="522105"/>
                  <a:pt x="444922" y="533771"/>
                  <a:pt x="454744" y="538330"/>
                </a:cubicBezTo>
                <a:cubicBezTo>
                  <a:pt x="464550" y="542882"/>
                  <a:pt x="476186" y="538631"/>
                  <a:pt x="480757" y="528828"/>
                </a:cubicBezTo>
                <a:cubicBezTo>
                  <a:pt x="485287" y="518989"/>
                  <a:pt x="481037" y="507335"/>
                  <a:pt x="471240" y="502730"/>
                </a:cubicBezTo>
                <a:close/>
                <a:moveTo>
                  <a:pt x="556890" y="318421"/>
                </a:moveTo>
                <a:cubicBezTo>
                  <a:pt x="547068" y="313861"/>
                  <a:pt x="535412" y="318135"/>
                  <a:pt x="530857" y="327966"/>
                </a:cubicBezTo>
                <a:cubicBezTo>
                  <a:pt x="526301" y="337797"/>
                  <a:pt x="530571" y="349462"/>
                  <a:pt x="540393" y="354021"/>
                </a:cubicBezTo>
                <a:cubicBezTo>
                  <a:pt x="550198" y="358573"/>
                  <a:pt x="561835" y="354322"/>
                  <a:pt x="566406" y="344519"/>
                </a:cubicBezTo>
                <a:cubicBezTo>
                  <a:pt x="570984" y="334699"/>
                  <a:pt x="566743" y="323024"/>
                  <a:pt x="556932" y="318441"/>
                </a:cubicBezTo>
                <a:cubicBezTo>
                  <a:pt x="556918" y="318434"/>
                  <a:pt x="556904" y="318427"/>
                  <a:pt x="556889" y="318421"/>
                </a:cubicBezTo>
                <a:close/>
                <a:moveTo>
                  <a:pt x="642538" y="134112"/>
                </a:moveTo>
                <a:cubicBezTo>
                  <a:pt x="632716" y="129553"/>
                  <a:pt x="621061" y="133826"/>
                  <a:pt x="616506" y="143657"/>
                </a:cubicBezTo>
                <a:cubicBezTo>
                  <a:pt x="611950" y="153488"/>
                  <a:pt x="616220" y="165153"/>
                  <a:pt x="626042" y="169713"/>
                </a:cubicBezTo>
                <a:cubicBezTo>
                  <a:pt x="635847" y="174264"/>
                  <a:pt x="647484" y="170014"/>
                  <a:pt x="652054" y="160211"/>
                </a:cubicBezTo>
                <a:cubicBezTo>
                  <a:pt x="656692" y="150476"/>
                  <a:pt x="652612" y="138820"/>
                  <a:pt x="642918" y="134112"/>
                </a:cubicBezTo>
                <a:close/>
              </a:path>
            </a:pathLst>
          </a:custGeom>
          <a:solidFill>
            <a:schemeClr val="accent2"/>
          </a:solidFill>
          <a:ln w="9512" cap="flat">
            <a:noFill/>
            <a:prstDash val="solid"/>
            <a:miter/>
          </a:ln>
        </p:spPr>
        <p:txBody>
          <a:bodyPr rtlCol="0" anchor="ctr"/>
          <a:lstStyle/>
          <a:p>
            <a:endParaRPr lang="en-US"/>
          </a:p>
        </p:txBody>
      </p:sp>
      <p:sp>
        <p:nvSpPr>
          <p:cNvPr id="102" name="Forma libre 101">
            <a:extLst>
              <a:ext uri="{FF2B5EF4-FFF2-40B4-BE49-F238E27FC236}">
                <a16:creationId xmlns:a16="http://schemas.microsoft.com/office/drawing/2014/main" id="{8748F1EB-5CB6-C84D-A672-8F537C8A2F57}"/>
              </a:ext>
            </a:extLst>
          </p:cNvPr>
          <p:cNvSpPr/>
          <p:nvPr/>
        </p:nvSpPr>
        <p:spPr>
          <a:xfrm>
            <a:off x="9198776" y="0"/>
            <a:ext cx="1174571" cy="144400"/>
          </a:xfrm>
          <a:custGeom>
            <a:avLst/>
            <a:gdLst>
              <a:gd name="connsiteX0" fmla="*/ 63678 w 687687"/>
              <a:gd name="connsiteY0" fmla="*/ 0 h 84543"/>
              <a:gd name="connsiteX1" fmla="*/ 116018 w 687687"/>
              <a:gd name="connsiteY1" fmla="*/ 13049 h 84543"/>
              <a:gd name="connsiteX2" fmla="*/ 500962 w 687687"/>
              <a:gd name="connsiteY2" fmla="*/ 66675 h 84543"/>
              <a:gd name="connsiteX3" fmla="*/ 669881 w 687687"/>
              <a:gd name="connsiteY3" fmla="*/ 23813 h 84543"/>
              <a:gd name="connsiteX4" fmla="*/ 664266 w 687687"/>
              <a:gd name="connsiteY4" fmla="*/ 0 h 84543"/>
              <a:gd name="connsiteX5" fmla="*/ 683299 w 687687"/>
              <a:gd name="connsiteY5" fmla="*/ 0 h 84543"/>
              <a:gd name="connsiteX6" fmla="*/ 686630 w 687687"/>
              <a:gd name="connsiteY6" fmla="*/ 28575 h 84543"/>
              <a:gd name="connsiteX7" fmla="*/ 500962 w 687687"/>
              <a:gd name="connsiteY7" fmla="*/ 84487 h 84543"/>
              <a:gd name="connsiteX8" fmla="*/ 112212 w 687687"/>
              <a:gd name="connsiteY8" fmla="*/ 30099 h 84543"/>
              <a:gd name="connsiteX9" fmla="*/ 12 w 687687"/>
              <a:gd name="connsiteY9" fmla="*/ 476 h 84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7687" h="84543">
                <a:moveTo>
                  <a:pt x="63678" y="0"/>
                </a:moveTo>
                <a:cubicBezTo>
                  <a:pt x="80934" y="4509"/>
                  <a:pt x="98381" y="8858"/>
                  <a:pt x="116018" y="13049"/>
                </a:cubicBezTo>
                <a:cubicBezTo>
                  <a:pt x="263144" y="48101"/>
                  <a:pt x="399897" y="66675"/>
                  <a:pt x="500962" y="66675"/>
                </a:cubicBezTo>
                <a:cubicBezTo>
                  <a:pt x="598887" y="67532"/>
                  <a:pt x="662743" y="53245"/>
                  <a:pt x="669881" y="23813"/>
                </a:cubicBezTo>
                <a:cubicBezTo>
                  <a:pt x="671171" y="15446"/>
                  <a:pt x="669158" y="6906"/>
                  <a:pt x="664266" y="0"/>
                </a:cubicBezTo>
                <a:lnTo>
                  <a:pt x="683299" y="0"/>
                </a:lnTo>
                <a:cubicBezTo>
                  <a:pt x="687635" y="8865"/>
                  <a:pt x="688811" y="18949"/>
                  <a:pt x="686630" y="28575"/>
                </a:cubicBezTo>
                <a:cubicBezTo>
                  <a:pt x="677114" y="66675"/>
                  <a:pt x="607262" y="85725"/>
                  <a:pt x="500962" y="84487"/>
                </a:cubicBezTo>
                <a:cubicBezTo>
                  <a:pt x="398279" y="83630"/>
                  <a:pt x="260575" y="65437"/>
                  <a:pt x="112212" y="30099"/>
                </a:cubicBezTo>
                <a:cubicBezTo>
                  <a:pt x="73575" y="20574"/>
                  <a:pt x="36080" y="11049"/>
                  <a:pt x="12" y="476"/>
                </a:cubicBezTo>
                <a:close/>
              </a:path>
            </a:pathLst>
          </a:custGeom>
          <a:solidFill>
            <a:schemeClr val="accent2"/>
          </a:solidFill>
          <a:ln w="9512" cap="flat">
            <a:noFill/>
            <a:prstDash val="solid"/>
            <a:miter/>
          </a:ln>
        </p:spPr>
        <p:txBody>
          <a:bodyPr rtlCol="0" anchor="ctr"/>
          <a:lstStyle/>
          <a:p>
            <a:endParaRPr lang="en-US"/>
          </a:p>
        </p:txBody>
      </p:sp>
      <p:sp>
        <p:nvSpPr>
          <p:cNvPr id="103" name="Forma libre 102">
            <a:extLst>
              <a:ext uri="{FF2B5EF4-FFF2-40B4-BE49-F238E27FC236}">
                <a16:creationId xmlns:a16="http://schemas.microsoft.com/office/drawing/2014/main" id="{21BA9B21-3934-E346-82E5-466A1478CC1A}"/>
              </a:ext>
            </a:extLst>
          </p:cNvPr>
          <p:cNvSpPr/>
          <p:nvPr/>
        </p:nvSpPr>
        <p:spPr>
          <a:xfrm>
            <a:off x="8514565" y="3111353"/>
            <a:ext cx="1850942" cy="955828"/>
          </a:xfrm>
          <a:custGeom>
            <a:avLst/>
            <a:gdLst>
              <a:gd name="connsiteX0" fmla="*/ 884519 w 1083688"/>
              <a:gd name="connsiteY0" fmla="*/ 437507 h 559617"/>
              <a:gd name="connsiteX1" fmla="*/ 884519 w 1083688"/>
              <a:gd name="connsiteY1" fmla="*/ 437507 h 559617"/>
              <a:gd name="connsiteX2" fmla="*/ 902695 w 1083688"/>
              <a:gd name="connsiteY2" fmla="*/ 199382 h 559617"/>
              <a:gd name="connsiteX3" fmla="*/ 829989 w 1083688"/>
              <a:gd name="connsiteY3" fmla="*/ 110705 h 559617"/>
              <a:gd name="connsiteX4" fmla="*/ 643656 w 1083688"/>
              <a:gd name="connsiteY4" fmla="*/ 38981 h 559617"/>
              <a:gd name="connsiteX5" fmla="*/ 444950 w 1083688"/>
              <a:gd name="connsiteY5" fmla="*/ 18979 h 559617"/>
              <a:gd name="connsiteX6" fmla="*/ 340268 w 1083688"/>
              <a:gd name="connsiteY6" fmla="*/ 65366 h 559617"/>
              <a:gd name="connsiteX7" fmla="*/ 249290 w 1083688"/>
              <a:gd name="connsiteY7" fmla="*/ 286155 h 559617"/>
              <a:gd name="connsiteX8" fmla="*/ 249290 w 1083688"/>
              <a:gd name="connsiteY8" fmla="*/ 286155 h 559617"/>
              <a:gd name="connsiteX9" fmla="*/ 454276 w 1083688"/>
              <a:gd name="connsiteY9" fmla="*/ 365308 h 559617"/>
              <a:gd name="connsiteX10" fmla="*/ 459035 w 1083688"/>
              <a:gd name="connsiteY10" fmla="*/ 361784 h 559617"/>
              <a:gd name="connsiteX11" fmla="*/ 483492 w 1083688"/>
              <a:gd name="connsiteY11" fmla="*/ 357783 h 559617"/>
              <a:gd name="connsiteX12" fmla="*/ 643465 w 1083688"/>
              <a:gd name="connsiteY12" fmla="*/ 395883 h 559617"/>
              <a:gd name="connsiteX13" fmla="*/ 663450 w 1083688"/>
              <a:gd name="connsiteY13" fmla="*/ 410361 h 559617"/>
              <a:gd name="connsiteX14" fmla="*/ 663450 w 1083688"/>
              <a:gd name="connsiteY14" fmla="*/ 410361 h 559617"/>
              <a:gd name="connsiteX15" fmla="*/ 666019 w 1083688"/>
              <a:gd name="connsiteY15" fmla="*/ 415695 h 559617"/>
              <a:gd name="connsiteX16" fmla="*/ 884899 w 1083688"/>
              <a:gd name="connsiteY16" fmla="*/ 437507 h 559617"/>
              <a:gd name="connsiteX17" fmla="*/ 1083700 w 1083688"/>
              <a:gd name="connsiteY17" fmla="*/ 559618 h 559617"/>
              <a:gd name="connsiteX18" fmla="*/ 1064667 w 1083688"/>
              <a:gd name="connsiteY18" fmla="*/ 559618 h 559617"/>
              <a:gd name="connsiteX19" fmla="*/ 1031359 w 1083688"/>
              <a:gd name="connsiteY19" fmla="*/ 525233 h 559617"/>
              <a:gd name="connsiteX20" fmla="*/ 900031 w 1083688"/>
              <a:gd name="connsiteY20" fmla="*/ 451128 h 559617"/>
              <a:gd name="connsiteX21" fmla="*/ 893560 w 1083688"/>
              <a:gd name="connsiteY21" fmla="*/ 514946 h 559617"/>
              <a:gd name="connsiteX22" fmla="*/ 886422 w 1083688"/>
              <a:gd name="connsiteY22" fmla="*/ 522470 h 559617"/>
              <a:gd name="connsiteX23" fmla="*/ 747956 w 1083688"/>
              <a:gd name="connsiteY23" fmla="*/ 518184 h 559617"/>
              <a:gd name="connsiteX24" fmla="*/ 648128 w 1083688"/>
              <a:gd name="connsiteY24" fmla="*/ 502658 h 559617"/>
              <a:gd name="connsiteX25" fmla="*/ 639183 w 1083688"/>
              <a:gd name="connsiteY25" fmla="*/ 510850 h 559617"/>
              <a:gd name="connsiteX26" fmla="*/ 637565 w 1083688"/>
              <a:gd name="connsiteY26" fmla="*/ 511707 h 559617"/>
              <a:gd name="connsiteX27" fmla="*/ 614725 w 1083688"/>
              <a:gd name="connsiteY27" fmla="*/ 514850 h 559617"/>
              <a:gd name="connsiteX28" fmla="*/ 454657 w 1083688"/>
              <a:gd name="connsiteY28" fmla="*/ 476750 h 559617"/>
              <a:gd name="connsiteX29" fmla="*/ 434672 w 1083688"/>
              <a:gd name="connsiteY29" fmla="*/ 462272 h 559617"/>
              <a:gd name="connsiteX30" fmla="*/ 430294 w 1083688"/>
              <a:gd name="connsiteY30" fmla="*/ 450747 h 559617"/>
              <a:gd name="connsiteX31" fmla="*/ 334178 w 1083688"/>
              <a:gd name="connsiteY31" fmla="*/ 419696 h 559617"/>
              <a:gd name="connsiteX32" fmla="*/ 209130 w 1083688"/>
              <a:gd name="connsiteY32" fmla="*/ 361307 h 559617"/>
              <a:gd name="connsiteX33" fmla="*/ 205705 w 1083688"/>
              <a:gd name="connsiteY33" fmla="*/ 351115 h 559617"/>
              <a:gd name="connsiteX34" fmla="*/ 228734 w 1083688"/>
              <a:gd name="connsiteY34" fmla="*/ 291299 h 559617"/>
              <a:gd name="connsiteX35" fmla="*/ 77992 w 1083688"/>
              <a:gd name="connsiteY35" fmla="*/ 298157 h 559617"/>
              <a:gd name="connsiteX36" fmla="*/ 16896 w 1083688"/>
              <a:gd name="connsiteY36" fmla="*/ 332923 h 559617"/>
              <a:gd name="connsiteX37" fmla="*/ 148415 w 1083688"/>
              <a:gd name="connsiteY37" fmla="*/ 447223 h 559617"/>
              <a:gd name="connsiteX38" fmla="*/ 464079 w 1083688"/>
              <a:gd name="connsiteY38" fmla="*/ 559523 h 559617"/>
              <a:gd name="connsiteX39" fmla="*/ 400793 w 1083688"/>
              <a:gd name="connsiteY39" fmla="*/ 559523 h 559617"/>
              <a:gd name="connsiteX40" fmla="*/ 141563 w 1083688"/>
              <a:gd name="connsiteY40" fmla="*/ 462463 h 559617"/>
              <a:gd name="connsiteX41" fmla="*/ 1004 w 1083688"/>
              <a:gd name="connsiteY41" fmla="*/ 329113 h 559617"/>
              <a:gd name="connsiteX42" fmla="*/ 75233 w 1083688"/>
              <a:gd name="connsiteY42" fmla="*/ 281488 h 559617"/>
              <a:gd name="connsiteX43" fmla="*/ 235681 w 1083688"/>
              <a:gd name="connsiteY43" fmla="*/ 274630 h 559617"/>
              <a:gd name="connsiteX44" fmla="*/ 325708 w 1083688"/>
              <a:gd name="connsiteY44" fmla="*/ 56793 h 559617"/>
              <a:gd name="connsiteX45" fmla="*/ 443618 w 1083688"/>
              <a:gd name="connsiteY45" fmla="*/ 1739 h 559617"/>
              <a:gd name="connsiteX46" fmla="*/ 647938 w 1083688"/>
              <a:gd name="connsiteY46" fmla="*/ 22217 h 559617"/>
              <a:gd name="connsiteX47" fmla="*/ 839505 w 1083688"/>
              <a:gd name="connsiteY47" fmla="*/ 96036 h 559617"/>
              <a:gd name="connsiteX48" fmla="*/ 920016 w 1083688"/>
              <a:gd name="connsiteY48" fmla="*/ 198335 h 559617"/>
              <a:gd name="connsiteX49" fmla="*/ 902315 w 1083688"/>
              <a:gd name="connsiteY49" fmla="*/ 433412 h 559617"/>
              <a:gd name="connsiteX50" fmla="*/ 1042113 w 1083688"/>
              <a:gd name="connsiteY50" fmla="*/ 511993 h 559617"/>
              <a:gd name="connsiteX51" fmla="*/ 1083700 w 1083688"/>
              <a:gd name="connsiteY51" fmla="*/ 559618 h 559617"/>
              <a:gd name="connsiteX52" fmla="*/ 668018 w 1083688"/>
              <a:gd name="connsiteY52" fmla="*/ 428173 h 559617"/>
              <a:gd name="connsiteX53" fmla="*/ 883282 w 1083688"/>
              <a:gd name="connsiteY53" fmla="*/ 449509 h 559617"/>
              <a:gd name="connsiteX54" fmla="*/ 877572 w 1083688"/>
              <a:gd name="connsiteY54" fmla="*/ 506659 h 559617"/>
              <a:gd name="connsiteX55" fmla="*/ 750240 w 1083688"/>
              <a:gd name="connsiteY55" fmla="*/ 501515 h 559617"/>
              <a:gd name="connsiteX56" fmla="*/ 655075 w 1083688"/>
              <a:gd name="connsiteY56" fmla="*/ 486656 h 559617"/>
              <a:gd name="connsiteX57" fmla="*/ 667256 w 1083688"/>
              <a:gd name="connsiteY57" fmla="*/ 434840 h 559617"/>
              <a:gd name="connsiteX58" fmla="*/ 668113 w 1083688"/>
              <a:gd name="connsiteY58" fmla="*/ 428173 h 559617"/>
              <a:gd name="connsiteX59" fmla="*/ 431913 w 1083688"/>
              <a:gd name="connsiteY59" fmla="*/ 433412 h 559617"/>
              <a:gd name="connsiteX60" fmla="*/ 340078 w 1083688"/>
              <a:gd name="connsiteY60" fmla="*/ 403598 h 559617"/>
              <a:gd name="connsiteX61" fmla="*/ 224071 w 1083688"/>
              <a:gd name="connsiteY61" fmla="*/ 350830 h 559617"/>
              <a:gd name="connsiteX62" fmla="*/ 244627 w 1083688"/>
              <a:gd name="connsiteY62" fmla="*/ 297395 h 559617"/>
              <a:gd name="connsiteX63" fmla="*/ 446473 w 1083688"/>
              <a:gd name="connsiteY63" fmla="*/ 375404 h 559617"/>
              <a:gd name="connsiteX64" fmla="*/ 444189 w 1083688"/>
              <a:gd name="connsiteY64" fmla="*/ 381691 h 559617"/>
              <a:gd name="connsiteX65" fmla="*/ 431913 w 1083688"/>
              <a:gd name="connsiteY65" fmla="*/ 433412 h 559617"/>
              <a:gd name="connsiteX66" fmla="*/ 633758 w 1083688"/>
              <a:gd name="connsiteY66" fmla="*/ 428554 h 559617"/>
              <a:gd name="connsiteX67" fmla="*/ 621482 w 1083688"/>
              <a:gd name="connsiteY67" fmla="*/ 480179 h 559617"/>
              <a:gd name="connsiteX68" fmla="*/ 579609 w 1083688"/>
              <a:gd name="connsiteY68" fmla="*/ 471416 h 559617"/>
              <a:gd name="connsiteX69" fmla="*/ 505475 w 1083688"/>
              <a:gd name="connsiteY69" fmla="*/ 453890 h 559617"/>
              <a:gd name="connsiteX70" fmla="*/ 464269 w 1083688"/>
              <a:gd name="connsiteY70" fmla="*/ 442841 h 559617"/>
              <a:gd name="connsiteX71" fmla="*/ 476545 w 1083688"/>
              <a:gd name="connsiteY71" fmla="*/ 391216 h 559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1083688" h="559617">
                <a:moveTo>
                  <a:pt x="884519" y="437507"/>
                </a:moveTo>
                <a:lnTo>
                  <a:pt x="884519" y="437507"/>
                </a:lnTo>
                <a:cubicBezTo>
                  <a:pt x="892608" y="354545"/>
                  <a:pt x="903552" y="229481"/>
                  <a:pt x="902695" y="199382"/>
                </a:cubicBezTo>
                <a:cubicBezTo>
                  <a:pt x="901649" y="175665"/>
                  <a:pt x="881188" y="143090"/>
                  <a:pt x="829989" y="110705"/>
                </a:cubicBezTo>
                <a:cubicBezTo>
                  <a:pt x="788973" y="84701"/>
                  <a:pt x="728733" y="59270"/>
                  <a:pt x="643656" y="38981"/>
                </a:cubicBezTo>
                <a:cubicBezTo>
                  <a:pt x="558578" y="18693"/>
                  <a:pt x="493294" y="14216"/>
                  <a:pt x="444950" y="18979"/>
                </a:cubicBezTo>
                <a:cubicBezTo>
                  <a:pt x="384615" y="24789"/>
                  <a:pt x="351783" y="44601"/>
                  <a:pt x="340268" y="65366"/>
                </a:cubicBezTo>
                <a:cubicBezTo>
                  <a:pt x="325518" y="91559"/>
                  <a:pt x="279458" y="208241"/>
                  <a:pt x="249290" y="286155"/>
                </a:cubicBezTo>
                <a:lnTo>
                  <a:pt x="249290" y="286155"/>
                </a:lnTo>
                <a:cubicBezTo>
                  <a:pt x="296112" y="316254"/>
                  <a:pt x="416972" y="354068"/>
                  <a:pt x="454276" y="365308"/>
                </a:cubicBezTo>
                <a:cubicBezTo>
                  <a:pt x="455757" y="363998"/>
                  <a:pt x="457350" y="362818"/>
                  <a:pt x="459035" y="361784"/>
                </a:cubicBezTo>
                <a:cubicBezTo>
                  <a:pt x="466333" y="357254"/>
                  <a:pt x="475132" y="355815"/>
                  <a:pt x="483492" y="357783"/>
                </a:cubicBezTo>
                <a:lnTo>
                  <a:pt x="643465" y="395883"/>
                </a:lnTo>
                <a:cubicBezTo>
                  <a:pt x="651793" y="397839"/>
                  <a:pt x="658992" y="403054"/>
                  <a:pt x="663450" y="410361"/>
                </a:cubicBezTo>
                <a:lnTo>
                  <a:pt x="663450" y="410361"/>
                </a:lnTo>
                <a:cubicBezTo>
                  <a:pt x="664477" y="412051"/>
                  <a:pt x="665337" y="413838"/>
                  <a:pt x="666019" y="415695"/>
                </a:cubicBezTo>
                <a:cubicBezTo>
                  <a:pt x="704085" y="422458"/>
                  <a:pt x="829323" y="443222"/>
                  <a:pt x="884899" y="437507"/>
                </a:cubicBezTo>
                <a:close/>
                <a:moveTo>
                  <a:pt x="1083700" y="559618"/>
                </a:moveTo>
                <a:lnTo>
                  <a:pt x="1064667" y="559618"/>
                </a:lnTo>
                <a:cubicBezTo>
                  <a:pt x="1055599" y="546343"/>
                  <a:pt x="1044335" y="534715"/>
                  <a:pt x="1031359" y="525233"/>
                </a:cubicBezTo>
                <a:cubicBezTo>
                  <a:pt x="990685" y="495389"/>
                  <a:pt x="946597" y="470511"/>
                  <a:pt x="900031" y="451128"/>
                </a:cubicBezTo>
                <a:cubicBezTo>
                  <a:pt x="896319" y="488466"/>
                  <a:pt x="893560" y="514660"/>
                  <a:pt x="893560" y="514946"/>
                </a:cubicBezTo>
                <a:cubicBezTo>
                  <a:pt x="893139" y="518774"/>
                  <a:pt x="890220" y="521852"/>
                  <a:pt x="886422" y="522470"/>
                </a:cubicBezTo>
                <a:cubicBezTo>
                  <a:pt x="852543" y="527709"/>
                  <a:pt x="802201" y="524947"/>
                  <a:pt x="747956" y="518184"/>
                </a:cubicBezTo>
                <a:cubicBezTo>
                  <a:pt x="715220" y="514184"/>
                  <a:pt x="681341" y="508659"/>
                  <a:pt x="648128" y="502658"/>
                </a:cubicBezTo>
                <a:cubicBezTo>
                  <a:pt x="645699" y="505938"/>
                  <a:pt x="642662" y="508719"/>
                  <a:pt x="639183" y="510850"/>
                </a:cubicBezTo>
                <a:lnTo>
                  <a:pt x="637565" y="511707"/>
                </a:lnTo>
                <a:cubicBezTo>
                  <a:pt x="630607" y="515561"/>
                  <a:pt x="622464" y="516682"/>
                  <a:pt x="614725" y="514850"/>
                </a:cubicBezTo>
                <a:lnTo>
                  <a:pt x="454657" y="476750"/>
                </a:lnTo>
                <a:cubicBezTo>
                  <a:pt x="446315" y="474824"/>
                  <a:pt x="439106" y="469602"/>
                  <a:pt x="434672" y="462272"/>
                </a:cubicBezTo>
                <a:cubicBezTo>
                  <a:pt x="432451" y="458766"/>
                  <a:pt x="430962" y="454845"/>
                  <a:pt x="430294" y="450747"/>
                </a:cubicBezTo>
                <a:cubicBezTo>
                  <a:pt x="398319" y="441222"/>
                  <a:pt x="365202" y="430840"/>
                  <a:pt x="334178" y="419696"/>
                </a:cubicBezTo>
                <a:cubicBezTo>
                  <a:pt x="282979" y="401408"/>
                  <a:pt x="237014" y="381596"/>
                  <a:pt x="209130" y="361307"/>
                </a:cubicBezTo>
                <a:cubicBezTo>
                  <a:pt x="205675" y="359187"/>
                  <a:pt x="204232" y="354895"/>
                  <a:pt x="205705" y="351115"/>
                </a:cubicBezTo>
                <a:cubicBezTo>
                  <a:pt x="205705" y="351116"/>
                  <a:pt x="215221" y="326351"/>
                  <a:pt x="228734" y="291299"/>
                </a:cubicBezTo>
                <a:cubicBezTo>
                  <a:pt x="178393" y="287572"/>
                  <a:pt x="127788" y="289874"/>
                  <a:pt x="77992" y="298157"/>
                </a:cubicBezTo>
                <a:cubicBezTo>
                  <a:pt x="42496" y="305396"/>
                  <a:pt x="20894" y="317207"/>
                  <a:pt x="16896" y="332923"/>
                </a:cubicBezTo>
                <a:cubicBezTo>
                  <a:pt x="9949" y="362355"/>
                  <a:pt x="60673" y="403979"/>
                  <a:pt x="148415" y="447223"/>
                </a:cubicBezTo>
                <a:cubicBezTo>
                  <a:pt x="228449" y="486752"/>
                  <a:pt x="338745" y="526661"/>
                  <a:pt x="464079" y="559523"/>
                </a:cubicBezTo>
                <a:lnTo>
                  <a:pt x="400793" y="559523"/>
                </a:lnTo>
                <a:cubicBezTo>
                  <a:pt x="311791" y="534580"/>
                  <a:pt x="225069" y="502110"/>
                  <a:pt x="141563" y="462463"/>
                </a:cubicBezTo>
                <a:cubicBezTo>
                  <a:pt x="46398" y="415314"/>
                  <a:pt x="-8132" y="367213"/>
                  <a:pt x="1004" y="329113"/>
                </a:cubicBezTo>
                <a:cubicBezTo>
                  <a:pt x="6428" y="306158"/>
                  <a:pt x="32885" y="290346"/>
                  <a:pt x="75233" y="281488"/>
                </a:cubicBezTo>
                <a:cubicBezTo>
                  <a:pt x="128239" y="272686"/>
                  <a:pt x="182119" y="270382"/>
                  <a:pt x="235681" y="274630"/>
                </a:cubicBezTo>
                <a:cubicBezTo>
                  <a:pt x="266040" y="196430"/>
                  <a:pt x="310957" y="82987"/>
                  <a:pt x="325708" y="56793"/>
                </a:cubicBezTo>
                <a:cubicBezTo>
                  <a:pt x="340458" y="30599"/>
                  <a:pt x="377002" y="8216"/>
                  <a:pt x="443618" y="1739"/>
                </a:cubicBezTo>
                <a:cubicBezTo>
                  <a:pt x="493675" y="-3119"/>
                  <a:pt x="560862" y="1739"/>
                  <a:pt x="647938" y="22217"/>
                </a:cubicBezTo>
                <a:cubicBezTo>
                  <a:pt x="735014" y="42696"/>
                  <a:pt x="797062" y="69176"/>
                  <a:pt x="839505" y="96036"/>
                </a:cubicBezTo>
                <a:cubicBezTo>
                  <a:pt x="896605" y="131945"/>
                  <a:pt x="918778" y="169760"/>
                  <a:pt x="920016" y="198335"/>
                </a:cubicBezTo>
                <a:cubicBezTo>
                  <a:pt x="921443" y="228434"/>
                  <a:pt x="910499" y="349973"/>
                  <a:pt x="902315" y="433412"/>
                </a:cubicBezTo>
                <a:cubicBezTo>
                  <a:pt x="951908" y="453871"/>
                  <a:pt x="998848" y="480257"/>
                  <a:pt x="1042113" y="511993"/>
                </a:cubicBezTo>
                <a:cubicBezTo>
                  <a:pt x="1059488" y="524413"/>
                  <a:pt x="1073728" y="540721"/>
                  <a:pt x="1083700" y="559618"/>
                </a:cubicBezTo>
                <a:close/>
                <a:moveTo>
                  <a:pt x="668018" y="428173"/>
                </a:moveTo>
                <a:cubicBezTo>
                  <a:pt x="710367" y="435507"/>
                  <a:pt x="826944" y="454367"/>
                  <a:pt x="883282" y="449509"/>
                </a:cubicBezTo>
                <a:cubicBezTo>
                  <a:pt x="880712" y="475798"/>
                  <a:pt x="878619" y="496562"/>
                  <a:pt x="877572" y="506659"/>
                </a:cubicBezTo>
                <a:cubicBezTo>
                  <a:pt x="835067" y="509593"/>
                  <a:pt x="792370" y="507868"/>
                  <a:pt x="750240" y="501515"/>
                </a:cubicBezTo>
                <a:cubicBezTo>
                  <a:pt x="719026" y="497610"/>
                  <a:pt x="686385" y="491990"/>
                  <a:pt x="655075" y="486656"/>
                </a:cubicBezTo>
                <a:lnTo>
                  <a:pt x="667256" y="434840"/>
                </a:lnTo>
                <a:cubicBezTo>
                  <a:pt x="667822" y="432663"/>
                  <a:pt x="668110" y="430423"/>
                  <a:pt x="668113" y="428173"/>
                </a:cubicBezTo>
                <a:close/>
                <a:moveTo>
                  <a:pt x="431913" y="433412"/>
                </a:moveTo>
                <a:cubicBezTo>
                  <a:pt x="401174" y="424363"/>
                  <a:pt x="369769" y="414362"/>
                  <a:pt x="340078" y="403598"/>
                </a:cubicBezTo>
                <a:cubicBezTo>
                  <a:pt x="299597" y="390309"/>
                  <a:pt x="260695" y="372614"/>
                  <a:pt x="224071" y="350830"/>
                </a:cubicBezTo>
                <a:cubicBezTo>
                  <a:pt x="227688" y="341305"/>
                  <a:pt x="235111" y="322255"/>
                  <a:pt x="244627" y="297395"/>
                </a:cubicBezTo>
                <a:cubicBezTo>
                  <a:pt x="292781" y="327113"/>
                  <a:pt x="405361" y="362831"/>
                  <a:pt x="446473" y="375404"/>
                </a:cubicBezTo>
                <a:cubicBezTo>
                  <a:pt x="445514" y="377423"/>
                  <a:pt x="444750" y="379528"/>
                  <a:pt x="444189" y="381691"/>
                </a:cubicBezTo>
                <a:lnTo>
                  <a:pt x="431913" y="433412"/>
                </a:lnTo>
                <a:close/>
                <a:moveTo>
                  <a:pt x="633758" y="428554"/>
                </a:moveTo>
                <a:lnTo>
                  <a:pt x="621482" y="480179"/>
                </a:lnTo>
                <a:cubicBezTo>
                  <a:pt x="606921" y="477322"/>
                  <a:pt x="592932" y="474369"/>
                  <a:pt x="579609" y="471416"/>
                </a:cubicBezTo>
                <a:lnTo>
                  <a:pt x="505475" y="453890"/>
                </a:lnTo>
                <a:lnTo>
                  <a:pt x="464269" y="442841"/>
                </a:lnTo>
                <a:lnTo>
                  <a:pt x="476545" y="391216"/>
                </a:lnTo>
                <a:close/>
              </a:path>
            </a:pathLst>
          </a:custGeom>
          <a:solidFill>
            <a:schemeClr val="accent2"/>
          </a:solidFill>
          <a:ln w="9512" cap="flat">
            <a:noFill/>
            <a:prstDash val="solid"/>
            <a:miter/>
          </a:ln>
        </p:spPr>
        <p:txBody>
          <a:bodyPr rtlCol="0" anchor="ctr"/>
          <a:lstStyle/>
          <a:p>
            <a:endParaRPr lang="en-US"/>
          </a:p>
        </p:txBody>
      </p:sp>
      <p:sp>
        <p:nvSpPr>
          <p:cNvPr id="104" name="Forma libre 103">
            <a:extLst>
              <a:ext uri="{FF2B5EF4-FFF2-40B4-BE49-F238E27FC236}">
                <a16:creationId xmlns:a16="http://schemas.microsoft.com/office/drawing/2014/main" id="{24423E3E-D6CA-9D4A-88E4-EF0E7BA0ECF5}"/>
              </a:ext>
            </a:extLst>
          </p:cNvPr>
          <p:cNvSpPr/>
          <p:nvPr/>
        </p:nvSpPr>
        <p:spPr>
          <a:xfrm>
            <a:off x="10643945" y="0"/>
            <a:ext cx="403917" cy="192541"/>
          </a:xfrm>
          <a:custGeom>
            <a:avLst/>
            <a:gdLst>
              <a:gd name="connsiteX0" fmla="*/ 22185 w 236485"/>
              <a:gd name="connsiteY0" fmla="*/ 0 h 112729"/>
              <a:gd name="connsiteX1" fmla="*/ 35699 w 236485"/>
              <a:gd name="connsiteY1" fmla="*/ 14478 h 112729"/>
              <a:gd name="connsiteX2" fmla="*/ 143807 w 236485"/>
              <a:gd name="connsiteY2" fmla="*/ 94678 h 112729"/>
              <a:gd name="connsiteX3" fmla="*/ 195291 w 236485"/>
              <a:gd name="connsiteY3" fmla="*/ 50483 h 112729"/>
              <a:gd name="connsiteX4" fmla="*/ 218226 w 236485"/>
              <a:gd name="connsiteY4" fmla="*/ 0 h 112729"/>
              <a:gd name="connsiteX5" fmla="*/ 236498 w 236485"/>
              <a:gd name="connsiteY5" fmla="*/ 0 h 112729"/>
              <a:gd name="connsiteX6" fmla="*/ 210422 w 236485"/>
              <a:gd name="connsiteY6" fmla="*/ 58484 h 112729"/>
              <a:gd name="connsiteX7" fmla="*/ 139334 w 236485"/>
              <a:gd name="connsiteY7" fmla="*/ 110966 h 112729"/>
              <a:gd name="connsiteX8" fmla="*/ 23803 w 236485"/>
              <a:gd name="connsiteY8" fmla="*/ 26289 h 112729"/>
              <a:gd name="connsiteX9" fmla="*/ 12 w 236485"/>
              <a:gd name="connsiteY9" fmla="*/ 0 h 112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6485" h="112729">
                <a:moveTo>
                  <a:pt x="22185" y="0"/>
                </a:moveTo>
                <a:cubicBezTo>
                  <a:pt x="26563" y="4858"/>
                  <a:pt x="31131" y="9525"/>
                  <a:pt x="35699" y="14478"/>
                </a:cubicBezTo>
                <a:cubicBezTo>
                  <a:pt x="72908" y="53245"/>
                  <a:pt x="115257" y="86487"/>
                  <a:pt x="143807" y="94678"/>
                </a:cubicBezTo>
                <a:cubicBezTo>
                  <a:pt x="160746" y="99632"/>
                  <a:pt x="176543" y="85820"/>
                  <a:pt x="195291" y="50483"/>
                </a:cubicBezTo>
                <a:cubicBezTo>
                  <a:pt x="202523" y="36671"/>
                  <a:pt x="210137" y="19907"/>
                  <a:pt x="218226" y="0"/>
                </a:cubicBezTo>
                <a:lnTo>
                  <a:pt x="236498" y="0"/>
                </a:lnTo>
                <a:cubicBezTo>
                  <a:pt x="228805" y="19926"/>
                  <a:pt x="220103" y="39446"/>
                  <a:pt x="210422" y="58484"/>
                </a:cubicBezTo>
                <a:cubicBezTo>
                  <a:pt x="187202" y="102108"/>
                  <a:pt x="165505" y="118491"/>
                  <a:pt x="139334" y="110966"/>
                </a:cubicBezTo>
                <a:cubicBezTo>
                  <a:pt x="107929" y="101441"/>
                  <a:pt x="63202" y="66770"/>
                  <a:pt x="23803" y="26289"/>
                </a:cubicBezTo>
                <a:cubicBezTo>
                  <a:pt x="15619" y="17717"/>
                  <a:pt x="7625" y="8954"/>
                  <a:pt x="12" y="0"/>
                </a:cubicBezTo>
                <a:close/>
              </a:path>
            </a:pathLst>
          </a:custGeom>
          <a:solidFill>
            <a:schemeClr val="accent2"/>
          </a:solidFill>
          <a:ln w="9512" cap="flat">
            <a:noFill/>
            <a:prstDash val="solid"/>
            <a:miter/>
          </a:ln>
        </p:spPr>
        <p:txBody>
          <a:bodyPr rtlCol="0" anchor="ctr"/>
          <a:lstStyle/>
          <a:p>
            <a:endParaRPr lang="en-US"/>
          </a:p>
        </p:txBody>
      </p:sp>
      <p:sp>
        <p:nvSpPr>
          <p:cNvPr id="105" name="Forma libre 104">
            <a:extLst>
              <a:ext uri="{FF2B5EF4-FFF2-40B4-BE49-F238E27FC236}">
                <a16:creationId xmlns:a16="http://schemas.microsoft.com/office/drawing/2014/main" id="{199A77D2-3F1D-BC4D-9481-F89C21EF220B}"/>
              </a:ext>
            </a:extLst>
          </p:cNvPr>
          <p:cNvSpPr/>
          <p:nvPr/>
        </p:nvSpPr>
        <p:spPr>
          <a:xfrm>
            <a:off x="10545087" y="3136689"/>
            <a:ext cx="1137542" cy="930653"/>
          </a:xfrm>
          <a:custGeom>
            <a:avLst/>
            <a:gdLst>
              <a:gd name="connsiteX0" fmla="*/ 412477 w 666007"/>
              <a:gd name="connsiteY0" fmla="*/ 323899 h 544878"/>
              <a:gd name="connsiteX1" fmla="*/ 601855 w 666007"/>
              <a:gd name="connsiteY1" fmla="*/ 258938 h 544878"/>
              <a:gd name="connsiteX2" fmla="*/ 648011 w 666007"/>
              <a:gd name="connsiteY2" fmla="*/ 209218 h 544878"/>
              <a:gd name="connsiteX3" fmla="*/ 571879 w 666007"/>
              <a:gd name="connsiteY3" fmla="*/ 98156 h 544878"/>
              <a:gd name="connsiteX4" fmla="*/ 463961 w 666007"/>
              <a:gd name="connsiteY4" fmla="*/ 17956 h 544878"/>
              <a:gd name="connsiteX5" fmla="*/ 412477 w 666007"/>
              <a:gd name="connsiteY5" fmla="*/ 62247 h 544878"/>
              <a:gd name="connsiteX6" fmla="*/ 340532 w 666007"/>
              <a:gd name="connsiteY6" fmla="*/ 249223 h 544878"/>
              <a:gd name="connsiteX7" fmla="*/ 347289 w 666007"/>
              <a:gd name="connsiteY7" fmla="*/ 255033 h 544878"/>
              <a:gd name="connsiteX8" fmla="*/ 358422 w 666007"/>
              <a:gd name="connsiteY8" fmla="*/ 266558 h 544878"/>
              <a:gd name="connsiteX9" fmla="*/ 419519 w 666007"/>
              <a:gd name="connsiteY9" fmla="*/ 145400 h 544878"/>
              <a:gd name="connsiteX10" fmla="*/ 427513 w 666007"/>
              <a:gd name="connsiteY10" fmla="*/ 142733 h 544878"/>
              <a:gd name="connsiteX11" fmla="*/ 430083 w 666007"/>
              <a:gd name="connsiteY11" fmla="*/ 150734 h 544878"/>
              <a:gd name="connsiteX12" fmla="*/ 367178 w 666007"/>
              <a:gd name="connsiteY12" fmla="*/ 275607 h 544878"/>
              <a:gd name="connsiteX13" fmla="*/ 383832 w 666007"/>
              <a:gd name="connsiteY13" fmla="*/ 293038 h 544878"/>
              <a:gd name="connsiteX14" fmla="*/ 510973 w 666007"/>
              <a:gd name="connsiteY14" fmla="*/ 234840 h 544878"/>
              <a:gd name="connsiteX15" fmla="*/ 518716 w 666007"/>
              <a:gd name="connsiteY15" fmla="*/ 237569 h 544878"/>
              <a:gd name="connsiteX16" fmla="*/ 518776 w 666007"/>
              <a:gd name="connsiteY16" fmla="*/ 237697 h 544878"/>
              <a:gd name="connsiteX17" fmla="*/ 515826 w 666007"/>
              <a:gd name="connsiteY17" fmla="*/ 245603 h 544878"/>
              <a:gd name="connsiteX18" fmla="*/ 392587 w 666007"/>
              <a:gd name="connsiteY18" fmla="*/ 302086 h 544878"/>
              <a:gd name="connsiteX19" fmla="*/ 406862 w 666007"/>
              <a:gd name="connsiteY19" fmla="*/ 316850 h 544878"/>
              <a:gd name="connsiteX20" fmla="*/ 412381 w 666007"/>
              <a:gd name="connsiteY20" fmla="*/ 323899 h 544878"/>
              <a:gd name="connsiteX21" fmla="*/ 294186 w 666007"/>
              <a:gd name="connsiteY21" fmla="*/ 544783 h 544878"/>
              <a:gd name="connsiteX22" fmla="*/ 275914 w 666007"/>
              <a:gd name="connsiteY22" fmla="*/ 544783 h 544878"/>
              <a:gd name="connsiteX23" fmla="*/ 324924 w 666007"/>
              <a:gd name="connsiteY23" fmla="*/ 408290 h 544878"/>
              <a:gd name="connsiteX24" fmla="*/ 318167 w 666007"/>
              <a:gd name="connsiteY24" fmla="*/ 402480 h 544878"/>
              <a:gd name="connsiteX25" fmla="*/ 303893 w 666007"/>
              <a:gd name="connsiteY25" fmla="*/ 387621 h 544878"/>
              <a:gd name="connsiteX26" fmla="*/ 242892 w 666007"/>
              <a:gd name="connsiteY26" fmla="*/ 508874 h 544878"/>
              <a:gd name="connsiteX27" fmla="*/ 234898 w 666007"/>
              <a:gd name="connsiteY27" fmla="*/ 511446 h 544878"/>
              <a:gd name="connsiteX28" fmla="*/ 232233 w 666007"/>
              <a:gd name="connsiteY28" fmla="*/ 503445 h 544878"/>
              <a:gd name="connsiteX29" fmla="*/ 295233 w 666007"/>
              <a:gd name="connsiteY29" fmla="*/ 378572 h 544878"/>
              <a:gd name="connsiteX30" fmla="*/ 278484 w 666007"/>
              <a:gd name="connsiteY30" fmla="*/ 361237 h 544878"/>
              <a:gd name="connsiteX31" fmla="*/ 151438 w 666007"/>
              <a:gd name="connsiteY31" fmla="*/ 419434 h 544878"/>
              <a:gd name="connsiteX32" fmla="*/ 143590 w 666007"/>
              <a:gd name="connsiteY32" fmla="*/ 416595 h 544878"/>
              <a:gd name="connsiteX33" fmla="*/ 143539 w 666007"/>
              <a:gd name="connsiteY33" fmla="*/ 416482 h 544878"/>
              <a:gd name="connsiteX34" fmla="*/ 146316 w 666007"/>
              <a:gd name="connsiteY34" fmla="*/ 408749 h 544878"/>
              <a:gd name="connsiteX35" fmla="*/ 146489 w 666007"/>
              <a:gd name="connsiteY35" fmla="*/ 408671 h 544878"/>
              <a:gd name="connsiteX36" fmla="*/ 270204 w 666007"/>
              <a:gd name="connsiteY36" fmla="*/ 352188 h 544878"/>
              <a:gd name="connsiteX37" fmla="*/ 258784 w 666007"/>
              <a:gd name="connsiteY37" fmla="*/ 340567 h 544878"/>
              <a:gd name="connsiteX38" fmla="*/ 253265 w 666007"/>
              <a:gd name="connsiteY38" fmla="*/ 333614 h 544878"/>
              <a:gd name="connsiteX39" fmla="*/ 63886 w 666007"/>
              <a:gd name="connsiteY39" fmla="*/ 398479 h 544878"/>
              <a:gd name="connsiteX40" fmla="*/ 17730 w 666007"/>
              <a:gd name="connsiteY40" fmla="*/ 448295 h 544878"/>
              <a:gd name="connsiteX41" fmla="*/ 80254 w 666007"/>
              <a:gd name="connsiteY41" fmla="*/ 544783 h 544878"/>
              <a:gd name="connsiteX42" fmla="*/ 57700 w 666007"/>
              <a:gd name="connsiteY42" fmla="*/ 544783 h 544878"/>
              <a:gd name="connsiteX43" fmla="*/ 1362 w 666007"/>
              <a:gd name="connsiteY43" fmla="*/ 452391 h 544878"/>
              <a:gd name="connsiteX44" fmla="*/ 56463 w 666007"/>
              <a:gd name="connsiteY44" fmla="*/ 383239 h 544878"/>
              <a:gd name="connsiteX45" fmla="*/ 246793 w 666007"/>
              <a:gd name="connsiteY45" fmla="*/ 317803 h 544878"/>
              <a:gd name="connsiteX46" fmla="*/ 245747 w 666007"/>
              <a:gd name="connsiteY46" fmla="*/ 306849 h 544878"/>
              <a:gd name="connsiteX47" fmla="*/ 245747 w 666007"/>
              <a:gd name="connsiteY47" fmla="*/ 306849 h 544878"/>
              <a:gd name="connsiteX48" fmla="*/ 260212 w 666007"/>
              <a:gd name="connsiteY48" fmla="*/ 273607 h 544878"/>
              <a:gd name="connsiteX49" fmla="*/ 280672 w 666007"/>
              <a:gd name="connsiteY49" fmla="*/ 253890 h 544878"/>
              <a:gd name="connsiteX50" fmla="*/ 314456 w 666007"/>
              <a:gd name="connsiteY50" fmla="*/ 240650 h 544878"/>
              <a:gd name="connsiteX51" fmla="*/ 314456 w 666007"/>
              <a:gd name="connsiteY51" fmla="*/ 240650 h 544878"/>
              <a:gd name="connsiteX52" fmla="*/ 325400 w 666007"/>
              <a:gd name="connsiteY52" fmla="*/ 242174 h 544878"/>
              <a:gd name="connsiteX53" fmla="*/ 397916 w 666007"/>
              <a:gd name="connsiteY53" fmla="*/ 54341 h 544878"/>
              <a:gd name="connsiteX54" fmla="*/ 469005 w 666007"/>
              <a:gd name="connsiteY54" fmla="*/ 1763 h 544878"/>
              <a:gd name="connsiteX55" fmla="*/ 584535 w 666007"/>
              <a:gd name="connsiteY55" fmla="*/ 86440 h 544878"/>
              <a:gd name="connsiteX56" fmla="*/ 664665 w 666007"/>
              <a:gd name="connsiteY56" fmla="*/ 205217 h 544878"/>
              <a:gd name="connsiteX57" fmla="*/ 609564 w 666007"/>
              <a:gd name="connsiteY57" fmla="*/ 274273 h 544878"/>
              <a:gd name="connsiteX58" fmla="*/ 419233 w 666007"/>
              <a:gd name="connsiteY58" fmla="*/ 339710 h 544878"/>
              <a:gd name="connsiteX59" fmla="*/ 420280 w 666007"/>
              <a:gd name="connsiteY59" fmla="*/ 350759 h 544878"/>
              <a:gd name="connsiteX60" fmla="*/ 405814 w 666007"/>
              <a:gd name="connsiteY60" fmla="*/ 384001 h 544878"/>
              <a:gd name="connsiteX61" fmla="*/ 385354 w 666007"/>
              <a:gd name="connsiteY61" fmla="*/ 403813 h 544878"/>
              <a:gd name="connsiteX62" fmla="*/ 351571 w 666007"/>
              <a:gd name="connsiteY62" fmla="*/ 416958 h 544878"/>
              <a:gd name="connsiteX63" fmla="*/ 340626 w 666007"/>
              <a:gd name="connsiteY63" fmla="*/ 415529 h 544878"/>
              <a:gd name="connsiteX64" fmla="*/ 294376 w 666007"/>
              <a:gd name="connsiteY64" fmla="*/ 544879 h 544878"/>
              <a:gd name="connsiteX65" fmla="*/ 292188 w 666007"/>
              <a:gd name="connsiteY65" fmla="*/ 265987 h 544878"/>
              <a:gd name="connsiteX66" fmla="*/ 313790 w 666007"/>
              <a:gd name="connsiteY66" fmla="*/ 257509 h 544878"/>
              <a:gd name="connsiteX67" fmla="*/ 313790 w 666007"/>
              <a:gd name="connsiteY67" fmla="*/ 257509 h 544878"/>
              <a:gd name="connsiteX68" fmla="*/ 335012 w 666007"/>
              <a:gd name="connsiteY68" fmla="*/ 267034 h 544878"/>
              <a:gd name="connsiteX69" fmla="*/ 394586 w 666007"/>
              <a:gd name="connsiteY69" fmla="*/ 328852 h 544878"/>
              <a:gd name="connsiteX70" fmla="*/ 393729 w 666007"/>
              <a:gd name="connsiteY70" fmla="*/ 371905 h 544878"/>
              <a:gd name="connsiteX71" fmla="*/ 372983 w 666007"/>
              <a:gd name="connsiteY71" fmla="*/ 391431 h 544878"/>
              <a:gd name="connsiteX72" fmla="*/ 330063 w 666007"/>
              <a:gd name="connsiteY72" fmla="*/ 390669 h 544878"/>
              <a:gd name="connsiteX73" fmla="*/ 270490 w 666007"/>
              <a:gd name="connsiteY73" fmla="*/ 328756 h 544878"/>
              <a:gd name="connsiteX74" fmla="*/ 262020 w 666007"/>
              <a:gd name="connsiteY74" fmla="*/ 307135 h 544878"/>
              <a:gd name="connsiteX75" fmla="*/ 262020 w 666007"/>
              <a:gd name="connsiteY75" fmla="*/ 307135 h 544878"/>
              <a:gd name="connsiteX76" fmla="*/ 271537 w 666007"/>
              <a:gd name="connsiteY76" fmla="*/ 285799 h 544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66007" h="544878">
                <a:moveTo>
                  <a:pt x="412477" y="323899"/>
                </a:moveTo>
                <a:cubicBezTo>
                  <a:pt x="500885" y="297895"/>
                  <a:pt x="563028" y="277798"/>
                  <a:pt x="601855" y="258938"/>
                </a:cubicBezTo>
                <a:cubicBezTo>
                  <a:pt x="637828" y="241507"/>
                  <a:pt x="652198" y="226267"/>
                  <a:pt x="648011" y="209218"/>
                </a:cubicBezTo>
                <a:cubicBezTo>
                  <a:pt x="640873" y="180643"/>
                  <a:pt x="609279" y="136828"/>
                  <a:pt x="571879" y="98156"/>
                </a:cubicBezTo>
                <a:cubicBezTo>
                  <a:pt x="534478" y="59485"/>
                  <a:pt x="492415" y="26147"/>
                  <a:pt x="463961" y="17956"/>
                </a:cubicBezTo>
                <a:cubicBezTo>
                  <a:pt x="447022" y="13098"/>
                  <a:pt x="431319" y="26909"/>
                  <a:pt x="412477" y="62247"/>
                </a:cubicBezTo>
                <a:cubicBezTo>
                  <a:pt x="392302" y="100347"/>
                  <a:pt x="369747" y="161783"/>
                  <a:pt x="340532" y="249223"/>
                </a:cubicBezTo>
                <a:cubicBezTo>
                  <a:pt x="342957" y="250948"/>
                  <a:pt x="345219" y="252892"/>
                  <a:pt x="347289" y="255033"/>
                </a:cubicBezTo>
                <a:lnTo>
                  <a:pt x="358422" y="266558"/>
                </a:lnTo>
                <a:lnTo>
                  <a:pt x="419519" y="145400"/>
                </a:lnTo>
                <a:cubicBezTo>
                  <a:pt x="421005" y="142471"/>
                  <a:pt x="424568" y="141282"/>
                  <a:pt x="427513" y="142733"/>
                </a:cubicBezTo>
                <a:cubicBezTo>
                  <a:pt x="430363" y="144289"/>
                  <a:pt x="431493" y="147808"/>
                  <a:pt x="430083" y="150734"/>
                </a:cubicBezTo>
                <a:lnTo>
                  <a:pt x="367178" y="275607"/>
                </a:lnTo>
                <a:lnTo>
                  <a:pt x="383832" y="293038"/>
                </a:lnTo>
                <a:lnTo>
                  <a:pt x="510973" y="234840"/>
                </a:lnTo>
                <a:cubicBezTo>
                  <a:pt x="513864" y="233453"/>
                  <a:pt x="517331" y="234675"/>
                  <a:pt x="518716" y="237569"/>
                </a:cubicBezTo>
                <a:cubicBezTo>
                  <a:pt x="518737" y="237611"/>
                  <a:pt x="518757" y="237654"/>
                  <a:pt x="518776" y="237697"/>
                </a:cubicBezTo>
                <a:cubicBezTo>
                  <a:pt x="520123" y="240697"/>
                  <a:pt x="518808" y="244222"/>
                  <a:pt x="515826" y="245603"/>
                </a:cubicBezTo>
                <a:lnTo>
                  <a:pt x="392587" y="302086"/>
                </a:lnTo>
                <a:lnTo>
                  <a:pt x="406862" y="316850"/>
                </a:lnTo>
                <a:cubicBezTo>
                  <a:pt x="408914" y="319025"/>
                  <a:pt x="410762" y="321384"/>
                  <a:pt x="412381" y="323899"/>
                </a:cubicBezTo>
                <a:close/>
                <a:moveTo>
                  <a:pt x="294186" y="544783"/>
                </a:moveTo>
                <a:lnTo>
                  <a:pt x="275914" y="544783"/>
                </a:lnTo>
                <a:cubicBezTo>
                  <a:pt x="290284" y="509446"/>
                  <a:pt x="306272" y="464202"/>
                  <a:pt x="324924" y="408290"/>
                </a:cubicBezTo>
                <a:cubicBezTo>
                  <a:pt x="322499" y="406565"/>
                  <a:pt x="320237" y="404620"/>
                  <a:pt x="318167" y="402480"/>
                </a:cubicBezTo>
                <a:lnTo>
                  <a:pt x="303893" y="387621"/>
                </a:lnTo>
                <a:lnTo>
                  <a:pt x="242892" y="508874"/>
                </a:lnTo>
                <a:cubicBezTo>
                  <a:pt x="241338" y="511727"/>
                  <a:pt x="237822" y="512858"/>
                  <a:pt x="234898" y="511446"/>
                </a:cubicBezTo>
                <a:cubicBezTo>
                  <a:pt x="231971" y="509959"/>
                  <a:pt x="230784" y="506392"/>
                  <a:pt x="232233" y="503445"/>
                </a:cubicBezTo>
                <a:lnTo>
                  <a:pt x="295233" y="378572"/>
                </a:lnTo>
                <a:lnTo>
                  <a:pt x="278484" y="361237"/>
                </a:lnTo>
                <a:lnTo>
                  <a:pt x="151438" y="419434"/>
                </a:lnTo>
                <a:cubicBezTo>
                  <a:pt x="148488" y="420819"/>
                  <a:pt x="144974" y="419548"/>
                  <a:pt x="143590" y="416595"/>
                </a:cubicBezTo>
                <a:cubicBezTo>
                  <a:pt x="143573" y="416557"/>
                  <a:pt x="143556" y="416520"/>
                  <a:pt x="143539" y="416482"/>
                </a:cubicBezTo>
                <a:cubicBezTo>
                  <a:pt x="142173" y="413579"/>
                  <a:pt x="143416" y="410117"/>
                  <a:pt x="146316" y="408749"/>
                </a:cubicBezTo>
                <a:cubicBezTo>
                  <a:pt x="146373" y="408722"/>
                  <a:pt x="146431" y="408696"/>
                  <a:pt x="146489" y="408671"/>
                </a:cubicBezTo>
                <a:lnTo>
                  <a:pt x="270204" y="352188"/>
                </a:lnTo>
                <a:lnTo>
                  <a:pt x="258784" y="340567"/>
                </a:lnTo>
                <a:cubicBezTo>
                  <a:pt x="256756" y="338406"/>
                  <a:pt x="254910" y="336081"/>
                  <a:pt x="253265" y="333614"/>
                </a:cubicBezTo>
                <a:cubicBezTo>
                  <a:pt x="164856" y="359522"/>
                  <a:pt x="102713" y="379715"/>
                  <a:pt x="63886" y="398479"/>
                </a:cubicBezTo>
                <a:cubicBezTo>
                  <a:pt x="27913" y="415910"/>
                  <a:pt x="13543" y="431150"/>
                  <a:pt x="17730" y="448295"/>
                </a:cubicBezTo>
                <a:cubicBezTo>
                  <a:pt x="24012" y="473441"/>
                  <a:pt x="49040" y="510112"/>
                  <a:pt x="80254" y="544783"/>
                </a:cubicBezTo>
                <a:lnTo>
                  <a:pt x="57700" y="544783"/>
                </a:lnTo>
                <a:cubicBezTo>
                  <a:pt x="29150" y="511636"/>
                  <a:pt x="7548" y="477442"/>
                  <a:pt x="1362" y="452391"/>
                </a:cubicBezTo>
                <a:cubicBezTo>
                  <a:pt x="-5204" y="425911"/>
                  <a:pt x="12021" y="404766"/>
                  <a:pt x="56463" y="383239"/>
                </a:cubicBezTo>
                <a:cubicBezTo>
                  <a:pt x="95861" y="364189"/>
                  <a:pt x="158290" y="343901"/>
                  <a:pt x="246793" y="317803"/>
                </a:cubicBezTo>
                <a:cubicBezTo>
                  <a:pt x="246023" y="314204"/>
                  <a:pt x="245671" y="310528"/>
                  <a:pt x="245747" y="306849"/>
                </a:cubicBezTo>
                <a:lnTo>
                  <a:pt x="245747" y="306849"/>
                </a:lnTo>
                <a:cubicBezTo>
                  <a:pt x="246001" y="294293"/>
                  <a:pt x="251200" y="282345"/>
                  <a:pt x="260212" y="273607"/>
                </a:cubicBezTo>
                <a:lnTo>
                  <a:pt x="280672" y="253890"/>
                </a:lnTo>
                <a:cubicBezTo>
                  <a:pt x="289745" y="245184"/>
                  <a:pt x="301890" y="240424"/>
                  <a:pt x="314456" y="240650"/>
                </a:cubicBezTo>
                <a:lnTo>
                  <a:pt x="314456" y="240650"/>
                </a:lnTo>
                <a:cubicBezTo>
                  <a:pt x="318151" y="240723"/>
                  <a:pt x="321825" y="241235"/>
                  <a:pt x="325400" y="242174"/>
                </a:cubicBezTo>
                <a:cubicBezTo>
                  <a:pt x="354711" y="154735"/>
                  <a:pt x="377361" y="93013"/>
                  <a:pt x="397916" y="54341"/>
                </a:cubicBezTo>
                <a:cubicBezTo>
                  <a:pt x="421136" y="10621"/>
                  <a:pt x="442834" y="-5762"/>
                  <a:pt x="469005" y="1763"/>
                </a:cubicBezTo>
                <a:cubicBezTo>
                  <a:pt x="500409" y="11288"/>
                  <a:pt x="545137" y="45959"/>
                  <a:pt x="584535" y="86440"/>
                </a:cubicBezTo>
                <a:cubicBezTo>
                  <a:pt x="623934" y="126922"/>
                  <a:pt x="656861" y="173404"/>
                  <a:pt x="664665" y="205217"/>
                </a:cubicBezTo>
                <a:cubicBezTo>
                  <a:pt x="671231" y="231601"/>
                  <a:pt x="654101" y="252842"/>
                  <a:pt x="609564" y="274273"/>
                </a:cubicBezTo>
                <a:cubicBezTo>
                  <a:pt x="570165" y="293323"/>
                  <a:pt x="507737" y="313707"/>
                  <a:pt x="419233" y="339710"/>
                </a:cubicBezTo>
                <a:cubicBezTo>
                  <a:pt x="420011" y="343340"/>
                  <a:pt x="420362" y="347048"/>
                  <a:pt x="420280" y="350759"/>
                </a:cubicBezTo>
                <a:cubicBezTo>
                  <a:pt x="420089" y="363329"/>
                  <a:pt x="414880" y="375300"/>
                  <a:pt x="405814" y="384001"/>
                </a:cubicBezTo>
                <a:lnTo>
                  <a:pt x="385354" y="403813"/>
                </a:lnTo>
                <a:cubicBezTo>
                  <a:pt x="376301" y="412539"/>
                  <a:pt x="364134" y="417272"/>
                  <a:pt x="351571" y="416958"/>
                </a:cubicBezTo>
                <a:cubicBezTo>
                  <a:pt x="347876" y="416958"/>
                  <a:pt x="344197" y="416478"/>
                  <a:pt x="340626" y="415529"/>
                </a:cubicBezTo>
                <a:cubicBezTo>
                  <a:pt x="323116" y="467631"/>
                  <a:pt x="308080" y="510779"/>
                  <a:pt x="294376" y="544879"/>
                </a:cubicBezTo>
                <a:close/>
                <a:moveTo>
                  <a:pt x="292188" y="265987"/>
                </a:moveTo>
                <a:cubicBezTo>
                  <a:pt x="298000" y="260436"/>
                  <a:pt x="305757" y="257392"/>
                  <a:pt x="313790" y="257509"/>
                </a:cubicBezTo>
                <a:lnTo>
                  <a:pt x="313790" y="257509"/>
                </a:lnTo>
                <a:cubicBezTo>
                  <a:pt x="321845" y="257749"/>
                  <a:pt x="329476" y="261174"/>
                  <a:pt x="335012" y="267034"/>
                </a:cubicBezTo>
                <a:lnTo>
                  <a:pt x="394586" y="328852"/>
                </a:lnTo>
                <a:cubicBezTo>
                  <a:pt x="406210" y="340984"/>
                  <a:pt x="405827" y="360245"/>
                  <a:pt x="393729" y="371905"/>
                </a:cubicBezTo>
                <a:lnTo>
                  <a:pt x="372983" y="391431"/>
                </a:lnTo>
                <a:cubicBezTo>
                  <a:pt x="360899" y="403028"/>
                  <a:pt x="341728" y="402687"/>
                  <a:pt x="330063" y="390669"/>
                </a:cubicBezTo>
                <a:lnTo>
                  <a:pt x="270490" y="328756"/>
                </a:lnTo>
                <a:cubicBezTo>
                  <a:pt x="264917" y="322956"/>
                  <a:pt x="261871" y="315180"/>
                  <a:pt x="262020" y="307135"/>
                </a:cubicBezTo>
                <a:lnTo>
                  <a:pt x="262020" y="307135"/>
                </a:lnTo>
                <a:cubicBezTo>
                  <a:pt x="262214" y="299035"/>
                  <a:pt x="265641" y="291351"/>
                  <a:pt x="271537" y="285799"/>
                </a:cubicBezTo>
                <a:close/>
              </a:path>
            </a:pathLst>
          </a:custGeom>
          <a:solidFill>
            <a:schemeClr val="accent2"/>
          </a:solidFill>
          <a:ln w="9512" cap="flat">
            <a:noFill/>
            <a:prstDash val="solid"/>
            <a:miter/>
          </a:ln>
        </p:spPr>
        <p:txBody>
          <a:bodyPr rtlCol="0" anchor="ctr"/>
          <a:lstStyle/>
          <a:p>
            <a:endParaRPr lang="en-US"/>
          </a:p>
        </p:txBody>
      </p:sp>
      <p:sp>
        <p:nvSpPr>
          <p:cNvPr id="106" name="Forma libre 105">
            <a:extLst>
              <a:ext uri="{FF2B5EF4-FFF2-40B4-BE49-F238E27FC236}">
                <a16:creationId xmlns:a16="http://schemas.microsoft.com/office/drawing/2014/main" id="{2FE3C63C-6CBD-5E4F-A61D-107245BDD633}"/>
              </a:ext>
            </a:extLst>
          </p:cNvPr>
          <p:cNvSpPr/>
          <p:nvPr/>
        </p:nvSpPr>
        <p:spPr>
          <a:xfrm>
            <a:off x="8127783" y="2744079"/>
            <a:ext cx="903598" cy="634282"/>
          </a:xfrm>
          <a:custGeom>
            <a:avLst/>
            <a:gdLst>
              <a:gd name="connsiteX0" fmla="*/ 147708 w 529038"/>
              <a:gd name="connsiteY0" fmla="*/ 225056 h 371359"/>
              <a:gd name="connsiteX1" fmla="*/ 353075 w 529038"/>
              <a:gd name="connsiteY1" fmla="*/ 240677 h 371359"/>
              <a:gd name="connsiteX2" fmla="*/ 448907 w 529038"/>
              <a:gd name="connsiteY2" fmla="*/ 185813 h 371359"/>
              <a:gd name="connsiteX3" fmla="*/ 505055 w 529038"/>
              <a:gd name="connsiteY3" fmla="*/ 101993 h 371359"/>
              <a:gd name="connsiteX4" fmla="*/ 500582 w 529038"/>
              <a:gd name="connsiteY4" fmla="*/ 27888 h 371359"/>
              <a:gd name="connsiteX5" fmla="*/ 471366 w 529038"/>
              <a:gd name="connsiteY5" fmla="*/ 17601 h 371359"/>
              <a:gd name="connsiteX6" fmla="*/ 454998 w 529038"/>
              <a:gd name="connsiteY6" fmla="*/ 31127 h 371359"/>
              <a:gd name="connsiteX7" fmla="*/ 477266 w 529038"/>
              <a:gd name="connsiteY7" fmla="*/ 66179 h 371359"/>
              <a:gd name="connsiteX8" fmla="*/ 479359 w 529038"/>
              <a:gd name="connsiteY8" fmla="*/ 76561 h 371359"/>
              <a:gd name="connsiteX9" fmla="*/ 315580 w 529038"/>
              <a:gd name="connsiteY9" fmla="*/ 96945 h 371359"/>
              <a:gd name="connsiteX10" fmla="*/ 113925 w 529038"/>
              <a:gd name="connsiteY10" fmla="*/ 123424 h 371359"/>
              <a:gd name="connsiteX11" fmla="*/ 111641 w 529038"/>
              <a:gd name="connsiteY11" fmla="*/ 125900 h 371359"/>
              <a:gd name="connsiteX12" fmla="*/ 129247 w 529038"/>
              <a:gd name="connsiteY12" fmla="*/ 184289 h 371359"/>
              <a:gd name="connsiteX13" fmla="*/ 127343 w 529038"/>
              <a:gd name="connsiteY13" fmla="*/ 192480 h 371359"/>
              <a:gd name="connsiteX14" fmla="*/ 119329 w 529038"/>
              <a:gd name="connsiteY14" fmla="*/ 190697 h 371359"/>
              <a:gd name="connsiteX15" fmla="*/ 119254 w 529038"/>
              <a:gd name="connsiteY15" fmla="*/ 190575 h 371359"/>
              <a:gd name="connsiteX16" fmla="*/ 100221 w 529038"/>
              <a:gd name="connsiteY16" fmla="*/ 125424 h 371359"/>
              <a:gd name="connsiteX17" fmla="*/ 12 w 529038"/>
              <a:gd name="connsiteY17" fmla="*/ 136473 h 371359"/>
              <a:gd name="connsiteX18" fmla="*/ 12 w 529038"/>
              <a:gd name="connsiteY18" fmla="*/ 115518 h 371359"/>
              <a:gd name="connsiteX19" fmla="*/ 103266 w 529038"/>
              <a:gd name="connsiteY19" fmla="*/ 108565 h 371359"/>
              <a:gd name="connsiteX20" fmla="*/ 321100 w 529038"/>
              <a:gd name="connsiteY20" fmla="*/ 80942 h 371359"/>
              <a:gd name="connsiteX21" fmla="*/ 461374 w 529038"/>
              <a:gd name="connsiteY21" fmla="*/ 74846 h 371359"/>
              <a:gd name="connsiteX22" fmla="*/ 438153 w 529038"/>
              <a:gd name="connsiteY22" fmla="*/ 29126 h 371359"/>
              <a:gd name="connsiteX23" fmla="*/ 468701 w 529038"/>
              <a:gd name="connsiteY23" fmla="*/ 551 h 371359"/>
              <a:gd name="connsiteX24" fmla="*/ 513048 w 529038"/>
              <a:gd name="connsiteY24" fmla="*/ 15982 h 371359"/>
              <a:gd name="connsiteX25" fmla="*/ 521137 w 529038"/>
              <a:gd name="connsiteY25" fmla="*/ 106946 h 371359"/>
              <a:gd name="connsiteX26" fmla="*/ 460326 w 529038"/>
              <a:gd name="connsiteY26" fmla="*/ 198005 h 371359"/>
              <a:gd name="connsiteX27" fmla="*/ 358214 w 529038"/>
              <a:gd name="connsiteY27" fmla="*/ 256583 h 371359"/>
              <a:gd name="connsiteX28" fmla="*/ 146852 w 529038"/>
              <a:gd name="connsiteY28" fmla="*/ 243820 h 371359"/>
              <a:gd name="connsiteX29" fmla="*/ 12 w 529038"/>
              <a:gd name="connsiteY29" fmla="*/ 371360 h 371359"/>
              <a:gd name="connsiteX30" fmla="*/ 12 w 529038"/>
              <a:gd name="connsiteY30" fmla="*/ 353072 h 371359"/>
              <a:gd name="connsiteX31" fmla="*/ 134956 w 529038"/>
              <a:gd name="connsiteY31" fmla="*/ 228675 h 371359"/>
              <a:gd name="connsiteX32" fmla="*/ 145900 w 529038"/>
              <a:gd name="connsiteY32" fmla="*/ 223722 h 371359"/>
              <a:gd name="connsiteX33" fmla="*/ 147708 w 529038"/>
              <a:gd name="connsiteY33" fmla="*/ 225056 h 371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29038" h="371359">
                <a:moveTo>
                  <a:pt x="147708" y="225056"/>
                </a:moveTo>
                <a:cubicBezTo>
                  <a:pt x="151420" y="227437"/>
                  <a:pt x="231644" y="279729"/>
                  <a:pt x="353075" y="240677"/>
                </a:cubicBezTo>
                <a:cubicBezTo>
                  <a:pt x="388575" y="229466"/>
                  <a:pt x="421255" y="210756"/>
                  <a:pt x="448907" y="185813"/>
                </a:cubicBezTo>
                <a:cubicBezTo>
                  <a:pt x="474473" y="163135"/>
                  <a:pt x="493804" y="134277"/>
                  <a:pt x="505055" y="101993"/>
                </a:cubicBezTo>
                <a:cubicBezTo>
                  <a:pt x="517426" y="63893"/>
                  <a:pt x="512097" y="40080"/>
                  <a:pt x="500582" y="27888"/>
                </a:cubicBezTo>
                <a:cubicBezTo>
                  <a:pt x="493153" y="19818"/>
                  <a:pt x="482207" y="15963"/>
                  <a:pt x="471366" y="17601"/>
                </a:cubicBezTo>
                <a:cubicBezTo>
                  <a:pt x="463502" y="17941"/>
                  <a:pt x="456820" y="23463"/>
                  <a:pt x="454998" y="31127"/>
                </a:cubicBezTo>
                <a:cubicBezTo>
                  <a:pt x="453950" y="39604"/>
                  <a:pt x="459756" y="51510"/>
                  <a:pt x="477266" y="66179"/>
                </a:cubicBezTo>
                <a:cubicBezTo>
                  <a:pt x="480337" y="68704"/>
                  <a:pt x="481212" y="73041"/>
                  <a:pt x="479359" y="76561"/>
                </a:cubicBezTo>
                <a:cubicBezTo>
                  <a:pt x="449858" y="143236"/>
                  <a:pt x="386097" y="121043"/>
                  <a:pt x="315580" y="96945"/>
                </a:cubicBezTo>
                <a:cubicBezTo>
                  <a:pt x="242398" y="71894"/>
                  <a:pt x="161317" y="44271"/>
                  <a:pt x="113925" y="123424"/>
                </a:cubicBezTo>
                <a:cubicBezTo>
                  <a:pt x="113317" y="124379"/>
                  <a:pt x="112543" y="125218"/>
                  <a:pt x="111641" y="125900"/>
                </a:cubicBezTo>
                <a:cubicBezTo>
                  <a:pt x="111109" y="146748"/>
                  <a:pt x="117281" y="167216"/>
                  <a:pt x="129247" y="184289"/>
                </a:cubicBezTo>
                <a:cubicBezTo>
                  <a:pt x="130950" y="187082"/>
                  <a:pt x="130103" y="190726"/>
                  <a:pt x="127343" y="192480"/>
                </a:cubicBezTo>
                <a:cubicBezTo>
                  <a:pt x="124638" y="194203"/>
                  <a:pt x="121050" y="193404"/>
                  <a:pt x="119329" y="190697"/>
                </a:cubicBezTo>
                <a:cubicBezTo>
                  <a:pt x="119304" y="190657"/>
                  <a:pt x="119279" y="190616"/>
                  <a:pt x="119254" y="190575"/>
                </a:cubicBezTo>
                <a:cubicBezTo>
                  <a:pt x="106177" y="171423"/>
                  <a:pt x="99513" y="148611"/>
                  <a:pt x="100221" y="125424"/>
                </a:cubicBezTo>
                <a:cubicBezTo>
                  <a:pt x="67348" y="110271"/>
                  <a:pt x="28801" y="114521"/>
                  <a:pt x="12" y="136473"/>
                </a:cubicBezTo>
                <a:lnTo>
                  <a:pt x="12" y="115518"/>
                </a:lnTo>
                <a:cubicBezTo>
                  <a:pt x="31182" y="96311"/>
                  <a:pt x="69806" y="93710"/>
                  <a:pt x="103266" y="108565"/>
                </a:cubicBezTo>
                <a:cubicBezTo>
                  <a:pt x="157891" y="25126"/>
                  <a:pt x="243540" y="54368"/>
                  <a:pt x="321100" y="80942"/>
                </a:cubicBezTo>
                <a:cubicBezTo>
                  <a:pt x="381625" y="101612"/>
                  <a:pt x="436821" y="120471"/>
                  <a:pt x="461374" y="74846"/>
                </a:cubicBezTo>
                <a:cubicBezTo>
                  <a:pt x="442340" y="57511"/>
                  <a:pt x="436536" y="41699"/>
                  <a:pt x="438153" y="29126"/>
                </a:cubicBezTo>
                <a:cubicBezTo>
                  <a:pt x="440549" y="13698"/>
                  <a:pt x="453160" y="1901"/>
                  <a:pt x="468701" y="551"/>
                </a:cubicBezTo>
                <a:cubicBezTo>
                  <a:pt x="485117" y="-1891"/>
                  <a:pt x="501686" y="3874"/>
                  <a:pt x="513048" y="15982"/>
                </a:cubicBezTo>
                <a:cubicBezTo>
                  <a:pt x="528180" y="32174"/>
                  <a:pt x="535888" y="61321"/>
                  <a:pt x="521137" y="106946"/>
                </a:cubicBezTo>
                <a:cubicBezTo>
                  <a:pt x="509003" y="142016"/>
                  <a:pt x="488063" y="173373"/>
                  <a:pt x="460326" y="198005"/>
                </a:cubicBezTo>
                <a:cubicBezTo>
                  <a:pt x="430905" y="224670"/>
                  <a:pt x="396072" y="244653"/>
                  <a:pt x="358214" y="256583"/>
                </a:cubicBezTo>
                <a:cubicBezTo>
                  <a:pt x="250392" y="291350"/>
                  <a:pt x="171976" y="257441"/>
                  <a:pt x="146852" y="243820"/>
                </a:cubicBezTo>
                <a:cubicBezTo>
                  <a:pt x="135052" y="268109"/>
                  <a:pt x="95177" y="334784"/>
                  <a:pt x="12" y="371360"/>
                </a:cubicBezTo>
                <a:lnTo>
                  <a:pt x="12" y="353072"/>
                </a:lnTo>
                <a:cubicBezTo>
                  <a:pt x="105455" y="309924"/>
                  <a:pt x="134861" y="229247"/>
                  <a:pt x="134956" y="228675"/>
                </a:cubicBezTo>
                <a:cubicBezTo>
                  <a:pt x="136643" y="224312"/>
                  <a:pt x="141513" y="222108"/>
                  <a:pt x="145900" y="223722"/>
                </a:cubicBezTo>
                <a:cubicBezTo>
                  <a:pt x="146587" y="224040"/>
                  <a:pt x="147202" y="224494"/>
                  <a:pt x="147708" y="225056"/>
                </a:cubicBezTo>
                <a:close/>
              </a:path>
            </a:pathLst>
          </a:custGeom>
          <a:solidFill>
            <a:schemeClr val="accent2"/>
          </a:solidFill>
          <a:ln w="9512" cap="flat">
            <a:noFill/>
            <a:prstDash val="solid"/>
            <a:miter/>
          </a:ln>
        </p:spPr>
        <p:txBody>
          <a:bodyPr rtlCol="0" anchor="ctr"/>
          <a:lstStyle/>
          <a:p>
            <a:endParaRPr lang="en-US"/>
          </a:p>
        </p:txBody>
      </p:sp>
      <p:sp>
        <p:nvSpPr>
          <p:cNvPr id="107" name="Forma libre 106">
            <a:extLst>
              <a:ext uri="{FF2B5EF4-FFF2-40B4-BE49-F238E27FC236}">
                <a16:creationId xmlns:a16="http://schemas.microsoft.com/office/drawing/2014/main" id="{4B5C6EB6-099B-714E-AC03-6D450B45FA5C}"/>
              </a:ext>
            </a:extLst>
          </p:cNvPr>
          <p:cNvSpPr/>
          <p:nvPr/>
        </p:nvSpPr>
        <p:spPr>
          <a:xfrm>
            <a:off x="11706249" y="2941873"/>
            <a:ext cx="485102" cy="470275"/>
          </a:xfrm>
          <a:custGeom>
            <a:avLst/>
            <a:gdLst>
              <a:gd name="connsiteX0" fmla="*/ 284029 w 284017"/>
              <a:gd name="connsiteY0" fmla="*/ 20669 h 275336"/>
              <a:gd name="connsiteX1" fmla="*/ 207897 w 284017"/>
              <a:gd name="connsiteY1" fmla="*/ 107061 h 275336"/>
              <a:gd name="connsiteX2" fmla="*/ 62484 w 284017"/>
              <a:gd name="connsiteY2" fmla="*/ 185738 h 275336"/>
              <a:gd name="connsiteX3" fmla="*/ 58582 w 284017"/>
              <a:gd name="connsiteY3" fmla="*/ 176213 h 275336"/>
              <a:gd name="connsiteX4" fmla="*/ 56298 w 284017"/>
              <a:gd name="connsiteY4" fmla="*/ 134684 h 275336"/>
              <a:gd name="connsiteX5" fmla="*/ 35076 w 284017"/>
              <a:gd name="connsiteY5" fmla="*/ 133159 h 275336"/>
              <a:gd name="connsiteX6" fmla="*/ 17280 w 284017"/>
              <a:gd name="connsiteY6" fmla="*/ 158591 h 275336"/>
              <a:gd name="connsiteX7" fmla="*/ 56869 w 284017"/>
              <a:gd name="connsiteY7" fmla="*/ 221456 h 275336"/>
              <a:gd name="connsiteX8" fmla="*/ 151273 w 284017"/>
              <a:gd name="connsiteY8" fmla="*/ 256794 h 275336"/>
              <a:gd name="connsiteX9" fmla="*/ 261189 w 284017"/>
              <a:gd name="connsiteY9" fmla="*/ 245459 h 275336"/>
              <a:gd name="connsiteX10" fmla="*/ 283934 w 284017"/>
              <a:gd name="connsiteY10" fmla="*/ 237172 h 275336"/>
              <a:gd name="connsiteX11" fmla="*/ 283934 w 284017"/>
              <a:gd name="connsiteY11" fmla="*/ 255460 h 275336"/>
              <a:gd name="connsiteX12" fmla="*/ 266423 w 284017"/>
              <a:gd name="connsiteY12" fmla="*/ 261652 h 275336"/>
              <a:gd name="connsiteX13" fmla="*/ 149370 w 284017"/>
              <a:gd name="connsiteY13" fmla="*/ 273558 h 275336"/>
              <a:gd name="connsiteX14" fmla="*/ 46781 w 284017"/>
              <a:gd name="connsiteY14" fmla="*/ 235458 h 275336"/>
              <a:gd name="connsiteX15" fmla="*/ 436 w 284017"/>
              <a:gd name="connsiteY15" fmla="*/ 156781 h 275336"/>
              <a:gd name="connsiteX16" fmla="*/ 27558 w 284017"/>
              <a:gd name="connsiteY16" fmla="*/ 118681 h 275336"/>
              <a:gd name="connsiteX17" fmla="*/ 68765 w 284017"/>
              <a:gd name="connsiteY17" fmla="*/ 123825 h 275336"/>
              <a:gd name="connsiteX18" fmla="*/ 76568 w 284017"/>
              <a:gd name="connsiteY18" fmla="*/ 174593 h 275336"/>
              <a:gd name="connsiteX19" fmla="*/ 194098 w 284017"/>
              <a:gd name="connsiteY19" fmla="*/ 97631 h 275336"/>
              <a:gd name="connsiteX20" fmla="*/ 283934 w 284017"/>
              <a:gd name="connsiteY20" fmla="*/ 0 h 275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84017" h="275336">
                <a:moveTo>
                  <a:pt x="284029" y="20669"/>
                </a:moveTo>
                <a:cubicBezTo>
                  <a:pt x="254813" y="41338"/>
                  <a:pt x="230736" y="75057"/>
                  <a:pt x="207897" y="107061"/>
                </a:cubicBezTo>
                <a:cubicBezTo>
                  <a:pt x="164596" y="167830"/>
                  <a:pt x="125293" y="222885"/>
                  <a:pt x="62484" y="185738"/>
                </a:cubicBezTo>
                <a:cubicBezTo>
                  <a:pt x="59186" y="183807"/>
                  <a:pt x="57587" y="179905"/>
                  <a:pt x="58582" y="176213"/>
                </a:cubicBezTo>
                <a:cubicBezTo>
                  <a:pt x="64292" y="154019"/>
                  <a:pt x="62104" y="140970"/>
                  <a:pt x="56298" y="134684"/>
                </a:cubicBezTo>
                <a:cubicBezTo>
                  <a:pt x="50353" y="129502"/>
                  <a:pt x="41700" y="128881"/>
                  <a:pt x="35076" y="133159"/>
                </a:cubicBezTo>
                <a:cubicBezTo>
                  <a:pt x="25377" y="138249"/>
                  <a:pt x="18743" y="147728"/>
                  <a:pt x="17280" y="158591"/>
                </a:cubicBezTo>
                <a:cubicBezTo>
                  <a:pt x="15092" y="175165"/>
                  <a:pt x="24418" y="197358"/>
                  <a:pt x="56869" y="221456"/>
                </a:cubicBezTo>
                <a:cubicBezTo>
                  <a:pt x="84803" y="241115"/>
                  <a:pt x="117305" y="253281"/>
                  <a:pt x="151273" y="256794"/>
                </a:cubicBezTo>
                <a:cubicBezTo>
                  <a:pt x="188300" y="260963"/>
                  <a:pt x="225789" y="257097"/>
                  <a:pt x="261189" y="245459"/>
                </a:cubicBezTo>
                <a:cubicBezTo>
                  <a:pt x="269088" y="242888"/>
                  <a:pt x="276701" y="240125"/>
                  <a:pt x="283934" y="237172"/>
                </a:cubicBezTo>
                <a:lnTo>
                  <a:pt x="283934" y="255460"/>
                </a:lnTo>
                <a:cubicBezTo>
                  <a:pt x="278224" y="257651"/>
                  <a:pt x="272419" y="259747"/>
                  <a:pt x="266423" y="261652"/>
                </a:cubicBezTo>
                <a:cubicBezTo>
                  <a:pt x="228714" y="273996"/>
                  <a:pt x="188789" y="278057"/>
                  <a:pt x="149370" y="273558"/>
                </a:cubicBezTo>
                <a:cubicBezTo>
                  <a:pt x="112475" y="269876"/>
                  <a:pt x="77146" y="256756"/>
                  <a:pt x="46781" y="235458"/>
                </a:cubicBezTo>
                <a:cubicBezTo>
                  <a:pt x="8715" y="206883"/>
                  <a:pt x="-2419" y="178308"/>
                  <a:pt x="436" y="156781"/>
                </a:cubicBezTo>
                <a:cubicBezTo>
                  <a:pt x="2713" y="140408"/>
                  <a:pt x="12840" y="126182"/>
                  <a:pt x="27558" y="118681"/>
                </a:cubicBezTo>
                <a:cubicBezTo>
                  <a:pt x="40856" y="110782"/>
                  <a:pt x="57812" y="112898"/>
                  <a:pt x="68765" y="123825"/>
                </a:cubicBezTo>
                <a:cubicBezTo>
                  <a:pt x="77425" y="133350"/>
                  <a:pt x="81708" y="149542"/>
                  <a:pt x="76568" y="174593"/>
                </a:cubicBezTo>
                <a:cubicBezTo>
                  <a:pt x="123104" y="197263"/>
                  <a:pt x="156983" y="149828"/>
                  <a:pt x="194098" y="97631"/>
                </a:cubicBezTo>
                <a:cubicBezTo>
                  <a:pt x="220458" y="60579"/>
                  <a:pt x="248437" y="21431"/>
                  <a:pt x="283934" y="0"/>
                </a:cubicBezTo>
                <a:close/>
              </a:path>
            </a:pathLst>
          </a:custGeom>
          <a:solidFill>
            <a:schemeClr val="accent2"/>
          </a:solidFill>
          <a:ln w="9512" cap="flat">
            <a:noFill/>
            <a:prstDash val="solid"/>
            <a:miter/>
          </a:ln>
        </p:spPr>
        <p:txBody>
          <a:bodyPr rtlCol="0" anchor="ctr"/>
          <a:lstStyle/>
          <a:p>
            <a:endParaRPr lang="en-US"/>
          </a:p>
        </p:txBody>
      </p:sp>
      <p:sp>
        <p:nvSpPr>
          <p:cNvPr id="108" name="Forma libre 107">
            <a:extLst>
              <a:ext uri="{FF2B5EF4-FFF2-40B4-BE49-F238E27FC236}">
                <a16:creationId xmlns:a16="http://schemas.microsoft.com/office/drawing/2014/main" id="{5850A655-6427-A648-82AE-B2BFF26AB7FE}"/>
              </a:ext>
            </a:extLst>
          </p:cNvPr>
          <p:cNvSpPr/>
          <p:nvPr/>
        </p:nvSpPr>
        <p:spPr>
          <a:xfrm>
            <a:off x="8855428" y="157698"/>
            <a:ext cx="1317227" cy="704819"/>
          </a:xfrm>
          <a:custGeom>
            <a:avLst/>
            <a:gdLst>
              <a:gd name="connsiteX0" fmla="*/ 472257 w 771209"/>
              <a:gd name="connsiteY0" fmla="*/ 307053 h 412657"/>
              <a:gd name="connsiteX1" fmla="*/ 545820 w 771209"/>
              <a:gd name="connsiteY1" fmla="*/ 118268 h 412657"/>
              <a:gd name="connsiteX2" fmla="*/ 605869 w 771209"/>
              <a:gd name="connsiteY2" fmla="*/ 127793 h 412657"/>
              <a:gd name="connsiteX3" fmla="*/ 607772 w 771209"/>
              <a:gd name="connsiteY3" fmla="*/ 128269 h 412657"/>
              <a:gd name="connsiteX4" fmla="*/ 700939 w 771209"/>
              <a:gd name="connsiteY4" fmla="*/ 169798 h 412657"/>
              <a:gd name="connsiteX5" fmla="*/ 640890 w 771209"/>
              <a:gd name="connsiteY5" fmla="*/ 390397 h 412657"/>
              <a:gd name="connsiteX6" fmla="*/ 580079 w 771209"/>
              <a:gd name="connsiteY6" fmla="*/ 388873 h 412657"/>
              <a:gd name="connsiteX7" fmla="*/ 577320 w 771209"/>
              <a:gd name="connsiteY7" fmla="*/ 388206 h 412657"/>
              <a:gd name="connsiteX8" fmla="*/ 472638 w 771209"/>
              <a:gd name="connsiteY8" fmla="*/ 307244 h 412657"/>
              <a:gd name="connsiteX9" fmla="*/ 639844 w 771209"/>
              <a:gd name="connsiteY9" fmla="*/ 156463 h 412657"/>
              <a:gd name="connsiteX10" fmla="*/ 496239 w 771209"/>
              <a:gd name="connsiteY10" fmla="*/ 305244 h 412657"/>
              <a:gd name="connsiteX11" fmla="*/ 496239 w 771209"/>
              <a:gd name="connsiteY11" fmla="*/ 313721 h 412657"/>
              <a:gd name="connsiteX12" fmla="*/ 504583 w 771209"/>
              <a:gd name="connsiteY12" fmla="*/ 313751 h 412657"/>
              <a:gd name="connsiteX13" fmla="*/ 504613 w 771209"/>
              <a:gd name="connsiteY13" fmla="*/ 313721 h 412657"/>
              <a:gd name="connsiteX14" fmla="*/ 648503 w 771209"/>
              <a:gd name="connsiteY14" fmla="*/ 164845 h 412657"/>
              <a:gd name="connsiteX15" fmla="*/ 648503 w 771209"/>
              <a:gd name="connsiteY15" fmla="*/ 156463 h 412657"/>
              <a:gd name="connsiteX16" fmla="*/ 640159 w 771209"/>
              <a:gd name="connsiteY16" fmla="*/ 156433 h 412657"/>
              <a:gd name="connsiteX17" fmla="*/ 640129 w 771209"/>
              <a:gd name="connsiteY17" fmla="*/ 156463 h 412657"/>
              <a:gd name="connsiteX18" fmla="*/ 680954 w 771209"/>
              <a:gd name="connsiteY18" fmla="*/ 173513 h 412657"/>
              <a:gd name="connsiteX19" fmla="*/ 523646 w 771209"/>
              <a:gd name="connsiteY19" fmla="*/ 336295 h 412657"/>
              <a:gd name="connsiteX20" fmla="*/ 523742 w 771209"/>
              <a:gd name="connsiteY20" fmla="*/ 344677 h 412657"/>
              <a:gd name="connsiteX21" fmla="*/ 532116 w 771209"/>
              <a:gd name="connsiteY21" fmla="*/ 344582 h 412657"/>
              <a:gd name="connsiteX22" fmla="*/ 689520 w 771209"/>
              <a:gd name="connsiteY22" fmla="*/ 181895 h 412657"/>
              <a:gd name="connsiteX23" fmla="*/ 688409 w 771209"/>
              <a:gd name="connsiteY23" fmla="*/ 173482 h 412657"/>
              <a:gd name="connsiteX24" fmla="*/ 680955 w 771209"/>
              <a:gd name="connsiteY24" fmla="*/ 173608 h 412657"/>
              <a:gd name="connsiteX25" fmla="*/ 686665 w 771209"/>
              <a:gd name="connsiteY25" fmla="*/ 239331 h 412657"/>
              <a:gd name="connsiteX26" fmla="*/ 616908 w 771209"/>
              <a:gd name="connsiteY26" fmla="*/ 311435 h 412657"/>
              <a:gd name="connsiteX27" fmla="*/ 617004 w 771209"/>
              <a:gd name="connsiteY27" fmla="*/ 319817 h 412657"/>
              <a:gd name="connsiteX28" fmla="*/ 625378 w 771209"/>
              <a:gd name="connsiteY28" fmla="*/ 319722 h 412657"/>
              <a:gd name="connsiteX29" fmla="*/ 695229 w 771209"/>
              <a:gd name="connsiteY29" fmla="*/ 247522 h 412657"/>
              <a:gd name="connsiteX30" fmla="*/ 695039 w 771209"/>
              <a:gd name="connsiteY30" fmla="*/ 239140 h 412657"/>
              <a:gd name="connsiteX31" fmla="*/ 686664 w 771209"/>
              <a:gd name="connsiteY31" fmla="*/ 239331 h 412657"/>
              <a:gd name="connsiteX32" fmla="*/ 203796 w 771209"/>
              <a:gd name="connsiteY32" fmla="*/ 43497 h 412657"/>
              <a:gd name="connsiteX33" fmla="*/ 212171 w 771209"/>
              <a:gd name="connsiteY33" fmla="*/ 43497 h 412657"/>
              <a:gd name="connsiteX34" fmla="*/ 212201 w 771209"/>
              <a:gd name="connsiteY34" fmla="*/ 51848 h 412657"/>
              <a:gd name="connsiteX35" fmla="*/ 212171 w 771209"/>
              <a:gd name="connsiteY35" fmla="*/ 51879 h 412657"/>
              <a:gd name="connsiteX36" fmla="*/ 59240 w 771209"/>
              <a:gd name="connsiteY36" fmla="*/ 209994 h 412657"/>
              <a:gd name="connsiteX37" fmla="*/ 50865 w 771209"/>
              <a:gd name="connsiteY37" fmla="*/ 210184 h 412657"/>
              <a:gd name="connsiteX38" fmla="*/ 50675 w 771209"/>
              <a:gd name="connsiteY38" fmla="*/ 201802 h 412657"/>
              <a:gd name="connsiteX39" fmla="*/ 203701 w 771209"/>
              <a:gd name="connsiteY39" fmla="*/ 43592 h 412657"/>
              <a:gd name="connsiteX40" fmla="*/ 244907 w 771209"/>
              <a:gd name="connsiteY40" fmla="*/ 60642 h 412657"/>
              <a:gd name="connsiteX41" fmla="*/ 78558 w 771209"/>
              <a:gd name="connsiteY41" fmla="*/ 232568 h 412657"/>
              <a:gd name="connsiteX42" fmla="*/ 78558 w 771209"/>
              <a:gd name="connsiteY42" fmla="*/ 241045 h 412657"/>
              <a:gd name="connsiteX43" fmla="*/ 87028 w 771209"/>
              <a:gd name="connsiteY43" fmla="*/ 241045 h 412657"/>
              <a:gd name="connsiteX44" fmla="*/ 253377 w 771209"/>
              <a:gd name="connsiteY44" fmla="*/ 69595 h 412657"/>
              <a:gd name="connsiteX45" fmla="*/ 253377 w 771209"/>
              <a:gd name="connsiteY45" fmla="*/ 61118 h 412657"/>
              <a:gd name="connsiteX46" fmla="*/ 245032 w 771209"/>
              <a:gd name="connsiteY46" fmla="*/ 61087 h 412657"/>
              <a:gd name="connsiteX47" fmla="*/ 245002 w 771209"/>
              <a:gd name="connsiteY47" fmla="*/ 61118 h 412657"/>
              <a:gd name="connsiteX48" fmla="*/ 250617 w 771209"/>
              <a:gd name="connsiteY48" fmla="*/ 126364 h 412657"/>
              <a:gd name="connsiteX49" fmla="*/ 180765 w 771209"/>
              <a:gd name="connsiteY49" fmla="*/ 198564 h 412657"/>
              <a:gd name="connsiteX50" fmla="*/ 180765 w 771209"/>
              <a:gd name="connsiteY50" fmla="*/ 206946 h 412657"/>
              <a:gd name="connsiteX51" fmla="*/ 189110 w 771209"/>
              <a:gd name="connsiteY51" fmla="*/ 206976 h 412657"/>
              <a:gd name="connsiteX52" fmla="*/ 189140 w 771209"/>
              <a:gd name="connsiteY52" fmla="*/ 206946 h 412657"/>
              <a:gd name="connsiteX53" fmla="*/ 258896 w 771209"/>
              <a:gd name="connsiteY53" fmla="*/ 134841 h 412657"/>
              <a:gd name="connsiteX54" fmla="*/ 258801 w 771209"/>
              <a:gd name="connsiteY54" fmla="*/ 126459 h 412657"/>
              <a:gd name="connsiteX55" fmla="*/ 250427 w 771209"/>
              <a:gd name="connsiteY55" fmla="*/ 126555 h 412657"/>
              <a:gd name="connsiteX56" fmla="*/ 759656 w 771209"/>
              <a:gd name="connsiteY56" fmla="*/ 241521 h 412657"/>
              <a:gd name="connsiteX57" fmla="*/ 712074 w 771209"/>
              <a:gd name="connsiteY57" fmla="*/ 153320 h 412657"/>
              <a:gd name="connsiteX58" fmla="*/ 610437 w 771209"/>
              <a:gd name="connsiteY58" fmla="*/ 107695 h 412657"/>
              <a:gd name="connsiteX59" fmla="*/ 610437 w 771209"/>
              <a:gd name="connsiteY59" fmla="*/ 107695 h 412657"/>
              <a:gd name="connsiteX60" fmla="*/ 545534 w 771209"/>
              <a:gd name="connsiteY60" fmla="*/ 98170 h 412657"/>
              <a:gd name="connsiteX61" fmla="*/ 464549 w 771209"/>
              <a:gd name="connsiteY61" fmla="*/ 115887 h 412657"/>
              <a:gd name="connsiteX62" fmla="*/ 435142 w 771209"/>
              <a:gd name="connsiteY62" fmla="*/ 152082 h 412657"/>
              <a:gd name="connsiteX63" fmla="*/ 352729 w 771209"/>
              <a:gd name="connsiteY63" fmla="*/ 131889 h 412657"/>
              <a:gd name="connsiteX64" fmla="*/ 343879 w 771209"/>
              <a:gd name="connsiteY64" fmla="*/ 85692 h 412657"/>
              <a:gd name="connsiteX65" fmla="*/ 280689 w 771209"/>
              <a:gd name="connsiteY65" fmla="*/ 31686 h 412657"/>
              <a:gd name="connsiteX66" fmla="*/ 219212 w 771209"/>
              <a:gd name="connsiteY66" fmla="*/ 10159 h 412657"/>
              <a:gd name="connsiteX67" fmla="*/ 108250 w 771209"/>
              <a:gd name="connsiteY67" fmla="*/ 2063 h 412657"/>
              <a:gd name="connsiteX68" fmla="*/ 24314 w 771209"/>
              <a:gd name="connsiteY68" fmla="*/ 57213 h 412657"/>
              <a:gd name="connsiteX69" fmla="*/ 20412 w 771209"/>
              <a:gd name="connsiteY69" fmla="*/ 66738 h 412657"/>
              <a:gd name="connsiteX70" fmla="*/ 14512 w 771209"/>
              <a:gd name="connsiteY70" fmla="*/ 65214 h 412657"/>
              <a:gd name="connsiteX71" fmla="*/ 1421 w 771209"/>
              <a:gd name="connsiteY71" fmla="*/ 68343 h 412657"/>
              <a:gd name="connsiteX72" fmla="*/ 4548 w 771209"/>
              <a:gd name="connsiteY72" fmla="*/ 81445 h 412657"/>
              <a:gd name="connsiteX73" fmla="*/ 10134 w 771209"/>
              <a:gd name="connsiteY73" fmla="*/ 82835 h 412657"/>
              <a:gd name="connsiteX74" fmla="*/ 15749 w 771209"/>
              <a:gd name="connsiteY74" fmla="*/ 84168 h 412657"/>
              <a:gd name="connsiteX75" fmla="*/ 13750 w 771209"/>
              <a:gd name="connsiteY75" fmla="*/ 204850 h 412657"/>
              <a:gd name="connsiteX76" fmla="*/ 109773 w 771209"/>
              <a:gd name="connsiteY76" fmla="*/ 291432 h 412657"/>
              <a:gd name="connsiteX77" fmla="*/ 112437 w 771209"/>
              <a:gd name="connsiteY77" fmla="*/ 292099 h 412657"/>
              <a:gd name="connsiteX78" fmla="*/ 258325 w 771209"/>
              <a:gd name="connsiteY78" fmla="*/ 268191 h 412657"/>
              <a:gd name="connsiteX79" fmla="*/ 349970 w 771209"/>
              <a:gd name="connsiteY79" fmla="*/ 151796 h 412657"/>
              <a:gd name="connsiteX80" fmla="*/ 428672 w 771209"/>
              <a:gd name="connsiteY80" fmla="*/ 170846 h 412657"/>
              <a:gd name="connsiteX81" fmla="*/ 454461 w 771209"/>
              <a:gd name="connsiteY81" fmla="*/ 316959 h 412657"/>
              <a:gd name="connsiteX82" fmla="*/ 571610 w 771209"/>
              <a:gd name="connsiteY82" fmla="*/ 406685 h 412657"/>
              <a:gd name="connsiteX83" fmla="*/ 574275 w 771209"/>
              <a:gd name="connsiteY83" fmla="*/ 407447 h 412657"/>
              <a:gd name="connsiteX84" fmla="*/ 699702 w 771209"/>
              <a:gd name="connsiteY84" fmla="*/ 376395 h 412657"/>
              <a:gd name="connsiteX85" fmla="*/ 754803 w 771209"/>
              <a:gd name="connsiteY85" fmla="*/ 269049 h 412657"/>
              <a:gd name="connsiteX86" fmla="*/ 760513 w 771209"/>
              <a:gd name="connsiteY86" fmla="*/ 270477 h 412657"/>
              <a:gd name="connsiteX87" fmla="*/ 771065 w 771209"/>
              <a:gd name="connsiteY87" fmla="*/ 263252 h 412657"/>
              <a:gd name="connsiteX88" fmla="*/ 764890 w 771209"/>
              <a:gd name="connsiteY88" fmla="*/ 252951 h 412657"/>
              <a:gd name="connsiteX89" fmla="*/ 758990 w 771209"/>
              <a:gd name="connsiteY89" fmla="*/ 251427 h 412657"/>
              <a:gd name="connsiteX90" fmla="*/ 760037 w 771209"/>
              <a:gd name="connsiteY90" fmla="*/ 241140 h 412657"/>
              <a:gd name="connsiteX91" fmla="*/ 270983 w 771209"/>
              <a:gd name="connsiteY91" fmla="*/ 49307 h 412657"/>
              <a:gd name="connsiteX92" fmla="*/ 213883 w 771209"/>
              <a:gd name="connsiteY92" fmla="*/ 29209 h 412657"/>
              <a:gd name="connsiteX93" fmla="*/ 211885 w 771209"/>
              <a:gd name="connsiteY93" fmla="*/ 28638 h 412657"/>
              <a:gd name="connsiteX94" fmla="*/ 110248 w 771209"/>
              <a:gd name="connsiteY94" fmla="*/ 21303 h 412657"/>
              <a:gd name="connsiteX95" fmla="*/ 59240 w 771209"/>
              <a:gd name="connsiteY95" fmla="*/ 244188 h 412657"/>
              <a:gd name="connsiteX96" fmla="*/ 113484 w 771209"/>
              <a:gd name="connsiteY96" fmla="*/ 271620 h 412657"/>
              <a:gd name="connsiteX97" fmla="*/ 116244 w 771209"/>
              <a:gd name="connsiteY97" fmla="*/ 272287 h 412657"/>
              <a:gd name="connsiteX98" fmla="*/ 246906 w 771209"/>
              <a:gd name="connsiteY98" fmla="*/ 250570 h 412657"/>
              <a:gd name="connsiteX99" fmla="*/ 270983 w 771209"/>
              <a:gd name="connsiteY99" fmla="*/ 49307 h 4126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771209" h="412657">
                <a:moveTo>
                  <a:pt x="472257" y="307053"/>
                </a:moveTo>
                <a:cubicBezTo>
                  <a:pt x="422105" y="227329"/>
                  <a:pt x="427815" y="112458"/>
                  <a:pt x="545820" y="118268"/>
                </a:cubicBezTo>
                <a:cubicBezTo>
                  <a:pt x="566099" y="119477"/>
                  <a:pt x="586211" y="122667"/>
                  <a:pt x="605869" y="127793"/>
                </a:cubicBezTo>
                <a:lnTo>
                  <a:pt x="607772" y="128269"/>
                </a:lnTo>
                <a:cubicBezTo>
                  <a:pt x="641171" y="136095"/>
                  <a:pt x="672784" y="150187"/>
                  <a:pt x="700939" y="169798"/>
                </a:cubicBezTo>
                <a:cubicBezTo>
                  <a:pt x="771933" y="222757"/>
                  <a:pt x="716737" y="370395"/>
                  <a:pt x="640890" y="390397"/>
                </a:cubicBezTo>
                <a:cubicBezTo>
                  <a:pt x="620823" y="395104"/>
                  <a:pt x="599886" y="394579"/>
                  <a:pt x="580079" y="388873"/>
                </a:cubicBezTo>
                <a:lnTo>
                  <a:pt x="577320" y="388206"/>
                </a:lnTo>
                <a:cubicBezTo>
                  <a:pt x="533632" y="375088"/>
                  <a:pt x="496342" y="346247"/>
                  <a:pt x="472638" y="307244"/>
                </a:cubicBezTo>
                <a:close/>
                <a:moveTo>
                  <a:pt x="639844" y="156463"/>
                </a:moveTo>
                <a:lnTo>
                  <a:pt x="496239" y="305244"/>
                </a:lnTo>
                <a:cubicBezTo>
                  <a:pt x="493903" y="307586"/>
                  <a:pt x="493903" y="311378"/>
                  <a:pt x="496239" y="313721"/>
                </a:cubicBezTo>
                <a:cubicBezTo>
                  <a:pt x="498535" y="316035"/>
                  <a:pt x="502270" y="316049"/>
                  <a:pt x="504583" y="313751"/>
                </a:cubicBezTo>
                <a:cubicBezTo>
                  <a:pt x="504594" y="313741"/>
                  <a:pt x="504604" y="313731"/>
                  <a:pt x="504613" y="313721"/>
                </a:cubicBezTo>
                <a:lnTo>
                  <a:pt x="648503" y="164845"/>
                </a:lnTo>
                <a:cubicBezTo>
                  <a:pt x="650776" y="162514"/>
                  <a:pt x="650776" y="158794"/>
                  <a:pt x="648503" y="156463"/>
                </a:cubicBezTo>
                <a:cubicBezTo>
                  <a:pt x="646207" y="154148"/>
                  <a:pt x="642472" y="154135"/>
                  <a:pt x="640159" y="156433"/>
                </a:cubicBezTo>
                <a:cubicBezTo>
                  <a:pt x="640149" y="156443"/>
                  <a:pt x="640139" y="156453"/>
                  <a:pt x="640129" y="156463"/>
                </a:cubicBezTo>
                <a:close/>
                <a:moveTo>
                  <a:pt x="680954" y="173513"/>
                </a:moveTo>
                <a:lnTo>
                  <a:pt x="523646" y="336295"/>
                </a:lnTo>
                <a:cubicBezTo>
                  <a:pt x="521360" y="338636"/>
                  <a:pt x="521403" y="342389"/>
                  <a:pt x="523742" y="344677"/>
                </a:cubicBezTo>
                <a:cubicBezTo>
                  <a:pt x="526081" y="346965"/>
                  <a:pt x="529830" y="346923"/>
                  <a:pt x="532116" y="344582"/>
                </a:cubicBezTo>
                <a:lnTo>
                  <a:pt x="689520" y="181895"/>
                </a:lnTo>
                <a:cubicBezTo>
                  <a:pt x="691534" y="179265"/>
                  <a:pt x="691037" y="175498"/>
                  <a:pt x="688409" y="173482"/>
                </a:cubicBezTo>
                <a:cubicBezTo>
                  <a:pt x="686197" y="171784"/>
                  <a:pt x="683108" y="171837"/>
                  <a:pt x="680955" y="173608"/>
                </a:cubicBezTo>
                <a:close/>
                <a:moveTo>
                  <a:pt x="686665" y="239331"/>
                </a:moveTo>
                <a:lnTo>
                  <a:pt x="616908" y="311435"/>
                </a:lnTo>
                <a:cubicBezTo>
                  <a:pt x="614622" y="313776"/>
                  <a:pt x="614665" y="317528"/>
                  <a:pt x="617004" y="319817"/>
                </a:cubicBezTo>
                <a:cubicBezTo>
                  <a:pt x="619343" y="322105"/>
                  <a:pt x="623092" y="322063"/>
                  <a:pt x="625378" y="319722"/>
                </a:cubicBezTo>
                <a:lnTo>
                  <a:pt x="695229" y="247522"/>
                </a:lnTo>
                <a:cubicBezTo>
                  <a:pt x="697489" y="245155"/>
                  <a:pt x="697404" y="241402"/>
                  <a:pt x="695039" y="239140"/>
                </a:cubicBezTo>
                <a:cubicBezTo>
                  <a:pt x="692674" y="236878"/>
                  <a:pt x="688924" y="236963"/>
                  <a:pt x="686664" y="239331"/>
                </a:cubicBezTo>
                <a:close/>
                <a:moveTo>
                  <a:pt x="203796" y="43497"/>
                </a:moveTo>
                <a:cubicBezTo>
                  <a:pt x="206125" y="41222"/>
                  <a:pt x="209841" y="41222"/>
                  <a:pt x="212171" y="43497"/>
                </a:cubicBezTo>
                <a:cubicBezTo>
                  <a:pt x="214483" y="45794"/>
                  <a:pt x="214497" y="49534"/>
                  <a:pt x="212201" y="51848"/>
                </a:cubicBezTo>
                <a:cubicBezTo>
                  <a:pt x="212191" y="51858"/>
                  <a:pt x="212180" y="51868"/>
                  <a:pt x="212171" y="51879"/>
                </a:cubicBezTo>
                <a:lnTo>
                  <a:pt x="59240" y="209994"/>
                </a:lnTo>
                <a:cubicBezTo>
                  <a:pt x="56980" y="212361"/>
                  <a:pt x="53230" y="212446"/>
                  <a:pt x="50865" y="210184"/>
                </a:cubicBezTo>
                <a:cubicBezTo>
                  <a:pt x="48500" y="207922"/>
                  <a:pt x="48415" y="204169"/>
                  <a:pt x="50675" y="201802"/>
                </a:cubicBezTo>
                <a:lnTo>
                  <a:pt x="203701" y="43592"/>
                </a:lnTo>
                <a:close/>
                <a:moveTo>
                  <a:pt x="244907" y="60642"/>
                </a:moveTo>
                <a:lnTo>
                  <a:pt x="78558" y="232568"/>
                </a:lnTo>
                <a:cubicBezTo>
                  <a:pt x="76219" y="234909"/>
                  <a:pt x="76219" y="238704"/>
                  <a:pt x="78558" y="241045"/>
                </a:cubicBezTo>
                <a:cubicBezTo>
                  <a:pt x="80897" y="243386"/>
                  <a:pt x="84689" y="243386"/>
                  <a:pt x="87028" y="241045"/>
                </a:cubicBezTo>
                <a:lnTo>
                  <a:pt x="253377" y="69595"/>
                </a:lnTo>
                <a:cubicBezTo>
                  <a:pt x="255712" y="67253"/>
                  <a:pt x="255712" y="63460"/>
                  <a:pt x="253377" y="61118"/>
                </a:cubicBezTo>
                <a:cubicBezTo>
                  <a:pt x="251081" y="58803"/>
                  <a:pt x="247345" y="58790"/>
                  <a:pt x="245032" y="61087"/>
                </a:cubicBezTo>
                <a:cubicBezTo>
                  <a:pt x="245022" y="61098"/>
                  <a:pt x="245012" y="61108"/>
                  <a:pt x="245002" y="61118"/>
                </a:cubicBezTo>
                <a:close/>
                <a:moveTo>
                  <a:pt x="250617" y="126364"/>
                </a:moveTo>
                <a:lnTo>
                  <a:pt x="180765" y="198564"/>
                </a:lnTo>
                <a:cubicBezTo>
                  <a:pt x="178493" y="200895"/>
                  <a:pt x="178493" y="204615"/>
                  <a:pt x="180765" y="206946"/>
                </a:cubicBezTo>
                <a:cubicBezTo>
                  <a:pt x="183062" y="209260"/>
                  <a:pt x="186797" y="209274"/>
                  <a:pt x="189110" y="206976"/>
                </a:cubicBezTo>
                <a:cubicBezTo>
                  <a:pt x="189120" y="206966"/>
                  <a:pt x="189130" y="206956"/>
                  <a:pt x="189140" y="206946"/>
                </a:cubicBezTo>
                <a:lnTo>
                  <a:pt x="258896" y="134841"/>
                </a:lnTo>
                <a:cubicBezTo>
                  <a:pt x="261183" y="132500"/>
                  <a:pt x="261140" y="128748"/>
                  <a:pt x="258801" y="126459"/>
                </a:cubicBezTo>
                <a:cubicBezTo>
                  <a:pt x="256462" y="124171"/>
                  <a:pt x="252713" y="124214"/>
                  <a:pt x="250427" y="126555"/>
                </a:cubicBezTo>
                <a:close/>
                <a:moveTo>
                  <a:pt x="759656" y="241521"/>
                </a:moveTo>
                <a:cubicBezTo>
                  <a:pt x="761465" y="205041"/>
                  <a:pt x="741575" y="175704"/>
                  <a:pt x="712074" y="153320"/>
                </a:cubicBezTo>
                <a:cubicBezTo>
                  <a:pt x="681448" y="131699"/>
                  <a:pt x="646937" y="116207"/>
                  <a:pt x="610437" y="107695"/>
                </a:cubicBezTo>
                <a:lnTo>
                  <a:pt x="610437" y="107695"/>
                </a:lnTo>
                <a:cubicBezTo>
                  <a:pt x="589160" y="102435"/>
                  <a:pt x="567425" y="99245"/>
                  <a:pt x="545534" y="98170"/>
                </a:cubicBezTo>
                <a:cubicBezTo>
                  <a:pt x="509181" y="96360"/>
                  <a:pt x="483201" y="102933"/>
                  <a:pt x="464549" y="115887"/>
                </a:cubicBezTo>
                <a:cubicBezTo>
                  <a:pt x="451623" y="125031"/>
                  <a:pt x="441451" y="137551"/>
                  <a:pt x="435142" y="152082"/>
                </a:cubicBezTo>
                <a:cubicBezTo>
                  <a:pt x="409698" y="138802"/>
                  <a:pt x="381425" y="131874"/>
                  <a:pt x="352729" y="131889"/>
                </a:cubicBezTo>
                <a:cubicBezTo>
                  <a:pt x="354080" y="115968"/>
                  <a:pt x="351018" y="99983"/>
                  <a:pt x="343879" y="85692"/>
                </a:cubicBezTo>
                <a:cubicBezTo>
                  <a:pt x="333506" y="65404"/>
                  <a:pt x="313712" y="47592"/>
                  <a:pt x="280689" y="31686"/>
                </a:cubicBezTo>
                <a:cubicBezTo>
                  <a:pt x="260939" y="22542"/>
                  <a:pt x="240350" y="15333"/>
                  <a:pt x="219212" y="10159"/>
                </a:cubicBezTo>
                <a:cubicBezTo>
                  <a:pt x="183084" y="369"/>
                  <a:pt x="145414" y="-2380"/>
                  <a:pt x="108250" y="2063"/>
                </a:cubicBezTo>
                <a:cubicBezTo>
                  <a:pt x="71231" y="7683"/>
                  <a:pt x="39921" y="24161"/>
                  <a:pt x="24314" y="57213"/>
                </a:cubicBezTo>
                <a:cubicBezTo>
                  <a:pt x="22845" y="60316"/>
                  <a:pt x="21542" y="63495"/>
                  <a:pt x="20412" y="66738"/>
                </a:cubicBezTo>
                <a:lnTo>
                  <a:pt x="14512" y="65214"/>
                </a:lnTo>
                <a:cubicBezTo>
                  <a:pt x="10034" y="62460"/>
                  <a:pt x="4173" y="63861"/>
                  <a:pt x="1421" y="68343"/>
                </a:cubicBezTo>
                <a:cubicBezTo>
                  <a:pt x="-1330" y="72825"/>
                  <a:pt x="70" y="78691"/>
                  <a:pt x="4548" y="81445"/>
                </a:cubicBezTo>
                <a:cubicBezTo>
                  <a:pt x="6222" y="82474"/>
                  <a:pt x="8173" y="82960"/>
                  <a:pt x="10134" y="82835"/>
                </a:cubicBezTo>
                <a:lnTo>
                  <a:pt x="15749" y="84168"/>
                </a:lnTo>
                <a:cubicBezTo>
                  <a:pt x="6233" y="125793"/>
                  <a:pt x="2997" y="168465"/>
                  <a:pt x="13750" y="204850"/>
                </a:cubicBezTo>
                <a:cubicBezTo>
                  <a:pt x="25837" y="245331"/>
                  <a:pt x="54481" y="277621"/>
                  <a:pt x="109773" y="291432"/>
                </a:cubicBezTo>
                <a:lnTo>
                  <a:pt x="112437" y="292099"/>
                </a:lnTo>
                <a:cubicBezTo>
                  <a:pt x="162346" y="302523"/>
                  <a:pt x="214344" y="294001"/>
                  <a:pt x="258325" y="268191"/>
                </a:cubicBezTo>
                <a:cubicBezTo>
                  <a:pt x="303149" y="242664"/>
                  <a:pt x="339025" y="203040"/>
                  <a:pt x="349970" y="151796"/>
                </a:cubicBezTo>
                <a:cubicBezTo>
                  <a:pt x="377412" y="151195"/>
                  <a:pt x="404536" y="157760"/>
                  <a:pt x="428672" y="170846"/>
                </a:cubicBezTo>
                <a:cubicBezTo>
                  <a:pt x="413921" y="221138"/>
                  <a:pt x="427053" y="273335"/>
                  <a:pt x="454461" y="316959"/>
                </a:cubicBezTo>
                <a:cubicBezTo>
                  <a:pt x="481061" y="360357"/>
                  <a:pt x="522805" y="392330"/>
                  <a:pt x="571610" y="406685"/>
                </a:cubicBezTo>
                <a:lnTo>
                  <a:pt x="574275" y="407447"/>
                </a:lnTo>
                <a:cubicBezTo>
                  <a:pt x="629566" y="421258"/>
                  <a:pt x="670011" y="406494"/>
                  <a:pt x="699702" y="376395"/>
                </a:cubicBezTo>
                <a:cubicBezTo>
                  <a:pt x="726349" y="349535"/>
                  <a:pt x="743573" y="310292"/>
                  <a:pt x="754803" y="269049"/>
                </a:cubicBezTo>
                <a:lnTo>
                  <a:pt x="760513" y="270477"/>
                </a:lnTo>
                <a:cubicBezTo>
                  <a:pt x="765421" y="271399"/>
                  <a:pt x="770145" y="268164"/>
                  <a:pt x="771065" y="263252"/>
                </a:cubicBezTo>
                <a:cubicBezTo>
                  <a:pt x="771909" y="258749"/>
                  <a:pt x="769257" y="254325"/>
                  <a:pt x="764890" y="252951"/>
                </a:cubicBezTo>
                <a:lnTo>
                  <a:pt x="758990" y="251427"/>
                </a:lnTo>
                <a:cubicBezTo>
                  <a:pt x="759518" y="248019"/>
                  <a:pt x="759867" y="244585"/>
                  <a:pt x="760037" y="241140"/>
                </a:cubicBezTo>
                <a:close/>
                <a:moveTo>
                  <a:pt x="270983" y="49307"/>
                </a:moveTo>
                <a:cubicBezTo>
                  <a:pt x="252633" y="40802"/>
                  <a:pt x="233513" y="34072"/>
                  <a:pt x="213883" y="29209"/>
                </a:cubicBezTo>
                <a:cubicBezTo>
                  <a:pt x="213202" y="29075"/>
                  <a:pt x="212534" y="28884"/>
                  <a:pt x="211885" y="28638"/>
                </a:cubicBezTo>
                <a:cubicBezTo>
                  <a:pt x="178763" y="19849"/>
                  <a:pt x="144287" y="17361"/>
                  <a:pt x="110248" y="21303"/>
                </a:cubicBezTo>
                <a:cubicBezTo>
                  <a:pt x="22601" y="34448"/>
                  <a:pt x="1760" y="190753"/>
                  <a:pt x="59240" y="244188"/>
                </a:cubicBezTo>
                <a:cubicBezTo>
                  <a:pt x="74687" y="257815"/>
                  <a:pt x="93360" y="267258"/>
                  <a:pt x="113484" y="271620"/>
                </a:cubicBezTo>
                <a:lnTo>
                  <a:pt x="116244" y="272287"/>
                </a:lnTo>
                <a:cubicBezTo>
                  <a:pt x="160984" y="281390"/>
                  <a:pt x="207506" y="273658"/>
                  <a:pt x="246906" y="250570"/>
                </a:cubicBezTo>
                <a:cubicBezTo>
                  <a:pt x="328748" y="203898"/>
                  <a:pt x="377758" y="99885"/>
                  <a:pt x="270983" y="49307"/>
                </a:cubicBezTo>
                <a:close/>
              </a:path>
            </a:pathLst>
          </a:custGeom>
          <a:solidFill>
            <a:schemeClr val="accent2"/>
          </a:solidFill>
          <a:ln w="9512" cap="flat">
            <a:noFill/>
            <a:prstDash val="solid"/>
            <a:miter/>
          </a:ln>
        </p:spPr>
        <p:txBody>
          <a:bodyPr rtlCol="0" anchor="ctr"/>
          <a:lstStyle/>
          <a:p>
            <a:endParaRPr lang="en-US"/>
          </a:p>
        </p:txBody>
      </p:sp>
      <p:sp>
        <p:nvSpPr>
          <p:cNvPr id="109" name="Forma libre 108">
            <a:extLst>
              <a:ext uri="{FF2B5EF4-FFF2-40B4-BE49-F238E27FC236}">
                <a16:creationId xmlns:a16="http://schemas.microsoft.com/office/drawing/2014/main" id="{FDC827D5-D979-5845-82A0-2769484631BD}"/>
              </a:ext>
            </a:extLst>
          </p:cNvPr>
          <p:cNvSpPr/>
          <p:nvPr/>
        </p:nvSpPr>
        <p:spPr>
          <a:xfrm>
            <a:off x="8127296" y="1904417"/>
            <a:ext cx="829490" cy="807342"/>
          </a:xfrm>
          <a:custGeom>
            <a:avLst/>
            <a:gdLst>
              <a:gd name="connsiteX0" fmla="*/ 137716 w 485649"/>
              <a:gd name="connsiteY0" fmla="*/ 47054 h 472682"/>
              <a:gd name="connsiteX1" fmla="*/ 137716 w 485649"/>
              <a:gd name="connsiteY1" fmla="*/ 47054 h 472682"/>
              <a:gd name="connsiteX2" fmla="*/ 137716 w 485649"/>
              <a:gd name="connsiteY2" fmla="*/ 47054 h 472682"/>
              <a:gd name="connsiteX3" fmla="*/ 194815 w 485649"/>
              <a:gd name="connsiteY3" fmla="*/ 15431 h 472682"/>
              <a:gd name="connsiteX4" fmla="*/ 433395 w 485649"/>
              <a:gd name="connsiteY4" fmla="*/ 33147 h 472682"/>
              <a:gd name="connsiteX5" fmla="*/ 485641 w 485649"/>
              <a:gd name="connsiteY5" fmla="*/ 73057 h 472682"/>
              <a:gd name="connsiteX6" fmla="*/ 485641 w 485649"/>
              <a:gd name="connsiteY6" fmla="*/ 73057 h 472682"/>
              <a:gd name="connsiteX7" fmla="*/ 485641 w 485649"/>
              <a:gd name="connsiteY7" fmla="*/ 73057 h 472682"/>
              <a:gd name="connsiteX8" fmla="*/ 475268 w 485649"/>
              <a:gd name="connsiteY8" fmla="*/ 216789 h 472682"/>
              <a:gd name="connsiteX9" fmla="*/ 179208 w 485649"/>
              <a:gd name="connsiteY9" fmla="*/ 471964 h 472682"/>
              <a:gd name="connsiteX10" fmla="*/ 12 w 485649"/>
              <a:gd name="connsiteY10" fmla="*/ 388620 h 472682"/>
              <a:gd name="connsiteX11" fmla="*/ 12 w 485649"/>
              <a:gd name="connsiteY11" fmla="*/ 360045 h 472682"/>
              <a:gd name="connsiteX12" fmla="*/ 180826 w 485649"/>
              <a:gd name="connsiteY12" fmla="*/ 455295 h 472682"/>
              <a:gd name="connsiteX13" fmla="*/ 458614 w 485649"/>
              <a:gd name="connsiteY13" fmla="*/ 215837 h 472682"/>
              <a:gd name="connsiteX14" fmla="*/ 462135 w 485649"/>
              <a:gd name="connsiteY14" fmla="*/ 168212 h 472682"/>
              <a:gd name="connsiteX15" fmla="*/ 147423 w 485649"/>
              <a:gd name="connsiteY15" fmla="*/ 144494 h 472682"/>
              <a:gd name="connsiteX16" fmla="*/ 142665 w 485649"/>
              <a:gd name="connsiteY16" fmla="*/ 208979 h 472682"/>
              <a:gd name="connsiteX17" fmla="*/ 136288 w 485649"/>
              <a:gd name="connsiteY17" fmla="*/ 214503 h 472682"/>
              <a:gd name="connsiteX18" fmla="*/ 130769 w 485649"/>
              <a:gd name="connsiteY18" fmla="*/ 208121 h 472682"/>
              <a:gd name="connsiteX19" fmla="*/ 134481 w 485649"/>
              <a:gd name="connsiteY19" fmla="*/ 157925 h 472682"/>
              <a:gd name="connsiteX20" fmla="*/ 118302 w 485649"/>
              <a:gd name="connsiteY20" fmla="*/ 165925 h 472682"/>
              <a:gd name="connsiteX21" fmla="*/ 94606 w 485649"/>
              <a:gd name="connsiteY21" fmla="*/ 162782 h 472682"/>
              <a:gd name="connsiteX22" fmla="*/ 61013 w 485649"/>
              <a:gd name="connsiteY22" fmla="*/ 127635 h 472682"/>
              <a:gd name="connsiteX23" fmla="*/ 297 w 485649"/>
              <a:gd name="connsiteY23" fmla="*/ 30194 h 472682"/>
              <a:gd name="connsiteX24" fmla="*/ 297 w 485649"/>
              <a:gd name="connsiteY24" fmla="*/ 0 h 472682"/>
              <a:gd name="connsiteX25" fmla="*/ 75859 w 485649"/>
              <a:gd name="connsiteY25" fmla="*/ 119348 h 472682"/>
              <a:gd name="connsiteX26" fmla="*/ 101648 w 485649"/>
              <a:gd name="connsiteY26" fmla="*/ 147352 h 472682"/>
              <a:gd name="connsiteX27" fmla="*/ 114877 w 485649"/>
              <a:gd name="connsiteY27" fmla="*/ 149257 h 472682"/>
              <a:gd name="connsiteX28" fmla="*/ 125059 w 485649"/>
              <a:gd name="connsiteY28" fmla="*/ 143637 h 472682"/>
              <a:gd name="connsiteX29" fmla="*/ 131721 w 485649"/>
              <a:gd name="connsiteY29" fmla="*/ 128207 h 472682"/>
              <a:gd name="connsiteX30" fmla="*/ 137716 w 485649"/>
              <a:gd name="connsiteY30" fmla="*/ 47054 h 472682"/>
              <a:gd name="connsiteX31" fmla="*/ 148375 w 485649"/>
              <a:gd name="connsiteY31" fmla="*/ 131921 h 472682"/>
              <a:gd name="connsiteX32" fmla="*/ 463086 w 485649"/>
              <a:gd name="connsiteY32" fmla="*/ 155448 h 472682"/>
              <a:gd name="connsiteX33" fmla="*/ 464704 w 485649"/>
              <a:gd name="connsiteY33" fmla="*/ 133159 h 472682"/>
              <a:gd name="connsiteX34" fmla="*/ 150183 w 485649"/>
              <a:gd name="connsiteY34" fmla="*/ 109538 h 472682"/>
              <a:gd name="connsiteX35" fmla="*/ 148660 w 485649"/>
              <a:gd name="connsiteY35" fmla="*/ 129445 h 472682"/>
              <a:gd name="connsiteX36" fmla="*/ 148660 w 485649"/>
              <a:gd name="connsiteY36" fmla="*/ 131921 h 472682"/>
              <a:gd name="connsiteX37" fmla="*/ 151039 w 485649"/>
              <a:gd name="connsiteY37" fmla="*/ 96965 h 472682"/>
              <a:gd name="connsiteX38" fmla="*/ 465656 w 485649"/>
              <a:gd name="connsiteY38" fmla="*/ 120491 h 472682"/>
              <a:gd name="connsiteX39" fmla="*/ 467559 w 485649"/>
              <a:gd name="connsiteY39" fmla="*/ 94012 h 472682"/>
              <a:gd name="connsiteX40" fmla="*/ 458043 w 485649"/>
              <a:gd name="connsiteY40" fmla="*/ 98012 h 472682"/>
              <a:gd name="connsiteX41" fmla="*/ 456330 w 485649"/>
              <a:gd name="connsiteY41" fmla="*/ 98869 h 472682"/>
              <a:gd name="connsiteX42" fmla="*/ 437297 w 485649"/>
              <a:gd name="connsiteY42" fmla="*/ 103537 h 472682"/>
              <a:gd name="connsiteX43" fmla="*/ 437201 w 485649"/>
              <a:gd name="connsiteY43" fmla="*/ 103537 h 472682"/>
              <a:gd name="connsiteX44" fmla="*/ 428922 w 485649"/>
              <a:gd name="connsiteY44" fmla="*/ 105061 h 472682"/>
              <a:gd name="connsiteX45" fmla="*/ 335279 w 485649"/>
              <a:gd name="connsiteY45" fmla="*/ 109442 h 472682"/>
              <a:gd name="connsiteX46" fmla="*/ 293407 w 485649"/>
              <a:gd name="connsiteY46" fmla="*/ 109442 h 472682"/>
              <a:gd name="connsiteX47" fmla="*/ 291979 w 485649"/>
              <a:gd name="connsiteY47" fmla="*/ 109442 h 472682"/>
              <a:gd name="connsiteX48" fmla="*/ 290647 w 485649"/>
              <a:gd name="connsiteY48" fmla="*/ 109442 h 472682"/>
              <a:gd name="connsiteX49" fmla="*/ 190438 w 485649"/>
              <a:gd name="connsiteY49" fmla="*/ 90392 h 472682"/>
              <a:gd name="connsiteX50" fmla="*/ 181683 w 485649"/>
              <a:gd name="connsiteY50" fmla="*/ 87440 h 472682"/>
              <a:gd name="connsiteX51" fmla="*/ 181683 w 485649"/>
              <a:gd name="connsiteY51" fmla="*/ 87440 h 472682"/>
              <a:gd name="connsiteX52" fmla="*/ 164362 w 485649"/>
              <a:gd name="connsiteY52" fmla="*/ 80200 h 472682"/>
              <a:gd name="connsiteX53" fmla="*/ 162840 w 485649"/>
              <a:gd name="connsiteY53" fmla="*/ 79153 h 472682"/>
              <a:gd name="connsiteX54" fmla="*/ 153323 w 485649"/>
              <a:gd name="connsiteY54" fmla="*/ 73628 h 472682"/>
              <a:gd name="connsiteX55" fmla="*/ 151325 w 485649"/>
              <a:gd name="connsiteY55" fmla="*/ 100108 h 472682"/>
              <a:gd name="connsiteX56" fmla="*/ 402371 w 485649"/>
              <a:gd name="connsiteY56" fmla="*/ 58007 h 472682"/>
              <a:gd name="connsiteX57" fmla="*/ 455664 w 485649"/>
              <a:gd name="connsiteY57" fmla="*/ 81439 h 472682"/>
              <a:gd name="connsiteX58" fmla="*/ 469272 w 485649"/>
              <a:gd name="connsiteY58" fmla="*/ 71914 h 472682"/>
              <a:gd name="connsiteX59" fmla="*/ 428827 w 485649"/>
              <a:gd name="connsiteY59" fmla="*/ 49054 h 472682"/>
              <a:gd name="connsiteX60" fmla="*/ 198146 w 485649"/>
              <a:gd name="connsiteY60" fmla="*/ 31909 h 472682"/>
              <a:gd name="connsiteX61" fmla="*/ 154656 w 485649"/>
              <a:gd name="connsiteY61" fmla="*/ 48482 h 472682"/>
              <a:gd name="connsiteX62" fmla="*/ 166647 w 485649"/>
              <a:gd name="connsiteY62" fmla="*/ 60103 h 472682"/>
              <a:gd name="connsiteX63" fmla="*/ 222889 w 485649"/>
              <a:gd name="connsiteY63" fmla="*/ 44863 h 472682"/>
              <a:gd name="connsiteX64" fmla="*/ 402371 w 485649"/>
              <a:gd name="connsiteY64" fmla="*/ 58198 h 472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485649" h="472682">
                <a:moveTo>
                  <a:pt x="137716" y="47054"/>
                </a:moveTo>
                <a:lnTo>
                  <a:pt x="137716" y="47054"/>
                </a:lnTo>
                <a:lnTo>
                  <a:pt x="137716" y="47054"/>
                </a:lnTo>
                <a:cubicBezTo>
                  <a:pt x="139239" y="31909"/>
                  <a:pt x="161127" y="20955"/>
                  <a:pt x="194815" y="15431"/>
                </a:cubicBezTo>
                <a:cubicBezTo>
                  <a:pt x="274731" y="5527"/>
                  <a:pt x="355814" y="11548"/>
                  <a:pt x="433395" y="33147"/>
                </a:cubicBezTo>
                <a:cubicBezTo>
                  <a:pt x="466417" y="43720"/>
                  <a:pt x="486402" y="57817"/>
                  <a:pt x="485641" y="73057"/>
                </a:cubicBezTo>
                <a:lnTo>
                  <a:pt x="485641" y="73057"/>
                </a:lnTo>
                <a:lnTo>
                  <a:pt x="485641" y="73057"/>
                </a:lnTo>
                <a:lnTo>
                  <a:pt x="475268" y="216789"/>
                </a:lnTo>
                <a:cubicBezTo>
                  <a:pt x="463463" y="368852"/>
                  <a:pt x="331206" y="482845"/>
                  <a:pt x="179208" y="471964"/>
                </a:cubicBezTo>
                <a:cubicBezTo>
                  <a:pt x="92798" y="465582"/>
                  <a:pt x="38268" y="433864"/>
                  <a:pt x="12" y="388620"/>
                </a:cubicBezTo>
                <a:lnTo>
                  <a:pt x="12" y="360045"/>
                </a:lnTo>
                <a:cubicBezTo>
                  <a:pt x="36746" y="412147"/>
                  <a:pt x="90133" y="448532"/>
                  <a:pt x="180826" y="455295"/>
                </a:cubicBezTo>
                <a:cubicBezTo>
                  <a:pt x="323460" y="465519"/>
                  <a:pt x="447568" y="358535"/>
                  <a:pt x="458614" y="215837"/>
                </a:cubicBezTo>
                <a:lnTo>
                  <a:pt x="462135" y="168212"/>
                </a:lnTo>
                <a:cubicBezTo>
                  <a:pt x="317388" y="212408"/>
                  <a:pt x="184728" y="161258"/>
                  <a:pt x="147423" y="144494"/>
                </a:cubicBezTo>
                <a:lnTo>
                  <a:pt x="142665" y="208979"/>
                </a:lnTo>
                <a:cubicBezTo>
                  <a:pt x="142411" y="212258"/>
                  <a:pt x="139567" y="214722"/>
                  <a:pt x="136288" y="214503"/>
                </a:cubicBezTo>
                <a:cubicBezTo>
                  <a:pt x="133037" y="214201"/>
                  <a:pt x="130602" y="211386"/>
                  <a:pt x="130769" y="208121"/>
                </a:cubicBezTo>
                <a:lnTo>
                  <a:pt x="134481" y="157925"/>
                </a:lnTo>
                <a:cubicBezTo>
                  <a:pt x="129855" y="161924"/>
                  <a:pt x="124287" y="164678"/>
                  <a:pt x="118302" y="165925"/>
                </a:cubicBezTo>
                <a:cubicBezTo>
                  <a:pt x="110271" y="167451"/>
                  <a:pt x="101963" y="166349"/>
                  <a:pt x="94606" y="162782"/>
                </a:cubicBezTo>
                <a:cubicBezTo>
                  <a:pt x="79993" y="154896"/>
                  <a:pt x="68237" y="142597"/>
                  <a:pt x="61013" y="127635"/>
                </a:cubicBezTo>
                <a:cubicBezTo>
                  <a:pt x="53876" y="114776"/>
                  <a:pt x="32463" y="78486"/>
                  <a:pt x="297" y="30194"/>
                </a:cubicBezTo>
                <a:lnTo>
                  <a:pt x="297" y="0"/>
                </a:lnTo>
                <a:cubicBezTo>
                  <a:pt x="40647" y="59150"/>
                  <a:pt x="67579" y="104775"/>
                  <a:pt x="75859" y="119348"/>
                </a:cubicBezTo>
                <a:cubicBezTo>
                  <a:pt x="81318" y="131152"/>
                  <a:pt x="90338" y="140946"/>
                  <a:pt x="101648" y="147352"/>
                </a:cubicBezTo>
                <a:cubicBezTo>
                  <a:pt x="105733" y="149409"/>
                  <a:pt x="110377" y="150078"/>
                  <a:pt x="114877" y="149257"/>
                </a:cubicBezTo>
                <a:cubicBezTo>
                  <a:pt x="118773" y="148493"/>
                  <a:pt x="122334" y="146528"/>
                  <a:pt x="125059" y="143637"/>
                </a:cubicBezTo>
                <a:cubicBezTo>
                  <a:pt x="128963" y="139398"/>
                  <a:pt x="131312" y="133957"/>
                  <a:pt x="131721" y="128207"/>
                </a:cubicBezTo>
                <a:lnTo>
                  <a:pt x="137716" y="47054"/>
                </a:lnTo>
                <a:close/>
                <a:moveTo>
                  <a:pt x="148375" y="131921"/>
                </a:moveTo>
                <a:cubicBezTo>
                  <a:pt x="177971" y="145733"/>
                  <a:pt x="314533" y="202883"/>
                  <a:pt x="463086" y="155448"/>
                </a:cubicBezTo>
                <a:lnTo>
                  <a:pt x="464704" y="133159"/>
                </a:lnTo>
                <a:cubicBezTo>
                  <a:pt x="320053" y="177355"/>
                  <a:pt x="187488" y="126302"/>
                  <a:pt x="150183" y="109538"/>
                </a:cubicBezTo>
                <a:lnTo>
                  <a:pt x="148660" y="129445"/>
                </a:lnTo>
                <a:lnTo>
                  <a:pt x="148660" y="131921"/>
                </a:lnTo>
                <a:close/>
                <a:moveTo>
                  <a:pt x="151039" y="96965"/>
                </a:moveTo>
                <a:cubicBezTo>
                  <a:pt x="180826" y="110871"/>
                  <a:pt x="317198" y="167830"/>
                  <a:pt x="465656" y="120491"/>
                </a:cubicBezTo>
                <a:lnTo>
                  <a:pt x="467559" y="94012"/>
                </a:lnTo>
                <a:cubicBezTo>
                  <a:pt x="464470" y="95536"/>
                  <a:pt x="461293" y="96871"/>
                  <a:pt x="458043" y="98012"/>
                </a:cubicBezTo>
                <a:cubicBezTo>
                  <a:pt x="457492" y="98336"/>
                  <a:pt x="456919" y="98622"/>
                  <a:pt x="456330" y="98869"/>
                </a:cubicBezTo>
                <a:cubicBezTo>
                  <a:pt x="450079" y="100786"/>
                  <a:pt x="443724" y="102345"/>
                  <a:pt x="437297" y="103537"/>
                </a:cubicBezTo>
                <a:lnTo>
                  <a:pt x="437201" y="103537"/>
                </a:lnTo>
                <a:lnTo>
                  <a:pt x="428922" y="105061"/>
                </a:lnTo>
                <a:cubicBezTo>
                  <a:pt x="397918" y="109501"/>
                  <a:pt x="366562" y="110968"/>
                  <a:pt x="335279" y="109442"/>
                </a:cubicBezTo>
                <a:lnTo>
                  <a:pt x="293407" y="109442"/>
                </a:lnTo>
                <a:lnTo>
                  <a:pt x="291979" y="109442"/>
                </a:lnTo>
                <a:lnTo>
                  <a:pt x="290647" y="109442"/>
                </a:lnTo>
                <a:cubicBezTo>
                  <a:pt x="256685" y="106505"/>
                  <a:pt x="223110" y="100122"/>
                  <a:pt x="190438" y="90392"/>
                </a:cubicBezTo>
                <a:cubicBezTo>
                  <a:pt x="187392" y="89440"/>
                  <a:pt x="184442" y="88487"/>
                  <a:pt x="181683" y="87440"/>
                </a:cubicBezTo>
                <a:lnTo>
                  <a:pt x="181683" y="87440"/>
                </a:lnTo>
                <a:cubicBezTo>
                  <a:pt x="175774" y="85364"/>
                  <a:pt x="169991" y="82947"/>
                  <a:pt x="164362" y="80200"/>
                </a:cubicBezTo>
                <a:cubicBezTo>
                  <a:pt x="163799" y="79941"/>
                  <a:pt x="163284" y="79587"/>
                  <a:pt x="162840" y="79153"/>
                </a:cubicBezTo>
                <a:cubicBezTo>
                  <a:pt x="159549" y="77524"/>
                  <a:pt x="156370" y="75679"/>
                  <a:pt x="153323" y="73628"/>
                </a:cubicBezTo>
                <a:lnTo>
                  <a:pt x="151325" y="100108"/>
                </a:lnTo>
                <a:close/>
                <a:moveTo>
                  <a:pt x="402371" y="58007"/>
                </a:moveTo>
                <a:cubicBezTo>
                  <a:pt x="421436" y="62434"/>
                  <a:pt x="439510" y="70380"/>
                  <a:pt x="455664" y="81439"/>
                </a:cubicBezTo>
                <a:cubicBezTo>
                  <a:pt x="464229" y="78486"/>
                  <a:pt x="468987" y="75248"/>
                  <a:pt x="469272" y="71914"/>
                </a:cubicBezTo>
                <a:cubicBezTo>
                  <a:pt x="469272" y="65437"/>
                  <a:pt x="454236" y="57245"/>
                  <a:pt x="428827" y="49054"/>
                </a:cubicBezTo>
                <a:cubicBezTo>
                  <a:pt x="353796" y="28279"/>
                  <a:pt x="275420" y="22454"/>
                  <a:pt x="198146" y="31909"/>
                </a:cubicBezTo>
                <a:cubicBezTo>
                  <a:pt x="171690" y="36100"/>
                  <a:pt x="155131" y="42005"/>
                  <a:pt x="154656" y="48482"/>
                </a:cubicBezTo>
                <a:cubicBezTo>
                  <a:pt x="154656" y="52006"/>
                  <a:pt x="158748" y="55912"/>
                  <a:pt x="166647" y="60103"/>
                </a:cubicBezTo>
                <a:cubicBezTo>
                  <a:pt x="184278" y="51551"/>
                  <a:pt x="203355" y="46382"/>
                  <a:pt x="222889" y="44863"/>
                </a:cubicBezTo>
                <a:cubicBezTo>
                  <a:pt x="283035" y="38734"/>
                  <a:pt x="343789" y="43248"/>
                  <a:pt x="402371" y="58198"/>
                </a:cubicBezTo>
                <a:close/>
              </a:path>
            </a:pathLst>
          </a:custGeom>
          <a:solidFill>
            <a:schemeClr val="accent2"/>
          </a:solidFill>
          <a:ln w="9512" cap="flat">
            <a:noFill/>
            <a:prstDash val="solid"/>
            <a:miter/>
          </a:ln>
        </p:spPr>
        <p:txBody>
          <a:bodyPr rtlCol="0" anchor="ctr"/>
          <a:lstStyle/>
          <a:p>
            <a:endParaRPr lang="en-US"/>
          </a:p>
        </p:txBody>
      </p:sp>
      <p:sp>
        <p:nvSpPr>
          <p:cNvPr id="110" name="Forma libre 109">
            <a:extLst>
              <a:ext uri="{FF2B5EF4-FFF2-40B4-BE49-F238E27FC236}">
                <a16:creationId xmlns:a16="http://schemas.microsoft.com/office/drawing/2014/main" id="{1045085E-50F7-C146-B872-D7ECC884AEB8}"/>
              </a:ext>
            </a:extLst>
          </p:cNvPr>
          <p:cNvSpPr/>
          <p:nvPr/>
        </p:nvSpPr>
        <p:spPr>
          <a:xfrm>
            <a:off x="11126560" y="1077014"/>
            <a:ext cx="1064791" cy="1491165"/>
          </a:xfrm>
          <a:custGeom>
            <a:avLst/>
            <a:gdLst>
              <a:gd name="connsiteX0" fmla="*/ 623425 w 623413"/>
              <a:gd name="connsiteY0" fmla="*/ 873047 h 873046"/>
              <a:gd name="connsiteX1" fmla="*/ 535302 w 623413"/>
              <a:gd name="connsiteY1" fmla="*/ 686071 h 873046"/>
              <a:gd name="connsiteX2" fmla="*/ 527974 w 623413"/>
              <a:gd name="connsiteY2" fmla="*/ 664449 h 873046"/>
              <a:gd name="connsiteX3" fmla="*/ 367715 w 623413"/>
              <a:gd name="connsiteY3" fmla="*/ 323264 h 873046"/>
              <a:gd name="connsiteX4" fmla="*/ 63948 w 623413"/>
              <a:gd name="connsiteY4" fmla="*/ 97521 h 873046"/>
              <a:gd name="connsiteX5" fmla="*/ 29783 w 623413"/>
              <a:gd name="connsiteY5" fmla="*/ 125144 h 873046"/>
              <a:gd name="connsiteX6" fmla="*/ 7895 w 623413"/>
              <a:gd name="connsiteY6" fmla="*/ 114000 h 873046"/>
              <a:gd name="connsiteX7" fmla="*/ 91 w 623413"/>
              <a:gd name="connsiteY7" fmla="*/ 90663 h 873046"/>
              <a:gd name="connsiteX8" fmla="*/ 4660 w 623413"/>
              <a:gd name="connsiteY8" fmla="*/ 30084 h 873046"/>
              <a:gd name="connsiteX9" fmla="*/ 38866 w 623413"/>
              <a:gd name="connsiteY9" fmla="*/ 70 h 873046"/>
              <a:gd name="connsiteX10" fmla="*/ 60997 w 623413"/>
              <a:gd name="connsiteY10" fmla="*/ 11034 h 873046"/>
              <a:gd name="connsiteX11" fmla="*/ 68706 w 623413"/>
              <a:gd name="connsiteY11" fmla="*/ 34371 h 873046"/>
              <a:gd name="connsiteX12" fmla="*/ 68706 w 623413"/>
              <a:gd name="connsiteY12" fmla="*/ 34371 h 873046"/>
              <a:gd name="connsiteX13" fmla="*/ 84884 w 623413"/>
              <a:gd name="connsiteY13" fmla="*/ 35609 h 873046"/>
              <a:gd name="connsiteX14" fmla="*/ 380943 w 623413"/>
              <a:gd name="connsiteY14" fmla="*/ 194295 h 873046"/>
              <a:gd name="connsiteX15" fmla="*/ 623425 w 623413"/>
              <a:gd name="connsiteY15" fmla="*/ 484522 h 873046"/>
              <a:gd name="connsiteX16" fmla="*/ 623425 w 623413"/>
              <a:gd name="connsiteY16" fmla="*/ 514716 h 873046"/>
              <a:gd name="connsiteX17" fmla="*/ 369333 w 623413"/>
              <a:gd name="connsiteY17" fmla="*/ 207535 h 873046"/>
              <a:gd name="connsiteX18" fmla="*/ 83837 w 623413"/>
              <a:gd name="connsiteY18" fmla="*/ 53325 h 873046"/>
              <a:gd name="connsiteX19" fmla="*/ 67754 w 623413"/>
              <a:gd name="connsiteY19" fmla="*/ 52087 h 873046"/>
              <a:gd name="connsiteX20" fmla="*/ 65660 w 623413"/>
              <a:gd name="connsiteY20" fmla="*/ 80662 h 873046"/>
              <a:gd name="connsiteX21" fmla="*/ 382085 w 623413"/>
              <a:gd name="connsiteY21" fmla="*/ 313834 h 873046"/>
              <a:gd name="connsiteX22" fmla="*/ 543866 w 623413"/>
              <a:gd name="connsiteY22" fmla="*/ 659211 h 873046"/>
              <a:gd name="connsiteX23" fmla="*/ 551194 w 623413"/>
              <a:gd name="connsiteY23" fmla="*/ 680832 h 873046"/>
              <a:gd name="connsiteX24" fmla="*/ 623330 w 623413"/>
              <a:gd name="connsiteY24" fmla="*/ 844472 h 873046"/>
              <a:gd name="connsiteX25" fmla="*/ 623330 w 623413"/>
              <a:gd name="connsiteY25" fmla="*/ 873047 h 873046"/>
              <a:gd name="connsiteX26" fmla="*/ 37777 w 623413"/>
              <a:gd name="connsiteY26" fmla="*/ 17130 h 873046"/>
              <a:gd name="connsiteX27" fmla="*/ 26833 w 623413"/>
              <a:gd name="connsiteY27" fmla="*/ 20750 h 873046"/>
              <a:gd name="connsiteX28" fmla="*/ 21599 w 623413"/>
              <a:gd name="connsiteY28" fmla="*/ 31037 h 873046"/>
              <a:gd name="connsiteX29" fmla="*/ 17126 w 623413"/>
              <a:gd name="connsiteY29" fmla="*/ 91711 h 873046"/>
              <a:gd name="connsiteX30" fmla="*/ 20743 w 623413"/>
              <a:gd name="connsiteY30" fmla="*/ 102665 h 873046"/>
              <a:gd name="connsiteX31" fmla="*/ 31021 w 623413"/>
              <a:gd name="connsiteY31" fmla="*/ 107904 h 873046"/>
              <a:gd name="connsiteX32" fmla="*/ 41965 w 623413"/>
              <a:gd name="connsiteY32" fmla="*/ 104284 h 873046"/>
              <a:gd name="connsiteX33" fmla="*/ 47199 w 623413"/>
              <a:gd name="connsiteY33" fmla="*/ 93902 h 873046"/>
              <a:gd name="connsiteX34" fmla="*/ 51100 w 623413"/>
              <a:gd name="connsiteY34" fmla="*/ 42086 h 873046"/>
              <a:gd name="connsiteX35" fmla="*/ 51671 w 623413"/>
              <a:gd name="connsiteY35" fmla="*/ 33323 h 873046"/>
              <a:gd name="connsiteX36" fmla="*/ 48055 w 623413"/>
              <a:gd name="connsiteY36" fmla="*/ 22369 h 873046"/>
              <a:gd name="connsiteX37" fmla="*/ 37777 w 623413"/>
              <a:gd name="connsiteY37" fmla="*/ 17130 h 873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623413" h="873046">
                <a:moveTo>
                  <a:pt x="623425" y="873047"/>
                </a:moveTo>
                <a:cubicBezTo>
                  <a:pt x="581647" y="823231"/>
                  <a:pt x="559093" y="756461"/>
                  <a:pt x="535302" y="686071"/>
                </a:cubicBezTo>
                <a:lnTo>
                  <a:pt x="527974" y="664449"/>
                </a:lnTo>
                <a:cubicBezTo>
                  <a:pt x="494381" y="566342"/>
                  <a:pt x="444038" y="435373"/>
                  <a:pt x="367715" y="323264"/>
                </a:cubicBezTo>
                <a:cubicBezTo>
                  <a:pt x="293677" y="214488"/>
                  <a:pt x="195181" y="123239"/>
                  <a:pt x="63948" y="97521"/>
                </a:cubicBezTo>
                <a:cubicBezTo>
                  <a:pt x="61589" y="114288"/>
                  <a:pt x="46657" y="126361"/>
                  <a:pt x="29783" y="125144"/>
                </a:cubicBezTo>
                <a:cubicBezTo>
                  <a:pt x="21287" y="124525"/>
                  <a:pt x="13398" y="120508"/>
                  <a:pt x="7895" y="114000"/>
                </a:cubicBezTo>
                <a:cubicBezTo>
                  <a:pt x="2300" y="107567"/>
                  <a:pt x="-508" y="99171"/>
                  <a:pt x="91" y="90663"/>
                </a:cubicBezTo>
                <a:lnTo>
                  <a:pt x="4660" y="30084"/>
                </a:lnTo>
                <a:cubicBezTo>
                  <a:pt x="5825" y="12342"/>
                  <a:pt x="21139" y="-1096"/>
                  <a:pt x="38866" y="70"/>
                </a:cubicBezTo>
                <a:cubicBezTo>
                  <a:pt x="47406" y="632"/>
                  <a:pt x="55371" y="4578"/>
                  <a:pt x="60997" y="11034"/>
                </a:cubicBezTo>
                <a:cubicBezTo>
                  <a:pt x="66495" y="17517"/>
                  <a:pt x="69259" y="25885"/>
                  <a:pt x="68706" y="34371"/>
                </a:cubicBezTo>
                <a:lnTo>
                  <a:pt x="68706" y="34371"/>
                </a:lnTo>
                <a:lnTo>
                  <a:pt x="84884" y="35609"/>
                </a:lnTo>
                <a:cubicBezTo>
                  <a:pt x="186616" y="43134"/>
                  <a:pt x="289299" y="109332"/>
                  <a:pt x="380943" y="194295"/>
                </a:cubicBezTo>
                <a:cubicBezTo>
                  <a:pt x="479820" y="286402"/>
                  <a:pt x="565469" y="399559"/>
                  <a:pt x="623425" y="484522"/>
                </a:cubicBezTo>
                <a:lnTo>
                  <a:pt x="623425" y="514716"/>
                </a:lnTo>
                <a:cubicBezTo>
                  <a:pt x="566326" y="428991"/>
                  <a:pt x="475062" y="305166"/>
                  <a:pt x="369333" y="207535"/>
                </a:cubicBezTo>
                <a:cubicBezTo>
                  <a:pt x="280259" y="124858"/>
                  <a:pt x="180906" y="60564"/>
                  <a:pt x="83837" y="53325"/>
                </a:cubicBezTo>
                <a:lnTo>
                  <a:pt x="67754" y="52087"/>
                </a:lnTo>
                <a:lnTo>
                  <a:pt x="65660" y="80662"/>
                </a:lnTo>
                <a:cubicBezTo>
                  <a:pt x="203079" y="107046"/>
                  <a:pt x="305477" y="201344"/>
                  <a:pt x="382085" y="313834"/>
                </a:cubicBezTo>
                <a:cubicBezTo>
                  <a:pt x="458694" y="426324"/>
                  <a:pt x="510463" y="560055"/>
                  <a:pt x="543866" y="659211"/>
                </a:cubicBezTo>
                <a:lnTo>
                  <a:pt x="551194" y="680832"/>
                </a:lnTo>
                <a:cubicBezTo>
                  <a:pt x="571655" y="741221"/>
                  <a:pt x="591164" y="798847"/>
                  <a:pt x="623330" y="844472"/>
                </a:cubicBezTo>
                <a:lnTo>
                  <a:pt x="623330" y="873047"/>
                </a:lnTo>
                <a:close/>
                <a:moveTo>
                  <a:pt x="37777" y="17130"/>
                </a:moveTo>
                <a:cubicBezTo>
                  <a:pt x="33799" y="16875"/>
                  <a:pt x="29876" y="18173"/>
                  <a:pt x="26833" y="20750"/>
                </a:cubicBezTo>
                <a:cubicBezTo>
                  <a:pt x="23792" y="23346"/>
                  <a:pt x="21908" y="27048"/>
                  <a:pt x="21599" y="31037"/>
                </a:cubicBezTo>
                <a:lnTo>
                  <a:pt x="17126" y="91711"/>
                </a:lnTo>
                <a:cubicBezTo>
                  <a:pt x="16775" y="95705"/>
                  <a:pt x="18083" y="99667"/>
                  <a:pt x="20743" y="102665"/>
                </a:cubicBezTo>
                <a:cubicBezTo>
                  <a:pt x="23323" y="105726"/>
                  <a:pt x="27029" y="107615"/>
                  <a:pt x="31021" y="107904"/>
                </a:cubicBezTo>
                <a:cubicBezTo>
                  <a:pt x="34999" y="108159"/>
                  <a:pt x="38921" y="106862"/>
                  <a:pt x="41965" y="104284"/>
                </a:cubicBezTo>
                <a:cubicBezTo>
                  <a:pt x="45029" y="101665"/>
                  <a:pt x="46915" y="97925"/>
                  <a:pt x="47199" y="93902"/>
                </a:cubicBezTo>
                <a:lnTo>
                  <a:pt x="51100" y="42086"/>
                </a:lnTo>
                <a:lnTo>
                  <a:pt x="51671" y="33323"/>
                </a:lnTo>
                <a:cubicBezTo>
                  <a:pt x="52023" y="29329"/>
                  <a:pt x="50715" y="25367"/>
                  <a:pt x="48055" y="22369"/>
                </a:cubicBezTo>
                <a:cubicBezTo>
                  <a:pt x="45474" y="19308"/>
                  <a:pt x="41769" y="17419"/>
                  <a:pt x="37777" y="17130"/>
                </a:cubicBezTo>
                <a:close/>
              </a:path>
            </a:pathLst>
          </a:custGeom>
          <a:solidFill>
            <a:schemeClr val="accent2"/>
          </a:solidFill>
          <a:ln w="9512" cap="flat">
            <a:noFill/>
            <a:prstDash val="solid"/>
            <a:miter/>
          </a:ln>
        </p:spPr>
        <p:txBody>
          <a:bodyPr rtlCol="0" anchor="ctr"/>
          <a:lstStyle/>
          <a:p>
            <a:endParaRPr lang="en-US"/>
          </a:p>
        </p:txBody>
      </p:sp>
      <p:sp>
        <p:nvSpPr>
          <p:cNvPr id="111" name="Forma libre 110">
            <a:extLst>
              <a:ext uri="{FF2B5EF4-FFF2-40B4-BE49-F238E27FC236}">
                <a16:creationId xmlns:a16="http://schemas.microsoft.com/office/drawing/2014/main" id="{B6ECFBCB-4E02-6643-8A41-37C93A7464AB}"/>
              </a:ext>
            </a:extLst>
          </p:cNvPr>
          <p:cNvSpPr/>
          <p:nvPr/>
        </p:nvSpPr>
        <p:spPr>
          <a:xfrm>
            <a:off x="8388848" y="762748"/>
            <a:ext cx="1205965" cy="967683"/>
          </a:xfrm>
          <a:custGeom>
            <a:avLst/>
            <a:gdLst>
              <a:gd name="connsiteX0" fmla="*/ 430908 w 706067"/>
              <a:gd name="connsiteY0" fmla="*/ 300662 h 566558"/>
              <a:gd name="connsiteX1" fmla="*/ 630755 w 706067"/>
              <a:gd name="connsiteY1" fmla="*/ 290471 h 566558"/>
              <a:gd name="connsiteX2" fmla="*/ 688806 w 706067"/>
              <a:gd name="connsiteY2" fmla="*/ 255419 h 566558"/>
              <a:gd name="connsiteX3" fmla="*/ 646362 w 706067"/>
              <a:gd name="connsiteY3" fmla="*/ 127688 h 566558"/>
              <a:gd name="connsiteX4" fmla="*/ 564710 w 706067"/>
              <a:gd name="connsiteY4" fmla="*/ 20818 h 566558"/>
              <a:gd name="connsiteX5" fmla="*/ 503043 w 706067"/>
              <a:gd name="connsiteY5" fmla="*/ 49393 h 566558"/>
              <a:gd name="connsiteX6" fmla="*/ 382279 w 706067"/>
              <a:gd name="connsiteY6" fmla="*/ 209318 h 566558"/>
              <a:gd name="connsiteX7" fmla="*/ 387227 w 706067"/>
              <a:gd name="connsiteY7" fmla="*/ 216747 h 566558"/>
              <a:gd name="connsiteX8" fmla="*/ 394745 w 706067"/>
              <a:gd name="connsiteY8" fmla="*/ 230939 h 566558"/>
              <a:gd name="connsiteX9" fmla="*/ 486865 w 706067"/>
              <a:gd name="connsiteY9" fmla="*/ 131308 h 566558"/>
              <a:gd name="connsiteX10" fmla="*/ 495210 w 706067"/>
              <a:gd name="connsiteY10" fmla="*/ 131278 h 566558"/>
              <a:gd name="connsiteX11" fmla="*/ 495240 w 706067"/>
              <a:gd name="connsiteY11" fmla="*/ 131308 h 566558"/>
              <a:gd name="connsiteX12" fmla="*/ 495240 w 706067"/>
              <a:gd name="connsiteY12" fmla="*/ 139785 h 566558"/>
              <a:gd name="connsiteX13" fmla="*/ 400074 w 706067"/>
              <a:gd name="connsiteY13" fmla="*/ 242465 h 566558"/>
              <a:gd name="connsiteX14" fmla="*/ 411304 w 706067"/>
              <a:gd name="connsiteY14" fmla="*/ 263705 h 566558"/>
              <a:gd name="connsiteX15" fmla="*/ 550531 w 706067"/>
              <a:gd name="connsiteY15" fmla="*/ 242179 h 566558"/>
              <a:gd name="connsiteX16" fmla="*/ 557288 w 706067"/>
              <a:gd name="connsiteY16" fmla="*/ 247132 h 566558"/>
              <a:gd name="connsiteX17" fmla="*/ 552339 w 706067"/>
              <a:gd name="connsiteY17" fmla="*/ 253895 h 566558"/>
              <a:gd name="connsiteX18" fmla="*/ 418251 w 706067"/>
              <a:gd name="connsiteY18" fmla="*/ 274183 h 566558"/>
              <a:gd name="connsiteX19" fmla="*/ 427767 w 706067"/>
              <a:gd name="connsiteY19" fmla="*/ 292376 h 566558"/>
              <a:gd name="connsiteX20" fmla="*/ 431193 w 706067"/>
              <a:gd name="connsiteY20" fmla="*/ 300662 h 566558"/>
              <a:gd name="connsiteX21" fmla="*/ 309001 w 706067"/>
              <a:gd name="connsiteY21" fmla="*/ 331904 h 566558"/>
              <a:gd name="connsiteX22" fmla="*/ 216881 w 706067"/>
              <a:gd name="connsiteY22" fmla="*/ 431536 h 566558"/>
              <a:gd name="connsiteX23" fmla="*/ 208571 w 706067"/>
              <a:gd name="connsiteY23" fmla="*/ 432290 h 566558"/>
              <a:gd name="connsiteX24" fmla="*/ 207818 w 706067"/>
              <a:gd name="connsiteY24" fmla="*/ 423972 h 566558"/>
              <a:gd name="connsiteX25" fmla="*/ 208221 w 706067"/>
              <a:gd name="connsiteY25" fmla="*/ 423535 h 566558"/>
              <a:gd name="connsiteX26" fmla="*/ 303387 w 706067"/>
              <a:gd name="connsiteY26" fmla="*/ 320760 h 566558"/>
              <a:gd name="connsiteX27" fmla="*/ 292157 w 706067"/>
              <a:gd name="connsiteY27" fmla="*/ 299519 h 566558"/>
              <a:gd name="connsiteX28" fmla="*/ 153882 w 706067"/>
              <a:gd name="connsiteY28" fmla="*/ 320379 h 566558"/>
              <a:gd name="connsiteX29" fmla="*/ 147172 w 706067"/>
              <a:gd name="connsiteY29" fmla="*/ 315379 h 566558"/>
              <a:gd name="connsiteX30" fmla="*/ 152169 w 706067"/>
              <a:gd name="connsiteY30" fmla="*/ 308663 h 566558"/>
              <a:gd name="connsiteX31" fmla="*/ 286256 w 706067"/>
              <a:gd name="connsiteY31" fmla="*/ 288375 h 566558"/>
              <a:gd name="connsiteX32" fmla="*/ 278739 w 706067"/>
              <a:gd name="connsiteY32" fmla="*/ 274183 h 566558"/>
              <a:gd name="connsiteX33" fmla="*/ 275313 w 706067"/>
              <a:gd name="connsiteY33" fmla="*/ 265896 h 566558"/>
              <a:gd name="connsiteX34" fmla="*/ 75466 w 706067"/>
              <a:gd name="connsiteY34" fmla="*/ 276088 h 566558"/>
              <a:gd name="connsiteX35" fmla="*/ 17415 w 706067"/>
              <a:gd name="connsiteY35" fmla="*/ 311140 h 566558"/>
              <a:gd name="connsiteX36" fmla="*/ 59858 w 706067"/>
              <a:gd name="connsiteY36" fmla="*/ 438870 h 566558"/>
              <a:gd name="connsiteX37" fmla="*/ 141606 w 706067"/>
              <a:gd name="connsiteY37" fmla="*/ 545741 h 566558"/>
              <a:gd name="connsiteX38" fmla="*/ 203177 w 706067"/>
              <a:gd name="connsiteY38" fmla="*/ 517166 h 566558"/>
              <a:gd name="connsiteX39" fmla="*/ 323942 w 706067"/>
              <a:gd name="connsiteY39" fmla="*/ 357336 h 566558"/>
              <a:gd name="connsiteX40" fmla="*/ 318993 w 706067"/>
              <a:gd name="connsiteY40" fmla="*/ 349811 h 566558"/>
              <a:gd name="connsiteX41" fmla="*/ 309477 w 706067"/>
              <a:gd name="connsiteY41" fmla="*/ 331619 h 566558"/>
              <a:gd name="connsiteX42" fmla="*/ 369717 w 706067"/>
              <a:gd name="connsiteY42" fmla="*/ 197888 h 566558"/>
              <a:gd name="connsiteX43" fmla="*/ 491148 w 706067"/>
              <a:gd name="connsiteY43" fmla="*/ 37296 h 566558"/>
              <a:gd name="connsiteX44" fmla="*/ 573942 w 706067"/>
              <a:gd name="connsiteY44" fmla="*/ 6435 h 566558"/>
              <a:gd name="connsiteX45" fmla="*/ 661684 w 706067"/>
              <a:gd name="connsiteY45" fmla="*/ 119687 h 566558"/>
              <a:gd name="connsiteX46" fmla="*/ 706031 w 706067"/>
              <a:gd name="connsiteY46" fmla="*/ 255990 h 566558"/>
              <a:gd name="connsiteX47" fmla="*/ 633991 w 706067"/>
              <a:gd name="connsiteY47" fmla="*/ 307235 h 566558"/>
              <a:gd name="connsiteX48" fmla="*/ 433097 w 706067"/>
              <a:gd name="connsiteY48" fmla="*/ 317522 h 566558"/>
              <a:gd name="connsiteX49" fmla="*/ 431098 w 706067"/>
              <a:gd name="connsiteY49" fmla="*/ 328475 h 566558"/>
              <a:gd name="connsiteX50" fmla="*/ 407782 w 706067"/>
              <a:gd name="connsiteY50" fmla="*/ 356479 h 566558"/>
              <a:gd name="connsiteX51" fmla="*/ 382659 w 706067"/>
              <a:gd name="connsiteY51" fmla="*/ 369814 h 566558"/>
              <a:gd name="connsiteX52" fmla="*/ 346592 w 706067"/>
              <a:gd name="connsiteY52" fmla="*/ 373148 h 566558"/>
              <a:gd name="connsiteX53" fmla="*/ 336409 w 706067"/>
              <a:gd name="connsiteY53" fmla="*/ 368671 h 566558"/>
              <a:gd name="connsiteX54" fmla="*/ 214978 w 706067"/>
              <a:gd name="connsiteY54" fmla="*/ 529262 h 566558"/>
              <a:gd name="connsiteX55" fmla="*/ 132184 w 706067"/>
              <a:gd name="connsiteY55" fmla="*/ 560123 h 566558"/>
              <a:gd name="connsiteX56" fmla="*/ 44537 w 706067"/>
              <a:gd name="connsiteY56" fmla="*/ 446871 h 566558"/>
              <a:gd name="connsiteX57" fmla="*/ 95 w 706067"/>
              <a:gd name="connsiteY57" fmla="*/ 310568 h 566558"/>
              <a:gd name="connsiteX58" fmla="*/ 72135 w 706067"/>
              <a:gd name="connsiteY58" fmla="*/ 259419 h 566558"/>
              <a:gd name="connsiteX59" fmla="*/ 273029 w 706067"/>
              <a:gd name="connsiteY59" fmla="*/ 249037 h 566558"/>
              <a:gd name="connsiteX60" fmla="*/ 275122 w 706067"/>
              <a:gd name="connsiteY60" fmla="*/ 238083 h 566558"/>
              <a:gd name="connsiteX61" fmla="*/ 275122 w 706067"/>
              <a:gd name="connsiteY61" fmla="*/ 238083 h 566558"/>
              <a:gd name="connsiteX62" fmla="*/ 298152 w 706067"/>
              <a:gd name="connsiteY62" fmla="*/ 210080 h 566558"/>
              <a:gd name="connsiteX63" fmla="*/ 323276 w 706067"/>
              <a:gd name="connsiteY63" fmla="*/ 196745 h 566558"/>
              <a:gd name="connsiteX64" fmla="*/ 359343 w 706067"/>
              <a:gd name="connsiteY64" fmla="*/ 193411 h 566558"/>
              <a:gd name="connsiteX65" fmla="*/ 359343 w 706067"/>
              <a:gd name="connsiteY65" fmla="*/ 193411 h 566558"/>
              <a:gd name="connsiteX66" fmla="*/ 369431 w 706067"/>
              <a:gd name="connsiteY66" fmla="*/ 197888 h 566558"/>
              <a:gd name="connsiteX67" fmla="*/ 331651 w 706067"/>
              <a:gd name="connsiteY67" fmla="*/ 211794 h 566558"/>
              <a:gd name="connsiteX68" fmla="*/ 354776 w 706067"/>
              <a:gd name="connsiteY68" fmla="*/ 209603 h 566558"/>
              <a:gd name="connsiteX69" fmla="*/ 354776 w 706067"/>
              <a:gd name="connsiteY69" fmla="*/ 209603 h 566558"/>
              <a:gd name="connsiteX70" fmla="*/ 372667 w 706067"/>
              <a:gd name="connsiteY70" fmla="*/ 224462 h 566558"/>
              <a:gd name="connsiteX71" fmla="*/ 412827 w 706067"/>
              <a:gd name="connsiteY71" fmla="*/ 300662 h 566558"/>
              <a:gd name="connsiteX72" fmla="*/ 415015 w 706067"/>
              <a:gd name="connsiteY72" fmla="*/ 323808 h 566558"/>
              <a:gd name="connsiteX73" fmla="*/ 400265 w 706067"/>
              <a:gd name="connsiteY73" fmla="*/ 341715 h 566558"/>
              <a:gd name="connsiteX74" fmla="*/ 375046 w 706067"/>
              <a:gd name="connsiteY74" fmla="*/ 355050 h 566558"/>
              <a:gd name="connsiteX75" fmla="*/ 334030 w 706067"/>
              <a:gd name="connsiteY75" fmla="*/ 342477 h 566558"/>
              <a:gd name="connsiteX76" fmla="*/ 293870 w 706067"/>
              <a:gd name="connsiteY76" fmla="*/ 266277 h 566558"/>
              <a:gd name="connsiteX77" fmla="*/ 291682 w 706067"/>
              <a:gd name="connsiteY77" fmla="*/ 243131 h 566558"/>
              <a:gd name="connsiteX78" fmla="*/ 291681 w 706067"/>
              <a:gd name="connsiteY78" fmla="*/ 243131 h 566558"/>
              <a:gd name="connsiteX79" fmla="*/ 306431 w 706067"/>
              <a:gd name="connsiteY79" fmla="*/ 225224 h 566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706067" h="566558">
                <a:moveTo>
                  <a:pt x="430908" y="300662"/>
                </a:moveTo>
                <a:cubicBezTo>
                  <a:pt x="523028" y="300091"/>
                  <a:pt x="588311" y="297805"/>
                  <a:pt x="630755" y="290471"/>
                </a:cubicBezTo>
                <a:cubicBezTo>
                  <a:pt x="670154" y="283613"/>
                  <a:pt x="687854" y="272945"/>
                  <a:pt x="688806" y="255419"/>
                </a:cubicBezTo>
                <a:cubicBezTo>
                  <a:pt x="689853" y="225796"/>
                  <a:pt x="671486" y="175123"/>
                  <a:pt x="646362" y="127688"/>
                </a:cubicBezTo>
                <a:cubicBezTo>
                  <a:pt x="621239" y="80254"/>
                  <a:pt x="589263" y="36534"/>
                  <a:pt x="564710" y="20818"/>
                </a:cubicBezTo>
                <a:cubicBezTo>
                  <a:pt x="549769" y="11293"/>
                  <a:pt x="530832" y="20818"/>
                  <a:pt x="503043" y="49393"/>
                </a:cubicBezTo>
                <a:cubicBezTo>
                  <a:pt x="473066" y="80540"/>
                  <a:pt x="434524" y="133308"/>
                  <a:pt x="382279" y="209318"/>
                </a:cubicBezTo>
                <a:cubicBezTo>
                  <a:pt x="384177" y="211619"/>
                  <a:pt x="385834" y="214108"/>
                  <a:pt x="387227" y="216747"/>
                </a:cubicBezTo>
                <a:lnTo>
                  <a:pt x="394745" y="230939"/>
                </a:lnTo>
                <a:lnTo>
                  <a:pt x="486865" y="131308"/>
                </a:lnTo>
                <a:cubicBezTo>
                  <a:pt x="489161" y="128993"/>
                  <a:pt x="492897" y="128980"/>
                  <a:pt x="495210" y="131278"/>
                </a:cubicBezTo>
                <a:cubicBezTo>
                  <a:pt x="495220" y="131288"/>
                  <a:pt x="495230" y="131298"/>
                  <a:pt x="495240" y="131308"/>
                </a:cubicBezTo>
                <a:cubicBezTo>
                  <a:pt x="497524" y="133671"/>
                  <a:pt x="497524" y="137422"/>
                  <a:pt x="495240" y="139785"/>
                </a:cubicBezTo>
                <a:lnTo>
                  <a:pt x="400074" y="242465"/>
                </a:lnTo>
                <a:lnTo>
                  <a:pt x="411304" y="263705"/>
                </a:lnTo>
                <a:lnTo>
                  <a:pt x="550531" y="242179"/>
                </a:lnTo>
                <a:cubicBezTo>
                  <a:pt x="553763" y="241679"/>
                  <a:pt x="556788" y="243897"/>
                  <a:pt x="557288" y="247132"/>
                </a:cubicBezTo>
                <a:cubicBezTo>
                  <a:pt x="557787" y="250367"/>
                  <a:pt x="555571" y="253395"/>
                  <a:pt x="552339" y="253895"/>
                </a:cubicBezTo>
                <a:lnTo>
                  <a:pt x="418251" y="274183"/>
                </a:lnTo>
                <a:lnTo>
                  <a:pt x="427767" y="292376"/>
                </a:lnTo>
                <a:cubicBezTo>
                  <a:pt x="429183" y="295016"/>
                  <a:pt x="430331" y="297792"/>
                  <a:pt x="431193" y="300662"/>
                </a:cubicBezTo>
                <a:close/>
                <a:moveTo>
                  <a:pt x="309001" y="331904"/>
                </a:moveTo>
                <a:lnTo>
                  <a:pt x="216881" y="431536"/>
                </a:lnTo>
                <a:cubicBezTo>
                  <a:pt x="214794" y="434041"/>
                  <a:pt x="211074" y="434378"/>
                  <a:pt x="208571" y="432290"/>
                </a:cubicBezTo>
                <a:cubicBezTo>
                  <a:pt x="206068" y="430201"/>
                  <a:pt x="205731" y="426477"/>
                  <a:pt x="207818" y="423972"/>
                </a:cubicBezTo>
                <a:cubicBezTo>
                  <a:pt x="207945" y="423820"/>
                  <a:pt x="208080" y="423674"/>
                  <a:pt x="208221" y="423535"/>
                </a:cubicBezTo>
                <a:lnTo>
                  <a:pt x="303387" y="320760"/>
                </a:lnTo>
                <a:lnTo>
                  <a:pt x="292157" y="299519"/>
                </a:lnTo>
                <a:lnTo>
                  <a:pt x="153882" y="320379"/>
                </a:lnTo>
                <a:cubicBezTo>
                  <a:pt x="150649" y="320853"/>
                  <a:pt x="147646" y="318614"/>
                  <a:pt x="147172" y="315379"/>
                </a:cubicBezTo>
                <a:cubicBezTo>
                  <a:pt x="146700" y="312143"/>
                  <a:pt x="148936" y="309137"/>
                  <a:pt x="152169" y="308663"/>
                </a:cubicBezTo>
                <a:lnTo>
                  <a:pt x="286256" y="288375"/>
                </a:lnTo>
                <a:lnTo>
                  <a:pt x="278739" y="274183"/>
                </a:lnTo>
                <a:cubicBezTo>
                  <a:pt x="277323" y="271542"/>
                  <a:pt x="276175" y="268766"/>
                  <a:pt x="275313" y="265896"/>
                </a:cubicBezTo>
                <a:cubicBezTo>
                  <a:pt x="183193" y="266468"/>
                  <a:pt x="117909" y="268754"/>
                  <a:pt x="75466" y="276088"/>
                </a:cubicBezTo>
                <a:cubicBezTo>
                  <a:pt x="36067" y="282946"/>
                  <a:pt x="18366" y="293614"/>
                  <a:pt x="17415" y="311140"/>
                </a:cubicBezTo>
                <a:cubicBezTo>
                  <a:pt x="16368" y="340763"/>
                  <a:pt x="34735" y="391436"/>
                  <a:pt x="59858" y="438870"/>
                </a:cubicBezTo>
                <a:cubicBezTo>
                  <a:pt x="84982" y="486305"/>
                  <a:pt x="116958" y="530024"/>
                  <a:pt x="141606" y="545741"/>
                </a:cubicBezTo>
                <a:cubicBezTo>
                  <a:pt x="156451" y="555266"/>
                  <a:pt x="175389" y="545741"/>
                  <a:pt x="203177" y="517166"/>
                </a:cubicBezTo>
                <a:cubicBezTo>
                  <a:pt x="233155" y="486114"/>
                  <a:pt x="271696" y="433250"/>
                  <a:pt x="323942" y="357336"/>
                </a:cubicBezTo>
                <a:cubicBezTo>
                  <a:pt x="322065" y="354986"/>
                  <a:pt x="320408" y="352467"/>
                  <a:pt x="318993" y="349811"/>
                </a:cubicBezTo>
                <a:lnTo>
                  <a:pt x="309477" y="331619"/>
                </a:lnTo>
                <a:close/>
                <a:moveTo>
                  <a:pt x="369717" y="197888"/>
                </a:moveTo>
                <a:cubicBezTo>
                  <a:pt x="421962" y="121688"/>
                  <a:pt x="460695" y="68919"/>
                  <a:pt x="491148" y="37296"/>
                </a:cubicBezTo>
                <a:cubicBezTo>
                  <a:pt x="525502" y="1768"/>
                  <a:pt x="550911" y="-8043"/>
                  <a:pt x="573942" y="6435"/>
                </a:cubicBezTo>
                <a:cubicBezTo>
                  <a:pt x="601635" y="23866"/>
                  <a:pt x="635323" y="70062"/>
                  <a:pt x="661684" y="119687"/>
                </a:cubicBezTo>
                <a:cubicBezTo>
                  <a:pt x="688045" y="169313"/>
                  <a:pt x="707173" y="223224"/>
                  <a:pt x="706031" y="255990"/>
                </a:cubicBezTo>
                <a:cubicBezTo>
                  <a:pt x="704984" y="283232"/>
                  <a:pt x="682620" y="298757"/>
                  <a:pt x="633991" y="307235"/>
                </a:cubicBezTo>
                <a:cubicBezTo>
                  <a:pt x="590786" y="314664"/>
                  <a:pt x="525217" y="316760"/>
                  <a:pt x="433097" y="317522"/>
                </a:cubicBezTo>
                <a:cubicBezTo>
                  <a:pt x="432818" y="321233"/>
                  <a:pt x="432147" y="324905"/>
                  <a:pt x="431098" y="328475"/>
                </a:cubicBezTo>
                <a:cubicBezTo>
                  <a:pt x="427344" y="340535"/>
                  <a:pt x="418957" y="350609"/>
                  <a:pt x="407782" y="356479"/>
                </a:cubicBezTo>
                <a:lnTo>
                  <a:pt x="382659" y="369814"/>
                </a:lnTo>
                <a:cubicBezTo>
                  <a:pt x="371564" y="375702"/>
                  <a:pt x="358576" y="376903"/>
                  <a:pt x="346592" y="373148"/>
                </a:cubicBezTo>
                <a:cubicBezTo>
                  <a:pt x="343022" y="372091"/>
                  <a:pt x="339601" y="370587"/>
                  <a:pt x="336409" y="368671"/>
                </a:cubicBezTo>
                <a:cubicBezTo>
                  <a:pt x="284163" y="444871"/>
                  <a:pt x="245431" y="497735"/>
                  <a:pt x="214978" y="529262"/>
                </a:cubicBezTo>
                <a:cubicBezTo>
                  <a:pt x="180623" y="564791"/>
                  <a:pt x="155214" y="574601"/>
                  <a:pt x="132184" y="560123"/>
                </a:cubicBezTo>
                <a:cubicBezTo>
                  <a:pt x="104491" y="542693"/>
                  <a:pt x="70802" y="496496"/>
                  <a:pt x="44537" y="446871"/>
                </a:cubicBezTo>
                <a:cubicBezTo>
                  <a:pt x="18271" y="397246"/>
                  <a:pt x="-1428" y="343334"/>
                  <a:pt x="95" y="310568"/>
                </a:cubicBezTo>
                <a:cubicBezTo>
                  <a:pt x="1046" y="283327"/>
                  <a:pt x="23505" y="267801"/>
                  <a:pt x="72135" y="259419"/>
                </a:cubicBezTo>
                <a:cubicBezTo>
                  <a:pt x="115340" y="251894"/>
                  <a:pt x="180908" y="249894"/>
                  <a:pt x="273029" y="249037"/>
                </a:cubicBezTo>
                <a:cubicBezTo>
                  <a:pt x="273296" y="245316"/>
                  <a:pt x="273998" y="241640"/>
                  <a:pt x="275122" y="238083"/>
                </a:cubicBezTo>
                <a:lnTo>
                  <a:pt x="275122" y="238083"/>
                </a:lnTo>
                <a:cubicBezTo>
                  <a:pt x="278751" y="226043"/>
                  <a:pt x="287045" y="215959"/>
                  <a:pt x="298152" y="210080"/>
                </a:cubicBezTo>
                <a:lnTo>
                  <a:pt x="323276" y="196745"/>
                </a:lnTo>
                <a:cubicBezTo>
                  <a:pt x="334389" y="190918"/>
                  <a:pt x="347352" y="189720"/>
                  <a:pt x="359343" y="193411"/>
                </a:cubicBezTo>
                <a:lnTo>
                  <a:pt x="359343" y="193411"/>
                </a:lnTo>
                <a:cubicBezTo>
                  <a:pt x="362860" y="194527"/>
                  <a:pt x="366243" y="196029"/>
                  <a:pt x="369431" y="197888"/>
                </a:cubicBezTo>
                <a:close/>
                <a:moveTo>
                  <a:pt x="331651" y="211794"/>
                </a:moveTo>
                <a:cubicBezTo>
                  <a:pt x="338764" y="208024"/>
                  <a:pt x="347082" y="207236"/>
                  <a:pt x="354776" y="209603"/>
                </a:cubicBezTo>
                <a:lnTo>
                  <a:pt x="354776" y="209603"/>
                </a:lnTo>
                <a:cubicBezTo>
                  <a:pt x="362483" y="211965"/>
                  <a:pt x="368926" y="217316"/>
                  <a:pt x="372667" y="224462"/>
                </a:cubicBezTo>
                <a:lnTo>
                  <a:pt x="412827" y="300662"/>
                </a:lnTo>
                <a:cubicBezTo>
                  <a:pt x="416645" y="307766"/>
                  <a:pt x="417435" y="316113"/>
                  <a:pt x="415015" y="323808"/>
                </a:cubicBezTo>
                <a:cubicBezTo>
                  <a:pt x="412660" y="331496"/>
                  <a:pt x="407355" y="337935"/>
                  <a:pt x="400265" y="341715"/>
                </a:cubicBezTo>
                <a:lnTo>
                  <a:pt x="375046" y="355050"/>
                </a:lnTo>
                <a:cubicBezTo>
                  <a:pt x="360250" y="362900"/>
                  <a:pt x="341897" y="357274"/>
                  <a:pt x="334030" y="342477"/>
                </a:cubicBezTo>
                <a:lnTo>
                  <a:pt x="293870" y="266277"/>
                </a:lnTo>
                <a:cubicBezTo>
                  <a:pt x="290104" y="259157"/>
                  <a:pt x="289316" y="250832"/>
                  <a:pt x="291682" y="243131"/>
                </a:cubicBezTo>
                <a:lnTo>
                  <a:pt x="291681" y="243131"/>
                </a:lnTo>
                <a:cubicBezTo>
                  <a:pt x="294037" y="235444"/>
                  <a:pt x="299341" y="229005"/>
                  <a:pt x="306431" y="225224"/>
                </a:cubicBezTo>
                <a:close/>
              </a:path>
            </a:pathLst>
          </a:custGeom>
          <a:solidFill>
            <a:schemeClr val="accent2"/>
          </a:solidFill>
          <a:ln w="9512" cap="flat">
            <a:noFill/>
            <a:prstDash val="solid"/>
            <a:miter/>
          </a:ln>
        </p:spPr>
        <p:txBody>
          <a:bodyPr rtlCol="0" anchor="ctr"/>
          <a:lstStyle/>
          <a:p>
            <a:endParaRPr lang="en-US"/>
          </a:p>
        </p:txBody>
      </p:sp>
      <p:sp>
        <p:nvSpPr>
          <p:cNvPr id="112" name="Forma libre 111">
            <a:extLst>
              <a:ext uri="{FF2B5EF4-FFF2-40B4-BE49-F238E27FC236}">
                <a16:creationId xmlns:a16="http://schemas.microsoft.com/office/drawing/2014/main" id="{D929AC4A-FF6A-EF4F-956F-54EB7423F221}"/>
              </a:ext>
            </a:extLst>
          </p:cNvPr>
          <p:cNvSpPr/>
          <p:nvPr/>
        </p:nvSpPr>
        <p:spPr>
          <a:xfrm>
            <a:off x="10579410" y="1770019"/>
            <a:ext cx="1392618" cy="1313950"/>
          </a:xfrm>
          <a:custGeom>
            <a:avLst/>
            <a:gdLst>
              <a:gd name="connsiteX0" fmla="*/ 677592 w 815349"/>
              <a:gd name="connsiteY0" fmla="*/ 200321 h 769290"/>
              <a:gd name="connsiteX1" fmla="*/ 730980 w 815349"/>
              <a:gd name="connsiteY1" fmla="*/ 216514 h 769290"/>
              <a:gd name="connsiteX2" fmla="*/ 807969 w 815349"/>
              <a:gd name="connsiteY2" fmla="*/ 307382 h 769290"/>
              <a:gd name="connsiteX3" fmla="*/ 814820 w 815349"/>
              <a:gd name="connsiteY3" fmla="*/ 367390 h 769290"/>
              <a:gd name="connsiteX4" fmla="*/ 806731 w 815349"/>
              <a:gd name="connsiteY4" fmla="*/ 465783 h 769290"/>
              <a:gd name="connsiteX5" fmla="*/ 787127 w 815349"/>
              <a:gd name="connsiteY5" fmla="*/ 534553 h 769290"/>
              <a:gd name="connsiteX6" fmla="*/ 679686 w 815349"/>
              <a:gd name="connsiteY6" fmla="*/ 625708 h 769290"/>
              <a:gd name="connsiteX7" fmla="*/ 608692 w 815349"/>
              <a:gd name="connsiteY7" fmla="*/ 633804 h 769290"/>
              <a:gd name="connsiteX8" fmla="*/ 575575 w 815349"/>
              <a:gd name="connsiteY8" fmla="*/ 631137 h 769290"/>
              <a:gd name="connsiteX9" fmla="*/ 555210 w 815349"/>
              <a:gd name="connsiteY9" fmla="*/ 671904 h 769290"/>
              <a:gd name="connsiteX10" fmla="*/ 555210 w 815349"/>
              <a:gd name="connsiteY10" fmla="*/ 672475 h 769290"/>
              <a:gd name="connsiteX11" fmla="*/ 519141 w 815349"/>
              <a:gd name="connsiteY11" fmla="*/ 734293 h 769290"/>
              <a:gd name="connsiteX12" fmla="*/ 518666 w 815349"/>
              <a:gd name="connsiteY12" fmla="*/ 734959 h 769290"/>
              <a:gd name="connsiteX13" fmla="*/ 306923 w 815349"/>
              <a:gd name="connsiteY13" fmla="*/ 764296 h 769290"/>
              <a:gd name="connsiteX14" fmla="*/ 281704 w 815349"/>
              <a:gd name="connsiteY14" fmla="*/ 762201 h 769290"/>
              <a:gd name="connsiteX15" fmla="*/ 77194 w 815349"/>
              <a:gd name="connsiteY15" fmla="*/ 697907 h 769290"/>
              <a:gd name="connsiteX16" fmla="*/ 77194 w 815349"/>
              <a:gd name="connsiteY16" fmla="*/ 697336 h 769290"/>
              <a:gd name="connsiteX17" fmla="*/ 50452 w 815349"/>
              <a:gd name="connsiteY17" fmla="*/ 626470 h 769290"/>
              <a:gd name="connsiteX18" fmla="*/ 50452 w 815349"/>
              <a:gd name="connsiteY18" fmla="*/ 625898 h 769290"/>
              <a:gd name="connsiteX19" fmla="*/ 16764 w 815349"/>
              <a:gd name="connsiteY19" fmla="*/ 84116 h 769290"/>
              <a:gd name="connsiteX20" fmla="*/ 18192 w 815349"/>
              <a:gd name="connsiteY20" fmla="*/ 75353 h 769290"/>
              <a:gd name="connsiteX21" fmla="*/ 28469 w 815349"/>
              <a:gd name="connsiteY21" fmla="*/ 25252 h 769290"/>
              <a:gd name="connsiteX22" fmla="*/ 131343 w 815349"/>
              <a:gd name="connsiteY22" fmla="*/ 201 h 769290"/>
              <a:gd name="connsiteX23" fmla="*/ 580523 w 815349"/>
              <a:gd name="connsiteY23" fmla="*/ 37253 h 769290"/>
              <a:gd name="connsiteX24" fmla="*/ 677878 w 815349"/>
              <a:gd name="connsiteY24" fmla="*/ 78687 h 769290"/>
              <a:gd name="connsiteX25" fmla="*/ 679781 w 815349"/>
              <a:gd name="connsiteY25" fmla="*/ 129931 h 769290"/>
              <a:gd name="connsiteX26" fmla="*/ 679781 w 815349"/>
              <a:gd name="connsiteY26" fmla="*/ 138790 h 769290"/>
              <a:gd name="connsiteX27" fmla="*/ 678258 w 815349"/>
              <a:gd name="connsiteY27" fmla="*/ 200321 h 769290"/>
              <a:gd name="connsiteX28" fmla="*/ 530847 w 815349"/>
              <a:gd name="connsiteY28" fmla="*/ 681143 h 769290"/>
              <a:gd name="connsiteX29" fmla="*/ 306447 w 815349"/>
              <a:gd name="connsiteY29" fmla="*/ 683810 h 769290"/>
              <a:gd name="connsiteX30" fmla="*/ 72055 w 815349"/>
              <a:gd name="connsiteY30" fmla="*/ 638757 h 769290"/>
              <a:gd name="connsiteX31" fmla="*/ 92325 w 815349"/>
              <a:gd name="connsiteY31" fmla="*/ 690763 h 769290"/>
              <a:gd name="connsiteX32" fmla="*/ 92325 w 815349"/>
              <a:gd name="connsiteY32" fmla="*/ 690763 h 769290"/>
              <a:gd name="connsiteX33" fmla="*/ 282656 w 815349"/>
              <a:gd name="connsiteY33" fmla="*/ 744961 h 769290"/>
              <a:gd name="connsiteX34" fmla="*/ 295408 w 815349"/>
              <a:gd name="connsiteY34" fmla="*/ 745913 h 769290"/>
              <a:gd name="connsiteX35" fmla="*/ 308160 w 815349"/>
              <a:gd name="connsiteY35" fmla="*/ 747056 h 769290"/>
              <a:gd name="connsiteX36" fmla="*/ 504391 w 815349"/>
              <a:gd name="connsiteY36" fmla="*/ 724958 h 769290"/>
              <a:gd name="connsiteX37" fmla="*/ 504391 w 815349"/>
              <a:gd name="connsiteY37" fmla="*/ 724958 h 769290"/>
              <a:gd name="connsiteX38" fmla="*/ 530657 w 815349"/>
              <a:gd name="connsiteY38" fmla="*/ 680953 h 769290"/>
              <a:gd name="connsiteX39" fmla="*/ 64537 w 815349"/>
              <a:gd name="connsiteY39" fmla="*/ 617421 h 769290"/>
              <a:gd name="connsiteX40" fmla="*/ 307684 w 815349"/>
              <a:gd name="connsiteY40" fmla="*/ 666951 h 769290"/>
              <a:gd name="connsiteX41" fmla="*/ 541506 w 815349"/>
              <a:gd name="connsiteY41" fmla="*/ 661045 h 769290"/>
              <a:gd name="connsiteX42" fmla="*/ 563489 w 815349"/>
              <a:gd name="connsiteY42" fmla="*/ 616278 h 769290"/>
              <a:gd name="connsiteX43" fmla="*/ 316820 w 815349"/>
              <a:gd name="connsiteY43" fmla="*/ 627422 h 769290"/>
              <a:gd name="connsiteX44" fmla="*/ 52260 w 815349"/>
              <a:gd name="connsiteY44" fmla="*/ 571034 h 769290"/>
              <a:gd name="connsiteX45" fmla="*/ 50643 w 815349"/>
              <a:gd name="connsiteY45" fmla="*/ 570082 h 769290"/>
              <a:gd name="connsiteX46" fmla="*/ 64537 w 815349"/>
              <a:gd name="connsiteY46" fmla="*/ 617707 h 769290"/>
              <a:gd name="connsiteX47" fmla="*/ 575955 w 815349"/>
              <a:gd name="connsiteY47" fmla="*/ 587512 h 769290"/>
              <a:gd name="connsiteX48" fmla="*/ 575955 w 815349"/>
              <a:gd name="connsiteY48" fmla="*/ 587512 h 769290"/>
              <a:gd name="connsiteX49" fmla="*/ 659796 w 815349"/>
              <a:gd name="connsiteY49" fmla="*/ 207274 h 769290"/>
              <a:gd name="connsiteX50" fmla="*/ 347654 w 815349"/>
              <a:gd name="connsiteY50" fmla="*/ 220705 h 769290"/>
              <a:gd name="connsiteX51" fmla="*/ 25138 w 815349"/>
              <a:gd name="connsiteY51" fmla="*/ 154030 h 769290"/>
              <a:gd name="connsiteX52" fmla="*/ 23330 w 815349"/>
              <a:gd name="connsiteY52" fmla="*/ 152791 h 769290"/>
              <a:gd name="connsiteX53" fmla="*/ 43696 w 815349"/>
              <a:gd name="connsiteY53" fmla="*/ 543316 h 769290"/>
              <a:gd name="connsiteX54" fmla="*/ 60254 w 815349"/>
              <a:gd name="connsiteY54" fmla="*/ 556366 h 769290"/>
              <a:gd name="connsiteX55" fmla="*/ 318058 w 815349"/>
              <a:gd name="connsiteY55" fmla="*/ 610753 h 769290"/>
              <a:gd name="connsiteX56" fmla="*/ 565488 w 815349"/>
              <a:gd name="connsiteY56" fmla="*/ 596847 h 769290"/>
              <a:gd name="connsiteX57" fmla="*/ 576051 w 815349"/>
              <a:gd name="connsiteY57" fmla="*/ 587322 h 769290"/>
              <a:gd name="connsiteX58" fmla="*/ 659987 w 815349"/>
              <a:gd name="connsiteY58" fmla="*/ 185272 h 769290"/>
              <a:gd name="connsiteX59" fmla="*/ 661129 w 815349"/>
              <a:gd name="connsiteY59" fmla="*/ 183843 h 769290"/>
              <a:gd name="connsiteX60" fmla="*/ 661889 w 815349"/>
              <a:gd name="connsiteY60" fmla="*/ 152696 h 769290"/>
              <a:gd name="connsiteX61" fmla="*/ 352412 w 815349"/>
              <a:gd name="connsiteY61" fmla="*/ 164793 h 769290"/>
              <a:gd name="connsiteX62" fmla="*/ 30658 w 815349"/>
              <a:gd name="connsiteY62" fmla="*/ 98118 h 769290"/>
              <a:gd name="connsiteX63" fmla="*/ 25995 w 815349"/>
              <a:gd name="connsiteY63" fmla="*/ 131360 h 769290"/>
              <a:gd name="connsiteX64" fmla="*/ 25995 w 815349"/>
              <a:gd name="connsiteY64" fmla="*/ 131360 h 769290"/>
              <a:gd name="connsiteX65" fmla="*/ 34465 w 815349"/>
              <a:gd name="connsiteY65" fmla="*/ 138790 h 769290"/>
              <a:gd name="connsiteX66" fmla="*/ 349176 w 815349"/>
              <a:gd name="connsiteY66" fmla="*/ 203083 h 769290"/>
              <a:gd name="connsiteX67" fmla="*/ 654657 w 815349"/>
              <a:gd name="connsiteY67" fmla="*/ 189844 h 769290"/>
              <a:gd name="connsiteX68" fmla="*/ 659891 w 815349"/>
              <a:gd name="connsiteY68" fmla="*/ 184891 h 769290"/>
              <a:gd name="connsiteX69" fmla="*/ 33704 w 815349"/>
              <a:gd name="connsiteY69" fmla="*/ 79639 h 769290"/>
              <a:gd name="connsiteX70" fmla="*/ 39128 w 815349"/>
              <a:gd name="connsiteY70" fmla="*/ 83640 h 769290"/>
              <a:gd name="connsiteX71" fmla="*/ 353839 w 815349"/>
              <a:gd name="connsiteY71" fmla="*/ 147838 h 769290"/>
              <a:gd name="connsiteX72" fmla="*/ 659320 w 815349"/>
              <a:gd name="connsiteY72" fmla="*/ 134694 h 769290"/>
              <a:gd name="connsiteX73" fmla="*/ 661985 w 815349"/>
              <a:gd name="connsiteY73" fmla="*/ 132694 h 769290"/>
              <a:gd name="connsiteX74" fmla="*/ 660843 w 815349"/>
              <a:gd name="connsiteY74" fmla="*/ 93451 h 769290"/>
              <a:gd name="connsiteX75" fmla="*/ 628677 w 815349"/>
              <a:gd name="connsiteY75" fmla="*/ 100975 h 769290"/>
              <a:gd name="connsiteX76" fmla="*/ 623062 w 815349"/>
              <a:gd name="connsiteY76" fmla="*/ 101737 h 769290"/>
              <a:gd name="connsiteX77" fmla="*/ 573957 w 815349"/>
              <a:gd name="connsiteY77" fmla="*/ 105262 h 769290"/>
              <a:gd name="connsiteX78" fmla="*/ 348510 w 815349"/>
              <a:gd name="connsiteY78" fmla="*/ 97451 h 769290"/>
              <a:gd name="connsiteX79" fmla="*/ 125062 w 815349"/>
              <a:gd name="connsiteY79" fmla="*/ 68590 h 769290"/>
              <a:gd name="connsiteX80" fmla="*/ 77479 w 815349"/>
              <a:gd name="connsiteY80" fmla="*/ 57065 h 769290"/>
              <a:gd name="connsiteX81" fmla="*/ 72055 w 815349"/>
              <a:gd name="connsiteY81" fmla="*/ 55446 h 769290"/>
              <a:gd name="connsiteX82" fmla="*/ 41507 w 815349"/>
              <a:gd name="connsiteY82" fmla="*/ 42778 h 769290"/>
              <a:gd name="connsiteX83" fmla="*/ 34275 w 815349"/>
              <a:gd name="connsiteY83" fmla="*/ 80020 h 769290"/>
              <a:gd name="connsiteX84" fmla="*/ 75196 w 815349"/>
              <a:gd name="connsiteY84" fmla="*/ 39825 h 769290"/>
              <a:gd name="connsiteX85" fmla="*/ 75196 w 815349"/>
              <a:gd name="connsiteY85" fmla="*/ 39825 h 769290"/>
              <a:gd name="connsiteX86" fmla="*/ 193486 w 815349"/>
              <a:gd name="connsiteY86" fmla="*/ 36110 h 769290"/>
              <a:gd name="connsiteX87" fmla="*/ 352507 w 815349"/>
              <a:gd name="connsiteY87" fmla="*/ 44302 h 769290"/>
              <a:gd name="connsiteX88" fmla="*/ 510672 w 815349"/>
              <a:gd name="connsiteY88" fmla="*/ 62209 h 769290"/>
              <a:gd name="connsiteX89" fmla="*/ 626679 w 815349"/>
              <a:gd name="connsiteY89" fmla="*/ 85354 h 769290"/>
              <a:gd name="connsiteX90" fmla="*/ 626679 w 815349"/>
              <a:gd name="connsiteY90" fmla="*/ 85354 h 769290"/>
              <a:gd name="connsiteX91" fmla="*/ 659225 w 815349"/>
              <a:gd name="connsiteY91" fmla="*/ 78115 h 769290"/>
              <a:gd name="connsiteX92" fmla="*/ 575575 w 815349"/>
              <a:gd name="connsiteY92" fmla="*/ 53827 h 769290"/>
              <a:gd name="connsiteX93" fmla="*/ 353649 w 815349"/>
              <a:gd name="connsiteY93" fmla="*/ 25252 h 769290"/>
              <a:gd name="connsiteX94" fmla="*/ 130106 w 815349"/>
              <a:gd name="connsiteY94" fmla="*/ 17441 h 769290"/>
              <a:gd name="connsiteX95" fmla="*/ 43505 w 815349"/>
              <a:gd name="connsiteY95" fmla="*/ 27633 h 769290"/>
              <a:gd name="connsiteX96" fmla="*/ 74434 w 815349"/>
              <a:gd name="connsiteY96" fmla="*/ 40111 h 769290"/>
              <a:gd name="connsiteX97" fmla="*/ 582712 w 815349"/>
              <a:gd name="connsiteY97" fmla="*/ 614659 h 769290"/>
              <a:gd name="connsiteX98" fmla="*/ 609834 w 815349"/>
              <a:gd name="connsiteY98" fmla="*/ 616849 h 769290"/>
              <a:gd name="connsiteX99" fmla="*/ 674261 w 815349"/>
              <a:gd name="connsiteY99" fmla="*/ 609515 h 769290"/>
              <a:gd name="connsiteX100" fmla="*/ 771615 w 815349"/>
              <a:gd name="connsiteY100" fmla="*/ 526743 h 769290"/>
              <a:gd name="connsiteX101" fmla="*/ 789507 w 815349"/>
              <a:gd name="connsiteY101" fmla="*/ 464449 h 769290"/>
              <a:gd name="connsiteX102" fmla="*/ 797500 w 815349"/>
              <a:gd name="connsiteY102" fmla="*/ 365961 h 769290"/>
              <a:gd name="connsiteX103" fmla="*/ 791409 w 815349"/>
              <a:gd name="connsiteY103" fmla="*/ 312526 h 769290"/>
              <a:gd name="connsiteX104" fmla="*/ 722795 w 815349"/>
              <a:gd name="connsiteY104" fmla="*/ 231563 h 769290"/>
              <a:gd name="connsiteX105" fmla="*/ 676259 w 815349"/>
              <a:gd name="connsiteY105" fmla="*/ 217276 h 769290"/>
              <a:gd name="connsiteX106" fmla="*/ 670645 w 815349"/>
              <a:gd name="connsiteY106" fmla="*/ 279855 h 769290"/>
              <a:gd name="connsiteX107" fmla="*/ 694246 w 815349"/>
              <a:gd name="connsiteY107" fmla="*/ 287380 h 769290"/>
              <a:gd name="connsiteX108" fmla="*/ 717371 w 815349"/>
              <a:gd name="connsiteY108" fmla="*/ 305858 h 769290"/>
              <a:gd name="connsiteX109" fmla="*/ 731646 w 815349"/>
              <a:gd name="connsiteY109" fmla="*/ 331671 h 769290"/>
              <a:gd name="connsiteX110" fmla="*/ 735072 w 815349"/>
              <a:gd name="connsiteY110" fmla="*/ 360817 h 769290"/>
              <a:gd name="connsiteX111" fmla="*/ 727363 w 815349"/>
              <a:gd name="connsiteY111" fmla="*/ 459115 h 769290"/>
              <a:gd name="connsiteX112" fmla="*/ 716229 w 815349"/>
              <a:gd name="connsiteY112" fmla="*/ 497977 h 769290"/>
              <a:gd name="connsiteX113" fmla="*/ 690915 w 815349"/>
              <a:gd name="connsiteY113" fmla="*/ 529886 h 769290"/>
              <a:gd name="connsiteX114" fmla="*/ 655419 w 815349"/>
              <a:gd name="connsiteY114" fmla="*/ 549603 h 769290"/>
              <a:gd name="connsiteX115" fmla="*/ 615259 w 815349"/>
              <a:gd name="connsiteY115" fmla="*/ 554270 h 769290"/>
              <a:gd name="connsiteX116" fmla="*/ 607646 w 815349"/>
              <a:gd name="connsiteY116" fmla="*/ 553699 h 769290"/>
              <a:gd name="connsiteX117" fmla="*/ 582998 w 815349"/>
              <a:gd name="connsiteY117" fmla="*/ 614563 h 769290"/>
              <a:gd name="connsiteX118" fmla="*/ 669122 w 815349"/>
              <a:gd name="connsiteY118" fmla="*/ 297190 h 769290"/>
              <a:gd name="connsiteX119" fmla="*/ 613641 w 815349"/>
              <a:gd name="connsiteY119" fmla="*/ 537601 h 769290"/>
              <a:gd name="connsiteX120" fmla="*/ 616686 w 815349"/>
              <a:gd name="connsiteY120" fmla="*/ 537601 h 769290"/>
              <a:gd name="connsiteX121" fmla="*/ 650184 w 815349"/>
              <a:gd name="connsiteY121" fmla="*/ 533792 h 769290"/>
              <a:gd name="connsiteX122" fmla="*/ 679971 w 815349"/>
              <a:gd name="connsiteY122" fmla="*/ 517123 h 769290"/>
              <a:gd name="connsiteX123" fmla="*/ 701098 w 815349"/>
              <a:gd name="connsiteY123" fmla="*/ 490548 h 769290"/>
              <a:gd name="connsiteX124" fmla="*/ 710614 w 815349"/>
              <a:gd name="connsiteY124" fmla="*/ 458068 h 769290"/>
              <a:gd name="connsiteX125" fmla="*/ 718703 w 815349"/>
              <a:gd name="connsiteY125" fmla="*/ 359674 h 769290"/>
              <a:gd name="connsiteX126" fmla="*/ 716134 w 815349"/>
              <a:gd name="connsiteY126" fmla="*/ 337100 h 769290"/>
              <a:gd name="connsiteX127" fmla="*/ 704904 w 815349"/>
              <a:gd name="connsiteY127" fmla="*/ 317002 h 769290"/>
              <a:gd name="connsiteX128" fmla="*/ 687013 w 815349"/>
              <a:gd name="connsiteY128" fmla="*/ 302715 h 769290"/>
              <a:gd name="connsiteX129" fmla="*/ 669122 w 815349"/>
              <a:gd name="connsiteY129" fmla="*/ 297190 h 769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Lst>
            <a:rect l="l" t="t" r="r" b="b"/>
            <a:pathLst>
              <a:path w="815349" h="769290">
                <a:moveTo>
                  <a:pt x="677592" y="200321"/>
                </a:moveTo>
                <a:cubicBezTo>
                  <a:pt x="696239" y="202352"/>
                  <a:pt x="714344" y="207843"/>
                  <a:pt x="730980" y="216514"/>
                </a:cubicBezTo>
                <a:cubicBezTo>
                  <a:pt x="767622" y="235442"/>
                  <a:pt x="795298" y="268107"/>
                  <a:pt x="807969" y="307382"/>
                </a:cubicBezTo>
                <a:cubicBezTo>
                  <a:pt x="814195" y="326734"/>
                  <a:pt x="816523" y="347130"/>
                  <a:pt x="814820" y="367390"/>
                </a:cubicBezTo>
                <a:lnTo>
                  <a:pt x="806731" y="465783"/>
                </a:lnTo>
                <a:cubicBezTo>
                  <a:pt x="804812" y="489780"/>
                  <a:pt x="798148" y="513156"/>
                  <a:pt x="787127" y="534553"/>
                </a:cubicBezTo>
                <a:cubicBezTo>
                  <a:pt x="764706" y="577916"/>
                  <a:pt x="726096" y="610672"/>
                  <a:pt x="679686" y="625708"/>
                </a:cubicBezTo>
                <a:cubicBezTo>
                  <a:pt x="656790" y="633081"/>
                  <a:pt x="632659" y="635833"/>
                  <a:pt x="608692" y="633804"/>
                </a:cubicBezTo>
                <a:lnTo>
                  <a:pt x="575575" y="631137"/>
                </a:lnTo>
                <a:cubicBezTo>
                  <a:pt x="569199" y="644758"/>
                  <a:pt x="562347" y="658378"/>
                  <a:pt x="555210" y="671904"/>
                </a:cubicBezTo>
                <a:lnTo>
                  <a:pt x="555210" y="672475"/>
                </a:lnTo>
                <a:cubicBezTo>
                  <a:pt x="544170" y="693240"/>
                  <a:pt x="532180" y="713909"/>
                  <a:pt x="519141" y="734293"/>
                </a:cubicBezTo>
                <a:lnTo>
                  <a:pt x="518666" y="734959"/>
                </a:lnTo>
                <a:cubicBezTo>
                  <a:pt x="488023" y="780584"/>
                  <a:pt x="363737" y="769345"/>
                  <a:pt x="306923" y="764296"/>
                </a:cubicBezTo>
                <a:lnTo>
                  <a:pt x="281704" y="762201"/>
                </a:lnTo>
                <a:cubicBezTo>
                  <a:pt x="224605" y="757915"/>
                  <a:pt x="98987" y="748485"/>
                  <a:pt x="77194" y="697907"/>
                </a:cubicBezTo>
                <a:lnTo>
                  <a:pt x="77194" y="697336"/>
                </a:lnTo>
                <a:cubicBezTo>
                  <a:pt x="67106" y="673809"/>
                  <a:pt x="58161" y="649711"/>
                  <a:pt x="50452" y="626470"/>
                </a:cubicBezTo>
                <a:lnTo>
                  <a:pt x="50452" y="625898"/>
                </a:lnTo>
                <a:cubicBezTo>
                  <a:pt x="-21778" y="405680"/>
                  <a:pt x="-175" y="186415"/>
                  <a:pt x="16764" y="84116"/>
                </a:cubicBezTo>
                <a:cubicBezTo>
                  <a:pt x="15528" y="81162"/>
                  <a:pt x="16082" y="77761"/>
                  <a:pt x="18192" y="75353"/>
                </a:cubicBezTo>
                <a:cubicBezTo>
                  <a:pt x="23330" y="46778"/>
                  <a:pt x="27708" y="28395"/>
                  <a:pt x="28469" y="25252"/>
                </a:cubicBezTo>
                <a:cubicBezTo>
                  <a:pt x="30943" y="10678"/>
                  <a:pt x="69866" y="2201"/>
                  <a:pt x="131343" y="201"/>
                </a:cubicBezTo>
                <a:cubicBezTo>
                  <a:pt x="281905" y="-1761"/>
                  <a:pt x="432312" y="10646"/>
                  <a:pt x="580523" y="37253"/>
                </a:cubicBezTo>
                <a:cubicBezTo>
                  <a:pt x="640763" y="49159"/>
                  <a:pt x="677783" y="63923"/>
                  <a:pt x="677878" y="78687"/>
                </a:cubicBezTo>
                <a:cubicBezTo>
                  <a:pt x="677878" y="82021"/>
                  <a:pt x="679591" y="100404"/>
                  <a:pt x="679781" y="129931"/>
                </a:cubicBezTo>
                <a:cubicBezTo>
                  <a:pt x="681445" y="132649"/>
                  <a:pt x="681445" y="136072"/>
                  <a:pt x="679781" y="138790"/>
                </a:cubicBezTo>
                <a:cubicBezTo>
                  <a:pt x="679781" y="156220"/>
                  <a:pt x="679781" y="176890"/>
                  <a:pt x="678258" y="200321"/>
                </a:cubicBezTo>
                <a:close/>
                <a:moveTo>
                  <a:pt x="530847" y="681143"/>
                </a:moveTo>
                <a:cubicBezTo>
                  <a:pt x="477554" y="692002"/>
                  <a:pt x="392001" y="691621"/>
                  <a:pt x="306447" y="683810"/>
                </a:cubicBezTo>
                <a:cubicBezTo>
                  <a:pt x="216040" y="675523"/>
                  <a:pt x="125633" y="659045"/>
                  <a:pt x="72055" y="638757"/>
                </a:cubicBezTo>
                <a:cubicBezTo>
                  <a:pt x="78241" y="656188"/>
                  <a:pt x="84903" y="673523"/>
                  <a:pt x="92325" y="690763"/>
                </a:cubicBezTo>
                <a:lnTo>
                  <a:pt x="92325" y="690763"/>
                </a:lnTo>
                <a:cubicBezTo>
                  <a:pt x="110026" y="732007"/>
                  <a:pt x="228316" y="740865"/>
                  <a:pt x="282656" y="744961"/>
                </a:cubicBezTo>
                <a:lnTo>
                  <a:pt x="295408" y="745913"/>
                </a:lnTo>
                <a:lnTo>
                  <a:pt x="308160" y="747056"/>
                </a:lnTo>
                <a:cubicBezTo>
                  <a:pt x="362024" y="751914"/>
                  <a:pt x="479933" y="762487"/>
                  <a:pt x="504391" y="724958"/>
                </a:cubicBezTo>
                <a:lnTo>
                  <a:pt x="504391" y="724958"/>
                </a:lnTo>
                <a:cubicBezTo>
                  <a:pt x="513718" y="710353"/>
                  <a:pt x="522473" y="695685"/>
                  <a:pt x="530657" y="680953"/>
                </a:cubicBezTo>
                <a:close/>
                <a:moveTo>
                  <a:pt x="64537" y="617421"/>
                </a:moveTo>
                <a:cubicBezTo>
                  <a:pt x="112120" y="639519"/>
                  <a:pt x="210140" y="657997"/>
                  <a:pt x="307684" y="666951"/>
                </a:cubicBezTo>
                <a:cubicBezTo>
                  <a:pt x="400375" y="675333"/>
                  <a:pt x="492591" y="675142"/>
                  <a:pt x="541506" y="661045"/>
                </a:cubicBezTo>
                <a:cubicBezTo>
                  <a:pt x="549309" y="646186"/>
                  <a:pt x="556637" y="631264"/>
                  <a:pt x="563489" y="616278"/>
                </a:cubicBezTo>
                <a:cubicBezTo>
                  <a:pt x="516762" y="634566"/>
                  <a:pt x="417220" y="636185"/>
                  <a:pt x="316820" y="627422"/>
                </a:cubicBezTo>
                <a:cubicBezTo>
                  <a:pt x="208807" y="617897"/>
                  <a:pt x="98892" y="596561"/>
                  <a:pt x="52260" y="571034"/>
                </a:cubicBezTo>
                <a:lnTo>
                  <a:pt x="50643" y="570082"/>
                </a:lnTo>
                <a:cubicBezTo>
                  <a:pt x="54830" y="585798"/>
                  <a:pt x="59398" y="601609"/>
                  <a:pt x="64537" y="617707"/>
                </a:cubicBezTo>
                <a:close/>
                <a:moveTo>
                  <a:pt x="575955" y="587512"/>
                </a:moveTo>
                <a:lnTo>
                  <a:pt x="575955" y="587512"/>
                </a:lnTo>
                <a:cubicBezTo>
                  <a:pt x="624867" y="466325"/>
                  <a:pt x="653204" y="337810"/>
                  <a:pt x="659796" y="207274"/>
                </a:cubicBezTo>
                <a:cubicBezTo>
                  <a:pt x="615639" y="231468"/>
                  <a:pt x="481932" y="232611"/>
                  <a:pt x="347654" y="220705"/>
                </a:cubicBezTo>
                <a:cubicBezTo>
                  <a:pt x="209188" y="208417"/>
                  <a:pt x="69010" y="182605"/>
                  <a:pt x="25138" y="154030"/>
                </a:cubicBezTo>
                <a:lnTo>
                  <a:pt x="23330" y="152791"/>
                </a:lnTo>
                <a:cubicBezTo>
                  <a:pt x="8338" y="283193"/>
                  <a:pt x="15221" y="415186"/>
                  <a:pt x="43696" y="543316"/>
                </a:cubicBezTo>
                <a:cubicBezTo>
                  <a:pt x="48171" y="548850"/>
                  <a:pt x="53830" y="553309"/>
                  <a:pt x="60254" y="556366"/>
                </a:cubicBezTo>
                <a:cubicBezTo>
                  <a:pt x="104887" y="580845"/>
                  <a:pt x="212519" y="601514"/>
                  <a:pt x="318058" y="610753"/>
                </a:cubicBezTo>
                <a:cubicBezTo>
                  <a:pt x="423596" y="619993"/>
                  <a:pt x="527421" y="617897"/>
                  <a:pt x="565488" y="596847"/>
                </a:cubicBezTo>
                <a:cubicBezTo>
                  <a:pt x="569811" y="594696"/>
                  <a:pt x="573464" y="591402"/>
                  <a:pt x="576051" y="587322"/>
                </a:cubicBezTo>
                <a:close/>
                <a:moveTo>
                  <a:pt x="659987" y="185272"/>
                </a:moveTo>
                <a:cubicBezTo>
                  <a:pt x="660308" y="184751"/>
                  <a:pt x="660691" y="184271"/>
                  <a:pt x="661129" y="183843"/>
                </a:cubicBezTo>
                <a:cubicBezTo>
                  <a:pt x="661129" y="172699"/>
                  <a:pt x="661795" y="162316"/>
                  <a:pt x="661889" y="152696"/>
                </a:cubicBezTo>
                <a:cubicBezTo>
                  <a:pt x="615164" y="175556"/>
                  <a:pt x="484121" y="176413"/>
                  <a:pt x="352412" y="164793"/>
                </a:cubicBezTo>
                <a:cubicBezTo>
                  <a:pt x="214708" y="152601"/>
                  <a:pt x="75386" y="126693"/>
                  <a:pt x="30658" y="98118"/>
                </a:cubicBezTo>
                <a:cubicBezTo>
                  <a:pt x="29040" y="108214"/>
                  <a:pt x="27518" y="119359"/>
                  <a:pt x="25995" y="131360"/>
                </a:cubicBezTo>
                <a:lnTo>
                  <a:pt x="25995" y="131360"/>
                </a:lnTo>
                <a:cubicBezTo>
                  <a:pt x="28298" y="134375"/>
                  <a:pt x="31177" y="136901"/>
                  <a:pt x="34465" y="138790"/>
                </a:cubicBezTo>
                <a:cubicBezTo>
                  <a:pt x="76052" y="165936"/>
                  <a:pt x="213090" y="190987"/>
                  <a:pt x="349176" y="203083"/>
                </a:cubicBezTo>
                <a:cubicBezTo>
                  <a:pt x="485263" y="215180"/>
                  <a:pt x="618685" y="214323"/>
                  <a:pt x="654657" y="189844"/>
                </a:cubicBezTo>
                <a:cubicBezTo>
                  <a:pt x="656701" y="188541"/>
                  <a:pt x="658478" y="186860"/>
                  <a:pt x="659891" y="184891"/>
                </a:cubicBezTo>
                <a:close/>
                <a:moveTo>
                  <a:pt x="33704" y="79639"/>
                </a:moveTo>
                <a:cubicBezTo>
                  <a:pt x="35226" y="80909"/>
                  <a:pt x="37034" y="82243"/>
                  <a:pt x="39128" y="83640"/>
                </a:cubicBezTo>
                <a:cubicBezTo>
                  <a:pt x="80715" y="110786"/>
                  <a:pt x="217753" y="135837"/>
                  <a:pt x="353839" y="147838"/>
                </a:cubicBezTo>
                <a:cubicBezTo>
                  <a:pt x="489926" y="159840"/>
                  <a:pt x="623348" y="159078"/>
                  <a:pt x="659320" y="134694"/>
                </a:cubicBezTo>
                <a:lnTo>
                  <a:pt x="661985" y="132694"/>
                </a:lnTo>
                <a:cubicBezTo>
                  <a:pt x="661985" y="115834"/>
                  <a:pt x="661319" y="102595"/>
                  <a:pt x="660843" y="93451"/>
                </a:cubicBezTo>
                <a:cubicBezTo>
                  <a:pt x="650420" y="97099"/>
                  <a:pt x="639636" y="99622"/>
                  <a:pt x="628677" y="100975"/>
                </a:cubicBezTo>
                <a:cubicBezTo>
                  <a:pt x="626944" y="101852"/>
                  <a:pt x="624966" y="102121"/>
                  <a:pt x="623062" y="101737"/>
                </a:cubicBezTo>
                <a:cubicBezTo>
                  <a:pt x="608978" y="103452"/>
                  <a:pt x="592514" y="104690"/>
                  <a:pt x="573957" y="105262"/>
                </a:cubicBezTo>
                <a:cubicBezTo>
                  <a:pt x="498723" y="106662"/>
                  <a:pt x="423467" y="104054"/>
                  <a:pt x="348510" y="97451"/>
                </a:cubicBezTo>
                <a:cubicBezTo>
                  <a:pt x="273564" y="91849"/>
                  <a:pt x="198974" y="82215"/>
                  <a:pt x="125062" y="68590"/>
                </a:cubicBezTo>
                <a:cubicBezTo>
                  <a:pt x="106886" y="64971"/>
                  <a:pt x="90803" y="61161"/>
                  <a:pt x="77479" y="57065"/>
                </a:cubicBezTo>
                <a:cubicBezTo>
                  <a:pt x="75538" y="57172"/>
                  <a:pt x="73620" y="56599"/>
                  <a:pt x="72055" y="55446"/>
                </a:cubicBezTo>
                <a:cubicBezTo>
                  <a:pt x="61448" y="52331"/>
                  <a:pt x="51207" y="48084"/>
                  <a:pt x="41507" y="42778"/>
                </a:cubicBezTo>
                <a:cubicBezTo>
                  <a:pt x="39604" y="51445"/>
                  <a:pt x="37034" y="64018"/>
                  <a:pt x="34275" y="80020"/>
                </a:cubicBezTo>
                <a:close/>
                <a:moveTo>
                  <a:pt x="75196" y="39825"/>
                </a:moveTo>
                <a:lnTo>
                  <a:pt x="75196" y="39825"/>
                </a:lnTo>
                <a:cubicBezTo>
                  <a:pt x="114517" y="36233"/>
                  <a:pt x="154017" y="34993"/>
                  <a:pt x="193486" y="36110"/>
                </a:cubicBezTo>
                <a:cubicBezTo>
                  <a:pt x="240593" y="36872"/>
                  <a:pt x="294932" y="39539"/>
                  <a:pt x="352507" y="44302"/>
                </a:cubicBezTo>
                <a:cubicBezTo>
                  <a:pt x="410082" y="49064"/>
                  <a:pt x="464136" y="55255"/>
                  <a:pt x="510672" y="62209"/>
                </a:cubicBezTo>
                <a:cubicBezTo>
                  <a:pt x="549772" y="67577"/>
                  <a:pt x="588512" y="75306"/>
                  <a:pt x="626679" y="85354"/>
                </a:cubicBezTo>
                <a:lnTo>
                  <a:pt x="626679" y="85354"/>
                </a:lnTo>
                <a:cubicBezTo>
                  <a:pt x="647234" y="83449"/>
                  <a:pt x="658939" y="81068"/>
                  <a:pt x="659225" y="78115"/>
                </a:cubicBezTo>
                <a:cubicBezTo>
                  <a:pt x="659225" y="73162"/>
                  <a:pt x="627630" y="64209"/>
                  <a:pt x="575575" y="53827"/>
                </a:cubicBezTo>
                <a:cubicBezTo>
                  <a:pt x="502156" y="40384"/>
                  <a:pt x="428077" y="30845"/>
                  <a:pt x="353649" y="25252"/>
                </a:cubicBezTo>
                <a:cubicBezTo>
                  <a:pt x="279328" y="18656"/>
                  <a:pt x="204706" y="16049"/>
                  <a:pt x="130106" y="17441"/>
                </a:cubicBezTo>
                <a:cubicBezTo>
                  <a:pt x="77004" y="19156"/>
                  <a:pt x="43981" y="22680"/>
                  <a:pt x="43505" y="27633"/>
                </a:cubicBezTo>
                <a:cubicBezTo>
                  <a:pt x="43505" y="30586"/>
                  <a:pt x="54450" y="34967"/>
                  <a:pt x="74434" y="40111"/>
                </a:cubicBezTo>
                <a:close/>
                <a:moveTo>
                  <a:pt x="582712" y="614659"/>
                </a:moveTo>
                <a:lnTo>
                  <a:pt x="609834" y="616849"/>
                </a:lnTo>
                <a:cubicBezTo>
                  <a:pt x="631583" y="618691"/>
                  <a:pt x="653481" y="616198"/>
                  <a:pt x="674261" y="609515"/>
                </a:cubicBezTo>
                <a:cubicBezTo>
                  <a:pt x="716358" y="595870"/>
                  <a:pt x="751354" y="566116"/>
                  <a:pt x="771615" y="526743"/>
                </a:cubicBezTo>
                <a:cubicBezTo>
                  <a:pt x="781594" y="507350"/>
                  <a:pt x="787673" y="486186"/>
                  <a:pt x="789507" y="464449"/>
                </a:cubicBezTo>
                <a:lnTo>
                  <a:pt x="797500" y="365961"/>
                </a:lnTo>
                <a:cubicBezTo>
                  <a:pt x="799021" y="347921"/>
                  <a:pt x="796951" y="329759"/>
                  <a:pt x="791409" y="312526"/>
                </a:cubicBezTo>
                <a:cubicBezTo>
                  <a:pt x="780117" y="277529"/>
                  <a:pt x="755451" y="248423"/>
                  <a:pt x="722795" y="231563"/>
                </a:cubicBezTo>
                <a:cubicBezTo>
                  <a:pt x="708262" y="224054"/>
                  <a:pt x="692500" y="219214"/>
                  <a:pt x="676259" y="217276"/>
                </a:cubicBezTo>
                <a:cubicBezTo>
                  <a:pt x="675022" y="236326"/>
                  <a:pt x="673214" y="257662"/>
                  <a:pt x="670645" y="279855"/>
                </a:cubicBezTo>
                <a:cubicBezTo>
                  <a:pt x="678873" y="281043"/>
                  <a:pt x="686848" y="283586"/>
                  <a:pt x="694246" y="287380"/>
                </a:cubicBezTo>
                <a:cubicBezTo>
                  <a:pt x="703061" y="292006"/>
                  <a:pt x="710911" y="298279"/>
                  <a:pt x="717371" y="305858"/>
                </a:cubicBezTo>
                <a:cubicBezTo>
                  <a:pt x="723746" y="313462"/>
                  <a:pt x="728593" y="322227"/>
                  <a:pt x="731646" y="331671"/>
                </a:cubicBezTo>
                <a:cubicBezTo>
                  <a:pt x="734756" y="341052"/>
                  <a:pt x="735922" y="350970"/>
                  <a:pt x="735072" y="360817"/>
                </a:cubicBezTo>
                <a:lnTo>
                  <a:pt x="727363" y="459115"/>
                </a:lnTo>
                <a:cubicBezTo>
                  <a:pt x="726264" y="472680"/>
                  <a:pt x="722479" y="485891"/>
                  <a:pt x="716229" y="497977"/>
                </a:cubicBezTo>
                <a:cubicBezTo>
                  <a:pt x="709900" y="510131"/>
                  <a:pt x="701308" y="520962"/>
                  <a:pt x="690915" y="529886"/>
                </a:cubicBezTo>
                <a:cubicBezTo>
                  <a:pt x="680482" y="538714"/>
                  <a:pt x="668423" y="545412"/>
                  <a:pt x="655419" y="549603"/>
                </a:cubicBezTo>
                <a:cubicBezTo>
                  <a:pt x="642473" y="553805"/>
                  <a:pt x="628823" y="555391"/>
                  <a:pt x="615259" y="554270"/>
                </a:cubicBezTo>
                <a:lnTo>
                  <a:pt x="607646" y="553699"/>
                </a:lnTo>
                <a:cubicBezTo>
                  <a:pt x="600223" y="573892"/>
                  <a:pt x="592038" y="594275"/>
                  <a:pt x="582998" y="614563"/>
                </a:cubicBezTo>
                <a:close/>
                <a:moveTo>
                  <a:pt x="669122" y="297190"/>
                </a:moveTo>
                <a:cubicBezTo>
                  <a:pt x="659028" y="379040"/>
                  <a:pt x="640434" y="459613"/>
                  <a:pt x="613641" y="537601"/>
                </a:cubicBezTo>
                <a:lnTo>
                  <a:pt x="616686" y="537601"/>
                </a:lnTo>
                <a:cubicBezTo>
                  <a:pt x="627993" y="538530"/>
                  <a:pt x="639373" y="537236"/>
                  <a:pt x="650184" y="533792"/>
                </a:cubicBezTo>
                <a:cubicBezTo>
                  <a:pt x="661092" y="530204"/>
                  <a:pt x="671206" y="524545"/>
                  <a:pt x="679971" y="517123"/>
                </a:cubicBezTo>
                <a:cubicBezTo>
                  <a:pt x="688690" y="509740"/>
                  <a:pt x="695869" y="500710"/>
                  <a:pt x="701098" y="490548"/>
                </a:cubicBezTo>
                <a:cubicBezTo>
                  <a:pt x="706429" y="480476"/>
                  <a:pt x="709666" y="469427"/>
                  <a:pt x="710614" y="458068"/>
                </a:cubicBezTo>
                <a:lnTo>
                  <a:pt x="718703" y="359674"/>
                </a:lnTo>
                <a:cubicBezTo>
                  <a:pt x="719365" y="352053"/>
                  <a:pt x="718491" y="344377"/>
                  <a:pt x="716134" y="337100"/>
                </a:cubicBezTo>
                <a:cubicBezTo>
                  <a:pt x="713767" y="329718"/>
                  <a:pt x="709950" y="322885"/>
                  <a:pt x="704904" y="317002"/>
                </a:cubicBezTo>
                <a:cubicBezTo>
                  <a:pt x="699924" y="311122"/>
                  <a:pt x="693847" y="306269"/>
                  <a:pt x="687013" y="302715"/>
                </a:cubicBezTo>
                <a:cubicBezTo>
                  <a:pt x="681384" y="299926"/>
                  <a:pt x="675343" y="298061"/>
                  <a:pt x="669122" y="297190"/>
                </a:cubicBezTo>
                <a:close/>
              </a:path>
            </a:pathLst>
          </a:custGeom>
          <a:solidFill>
            <a:schemeClr val="accent2"/>
          </a:solidFill>
          <a:ln w="9512" cap="flat">
            <a:noFill/>
            <a:prstDash val="solid"/>
            <a:miter/>
          </a:ln>
        </p:spPr>
        <p:txBody>
          <a:bodyPr rtlCol="0" anchor="ctr"/>
          <a:lstStyle/>
          <a:p>
            <a:endParaRPr lang="en-US"/>
          </a:p>
        </p:txBody>
      </p:sp>
      <p:sp>
        <p:nvSpPr>
          <p:cNvPr id="113" name="Forma libre 112">
            <a:extLst>
              <a:ext uri="{FF2B5EF4-FFF2-40B4-BE49-F238E27FC236}">
                <a16:creationId xmlns:a16="http://schemas.microsoft.com/office/drawing/2014/main" id="{23F136C6-5E39-1140-A9EF-DCD6F1765050}"/>
              </a:ext>
            </a:extLst>
          </p:cNvPr>
          <p:cNvSpPr/>
          <p:nvPr/>
        </p:nvSpPr>
        <p:spPr>
          <a:xfrm>
            <a:off x="9910672" y="334905"/>
            <a:ext cx="1024839" cy="1175238"/>
          </a:xfrm>
          <a:custGeom>
            <a:avLst/>
            <a:gdLst>
              <a:gd name="connsiteX0" fmla="*/ 342537 w 600022"/>
              <a:gd name="connsiteY0" fmla="*/ 374181 h 688077"/>
              <a:gd name="connsiteX1" fmla="*/ 524017 w 600022"/>
              <a:gd name="connsiteY1" fmla="*/ 276931 h 688077"/>
              <a:gd name="connsiteX2" fmla="*/ 575312 w 600022"/>
              <a:gd name="connsiteY2" fmla="*/ 179014 h 688077"/>
              <a:gd name="connsiteX3" fmla="*/ 577691 w 600022"/>
              <a:gd name="connsiteY3" fmla="*/ 78144 h 688077"/>
              <a:gd name="connsiteX4" fmla="*/ 534105 w 600022"/>
              <a:gd name="connsiteY4" fmla="*/ 18041 h 688077"/>
              <a:gd name="connsiteX5" fmla="*/ 503938 w 600022"/>
              <a:gd name="connsiteY5" fmla="*/ 25185 h 688077"/>
              <a:gd name="connsiteX6" fmla="*/ 497371 w 600022"/>
              <a:gd name="connsiteY6" fmla="*/ 45378 h 688077"/>
              <a:gd name="connsiteX7" fmla="*/ 535437 w 600022"/>
              <a:gd name="connsiteY7" fmla="*/ 62904 h 688077"/>
              <a:gd name="connsiteX8" fmla="*/ 542765 w 600022"/>
              <a:gd name="connsiteY8" fmla="*/ 70524 h 688077"/>
              <a:gd name="connsiteX9" fmla="*/ 415624 w 600022"/>
              <a:gd name="connsiteY9" fmla="*/ 175870 h 688077"/>
              <a:gd name="connsiteX10" fmla="*/ 259077 w 600022"/>
              <a:gd name="connsiteY10" fmla="*/ 306839 h 688077"/>
              <a:gd name="connsiteX11" fmla="*/ 258506 w 600022"/>
              <a:gd name="connsiteY11" fmla="*/ 310078 h 688077"/>
              <a:gd name="connsiteX12" fmla="*/ 304756 w 600022"/>
              <a:gd name="connsiteY12" fmla="*/ 349892 h 688077"/>
              <a:gd name="connsiteX13" fmla="*/ 307516 w 600022"/>
              <a:gd name="connsiteY13" fmla="*/ 357798 h 688077"/>
              <a:gd name="connsiteX14" fmla="*/ 299646 w 600022"/>
              <a:gd name="connsiteY14" fmla="*/ 360574 h 688077"/>
              <a:gd name="connsiteX15" fmla="*/ 299617 w 600022"/>
              <a:gd name="connsiteY15" fmla="*/ 360560 h 688077"/>
              <a:gd name="connsiteX16" fmla="*/ 248227 w 600022"/>
              <a:gd name="connsiteY16" fmla="*/ 316078 h 688077"/>
              <a:gd name="connsiteX17" fmla="*/ 152492 w 600022"/>
              <a:gd name="connsiteY17" fmla="*/ 493053 h 688077"/>
              <a:gd name="connsiteX18" fmla="*/ 72172 w 600022"/>
              <a:gd name="connsiteY18" fmla="*/ 637642 h 688077"/>
              <a:gd name="connsiteX19" fmla="*/ 63893 w 600022"/>
              <a:gd name="connsiteY19" fmla="*/ 631832 h 688077"/>
              <a:gd name="connsiteX20" fmla="*/ 39626 w 600022"/>
              <a:gd name="connsiteY20" fmla="*/ 598114 h 688077"/>
              <a:gd name="connsiteX21" fmla="*/ 20593 w 600022"/>
              <a:gd name="connsiteY21" fmla="*/ 608305 h 688077"/>
              <a:gd name="connsiteX22" fmla="*/ 19260 w 600022"/>
              <a:gd name="connsiteY22" fmla="*/ 639262 h 688077"/>
              <a:gd name="connsiteX23" fmla="*/ 85876 w 600022"/>
              <a:gd name="connsiteY23" fmla="*/ 670980 h 688077"/>
              <a:gd name="connsiteX24" fmla="*/ 184467 w 600022"/>
              <a:gd name="connsiteY24" fmla="*/ 649834 h 688077"/>
              <a:gd name="connsiteX25" fmla="*/ 271067 w 600022"/>
              <a:gd name="connsiteY25" fmla="*/ 581159 h 688077"/>
              <a:gd name="connsiteX26" fmla="*/ 333972 w 600022"/>
              <a:gd name="connsiteY26" fmla="*/ 384944 h 688077"/>
              <a:gd name="connsiteX27" fmla="*/ 340247 w 600022"/>
              <a:gd name="connsiteY27" fmla="*/ 374891 h 688077"/>
              <a:gd name="connsiteX28" fmla="*/ 340443 w 600022"/>
              <a:gd name="connsiteY28" fmla="*/ 374848 h 688077"/>
              <a:gd name="connsiteX29" fmla="*/ 342537 w 600022"/>
              <a:gd name="connsiteY29" fmla="*/ 374848 h 688077"/>
              <a:gd name="connsiteX30" fmla="*/ 537150 w 600022"/>
              <a:gd name="connsiteY30" fmla="*/ 287789 h 688077"/>
              <a:gd name="connsiteX31" fmla="*/ 352054 w 600022"/>
              <a:gd name="connsiteY31" fmla="*/ 390850 h 688077"/>
              <a:gd name="connsiteX32" fmla="*/ 285438 w 600022"/>
              <a:gd name="connsiteY32" fmla="*/ 592018 h 688077"/>
              <a:gd name="connsiteX33" fmla="*/ 193223 w 600022"/>
              <a:gd name="connsiteY33" fmla="*/ 665170 h 688077"/>
              <a:gd name="connsiteX34" fmla="*/ 86066 w 600022"/>
              <a:gd name="connsiteY34" fmla="*/ 687839 h 688077"/>
              <a:gd name="connsiteX35" fmla="*/ 4700 w 600022"/>
              <a:gd name="connsiteY35" fmla="*/ 646501 h 688077"/>
              <a:gd name="connsiteX36" fmla="*/ 6984 w 600022"/>
              <a:gd name="connsiteY36" fmla="*/ 599542 h 688077"/>
              <a:gd name="connsiteX37" fmla="*/ 44479 w 600022"/>
              <a:gd name="connsiteY37" fmla="*/ 581636 h 688077"/>
              <a:gd name="connsiteX38" fmla="*/ 78263 w 600022"/>
              <a:gd name="connsiteY38" fmla="*/ 620307 h 688077"/>
              <a:gd name="connsiteX39" fmla="*/ 136028 w 600022"/>
              <a:gd name="connsiteY39" fmla="*/ 492100 h 688077"/>
              <a:gd name="connsiteX40" fmla="*/ 242518 w 600022"/>
              <a:gd name="connsiteY40" fmla="*/ 299981 h 688077"/>
              <a:gd name="connsiteX41" fmla="*/ 411341 w 600022"/>
              <a:gd name="connsiteY41" fmla="*/ 159392 h 688077"/>
              <a:gd name="connsiteX42" fmla="*/ 526301 w 600022"/>
              <a:gd name="connsiteY42" fmla="*/ 78715 h 688077"/>
              <a:gd name="connsiteX43" fmla="*/ 482144 w 600022"/>
              <a:gd name="connsiteY43" fmla="*/ 52712 h 688077"/>
              <a:gd name="connsiteX44" fmla="*/ 492708 w 600022"/>
              <a:gd name="connsiteY44" fmla="*/ 12421 h 688077"/>
              <a:gd name="connsiteX45" fmla="*/ 538387 w 600022"/>
              <a:gd name="connsiteY45" fmla="*/ 1563 h 688077"/>
              <a:gd name="connsiteX46" fmla="*/ 594154 w 600022"/>
              <a:gd name="connsiteY46" fmla="*/ 73858 h 688077"/>
              <a:gd name="connsiteX47" fmla="*/ 591775 w 600022"/>
              <a:gd name="connsiteY47" fmla="*/ 183395 h 688077"/>
              <a:gd name="connsiteX48" fmla="*/ 537150 w 600022"/>
              <a:gd name="connsiteY48" fmla="*/ 287789 h 688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600022" h="688077">
                <a:moveTo>
                  <a:pt x="342537" y="374181"/>
                </a:moveTo>
                <a:cubicBezTo>
                  <a:pt x="347010" y="374181"/>
                  <a:pt x="442746" y="375229"/>
                  <a:pt x="524017" y="276931"/>
                </a:cubicBezTo>
                <a:cubicBezTo>
                  <a:pt x="547978" y="248381"/>
                  <a:pt x="565477" y="214976"/>
                  <a:pt x="575312" y="179014"/>
                </a:cubicBezTo>
                <a:cubicBezTo>
                  <a:pt x="584734" y="146151"/>
                  <a:pt x="585552" y="111415"/>
                  <a:pt x="577691" y="78144"/>
                </a:cubicBezTo>
                <a:cubicBezTo>
                  <a:pt x="567413" y="38996"/>
                  <a:pt x="550283" y="22137"/>
                  <a:pt x="534105" y="18041"/>
                </a:cubicBezTo>
                <a:cubicBezTo>
                  <a:pt x="523488" y="15257"/>
                  <a:pt x="512182" y="17934"/>
                  <a:pt x="503938" y="25185"/>
                </a:cubicBezTo>
                <a:cubicBezTo>
                  <a:pt x="497460" y="29671"/>
                  <a:pt x="494773" y="37935"/>
                  <a:pt x="497371" y="45378"/>
                </a:cubicBezTo>
                <a:cubicBezTo>
                  <a:pt x="500987" y="53093"/>
                  <a:pt x="512312" y="59951"/>
                  <a:pt x="535437" y="62904"/>
                </a:cubicBezTo>
                <a:cubicBezTo>
                  <a:pt x="539340" y="63454"/>
                  <a:pt x="542365" y="66599"/>
                  <a:pt x="542765" y="70524"/>
                </a:cubicBezTo>
                <a:cubicBezTo>
                  <a:pt x="553518" y="142247"/>
                  <a:pt x="487949" y="158249"/>
                  <a:pt x="415624" y="175870"/>
                </a:cubicBezTo>
                <a:cubicBezTo>
                  <a:pt x="340063" y="194444"/>
                  <a:pt x="256793" y="214542"/>
                  <a:pt x="259077" y="306839"/>
                </a:cubicBezTo>
                <a:cubicBezTo>
                  <a:pt x="259076" y="307944"/>
                  <a:pt x="258882" y="309040"/>
                  <a:pt x="258506" y="310078"/>
                </a:cubicBezTo>
                <a:cubicBezTo>
                  <a:pt x="269273" y="327957"/>
                  <a:pt x="285483" y="341911"/>
                  <a:pt x="304756" y="349892"/>
                </a:cubicBezTo>
                <a:cubicBezTo>
                  <a:pt x="307665" y="351343"/>
                  <a:pt x="308889" y="354850"/>
                  <a:pt x="307516" y="357798"/>
                </a:cubicBezTo>
                <a:cubicBezTo>
                  <a:pt x="306108" y="360740"/>
                  <a:pt x="302585" y="361983"/>
                  <a:pt x="299646" y="360574"/>
                </a:cubicBezTo>
                <a:cubicBezTo>
                  <a:pt x="299636" y="360570"/>
                  <a:pt x="299627" y="360565"/>
                  <a:pt x="299617" y="360560"/>
                </a:cubicBezTo>
                <a:cubicBezTo>
                  <a:pt x="278261" y="351476"/>
                  <a:pt x="260289" y="335919"/>
                  <a:pt x="248227" y="316078"/>
                </a:cubicBezTo>
                <a:cubicBezTo>
                  <a:pt x="160771" y="332366"/>
                  <a:pt x="156394" y="416758"/>
                  <a:pt x="152492" y="493053"/>
                </a:cubicBezTo>
                <a:cubicBezTo>
                  <a:pt x="148590" y="567634"/>
                  <a:pt x="145069" y="635166"/>
                  <a:pt x="72172" y="637642"/>
                </a:cubicBezTo>
                <a:cubicBezTo>
                  <a:pt x="68414" y="637813"/>
                  <a:pt x="65013" y="635427"/>
                  <a:pt x="63893" y="631832"/>
                </a:cubicBezTo>
                <a:cubicBezTo>
                  <a:pt x="56755" y="610115"/>
                  <a:pt x="47810" y="600209"/>
                  <a:pt x="39626" y="598114"/>
                </a:cubicBezTo>
                <a:cubicBezTo>
                  <a:pt x="31706" y="596798"/>
                  <a:pt x="23894" y="600981"/>
                  <a:pt x="20593" y="608305"/>
                </a:cubicBezTo>
                <a:cubicBezTo>
                  <a:pt x="15077" y="617773"/>
                  <a:pt x="14578" y="629354"/>
                  <a:pt x="19260" y="639262"/>
                </a:cubicBezTo>
                <a:cubicBezTo>
                  <a:pt x="26302" y="654407"/>
                  <a:pt x="46001" y="667837"/>
                  <a:pt x="85876" y="670980"/>
                </a:cubicBezTo>
                <a:cubicBezTo>
                  <a:pt x="120005" y="672481"/>
                  <a:pt x="153949" y="665201"/>
                  <a:pt x="184467" y="649834"/>
                </a:cubicBezTo>
                <a:cubicBezTo>
                  <a:pt x="217929" y="633437"/>
                  <a:pt x="247467" y="610014"/>
                  <a:pt x="271067" y="581159"/>
                </a:cubicBezTo>
                <a:cubicBezTo>
                  <a:pt x="355384" y="480766"/>
                  <a:pt x="333972" y="384944"/>
                  <a:pt x="333972" y="384944"/>
                </a:cubicBezTo>
                <a:cubicBezTo>
                  <a:pt x="332931" y="380434"/>
                  <a:pt x="335740" y="375933"/>
                  <a:pt x="340247" y="374891"/>
                </a:cubicBezTo>
                <a:cubicBezTo>
                  <a:pt x="340312" y="374876"/>
                  <a:pt x="340377" y="374861"/>
                  <a:pt x="340443" y="374848"/>
                </a:cubicBezTo>
                <a:lnTo>
                  <a:pt x="342537" y="374848"/>
                </a:lnTo>
                <a:close/>
                <a:moveTo>
                  <a:pt x="537150" y="287789"/>
                </a:moveTo>
                <a:cubicBezTo>
                  <a:pt x="464824" y="375133"/>
                  <a:pt x="380508" y="388754"/>
                  <a:pt x="352054" y="390850"/>
                </a:cubicBezTo>
                <a:cubicBezTo>
                  <a:pt x="355289" y="419425"/>
                  <a:pt x="357668" y="504673"/>
                  <a:pt x="285438" y="592018"/>
                </a:cubicBezTo>
                <a:cubicBezTo>
                  <a:pt x="260311" y="622753"/>
                  <a:pt x="228857" y="647704"/>
                  <a:pt x="193223" y="665170"/>
                </a:cubicBezTo>
                <a:cubicBezTo>
                  <a:pt x="160029" y="681773"/>
                  <a:pt x="123134" y="689578"/>
                  <a:pt x="86066" y="687839"/>
                </a:cubicBezTo>
                <a:cubicBezTo>
                  <a:pt x="38484" y="684505"/>
                  <a:pt x="14121" y="666503"/>
                  <a:pt x="4700" y="646501"/>
                </a:cubicBezTo>
                <a:cubicBezTo>
                  <a:pt x="-2278" y="631420"/>
                  <a:pt x="-1425" y="613873"/>
                  <a:pt x="6984" y="599542"/>
                </a:cubicBezTo>
                <a:cubicBezTo>
                  <a:pt x="13930" y="585704"/>
                  <a:pt x="29362" y="578334"/>
                  <a:pt x="44479" y="581636"/>
                </a:cubicBezTo>
                <a:cubicBezTo>
                  <a:pt x="56755" y="584874"/>
                  <a:pt x="69127" y="596399"/>
                  <a:pt x="78263" y="620307"/>
                </a:cubicBezTo>
                <a:cubicBezTo>
                  <a:pt x="129652" y="614306"/>
                  <a:pt x="132697" y="556109"/>
                  <a:pt x="136028" y="492100"/>
                </a:cubicBezTo>
                <a:cubicBezTo>
                  <a:pt x="140215" y="410281"/>
                  <a:pt x="144878" y="319793"/>
                  <a:pt x="242518" y="299981"/>
                </a:cubicBezTo>
                <a:cubicBezTo>
                  <a:pt x="243851" y="200254"/>
                  <a:pt x="331688" y="178823"/>
                  <a:pt x="411341" y="159392"/>
                </a:cubicBezTo>
                <a:cubicBezTo>
                  <a:pt x="473485" y="144247"/>
                  <a:pt x="530108" y="130817"/>
                  <a:pt x="526301" y="78715"/>
                </a:cubicBezTo>
                <a:cubicBezTo>
                  <a:pt x="501273" y="74239"/>
                  <a:pt x="487569" y="64142"/>
                  <a:pt x="482144" y="52712"/>
                </a:cubicBezTo>
                <a:cubicBezTo>
                  <a:pt x="476073" y="38442"/>
                  <a:pt x="480418" y="21869"/>
                  <a:pt x="492708" y="12421"/>
                </a:cubicBezTo>
                <a:cubicBezTo>
                  <a:pt x="505236" y="1527"/>
                  <a:pt x="522303" y="-2530"/>
                  <a:pt x="538387" y="1563"/>
                </a:cubicBezTo>
                <a:cubicBezTo>
                  <a:pt x="559799" y="7087"/>
                  <a:pt x="581973" y="27471"/>
                  <a:pt x="594154" y="73858"/>
                </a:cubicBezTo>
                <a:cubicBezTo>
                  <a:pt x="602732" y="109973"/>
                  <a:pt x="601913" y="147687"/>
                  <a:pt x="591775" y="183395"/>
                </a:cubicBezTo>
                <a:cubicBezTo>
                  <a:pt x="581304" y="221730"/>
                  <a:pt x="562669" y="257343"/>
                  <a:pt x="537150" y="287789"/>
                </a:cubicBezTo>
                <a:close/>
              </a:path>
            </a:pathLst>
          </a:custGeom>
          <a:solidFill>
            <a:schemeClr val="accent2"/>
          </a:solidFill>
          <a:ln w="9512" cap="flat">
            <a:noFill/>
            <a:prstDash val="solid"/>
            <a:miter/>
          </a:ln>
        </p:spPr>
        <p:txBody>
          <a:bodyPr rtlCol="0" anchor="ctr"/>
          <a:lstStyle/>
          <a:p>
            <a:endParaRPr lang="en-US"/>
          </a:p>
        </p:txBody>
      </p:sp>
      <p:sp>
        <p:nvSpPr>
          <p:cNvPr id="114" name="Forma libre 113">
            <a:extLst>
              <a:ext uri="{FF2B5EF4-FFF2-40B4-BE49-F238E27FC236}">
                <a16:creationId xmlns:a16="http://schemas.microsoft.com/office/drawing/2014/main" id="{42863F65-5029-D749-A622-001CAE29DAFB}"/>
              </a:ext>
            </a:extLst>
          </p:cNvPr>
          <p:cNvSpPr/>
          <p:nvPr/>
        </p:nvSpPr>
        <p:spPr>
          <a:xfrm>
            <a:off x="9159868" y="2358778"/>
            <a:ext cx="1286104" cy="775423"/>
          </a:xfrm>
          <a:custGeom>
            <a:avLst/>
            <a:gdLst>
              <a:gd name="connsiteX0" fmla="*/ 451227 w 752987"/>
              <a:gd name="connsiteY0" fmla="*/ 335580 h 453994"/>
              <a:gd name="connsiteX1" fmla="*/ 540682 w 752987"/>
              <a:gd name="connsiteY1" fmla="*/ 153843 h 453994"/>
              <a:gd name="connsiteX2" fmla="*/ 599685 w 752987"/>
              <a:gd name="connsiteY2" fmla="*/ 168321 h 453994"/>
              <a:gd name="connsiteX3" fmla="*/ 601588 w 752987"/>
              <a:gd name="connsiteY3" fmla="*/ 168892 h 453994"/>
              <a:gd name="connsiteX4" fmla="*/ 690853 w 752987"/>
              <a:gd name="connsiteY4" fmla="*/ 218232 h 453994"/>
              <a:gd name="connsiteX5" fmla="*/ 612151 w 752987"/>
              <a:gd name="connsiteY5" fmla="*/ 432925 h 453994"/>
              <a:gd name="connsiteX6" fmla="*/ 551626 w 752987"/>
              <a:gd name="connsiteY6" fmla="*/ 426258 h 453994"/>
              <a:gd name="connsiteX7" fmla="*/ 548962 w 752987"/>
              <a:gd name="connsiteY7" fmla="*/ 425305 h 453994"/>
              <a:gd name="connsiteX8" fmla="*/ 451227 w 752987"/>
              <a:gd name="connsiteY8" fmla="*/ 335580 h 453994"/>
              <a:gd name="connsiteX9" fmla="*/ 743194 w 752987"/>
              <a:gd name="connsiteY9" fmla="*/ 295384 h 453994"/>
              <a:gd name="connsiteX10" fmla="*/ 702939 w 752987"/>
              <a:gd name="connsiteY10" fmla="*/ 203278 h 453994"/>
              <a:gd name="connsiteX11" fmla="*/ 605585 w 752987"/>
              <a:gd name="connsiteY11" fmla="*/ 149557 h 453994"/>
              <a:gd name="connsiteX12" fmla="*/ 605585 w 752987"/>
              <a:gd name="connsiteY12" fmla="*/ 149557 h 453994"/>
              <a:gd name="connsiteX13" fmla="*/ 542205 w 752987"/>
              <a:gd name="connsiteY13" fmla="*/ 133936 h 453994"/>
              <a:gd name="connsiteX14" fmla="*/ 459982 w 752987"/>
              <a:gd name="connsiteY14" fmla="*/ 144699 h 453994"/>
              <a:gd name="connsiteX15" fmla="*/ 427531 w 752987"/>
              <a:gd name="connsiteY15" fmla="*/ 178227 h 453994"/>
              <a:gd name="connsiteX16" fmla="*/ 347116 w 752987"/>
              <a:gd name="connsiteY16" fmla="*/ 150985 h 453994"/>
              <a:gd name="connsiteX17" fmla="*/ 342262 w 752987"/>
              <a:gd name="connsiteY17" fmla="*/ 104218 h 453994"/>
              <a:gd name="connsiteX18" fmla="*/ 283926 w 752987"/>
              <a:gd name="connsiteY18" fmla="*/ 45067 h 453994"/>
              <a:gd name="connsiteX19" fmla="*/ 224543 w 752987"/>
              <a:gd name="connsiteY19" fmla="*/ 18302 h 453994"/>
              <a:gd name="connsiteX20" fmla="*/ 114722 w 752987"/>
              <a:gd name="connsiteY20" fmla="*/ 109 h 453994"/>
              <a:gd name="connsiteX21" fmla="*/ 26313 w 752987"/>
              <a:gd name="connsiteY21" fmla="*/ 47734 h 453994"/>
              <a:gd name="connsiteX22" fmla="*/ 21650 w 752987"/>
              <a:gd name="connsiteY22" fmla="*/ 57259 h 453994"/>
              <a:gd name="connsiteX23" fmla="*/ 15940 w 752987"/>
              <a:gd name="connsiteY23" fmla="*/ 55259 h 453994"/>
              <a:gd name="connsiteX24" fmla="*/ 2654 w 752987"/>
              <a:gd name="connsiteY24" fmla="*/ 57402 h 453994"/>
              <a:gd name="connsiteX25" fmla="*/ 4795 w 752987"/>
              <a:gd name="connsiteY25" fmla="*/ 70701 h 453994"/>
              <a:gd name="connsiteX26" fmla="*/ 10040 w 752987"/>
              <a:gd name="connsiteY26" fmla="*/ 72499 h 453994"/>
              <a:gd name="connsiteX27" fmla="*/ 15465 w 752987"/>
              <a:gd name="connsiteY27" fmla="*/ 74309 h 453994"/>
              <a:gd name="connsiteX28" fmla="*/ 3188 w 752987"/>
              <a:gd name="connsiteY28" fmla="*/ 194324 h 453994"/>
              <a:gd name="connsiteX29" fmla="*/ 91407 w 752987"/>
              <a:gd name="connsiteY29" fmla="*/ 288812 h 453994"/>
              <a:gd name="connsiteX30" fmla="*/ 94071 w 752987"/>
              <a:gd name="connsiteY30" fmla="*/ 289765 h 453994"/>
              <a:gd name="connsiteX31" fmla="*/ 241101 w 752987"/>
              <a:gd name="connsiteY31" fmla="*/ 278525 h 453994"/>
              <a:gd name="connsiteX32" fmla="*/ 342262 w 752987"/>
              <a:gd name="connsiteY32" fmla="*/ 170416 h 453994"/>
              <a:gd name="connsiteX33" fmla="*/ 419156 w 752987"/>
              <a:gd name="connsiteY33" fmla="*/ 196420 h 453994"/>
              <a:gd name="connsiteX34" fmla="*/ 432289 w 752987"/>
              <a:gd name="connsiteY34" fmla="*/ 344343 h 453994"/>
              <a:gd name="connsiteX35" fmla="*/ 541253 w 752987"/>
              <a:gd name="connsiteY35" fmla="*/ 443784 h 453994"/>
              <a:gd name="connsiteX36" fmla="*/ 543918 w 752987"/>
              <a:gd name="connsiteY36" fmla="*/ 444641 h 453994"/>
              <a:gd name="connsiteX37" fmla="*/ 671535 w 752987"/>
              <a:gd name="connsiteY37" fmla="*/ 424543 h 453994"/>
              <a:gd name="connsiteX38" fmla="*/ 735676 w 752987"/>
              <a:gd name="connsiteY38" fmla="*/ 322340 h 453994"/>
              <a:gd name="connsiteX39" fmla="*/ 741195 w 752987"/>
              <a:gd name="connsiteY39" fmla="*/ 324245 h 453994"/>
              <a:gd name="connsiteX40" fmla="*/ 752581 w 752987"/>
              <a:gd name="connsiteY40" fmla="*/ 318726 h 453994"/>
              <a:gd name="connsiteX41" fmla="*/ 752615 w 752987"/>
              <a:gd name="connsiteY41" fmla="*/ 318625 h 453994"/>
              <a:gd name="connsiteX42" fmla="*/ 747000 w 752987"/>
              <a:gd name="connsiteY42" fmla="*/ 307100 h 453994"/>
              <a:gd name="connsiteX43" fmla="*/ 741290 w 752987"/>
              <a:gd name="connsiteY43" fmla="*/ 305100 h 453994"/>
              <a:gd name="connsiteX44" fmla="*/ 743194 w 752987"/>
              <a:gd name="connsiteY44" fmla="*/ 295003 h 453994"/>
              <a:gd name="connsiteX45" fmla="*/ 272792 w 752987"/>
              <a:gd name="connsiteY45" fmla="*/ 61927 h 453994"/>
              <a:gd name="connsiteX46" fmla="*/ 231585 w 752987"/>
              <a:gd name="connsiteY46" fmla="*/ 260237 h 453994"/>
              <a:gd name="connsiteX47" fmla="*/ 99305 w 752987"/>
              <a:gd name="connsiteY47" fmla="*/ 270810 h 453994"/>
              <a:gd name="connsiteX48" fmla="*/ 96640 w 752987"/>
              <a:gd name="connsiteY48" fmla="*/ 269858 h 453994"/>
              <a:gd name="connsiteX49" fmla="*/ 44871 w 752987"/>
              <a:gd name="connsiteY49" fmla="*/ 237853 h 453994"/>
              <a:gd name="connsiteX50" fmla="*/ 114817 w 752987"/>
              <a:gd name="connsiteY50" fmla="*/ 20302 h 453994"/>
              <a:gd name="connsiteX51" fmla="*/ 215407 w 752987"/>
              <a:gd name="connsiteY51" fmla="*/ 36304 h 453994"/>
              <a:gd name="connsiteX52" fmla="*/ 217310 w 752987"/>
              <a:gd name="connsiteY52" fmla="*/ 36971 h 453994"/>
              <a:gd name="connsiteX53" fmla="*/ 272792 w 752987"/>
              <a:gd name="connsiteY53" fmla="*/ 61546 h 453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752987" h="453994">
                <a:moveTo>
                  <a:pt x="451227" y="335580"/>
                </a:moveTo>
                <a:cubicBezTo>
                  <a:pt x="408116" y="251855"/>
                  <a:pt x="423628" y="137936"/>
                  <a:pt x="540682" y="153843"/>
                </a:cubicBezTo>
                <a:cubicBezTo>
                  <a:pt x="560779" y="156705"/>
                  <a:pt x="580544" y="161555"/>
                  <a:pt x="599685" y="168321"/>
                </a:cubicBezTo>
                <a:lnTo>
                  <a:pt x="601588" y="168892"/>
                </a:lnTo>
                <a:cubicBezTo>
                  <a:pt x="634181" y="179568"/>
                  <a:pt x="664466" y="196307"/>
                  <a:pt x="690853" y="218232"/>
                </a:cubicBezTo>
                <a:cubicBezTo>
                  <a:pt x="757469" y="277096"/>
                  <a:pt x="689426" y="419495"/>
                  <a:pt x="612151" y="432925"/>
                </a:cubicBezTo>
                <a:cubicBezTo>
                  <a:pt x="591737" y="435859"/>
                  <a:pt x="570913" y="433565"/>
                  <a:pt x="551626" y="426258"/>
                </a:cubicBezTo>
                <a:lnTo>
                  <a:pt x="548962" y="425305"/>
                </a:lnTo>
                <a:cubicBezTo>
                  <a:pt x="506449" y="408475"/>
                  <a:pt x="471643" y="376522"/>
                  <a:pt x="451227" y="335580"/>
                </a:cubicBezTo>
                <a:close/>
                <a:moveTo>
                  <a:pt x="743194" y="295384"/>
                </a:moveTo>
                <a:cubicBezTo>
                  <a:pt x="748143" y="259189"/>
                  <a:pt x="730822" y="228233"/>
                  <a:pt x="702939" y="203278"/>
                </a:cubicBezTo>
                <a:cubicBezTo>
                  <a:pt x="674233" y="179284"/>
                  <a:pt x="641180" y="161045"/>
                  <a:pt x="605585" y="149557"/>
                </a:cubicBezTo>
                <a:lnTo>
                  <a:pt x="605585" y="149557"/>
                </a:lnTo>
                <a:cubicBezTo>
                  <a:pt x="585013" y="142306"/>
                  <a:pt x="563787" y="137075"/>
                  <a:pt x="542205" y="133936"/>
                </a:cubicBezTo>
                <a:cubicBezTo>
                  <a:pt x="506137" y="129078"/>
                  <a:pt x="479681" y="133364"/>
                  <a:pt x="459982" y="144699"/>
                </a:cubicBezTo>
                <a:cubicBezTo>
                  <a:pt x="446274" y="152655"/>
                  <a:pt x="435040" y="164261"/>
                  <a:pt x="427531" y="178227"/>
                </a:cubicBezTo>
                <a:cubicBezTo>
                  <a:pt x="403314" y="162786"/>
                  <a:pt x="375724" y="153440"/>
                  <a:pt x="347116" y="150985"/>
                </a:cubicBezTo>
                <a:cubicBezTo>
                  <a:pt x="349885" y="135248"/>
                  <a:pt x="348204" y="119049"/>
                  <a:pt x="342262" y="104218"/>
                </a:cubicBezTo>
                <a:cubicBezTo>
                  <a:pt x="333698" y="83072"/>
                  <a:pt x="315521" y="63451"/>
                  <a:pt x="283926" y="45067"/>
                </a:cubicBezTo>
                <a:cubicBezTo>
                  <a:pt x="265044" y="34242"/>
                  <a:pt x="245156" y="25279"/>
                  <a:pt x="224543" y="18302"/>
                </a:cubicBezTo>
                <a:cubicBezTo>
                  <a:pt x="189436" y="5261"/>
                  <a:pt x="152155" y="-915"/>
                  <a:pt x="114722" y="109"/>
                </a:cubicBezTo>
                <a:cubicBezTo>
                  <a:pt x="77322" y="2586"/>
                  <a:pt x="44775" y="16302"/>
                  <a:pt x="26313" y="47734"/>
                </a:cubicBezTo>
                <a:cubicBezTo>
                  <a:pt x="24696" y="50592"/>
                  <a:pt x="23078" y="53735"/>
                  <a:pt x="21650" y="57259"/>
                </a:cubicBezTo>
                <a:lnTo>
                  <a:pt x="15940" y="55259"/>
                </a:lnTo>
                <a:cubicBezTo>
                  <a:pt x="11680" y="52178"/>
                  <a:pt x="5732" y="53138"/>
                  <a:pt x="2654" y="57402"/>
                </a:cubicBezTo>
                <a:cubicBezTo>
                  <a:pt x="-424" y="61666"/>
                  <a:pt x="534" y="67620"/>
                  <a:pt x="4795" y="70701"/>
                </a:cubicBezTo>
                <a:cubicBezTo>
                  <a:pt x="6326" y="71808"/>
                  <a:pt x="8152" y="72434"/>
                  <a:pt x="10040" y="72499"/>
                </a:cubicBezTo>
                <a:lnTo>
                  <a:pt x="15465" y="74309"/>
                </a:lnTo>
                <a:cubicBezTo>
                  <a:pt x="2427" y="114981"/>
                  <a:pt x="-4425" y="157177"/>
                  <a:pt x="3188" y="194324"/>
                </a:cubicBezTo>
                <a:cubicBezTo>
                  <a:pt x="11753" y="235758"/>
                  <a:pt x="37638" y="270524"/>
                  <a:pt x="91407" y="288812"/>
                </a:cubicBezTo>
                <a:lnTo>
                  <a:pt x="94071" y="289765"/>
                </a:lnTo>
                <a:cubicBezTo>
                  <a:pt x="142783" y="304347"/>
                  <a:pt x="195167" y="300343"/>
                  <a:pt x="241101" y="278525"/>
                </a:cubicBezTo>
                <a:cubicBezTo>
                  <a:pt x="287923" y="256903"/>
                  <a:pt x="326750" y="220518"/>
                  <a:pt x="342262" y="170416"/>
                </a:cubicBezTo>
                <a:cubicBezTo>
                  <a:pt x="369719" y="172234"/>
                  <a:pt x="396225" y="181197"/>
                  <a:pt x="419156" y="196420"/>
                </a:cubicBezTo>
                <a:cubicBezTo>
                  <a:pt x="400123" y="245378"/>
                  <a:pt x="408688" y="298433"/>
                  <a:pt x="432289" y="344343"/>
                </a:cubicBezTo>
                <a:cubicBezTo>
                  <a:pt x="455065" y="389843"/>
                  <a:pt x="493890" y="425274"/>
                  <a:pt x="541253" y="443784"/>
                </a:cubicBezTo>
                <a:lnTo>
                  <a:pt x="543918" y="444641"/>
                </a:lnTo>
                <a:cubicBezTo>
                  <a:pt x="597781" y="463691"/>
                  <a:pt x="639083" y="451975"/>
                  <a:pt x="671535" y="424543"/>
                </a:cubicBezTo>
                <a:cubicBezTo>
                  <a:pt x="700084" y="399969"/>
                  <a:pt x="720925" y="362440"/>
                  <a:pt x="735676" y="322340"/>
                </a:cubicBezTo>
                <a:lnTo>
                  <a:pt x="741195" y="324245"/>
                </a:lnTo>
                <a:cubicBezTo>
                  <a:pt x="745862" y="325868"/>
                  <a:pt x="750960" y="323397"/>
                  <a:pt x="752581" y="318726"/>
                </a:cubicBezTo>
                <a:cubicBezTo>
                  <a:pt x="752592" y="318692"/>
                  <a:pt x="752604" y="318659"/>
                  <a:pt x="752615" y="318625"/>
                </a:cubicBezTo>
                <a:cubicBezTo>
                  <a:pt x="753994" y="313909"/>
                  <a:pt x="751562" y="308917"/>
                  <a:pt x="747000" y="307100"/>
                </a:cubicBezTo>
                <a:lnTo>
                  <a:pt x="741290" y="305100"/>
                </a:lnTo>
                <a:cubicBezTo>
                  <a:pt x="742145" y="301780"/>
                  <a:pt x="742781" y="298407"/>
                  <a:pt x="743194" y="295003"/>
                </a:cubicBezTo>
                <a:close/>
                <a:moveTo>
                  <a:pt x="272792" y="61927"/>
                </a:moveTo>
                <a:cubicBezTo>
                  <a:pt x="374809" y="121458"/>
                  <a:pt x="317044" y="220899"/>
                  <a:pt x="231585" y="260237"/>
                </a:cubicBezTo>
                <a:cubicBezTo>
                  <a:pt x="190310" y="279995"/>
                  <a:pt x="143189" y="283761"/>
                  <a:pt x="99305" y="270810"/>
                </a:cubicBezTo>
                <a:lnTo>
                  <a:pt x="96640" y="269858"/>
                </a:lnTo>
                <a:cubicBezTo>
                  <a:pt x="76930" y="263803"/>
                  <a:pt x="59104" y="252783"/>
                  <a:pt x="44871" y="237853"/>
                </a:cubicBezTo>
                <a:cubicBezTo>
                  <a:pt x="-7756" y="179751"/>
                  <a:pt x="26408" y="25827"/>
                  <a:pt x="114817" y="20302"/>
                </a:cubicBezTo>
                <a:cubicBezTo>
                  <a:pt x="149059" y="19184"/>
                  <a:pt x="183199" y="24615"/>
                  <a:pt x="215407" y="36304"/>
                </a:cubicBezTo>
                <a:lnTo>
                  <a:pt x="217310" y="36971"/>
                </a:lnTo>
                <a:cubicBezTo>
                  <a:pt x="236549" y="43362"/>
                  <a:pt x="255128" y="51591"/>
                  <a:pt x="272792" y="61546"/>
                </a:cubicBezTo>
                <a:close/>
              </a:path>
            </a:pathLst>
          </a:custGeom>
          <a:solidFill>
            <a:schemeClr val="accent2"/>
          </a:solidFill>
          <a:ln w="9512" cap="flat">
            <a:noFill/>
            <a:prstDash val="solid"/>
            <a:miter/>
          </a:ln>
        </p:spPr>
        <p:txBody>
          <a:bodyPr rtlCol="0" anchor="ctr"/>
          <a:lstStyle/>
          <a:p>
            <a:endParaRPr lang="en-US"/>
          </a:p>
        </p:txBody>
      </p:sp>
      <p:sp>
        <p:nvSpPr>
          <p:cNvPr id="115" name="Forma libre 114">
            <a:extLst>
              <a:ext uri="{FF2B5EF4-FFF2-40B4-BE49-F238E27FC236}">
                <a16:creationId xmlns:a16="http://schemas.microsoft.com/office/drawing/2014/main" id="{51646278-0797-1B42-B16A-3F1EE421F78C}"/>
              </a:ext>
            </a:extLst>
          </p:cNvPr>
          <p:cNvSpPr/>
          <p:nvPr/>
        </p:nvSpPr>
        <p:spPr>
          <a:xfrm>
            <a:off x="9264392" y="1600833"/>
            <a:ext cx="1037994" cy="709380"/>
          </a:xfrm>
          <a:custGeom>
            <a:avLst/>
            <a:gdLst>
              <a:gd name="connsiteX0" fmla="*/ 155066 w 607724"/>
              <a:gd name="connsiteY0" fmla="*/ 62871 h 415327"/>
              <a:gd name="connsiteX1" fmla="*/ 155066 w 607724"/>
              <a:gd name="connsiteY1" fmla="*/ 62871 h 415327"/>
              <a:gd name="connsiteX2" fmla="*/ 154020 w 607724"/>
              <a:gd name="connsiteY2" fmla="*/ 59251 h 415327"/>
              <a:gd name="connsiteX3" fmla="*/ 155828 w 607724"/>
              <a:gd name="connsiteY3" fmla="*/ 43249 h 415327"/>
              <a:gd name="connsiteX4" fmla="*/ 166296 w 607724"/>
              <a:gd name="connsiteY4" fmla="*/ 30867 h 415327"/>
              <a:gd name="connsiteX5" fmla="*/ 180952 w 607724"/>
              <a:gd name="connsiteY5" fmla="*/ 20389 h 415327"/>
              <a:gd name="connsiteX6" fmla="*/ 196083 w 607724"/>
              <a:gd name="connsiteY6" fmla="*/ 14389 h 415327"/>
              <a:gd name="connsiteX7" fmla="*/ 211690 w 607724"/>
              <a:gd name="connsiteY7" fmla="*/ 17818 h 415327"/>
              <a:gd name="connsiteX8" fmla="*/ 214831 w 607724"/>
              <a:gd name="connsiteY8" fmla="*/ 20008 h 415327"/>
              <a:gd name="connsiteX9" fmla="*/ 214830 w 607724"/>
              <a:gd name="connsiteY9" fmla="*/ 20008 h 415327"/>
              <a:gd name="connsiteX10" fmla="*/ 491449 w 607724"/>
              <a:gd name="connsiteY10" fmla="*/ 119087 h 415327"/>
              <a:gd name="connsiteX11" fmla="*/ 501564 w 607724"/>
              <a:gd name="connsiteY11" fmla="*/ 144786 h 415327"/>
              <a:gd name="connsiteX12" fmla="*/ 545625 w 607724"/>
              <a:gd name="connsiteY12" fmla="*/ 164693 h 415327"/>
              <a:gd name="connsiteX13" fmla="*/ 586641 w 607724"/>
              <a:gd name="connsiteY13" fmla="*/ 184410 h 415327"/>
              <a:gd name="connsiteX14" fmla="*/ 604342 w 607724"/>
              <a:gd name="connsiteY14" fmla="*/ 206794 h 415327"/>
              <a:gd name="connsiteX15" fmla="*/ 606816 w 607724"/>
              <a:gd name="connsiteY15" fmla="*/ 237273 h 415327"/>
              <a:gd name="connsiteX16" fmla="*/ 600345 w 607724"/>
              <a:gd name="connsiteY16" fmla="*/ 276326 h 415327"/>
              <a:gd name="connsiteX17" fmla="*/ 588259 w 607724"/>
              <a:gd name="connsiteY17" fmla="*/ 304901 h 415327"/>
              <a:gd name="connsiteX18" fmla="*/ 564372 w 607724"/>
              <a:gd name="connsiteY18" fmla="*/ 320427 h 415327"/>
              <a:gd name="connsiteX19" fmla="*/ 519264 w 607724"/>
              <a:gd name="connsiteY19" fmla="*/ 325951 h 415327"/>
              <a:gd name="connsiteX20" fmla="*/ 471015 w 607724"/>
              <a:gd name="connsiteY20" fmla="*/ 330619 h 415327"/>
              <a:gd name="connsiteX21" fmla="*/ 181279 w 607724"/>
              <a:gd name="connsiteY21" fmla="*/ 375094 h 415327"/>
              <a:gd name="connsiteX22" fmla="*/ 135462 w 607724"/>
              <a:gd name="connsiteY22" fmla="*/ 328714 h 415327"/>
              <a:gd name="connsiteX23" fmla="*/ 106246 w 607724"/>
              <a:gd name="connsiteY23" fmla="*/ 270421 h 415327"/>
              <a:gd name="connsiteX24" fmla="*/ 62090 w 607724"/>
              <a:gd name="connsiteY24" fmla="*/ 250609 h 415327"/>
              <a:gd name="connsiteX25" fmla="*/ 21169 w 607724"/>
              <a:gd name="connsiteY25" fmla="*/ 230796 h 415327"/>
              <a:gd name="connsiteX26" fmla="*/ 3373 w 607724"/>
              <a:gd name="connsiteY26" fmla="*/ 208508 h 415327"/>
              <a:gd name="connsiteX27" fmla="*/ 994 w 607724"/>
              <a:gd name="connsiteY27" fmla="*/ 177933 h 415327"/>
              <a:gd name="connsiteX28" fmla="*/ 7370 w 607724"/>
              <a:gd name="connsiteY28" fmla="*/ 138975 h 415327"/>
              <a:gd name="connsiteX29" fmla="*/ 19456 w 607724"/>
              <a:gd name="connsiteY29" fmla="*/ 110400 h 415327"/>
              <a:gd name="connsiteX30" fmla="*/ 43438 w 607724"/>
              <a:gd name="connsiteY30" fmla="*/ 94970 h 415327"/>
              <a:gd name="connsiteX31" fmla="*/ 75033 w 607724"/>
              <a:gd name="connsiteY31" fmla="*/ 90874 h 415327"/>
              <a:gd name="connsiteX32" fmla="*/ 136700 w 607724"/>
              <a:gd name="connsiteY32" fmla="*/ 84778 h 415327"/>
              <a:gd name="connsiteX33" fmla="*/ 155066 w 607724"/>
              <a:gd name="connsiteY33" fmla="*/ 63061 h 415327"/>
              <a:gd name="connsiteX34" fmla="*/ 299623 w 607724"/>
              <a:gd name="connsiteY34" fmla="*/ 215271 h 415327"/>
              <a:gd name="connsiteX35" fmla="*/ 309139 w 607724"/>
              <a:gd name="connsiteY35" fmla="*/ 215271 h 415327"/>
              <a:gd name="connsiteX36" fmla="*/ 396501 w 607724"/>
              <a:gd name="connsiteY36" fmla="*/ 152501 h 415327"/>
              <a:gd name="connsiteX37" fmla="*/ 400341 w 607724"/>
              <a:gd name="connsiteY37" fmla="*/ 141145 h 415327"/>
              <a:gd name="connsiteX38" fmla="*/ 388996 w 607724"/>
              <a:gd name="connsiteY38" fmla="*/ 137302 h 415327"/>
              <a:gd name="connsiteX39" fmla="*/ 386985 w 607724"/>
              <a:gd name="connsiteY39" fmla="*/ 138690 h 415327"/>
              <a:gd name="connsiteX40" fmla="*/ 303524 w 607724"/>
              <a:gd name="connsiteY40" fmla="*/ 198602 h 415327"/>
              <a:gd name="connsiteX41" fmla="*/ 243190 w 607724"/>
              <a:gd name="connsiteY41" fmla="*/ 171265 h 415327"/>
              <a:gd name="connsiteX42" fmla="*/ 232259 w 607724"/>
              <a:gd name="connsiteY42" fmla="*/ 176167 h 415327"/>
              <a:gd name="connsiteX43" fmla="*/ 236243 w 607724"/>
              <a:gd name="connsiteY43" fmla="*/ 186696 h 415327"/>
              <a:gd name="connsiteX44" fmla="*/ 300289 w 607724"/>
              <a:gd name="connsiteY44" fmla="*/ 215271 h 415327"/>
              <a:gd name="connsiteX45" fmla="*/ 368142 w 607724"/>
              <a:gd name="connsiteY45" fmla="*/ 76111 h 415327"/>
              <a:gd name="connsiteX46" fmla="*/ 373947 w 607724"/>
              <a:gd name="connsiteY46" fmla="*/ 63252 h 415327"/>
              <a:gd name="connsiteX47" fmla="*/ 372675 w 607724"/>
              <a:gd name="connsiteY47" fmla="*/ 57325 h 415327"/>
              <a:gd name="connsiteX48" fmla="*/ 366754 w 607724"/>
              <a:gd name="connsiteY48" fmla="*/ 58598 h 415327"/>
              <a:gd name="connsiteX49" fmla="*/ 366238 w 607724"/>
              <a:gd name="connsiteY49" fmla="*/ 59727 h 415327"/>
              <a:gd name="connsiteX50" fmla="*/ 360433 w 607724"/>
              <a:gd name="connsiteY50" fmla="*/ 72586 h 415327"/>
              <a:gd name="connsiteX51" fmla="*/ 363349 w 607724"/>
              <a:gd name="connsiteY51" fmla="*/ 77899 h 415327"/>
              <a:gd name="connsiteX52" fmla="*/ 368142 w 607724"/>
              <a:gd name="connsiteY52" fmla="*/ 76110 h 415327"/>
              <a:gd name="connsiteX53" fmla="*/ 241572 w 607724"/>
              <a:gd name="connsiteY53" fmla="*/ 355955 h 415327"/>
              <a:gd name="connsiteX54" fmla="*/ 247377 w 607724"/>
              <a:gd name="connsiteY54" fmla="*/ 343191 h 415327"/>
              <a:gd name="connsiteX55" fmla="*/ 244461 w 607724"/>
              <a:gd name="connsiteY55" fmla="*/ 337879 h 415327"/>
              <a:gd name="connsiteX56" fmla="*/ 239668 w 607724"/>
              <a:gd name="connsiteY56" fmla="*/ 339667 h 415327"/>
              <a:gd name="connsiteX57" fmla="*/ 233864 w 607724"/>
              <a:gd name="connsiteY57" fmla="*/ 352526 h 415327"/>
              <a:gd name="connsiteX58" fmla="*/ 236005 w 607724"/>
              <a:gd name="connsiteY58" fmla="*/ 358098 h 415327"/>
              <a:gd name="connsiteX59" fmla="*/ 241572 w 607724"/>
              <a:gd name="connsiteY59" fmla="*/ 355955 h 415327"/>
              <a:gd name="connsiteX60" fmla="*/ 293627 w 607724"/>
              <a:gd name="connsiteY60" fmla="*/ 61633 h 415327"/>
              <a:gd name="connsiteX61" fmla="*/ 292295 w 607724"/>
              <a:gd name="connsiteY61" fmla="*/ 47536 h 415327"/>
              <a:gd name="connsiteX62" fmla="*/ 287632 w 607724"/>
              <a:gd name="connsiteY62" fmla="*/ 43725 h 415327"/>
              <a:gd name="connsiteX63" fmla="*/ 283825 w 607724"/>
              <a:gd name="connsiteY63" fmla="*/ 48393 h 415327"/>
              <a:gd name="connsiteX64" fmla="*/ 285252 w 607724"/>
              <a:gd name="connsiteY64" fmla="*/ 62394 h 415327"/>
              <a:gd name="connsiteX65" fmla="*/ 289820 w 607724"/>
              <a:gd name="connsiteY65" fmla="*/ 66204 h 415327"/>
              <a:gd name="connsiteX66" fmla="*/ 293627 w 607724"/>
              <a:gd name="connsiteY66" fmla="*/ 61632 h 415327"/>
              <a:gd name="connsiteX67" fmla="*/ 323890 w 607724"/>
              <a:gd name="connsiteY67" fmla="*/ 367290 h 415327"/>
              <a:gd name="connsiteX68" fmla="*/ 322462 w 607724"/>
              <a:gd name="connsiteY68" fmla="*/ 353288 h 415327"/>
              <a:gd name="connsiteX69" fmla="*/ 317847 w 607724"/>
              <a:gd name="connsiteY69" fmla="*/ 349526 h 415327"/>
              <a:gd name="connsiteX70" fmla="*/ 314088 w 607724"/>
              <a:gd name="connsiteY70" fmla="*/ 354145 h 415327"/>
              <a:gd name="connsiteX71" fmla="*/ 315515 w 607724"/>
              <a:gd name="connsiteY71" fmla="*/ 368147 h 415327"/>
              <a:gd name="connsiteX72" fmla="*/ 319856 w 607724"/>
              <a:gd name="connsiteY72" fmla="*/ 371978 h 415327"/>
              <a:gd name="connsiteX73" fmla="*/ 320083 w 607724"/>
              <a:gd name="connsiteY73" fmla="*/ 371957 h 415327"/>
              <a:gd name="connsiteX74" fmla="*/ 323904 w 607724"/>
              <a:gd name="connsiteY74" fmla="*/ 367429 h 415327"/>
              <a:gd name="connsiteX75" fmla="*/ 323890 w 607724"/>
              <a:gd name="connsiteY75" fmla="*/ 367290 h 415327"/>
              <a:gd name="connsiteX76" fmla="*/ 221968 w 607724"/>
              <a:gd name="connsiteY76" fmla="*/ 86302 h 415327"/>
              <a:gd name="connsiteX77" fmla="*/ 213783 w 607724"/>
              <a:gd name="connsiteY77" fmla="*/ 74872 h 415327"/>
              <a:gd name="connsiteX78" fmla="*/ 207883 w 607724"/>
              <a:gd name="connsiteY78" fmla="*/ 73825 h 415327"/>
              <a:gd name="connsiteX79" fmla="*/ 206836 w 607724"/>
              <a:gd name="connsiteY79" fmla="*/ 79825 h 415327"/>
              <a:gd name="connsiteX80" fmla="*/ 215116 w 607724"/>
              <a:gd name="connsiteY80" fmla="*/ 91255 h 415327"/>
              <a:gd name="connsiteX81" fmla="*/ 221016 w 607724"/>
              <a:gd name="connsiteY81" fmla="*/ 92208 h 415327"/>
              <a:gd name="connsiteX82" fmla="*/ 222013 w 607724"/>
              <a:gd name="connsiteY82" fmla="*/ 86365 h 415327"/>
              <a:gd name="connsiteX83" fmla="*/ 221968 w 607724"/>
              <a:gd name="connsiteY83" fmla="*/ 86302 h 415327"/>
              <a:gd name="connsiteX84" fmla="*/ 400879 w 607724"/>
              <a:gd name="connsiteY84" fmla="*/ 335953 h 415327"/>
              <a:gd name="connsiteX85" fmla="*/ 392695 w 607724"/>
              <a:gd name="connsiteY85" fmla="*/ 324523 h 415327"/>
              <a:gd name="connsiteX86" fmla="*/ 386655 w 607724"/>
              <a:gd name="connsiteY86" fmla="*/ 324066 h 415327"/>
              <a:gd name="connsiteX87" fmla="*/ 385748 w 607724"/>
              <a:gd name="connsiteY87" fmla="*/ 329475 h 415327"/>
              <a:gd name="connsiteX88" fmla="*/ 394026 w 607724"/>
              <a:gd name="connsiteY88" fmla="*/ 340906 h 415327"/>
              <a:gd name="connsiteX89" fmla="*/ 399863 w 607724"/>
              <a:gd name="connsiteY89" fmla="*/ 341904 h 415327"/>
              <a:gd name="connsiteX90" fmla="*/ 399927 w 607724"/>
              <a:gd name="connsiteY90" fmla="*/ 341858 h 415327"/>
              <a:gd name="connsiteX91" fmla="*/ 400878 w 607724"/>
              <a:gd name="connsiteY91" fmla="*/ 335953 h 415327"/>
              <a:gd name="connsiteX92" fmla="*/ 172482 w 607724"/>
              <a:gd name="connsiteY92" fmla="*/ 143548 h 415327"/>
              <a:gd name="connsiteX93" fmla="*/ 159634 w 607724"/>
              <a:gd name="connsiteY93" fmla="*/ 137737 h 415327"/>
              <a:gd name="connsiteX94" fmla="*/ 154019 w 607724"/>
              <a:gd name="connsiteY94" fmla="*/ 139928 h 415327"/>
              <a:gd name="connsiteX95" fmla="*/ 156187 w 607724"/>
              <a:gd name="connsiteY95" fmla="*/ 145444 h 415327"/>
              <a:gd name="connsiteX96" fmla="*/ 156208 w 607724"/>
              <a:gd name="connsiteY96" fmla="*/ 145453 h 415327"/>
              <a:gd name="connsiteX97" fmla="*/ 168961 w 607724"/>
              <a:gd name="connsiteY97" fmla="*/ 151263 h 415327"/>
              <a:gd name="connsiteX98" fmla="*/ 174882 w 607724"/>
              <a:gd name="connsiteY98" fmla="*/ 149990 h 415327"/>
              <a:gd name="connsiteX99" fmla="*/ 173610 w 607724"/>
              <a:gd name="connsiteY99" fmla="*/ 144063 h 415327"/>
              <a:gd name="connsiteX100" fmla="*/ 172482 w 607724"/>
              <a:gd name="connsiteY100" fmla="*/ 143547 h 415327"/>
              <a:gd name="connsiteX101" fmla="*/ 452173 w 607724"/>
              <a:gd name="connsiteY101" fmla="*/ 270230 h 415327"/>
              <a:gd name="connsiteX102" fmla="*/ 439325 w 607724"/>
              <a:gd name="connsiteY102" fmla="*/ 264420 h 415327"/>
              <a:gd name="connsiteX103" fmla="*/ 433710 w 607724"/>
              <a:gd name="connsiteY103" fmla="*/ 266611 h 415327"/>
              <a:gd name="connsiteX104" fmla="*/ 435804 w 607724"/>
              <a:gd name="connsiteY104" fmla="*/ 272135 h 415327"/>
              <a:gd name="connsiteX105" fmla="*/ 448651 w 607724"/>
              <a:gd name="connsiteY105" fmla="*/ 277945 h 415327"/>
              <a:gd name="connsiteX106" fmla="*/ 454224 w 607724"/>
              <a:gd name="connsiteY106" fmla="*/ 275941 h 415327"/>
              <a:gd name="connsiteX107" fmla="*/ 454266 w 607724"/>
              <a:gd name="connsiteY107" fmla="*/ 275850 h 415327"/>
              <a:gd name="connsiteX108" fmla="*/ 452173 w 607724"/>
              <a:gd name="connsiteY108" fmla="*/ 270230 h 415327"/>
              <a:gd name="connsiteX109" fmla="*/ 158016 w 607724"/>
              <a:gd name="connsiteY109" fmla="*/ 218033 h 415327"/>
              <a:gd name="connsiteX110" fmla="*/ 144027 w 607724"/>
              <a:gd name="connsiteY110" fmla="*/ 219462 h 415327"/>
              <a:gd name="connsiteX111" fmla="*/ 140207 w 607724"/>
              <a:gd name="connsiteY111" fmla="*/ 223990 h 415327"/>
              <a:gd name="connsiteX112" fmla="*/ 140221 w 607724"/>
              <a:gd name="connsiteY112" fmla="*/ 224129 h 415327"/>
              <a:gd name="connsiteX113" fmla="*/ 144788 w 607724"/>
              <a:gd name="connsiteY113" fmla="*/ 227939 h 415327"/>
              <a:gd name="connsiteX114" fmla="*/ 158873 w 607724"/>
              <a:gd name="connsiteY114" fmla="*/ 226510 h 415327"/>
              <a:gd name="connsiteX115" fmla="*/ 162680 w 607724"/>
              <a:gd name="connsiteY115" fmla="*/ 221843 h 415327"/>
              <a:gd name="connsiteX116" fmla="*/ 158017 w 607724"/>
              <a:gd name="connsiteY116" fmla="*/ 218033 h 415327"/>
              <a:gd name="connsiteX117" fmla="*/ 463497 w 607724"/>
              <a:gd name="connsiteY117" fmla="*/ 187839 h 415327"/>
              <a:gd name="connsiteX118" fmla="*/ 449508 w 607724"/>
              <a:gd name="connsiteY118" fmla="*/ 189267 h 415327"/>
              <a:gd name="connsiteX119" fmla="*/ 445701 w 607724"/>
              <a:gd name="connsiteY119" fmla="*/ 193840 h 415327"/>
              <a:gd name="connsiteX120" fmla="*/ 450269 w 607724"/>
              <a:gd name="connsiteY120" fmla="*/ 197650 h 415327"/>
              <a:gd name="connsiteX121" fmla="*/ 464354 w 607724"/>
              <a:gd name="connsiteY121" fmla="*/ 196316 h 415327"/>
              <a:gd name="connsiteX122" fmla="*/ 467644 w 607724"/>
              <a:gd name="connsiteY122" fmla="*/ 191227 h 415327"/>
              <a:gd name="connsiteX123" fmla="*/ 463497 w 607724"/>
              <a:gd name="connsiteY123" fmla="*/ 187839 h 415327"/>
              <a:gd name="connsiteX124" fmla="*/ 182665 w 607724"/>
              <a:gd name="connsiteY124" fmla="*/ 289852 h 415327"/>
              <a:gd name="connsiteX125" fmla="*/ 171245 w 607724"/>
              <a:gd name="connsiteY125" fmla="*/ 298043 h 415327"/>
              <a:gd name="connsiteX126" fmla="*/ 170247 w 607724"/>
              <a:gd name="connsiteY126" fmla="*/ 303885 h 415327"/>
              <a:gd name="connsiteX127" fmla="*/ 170293 w 607724"/>
              <a:gd name="connsiteY127" fmla="*/ 303949 h 415327"/>
              <a:gd name="connsiteX128" fmla="*/ 176193 w 607724"/>
              <a:gd name="connsiteY128" fmla="*/ 304996 h 415327"/>
              <a:gd name="connsiteX129" fmla="*/ 187613 w 607724"/>
              <a:gd name="connsiteY129" fmla="*/ 296710 h 415327"/>
              <a:gd name="connsiteX130" fmla="*/ 188659 w 607724"/>
              <a:gd name="connsiteY130" fmla="*/ 290804 h 415327"/>
              <a:gd name="connsiteX131" fmla="*/ 182664 w 607724"/>
              <a:gd name="connsiteY131" fmla="*/ 289852 h 415327"/>
              <a:gd name="connsiteX132" fmla="*/ 431807 w 607724"/>
              <a:gd name="connsiteY132" fmla="*/ 110496 h 415327"/>
              <a:gd name="connsiteX133" fmla="*/ 420387 w 607724"/>
              <a:gd name="connsiteY133" fmla="*/ 118687 h 415327"/>
              <a:gd name="connsiteX134" fmla="*/ 419436 w 607724"/>
              <a:gd name="connsiteY134" fmla="*/ 124688 h 415327"/>
              <a:gd name="connsiteX135" fmla="*/ 425336 w 607724"/>
              <a:gd name="connsiteY135" fmla="*/ 125640 h 415327"/>
              <a:gd name="connsiteX136" fmla="*/ 436851 w 607724"/>
              <a:gd name="connsiteY136" fmla="*/ 117449 h 415327"/>
              <a:gd name="connsiteX137" fmla="*/ 437802 w 607724"/>
              <a:gd name="connsiteY137" fmla="*/ 111448 h 415327"/>
              <a:gd name="connsiteX138" fmla="*/ 431807 w 607724"/>
              <a:gd name="connsiteY138" fmla="*/ 110496 h 415327"/>
              <a:gd name="connsiteX139" fmla="*/ 506988 w 607724"/>
              <a:gd name="connsiteY139" fmla="*/ 166027 h 415327"/>
              <a:gd name="connsiteX140" fmla="*/ 508320 w 607724"/>
              <a:gd name="connsiteY140" fmla="*/ 241274 h 415327"/>
              <a:gd name="connsiteX141" fmla="*/ 482911 w 607724"/>
              <a:gd name="connsiteY141" fmla="*/ 312140 h 415327"/>
              <a:gd name="connsiteX142" fmla="*/ 517456 w 607724"/>
              <a:gd name="connsiteY142" fmla="*/ 308806 h 415327"/>
              <a:gd name="connsiteX143" fmla="*/ 560661 w 607724"/>
              <a:gd name="connsiteY143" fmla="*/ 303568 h 415327"/>
              <a:gd name="connsiteX144" fmla="*/ 575126 w 607724"/>
              <a:gd name="connsiteY144" fmla="*/ 294043 h 415327"/>
              <a:gd name="connsiteX145" fmla="*/ 583596 w 607724"/>
              <a:gd name="connsiteY145" fmla="*/ 273850 h 415327"/>
              <a:gd name="connsiteX146" fmla="*/ 589877 w 607724"/>
              <a:gd name="connsiteY146" fmla="*/ 234321 h 415327"/>
              <a:gd name="connsiteX147" fmla="*/ 588354 w 607724"/>
              <a:gd name="connsiteY147" fmla="*/ 212413 h 415327"/>
              <a:gd name="connsiteX148" fmla="*/ 577791 w 607724"/>
              <a:gd name="connsiteY148" fmla="*/ 198697 h 415327"/>
              <a:gd name="connsiteX149" fmla="*/ 538487 w 607724"/>
              <a:gd name="connsiteY149" fmla="*/ 179647 h 415327"/>
              <a:gd name="connsiteX150" fmla="*/ 506893 w 607724"/>
              <a:gd name="connsiteY150" fmla="*/ 165360 h 415327"/>
              <a:gd name="connsiteX151" fmla="*/ 100822 w 607724"/>
              <a:gd name="connsiteY151" fmla="*/ 249180 h 415327"/>
              <a:gd name="connsiteX152" fmla="*/ 124899 w 607724"/>
              <a:gd name="connsiteY152" fmla="*/ 102971 h 415327"/>
              <a:gd name="connsiteX153" fmla="*/ 76745 w 607724"/>
              <a:gd name="connsiteY153" fmla="*/ 107829 h 415327"/>
              <a:gd name="connsiteX154" fmla="*/ 47054 w 607724"/>
              <a:gd name="connsiteY154" fmla="*/ 111639 h 415327"/>
              <a:gd name="connsiteX155" fmla="*/ 32684 w 607724"/>
              <a:gd name="connsiteY155" fmla="*/ 121164 h 415327"/>
              <a:gd name="connsiteX156" fmla="*/ 24119 w 607724"/>
              <a:gd name="connsiteY156" fmla="*/ 141452 h 415327"/>
              <a:gd name="connsiteX157" fmla="*/ 17743 w 607724"/>
              <a:gd name="connsiteY157" fmla="*/ 180409 h 415327"/>
              <a:gd name="connsiteX158" fmla="*/ 19265 w 607724"/>
              <a:gd name="connsiteY158" fmla="*/ 202412 h 415327"/>
              <a:gd name="connsiteX159" fmla="*/ 29924 w 607724"/>
              <a:gd name="connsiteY159" fmla="*/ 216033 h 415327"/>
              <a:gd name="connsiteX160" fmla="*/ 69132 w 607724"/>
              <a:gd name="connsiteY160" fmla="*/ 235083 h 415327"/>
              <a:gd name="connsiteX161" fmla="*/ 100822 w 607724"/>
              <a:gd name="connsiteY161" fmla="*/ 249370 h 415327"/>
              <a:gd name="connsiteX162" fmla="*/ 491571 w 607724"/>
              <a:gd name="connsiteY162" fmla="*/ 238512 h 415327"/>
              <a:gd name="connsiteX163" fmla="*/ 334654 w 607724"/>
              <a:gd name="connsiteY163" fmla="*/ 19620 h 415327"/>
              <a:gd name="connsiteX164" fmla="*/ 115956 w 607724"/>
              <a:gd name="connsiteY164" fmla="*/ 176676 h 415327"/>
              <a:gd name="connsiteX165" fmla="*/ 272873 w 607724"/>
              <a:gd name="connsiteY165" fmla="*/ 395568 h 415327"/>
              <a:gd name="connsiteX166" fmla="*/ 414772 w 607724"/>
              <a:gd name="connsiteY166" fmla="*/ 362337 h 415327"/>
              <a:gd name="connsiteX167" fmla="*/ 491571 w 607724"/>
              <a:gd name="connsiteY167" fmla="*/ 238417 h 415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Lst>
            <a:rect l="l" t="t" r="r" b="b"/>
            <a:pathLst>
              <a:path w="607724" h="415327">
                <a:moveTo>
                  <a:pt x="155066" y="62871"/>
                </a:moveTo>
                <a:lnTo>
                  <a:pt x="155066" y="62871"/>
                </a:lnTo>
                <a:lnTo>
                  <a:pt x="154020" y="59251"/>
                </a:lnTo>
                <a:cubicBezTo>
                  <a:pt x="152779" y="53867"/>
                  <a:pt x="153417" y="48220"/>
                  <a:pt x="155828" y="43249"/>
                </a:cubicBezTo>
                <a:cubicBezTo>
                  <a:pt x="158167" y="38271"/>
                  <a:pt x="161779" y="34000"/>
                  <a:pt x="166296" y="30867"/>
                </a:cubicBezTo>
                <a:lnTo>
                  <a:pt x="180952" y="20389"/>
                </a:lnTo>
                <a:cubicBezTo>
                  <a:pt x="185392" y="17112"/>
                  <a:pt x="190605" y="15045"/>
                  <a:pt x="196083" y="14389"/>
                </a:cubicBezTo>
                <a:cubicBezTo>
                  <a:pt x="201526" y="13672"/>
                  <a:pt x="207048" y="14886"/>
                  <a:pt x="211690" y="17818"/>
                </a:cubicBezTo>
                <a:cubicBezTo>
                  <a:pt x="212786" y="18475"/>
                  <a:pt x="213835" y="19207"/>
                  <a:pt x="214831" y="20008"/>
                </a:cubicBezTo>
                <a:lnTo>
                  <a:pt x="214830" y="20008"/>
                </a:lnTo>
                <a:cubicBezTo>
                  <a:pt x="318552" y="-29086"/>
                  <a:pt x="442398" y="15273"/>
                  <a:pt x="491449" y="119087"/>
                </a:cubicBezTo>
                <a:cubicBezTo>
                  <a:pt x="495386" y="127419"/>
                  <a:pt x="498765" y="136005"/>
                  <a:pt x="501564" y="144786"/>
                </a:cubicBezTo>
                <a:cubicBezTo>
                  <a:pt x="512888" y="149929"/>
                  <a:pt x="530969" y="157930"/>
                  <a:pt x="545625" y="164693"/>
                </a:cubicBezTo>
                <a:cubicBezTo>
                  <a:pt x="563992" y="173075"/>
                  <a:pt x="581217" y="181171"/>
                  <a:pt x="586641" y="184410"/>
                </a:cubicBezTo>
                <a:cubicBezTo>
                  <a:pt x="594939" y="189610"/>
                  <a:pt x="601190" y="197516"/>
                  <a:pt x="604342" y="206794"/>
                </a:cubicBezTo>
                <a:cubicBezTo>
                  <a:pt x="607766" y="216573"/>
                  <a:pt x="608618" y="227069"/>
                  <a:pt x="606816" y="237273"/>
                </a:cubicBezTo>
                <a:lnTo>
                  <a:pt x="600345" y="276326"/>
                </a:lnTo>
                <a:cubicBezTo>
                  <a:pt x="598907" y="286752"/>
                  <a:pt x="594737" y="296611"/>
                  <a:pt x="588259" y="304901"/>
                </a:cubicBezTo>
                <a:cubicBezTo>
                  <a:pt x="582289" y="312641"/>
                  <a:pt x="573865" y="318117"/>
                  <a:pt x="564372" y="320427"/>
                </a:cubicBezTo>
                <a:cubicBezTo>
                  <a:pt x="558187" y="321760"/>
                  <a:pt x="539249" y="323856"/>
                  <a:pt x="519264" y="325951"/>
                </a:cubicBezTo>
                <a:lnTo>
                  <a:pt x="471015" y="330619"/>
                </a:lnTo>
                <a:cubicBezTo>
                  <a:pt x="403277" y="422980"/>
                  <a:pt x="273558" y="442892"/>
                  <a:pt x="181279" y="375094"/>
                </a:cubicBezTo>
                <a:cubicBezTo>
                  <a:pt x="163659" y="362148"/>
                  <a:pt x="148196" y="346495"/>
                  <a:pt x="135462" y="328714"/>
                </a:cubicBezTo>
                <a:cubicBezTo>
                  <a:pt x="122650" y="310985"/>
                  <a:pt x="112784" y="291300"/>
                  <a:pt x="106246" y="270421"/>
                </a:cubicBezTo>
                <a:lnTo>
                  <a:pt x="62090" y="250609"/>
                </a:lnTo>
                <a:cubicBezTo>
                  <a:pt x="43723" y="242227"/>
                  <a:pt x="26498" y="234130"/>
                  <a:pt x="21169" y="230796"/>
                </a:cubicBezTo>
                <a:cubicBezTo>
                  <a:pt x="12847" y="225643"/>
                  <a:pt x="6560" y="217769"/>
                  <a:pt x="3373" y="208508"/>
                </a:cubicBezTo>
                <a:cubicBezTo>
                  <a:pt x="-61" y="198696"/>
                  <a:pt x="-881" y="188158"/>
                  <a:pt x="994" y="177933"/>
                </a:cubicBezTo>
                <a:lnTo>
                  <a:pt x="7370" y="138975"/>
                </a:lnTo>
                <a:cubicBezTo>
                  <a:pt x="8868" y="128567"/>
                  <a:pt x="13032" y="118723"/>
                  <a:pt x="19456" y="110400"/>
                </a:cubicBezTo>
                <a:cubicBezTo>
                  <a:pt x="25470" y="102684"/>
                  <a:pt x="33926" y="97242"/>
                  <a:pt x="43438" y="94970"/>
                </a:cubicBezTo>
                <a:cubicBezTo>
                  <a:pt x="48101" y="93922"/>
                  <a:pt x="60377" y="92398"/>
                  <a:pt x="75033" y="90874"/>
                </a:cubicBezTo>
                <a:cubicBezTo>
                  <a:pt x="95588" y="88588"/>
                  <a:pt x="121949" y="86112"/>
                  <a:pt x="136700" y="84778"/>
                </a:cubicBezTo>
                <a:cubicBezTo>
                  <a:pt x="142323" y="77131"/>
                  <a:pt x="148460" y="69875"/>
                  <a:pt x="155066" y="63061"/>
                </a:cubicBezTo>
                <a:close/>
                <a:moveTo>
                  <a:pt x="299623" y="215271"/>
                </a:moveTo>
                <a:cubicBezTo>
                  <a:pt x="302503" y="217197"/>
                  <a:pt x="306259" y="217197"/>
                  <a:pt x="309139" y="215271"/>
                </a:cubicBezTo>
                <a:lnTo>
                  <a:pt x="396501" y="152501"/>
                </a:lnTo>
                <a:cubicBezTo>
                  <a:pt x="400694" y="150427"/>
                  <a:pt x="402414" y="145342"/>
                  <a:pt x="400341" y="141145"/>
                </a:cubicBezTo>
                <a:cubicBezTo>
                  <a:pt x="398269" y="136948"/>
                  <a:pt x="393189" y="135227"/>
                  <a:pt x="388996" y="137302"/>
                </a:cubicBezTo>
                <a:cubicBezTo>
                  <a:pt x="388262" y="137665"/>
                  <a:pt x="387584" y="138132"/>
                  <a:pt x="386985" y="138690"/>
                </a:cubicBezTo>
                <a:lnTo>
                  <a:pt x="303524" y="198602"/>
                </a:lnTo>
                <a:lnTo>
                  <a:pt x="243190" y="171265"/>
                </a:lnTo>
                <a:cubicBezTo>
                  <a:pt x="238819" y="169598"/>
                  <a:pt x="233925" y="171793"/>
                  <a:pt x="232259" y="176167"/>
                </a:cubicBezTo>
                <a:cubicBezTo>
                  <a:pt x="230730" y="180180"/>
                  <a:pt x="232442" y="184703"/>
                  <a:pt x="236243" y="186696"/>
                </a:cubicBezTo>
                <a:lnTo>
                  <a:pt x="300289" y="215271"/>
                </a:lnTo>
                <a:close/>
                <a:moveTo>
                  <a:pt x="368142" y="76111"/>
                </a:moveTo>
                <a:lnTo>
                  <a:pt x="373947" y="63252"/>
                </a:lnTo>
                <a:cubicBezTo>
                  <a:pt x="375231" y="61264"/>
                  <a:pt x="374661" y="58610"/>
                  <a:pt x="372675" y="57325"/>
                </a:cubicBezTo>
                <a:cubicBezTo>
                  <a:pt x="370689" y="56040"/>
                  <a:pt x="368038" y="56610"/>
                  <a:pt x="366754" y="58598"/>
                </a:cubicBezTo>
                <a:cubicBezTo>
                  <a:pt x="366528" y="58947"/>
                  <a:pt x="366354" y="59328"/>
                  <a:pt x="366238" y="59727"/>
                </a:cubicBezTo>
                <a:lnTo>
                  <a:pt x="360433" y="72586"/>
                </a:lnTo>
                <a:cubicBezTo>
                  <a:pt x="359773" y="74859"/>
                  <a:pt x="361078" y="77238"/>
                  <a:pt x="363349" y="77899"/>
                </a:cubicBezTo>
                <a:cubicBezTo>
                  <a:pt x="365166" y="78428"/>
                  <a:pt x="367115" y="77701"/>
                  <a:pt x="368142" y="76110"/>
                </a:cubicBezTo>
                <a:close/>
                <a:moveTo>
                  <a:pt x="241572" y="355955"/>
                </a:moveTo>
                <a:lnTo>
                  <a:pt x="247377" y="343191"/>
                </a:lnTo>
                <a:cubicBezTo>
                  <a:pt x="248037" y="340918"/>
                  <a:pt x="246732" y="338540"/>
                  <a:pt x="244461" y="337879"/>
                </a:cubicBezTo>
                <a:cubicBezTo>
                  <a:pt x="242644" y="337350"/>
                  <a:pt x="240695" y="338077"/>
                  <a:pt x="239668" y="339667"/>
                </a:cubicBezTo>
                <a:lnTo>
                  <a:pt x="233864" y="352526"/>
                </a:lnTo>
                <a:cubicBezTo>
                  <a:pt x="232917" y="354657"/>
                  <a:pt x="233876" y="357151"/>
                  <a:pt x="236005" y="358098"/>
                </a:cubicBezTo>
                <a:cubicBezTo>
                  <a:pt x="238133" y="359045"/>
                  <a:pt x="240626" y="358086"/>
                  <a:pt x="241572" y="355955"/>
                </a:cubicBezTo>
                <a:close/>
                <a:moveTo>
                  <a:pt x="293627" y="61633"/>
                </a:moveTo>
                <a:lnTo>
                  <a:pt x="292295" y="47536"/>
                </a:lnTo>
                <a:cubicBezTo>
                  <a:pt x="292045" y="45202"/>
                  <a:pt x="289966" y="43503"/>
                  <a:pt x="287632" y="43725"/>
                </a:cubicBezTo>
                <a:cubicBezTo>
                  <a:pt x="285326" y="44023"/>
                  <a:pt x="283655" y="46072"/>
                  <a:pt x="283825" y="48393"/>
                </a:cubicBezTo>
                <a:lnTo>
                  <a:pt x="285252" y="62394"/>
                </a:lnTo>
                <a:cubicBezTo>
                  <a:pt x="285463" y="64709"/>
                  <a:pt x="287508" y="66415"/>
                  <a:pt x="289820" y="66204"/>
                </a:cubicBezTo>
                <a:cubicBezTo>
                  <a:pt x="292133" y="65994"/>
                  <a:pt x="293837" y="63947"/>
                  <a:pt x="293627" y="61632"/>
                </a:cubicBezTo>
                <a:close/>
                <a:moveTo>
                  <a:pt x="323890" y="367290"/>
                </a:moveTo>
                <a:lnTo>
                  <a:pt x="322462" y="353288"/>
                </a:lnTo>
                <a:cubicBezTo>
                  <a:pt x="322226" y="350973"/>
                  <a:pt x="320159" y="349289"/>
                  <a:pt x="317847" y="349526"/>
                </a:cubicBezTo>
                <a:cubicBezTo>
                  <a:pt x="315535" y="349762"/>
                  <a:pt x="313851" y="351831"/>
                  <a:pt x="314088" y="354145"/>
                </a:cubicBezTo>
                <a:lnTo>
                  <a:pt x="315515" y="368147"/>
                </a:lnTo>
                <a:cubicBezTo>
                  <a:pt x="315657" y="370405"/>
                  <a:pt x="317600" y="372120"/>
                  <a:pt x="319856" y="371978"/>
                </a:cubicBezTo>
                <a:cubicBezTo>
                  <a:pt x="319932" y="371973"/>
                  <a:pt x="320007" y="371966"/>
                  <a:pt x="320083" y="371957"/>
                </a:cubicBezTo>
                <a:cubicBezTo>
                  <a:pt x="322387" y="371763"/>
                  <a:pt x="324098" y="369735"/>
                  <a:pt x="323904" y="367429"/>
                </a:cubicBezTo>
                <a:cubicBezTo>
                  <a:pt x="323899" y="367382"/>
                  <a:pt x="323895" y="367336"/>
                  <a:pt x="323890" y="367290"/>
                </a:cubicBezTo>
                <a:close/>
                <a:moveTo>
                  <a:pt x="221968" y="86302"/>
                </a:moveTo>
                <a:lnTo>
                  <a:pt x="213783" y="74872"/>
                </a:lnTo>
                <a:cubicBezTo>
                  <a:pt x="212429" y="72975"/>
                  <a:pt x="209807" y="72509"/>
                  <a:pt x="207883" y="73825"/>
                </a:cubicBezTo>
                <a:cubicBezTo>
                  <a:pt x="205975" y="75215"/>
                  <a:pt x="205511" y="77870"/>
                  <a:pt x="206836" y="79825"/>
                </a:cubicBezTo>
                <a:lnTo>
                  <a:pt x="215116" y="91255"/>
                </a:lnTo>
                <a:cubicBezTo>
                  <a:pt x="216499" y="93121"/>
                  <a:pt x="219117" y="93543"/>
                  <a:pt x="221016" y="92208"/>
                </a:cubicBezTo>
                <a:cubicBezTo>
                  <a:pt x="222903" y="90870"/>
                  <a:pt x="223350" y="88254"/>
                  <a:pt x="222013" y="86365"/>
                </a:cubicBezTo>
                <a:cubicBezTo>
                  <a:pt x="221998" y="86344"/>
                  <a:pt x="221983" y="86323"/>
                  <a:pt x="221968" y="86302"/>
                </a:cubicBezTo>
                <a:close/>
                <a:moveTo>
                  <a:pt x="400879" y="335953"/>
                </a:moveTo>
                <a:lnTo>
                  <a:pt x="392695" y="324523"/>
                </a:lnTo>
                <a:cubicBezTo>
                  <a:pt x="391153" y="322727"/>
                  <a:pt x="388449" y="322523"/>
                  <a:pt x="386655" y="324066"/>
                </a:cubicBezTo>
                <a:cubicBezTo>
                  <a:pt x="385089" y="325414"/>
                  <a:pt x="384707" y="327689"/>
                  <a:pt x="385748" y="329475"/>
                </a:cubicBezTo>
                <a:lnTo>
                  <a:pt x="394026" y="340906"/>
                </a:lnTo>
                <a:cubicBezTo>
                  <a:pt x="395363" y="342795"/>
                  <a:pt x="397976" y="343241"/>
                  <a:pt x="399863" y="341904"/>
                </a:cubicBezTo>
                <a:cubicBezTo>
                  <a:pt x="399884" y="341889"/>
                  <a:pt x="399906" y="341874"/>
                  <a:pt x="399927" y="341858"/>
                </a:cubicBezTo>
                <a:cubicBezTo>
                  <a:pt x="401791" y="340473"/>
                  <a:pt x="402213" y="337854"/>
                  <a:pt x="400878" y="335953"/>
                </a:cubicBezTo>
                <a:close/>
                <a:moveTo>
                  <a:pt x="172482" y="143548"/>
                </a:moveTo>
                <a:lnTo>
                  <a:pt x="159634" y="137737"/>
                </a:lnTo>
                <a:cubicBezTo>
                  <a:pt x="157479" y="136803"/>
                  <a:pt x="154974" y="137780"/>
                  <a:pt x="154019" y="139928"/>
                </a:cubicBezTo>
                <a:cubicBezTo>
                  <a:pt x="153096" y="142050"/>
                  <a:pt x="154067" y="144520"/>
                  <a:pt x="156187" y="145444"/>
                </a:cubicBezTo>
                <a:cubicBezTo>
                  <a:pt x="156194" y="145447"/>
                  <a:pt x="156201" y="145450"/>
                  <a:pt x="156208" y="145453"/>
                </a:cubicBezTo>
                <a:lnTo>
                  <a:pt x="168961" y="151263"/>
                </a:lnTo>
                <a:cubicBezTo>
                  <a:pt x="170947" y="152548"/>
                  <a:pt x="173598" y="151978"/>
                  <a:pt x="174882" y="149990"/>
                </a:cubicBezTo>
                <a:cubicBezTo>
                  <a:pt x="176166" y="148002"/>
                  <a:pt x="175596" y="145349"/>
                  <a:pt x="173610" y="144063"/>
                </a:cubicBezTo>
                <a:cubicBezTo>
                  <a:pt x="173261" y="143838"/>
                  <a:pt x="172881" y="143664"/>
                  <a:pt x="172482" y="143547"/>
                </a:cubicBezTo>
                <a:close/>
                <a:moveTo>
                  <a:pt x="452173" y="270230"/>
                </a:moveTo>
                <a:lnTo>
                  <a:pt x="439325" y="264420"/>
                </a:lnTo>
                <a:cubicBezTo>
                  <a:pt x="437170" y="263485"/>
                  <a:pt x="434665" y="264463"/>
                  <a:pt x="433710" y="266611"/>
                </a:cubicBezTo>
                <a:cubicBezTo>
                  <a:pt x="432772" y="268715"/>
                  <a:pt x="433707" y="271183"/>
                  <a:pt x="435804" y="272135"/>
                </a:cubicBezTo>
                <a:lnTo>
                  <a:pt x="448651" y="277945"/>
                </a:lnTo>
                <a:cubicBezTo>
                  <a:pt x="450743" y="278932"/>
                  <a:pt x="453238" y="278035"/>
                  <a:pt x="454224" y="275941"/>
                </a:cubicBezTo>
                <a:cubicBezTo>
                  <a:pt x="454239" y="275911"/>
                  <a:pt x="454253" y="275880"/>
                  <a:pt x="454266" y="275850"/>
                </a:cubicBezTo>
                <a:cubicBezTo>
                  <a:pt x="455212" y="273718"/>
                  <a:pt x="454282" y="271221"/>
                  <a:pt x="452173" y="270230"/>
                </a:cubicBezTo>
                <a:close/>
                <a:moveTo>
                  <a:pt x="158016" y="218033"/>
                </a:moveTo>
                <a:lnTo>
                  <a:pt x="144027" y="219462"/>
                </a:lnTo>
                <a:cubicBezTo>
                  <a:pt x="141723" y="219656"/>
                  <a:pt x="140013" y="221684"/>
                  <a:pt x="140207" y="223990"/>
                </a:cubicBezTo>
                <a:cubicBezTo>
                  <a:pt x="140211" y="224036"/>
                  <a:pt x="140215" y="224083"/>
                  <a:pt x="140221" y="224129"/>
                </a:cubicBezTo>
                <a:cubicBezTo>
                  <a:pt x="140470" y="226422"/>
                  <a:pt x="142489" y="228106"/>
                  <a:pt x="144788" y="227939"/>
                </a:cubicBezTo>
                <a:lnTo>
                  <a:pt x="158873" y="226510"/>
                </a:lnTo>
                <a:cubicBezTo>
                  <a:pt x="161205" y="226260"/>
                  <a:pt x="162901" y="224180"/>
                  <a:pt x="162680" y="221843"/>
                </a:cubicBezTo>
                <a:cubicBezTo>
                  <a:pt x="162383" y="219535"/>
                  <a:pt x="160336" y="217862"/>
                  <a:pt x="158017" y="218033"/>
                </a:cubicBezTo>
                <a:close/>
                <a:moveTo>
                  <a:pt x="463497" y="187839"/>
                </a:moveTo>
                <a:lnTo>
                  <a:pt x="449508" y="189267"/>
                </a:lnTo>
                <a:cubicBezTo>
                  <a:pt x="447196" y="189478"/>
                  <a:pt x="445491" y="191525"/>
                  <a:pt x="445701" y="193840"/>
                </a:cubicBezTo>
                <a:cubicBezTo>
                  <a:pt x="445911" y="196154"/>
                  <a:pt x="447956" y="197860"/>
                  <a:pt x="450269" y="197650"/>
                </a:cubicBezTo>
                <a:lnTo>
                  <a:pt x="464354" y="196316"/>
                </a:lnTo>
                <a:cubicBezTo>
                  <a:pt x="466667" y="195820"/>
                  <a:pt x="468140" y="193542"/>
                  <a:pt x="467644" y="191227"/>
                </a:cubicBezTo>
                <a:cubicBezTo>
                  <a:pt x="467224" y="189266"/>
                  <a:pt x="465501" y="187858"/>
                  <a:pt x="463497" y="187839"/>
                </a:cubicBezTo>
                <a:close/>
                <a:moveTo>
                  <a:pt x="182665" y="289852"/>
                </a:moveTo>
                <a:lnTo>
                  <a:pt x="171245" y="298043"/>
                </a:lnTo>
                <a:cubicBezTo>
                  <a:pt x="169357" y="299381"/>
                  <a:pt x="168911" y="301996"/>
                  <a:pt x="170247" y="303885"/>
                </a:cubicBezTo>
                <a:cubicBezTo>
                  <a:pt x="170262" y="303907"/>
                  <a:pt x="170277" y="303928"/>
                  <a:pt x="170293" y="303949"/>
                </a:cubicBezTo>
                <a:cubicBezTo>
                  <a:pt x="171647" y="305846"/>
                  <a:pt x="174269" y="306312"/>
                  <a:pt x="176193" y="304996"/>
                </a:cubicBezTo>
                <a:lnTo>
                  <a:pt x="187613" y="296710"/>
                </a:lnTo>
                <a:cubicBezTo>
                  <a:pt x="189509" y="295354"/>
                  <a:pt x="189974" y="292730"/>
                  <a:pt x="188659" y="290804"/>
                </a:cubicBezTo>
                <a:cubicBezTo>
                  <a:pt x="187241" y="288926"/>
                  <a:pt x="184594" y="288505"/>
                  <a:pt x="182664" y="289852"/>
                </a:cubicBezTo>
                <a:close/>
                <a:moveTo>
                  <a:pt x="431807" y="110496"/>
                </a:moveTo>
                <a:lnTo>
                  <a:pt x="420387" y="118687"/>
                </a:lnTo>
                <a:cubicBezTo>
                  <a:pt x="418511" y="120107"/>
                  <a:pt x="418091" y="122757"/>
                  <a:pt x="419436" y="124688"/>
                </a:cubicBezTo>
                <a:cubicBezTo>
                  <a:pt x="420820" y="126554"/>
                  <a:pt x="423437" y="126976"/>
                  <a:pt x="425336" y="125640"/>
                </a:cubicBezTo>
                <a:lnTo>
                  <a:pt x="436851" y="117449"/>
                </a:lnTo>
                <a:cubicBezTo>
                  <a:pt x="438683" y="116003"/>
                  <a:pt x="439097" y="113391"/>
                  <a:pt x="437802" y="111448"/>
                </a:cubicBezTo>
                <a:cubicBezTo>
                  <a:pt x="436384" y="109570"/>
                  <a:pt x="433736" y="109150"/>
                  <a:pt x="431807" y="110496"/>
                </a:cubicBezTo>
                <a:close/>
                <a:moveTo>
                  <a:pt x="506988" y="166027"/>
                </a:moveTo>
                <a:cubicBezTo>
                  <a:pt x="511993" y="190820"/>
                  <a:pt x="512444" y="216319"/>
                  <a:pt x="508320" y="241274"/>
                </a:cubicBezTo>
                <a:cubicBezTo>
                  <a:pt x="504297" y="266264"/>
                  <a:pt x="495681" y="290292"/>
                  <a:pt x="482911" y="312140"/>
                </a:cubicBezTo>
                <a:lnTo>
                  <a:pt x="517456" y="308806"/>
                </a:lnTo>
                <a:cubicBezTo>
                  <a:pt x="537155" y="306711"/>
                  <a:pt x="555522" y="304711"/>
                  <a:pt x="560661" y="303568"/>
                </a:cubicBezTo>
                <a:cubicBezTo>
                  <a:pt x="566419" y="302120"/>
                  <a:pt x="571519" y="298763"/>
                  <a:pt x="575126" y="294043"/>
                </a:cubicBezTo>
                <a:cubicBezTo>
                  <a:pt x="579583" y="288121"/>
                  <a:pt x="582494" y="281181"/>
                  <a:pt x="583596" y="273850"/>
                </a:cubicBezTo>
                <a:lnTo>
                  <a:pt x="589877" y="234321"/>
                </a:lnTo>
                <a:cubicBezTo>
                  <a:pt x="591261" y="227009"/>
                  <a:pt x="590736" y="219463"/>
                  <a:pt x="588354" y="212413"/>
                </a:cubicBezTo>
                <a:cubicBezTo>
                  <a:pt x="586430" y="206806"/>
                  <a:pt x="582719" y="201987"/>
                  <a:pt x="577791" y="198697"/>
                </a:cubicBezTo>
                <a:cubicBezTo>
                  <a:pt x="573128" y="195935"/>
                  <a:pt x="556474" y="188125"/>
                  <a:pt x="538487" y="179647"/>
                </a:cubicBezTo>
                <a:cubicBezTo>
                  <a:pt x="526973" y="174313"/>
                  <a:pt x="515933" y="169360"/>
                  <a:pt x="506893" y="165360"/>
                </a:cubicBezTo>
                <a:close/>
                <a:moveTo>
                  <a:pt x="100822" y="249180"/>
                </a:moveTo>
                <a:cubicBezTo>
                  <a:pt x="90618" y="199138"/>
                  <a:pt x="99189" y="147088"/>
                  <a:pt x="124899" y="102971"/>
                </a:cubicBezTo>
                <a:cubicBezTo>
                  <a:pt x="110624" y="104400"/>
                  <a:pt x="92447" y="106114"/>
                  <a:pt x="76745" y="107829"/>
                </a:cubicBezTo>
                <a:cubicBezTo>
                  <a:pt x="62756" y="109353"/>
                  <a:pt x="51146" y="110781"/>
                  <a:pt x="47054" y="111639"/>
                </a:cubicBezTo>
                <a:cubicBezTo>
                  <a:pt x="41318" y="113078"/>
                  <a:pt x="36246" y="116439"/>
                  <a:pt x="32684" y="121164"/>
                </a:cubicBezTo>
                <a:cubicBezTo>
                  <a:pt x="28157" y="127091"/>
                  <a:pt x="25210" y="134072"/>
                  <a:pt x="24119" y="141452"/>
                </a:cubicBezTo>
                <a:lnTo>
                  <a:pt x="17743" y="180409"/>
                </a:lnTo>
                <a:cubicBezTo>
                  <a:pt x="16359" y="187753"/>
                  <a:pt x="16883" y="195329"/>
                  <a:pt x="19265" y="202412"/>
                </a:cubicBezTo>
                <a:cubicBezTo>
                  <a:pt x="21167" y="208033"/>
                  <a:pt x="24927" y="212837"/>
                  <a:pt x="29924" y="216033"/>
                </a:cubicBezTo>
                <a:cubicBezTo>
                  <a:pt x="34492" y="218795"/>
                  <a:pt x="51146" y="226606"/>
                  <a:pt x="69132" y="235083"/>
                </a:cubicBezTo>
                <a:lnTo>
                  <a:pt x="100822" y="249370"/>
                </a:lnTo>
                <a:close/>
                <a:moveTo>
                  <a:pt x="491571" y="238512"/>
                </a:moveTo>
                <a:cubicBezTo>
                  <a:pt x="508631" y="134696"/>
                  <a:pt x="438377" y="36695"/>
                  <a:pt x="334654" y="19620"/>
                </a:cubicBezTo>
                <a:cubicBezTo>
                  <a:pt x="230931" y="2544"/>
                  <a:pt x="133017" y="72861"/>
                  <a:pt x="115956" y="176676"/>
                </a:cubicBezTo>
                <a:cubicBezTo>
                  <a:pt x="98896" y="280491"/>
                  <a:pt x="169150" y="378493"/>
                  <a:pt x="272873" y="395568"/>
                </a:cubicBezTo>
                <a:cubicBezTo>
                  <a:pt x="322704" y="403772"/>
                  <a:pt x="373750" y="391817"/>
                  <a:pt x="414772" y="362337"/>
                </a:cubicBezTo>
                <a:cubicBezTo>
                  <a:pt x="455826" y="332904"/>
                  <a:pt x="483466" y="288306"/>
                  <a:pt x="491571" y="238417"/>
                </a:cubicBezTo>
                <a:close/>
              </a:path>
            </a:pathLst>
          </a:custGeom>
          <a:solidFill>
            <a:schemeClr val="accent2"/>
          </a:solidFill>
          <a:ln w="9512" cap="flat">
            <a:noFill/>
            <a:prstDash val="solid"/>
            <a:miter/>
          </a:ln>
        </p:spPr>
        <p:txBody>
          <a:bodyPr rtlCol="0" anchor="ctr"/>
          <a:lstStyle/>
          <a:p>
            <a:endParaRPr lang="en-US"/>
          </a:p>
        </p:txBody>
      </p:sp>
      <p:sp>
        <p:nvSpPr>
          <p:cNvPr id="116" name="Forma libre 115">
            <a:extLst>
              <a:ext uri="{FF2B5EF4-FFF2-40B4-BE49-F238E27FC236}">
                <a16:creationId xmlns:a16="http://schemas.microsoft.com/office/drawing/2014/main" id="{BE06134C-758F-1749-87F8-2E60F2E2A9AB}"/>
              </a:ext>
            </a:extLst>
          </p:cNvPr>
          <p:cNvSpPr/>
          <p:nvPr/>
        </p:nvSpPr>
        <p:spPr>
          <a:xfrm>
            <a:off x="10634052" y="1270425"/>
            <a:ext cx="313200" cy="313190"/>
          </a:xfrm>
          <a:custGeom>
            <a:avLst/>
            <a:gdLst>
              <a:gd name="connsiteX0" fmla="*/ 91738 w 183372"/>
              <a:gd name="connsiteY0" fmla="*/ 0 h 183366"/>
              <a:gd name="connsiteX1" fmla="*/ 156545 w 183372"/>
              <a:gd name="connsiteY1" fmla="*/ 26861 h 183366"/>
              <a:gd name="connsiteX2" fmla="*/ 156545 w 183372"/>
              <a:gd name="connsiteY2" fmla="*/ 26861 h 183366"/>
              <a:gd name="connsiteX3" fmla="*/ 156595 w 183372"/>
              <a:gd name="connsiteY3" fmla="*/ 156446 h 183366"/>
              <a:gd name="connsiteX4" fmla="*/ 156545 w 183372"/>
              <a:gd name="connsiteY4" fmla="*/ 156496 h 183366"/>
              <a:gd name="connsiteX5" fmla="*/ 156545 w 183372"/>
              <a:gd name="connsiteY5" fmla="*/ 156496 h 183366"/>
              <a:gd name="connsiteX6" fmla="*/ 26941 w 183372"/>
              <a:gd name="connsiteY6" fmla="*/ 156506 h 183366"/>
              <a:gd name="connsiteX7" fmla="*/ 26930 w 183372"/>
              <a:gd name="connsiteY7" fmla="*/ 156496 h 183366"/>
              <a:gd name="connsiteX8" fmla="*/ 26930 w 183372"/>
              <a:gd name="connsiteY8" fmla="*/ 156496 h 183366"/>
              <a:gd name="connsiteX9" fmla="*/ 26611 w 183372"/>
              <a:gd name="connsiteY9" fmla="*/ 27180 h 183366"/>
              <a:gd name="connsiteX10" fmla="*/ 26930 w 183372"/>
              <a:gd name="connsiteY10" fmla="*/ 26861 h 183366"/>
              <a:gd name="connsiteX11" fmla="*/ 26930 w 183372"/>
              <a:gd name="connsiteY11" fmla="*/ 26861 h 183366"/>
              <a:gd name="connsiteX12" fmla="*/ 91738 w 183372"/>
              <a:gd name="connsiteY12" fmla="*/ 0 h 183366"/>
              <a:gd name="connsiteX13" fmla="*/ 144554 w 183372"/>
              <a:gd name="connsiteY13" fmla="*/ 38862 h 183366"/>
              <a:gd name="connsiteX14" fmla="*/ 38771 w 183372"/>
              <a:gd name="connsiteY14" fmla="*/ 38821 h 183366"/>
              <a:gd name="connsiteX15" fmla="*/ 38731 w 183372"/>
              <a:gd name="connsiteY15" fmla="*/ 144698 h 183366"/>
              <a:gd name="connsiteX16" fmla="*/ 144514 w 183372"/>
              <a:gd name="connsiteY16" fmla="*/ 144739 h 183366"/>
              <a:gd name="connsiteX17" fmla="*/ 166442 w 183372"/>
              <a:gd name="connsiteY17" fmla="*/ 91821 h 183366"/>
              <a:gd name="connsiteX18" fmla="*/ 144554 w 183372"/>
              <a:gd name="connsiteY18" fmla="*/ 38862 h 183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3372" h="183366">
                <a:moveTo>
                  <a:pt x="91738" y="0"/>
                </a:moveTo>
                <a:cubicBezTo>
                  <a:pt x="116047" y="-13"/>
                  <a:pt x="139362" y="9650"/>
                  <a:pt x="156545" y="26861"/>
                </a:cubicBezTo>
                <a:lnTo>
                  <a:pt x="156545" y="26861"/>
                </a:lnTo>
                <a:cubicBezTo>
                  <a:pt x="192311" y="62631"/>
                  <a:pt x="192334" y="120648"/>
                  <a:pt x="156595" y="156446"/>
                </a:cubicBezTo>
                <a:cubicBezTo>
                  <a:pt x="156578" y="156462"/>
                  <a:pt x="156562" y="156479"/>
                  <a:pt x="156545" y="156496"/>
                </a:cubicBezTo>
                <a:lnTo>
                  <a:pt x="156545" y="156496"/>
                </a:lnTo>
                <a:cubicBezTo>
                  <a:pt x="120759" y="192320"/>
                  <a:pt x="62733" y="192325"/>
                  <a:pt x="26941" y="156506"/>
                </a:cubicBezTo>
                <a:cubicBezTo>
                  <a:pt x="26937" y="156503"/>
                  <a:pt x="26934" y="156499"/>
                  <a:pt x="26930" y="156496"/>
                </a:cubicBezTo>
                <a:lnTo>
                  <a:pt x="26930" y="156496"/>
                </a:lnTo>
                <a:cubicBezTo>
                  <a:pt x="-8836" y="120875"/>
                  <a:pt x="-8979" y="62978"/>
                  <a:pt x="26611" y="27180"/>
                </a:cubicBezTo>
                <a:cubicBezTo>
                  <a:pt x="26717" y="27074"/>
                  <a:pt x="26823" y="26967"/>
                  <a:pt x="26930" y="26861"/>
                </a:cubicBezTo>
                <a:lnTo>
                  <a:pt x="26930" y="26861"/>
                </a:lnTo>
                <a:cubicBezTo>
                  <a:pt x="44107" y="9642"/>
                  <a:pt x="67427" y="-24"/>
                  <a:pt x="91738" y="0"/>
                </a:cubicBezTo>
                <a:close/>
                <a:moveTo>
                  <a:pt x="144554" y="38862"/>
                </a:moveTo>
                <a:cubicBezTo>
                  <a:pt x="115354" y="9614"/>
                  <a:pt x="67993" y="9595"/>
                  <a:pt x="38771" y="38821"/>
                </a:cubicBezTo>
                <a:cubicBezTo>
                  <a:pt x="9549" y="68047"/>
                  <a:pt x="9530" y="115450"/>
                  <a:pt x="38731" y="144698"/>
                </a:cubicBezTo>
                <a:cubicBezTo>
                  <a:pt x="67931" y="173947"/>
                  <a:pt x="115292" y="173965"/>
                  <a:pt x="144514" y="144739"/>
                </a:cubicBezTo>
                <a:cubicBezTo>
                  <a:pt x="158544" y="130707"/>
                  <a:pt x="166432" y="111673"/>
                  <a:pt x="166442" y="91821"/>
                </a:cubicBezTo>
                <a:cubicBezTo>
                  <a:pt x="166506" y="71951"/>
                  <a:pt x="158624" y="52881"/>
                  <a:pt x="144554" y="38862"/>
                </a:cubicBezTo>
                <a:close/>
              </a:path>
            </a:pathLst>
          </a:custGeom>
          <a:solidFill>
            <a:schemeClr val="accent2"/>
          </a:solidFill>
          <a:ln w="9512" cap="flat">
            <a:noFill/>
            <a:prstDash val="solid"/>
            <a:miter/>
          </a:ln>
        </p:spPr>
        <p:txBody>
          <a:bodyPr rtlCol="0" anchor="ctr"/>
          <a:lstStyle/>
          <a:p>
            <a:endParaRPr lang="en-US"/>
          </a:p>
        </p:txBody>
      </p:sp>
      <p:sp>
        <p:nvSpPr>
          <p:cNvPr id="117" name="Forma libre 116">
            <a:extLst>
              <a:ext uri="{FF2B5EF4-FFF2-40B4-BE49-F238E27FC236}">
                <a16:creationId xmlns:a16="http://schemas.microsoft.com/office/drawing/2014/main" id="{72D39C4F-E3C1-5A43-8AEF-35BCAB8493B1}"/>
              </a:ext>
            </a:extLst>
          </p:cNvPr>
          <p:cNvSpPr/>
          <p:nvPr/>
        </p:nvSpPr>
        <p:spPr>
          <a:xfrm>
            <a:off x="10415405" y="3188669"/>
            <a:ext cx="312903" cy="313176"/>
          </a:xfrm>
          <a:custGeom>
            <a:avLst/>
            <a:gdLst>
              <a:gd name="connsiteX0" fmla="*/ 91563 w 183198"/>
              <a:gd name="connsiteY0" fmla="*/ 0 h 183358"/>
              <a:gd name="connsiteX1" fmla="*/ 156371 w 183198"/>
              <a:gd name="connsiteY1" fmla="*/ 26861 h 183358"/>
              <a:gd name="connsiteX2" fmla="*/ 156371 w 183198"/>
              <a:gd name="connsiteY2" fmla="*/ 26861 h 183358"/>
              <a:gd name="connsiteX3" fmla="*/ 156421 w 183198"/>
              <a:gd name="connsiteY3" fmla="*/ 156446 h 183358"/>
              <a:gd name="connsiteX4" fmla="*/ 156371 w 183198"/>
              <a:gd name="connsiteY4" fmla="*/ 156496 h 183358"/>
              <a:gd name="connsiteX5" fmla="*/ 156371 w 183198"/>
              <a:gd name="connsiteY5" fmla="*/ 156496 h 183358"/>
              <a:gd name="connsiteX6" fmla="*/ 26901 w 183198"/>
              <a:gd name="connsiteY6" fmla="*/ 156546 h 183358"/>
              <a:gd name="connsiteX7" fmla="*/ 26851 w 183198"/>
              <a:gd name="connsiteY7" fmla="*/ 156496 h 183358"/>
              <a:gd name="connsiteX8" fmla="*/ 26851 w 183198"/>
              <a:gd name="connsiteY8" fmla="*/ 156496 h 183358"/>
              <a:gd name="connsiteX9" fmla="*/ 26801 w 183198"/>
              <a:gd name="connsiteY9" fmla="*/ 26911 h 183358"/>
              <a:gd name="connsiteX10" fmla="*/ 26851 w 183198"/>
              <a:gd name="connsiteY10" fmla="*/ 26860 h 183358"/>
              <a:gd name="connsiteX11" fmla="*/ 26851 w 183198"/>
              <a:gd name="connsiteY11" fmla="*/ 26861 h 183358"/>
              <a:gd name="connsiteX12" fmla="*/ 91563 w 183198"/>
              <a:gd name="connsiteY12" fmla="*/ 0 h 183358"/>
              <a:gd name="connsiteX13" fmla="*/ 144475 w 183198"/>
              <a:gd name="connsiteY13" fmla="*/ 38862 h 183358"/>
              <a:gd name="connsiteX14" fmla="*/ 38424 w 183198"/>
              <a:gd name="connsiteY14" fmla="*/ 38519 h 183358"/>
              <a:gd name="connsiteX15" fmla="*/ 38081 w 183198"/>
              <a:gd name="connsiteY15" fmla="*/ 144665 h 183358"/>
              <a:gd name="connsiteX16" fmla="*/ 144132 w 183198"/>
              <a:gd name="connsiteY16" fmla="*/ 145008 h 183358"/>
              <a:gd name="connsiteX17" fmla="*/ 166268 w 183198"/>
              <a:gd name="connsiteY17" fmla="*/ 91821 h 183358"/>
              <a:gd name="connsiteX18" fmla="*/ 144380 w 183198"/>
              <a:gd name="connsiteY18" fmla="*/ 38576 h 1833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3198" h="183358">
                <a:moveTo>
                  <a:pt x="91563" y="0"/>
                </a:moveTo>
                <a:cubicBezTo>
                  <a:pt x="115874" y="-24"/>
                  <a:pt x="139194" y="9641"/>
                  <a:pt x="156371" y="26861"/>
                </a:cubicBezTo>
                <a:lnTo>
                  <a:pt x="156371" y="26861"/>
                </a:lnTo>
                <a:cubicBezTo>
                  <a:pt x="192137" y="62631"/>
                  <a:pt x="192160" y="120648"/>
                  <a:pt x="156421" y="156446"/>
                </a:cubicBezTo>
                <a:cubicBezTo>
                  <a:pt x="156404" y="156462"/>
                  <a:pt x="156387" y="156479"/>
                  <a:pt x="156371" y="156496"/>
                </a:cubicBezTo>
                <a:lnTo>
                  <a:pt x="156371" y="156496"/>
                </a:lnTo>
                <a:cubicBezTo>
                  <a:pt x="120633" y="192294"/>
                  <a:pt x="62667" y="192316"/>
                  <a:pt x="26901" y="156546"/>
                </a:cubicBezTo>
                <a:cubicBezTo>
                  <a:pt x="26884" y="156529"/>
                  <a:pt x="26867" y="156512"/>
                  <a:pt x="26851" y="156496"/>
                </a:cubicBezTo>
                <a:lnTo>
                  <a:pt x="26851" y="156496"/>
                </a:lnTo>
                <a:cubicBezTo>
                  <a:pt x="-8915" y="120726"/>
                  <a:pt x="-8937" y="62708"/>
                  <a:pt x="26801" y="26911"/>
                </a:cubicBezTo>
                <a:cubicBezTo>
                  <a:pt x="26818" y="26894"/>
                  <a:pt x="26835" y="26877"/>
                  <a:pt x="26851" y="26860"/>
                </a:cubicBezTo>
                <a:lnTo>
                  <a:pt x="26851" y="26861"/>
                </a:lnTo>
                <a:cubicBezTo>
                  <a:pt x="43999" y="9656"/>
                  <a:pt x="67284" y="-9"/>
                  <a:pt x="91563" y="0"/>
                </a:cubicBezTo>
                <a:close/>
                <a:moveTo>
                  <a:pt x="144475" y="38862"/>
                </a:moveTo>
                <a:cubicBezTo>
                  <a:pt x="115285" y="9456"/>
                  <a:pt x="67803" y="9302"/>
                  <a:pt x="38424" y="38519"/>
                </a:cubicBezTo>
                <a:cubicBezTo>
                  <a:pt x="9044" y="67735"/>
                  <a:pt x="8890" y="115258"/>
                  <a:pt x="38081" y="144665"/>
                </a:cubicBezTo>
                <a:cubicBezTo>
                  <a:pt x="67271" y="174071"/>
                  <a:pt x="114752" y="174225"/>
                  <a:pt x="144132" y="145008"/>
                </a:cubicBezTo>
                <a:cubicBezTo>
                  <a:pt x="158287" y="130933"/>
                  <a:pt x="166253" y="111792"/>
                  <a:pt x="166268" y="91821"/>
                </a:cubicBezTo>
                <a:cubicBezTo>
                  <a:pt x="166334" y="71866"/>
                  <a:pt x="158457" y="52707"/>
                  <a:pt x="144380" y="38576"/>
                </a:cubicBezTo>
                <a:close/>
              </a:path>
            </a:pathLst>
          </a:custGeom>
          <a:solidFill>
            <a:schemeClr val="accent2"/>
          </a:solidFill>
          <a:ln w="9512" cap="flat">
            <a:noFill/>
            <a:prstDash val="solid"/>
            <a:miter/>
          </a:ln>
        </p:spPr>
        <p:txBody>
          <a:bodyPr rtlCol="0" anchor="ctr"/>
          <a:lstStyle/>
          <a:p>
            <a:endParaRPr lang="en-US"/>
          </a:p>
        </p:txBody>
      </p:sp>
      <p:sp>
        <p:nvSpPr>
          <p:cNvPr id="118" name="Forma libre 117">
            <a:extLst>
              <a:ext uri="{FF2B5EF4-FFF2-40B4-BE49-F238E27FC236}">
                <a16:creationId xmlns:a16="http://schemas.microsoft.com/office/drawing/2014/main" id="{713DF8D5-2513-D34C-B226-4BFE35A690B7}"/>
              </a:ext>
            </a:extLst>
          </p:cNvPr>
          <p:cNvSpPr/>
          <p:nvPr/>
        </p:nvSpPr>
        <p:spPr>
          <a:xfrm>
            <a:off x="12090570" y="1453936"/>
            <a:ext cx="101430" cy="292673"/>
          </a:xfrm>
          <a:custGeom>
            <a:avLst/>
            <a:gdLst>
              <a:gd name="connsiteX0" fmla="*/ 59017 w 59385"/>
              <a:gd name="connsiteY0" fmla="*/ 171355 h 171354"/>
              <a:gd name="connsiteX1" fmla="*/ 26851 w 59385"/>
              <a:gd name="connsiteY1" fmla="*/ 150495 h 171354"/>
              <a:gd name="connsiteX2" fmla="*/ 26851 w 59385"/>
              <a:gd name="connsiteY2" fmla="*/ 150495 h 171354"/>
              <a:gd name="connsiteX3" fmla="*/ 26801 w 59385"/>
              <a:gd name="connsiteY3" fmla="*/ 20910 h 171354"/>
              <a:gd name="connsiteX4" fmla="*/ 26851 w 59385"/>
              <a:gd name="connsiteY4" fmla="*/ 20860 h 171354"/>
              <a:gd name="connsiteX5" fmla="*/ 26851 w 59385"/>
              <a:gd name="connsiteY5" fmla="*/ 20860 h 171354"/>
              <a:gd name="connsiteX6" fmla="*/ 59017 w 59385"/>
              <a:gd name="connsiteY6" fmla="*/ 0 h 171354"/>
              <a:gd name="connsiteX7" fmla="*/ 59017 w 59385"/>
              <a:gd name="connsiteY7" fmla="*/ 18479 h 171354"/>
              <a:gd name="connsiteX8" fmla="*/ 39127 w 59385"/>
              <a:gd name="connsiteY8" fmla="*/ 32671 h 171354"/>
              <a:gd name="connsiteX9" fmla="*/ 39127 w 59385"/>
              <a:gd name="connsiteY9" fmla="*/ 138494 h 171354"/>
              <a:gd name="connsiteX10" fmla="*/ 59398 w 59385"/>
              <a:gd name="connsiteY10" fmla="*/ 152876 h 171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385" h="171354">
                <a:moveTo>
                  <a:pt x="59017" y="171355"/>
                </a:moveTo>
                <a:cubicBezTo>
                  <a:pt x="46951" y="166738"/>
                  <a:pt x="35992" y="159631"/>
                  <a:pt x="26851" y="150495"/>
                </a:cubicBezTo>
                <a:lnTo>
                  <a:pt x="26851" y="150495"/>
                </a:lnTo>
                <a:cubicBezTo>
                  <a:pt x="-8915" y="114725"/>
                  <a:pt x="-8937" y="56708"/>
                  <a:pt x="26801" y="20910"/>
                </a:cubicBezTo>
                <a:cubicBezTo>
                  <a:pt x="26818" y="20893"/>
                  <a:pt x="26835" y="20876"/>
                  <a:pt x="26851" y="20860"/>
                </a:cubicBezTo>
                <a:lnTo>
                  <a:pt x="26851" y="20860"/>
                </a:lnTo>
                <a:cubicBezTo>
                  <a:pt x="35991" y="11724"/>
                  <a:pt x="46951" y="4617"/>
                  <a:pt x="59017" y="0"/>
                </a:cubicBezTo>
                <a:lnTo>
                  <a:pt x="59017" y="18479"/>
                </a:lnTo>
                <a:cubicBezTo>
                  <a:pt x="51686" y="22139"/>
                  <a:pt x="44975" y="26928"/>
                  <a:pt x="39127" y="32671"/>
                </a:cubicBezTo>
                <a:cubicBezTo>
                  <a:pt x="10057" y="61945"/>
                  <a:pt x="10057" y="109219"/>
                  <a:pt x="39127" y="138494"/>
                </a:cubicBezTo>
                <a:cubicBezTo>
                  <a:pt x="45076" y="144337"/>
                  <a:pt x="51919" y="149192"/>
                  <a:pt x="59398" y="152876"/>
                </a:cubicBezTo>
                <a:close/>
              </a:path>
            </a:pathLst>
          </a:custGeom>
          <a:solidFill>
            <a:schemeClr val="accent2"/>
          </a:solidFill>
          <a:ln w="9512" cap="flat">
            <a:noFill/>
            <a:prstDash val="solid"/>
            <a:miter/>
          </a:ln>
        </p:spPr>
        <p:txBody>
          <a:bodyPr rtlCol="0" anchor="ctr"/>
          <a:lstStyle/>
          <a:p>
            <a:endParaRPr lang="en-US"/>
          </a:p>
        </p:txBody>
      </p:sp>
      <p:sp>
        <p:nvSpPr>
          <p:cNvPr id="119" name="Forma libre 118">
            <a:extLst>
              <a:ext uri="{FF2B5EF4-FFF2-40B4-BE49-F238E27FC236}">
                <a16:creationId xmlns:a16="http://schemas.microsoft.com/office/drawing/2014/main" id="{EFCD00D3-C191-864B-A2F3-5C58B2985BEA}"/>
              </a:ext>
            </a:extLst>
          </p:cNvPr>
          <p:cNvSpPr/>
          <p:nvPr/>
        </p:nvSpPr>
        <p:spPr>
          <a:xfrm>
            <a:off x="8127783" y="1443360"/>
            <a:ext cx="212284" cy="313174"/>
          </a:xfrm>
          <a:custGeom>
            <a:avLst/>
            <a:gdLst>
              <a:gd name="connsiteX0" fmla="*/ 32654 w 124288"/>
              <a:gd name="connsiteY0" fmla="*/ 0 h 183357"/>
              <a:gd name="connsiteX1" fmla="*/ 97461 w 124288"/>
              <a:gd name="connsiteY1" fmla="*/ 26861 h 183357"/>
              <a:gd name="connsiteX2" fmla="*/ 97461 w 124288"/>
              <a:gd name="connsiteY2" fmla="*/ 26861 h 183357"/>
              <a:gd name="connsiteX3" fmla="*/ 97511 w 124288"/>
              <a:gd name="connsiteY3" fmla="*/ 156446 h 183357"/>
              <a:gd name="connsiteX4" fmla="*/ 97461 w 124288"/>
              <a:gd name="connsiteY4" fmla="*/ 156496 h 183357"/>
              <a:gd name="connsiteX5" fmla="*/ 97461 w 124288"/>
              <a:gd name="connsiteY5" fmla="*/ 156496 h 183357"/>
              <a:gd name="connsiteX6" fmla="*/ 32654 w 124288"/>
              <a:gd name="connsiteY6" fmla="*/ 183357 h 183357"/>
              <a:gd name="connsiteX7" fmla="*/ 12 w 124288"/>
              <a:gd name="connsiteY7" fmla="*/ 177356 h 183357"/>
              <a:gd name="connsiteX8" fmla="*/ 12 w 124288"/>
              <a:gd name="connsiteY8" fmla="*/ 158877 h 183357"/>
              <a:gd name="connsiteX9" fmla="*/ 99809 w 124288"/>
              <a:gd name="connsiteY9" fmla="*/ 124175 h 183357"/>
              <a:gd name="connsiteX10" fmla="*/ 65138 w 124288"/>
              <a:gd name="connsiteY10" fmla="*/ 24289 h 183357"/>
              <a:gd name="connsiteX11" fmla="*/ 12 w 124288"/>
              <a:gd name="connsiteY11" fmla="*/ 24289 h 183357"/>
              <a:gd name="connsiteX12" fmla="*/ 12 w 124288"/>
              <a:gd name="connsiteY12" fmla="*/ 6001 h 183357"/>
              <a:gd name="connsiteX13" fmla="*/ 32654 w 124288"/>
              <a:gd name="connsiteY13" fmla="*/ 0 h 18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4288" h="183357">
                <a:moveTo>
                  <a:pt x="32654" y="0"/>
                </a:moveTo>
                <a:cubicBezTo>
                  <a:pt x="56962" y="-13"/>
                  <a:pt x="80278" y="9651"/>
                  <a:pt x="97461" y="26861"/>
                </a:cubicBezTo>
                <a:lnTo>
                  <a:pt x="97461" y="26861"/>
                </a:lnTo>
                <a:cubicBezTo>
                  <a:pt x="133227" y="62631"/>
                  <a:pt x="133249" y="120648"/>
                  <a:pt x="97511" y="156446"/>
                </a:cubicBezTo>
                <a:cubicBezTo>
                  <a:pt x="97495" y="156463"/>
                  <a:pt x="97478" y="156479"/>
                  <a:pt x="97461" y="156496"/>
                </a:cubicBezTo>
                <a:lnTo>
                  <a:pt x="97461" y="156496"/>
                </a:lnTo>
                <a:cubicBezTo>
                  <a:pt x="80278" y="173706"/>
                  <a:pt x="56962" y="183370"/>
                  <a:pt x="32654" y="183357"/>
                </a:cubicBezTo>
                <a:cubicBezTo>
                  <a:pt x="21496" y="183389"/>
                  <a:pt x="10429" y="181355"/>
                  <a:pt x="12" y="177356"/>
                </a:cubicBezTo>
                <a:lnTo>
                  <a:pt x="12" y="158877"/>
                </a:lnTo>
                <a:cubicBezTo>
                  <a:pt x="37144" y="176877"/>
                  <a:pt x="81825" y="161341"/>
                  <a:pt x="99809" y="124175"/>
                </a:cubicBezTo>
                <a:cubicBezTo>
                  <a:pt x="117793" y="87010"/>
                  <a:pt x="102271" y="42289"/>
                  <a:pt x="65138" y="24289"/>
                </a:cubicBezTo>
                <a:cubicBezTo>
                  <a:pt x="44572" y="14320"/>
                  <a:pt x="20578" y="14320"/>
                  <a:pt x="12" y="24289"/>
                </a:cubicBezTo>
                <a:lnTo>
                  <a:pt x="12" y="6001"/>
                </a:lnTo>
                <a:cubicBezTo>
                  <a:pt x="10429" y="2002"/>
                  <a:pt x="21496" y="-33"/>
                  <a:pt x="32654" y="0"/>
                </a:cubicBezTo>
                <a:close/>
              </a:path>
            </a:pathLst>
          </a:custGeom>
          <a:solidFill>
            <a:schemeClr val="accent2"/>
          </a:solidFill>
          <a:ln w="9512" cap="flat">
            <a:noFill/>
            <a:prstDash val="solid"/>
            <a:miter/>
          </a:ln>
        </p:spPr>
        <p:txBody>
          <a:bodyPr rtlCol="0" anchor="ctr"/>
          <a:lstStyle/>
          <a:p>
            <a:endParaRPr lang="en-US"/>
          </a:p>
        </p:txBody>
      </p:sp>
      <p:sp>
        <p:nvSpPr>
          <p:cNvPr id="120" name="Forma libre 119">
            <a:extLst>
              <a:ext uri="{FF2B5EF4-FFF2-40B4-BE49-F238E27FC236}">
                <a16:creationId xmlns:a16="http://schemas.microsoft.com/office/drawing/2014/main" id="{AC378126-D87A-A244-AD10-A6F00E4120FF}"/>
              </a:ext>
            </a:extLst>
          </p:cNvPr>
          <p:cNvSpPr/>
          <p:nvPr/>
        </p:nvSpPr>
        <p:spPr>
          <a:xfrm>
            <a:off x="10272029" y="191807"/>
            <a:ext cx="313092" cy="313354"/>
          </a:xfrm>
          <a:custGeom>
            <a:avLst/>
            <a:gdLst>
              <a:gd name="connsiteX0" fmla="*/ 91667 w 183309"/>
              <a:gd name="connsiteY0" fmla="*/ 0 h 183462"/>
              <a:gd name="connsiteX1" fmla="*/ 156474 w 183309"/>
              <a:gd name="connsiteY1" fmla="*/ 26861 h 183462"/>
              <a:gd name="connsiteX2" fmla="*/ 156474 w 183309"/>
              <a:gd name="connsiteY2" fmla="*/ 26861 h 183462"/>
              <a:gd name="connsiteX3" fmla="*/ 156485 w 183309"/>
              <a:gd name="connsiteY3" fmla="*/ 156580 h 183462"/>
              <a:gd name="connsiteX4" fmla="*/ 156474 w 183309"/>
              <a:gd name="connsiteY4" fmla="*/ 156591 h 183462"/>
              <a:gd name="connsiteX5" fmla="*/ 156474 w 183309"/>
              <a:gd name="connsiteY5" fmla="*/ 156591 h 183462"/>
              <a:gd name="connsiteX6" fmla="*/ 26870 w 183309"/>
              <a:gd name="connsiteY6" fmla="*/ 156602 h 183462"/>
              <a:gd name="connsiteX7" fmla="*/ 26859 w 183309"/>
              <a:gd name="connsiteY7" fmla="*/ 156591 h 183462"/>
              <a:gd name="connsiteX8" fmla="*/ 26859 w 183309"/>
              <a:gd name="connsiteY8" fmla="*/ 156591 h 183462"/>
              <a:gd name="connsiteX9" fmla="*/ 26849 w 183309"/>
              <a:gd name="connsiteY9" fmla="*/ 26871 h 183462"/>
              <a:gd name="connsiteX10" fmla="*/ 26859 w 183309"/>
              <a:gd name="connsiteY10" fmla="*/ 26861 h 183462"/>
              <a:gd name="connsiteX11" fmla="*/ 26859 w 183309"/>
              <a:gd name="connsiteY11" fmla="*/ 26861 h 183462"/>
              <a:gd name="connsiteX12" fmla="*/ 91667 w 183309"/>
              <a:gd name="connsiteY12" fmla="*/ 0 h 183462"/>
              <a:gd name="connsiteX13" fmla="*/ 144483 w 183309"/>
              <a:gd name="connsiteY13" fmla="*/ 38862 h 183462"/>
              <a:gd name="connsiteX14" fmla="*/ 38835 w 183309"/>
              <a:gd name="connsiteY14" fmla="*/ 38877 h 183462"/>
              <a:gd name="connsiteX15" fmla="*/ 38850 w 183309"/>
              <a:gd name="connsiteY15" fmla="*/ 144620 h 183462"/>
              <a:gd name="connsiteX16" fmla="*/ 144498 w 183309"/>
              <a:gd name="connsiteY16" fmla="*/ 144605 h 183462"/>
              <a:gd name="connsiteX17" fmla="*/ 166371 w 183309"/>
              <a:gd name="connsiteY17" fmla="*/ 91726 h 183462"/>
              <a:gd name="connsiteX18" fmla="*/ 144483 w 183309"/>
              <a:gd name="connsiteY18" fmla="*/ 38862 h 18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3309" h="183462">
                <a:moveTo>
                  <a:pt x="91667" y="0"/>
                </a:moveTo>
                <a:cubicBezTo>
                  <a:pt x="115975" y="-13"/>
                  <a:pt x="139291" y="9650"/>
                  <a:pt x="156474" y="26861"/>
                </a:cubicBezTo>
                <a:lnTo>
                  <a:pt x="156474" y="26861"/>
                </a:lnTo>
                <a:cubicBezTo>
                  <a:pt x="192266" y="62679"/>
                  <a:pt x="192271" y="120756"/>
                  <a:pt x="156485" y="156580"/>
                </a:cubicBezTo>
                <a:cubicBezTo>
                  <a:pt x="156481" y="156584"/>
                  <a:pt x="156478" y="156587"/>
                  <a:pt x="156474" y="156591"/>
                </a:cubicBezTo>
                <a:lnTo>
                  <a:pt x="156474" y="156591"/>
                </a:lnTo>
                <a:cubicBezTo>
                  <a:pt x="120688" y="192415"/>
                  <a:pt x="62662" y="192420"/>
                  <a:pt x="26870" y="156602"/>
                </a:cubicBezTo>
                <a:cubicBezTo>
                  <a:pt x="26866" y="156598"/>
                  <a:pt x="26863" y="156595"/>
                  <a:pt x="26859" y="156591"/>
                </a:cubicBezTo>
                <a:lnTo>
                  <a:pt x="26859" y="156591"/>
                </a:lnTo>
                <a:cubicBezTo>
                  <a:pt x="-8933" y="120773"/>
                  <a:pt x="-8938" y="62695"/>
                  <a:pt x="26849" y="26871"/>
                </a:cubicBezTo>
                <a:cubicBezTo>
                  <a:pt x="26852" y="26868"/>
                  <a:pt x="26856" y="26864"/>
                  <a:pt x="26859" y="26861"/>
                </a:cubicBezTo>
                <a:lnTo>
                  <a:pt x="26859" y="26861"/>
                </a:lnTo>
                <a:cubicBezTo>
                  <a:pt x="44036" y="9641"/>
                  <a:pt x="67356" y="-24"/>
                  <a:pt x="91667" y="0"/>
                </a:cubicBezTo>
                <a:close/>
                <a:moveTo>
                  <a:pt x="144483" y="38862"/>
                </a:moveTo>
                <a:cubicBezTo>
                  <a:pt x="115305" y="9666"/>
                  <a:pt x="68005" y="9673"/>
                  <a:pt x="38835" y="38877"/>
                </a:cubicBezTo>
                <a:cubicBezTo>
                  <a:pt x="9665" y="68081"/>
                  <a:pt x="9672" y="115424"/>
                  <a:pt x="38850" y="144620"/>
                </a:cubicBezTo>
                <a:cubicBezTo>
                  <a:pt x="68028" y="173815"/>
                  <a:pt x="115328" y="173809"/>
                  <a:pt x="144498" y="144605"/>
                </a:cubicBezTo>
                <a:cubicBezTo>
                  <a:pt x="158507" y="130579"/>
                  <a:pt x="166375" y="111558"/>
                  <a:pt x="166371" y="91726"/>
                </a:cubicBezTo>
                <a:cubicBezTo>
                  <a:pt x="166398" y="71890"/>
                  <a:pt x="158521" y="52863"/>
                  <a:pt x="144483" y="38862"/>
                </a:cubicBezTo>
                <a:close/>
              </a:path>
            </a:pathLst>
          </a:custGeom>
          <a:solidFill>
            <a:schemeClr val="accent2"/>
          </a:solidFill>
          <a:ln w="9512" cap="flat">
            <a:noFill/>
            <a:prstDash val="solid"/>
            <a:miter/>
          </a:ln>
        </p:spPr>
        <p:txBody>
          <a:bodyPr rtlCol="0" anchor="ctr"/>
          <a:lstStyle/>
          <a:p>
            <a:endParaRPr lang="en-US"/>
          </a:p>
        </p:txBody>
      </p:sp>
      <p:sp>
        <p:nvSpPr>
          <p:cNvPr id="123" name="Forma libre 122">
            <a:extLst>
              <a:ext uri="{FF2B5EF4-FFF2-40B4-BE49-F238E27FC236}">
                <a16:creationId xmlns:a16="http://schemas.microsoft.com/office/drawing/2014/main" id="{6A24DF9C-DBD1-A644-8D6A-1D4C0A13349A}"/>
              </a:ext>
            </a:extLst>
          </p:cNvPr>
          <p:cNvSpPr/>
          <p:nvPr/>
        </p:nvSpPr>
        <p:spPr>
          <a:xfrm>
            <a:off x="8127132" y="4067182"/>
            <a:ext cx="600069" cy="1350304"/>
          </a:xfrm>
          <a:custGeom>
            <a:avLst/>
            <a:gdLst>
              <a:gd name="connsiteX0" fmla="*/ 254008 w 351328"/>
              <a:gd name="connsiteY0" fmla="*/ 0 h 790575"/>
              <a:gd name="connsiteX1" fmla="*/ 250202 w 351328"/>
              <a:gd name="connsiteY1" fmla="*/ 21717 h 790575"/>
              <a:gd name="connsiteX2" fmla="*/ 248680 w 351328"/>
              <a:gd name="connsiteY2" fmla="*/ 24860 h 790575"/>
              <a:gd name="connsiteX3" fmla="*/ 248680 w 351328"/>
              <a:gd name="connsiteY3" fmla="*/ 29337 h 790575"/>
              <a:gd name="connsiteX4" fmla="*/ 244397 w 351328"/>
              <a:gd name="connsiteY4" fmla="*/ 36004 h 790575"/>
              <a:gd name="connsiteX5" fmla="*/ 50830 w 351328"/>
              <a:gd name="connsiteY5" fmla="*/ 162496 h 790575"/>
              <a:gd name="connsiteX6" fmla="*/ 47214 w 351328"/>
              <a:gd name="connsiteY6" fmla="*/ 152400 h 790575"/>
              <a:gd name="connsiteX7" fmla="*/ 43503 w 351328"/>
              <a:gd name="connsiteY7" fmla="*/ 19717 h 790575"/>
              <a:gd name="connsiteX8" fmla="*/ 43503 w 351328"/>
              <a:gd name="connsiteY8" fmla="*/ 0 h 790575"/>
              <a:gd name="connsiteX9" fmla="*/ 26182 w 351328"/>
              <a:gd name="connsiteY9" fmla="*/ 0 h 790575"/>
              <a:gd name="connsiteX10" fmla="*/ 26182 w 351328"/>
              <a:gd name="connsiteY10" fmla="*/ 20003 h 790575"/>
              <a:gd name="connsiteX11" fmla="*/ 30084 w 351328"/>
              <a:gd name="connsiteY11" fmla="*/ 154114 h 790575"/>
              <a:gd name="connsiteX12" fmla="*/ 56731 w 351328"/>
              <a:gd name="connsiteY12" fmla="*/ 178403 h 790575"/>
              <a:gd name="connsiteX13" fmla="*/ 58729 w 351328"/>
              <a:gd name="connsiteY13" fmla="*/ 177356 h 790575"/>
              <a:gd name="connsiteX14" fmla="*/ 232405 w 351328"/>
              <a:gd name="connsiteY14" fmla="*/ 64484 h 790575"/>
              <a:gd name="connsiteX15" fmla="*/ 12 w 351328"/>
              <a:gd name="connsiteY15" fmla="*/ 564356 h 790575"/>
              <a:gd name="connsiteX16" fmla="*/ 12 w 351328"/>
              <a:gd name="connsiteY16" fmla="*/ 592931 h 790575"/>
              <a:gd name="connsiteX17" fmla="*/ 251629 w 351328"/>
              <a:gd name="connsiteY17" fmla="*/ 51721 h 790575"/>
              <a:gd name="connsiteX18" fmla="*/ 256007 w 351328"/>
              <a:gd name="connsiteY18" fmla="*/ 48387 h 790575"/>
              <a:gd name="connsiteX19" fmla="*/ 261527 w 351328"/>
              <a:gd name="connsiteY19" fmla="*/ 41148 h 790575"/>
              <a:gd name="connsiteX20" fmla="*/ 298736 w 351328"/>
              <a:gd name="connsiteY20" fmla="*/ 69723 h 790575"/>
              <a:gd name="connsiteX21" fmla="*/ 12 w 351328"/>
              <a:gd name="connsiteY21" fmla="*/ 712184 h 790575"/>
              <a:gd name="connsiteX22" fmla="*/ 12 w 351328"/>
              <a:gd name="connsiteY22" fmla="*/ 740759 h 790575"/>
              <a:gd name="connsiteX23" fmla="*/ 309014 w 351328"/>
              <a:gd name="connsiteY23" fmla="*/ 76200 h 790575"/>
              <a:gd name="connsiteX24" fmla="*/ 330045 w 351328"/>
              <a:gd name="connsiteY24" fmla="*/ 131731 h 790575"/>
              <a:gd name="connsiteX25" fmla="*/ 47119 w 351328"/>
              <a:gd name="connsiteY25" fmla="*/ 740473 h 790575"/>
              <a:gd name="connsiteX26" fmla="*/ 14667 w 351328"/>
              <a:gd name="connsiteY26" fmla="*/ 770191 h 790575"/>
              <a:gd name="connsiteX27" fmla="*/ 678 w 351328"/>
              <a:gd name="connsiteY27" fmla="*/ 773430 h 790575"/>
              <a:gd name="connsiteX28" fmla="*/ 678 w 351328"/>
              <a:gd name="connsiteY28" fmla="*/ 790575 h 790575"/>
              <a:gd name="connsiteX29" fmla="*/ 62536 w 351328"/>
              <a:gd name="connsiteY29" fmla="*/ 747713 h 790575"/>
              <a:gd name="connsiteX30" fmla="*/ 345748 w 351328"/>
              <a:gd name="connsiteY30" fmla="*/ 138684 h 790575"/>
              <a:gd name="connsiteX31" fmla="*/ 312440 w 351328"/>
              <a:gd name="connsiteY31" fmla="*/ 57817 h 790575"/>
              <a:gd name="connsiteX32" fmla="*/ 267332 w 351328"/>
              <a:gd name="connsiteY32" fmla="*/ 23527 h 790575"/>
              <a:gd name="connsiteX33" fmla="*/ 271519 w 351328"/>
              <a:gd name="connsiteY33" fmla="*/ 95 h 790575"/>
              <a:gd name="connsiteX34" fmla="*/ 5056 w 351328"/>
              <a:gd name="connsiteY34" fmla="*/ 0 h 790575"/>
              <a:gd name="connsiteX35" fmla="*/ 393 w 351328"/>
              <a:gd name="connsiteY35" fmla="*/ 3143 h 790575"/>
              <a:gd name="connsiteX36" fmla="*/ 393 w 351328"/>
              <a:gd name="connsiteY36" fmla="*/ 0 h 790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51328" h="790575">
                <a:moveTo>
                  <a:pt x="254008" y="0"/>
                </a:moveTo>
                <a:lnTo>
                  <a:pt x="250202" y="21717"/>
                </a:lnTo>
                <a:cubicBezTo>
                  <a:pt x="249435" y="22618"/>
                  <a:pt x="248911" y="23700"/>
                  <a:pt x="248680" y="24860"/>
                </a:cubicBezTo>
                <a:cubicBezTo>
                  <a:pt x="248249" y="26321"/>
                  <a:pt x="248249" y="27876"/>
                  <a:pt x="248680" y="29337"/>
                </a:cubicBezTo>
                <a:cubicBezTo>
                  <a:pt x="247830" y="31882"/>
                  <a:pt x="246357" y="34174"/>
                  <a:pt x="244397" y="36004"/>
                </a:cubicBezTo>
                <a:cubicBezTo>
                  <a:pt x="238591" y="41720"/>
                  <a:pt x="67294" y="151924"/>
                  <a:pt x="50830" y="162496"/>
                </a:cubicBezTo>
                <a:cubicBezTo>
                  <a:pt x="49974" y="162496"/>
                  <a:pt x="48166" y="160972"/>
                  <a:pt x="47214" y="152400"/>
                </a:cubicBezTo>
                <a:cubicBezTo>
                  <a:pt x="45501" y="136112"/>
                  <a:pt x="44169" y="60388"/>
                  <a:pt x="43503" y="19717"/>
                </a:cubicBezTo>
                <a:cubicBezTo>
                  <a:pt x="43503" y="11430"/>
                  <a:pt x="43503" y="4667"/>
                  <a:pt x="43503" y="0"/>
                </a:cubicBezTo>
                <a:lnTo>
                  <a:pt x="26182" y="0"/>
                </a:lnTo>
                <a:lnTo>
                  <a:pt x="26182" y="20003"/>
                </a:lnTo>
                <a:cubicBezTo>
                  <a:pt x="26944" y="60770"/>
                  <a:pt x="28276" y="136779"/>
                  <a:pt x="30084" y="154114"/>
                </a:cubicBezTo>
                <a:cubicBezTo>
                  <a:pt x="33605" y="187452"/>
                  <a:pt x="56635" y="178498"/>
                  <a:pt x="56731" y="178403"/>
                </a:cubicBezTo>
                <a:cubicBezTo>
                  <a:pt x="57467" y="178209"/>
                  <a:pt x="58151" y="177851"/>
                  <a:pt x="58729" y="177356"/>
                </a:cubicBezTo>
                <a:cubicBezTo>
                  <a:pt x="65771" y="172879"/>
                  <a:pt x="181397" y="98488"/>
                  <a:pt x="232405" y="64484"/>
                </a:cubicBezTo>
                <a:lnTo>
                  <a:pt x="12" y="564356"/>
                </a:lnTo>
                <a:lnTo>
                  <a:pt x="12" y="592931"/>
                </a:lnTo>
                <a:lnTo>
                  <a:pt x="251629" y="51721"/>
                </a:lnTo>
                <a:cubicBezTo>
                  <a:pt x="253154" y="50698"/>
                  <a:pt x="254616" y="49585"/>
                  <a:pt x="256007" y="48387"/>
                </a:cubicBezTo>
                <a:cubicBezTo>
                  <a:pt x="258213" y="46277"/>
                  <a:pt x="260076" y="43835"/>
                  <a:pt x="261527" y="41148"/>
                </a:cubicBezTo>
                <a:lnTo>
                  <a:pt x="298736" y="69723"/>
                </a:lnTo>
                <a:lnTo>
                  <a:pt x="12" y="712184"/>
                </a:lnTo>
                <a:lnTo>
                  <a:pt x="12" y="740759"/>
                </a:lnTo>
                <a:lnTo>
                  <a:pt x="309014" y="76200"/>
                </a:lnTo>
                <a:cubicBezTo>
                  <a:pt x="320244" y="84201"/>
                  <a:pt x="342702" y="104775"/>
                  <a:pt x="330045" y="131731"/>
                </a:cubicBezTo>
                <a:lnTo>
                  <a:pt x="47119" y="740473"/>
                </a:lnTo>
                <a:cubicBezTo>
                  <a:pt x="40649" y="754281"/>
                  <a:pt x="28982" y="764965"/>
                  <a:pt x="14667" y="770191"/>
                </a:cubicBezTo>
                <a:cubicBezTo>
                  <a:pt x="10155" y="771840"/>
                  <a:pt x="5456" y="772928"/>
                  <a:pt x="678" y="773430"/>
                </a:cubicBezTo>
                <a:lnTo>
                  <a:pt x="678" y="790575"/>
                </a:lnTo>
                <a:cubicBezTo>
                  <a:pt x="27457" y="788346"/>
                  <a:pt x="51024" y="772015"/>
                  <a:pt x="62536" y="747713"/>
                </a:cubicBezTo>
                <a:lnTo>
                  <a:pt x="345748" y="138684"/>
                </a:lnTo>
                <a:cubicBezTo>
                  <a:pt x="367826" y="91059"/>
                  <a:pt x="317769" y="60865"/>
                  <a:pt x="312440" y="57817"/>
                </a:cubicBezTo>
                <a:lnTo>
                  <a:pt x="267332" y="23527"/>
                </a:lnTo>
                <a:lnTo>
                  <a:pt x="271519" y="95"/>
                </a:lnTo>
                <a:close/>
                <a:moveTo>
                  <a:pt x="5056" y="0"/>
                </a:moveTo>
                <a:lnTo>
                  <a:pt x="393" y="3143"/>
                </a:lnTo>
                <a:lnTo>
                  <a:pt x="393" y="0"/>
                </a:lnTo>
                <a:close/>
              </a:path>
            </a:pathLst>
          </a:custGeom>
          <a:solidFill>
            <a:schemeClr val="accent2"/>
          </a:solidFill>
          <a:ln w="9512" cap="flat">
            <a:noFill/>
            <a:prstDash val="solid"/>
            <a:miter/>
          </a:ln>
        </p:spPr>
        <p:txBody>
          <a:bodyPr rtlCol="0" anchor="ctr"/>
          <a:lstStyle/>
          <a:p>
            <a:endParaRPr lang="en-US"/>
          </a:p>
        </p:txBody>
      </p:sp>
      <p:sp>
        <p:nvSpPr>
          <p:cNvPr id="124" name="Forma libre 123">
            <a:extLst>
              <a:ext uri="{FF2B5EF4-FFF2-40B4-BE49-F238E27FC236}">
                <a16:creationId xmlns:a16="http://schemas.microsoft.com/office/drawing/2014/main" id="{D1485CA3-44D1-A649-AB0E-9308606B9F50}"/>
              </a:ext>
            </a:extLst>
          </p:cNvPr>
          <p:cNvSpPr/>
          <p:nvPr/>
        </p:nvSpPr>
        <p:spPr>
          <a:xfrm>
            <a:off x="11034259" y="4067182"/>
            <a:ext cx="1157090" cy="1350690"/>
          </a:xfrm>
          <a:custGeom>
            <a:avLst/>
            <a:gdLst>
              <a:gd name="connsiteX0" fmla="*/ 515969 w 677452"/>
              <a:gd name="connsiteY0" fmla="*/ 0 h 790801"/>
              <a:gd name="connsiteX1" fmla="*/ 471527 w 677452"/>
              <a:gd name="connsiteY1" fmla="*/ 34576 h 790801"/>
              <a:gd name="connsiteX2" fmla="*/ 461534 w 677452"/>
              <a:gd name="connsiteY2" fmla="*/ 38386 h 790801"/>
              <a:gd name="connsiteX3" fmla="*/ 456586 w 677452"/>
              <a:gd name="connsiteY3" fmla="*/ 286 h 790801"/>
              <a:gd name="connsiteX4" fmla="*/ 439456 w 677452"/>
              <a:gd name="connsiteY4" fmla="*/ 286 h 790801"/>
              <a:gd name="connsiteX5" fmla="*/ 444880 w 677452"/>
              <a:gd name="connsiteY5" fmla="*/ 42386 h 790801"/>
              <a:gd name="connsiteX6" fmla="*/ 444880 w 677452"/>
              <a:gd name="connsiteY6" fmla="*/ 44196 h 790801"/>
              <a:gd name="connsiteX7" fmla="*/ 480662 w 677452"/>
              <a:gd name="connsiteY7" fmla="*/ 48863 h 790801"/>
              <a:gd name="connsiteX8" fmla="*/ 542710 w 677452"/>
              <a:gd name="connsiteY8" fmla="*/ 286 h 790801"/>
              <a:gd name="connsiteX9" fmla="*/ 652055 w 677452"/>
              <a:gd name="connsiteY9" fmla="*/ 0 h 790801"/>
              <a:gd name="connsiteX10" fmla="*/ 677465 w 677452"/>
              <a:gd name="connsiteY10" fmla="*/ 0 h 790801"/>
              <a:gd name="connsiteX11" fmla="*/ 677465 w 677452"/>
              <a:gd name="connsiteY11" fmla="*/ 3143 h 790801"/>
              <a:gd name="connsiteX12" fmla="*/ 633974 w 677452"/>
              <a:gd name="connsiteY12" fmla="*/ 33528 h 790801"/>
              <a:gd name="connsiteX13" fmla="*/ 631881 w 677452"/>
              <a:gd name="connsiteY13" fmla="*/ 34671 h 790801"/>
              <a:gd name="connsiteX14" fmla="*/ 354188 w 677452"/>
              <a:gd name="connsiteY14" fmla="*/ 631793 h 790801"/>
              <a:gd name="connsiteX15" fmla="*/ 594100 w 677452"/>
              <a:gd name="connsiteY15" fmla="*/ 743522 h 790801"/>
              <a:gd name="connsiteX16" fmla="*/ 677465 w 677452"/>
              <a:gd name="connsiteY16" fmla="*/ 564356 h 790801"/>
              <a:gd name="connsiteX17" fmla="*/ 677465 w 677452"/>
              <a:gd name="connsiteY17" fmla="*/ 592931 h 790801"/>
              <a:gd name="connsiteX18" fmla="*/ 604853 w 677452"/>
              <a:gd name="connsiteY18" fmla="*/ 748855 h 790801"/>
              <a:gd name="connsiteX19" fmla="*/ 647392 w 677452"/>
              <a:gd name="connsiteY19" fmla="*/ 768668 h 790801"/>
              <a:gd name="connsiteX20" fmla="*/ 650437 w 677452"/>
              <a:gd name="connsiteY20" fmla="*/ 769906 h 790801"/>
              <a:gd name="connsiteX21" fmla="*/ 677465 w 677452"/>
              <a:gd name="connsiteY21" fmla="*/ 711898 h 790801"/>
              <a:gd name="connsiteX22" fmla="*/ 677465 w 677452"/>
              <a:gd name="connsiteY22" fmla="*/ 740473 h 790801"/>
              <a:gd name="connsiteX23" fmla="*/ 662047 w 677452"/>
              <a:gd name="connsiteY23" fmla="*/ 773621 h 790801"/>
              <a:gd name="connsiteX24" fmla="*/ 677464 w 677452"/>
              <a:gd name="connsiteY24" fmla="*/ 774097 h 790801"/>
              <a:gd name="connsiteX25" fmla="*/ 677465 w 677452"/>
              <a:gd name="connsiteY25" fmla="*/ 790575 h 790801"/>
              <a:gd name="connsiteX26" fmla="*/ 640255 w 677452"/>
              <a:gd name="connsiteY26" fmla="*/ 783907 h 790801"/>
              <a:gd name="connsiteX27" fmla="*/ 42997 w 677452"/>
              <a:gd name="connsiteY27" fmla="*/ 505682 h 790801"/>
              <a:gd name="connsiteX28" fmla="*/ 6929 w 677452"/>
              <a:gd name="connsiteY28" fmla="*/ 406527 h 790801"/>
              <a:gd name="connsiteX29" fmla="*/ 195832 w 677452"/>
              <a:gd name="connsiteY29" fmla="*/ 0 h 790801"/>
              <a:gd name="connsiteX30" fmla="*/ 214865 w 677452"/>
              <a:gd name="connsiteY30" fmla="*/ 0 h 790801"/>
              <a:gd name="connsiteX31" fmla="*/ 22537 w 677452"/>
              <a:gd name="connsiteY31" fmla="*/ 413576 h 790801"/>
              <a:gd name="connsiteX32" fmla="*/ 37573 w 677452"/>
              <a:gd name="connsiteY32" fmla="*/ 481965 h 790801"/>
              <a:gd name="connsiteX33" fmla="*/ 261401 w 677452"/>
              <a:gd name="connsiteY33" fmla="*/ 0 h 790801"/>
              <a:gd name="connsiteX34" fmla="*/ 274534 w 677452"/>
              <a:gd name="connsiteY34" fmla="*/ 0 h 790801"/>
              <a:gd name="connsiteX35" fmla="*/ 47279 w 677452"/>
              <a:gd name="connsiteY35" fmla="*/ 488728 h 790801"/>
              <a:gd name="connsiteX36" fmla="*/ 50230 w 677452"/>
              <a:gd name="connsiteY36" fmla="*/ 490156 h 790801"/>
              <a:gd name="connsiteX37" fmla="*/ 92769 w 677452"/>
              <a:gd name="connsiteY37" fmla="*/ 509969 h 790801"/>
              <a:gd name="connsiteX38" fmla="*/ 329825 w 677452"/>
              <a:gd name="connsiteY38" fmla="*/ 0 h 790801"/>
              <a:gd name="connsiteX39" fmla="*/ 342958 w 677452"/>
              <a:gd name="connsiteY39" fmla="*/ 0 h 790801"/>
              <a:gd name="connsiteX40" fmla="*/ 103522 w 677452"/>
              <a:gd name="connsiteY40" fmla="*/ 515017 h 790801"/>
              <a:gd name="connsiteX41" fmla="*/ 343529 w 677452"/>
              <a:gd name="connsiteY41" fmla="*/ 626745 h 790801"/>
              <a:gd name="connsiteX42" fmla="*/ 621222 w 677452"/>
              <a:gd name="connsiteY42" fmla="*/ 29623 h 790801"/>
              <a:gd name="connsiteX43" fmla="*/ 620651 w 677452"/>
              <a:gd name="connsiteY43" fmla="*/ 27337 h 790801"/>
              <a:gd name="connsiteX44" fmla="*/ 618367 w 677452"/>
              <a:gd name="connsiteY44" fmla="*/ 0 h 790801"/>
              <a:gd name="connsiteX45" fmla="*/ 648058 w 677452"/>
              <a:gd name="connsiteY45" fmla="*/ 0 h 790801"/>
              <a:gd name="connsiteX46" fmla="*/ 646060 w 677452"/>
              <a:gd name="connsiteY46" fmla="*/ 4286 h 790801"/>
              <a:gd name="connsiteX47" fmla="*/ 652150 w 677452"/>
              <a:gd name="connsiteY47" fmla="*/ 0 h 790801"/>
              <a:gd name="connsiteX48" fmla="*/ 471241 w 677452"/>
              <a:gd name="connsiteY48" fmla="*/ 502730 h 790801"/>
              <a:gd name="connsiteX49" fmla="*/ 445208 w 677452"/>
              <a:gd name="connsiteY49" fmla="*/ 512274 h 790801"/>
              <a:gd name="connsiteX50" fmla="*/ 454744 w 677452"/>
              <a:gd name="connsiteY50" fmla="*/ 538330 h 790801"/>
              <a:gd name="connsiteX51" fmla="*/ 480757 w 677452"/>
              <a:gd name="connsiteY51" fmla="*/ 528828 h 790801"/>
              <a:gd name="connsiteX52" fmla="*/ 471240 w 677452"/>
              <a:gd name="connsiteY52" fmla="*/ 502730 h 790801"/>
              <a:gd name="connsiteX53" fmla="*/ 556890 w 677452"/>
              <a:gd name="connsiteY53" fmla="*/ 318421 h 790801"/>
              <a:gd name="connsiteX54" fmla="*/ 530857 w 677452"/>
              <a:gd name="connsiteY54" fmla="*/ 327965 h 790801"/>
              <a:gd name="connsiteX55" fmla="*/ 540393 w 677452"/>
              <a:gd name="connsiteY55" fmla="*/ 354021 h 790801"/>
              <a:gd name="connsiteX56" fmla="*/ 566406 w 677452"/>
              <a:gd name="connsiteY56" fmla="*/ 344519 h 790801"/>
              <a:gd name="connsiteX57" fmla="*/ 557105 w 677452"/>
              <a:gd name="connsiteY57" fmla="*/ 318521 h 790801"/>
              <a:gd name="connsiteX58" fmla="*/ 556889 w 677452"/>
              <a:gd name="connsiteY58" fmla="*/ 318421 h 790801"/>
              <a:gd name="connsiteX59" fmla="*/ 642538 w 677452"/>
              <a:gd name="connsiteY59" fmla="*/ 134112 h 790801"/>
              <a:gd name="connsiteX60" fmla="*/ 616506 w 677452"/>
              <a:gd name="connsiteY60" fmla="*/ 143657 h 790801"/>
              <a:gd name="connsiteX61" fmla="*/ 626042 w 677452"/>
              <a:gd name="connsiteY61" fmla="*/ 169712 h 790801"/>
              <a:gd name="connsiteX62" fmla="*/ 652054 w 677452"/>
              <a:gd name="connsiteY62" fmla="*/ 160210 h 790801"/>
              <a:gd name="connsiteX63" fmla="*/ 642918 w 677452"/>
              <a:gd name="connsiteY63" fmla="*/ 134112 h 790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77452" h="790801">
                <a:moveTo>
                  <a:pt x="515969" y="0"/>
                </a:moveTo>
                <a:cubicBezTo>
                  <a:pt x="495984" y="16097"/>
                  <a:pt x="477903" y="30004"/>
                  <a:pt x="471527" y="34576"/>
                </a:cubicBezTo>
                <a:cubicBezTo>
                  <a:pt x="465151" y="39148"/>
                  <a:pt x="462010" y="38862"/>
                  <a:pt x="461534" y="38386"/>
                </a:cubicBezTo>
                <a:cubicBezTo>
                  <a:pt x="460963" y="33814"/>
                  <a:pt x="459060" y="19336"/>
                  <a:pt x="456586" y="286"/>
                </a:cubicBezTo>
                <a:lnTo>
                  <a:pt x="439456" y="286"/>
                </a:lnTo>
                <a:cubicBezTo>
                  <a:pt x="442691" y="25146"/>
                  <a:pt x="444880" y="42196"/>
                  <a:pt x="444880" y="42386"/>
                </a:cubicBezTo>
                <a:cubicBezTo>
                  <a:pt x="444845" y="42989"/>
                  <a:pt x="444845" y="43593"/>
                  <a:pt x="444880" y="44196"/>
                </a:cubicBezTo>
                <a:cubicBezTo>
                  <a:pt x="444880" y="44196"/>
                  <a:pt x="452874" y="67628"/>
                  <a:pt x="480662" y="48863"/>
                </a:cubicBezTo>
                <a:cubicBezTo>
                  <a:pt x="489703" y="42767"/>
                  <a:pt x="516349" y="21526"/>
                  <a:pt x="542710" y="286"/>
                </a:cubicBezTo>
                <a:close/>
                <a:moveTo>
                  <a:pt x="652055" y="0"/>
                </a:moveTo>
                <a:lnTo>
                  <a:pt x="677465" y="0"/>
                </a:lnTo>
                <a:lnTo>
                  <a:pt x="677465" y="3143"/>
                </a:lnTo>
                <a:cubicBezTo>
                  <a:pt x="659288" y="15430"/>
                  <a:pt x="634069" y="33528"/>
                  <a:pt x="633974" y="33528"/>
                </a:cubicBezTo>
                <a:cubicBezTo>
                  <a:pt x="633330" y="34001"/>
                  <a:pt x="632626" y="34385"/>
                  <a:pt x="631881" y="34671"/>
                </a:cubicBezTo>
                <a:lnTo>
                  <a:pt x="354188" y="631793"/>
                </a:lnTo>
                <a:lnTo>
                  <a:pt x="594100" y="743522"/>
                </a:lnTo>
                <a:lnTo>
                  <a:pt x="677465" y="564356"/>
                </a:lnTo>
                <a:lnTo>
                  <a:pt x="677465" y="592931"/>
                </a:lnTo>
                <a:lnTo>
                  <a:pt x="604853" y="748855"/>
                </a:lnTo>
                <a:lnTo>
                  <a:pt x="647392" y="768668"/>
                </a:lnTo>
                <a:lnTo>
                  <a:pt x="650437" y="769906"/>
                </a:lnTo>
                <a:lnTo>
                  <a:pt x="677465" y="711898"/>
                </a:lnTo>
                <a:lnTo>
                  <a:pt x="677465" y="740473"/>
                </a:lnTo>
                <a:lnTo>
                  <a:pt x="662047" y="773621"/>
                </a:lnTo>
                <a:cubicBezTo>
                  <a:pt x="667144" y="774445"/>
                  <a:pt x="672326" y="774605"/>
                  <a:pt x="677464" y="774097"/>
                </a:cubicBezTo>
                <a:lnTo>
                  <a:pt x="677465" y="790575"/>
                </a:lnTo>
                <a:cubicBezTo>
                  <a:pt x="664696" y="791569"/>
                  <a:pt x="651886" y="789274"/>
                  <a:pt x="640255" y="783907"/>
                </a:cubicBezTo>
                <a:lnTo>
                  <a:pt x="42997" y="505682"/>
                </a:lnTo>
                <a:cubicBezTo>
                  <a:pt x="5790" y="488169"/>
                  <a:pt x="-10319" y="443883"/>
                  <a:pt x="6929" y="406527"/>
                </a:cubicBezTo>
                <a:lnTo>
                  <a:pt x="195832" y="0"/>
                </a:lnTo>
                <a:lnTo>
                  <a:pt x="214865" y="0"/>
                </a:lnTo>
                <a:lnTo>
                  <a:pt x="22537" y="413576"/>
                </a:lnTo>
                <a:cubicBezTo>
                  <a:pt x="11885" y="437192"/>
                  <a:pt x="18001" y="465006"/>
                  <a:pt x="37573" y="481965"/>
                </a:cubicBezTo>
                <a:lnTo>
                  <a:pt x="261401" y="0"/>
                </a:lnTo>
                <a:lnTo>
                  <a:pt x="274534" y="0"/>
                </a:lnTo>
                <a:lnTo>
                  <a:pt x="47279" y="488728"/>
                </a:lnTo>
                <a:lnTo>
                  <a:pt x="50230" y="490156"/>
                </a:lnTo>
                <a:lnTo>
                  <a:pt x="92769" y="509969"/>
                </a:lnTo>
                <a:lnTo>
                  <a:pt x="329825" y="0"/>
                </a:lnTo>
                <a:lnTo>
                  <a:pt x="342958" y="0"/>
                </a:lnTo>
                <a:lnTo>
                  <a:pt x="103522" y="515017"/>
                </a:lnTo>
                <a:lnTo>
                  <a:pt x="343529" y="626745"/>
                </a:lnTo>
                <a:lnTo>
                  <a:pt x="621222" y="29623"/>
                </a:lnTo>
                <a:cubicBezTo>
                  <a:pt x="620843" y="28921"/>
                  <a:pt x="620647" y="28135"/>
                  <a:pt x="620651" y="27337"/>
                </a:cubicBezTo>
                <a:cubicBezTo>
                  <a:pt x="620651" y="27337"/>
                  <a:pt x="619699" y="14668"/>
                  <a:pt x="618367" y="0"/>
                </a:cubicBezTo>
                <a:lnTo>
                  <a:pt x="648058" y="0"/>
                </a:lnTo>
                <a:lnTo>
                  <a:pt x="646060" y="4286"/>
                </a:lnTo>
                <a:lnTo>
                  <a:pt x="652150" y="0"/>
                </a:lnTo>
                <a:close/>
                <a:moveTo>
                  <a:pt x="471241" y="502730"/>
                </a:moveTo>
                <a:cubicBezTo>
                  <a:pt x="461419" y="498170"/>
                  <a:pt x="449764" y="502443"/>
                  <a:pt x="445208" y="512274"/>
                </a:cubicBezTo>
                <a:cubicBezTo>
                  <a:pt x="440653" y="522105"/>
                  <a:pt x="444922" y="533771"/>
                  <a:pt x="454744" y="538330"/>
                </a:cubicBezTo>
                <a:cubicBezTo>
                  <a:pt x="464550" y="542881"/>
                  <a:pt x="476186" y="538631"/>
                  <a:pt x="480757" y="528828"/>
                </a:cubicBezTo>
                <a:cubicBezTo>
                  <a:pt x="485287" y="518989"/>
                  <a:pt x="481037" y="507335"/>
                  <a:pt x="471240" y="502730"/>
                </a:cubicBezTo>
                <a:close/>
                <a:moveTo>
                  <a:pt x="556890" y="318421"/>
                </a:moveTo>
                <a:cubicBezTo>
                  <a:pt x="547068" y="313861"/>
                  <a:pt x="535412" y="318135"/>
                  <a:pt x="530857" y="327965"/>
                </a:cubicBezTo>
                <a:cubicBezTo>
                  <a:pt x="526301" y="337796"/>
                  <a:pt x="530571" y="349462"/>
                  <a:pt x="540393" y="354021"/>
                </a:cubicBezTo>
                <a:cubicBezTo>
                  <a:pt x="550198" y="358573"/>
                  <a:pt x="561835" y="354322"/>
                  <a:pt x="566406" y="344519"/>
                </a:cubicBezTo>
                <a:cubicBezTo>
                  <a:pt x="571010" y="334769"/>
                  <a:pt x="566846" y="323130"/>
                  <a:pt x="557105" y="318521"/>
                </a:cubicBezTo>
                <a:cubicBezTo>
                  <a:pt x="557033" y="318487"/>
                  <a:pt x="556962" y="318454"/>
                  <a:pt x="556889" y="318421"/>
                </a:cubicBezTo>
                <a:close/>
                <a:moveTo>
                  <a:pt x="642538" y="134112"/>
                </a:moveTo>
                <a:cubicBezTo>
                  <a:pt x="632716" y="129553"/>
                  <a:pt x="621061" y="133826"/>
                  <a:pt x="616506" y="143657"/>
                </a:cubicBezTo>
                <a:cubicBezTo>
                  <a:pt x="611950" y="153487"/>
                  <a:pt x="616220" y="165153"/>
                  <a:pt x="626042" y="169712"/>
                </a:cubicBezTo>
                <a:cubicBezTo>
                  <a:pt x="635847" y="174264"/>
                  <a:pt x="647484" y="170013"/>
                  <a:pt x="652054" y="160210"/>
                </a:cubicBezTo>
                <a:cubicBezTo>
                  <a:pt x="656692" y="150476"/>
                  <a:pt x="652612" y="138820"/>
                  <a:pt x="642918" y="134112"/>
                </a:cubicBezTo>
                <a:close/>
              </a:path>
            </a:pathLst>
          </a:custGeom>
          <a:solidFill>
            <a:schemeClr val="accent2"/>
          </a:solidFill>
          <a:ln w="9512" cap="flat">
            <a:noFill/>
            <a:prstDash val="solid"/>
            <a:miter/>
          </a:ln>
        </p:spPr>
        <p:txBody>
          <a:bodyPr rtlCol="0" anchor="ctr"/>
          <a:lstStyle/>
          <a:p>
            <a:endParaRPr lang="en-US"/>
          </a:p>
        </p:txBody>
      </p:sp>
      <p:sp>
        <p:nvSpPr>
          <p:cNvPr id="125" name="Forma libre 124">
            <a:extLst>
              <a:ext uri="{FF2B5EF4-FFF2-40B4-BE49-F238E27FC236}">
                <a16:creationId xmlns:a16="http://schemas.microsoft.com/office/drawing/2014/main" id="{5221AA56-8B53-6840-867C-277EC262CEA5}"/>
              </a:ext>
            </a:extLst>
          </p:cNvPr>
          <p:cNvSpPr/>
          <p:nvPr/>
        </p:nvSpPr>
        <p:spPr>
          <a:xfrm>
            <a:off x="9198776" y="4066531"/>
            <a:ext cx="1174448" cy="143587"/>
          </a:xfrm>
          <a:custGeom>
            <a:avLst/>
            <a:gdLst>
              <a:gd name="connsiteX0" fmla="*/ 63678 w 687615"/>
              <a:gd name="connsiteY0" fmla="*/ 381 h 84067"/>
              <a:gd name="connsiteX1" fmla="*/ 116018 w 687615"/>
              <a:gd name="connsiteY1" fmla="*/ 13430 h 84067"/>
              <a:gd name="connsiteX2" fmla="*/ 500962 w 687615"/>
              <a:gd name="connsiteY2" fmla="*/ 67056 h 84067"/>
              <a:gd name="connsiteX3" fmla="*/ 669881 w 687615"/>
              <a:gd name="connsiteY3" fmla="*/ 24193 h 84067"/>
              <a:gd name="connsiteX4" fmla="*/ 664266 w 687615"/>
              <a:gd name="connsiteY4" fmla="*/ 0 h 84067"/>
              <a:gd name="connsiteX5" fmla="*/ 683299 w 687615"/>
              <a:gd name="connsiteY5" fmla="*/ 0 h 84067"/>
              <a:gd name="connsiteX6" fmla="*/ 686630 w 687615"/>
              <a:gd name="connsiteY6" fmla="*/ 28099 h 84067"/>
              <a:gd name="connsiteX7" fmla="*/ 500962 w 687615"/>
              <a:gd name="connsiteY7" fmla="*/ 84010 h 84067"/>
              <a:gd name="connsiteX8" fmla="*/ 112212 w 687615"/>
              <a:gd name="connsiteY8" fmla="*/ 29623 h 84067"/>
              <a:gd name="connsiteX9" fmla="*/ 12 w 687615"/>
              <a:gd name="connsiteY9" fmla="*/ 0 h 84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7615" h="84067">
                <a:moveTo>
                  <a:pt x="63678" y="381"/>
                </a:moveTo>
                <a:cubicBezTo>
                  <a:pt x="80934" y="4826"/>
                  <a:pt x="98381" y="9176"/>
                  <a:pt x="116018" y="13430"/>
                </a:cubicBezTo>
                <a:cubicBezTo>
                  <a:pt x="263144" y="48482"/>
                  <a:pt x="399897" y="67056"/>
                  <a:pt x="500962" y="67056"/>
                </a:cubicBezTo>
                <a:cubicBezTo>
                  <a:pt x="598887" y="67913"/>
                  <a:pt x="662743" y="53626"/>
                  <a:pt x="669881" y="24193"/>
                </a:cubicBezTo>
                <a:cubicBezTo>
                  <a:pt x="671275" y="15703"/>
                  <a:pt x="669256" y="7006"/>
                  <a:pt x="664266" y="0"/>
                </a:cubicBezTo>
                <a:lnTo>
                  <a:pt x="683299" y="0"/>
                </a:lnTo>
                <a:cubicBezTo>
                  <a:pt x="687527" y="8727"/>
                  <a:pt x="688700" y="18624"/>
                  <a:pt x="686630" y="28099"/>
                </a:cubicBezTo>
                <a:cubicBezTo>
                  <a:pt x="677114" y="66199"/>
                  <a:pt x="607262" y="85249"/>
                  <a:pt x="500962" y="84010"/>
                </a:cubicBezTo>
                <a:cubicBezTo>
                  <a:pt x="398279" y="83153"/>
                  <a:pt x="260575" y="64960"/>
                  <a:pt x="112212" y="29623"/>
                </a:cubicBezTo>
                <a:cubicBezTo>
                  <a:pt x="73575" y="20098"/>
                  <a:pt x="36080" y="10573"/>
                  <a:pt x="12" y="0"/>
                </a:cubicBezTo>
                <a:close/>
              </a:path>
            </a:pathLst>
          </a:custGeom>
          <a:solidFill>
            <a:schemeClr val="accent2"/>
          </a:solidFill>
          <a:ln w="9512" cap="flat">
            <a:noFill/>
            <a:prstDash val="solid"/>
            <a:miter/>
          </a:ln>
        </p:spPr>
        <p:txBody>
          <a:bodyPr rtlCol="0" anchor="ctr"/>
          <a:lstStyle/>
          <a:p>
            <a:endParaRPr lang="en-US"/>
          </a:p>
        </p:txBody>
      </p:sp>
      <p:sp>
        <p:nvSpPr>
          <p:cNvPr id="127" name="Forma libre 126">
            <a:extLst>
              <a:ext uri="{FF2B5EF4-FFF2-40B4-BE49-F238E27FC236}">
                <a16:creationId xmlns:a16="http://schemas.microsoft.com/office/drawing/2014/main" id="{024CEAD9-22F3-B545-B299-3364FE084E56}"/>
              </a:ext>
            </a:extLst>
          </p:cNvPr>
          <p:cNvSpPr/>
          <p:nvPr/>
        </p:nvSpPr>
        <p:spPr>
          <a:xfrm>
            <a:off x="10643294" y="4067182"/>
            <a:ext cx="404243" cy="192541"/>
          </a:xfrm>
          <a:custGeom>
            <a:avLst/>
            <a:gdLst>
              <a:gd name="connsiteX0" fmla="*/ 22566 w 236676"/>
              <a:gd name="connsiteY0" fmla="*/ 0 h 112729"/>
              <a:gd name="connsiteX1" fmla="*/ 36080 w 236676"/>
              <a:gd name="connsiteY1" fmla="*/ 14478 h 112729"/>
              <a:gd name="connsiteX2" fmla="*/ 143997 w 236676"/>
              <a:gd name="connsiteY2" fmla="*/ 94679 h 112729"/>
              <a:gd name="connsiteX3" fmla="*/ 195482 w 236676"/>
              <a:gd name="connsiteY3" fmla="*/ 50483 h 112729"/>
              <a:gd name="connsiteX4" fmla="*/ 218416 w 236676"/>
              <a:gd name="connsiteY4" fmla="*/ 0 h 112729"/>
              <a:gd name="connsiteX5" fmla="*/ 236688 w 236676"/>
              <a:gd name="connsiteY5" fmla="*/ 0 h 112729"/>
              <a:gd name="connsiteX6" fmla="*/ 210422 w 236676"/>
              <a:gd name="connsiteY6" fmla="*/ 58484 h 112729"/>
              <a:gd name="connsiteX7" fmla="*/ 139334 w 236676"/>
              <a:gd name="connsiteY7" fmla="*/ 110966 h 112729"/>
              <a:gd name="connsiteX8" fmla="*/ 23803 w 236676"/>
              <a:gd name="connsiteY8" fmla="*/ 26289 h 112729"/>
              <a:gd name="connsiteX9" fmla="*/ 12 w 236676"/>
              <a:gd name="connsiteY9" fmla="*/ 0 h 112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6676" h="112729">
                <a:moveTo>
                  <a:pt x="22566" y="0"/>
                </a:moveTo>
                <a:cubicBezTo>
                  <a:pt x="26944" y="4858"/>
                  <a:pt x="31512" y="9525"/>
                  <a:pt x="36080" y="14478"/>
                </a:cubicBezTo>
                <a:cubicBezTo>
                  <a:pt x="73289" y="53245"/>
                  <a:pt x="115638" y="86487"/>
                  <a:pt x="143997" y="94679"/>
                </a:cubicBezTo>
                <a:cubicBezTo>
                  <a:pt x="160937" y="99631"/>
                  <a:pt x="176734" y="85820"/>
                  <a:pt x="195482" y="50483"/>
                </a:cubicBezTo>
                <a:cubicBezTo>
                  <a:pt x="202715" y="36671"/>
                  <a:pt x="210328" y="19907"/>
                  <a:pt x="218416" y="0"/>
                </a:cubicBezTo>
                <a:lnTo>
                  <a:pt x="236688" y="0"/>
                </a:lnTo>
                <a:cubicBezTo>
                  <a:pt x="228934" y="19930"/>
                  <a:pt x="220167" y="39450"/>
                  <a:pt x="210422" y="58484"/>
                </a:cubicBezTo>
                <a:cubicBezTo>
                  <a:pt x="187203" y="102108"/>
                  <a:pt x="165505" y="118491"/>
                  <a:pt x="139334" y="110966"/>
                </a:cubicBezTo>
                <a:cubicBezTo>
                  <a:pt x="107930" y="101918"/>
                  <a:pt x="63202" y="66770"/>
                  <a:pt x="23803" y="26289"/>
                </a:cubicBezTo>
                <a:cubicBezTo>
                  <a:pt x="15619" y="17717"/>
                  <a:pt x="7626" y="8954"/>
                  <a:pt x="12" y="0"/>
                </a:cubicBezTo>
                <a:close/>
              </a:path>
            </a:pathLst>
          </a:custGeom>
          <a:solidFill>
            <a:schemeClr val="accent2"/>
          </a:solidFill>
          <a:ln w="9512" cap="flat">
            <a:noFill/>
            <a:prstDash val="solid"/>
            <a:miter/>
          </a:ln>
        </p:spPr>
        <p:txBody>
          <a:bodyPr rtlCol="0" anchor="ctr"/>
          <a:lstStyle/>
          <a:p>
            <a:endParaRPr lang="en-US"/>
          </a:p>
        </p:txBody>
      </p:sp>
      <p:sp>
        <p:nvSpPr>
          <p:cNvPr id="131" name="Forma libre 130">
            <a:extLst>
              <a:ext uri="{FF2B5EF4-FFF2-40B4-BE49-F238E27FC236}">
                <a16:creationId xmlns:a16="http://schemas.microsoft.com/office/drawing/2014/main" id="{7444822F-AE4E-1B4E-908C-08925800BA2D}"/>
              </a:ext>
            </a:extLst>
          </p:cNvPr>
          <p:cNvSpPr/>
          <p:nvPr/>
        </p:nvSpPr>
        <p:spPr>
          <a:xfrm>
            <a:off x="8856077" y="4223905"/>
            <a:ext cx="1318365" cy="705055"/>
          </a:xfrm>
          <a:custGeom>
            <a:avLst/>
            <a:gdLst>
              <a:gd name="connsiteX0" fmla="*/ 471877 w 771875"/>
              <a:gd name="connsiteY0" fmla="*/ 307625 h 412795"/>
              <a:gd name="connsiteX1" fmla="*/ 545440 w 771875"/>
              <a:gd name="connsiteY1" fmla="*/ 118839 h 412795"/>
              <a:gd name="connsiteX2" fmla="*/ 605489 w 771875"/>
              <a:gd name="connsiteY2" fmla="*/ 128364 h 412795"/>
              <a:gd name="connsiteX3" fmla="*/ 607392 w 771875"/>
              <a:gd name="connsiteY3" fmla="*/ 128840 h 412795"/>
              <a:gd name="connsiteX4" fmla="*/ 700559 w 771875"/>
              <a:gd name="connsiteY4" fmla="*/ 170369 h 412795"/>
              <a:gd name="connsiteX5" fmla="*/ 640510 w 771875"/>
              <a:gd name="connsiteY5" fmla="*/ 390968 h 412795"/>
              <a:gd name="connsiteX6" fmla="*/ 579699 w 771875"/>
              <a:gd name="connsiteY6" fmla="*/ 389444 h 412795"/>
              <a:gd name="connsiteX7" fmla="*/ 576939 w 771875"/>
              <a:gd name="connsiteY7" fmla="*/ 388778 h 412795"/>
              <a:gd name="connsiteX8" fmla="*/ 472258 w 771875"/>
              <a:gd name="connsiteY8" fmla="*/ 307815 h 412795"/>
              <a:gd name="connsiteX9" fmla="*/ 639463 w 771875"/>
              <a:gd name="connsiteY9" fmla="*/ 157034 h 412795"/>
              <a:gd name="connsiteX10" fmla="*/ 495858 w 771875"/>
              <a:gd name="connsiteY10" fmla="*/ 305815 h 412795"/>
              <a:gd name="connsiteX11" fmla="*/ 495828 w 771875"/>
              <a:gd name="connsiteY11" fmla="*/ 314166 h 412795"/>
              <a:gd name="connsiteX12" fmla="*/ 495858 w 771875"/>
              <a:gd name="connsiteY12" fmla="*/ 314197 h 412795"/>
              <a:gd name="connsiteX13" fmla="*/ 504066 w 771875"/>
              <a:gd name="connsiteY13" fmla="*/ 314364 h 412795"/>
              <a:gd name="connsiteX14" fmla="*/ 504233 w 771875"/>
              <a:gd name="connsiteY14" fmla="*/ 314197 h 412795"/>
              <a:gd name="connsiteX15" fmla="*/ 648123 w 771875"/>
              <a:gd name="connsiteY15" fmla="*/ 165416 h 412795"/>
              <a:gd name="connsiteX16" fmla="*/ 648123 w 771875"/>
              <a:gd name="connsiteY16" fmla="*/ 157034 h 412795"/>
              <a:gd name="connsiteX17" fmla="*/ 639779 w 771875"/>
              <a:gd name="connsiteY17" fmla="*/ 157004 h 412795"/>
              <a:gd name="connsiteX18" fmla="*/ 639748 w 771875"/>
              <a:gd name="connsiteY18" fmla="*/ 157034 h 412795"/>
              <a:gd name="connsiteX19" fmla="*/ 680574 w 771875"/>
              <a:gd name="connsiteY19" fmla="*/ 174084 h 412795"/>
              <a:gd name="connsiteX20" fmla="*/ 523266 w 771875"/>
              <a:gd name="connsiteY20" fmla="*/ 336866 h 412795"/>
              <a:gd name="connsiteX21" fmla="*/ 523361 w 771875"/>
              <a:gd name="connsiteY21" fmla="*/ 345249 h 412795"/>
              <a:gd name="connsiteX22" fmla="*/ 531736 w 771875"/>
              <a:gd name="connsiteY22" fmla="*/ 345153 h 412795"/>
              <a:gd name="connsiteX23" fmla="*/ 689139 w 771875"/>
              <a:gd name="connsiteY23" fmla="*/ 182466 h 412795"/>
              <a:gd name="connsiteX24" fmla="*/ 688029 w 771875"/>
              <a:gd name="connsiteY24" fmla="*/ 174053 h 412795"/>
              <a:gd name="connsiteX25" fmla="*/ 680575 w 771875"/>
              <a:gd name="connsiteY25" fmla="*/ 174180 h 412795"/>
              <a:gd name="connsiteX26" fmla="*/ 686284 w 771875"/>
              <a:gd name="connsiteY26" fmla="*/ 239902 h 412795"/>
              <a:gd name="connsiteX27" fmla="*/ 616528 w 771875"/>
              <a:gd name="connsiteY27" fmla="*/ 312006 h 412795"/>
              <a:gd name="connsiteX28" fmla="*/ 616528 w 771875"/>
              <a:gd name="connsiteY28" fmla="*/ 320388 h 412795"/>
              <a:gd name="connsiteX29" fmla="*/ 624872 w 771875"/>
              <a:gd name="connsiteY29" fmla="*/ 320419 h 412795"/>
              <a:gd name="connsiteX30" fmla="*/ 624903 w 771875"/>
              <a:gd name="connsiteY30" fmla="*/ 320388 h 412795"/>
              <a:gd name="connsiteX31" fmla="*/ 694754 w 771875"/>
              <a:gd name="connsiteY31" fmla="*/ 248284 h 412795"/>
              <a:gd name="connsiteX32" fmla="*/ 694754 w 771875"/>
              <a:gd name="connsiteY32" fmla="*/ 239902 h 412795"/>
              <a:gd name="connsiteX33" fmla="*/ 686410 w 771875"/>
              <a:gd name="connsiteY33" fmla="*/ 239871 h 412795"/>
              <a:gd name="connsiteX34" fmla="*/ 686380 w 771875"/>
              <a:gd name="connsiteY34" fmla="*/ 239902 h 412795"/>
              <a:gd name="connsiteX35" fmla="*/ 203415 w 771875"/>
              <a:gd name="connsiteY35" fmla="*/ 44068 h 412795"/>
              <a:gd name="connsiteX36" fmla="*/ 211790 w 771875"/>
              <a:gd name="connsiteY36" fmla="*/ 43973 h 412795"/>
              <a:gd name="connsiteX37" fmla="*/ 211885 w 771875"/>
              <a:gd name="connsiteY37" fmla="*/ 52355 h 412795"/>
              <a:gd name="connsiteX38" fmla="*/ 58955 w 771875"/>
              <a:gd name="connsiteY38" fmla="*/ 210470 h 412795"/>
              <a:gd name="connsiteX39" fmla="*/ 50485 w 771875"/>
              <a:gd name="connsiteY39" fmla="*/ 210470 h 412795"/>
              <a:gd name="connsiteX40" fmla="*/ 50485 w 771875"/>
              <a:gd name="connsiteY40" fmla="*/ 202088 h 412795"/>
              <a:gd name="connsiteX41" fmla="*/ 203511 w 771875"/>
              <a:gd name="connsiteY41" fmla="*/ 43877 h 412795"/>
              <a:gd name="connsiteX42" fmla="*/ 244527 w 771875"/>
              <a:gd name="connsiteY42" fmla="*/ 61213 h 412795"/>
              <a:gd name="connsiteX43" fmla="*/ 78178 w 771875"/>
              <a:gd name="connsiteY43" fmla="*/ 233139 h 412795"/>
              <a:gd name="connsiteX44" fmla="*/ 78147 w 771875"/>
              <a:gd name="connsiteY44" fmla="*/ 241491 h 412795"/>
              <a:gd name="connsiteX45" fmla="*/ 78178 w 771875"/>
              <a:gd name="connsiteY45" fmla="*/ 241521 h 412795"/>
              <a:gd name="connsiteX46" fmla="*/ 86552 w 771875"/>
              <a:gd name="connsiteY46" fmla="*/ 241521 h 412795"/>
              <a:gd name="connsiteX47" fmla="*/ 252901 w 771875"/>
              <a:gd name="connsiteY47" fmla="*/ 69595 h 412795"/>
              <a:gd name="connsiteX48" fmla="*/ 252901 w 771875"/>
              <a:gd name="connsiteY48" fmla="*/ 61118 h 412795"/>
              <a:gd name="connsiteX49" fmla="*/ 244557 w 771875"/>
              <a:gd name="connsiteY49" fmla="*/ 61087 h 412795"/>
              <a:gd name="connsiteX50" fmla="*/ 244526 w 771875"/>
              <a:gd name="connsiteY50" fmla="*/ 61118 h 412795"/>
              <a:gd name="connsiteX51" fmla="*/ 250237 w 771875"/>
              <a:gd name="connsiteY51" fmla="*/ 126935 h 412795"/>
              <a:gd name="connsiteX52" fmla="*/ 180385 w 771875"/>
              <a:gd name="connsiteY52" fmla="*/ 199135 h 412795"/>
              <a:gd name="connsiteX53" fmla="*/ 180385 w 771875"/>
              <a:gd name="connsiteY53" fmla="*/ 207517 h 412795"/>
              <a:gd name="connsiteX54" fmla="*/ 188729 w 771875"/>
              <a:gd name="connsiteY54" fmla="*/ 207548 h 412795"/>
              <a:gd name="connsiteX55" fmla="*/ 188760 w 771875"/>
              <a:gd name="connsiteY55" fmla="*/ 207517 h 412795"/>
              <a:gd name="connsiteX56" fmla="*/ 258516 w 771875"/>
              <a:gd name="connsiteY56" fmla="*/ 135413 h 412795"/>
              <a:gd name="connsiteX57" fmla="*/ 258421 w 771875"/>
              <a:gd name="connsiteY57" fmla="*/ 127031 h 412795"/>
              <a:gd name="connsiteX58" fmla="*/ 250046 w 771875"/>
              <a:gd name="connsiteY58" fmla="*/ 127126 h 412795"/>
              <a:gd name="connsiteX59" fmla="*/ 759276 w 771875"/>
              <a:gd name="connsiteY59" fmla="*/ 242093 h 412795"/>
              <a:gd name="connsiteX60" fmla="*/ 711693 w 771875"/>
              <a:gd name="connsiteY60" fmla="*/ 153891 h 412795"/>
              <a:gd name="connsiteX61" fmla="*/ 610057 w 771875"/>
              <a:gd name="connsiteY61" fmla="*/ 108266 h 412795"/>
              <a:gd name="connsiteX62" fmla="*/ 610057 w 771875"/>
              <a:gd name="connsiteY62" fmla="*/ 108266 h 412795"/>
              <a:gd name="connsiteX63" fmla="*/ 545534 w 771875"/>
              <a:gd name="connsiteY63" fmla="*/ 98170 h 412795"/>
              <a:gd name="connsiteX64" fmla="*/ 464549 w 771875"/>
              <a:gd name="connsiteY64" fmla="*/ 115886 h 412795"/>
              <a:gd name="connsiteX65" fmla="*/ 435143 w 771875"/>
              <a:gd name="connsiteY65" fmla="*/ 152081 h 412795"/>
              <a:gd name="connsiteX66" fmla="*/ 352730 w 771875"/>
              <a:gd name="connsiteY66" fmla="*/ 131888 h 412795"/>
              <a:gd name="connsiteX67" fmla="*/ 343880 w 771875"/>
              <a:gd name="connsiteY67" fmla="*/ 85692 h 412795"/>
              <a:gd name="connsiteX68" fmla="*/ 280690 w 771875"/>
              <a:gd name="connsiteY68" fmla="*/ 31781 h 412795"/>
              <a:gd name="connsiteX69" fmla="*/ 219213 w 771875"/>
              <a:gd name="connsiteY69" fmla="*/ 10159 h 412795"/>
              <a:gd name="connsiteX70" fmla="*/ 108250 w 771875"/>
              <a:gd name="connsiteY70" fmla="*/ 2063 h 412795"/>
              <a:gd name="connsiteX71" fmla="*/ 24314 w 771875"/>
              <a:gd name="connsiteY71" fmla="*/ 57213 h 412795"/>
              <a:gd name="connsiteX72" fmla="*/ 20413 w 771875"/>
              <a:gd name="connsiteY72" fmla="*/ 66738 h 412795"/>
              <a:gd name="connsiteX73" fmla="*/ 14512 w 771875"/>
              <a:gd name="connsiteY73" fmla="*/ 65214 h 412795"/>
              <a:gd name="connsiteX74" fmla="*/ 1421 w 771875"/>
              <a:gd name="connsiteY74" fmla="*/ 68343 h 412795"/>
              <a:gd name="connsiteX75" fmla="*/ 4548 w 771875"/>
              <a:gd name="connsiteY75" fmla="*/ 81445 h 412795"/>
              <a:gd name="connsiteX76" fmla="*/ 10134 w 771875"/>
              <a:gd name="connsiteY76" fmla="*/ 82835 h 412795"/>
              <a:gd name="connsiteX77" fmla="*/ 15749 w 771875"/>
              <a:gd name="connsiteY77" fmla="*/ 84264 h 412795"/>
              <a:gd name="connsiteX78" fmla="*/ 13751 w 771875"/>
              <a:gd name="connsiteY78" fmla="*/ 204850 h 412795"/>
              <a:gd name="connsiteX79" fmla="*/ 109773 w 771875"/>
              <a:gd name="connsiteY79" fmla="*/ 291432 h 412795"/>
              <a:gd name="connsiteX80" fmla="*/ 112437 w 771875"/>
              <a:gd name="connsiteY80" fmla="*/ 292099 h 412795"/>
              <a:gd name="connsiteX81" fmla="*/ 257945 w 771875"/>
              <a:gd name="connsiteY81" fmla="*/ 268286 h 412795"/>
              <a:gd name="connsiteX82" fmla="*/ 349589 w 771875"/>
              <a:gd name="connsiteY82" fmla="*/ 151891 h 412795"/>
              <a:gd name="connsiteX83" fmla="*/ 428291 w 771875"/>
              <a:gd name="connsiteY83" fmla="*/ 170941 h 412795"/>
              <a:gd name="connsiteX84" fmla="*/ 454081 w 771875"/>
              <a:gd name="connsiteY84" fmla="*/ 317150 h 412795"/>
              <a:gd name="connsiteX85" fmla="*/ 571229 w 771875"/>
              <a:gd name="connsiteY85" fmla="*/ 406875 h 412795"/>
              <a:gd name="connsiteX86" fmla="*/ 573894 w 771875"/>
              <a:gd name="connsiteY86" fmla="*/ 407542 h 412795"/>
              <a:gd name="connsiteX87" fmla="*/ 699322 w 771875"/>
              <a:gd name="connsiteY87" fmla="*/ 376586 h 412795"/>
              <a:gd name="connsiteX88" fmla="*/ 754422 w 771875"/>
              <a:gd name="connsiteY88" fmla="*/ 269334 h 412795"/>
              <a:gd name="connsiteX89" fmla="*/ 760133 w 771875"/>
              <a:gd name="connsiteY89" fmla="*/ 270668 h 412795"/>
              <a:gd name="connsiteX90" fmla="*/ 771468 w 771875"/>
              <a:gd name="connsiteY90" fmla="*/ 264749 h 412795"/>
              <a:gd name="connsiteX91" fmla="*/ 765555 w 771875"/>
              <a:gd name="connsiteY91" fmla="*/ 253403 h 412795"/>
              <a:gd name="connsiteX92" fmla="*/ 764511 w 771875"/>
              <a:gd name="connsiteY92" fmla="*/ 253142 h 412795"/>
              <a:gd name="connsiteX93" fmla="*/ 758610 w 771875"/>
              <a:gd name="connsiteY93" fmla="*/ 251618 h 412795"/>
              <a:gd name="connsiteX94" fmla="*/ 759656 w 771875"/>
              <a:gd name="connsiteY94" fmla="*/ 241331 h 412795"/>
              <a:gd name="connsiteX95" fmla="*/ 270602 w 771875"/>
              <a:gd name="connsiteY95" fmla="*/ 49878 h 412795"/>
              <a:gd name="connsiteX96" fmla="*/ 213503 w 771875"/>
              <a:gd name="connsiteY96" fmla="*/ 29781 h 412795"/>
              <a:gd name="connsiteX97" fmla="*/ 211504 w 771875"/>
              <a:gd name="connsiteY97" fmla="*/ 29304 h 412795"/>
              <a:gd name="connsiteX98" fmla="*/ 109868 w 771875"/>
              <a:gd name="connsiteY98" fmla="*/ 21875 h 412795"/>
              <a:gd name="connsiteX99" fmla="*/ 58859 w 771875"/>
              <a:gd name="connsiteY99" fmla="*/ 244760 h 412795"/>
              <a:gd name="connsiteX100" fmla="*/ 113104 w 771875"/>
              <a:gd name="connsiteY100" fmla="*/ 272192 h 412795"/>
              <a:gd name="connsiteX101" fmla="*/ 115863 w 771875"/>
              <a:gd name="connsiteY101" fmla="*/ 272858 h 412795"/>
              <a:gd name="connsiteX102" fmla="*/ 246525 w 771875"/>
              <a:gd name="connsiteY102" fmla="*/ 251141 h 412795"/>
              <a:gd name="connsiteX103" fmla="*/ 270602 w 771875"/>
              <a:gd name="connsiteY103" fmla="*/ 49878 h 412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771875" h="412795">
                <a:moveTo>
                  <a:pt x="471877" y="307625"/>
                </a:moveTo>
                <a:cubicBezTo>
                  <a:pt x="421725" y="227805"/>
                  <a:pt x="427434" y="113029"/>
                  <a:pt x="545440" y="118839"/>
                </a:cubicBezTo>
                <a:cubicBezTo>
                  <a:pt x="565719" y="120048"/>
                  <a:pt x="585830" y="123238"/>
                  <a:pt x="605489" y="128364"/>
                </a:cubicBezTo>
                <a:lnTo>
                  <a:pt x="607392" y="128840"/>
                </a:lnTo>
                <a:cubicBezTo>
                  <a:pt x="640790" y="136666"/>
                  <a:pt x="672404" y="150758"/>
                  <a:pt x="700559" y="170369"/>
                </a:cubicBezTo>
                <a:cubicBezTo>
                  <a:pt x="771552" y="223233"/>
                  <a:pt x="716356" y="370966"/>
                  <a:pt x="640510" y="390968"/>
                </a:cubicBezTo>
                <a:cubicBezTo>
                  <a:pt x="620443" y="395675"/>
                  <a:pt x="599505" y="395150"/>
                  <a:pt x="579699" y="389444"/>
                </a:cubicBezTo>
                <a:lnTo>
                  <a:pt x="576939" y="388778"/>
                </a:lnTo>
                <a:cubicBezTo>
                  <a:pt x="533251" y="375660"/>
                  <a:pt x="495961" y="346819"/>
                  <a:pt x="472258" y="307815"/>
                </a:cubicBezTo>
                <a:close/>
                <a:moveTo>
                  <a:pt x="639463" y="157034"/>
                </a:moveTo>
                <a:lnTo>
                  <a:pt x="495858" y="305815"/>
                </a:lnTo>
                <a:cubicBezTo>
                  <a:pt x="493546" y="308113"/>
                  <a:pt x="493532" y="311852"/>
                  <a:pt x="495828" y="314166"/>
                </a:cubicBezTo>
                <a:cubicBezTo>
                  <a:pt x="495838" y="314177"/>
                  <a:pt x="495848" y="314187"/>
                  <a:pt x="495858" y="314197"/>
                </a:cubicBezTo>
                <a:cubicBezTo>
                  <a:pt x="498079" y="316512"/>
                  <a:pt x="501754" y="316586"/>
                  <a:pt x="504066" y="314364"/>
                </a:cubicBezTo>
                <a:cubicBezTo>
                  <a:pt x="504123" y="314309"/>
                  <a:pt x="504178" y="314254"/>
                  <a:pt x="504233" y="314197"/>
                </a:cubicBezTo>
                <a:lnTo>
                  <a:pt x="648123" y="165416"/>
                </a:lnTo>
                <a:cubicBezTo>
                  <a:pt x="650396" y="163085"/>
                  <a:pt x="650396" y="159365"/>
                  <a:pt x="648123" y="157034"/>
                </a:cubicBezTo>
                <a:cubicBezTo>
                  <a:pt x="645827" y="154720"/>
                  <a:pt x="642091" y="154706"/>
                  <a:pt x="639779" y="157004"/>
                </a:cubicBezTo>
                <a:cubicBezTo>
                  <a:pt x="639768" y="157014"/>
                  <a:pt x="639758" y="157024"/>
                  <a:pt x="639748" y="157034"/>
                </a:cubicBezTo>
                <a:close/>
                <a:moveTo>
                  <a:pt x="680574" y="174084"/>
                </a:moveTo>
                <a:lnTo>
                  <a:pt x="523266" y="336866"/>
                </a:lnTo>
                <a:cubicBezTo>
                  <a:pt x="520980" y="339207"/>
                  <a:pt x="521022" y="342960"/>
                  <a:pt x="523361" y="345249"/>
                </a:cubicBezTo>
                <a:cubicBezTo>
                  <a:pt x="525700" y="347537"/>
                  <a:pt x="529450" y="347494"/>
                  <a:pt x="531736" y="345153"/>
                </a:cubicBezTo>
                <a:lnTo>
                  <a:pt x="689139" y="182466"/>
                </a:lnTo>
                <a:cubicBezTo>
                  <a:pt x="691154" y="179836"/>
                  <a:pt x="690656" y="176069"/>
                  <a:pt x="688029" y="174053"/>
                </a:cubicBezTo>
                <a:cubicBezTo>
                  <a:pt x="685817" y="172356"/>
                  <a:pt x="682728" y="172408"/>
                  <a:pt x="680575" y="174180"/>
                </a:cubicBezTo>
                <a:close/>
                <a:moveTo>
                  <a:pt x="686284" y="239902"/>
                </a:moveTo>
                <a:lnTo>
                  <a:pt x="616528" y="312006"/>
                </a:lnTo>
                <a:cubicBezTo>
                  <a:pt x="614255" y="314337"/>
                  <a:pt x="614255" y="318057"/>
                  <a:pt x="616528" y="320388"/>
                </a:cubicBezTo>
                <a:cubicBezTo>
                  <a:pt x="618824" y="322703"/>
                  <a:pt x="622559" y="322717"/>
                  <a:pt x="624872" y="320419"/>
                </a:cubicBezTo>
                <a:cubicBezTo>
                  <a:pt x="624883" y="320409"/>
                  <a:pt x="624893" y="320399"/>
                  <a:pt x="624903" y="320388"/>
                </a:cubicBezTo>
                <a:lnTo>
                  <a:pt x="694754" y="248284"/>
                </a:lnTo>
                <a:cubicBezTo>
                  <a:pt x="697027" y="245953"/>
                  <a:pt x="697027" y="242233"/>
                  <a:pt x="694754" y="239902"/>
                </a:cubicBezTo>
                <a:cubicBezTo>
                  <a:pt x="692458" y="237587"/>
                  <a:pt x="688723" y="237574"/>
                  <a:pt x="686410" y="239871"/>
                </a:cubicBezTo>
                <a:cubicBezTo>
                  <a:pt x="686399" y="239882"/>
                  <a:pt x="686389" y="239892"/>
                  <a:pt x="686380" y="239902"/>
                </a:cubicBezTo>
                <a:close/>
                <a:moveTo>
                  <a:pt x="203415" y="44068"/>
                </a:moveTo>
                <a:cubicBezTo>
                  <a:pt x="205702" y="41727"/>
                  <a:pt x="209451" y="41684"/>
                  <a:pt x="211790" y="43973"/>
                </a:cubicBezTo>
                <a:cubicBezTo>
                  <a:pt x="214129" y="46261"/>
                  <a:pt x="214172" y="50014"/>
                  <a:pt x="211885" y="52355"/>
                </a:cubicBezTo>
                <a:lnTo>
                  <a:pt x="58955" y="210470"/>
                </a:lnTo>
                <a:cubicBezTo>
                  <a:pt x="56593" y="212756"/>
                  <a:pt x="52846" y="212756"/>
                  <a:pt x="50485" y="210470"/>
                </a:cubicBezTo>
                <a:cubicBezTo>
                  <a:pt x="48212" y="208139"/>
                  <a:pt x="48212" y="204419"/>
                  <a:pt x="50485" y="202088"/>
                </a:cubicBezTo>
                <a:lnTo>
                  <a:pt x="203511" y="43877"/>
                </a:lnTo>
                <a:close/>
                <a:moveTo>
                  <a:pt x="244527" y="61213"/>
                </a:moveTo>
                <a:lnTo>
                  <a:pt x="78178" y="233139"/>
                </a:lnTo>
                <a:cubicBezTo>
                  <a:pt x="75865" y="235437"/>
                  <a:pt x="75851" y="239176"/>
                  <a:pt x="78147" y="241491"/>
                </a:cubicBezTo>
                <a:cubicBezTo>
                  <a:pt x="78157" y="241501"/>
                  <a:pt x="78168" y="241511"/>
                  <a:pt x="78178" y="241521"/>
                </a:cubicBezTo>
                <a:cubicBezTo>
                  <a:pt x="80507" y="243796"/>
                  <a:pt x="84223" y="243796"/>
                  <a:pt x="86552" y="241521"/>
                </a:cubicBezTo>
                <a:lnTo>
                  <a:pt x="252901" y="69595"/>
                </a:lnTo>
                <a:cubicBezTo>
                  <a:pt x="255237" y="67253"/>
                  <a:pt x="255237" y="63460"/>
                  <a:pt x="252901" y="61118"/>
                </a:cubicBezTo>
                <a:cubicBezTo>
                  <a:pt x="250605" y="58803"/>
                  <a:pt x="246870" y="58789"/>
                  <a:pt x="244557" y="61087"/>
                </a:cubicBezTo>
                <a:cubicBezTo>
                  <a:pt x="244546" y="61097"/>
                  <a:pt x="244536" y="61107"/>
                  <a:pt x="244526" y="61118"/>
                </a:cubicBezTo>
                <a:close/>
                <a:moveTo>
                  <a:pt x="250237" y="126935"/>
                </a:moveTo>
                <a:lnTo>
                  <a:pt x="180385" y="199135"/>
                </a:lnTo>
                <a:cubicBezTo>
                  <a:pt x="178112" y="201466"/>
                  <a:pt x="178112" y="205186"/>
                  <a:pt x="180385" y="207517"/>
                </a:cubicBezTo>
                <a:cubicBezTo>
                  <a:pt x="182681" y="209832"/>
                  <a:pt x="186417" y="209845"/>
                  <a:pt x="188729" y="207548"/>
                </a:cubicBezTo>
                <a:cubicBezTo>
                  <a:pt x="188740" y="207537"/>
                  <a:pt x="188750" y="207527"/>
                  <a:pt x="188760" y="207517"/>
                </a:cubicBezTo>
                <a:lnTo>
                  <a:pt x="258516" y="135413"/>
                </a:lnTo>
                <a:cubicBezTo>
                  <a:pt x="260802" y="133072"/>
                  <a:pt x="260760" y="129319"/>
                  <a:pt x="258421" y="127031"/>
                </a:cubicBezTo>
                <a:cubicBezTo>
                  <a:pt x="256082" y="124742"/>
                  <a:pt x="252332" y="124785"/>
                  <a:pt x="250046" y="127126"/>
                </a:cubicBezTo>
                <a:close/>
                <a:moveTo>
                  <a:pt x="759276" y="242093"/>
                </a:moveTo>
                <a:cubicBezTo>
                  <a:pt x="761084" y="205612"/>
                  <a:pt x="741195" y="176275"/>
                  <a:pt x="711693" y="153891"/>
                </a:cubicBezTo>
                <a:cubicBezTo>
                  <a:pt x="681068" y="132271"/>
                  <a:pt x="646556" y="116778"/>
                  <a:pt x="610057" y="108266"/>
                </a:cubicBezTo>
                <a:lnTo>
                  <a:pt x="610057" y="108266"/>
                </a:lnTo>
                <a:cubicBezTo>
                  <a:pt x="588923" y="102837"/>
                  <a:pt x="567316" y="99456"/>
                  <a:pt x="545534" y="98170"/>
                </a:cubicBezTo>
                <a:cubicBezTo>
                  <a:pt x="509182" y="96360"/>
                  <a:pt x="483201" y="102932"/>
                  <a:pt x="464549" y="115886"/>
                </a:cubicBezTo>
                <a:cubicBezTo>
                  <a:pt x="451593" y="124999"/>
                  <a:pt x="441414" y="137527"/>
                  <a:pt x="435143" y="152081"/>
                </a:cubicBezTo>
                <a:cubicBezTo>
                  <a:pt x="409699" y="138802"/>
                  <a:pt x="381425" y="131874"/>
                  <a:pt x="352730" y="131888"/>
                </a:cubicBezTo>
                <a:cubicBezTo>
                  <a:pt x="354080" y="115968"/>
                  <a:pt x="351018" y="99983"/>
                  <a:pt x="343880" y="85692"/>
                </a:cubicBezTo>
                <a:cubicBezTo>
                  <a:pt x="333506" y="65404"/>
                  <a:pt x="313712" y="47592"/>
                  <a:pt x="280690" y="31781"/>
                </a:cubicBezTo>
                <a:cubicBezTo>
                  <a:pt x="260943" y="22604"/>
                  <a:pt x="240354" y="15363"/>
                  <a:pt x="219213" y="10159"/>
                </a:cubicBezTo>
                <a:cubicBezTo>
                  <a:pt x="183085" y="369"/>
                  <a:pt x="145414" y="-2380"/>
                  <a:pt x="108250" y="2063"/>
                </a:cubicBezTo>
                <a:cubicBezTo>
                  <a:pt x="71231" y="7682"/>
                  <a:pt x="39921" y="24161"/>
                  <a:pt x="24314" y="57213"/>
                </a:cubicBezTo>
                <a:cubicBezTo>
                  <a:pt x="22829" y="60309"/>
                  <a:pt x="21526" y="63489"/>
                  <a:pt x="20413" y="66738"/>
                </a:cubicBezTo>
                <a:lnTo>
                  <a:pt x="14512" y="65214"/>
                </a:lnTo>
                <a:cubicBezTo>
                  <a:pt x="10034" y="62460"/>
                  <a:pt x="4173" y="63860"/>
                  <a:pt x="1421" y="68343"/>
                </a:cubicBezTo>
                <a:cubicBezTo>
                  <a:pt x="-1330" y="72825"/>
                  <a:pt x="70" y="78691"/>
                  <a:pt x="4548" y="81445"/>
                </a:cubicBezTo>
                <a:cubicBezTo>
                  <a:pt x="6222" y="82474"/>
                  <a:pt x="8173" y="82960"/>
                  <a:pt x="10134" y="82835"/>
                </a:cubicBezTo>
                <a:lnTo>
                  <a:pt x="15749" y="84264"/>
                </a:lnTo>
                <a:cubicBezTo>
                  <a:pt x="6233" y="125792"/>
                  <a:pt x="2997" y="168465"/>
                  <a:pt x="13751" y="204850"/>
                </a:cubicBezTo>
                <a:cubicBezTo>
                  <a:pt x="25837" y="245331"/>
                  <a:pt x="54481" y="277526"/>
                  <a:pt x="109773" y="291432"/>
                </a:cubicBezTo>
                <a:lnTo>
                  <a:pt x="112437" y="292099"/>
                </a:lnTo>
                <a:cubicBezTo>
                  <a:pt x="162213" y="302453"/>
                  <a:pt x="214057" y="293968"/>
                  <a:pt x="257945" y="268286"/>
                </a:cubicBezTo>
                <a:cubicBezTo>
                  <a:pt x="302768" y="242759"/>
                  <a:pt x="338645" y="203135"/>
                  <a:pt x="349589" y="151891"/>
                </a:cubicBezTo>
                <a:cubicBezTo>
                  <a:pt x="377032" y="151276"/>
                  <a:pt x="404161" y="157843"/>
                  <a:pt x="428291" y="170941"/>
                </a:cubicBezTo>
                <a:cubicBezTo>
                  <a:pt x="413540" y="221328"/>
                  <a:pt x="426673" y="273525"/>
                  <a:pt x="454081" y="317150"/>
                </a:cubicBezTo>
                <a:cubicBezTo>
                  <a:pt x="480680" y="360547"/>
                  <a:pt x="522425" y="392520"/>
                  <a:pt x="571229" y="406875"/>
                </a:cubicBezTo>
                <a:lnTo>
                  <a:pt x="573894" y="407542"/>
                </a:lnTo>
                <a:cubicBezTo>
                  <a:pt x="629185" y="421449"/>
                  <a:pt x="669630" y="406590"/>
                  <a:pt x="699322" y="376586"/>
                </a:cubicBezTo>
                <a:cubicBezTo>
                  <a:pt x="725968" y="349725"/>
                  <a:pt x="743193" y="310482"/>
                  <a:pt x="754422" y="269334"/>
                </a:cubicBezTo>
                <a:lnTo>
                  <a:pt x="760133" y="270668"/>
                </a:lnTo>
                <a:cubicBezTo>
                  <a:pt x="764896" y="272166"/>
                  <a:pt x="769971" y="269516"/>
                  <a:pt x="771468" y="264749"/>
                </a:cubicBezTo>
                <a:cubicBezTo>
                  <a:pt x="772966" y="259981"/>
                  <a:pt x="770318" y="254902"/>
                  <a:pt x="765555" y="253403"/>
                </a:cubicBezTo>
                <a:cubicBezTo>
                  <a:pt x="765212" y="253295"/>
                  <a:pt x="764864" y="253208"/>
                  <a:pt x="764511" y="253142"/>
                </a:cubicBezTo>
                <a:lnTo>
                  <a:pt x="758610" y="251618"/>
                </a:lnTo>
                <a:cubicBezTo>
                  <a:pt x="759137" y="248209"/>
                  <a:pt x="759487" y="244776"/>
                  <a:pt x="759656" y="241331"/>
                </a:cubicBezTo>
                <a:close/>
                <a:moveTo>
                  <a:pt x="270602" y="49878"/>
                </a:moveTo>
                <a:cubicBezTo>
                  <a:pt x="252235" y="41415"/>
                  <a:pt x="233120" y="34686"/>
                  <a:pt x="213503" y="29781"/>
                </a:cubicBezTo>
                <a:lnTo>
                  <a:pt x="211504" y="29304"/>
                </a:lnTo>
                <a:cubicBezTo>
                  <a:pt x="178404" y="20390"/>
                  <a:pt x="143910" y="17869"/>
                  <a:pt x="109868" y="21875"/>
                </a:cubicBezTo>
                <a:cubicBezTo>
                  <a:pt x="22220" y="35019"/>
                  <a:pt x="1379" y="191324"/>
                  <a:pt x="58859" y="244760"/>
                </a:cubicBezTo>
                <a:cubicBezTo>
                  <a:pt x="74306" y="258386"/>
                  <a:pt x="92980" y="267829"/>
                  <a:pt x="113104" y="272192"/>
                </a:cubicBezTo>
                <a:lnTo>
                  <a:pt x="115863" y="272858"/>
                </a:lnTo>
                <a:cubicBezTo>
                  <a:pt x="160603" y="281962"/>
                  <a:pt x="207126" y="274229"/>
                  <a:pt x="246525" y="251141"/>
                </a:cubicBezTo>
                <a:cubicBezTo>
                  <a:pt x="328368" y="204469"/>
                  <a:pt x="377377" y="100456"/>
                  <a:pt x="270602" y="49878"/>
                </a:cubicBezTo>
                <a:close/>
              </a:path>
            </a:pathLst>
          </a:custGeom>
          <a:solidFill>
            <a:schemeClr val="accent2"/>
          </a:solidFill>
          <a:ln w="9512" cap="flat">
            <a:noFill/>
            <a:prstDash val="solid"/>
            <a:miter/>
          </a:ln>
        </p:spPr>
        <p:txBody>
          <a:bodyPr rtlCol="0" anchor="ctr"/>
          <a:lstStyle/>
          <a:p>
            <a:endParaRPr lang="en-US"/>
          </a:p>
        </p:txBody>
      </p:sp>
      <p:sp>
        <p:nvSpPr>
          <p:cNvPr id="132" name="Forma libre 131">
            <a:extLst>
              <a:ext uri="{FF2B5EF4-FFF2-40B4-BE49-F238E27FC236}">
                <a16:creationId xmlns:a16="http://schemas.microsoft.com/office/drawing/2014/main" id="{F24F62DD-6761-DD49-B350-9B259F667379}"/>
              </a:ext>
            </a:extLst>
          </p:cNvPr>
          <p:cNvSpPr/>
          <p:nvPr/>
        </p:nvSpPr>
        <p:spPr>
          <a:xfrm>
            <a:off x="8127296" y="5971599"/>
            <a:ext cx="829490" cy="807342"/>
          </a:xfrm>
          <a:custGeom>
            <a:avLst/>
            <a:gdLst>
              <a:gd name="connsiteX0" fmla="*/ 137716 w 485649"/>
              <a:gd name="connsiteY0" fmla="*/ 47054 h 472682"/>
              <a:gd name="connsiteX1" fmla="*/ 137716 w 485649"/>
              <a:gd name="connsiteY1" fmla="*/ 47054 h 472682"/>
              <a:gd name="connsiteX2" fmla="*/ 137716 w 485649"/>
              <a:gd name="connsiteY2" fmla="*/ 47054 h 472682"/>
              <a:gd name="connsiteX3" fmla="*/ 194815 w 485649"/>
              <a:gd name="connsiteY3" fmla="*/ 15335 h 472682"/>
              <a:gd name="connsiteX4" fmla="*/ 433395 w 485649"/>
              <a:gd name="connsiteY4" fmla="*/ 33147 h 472682"/>
              <a:gd name="connsiteX5" fmla="*/ 485641 w 485649"/>
              <a:gd name="connsiteY5" fmla="*/ 73057 h 472682"/>
              <a:gd name="connsiteX6" fmla="*/ 485641 w 485649"/>
              <a:gd name="connsiteY6" fmla="*/ 73057 h 472682"/>
              <a:gd name="connsiteX7" fmla="*/ 485641 w 485649"/>
              <a:gd name="connsiteY7" fmla="*/ 73057 h 472682"/>
              <a:gd name="connsiteX8" fmla="*/ 475268 w 485649"/>
              <a:gd name="connsiteY8" fmla="*/ 216789 h 472682"/>
              <a:gd name="connsiteX9" fmla="*/ 179208 w 485649"/>
              <a:gd name="connsiteY9" fmla="*/ 471964 h 472682"/>
              <a:gd name="connsiteX10" fmla="*/ 12 w 485649"/>
              <a:gd name="connsiteY10" fmla="*/ 388620 h 472682"/>
              <a:gd name="connsiteX11" fmla="*/ 12 w 485649"/>
              <a:gd name="connsiteY11" fmla="*/ 360045 h 472682"/>
              <a:gd name="connsiteX12" fmla="*/ 180826 w 485649"/>
              <a:gd name="connsiteY12" fmla="*/ 455295 h 472682"/>
              <a:gd name="connsiteX13" fmla="*/ 458614 w 485649"/>
              <a:gd name="connsiteY13" fmla="*/ 215836 h 472682"/>
              <a:gd name="connsiteX14" fmla="*/ 462135 w 485649"/>
              <a:gd name="connsiteY14" fmla="*/ 168212 h 472682"/>
              <a:gd name="connsiteX15" fmla="*/ 147423 w 485649"/>
              <a:gd name="connsiteY15" fmla="*/ 144494 h 472682"/>
              <a:gd name="connsiteX16" fmla="*/ 142665 w 485649"/>
              <a:gd name="connsiteY16" fmla="*/ 208979 h 472682"/>
              <a:gd name="connsiteX17" fmla="*/ 136288 w 485649"/>
              <a:gd name="connsiteY17" fmla="*/ 214503 h 472682"/>
              <a:gd name="connsiteX18" fmla="*/ 130769 w 485649"/>
              <a:gd name="connsiteY18" fmla="*/ 208121 h 472682"/>
              <a:gd name="connsiteX19" fmla="*/ 134481 w 485649"/>
              <a:gd name="connsiteY19" fmla="*/ 157925 h 472682"/>
              <a:gd name="connsiteX20" fmla="*/ 118302 w 485649"/>
              <a:gd name="connsiteY20" fmla="*/ 165926 h 472682"/>
              <a:gd name="connsiteX21" fmla="*/ 94606 w 485649"/>
              <a:gd name="connsiteY21" fmla="*/ 162783 h 472682"/>
              <a:gd name="connsiteX22" fmla="*/ 61013 w 485649"/>
              <a:gd name="connsiteY22" fmla="*/ 127635 h 472682"/>
              <a:gd name="connsiteX23" fmla="*/ 297 w 485649"/>
              <a:gd name="connsiteY23" fmla="*/ 30194 h 472682"/>
              <a:gd name="connsiteX24" fmla="*/ 297 w 485649"/>
              <a:gd name="connsiteY24" fmla="*/ 0 h 472682"/>
              <a:gd name="connsiteX25" fmla="*/ 75859 w 485649"/>
              <a:gd name="connsiteY25" fmla="*/ 119444 h 472682"/>
              <a:gd name="connsiteX26" fmla="*/ 101648 w 485649"/>
              <a:gd name="connsiteY26" fmla="*/ 147352 h 472682"/>
              <a:gd name="connsiteX27" fmla="*/ 114877 w 485649"/>
              <a:gd name="connsiteY27" fmla="*/ 149257 h 472682"/>
              <a:gd name="connsiteX28" fmla="*/ 125059 w 485649"/>
              <a:gd name="connsiteY28" fmla="*/ 143637 h 472682"/>
              <a:gd name="connsiteX29" fmla="*/ 131721 w 485649"/>
              <a:gd name="connsiteY29" fmla="*/ 128207 h 472682"/>
              <a:gd name="connsiteX30" fmla="*/ 137716 w 485649"/>
              <a:gd name="connsiteY30" fmla="*/ 47054 h 472682"/>
              <a:gd name="connsiteX31" fmla="*/ 148375 w 485649"/>
              <a:gd name="connsiteY31" fmla="*/ 131921 h 472682"/>
              <a:gd name="connsiteX32" fmla="*/ 463086 w 485649"/>
              <a:gd name="connsiteY32" fmla="*/ 155448 h 472682"/>
              <a:gd name="connsiteX33" fmla="*/ 464704 w 485649"/>
              <a:gd name="connsiteY33" fmla="*/ 133160 h 472682"/>
              <a:gd name="connsiteX34" fmla="*/ 150183 w 485649"/>
              <a:gd name="connsiteY34" fmla="*/ 109538 h 472682"/>
              <a:gd name="connsiteX35" fmla="*/ 148660 w 485649"/>
              <a:gd name="connsiteY35" fmla="*/ 129445 h 472682"/>
              <a:gd name="connsiteX36" fmla="*/ 148660 w 485649"/>
              <a:gd name="connsiteY36" fmla="*/ 131921 h 472682"/>
              <a:gd name="connsiteX37" fmla="*/ 151039 w 485649"/>
              <a:gd name="connsiteY37" fmla="*/ 96964 h 472682"/>
              <a:gd name="connsiteX38" fmla="*/ 465656 w 485649"/>
              <a:gd name="connsiteY38" fmla="*/ 120491 h 472682"/>
              <a:gd name="connsiteX39" fmla="*/ 467559 w 485649"/>
              <a:gd name="connsiteY39" fmla="*/ 93917 h 472682"/>
              <a:gd name="connsiteX40" fmla="*/ 458043 w 485649"/>
              <a:gd name="connsiteY40" fmla="*/ 98012 h 472682"/>
              <a:gd name="connsiteX41" fmla="*/ 456330 w 485649"/>
              <a:gd name="connsiteY41" fmla="*/ 98870 h 472682"/>
              <a:gd name="connsiteX42" fmla="*/ 437297 w 485649"/>
              <a:gd name="connsiteY42" fmla="*/ 103537 h 472682"/>
              <a:gd name="connsiteX43" fmla="*/ 437201 w 485649"/>
              <a:gd name="connsiteY43" fmla="*/ 103537 h 472682"/>
              <a:gd name="connsiteX44" fmla="*/ 428922 w 485649"/>
              <a:gd name="connsiteY44" fmla="*/ 105061 h 472682"/>
              <a:gd name="connsiteX45" fmla="*/ 335279 w 485649"/>
              <a:gd name="connsiteY45" fmla="*/ 109442 h 472682"/>
              <a:gd name="connsiteX46" fmla="*/ 308824 w 485649"/>
              <a:gd name="connsiteY46" fmla="*/ 109442 h 472682"/>
              <a:gd name="connsiteX47" fmla="*/ 307396 w 485649"/>
              <a:gd name="connsiteY47" fmla="*/ 109442 h 472682"/>
              <a:gd name="connsiteX48" fmla="*/ 297879 w 485649"/>
              <a:gd name="connsiteY48" fmla="*/ 109442 h 472682"/>
              <a:gd name="connsiteX49" fmla="*/ 296452 w 485649"/>
              <a:gd name="connsiteY49" fmla="*/ 109442 h 472682"/>
              <a:gd name="connsiteX50" fmla="*/ 293692 w 485649"/>
              <a:gd name="connsiteY50" fmla="*/ 109442 h 472682"/>
              <a:gd name="connsiteX51" fmla="*/ 292265 w 485649"/>
              <a:gd name="connsiteY51" fmla="*/ 109442 h 472682"/>
              <a:gd name="connsiteX52" fmla="*/ 290932 w 485649"/>
              <a:gd name="connsiteY52" fmla="*/ 109442 h 472682"/>
              <a:gd name="connsiteX53" fmla="*/ 190723 w 485649"/>
              <a:gd name="connsiteY53" fmla="*/ 90392 h 472682"/>
              <a:gd name="connsiteX54" fmla="*/ 181968 w 485649"/>
              <a:gd name="connsiteY54" fmla="*/ 87439 h 472682"/>
              <a:gd name="connsiteX55" fmla="*/ 181968 w 485649"/>
              <a:gd name="connsiteY55" fmla="*/ 87439 h 472682"/>
              <a:gd name="connsiteX56" fmla="*/ 164648 w 485649"/>
              <a:gd name="connsiteY56" fmla="*/ 80200 h 472682"/>
              <a:gd name="connsiteX57" fmla="*/ 163125 w 485649"/>
              <a:gd name="connsiteY57" fmla="*/ 79153 h 472682"/>
              <a:gd name="connsiteX58" fmla="*/ 153609 w 485649"/>
              <a:gd name="connsiteY58" fmla="*/ 73628 h 472682"/>
              <a:gd name="connsiteX59" fmla="*/ 151610 w 485649"/>
              <a:gd name="connsiteY59" fmla="*/ 100108 h 472682"/>
              <a:gd name="connsiteX60" fmla="*/ 402371 w 485649"/>
              <a:gd name="connsiteY60" fmla="*/ 58007 h 472682"/>
              <a:gd name="connsiteX61" fmla="*/ 455664 w 485649"/>
              <a:gd name="connsiteY61" fmla="*/ 81439 h 472682"/>
              <a:gd name="connsiteX62" fmla="*/ 469272 w 485649"/>
              <a:gd name="connsiteY62" fmla="*/ 71914 h 472682"/>
              <a:gd name="connsiteX63" fmla="*/ 428827 w 485649"/>
              <a:gd name="connsiteY63" fmla="*/ 49054 h 472682"/>
              <a:gd name="connsiteX64" fmla="*/ 198146 w 485649"/>
              <a:gd name="connsiteY64" fmla="*/ 31909 h 472682"/>
              <a:gd name="connsiteX65" fmla="*/ 154656 w 485649"/>
              <a:gd name="connsiteY65" fmla="*/ 48482 h 472682"/>
              <a:gd name="connsiteX66" fmla="*/ 166647 w 485649"/>
              <a:gd name="connsiteY66" fmla="*/ 60103 h 472682"/>
              <a:gd name="connsiteX67" fmla="*/ 222889 w 485649"/>
              <a:gd name="connsiteY67" fmla="*/ 44863 h 472682"/>
              <a:gd name="connsiteX68" fmla="*/ 402371 w 485649"/>
              <a:gd name="connsiteY68" fmla="*/ 58198 h 472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85649" h="472682">
                <a:moveTo>
                  <a:pt x="137716" y="47054"/>
                </a:moveTo>
                <a:lnTo>
                  <a:pt x="137716" y="47054"/>
                </a:lnTo>
                <a:lnTo>
                  <a:pt x="137716" y="47054"/>
                </a:lnTo>
                <a:cubicBezTo>
                  <a:pt x="139239" y="31909"/>
                  <a:pt x="161127" y="20860"/>
                  <a:pt x="194815" y="15335"/>
                </a:cubicBezTo>
                <a:cubicBezTo>
                  <a:pt x="274739" y="5528"/>
                  <a:pt x="355810" y="11581"/>
                  <a:pt x="433395" y="33147"/>
                </a:cubicBezTo>
                <a:cubicBezTo>
                  <a:pt x="466417" y="43720"/>
                  <a:pt x="486402" y="57817"/>
                  <a:pt x="485641" y="73057"/>
                </a:cubicBezTo>
                <a:lnTo>
                  <a:pt x="485641" y="73057"/>
                </a:lnTo>
                <a:lnTo>
                  <a:pt x="485641" y="73057"/>
                </a:lnTo>
                <a:lnTo>
                  <a:pt x="475268" y="216789"/>
                </a:lnTo>
                <a:cubicBezTo>
                  <a:pt x="463463" y="368852"/>
                  <a:pt x="331206" y="482845"/>
                  <a:pt x="179208" y="471964"/>
                </a:cubicBezTo>
                <a:cubicBezTo>
                  <a:pt x="92798" y="465582"/>
                  <a:pt x="38268" y="433864"/>
                  <a:pt x="12" y="388620"/>
                </a:cubicBezTo>
                <a:lnTo>
                  <a:pt x="12" y="360045"/>
                </a:lnTo>
                <a:cubicBezTo>
                  <a:pt x="36746" y="412147"/>
                  <a:pt x="90133" y="448437"/>
                  <a:pt x="180826" y="455295"/>
                </a:cubicBezTo>
                <a:cubicBezTo>
                  <a:pt x="323460" y="465519"/>
                  <a:pt x="447568" y="358535"/>
                  <a:pt x="458614" y="215836"/>
                </a:cubicBezTo>
                <a:lnTo>
                  <a:pt x="462135" y="168212"/>
                </a:lnTo>
                <a:cubicBezTo>
                  <a:pt x="317388" y="212407"/>
                  <a:pt x="184728" y="161258"/>
                  <a:pt x="147423" y="144494"/>
                </a:cubicBezTo>
                <a:lnTo>
                  <a:pt x="142665" y="208979"/>
                </a:lnTo>
                <a:cubicBezTo>
                  <a:pt x="142411" y="212258"/>
                  <a:pt x="139567" y="214722"/>
                  <a:pt x="136288" y="214503"/>
                </a:cubicBezTo>
                <a:cubicBezTo>
                  <a:pt x="133037" y="214201"/>
                  <a:pt x="130602" y="211385"/>
                  <a:pt x="130769" y="208121"/>
                </a:cubicBezTo>
                <a:lnTo>
                  <a:pt x="134481" y="157925"/>
                </a:lnTo>
                <a:cubicBezTo>
                  <a:pt x="129855" y="161924"/>
                  <a:pt x="124287" y="164678"/>
                  <a:pt x="118302" y="165926"/>
                </a:cubicBezTo>
                <a:cubicBezTo>
                  <a:pt x="110271" y="167452"/>
                  <a:pt x="101963" y="166349"/>
                  <a:pt x="94606" y="162783"/>
                </a:cubicBezTo>
                <a:cubicBezTo>
                  <a:pt x="79993" y="154897"/>
                  <a:pt x="68237" y="142597"/>
                  <a:pt x="61013" y="127635"/>
                </a:cubicBezTo>
                <a:cubicBezTo>
                  <a:pt x="53876" y="114776"/>
                  <a:pt x="32463" y="78486"/>
                  <a:pt x="297" y="30194"/>
                </a:cubicBezTo>
                <a:lnTo>
                  <a:pt x="297" y="0"/>
                </a:lnTo>
                <a:cubicBezTo>
                  <a:pt x="40647" y="59150"/>
                  <a:pt x="67579" y="104775"/>
                  <a:pt x="75859" y="119444"/>
                </a:cubicBezTo>
                <a:cubicBezTo>
                  <a:pt x="81345" y="131205"/>
                  <a:pt x="90361" y="140961"/>
                  <a:pt x="101648" y="147352"/>
                </a:cubicBezTo>
                <a:cubicBezTo>
                  <a:pt x="105733" y="149409"/>
                  <a:pt x="110377" y="150078"/>
                  <a:pt x="114877" y="149257"/>
                </a:cubicBezTo>
                <a:cubicBezTo>
                  <a:pt x="118773" y="148493"/>
                  <a:pt x="122334" y="146528"/>
                  <a:pt x="125059" y="143637"/>
                </a:cubicBezTo>
                <a:cubicBezTo>
                  <a:pt x="128944" y="139386"/>
                  <a:pt x="131290" y="133952"/>
                  <a:pt x="131721" y="128207"/>
                </a:cubicBezTo>
                <a:lnTo>
                  <a:pt x="137716" y="47054"/>
                </a:lnTo>
                <a:close/>
                <a:moveTo>
                  <a:pt x="148375" y="131921"/>
                </a:moveTo>
                <a:cubicBezTo>
                  <a:pt x="177971" y="145732"/>
                  <a:pt x="314533" y="202882"/>
                  <a:pt x="463086" y="155448"/>
                </a:cubicBezTo>
                <a:lnTo>
                  <a:pt x="464704" y="133160"/>
                </a:lnTo>
                <a:cubicBezTo>
                  <a:pt x="320053" y="177355"/>
                  <a:pt x="187488" y="126302"/>
                  <a:pt x="150183" y="109538"/>
                </a:cubicBezTo>
                <a:lnTo>
                  <a:pt x="148660" y="129445"/>
                </a:lnTo>
                <a:lnTo>
                  <a:pt x="148660" y="131921"/>
                </a:lnTo>
                <a:close/>
                <a:moveTo>
                  <a:pt x="151039" y="96964"/>
                </a:moveTo>
                <a:cubicBezTo>
                  <a:pt x="180826" y="110871"/>
                  <a:pt x="317198" y="167830"/>
                  <a:pt x="465656" y="120491"/>
                </a:cubicBezTo>
                <a:lnTo>
                  <a:pt x="467559" y="93917"/>
                </a:lnTo>
                <a:cubicBezTo>
                  <a:pt x="464491" y="95512"/>
                  <a:pt x="461311" y="96881"/>
                  <a:pt x="458043" y="98012"/>
                </a:cubicBezTo>
                <a:lnTo>
                  <a:pt x="456330" y="98870"/>
                </a:lnTo>
                <a:cubicBezTo>
                  <a:pt x="450810" y="100584"/>
                  <a:pt x="444625" y="102108"/>
                  <a:pt x="437297" y="103537"/>
                </a:cubicBezTo>
                <a:lnTo>
                  <a:pt x="437201" y="103537"/>
                </a:lnTo>
                <a:lnTo>
                  <a:pt x="428922" y="105061"/>
                </a:lnTo>
                <a:cubicBezTo>
                  <a:pt x="397918" y="109501"/>
                  <a:pt x="366562" y="110968"/>
                  <a:pt x="335279" y="109442"/>
                </a:cubicBezTo>
                <a:lnTo>
                  <a:pt x="308824" y="109442"/>
                </a:lnTo>
                <a:lnTo>
                  <a:pt x="307396" y="109442"/>
                </a:lnTo>
                <a:lnTo>
                  <a:pt x="297879" y="109442"/>
                </a:lnTo>
                <a:lnTo>
                  <a:pt x="296452" y="109442"/>
                </a:lnTo>
                <a:lnTo>
                  <a:pt x="293692" y="109442"/>
                </a:lnTo>
                <a:lnTo>
                  <a:pt x="292265" y="109442"/>
                </a:lnTo>
                <a:lnTo>
                  <a:pt x="290932" y="109442"/>
                </a:lnTo>
                <a:cubicBezTo>
                  <a:pt x="256971" y="106505"/>
                  <a:pt x="223396" y="100122"/>
                  <a:pt x="190723" y="90392"/>
                </a:cubicBezTo>
                <a:cubicBezTo>
                  <a:pt x="187678" y="89440"/>
                  <a:pt x="184728" y="88487"/>
                  <a:pt x="181968" y="87439"/>
                </a:cubicBezTo>
                <a:lnTo>
                  <a:pt x="181968" y="87439"/>
                </a:lnTo>
                <a:cubicBezTo>
                  <a:pt x="176075" y="85323"/>
                  <a:pt x="170294" y="82907"/>
                  <a:pt x="164648" y="80200"/>
                </a:cubicBezTo>
                <a:cubicBezTo>
                  <a:pt x="164104" y="79906"/>
                  <a:pt x="163594" y="79555"/>
                  <a:pt x="163125" y="79153"/>
                </a:cubicBezTo>
                <a:cubicBezTo>
                  <a:pt x="159834" y="77524"/>
                  <a:pt x="156655" y="75679"/>
                  <a:pt x="153609" y="73628"/>
                </a:cubicBezTo>
                <a:lnTo>
                  <a:pt x="151610" y="100108"/>
                </a:lnTo>
                <a:close/>
                <a:moveTo>
                  <a:pt x="402371" y="58007"/>
                </a:moveTo>
                <a:cubicBezTo>
                  <a:pt x="421436" y="62434"/>
                  <a:pt x="439510" y="70380"/>
                  <a:pt x="455664" y="81439"/>
                </a:cubicBezTo>
                <a:cubicBezTo>
                  <a:pt x="464229" y="78486"/>
                  <a:pt x="468987" y="75152"/>
                  <a:pt x="469272" y="71914"/>
                </a:cubicBezTo>
                <a:cubicBezTo>
                  <a:pt x="469272" y="65437"/>
                  <a:pt x="454236" y="57150"/>
                  <a:pt x="428827" y="49054"/>
                </a:cubicBezTo>
                <a:cubicBezTo>
                  <a:pt x="353796" y="28279"/>
                  <a:pt x="275420" y="22454"/>
                  <a:pt x="198146" y="31909"/>
                </a:cubicBezTo>
                <a:cubicBezTo>
                  <a:pt x="171690" y="36100"/>
                  <a:pt x="155131" y="42005"/>
                  <a:pt x="154656" y="48482"/>
                </a:cubicBezTo>
                <a:cubicBezTo>
                  <a:pt x="154656" y="52006"/>
                  <a:pt x="158748" y="55912"/>
                  <a:pt x="166647" y="60103"/>
                </a:cubicBezTo>
                <a:cubicBezTo>
                  <a:pt x="184278" y="51551"/>
                  <a:pt x="203355" y="46382"/>
                  <a:pt x="222889" y="44863"/>
                </a:cubicBezTo>
                <a:cubicBezTo>
                  <a:pt x="283035" y="38734"/>
                  <a:pt x="343789" y="43248"/>
                  <a:pt x="402371" y="58198"/>
                </a:cubicBezTo>
                <a:close/>
              </a:path>
            </a:pathLst>
          </a:custGeom>
          <a:solidFill>
            <a:schemeClr val="accent2"/>
          </a:solidFill>
          <a:ln w="9512" cap="flat">
            <a:noFill/>
            <a:prstDash val="solid"/>
            <a:miter/>
          </a:ln>
        </p:spPr>
        <p:txBody>
          <a:bodyPr rtlCol="0" anchor="ctr"/>
          <a:lstStyle/>
          <a:p>
            <a:endParaRPr lang="en-US"/>
          </a:p>
        </p:txBody>
      </p:sp>
      <p:sp>
        <p:nvSpPr>
          <p:cNvPr id="133" name="Forma libre 132">
            <a:extLst>
              <a:ext uri="{FF2B5EF4-FFF2-40B4-BE49-F238E27FC236}">
                <a16:creationId xmlns:a16="http://schemas.microsoft.com/office/drawing/2014/main" id="{F003EE4D-83AA-C84F-A216-903BB7F7A5D1}"/>
              </a:ext>
            </a:extLst>
          </p:cNvPr>
          <p:cNvSpPr/>
          <p:nvPr/>
        </p:nvSpPr>
        <p:spPr>
          <a:xfrm>
            <a:off x="11126560" y="5144818"/>
            <a:ext cx="1064952" cy="1490545"/>
          </a:xfrm>
          <a:custGeom>
            <a:avLst/>
            <a:gdLst>
              <a:gd name="connsiteX0" fmla="*/ 623425 w 623507"/>
              <a:gd name="connsiteY0" fmla="*/ 872683 h 872683"/>
              <a:gd name="connsiteX1" fmla="*/ 535302 w 623507"/>
              <a:gd name="connsiteY1" fmla="*/ 685708 h 872683"/>
              <a:gd name="connsiteX2" fmla="*/ 527974 w 623507"/>
              <a:gd name="connsiteY2" fmla="*/ 664086 h 872683"/>
              <a:gd name="connsiteX3" fmla="*/ 367715 w 623507"/>
              <a:gd name="connsiteY3" fmla="*/ 322805 h 872683"/>
              <a:gd name="connsiteX4" fmla="*/ 63948 w 623507"/>
              <a:gd name="connsiteY4" fmla="*/ 97158 h 872683"/>
              <a:gd name="connsiteX5" fmla="*/ 29783 w 623507"/>
              <a:gd name="connsiteY5" fmla="*/ 124780 h 872683"/>
              <a:gd name="connsiteX6" fmla="*/ 7895 w 623507"/>
              <a:gd name="connsiteY6" fmla="*/ 113636 h 872683"/>
              <a:gd name="connsiteX7" fmla="*/ 91 w 623507"/>
              <a:gd name="connsiteY7" fmla="*/ 90299 h 872683"/>
              <a:gd name="connsiteX8" fmla="*/ 4660 w 623507"/>
              <a:gd name="connsiteY8" fmla="*/ 29721 h 872683"/>
              <a:gd name="connsiteX9" fmla="*/ 15699 w 623507"/>
              <a:gd name="connsiteY9" fmla="*/ 7813 h 872683"/>
              <a:gd name="connsiteX10" fmla="*/ 39014 w 623507"/>
              <a:gd name="connsiteY10" fmla="*/ 98 h 872683"/>
              <a:gd name="connsiteX11" fmla="*/ 68711 w 623507"/>
              <a:gd name="connsiteY11" fmla="*/ 34409 h 872683"/>
              <a:gd name="connsiteX12" fmla="*/ 68706 w 623507"/>
              <a:gd name="connsiteY12" fmla="*/ 34483 h 872683"/>
              <a:gd name="connsiteX13" fmla="*/ 68706 w 623507"/>
              <a:gd name="connsiteY13" fmla="*/ 34483 h 872683"/>
              <a:gd name="connsiteX14" fmla="*/ 84884 w 623507"/>
              <a:gd name="connsiteY14" fmla="*/ 35721 h 872683"/>
              <a:gd name="connsiteX15" fmla="*/ 380943 w 623507"/>
              <a:gd name="connsiteY15" fmla="*/ 194408 h 872683"/>
              <a:gd name="connsiteX16" fmla="*/ 623520 w 623507"/>
              <a:gd name="connsiteY16" fmla="*/ 483873 h 872683"/>
              <a:gd name="connsiteX17" fmla="*/ 623520 w 623507"/>
              <a:gd name="connsiteY17" fmla="*/ 514067 h 872683"/>
              <a:gd name="connsiteX18" fmla="*/ 369429 w 623507"/>
              <a:gd name="connsiteY18" fmla="*/ 206886 h 872683"/>
              <a:gd name="connsiteX19" fmla="*/ 83933 w 623507"/>
              <a:gd name="connsiteY19" fmla="*/ 52676 h 872683"/>
              <a:gd name="connsiteX20" fmla="*/ 67850 w 623507"/>
              <a:gd name="connsiteY20" fmla="*/ 51438 h 872683"/>
              <a:gd name="connsiteX21" fmla="*/ 65756 w 623507"/>
              <a:gd name="connsiteY21" fmla="*/ 80013 h 872683"/>
              <a:gd name="connsiteX22" fmla="*/ 382180 w 623507"/>
              <a:gd name="connsiteY22" fmla="*/ 313185 h 872683"/>
              <a:gd name="connsiteX23" fmla="*/ 543962 w 623507"/>
              <a:gd name="connsiteY23" fmla="*/ 658561 h 872683"/>
              <a:gd name="connsiteX24" fmla="*/ 551289 w 623507"/>
              <a:gd name="connsiteY24" fmla="*/ 680183 h 872683"/>
              <a:gd name="connsiteX25" fmla="*/ 623425 w 623507"/>
              <a:gd name="connsiteY25" fmla="*/ 843822 h 872683"/>
              <a:gd name="connsiteX26" fmla="*/ 623425 w 623507"/>
              <a:gd name="connsiteY26" fmla="*/ 872397 h 872683"/>
              <a:gd name="connsiteX27" fmla="*/ 37777 w 623507"/>
              <a:gd name="connsiteY27" fmla="*/ 16767 h 872683"/>
              <a:gd name="connsiteX28" fmla="*/ 21599 w 623507"/>
              <a:gd name="connsiteY28" fmla="*/ 30673 h 872683"/>
              <a:gd name="connsiteX29" fmla="*/ 17126 w 623507"/>
              <a:gd name="connsiteY29" fmla="*/ 91347 h 872683"/>
              <a:gd name="connsiteX30" fmla="*/ 20743 w 623507"/>
              <a:gd name="connsiteY30" fmla="*/ 102301 h 872683"/>
              <a:gd name="connsiteX31" fmla="*/ 31021 w 623507"/>
              <a:gd name="connsiteY31" fmla="*/ 107540 h 872683"/>
              <a:gd name="connsiteX32" fmla="*/ 41965 w 623507"/>
              <a:gd name="connsiteY32" fmla="*/ 103825 h 872683"/>
              <a:gd name="connsiteX33" fmla="*/ 47199 w 623507"/>
              <a:gd name="connsiteY33" fmla="*/ 93538 h 872683"/>
              <a:gd name="connsiteX34" fmla="*/ 51100 w 623507"/>
              <a:gd name="connsiteY34" fmla="*/ 41722 h 872683"/>
              <a:gd name="connsiteX35" fmla="*/ 51671 w 623507"/>
              <a:gd name="connsiteY35" fmla="*/ 32959 h 872683"/>
              <a:gd name="connsiteX36" fmla="*/ 48055 w 623507"/>
              <a:gd name="connsiteY36" fmla="*/ 22006 h 872683"/>
              <a:gd name="connsiteX37" fmla="*/ 37777 w 623507"/>
              <a:gd name="connsiteY37" fmla="*/ 16767 h 872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623507" h="872683">
                <a:moveTo>
                  <a:pt x="623425" y="872683"/>
                </a:moveTo>
                <a:cubicBezTo>
                  <a:pt x="581647" y="822868"/>
                  <a:pt x="559093" y="756097"/>
                  <a:pt x="535302" y="685708"/>
                </a:cubicBezTo>
                <a:lnTo>
                  <a:pt x="527974" y="664086"/>
                </a:lnTo>
                <a:cubicBezTo>
                  <a:pt x="494381" y="565978"/>
                  <a:pt x="444038" y="435486"/>
                  <a:pt x="367715" y="322805"/>
                </a:cubicBezTo>
                <a:cubicBezTo>
                  <a:pt x="293677" y="214125"/>
                  <a:pt x="195181" y="122780"/>
                  <a:pt x="63948" y="97158"/>
                </a:cubicBezTo>
                <a:cubicBezTo>
                  <a:pt x="61589" y="113925"/>
                  <a:pt x="46657" y="125998"/>
                  <a:pt x="29783" y="124780"/>
                </a:cubicBezTo>
                <a:cubicBezTo>
                  <a:pt x="21287" y="124161"/>
                  <a:pt x="13398" y="120144"/>
                  <a:pt x="7895" y="113636"/>
                </a:cubicBezTo>
                <a:cubicBezTo>
                  <a:pt x="2300" y="107204"/>
                  <a:pt x="-508" y="98807"/>
                  <a:pt x="91" y="90299"/>
                </a:cubicBezTo>
                <a:lnTo>
                  <a:pt x="4660" y="29721"/>
                </a:lnTo>
                <a:cubicBezTo>
                  <a:pt x="5306" y="21246"/>
                  <a:pt x="9274" y="13371"/>
                  <a:pt x="15699" y="7813"/>
                </a:cubicBezTo>
                <a:cubicBezTo>
                  <a:pt x="22119" y="2209"/>
                  <a:pt x="30522" y="-571"/>
                  <a:pt x="39014" y="98"/>
                </a:cubicBezTo>
                <a:cubicBezTo>
                  <a:pt x="56681" y="1365"/>
                  <a:pt x="69977" y="16726"/>
                  <a:pt x="68711" y="34409"/>
                </a:cubicBezTo>
                <a:cubicBezTo>
                  <a:pt x="68709" y="34434"/>
                  <a:pt x="68708" y="34458"/>
                  <a:pt x="68706" y="34483"/>
                </a:cubicBezTo>
                <a:lnTo>
                  <a:pt x="68706" y="34483"/>
                </a:lnTo>
                <a:lnTo>
                  <a:pt x="84884" y="35721"/>
                </a:lnTo>
                <a:cubicBezTo>
                  <a:pt x="186616" y="43246"/>
                  <a:pt x="289299" y="109445"/>
                  <a:pt x="380943" y="194408"/>
                </a:cubicBezTo>
                <a:cubicBezTo>
                  <a:pt x="479440" y="285753"/>
                  <a:pt x="565374" y="398910"/>
                  <a:pt x="623520" y="483873"/>
                </a:cubicBezTo>
                <a:lnTo>
                  <a:pt x="623520" y="514067"/>
                </a:lnTo>
                <a:cubicBezTo>
                  <a:pt x="566420" y="428342"/>
                  <a:pt x="475157" y="304517"/>
                  <a:pt x="369429" y="206886"/>
                </a:cubicBezTo>
                <a:cubicBezTo>
                  <a:pt x="280353" y="124209"/>
                  <a:pt x="181001" y="59915"/>
                  <a:pt x="83933" y="52676"/>
                </a:cubicBezTo>
                <a:lnTo>
                  <a:pt x="67850" y="51438"/>
                </a:lnTo>
                <a:lnTo>
                  <a:pt x="65756" y="80013"/>
                </a:lnTo>
                <a:cubicBezTo>
                  <a:pt x="203175" y="106397"/>
                  <a:pt x="305573" y="200599"/>
                  <a:pt x="382180" y="313185"/>
                </a:cubicBezTo>
                <a:cubicBezTo>
                  <a:pt x="458788" y="425770"/>
                  <a:pt x="510558" y="559406"/>
                  <a:pt x="543962" y="658561"/>
                </a:cubicBezTo>
                <a:lnTo>
                  <a:pt x="551289" y="680183"/>
                </a:lnTo>
                <a:cubicBezTo>
                  <a:pt x="571750" y="740571"/>
                  <a:pt x="591259" y="798198"/>
                  <a:pt x="623425" y="843822"/>
                </a:cubicBezTo>
                <a:lnTo>
                  <a:pt x="623425" y="872397"/>
                </a:lnTo>
                <a:close/>
                <a:moveTo>
                  <a:pt x="37777" y="16767"/>
                </a:moveTo>
                <a:cubicBezTo>
                  <a:pt x="29483" y="16165"/>
                  <a:pt x="22257" y="22376"/>
                  <a:pt x="21599" y="30673"/>
                </a:cubicBezTo>
                <a:lnTo>
                  <a:pt x="17126" y="91347"/>
                </a:lnTo>
                <a:cubicBezTo>
                  <a:pt x="16775" y="95341"/>
                  <a:pt x="18083" y="99303"/>
                  <a:pt x="20743" y="102301"/>
                </a:cubicBezTo>
                <a:cubicBezTo>
                  <a:pt x="23323" y="105362"/>
                  <a:pt x="27029" y="107251"/>
                  <a:pt x="31021" y="107540"/>
                </a:cubicBezTo>
                <a:cubicBezTo>
                  <a:pt x="35018" y="107810"/>
                  <a:pt x="38957" y="106473"/>
                  <a:pt x="41965" y="103825"/>
                </a:cubicBezTo>
                <a:cubicBezTo>
                  <a:pt x="45041" y="101256"/>
                  <a:pt x="46932" y="97539"/>
                  <a:pt x="47199" y="93538"/>
                </a:cubicBezTo>
                <a:lnTo>
                  <a:pt x="51100" y="41722"/>
                </a:lnTo>
                <a:lnTo>
                  <a:pt x="51671" y="32959"/>
                </a:lnTo>
                <a:cubicBezTo>
                  <a:pt x="52023" y="28966"/>
                  <a:pt x="50715" y="25003"/>
                  <a:pt x="48055" y="22006"/>
                </a:cubicBezTo>
                <a:cubicBezTo>
                  <a:pt x="45474" y="18944"/>
                  <a:pt x="41769" y="17055"/>
                  <a:pt x="37777" y="16767"/>
                </a:cubicBezTo>
                <a:close/>
              </a:path>
            </a:pathLst>
          </a:custGeom>
          <a:solidFill>
            <a:schemeClr val="accent2"/>
          </a:solidFill>
          <a:ln w="9512" cap="flat">
            <a:noFill/>
            <a:prstDash val="solid"/>
            <a:miter/>
          </a:ln>
        </p:spPr>
        <p:txBody>
          <a:bodyPr rtlCol="0" anchor="ctr"/>
          <a:lstStyle/>
          <a:p>
            <a:endParaRPr lang="en-US"/>
          </a:p>
        </p:txBody>
      </p:sp>
      <p:sp>
        <p:nvSpPr>
          <p:cNvPr id="134" name="Forma libre 133">
            <a:extLst>
              <a:ext uri="{FF2B5EF4-FFF2-40B4-BE49-F238E27FC236}">
                <a16:creationId xmlns:a16="http://schemas.microsoft.com/office/drawing/2014/main" id="{67412AAA-9DEB-1847-AE7D-1FC0CF3FD2DF}"/>
              </a:ext>
            </a:extLst>
          </p:cNvPr>
          <p:cNvSpPr/>
          <p:nvPr/>
        </p:nvSpPr>
        <p:spPr>
          <a:xfrm>
            <a:off x="8389232" y="4829930"/>
            <a:ext cx="1205582" cy="967683"/>
          </a:xfrm>
          <a:custGeom>
            <a:avLst/>
            <a:gdLst>
              <a:gd name="connsiteX0" fmla="*/ 430683 w 705843"/>
              <a:gd name="connsiteY0" fmla="*/ 300663 h 566558"/>
              <a:gd name="connsiteX1" fmla="*/ 630530 w 705843"/>
              <a:gd name="connsiteY1" fmla="*/ 290471 h 566558"/>
              <a:gd name="connsiteX2" fmla="*/ 688582 w 705843"/>
              <a:gd name="connsiteY2" fmla="*/ 255419 h 566558"/>
              <a:gd name="connsiteX3" fmla="*/ 646138 w 705843"/>
              <a:gd name="connsiteY3" fmla="*/ 127688 h 566558"/>
              <a:gd name="connsiteX4" fmla="*/ 564486 w 705843"/>
              <a:gd name="connsiteY4" fmla="*/ 20818 h 566558"/>
              <a:gd name="connsiteX5" fmla="*/ 502819 w 705843"/>
              <a:gd name="connsiteY5" fmla="*/ 49393 h 566558"/>
              <a:gd name="connsiteX6" fmla="*/ 382054 w 705843"/>
              <a:gd name="connsiteY6" fmla="*/ 209318 h 566558"/>
              <a:gd name="connsiteX7" fmla="*/ 387003 w 705843"/>
              <a:gd name="connsiteY7" fmla="*/ 216747 h 566558"/>
              <a:gd name="connsiteX8" fmla="*/ 394520 w 705843"/>
              <a:gd name="connsiteY8" fmla="*/ 230939 h 566558"/>
              <a:gd name="connsiteX9" fmla="*/ 486640 w 705843"/>
              <a:gd name="connsiteY9" fmla="*/ 131308 h 566558"/>
              <a:gd name="connsiteX10" fmla="*/ 494984 w 705843"/>
              <a:gd name="connsiteY10" fmla="*/ 131395 h 566558"/>
              <a:gd name="connsiteX11" fmla="*/ 495301 w 705843"/>
              <a:gd name="connsiteY11" fmla="*/ 139309 h 566558"/>
              <a:gd name="connsiteX12" fmla="*/ 400135 w 705843"/>
              <a:gd name="connsiteY12" fmla="*/ 242084 h 566558"/>
              <a:gd name="connsiteX13" fmla="*/ 411365 w 705843"/>
              <a:gd name="connsiteY13" fmla="*/ 263324 h 566558"/>
              <a:gd name="connsiteX14" fmla="*/ 550306 w 705843"/>
              <a:gd name="connsiteY14" fmla="*/ 242179 h 566558"/>
              <a:gd name="connsiteX15" fmla="*/ 557063 w 705843"/>
              <a:gd name="connsiteY15" fmla="*/ 247132 h 566558"/>
              <a:gd name="connsiteX16" fmla="*/ 552114 w 705843"/>
              <a:gd name="connsiteY16" fmla="*/ 253894 h 566558"/>
              <a:gd name="connsiteX17" fmla="*/ 418026 w 705843"/>
              <a:gd name="connsiteY17" fmla="*/ 274183 h 566558"/>
              <a:gd name="connsiteX18" fmla="*/ 427543 w 705843"/>
              <a:gd name="connsiteY18" fmla="*/ 292376 h 566558"/>
              <a:gd name="connsiteX19" fmla="*/ 430968 w 705843"/>
              <a:gd name="connsiteY19" fmla="*/ 300662 h 566558"/>
              <a:gd name="connsiteX20" fmla="*/ 308776 w 705843"/>
              <a:gd name="connsiteY20" fmla="*/ 331905 h 566558"/>
              <a:gd name="connsiteX21" fmla="*/ 216656 w 705843"/>
              <a:gd name="connsiteY21" fmla="*/ 431536 h 566558"/>
              <a:gd name="connsiteX22" fmla="*/ 208346 w 705843"/>
              <a:gd name="connsiteY22" fmla="*/ 432290 h 566558"/>
              <a:gd name="connsiteX23" fmla="*/ 207594 w 705843"/>
              <a:gd name="connsiteY23" fmla="*/ 423972 h 566558"/>
              <a:gd name="connsiteX24" fmla="*/ 207997 w 705843"/>
              <a:gd name="connsiteY24" fmla="*/ 423535 h 566558"/>
              <a:gd name="connsiteX25" fmla="*/ 303162 w 705843"/>
              <a:gd name="connsiteY25" fmla="*/ 320760 h 566558"/>
              <a:gd name="connsiteX26" fmla="*/ 291932 w 705843"/>
              <a:gd name="connsiteY26" fmla="*/ 299519 h 566558"/>
              <a:gd name="connsiteX27" fmla="*/ 153657 w 705843"/>
              <a:gd name="connsiteY27" fmla="*/ 320379 h 566558"/>
              <a:gd name="connsiteX28" fmla="*/ 146948 w 705843"/>
              <a:gd name="connsiteY28" fmla="*/ 315378 h 566558"/>
              <a:gd name="connsiteX29" fmla="*/ 151944 w 705843"/>
              <a:gd name="connsiteY29" fmla="*/ 308663 h 566558"/>
              <a:gd name="connsiteX30" fmla="*/ 286032 w 705843"/>
              <a:gd name="connsiteY30" fmla="*/ 288375 h 566558"/>
              <a:gd name="connsiteX31" fmla="*/ 278514 w 705843"/>
              <a:gd name="connsiteY31" fmla="*/ 274183 h 566558"/>
              <a:gd name="connsiteX32" fmla="*/ 275088 w 705843"/>
              <a:gd name="connsiteY32" fmla="*/ 265896 h 566558"/>
              <a:gd name="connsiteX33" fmla="*/ 75241 w 705843"/>
              <a:gd name="connsiteY33" fmla="*/ 276088 h 566558"/>
              <a:gd name="connsiteX34" fmla="*/ 17190 w 705843"/>
              <a:gd name="connsiteY34" fmla="*/ 311140 h 566558"/>
              <a:gd name="connsiteX35" fmla="*/ 59634 w 705843"/>
              <a:gd name="connsiteY35" fmla="*/ 438870 h 566558"/>
              <a:gd name="connsiteX36" fmla="*/ 141381 w 705843"/>
              <a:gd name="connsiteY36" fmla="*/ 545741 h 566558"/>
              <a:gd name="connsiteX37" fmla="*/ 202953 w 705843"/>
              <a:gd name="connsiteY37" fmla="*/ 517166 h 566558"/>
              <a:gd name="connsiteX38" fmla="*/ 323717 w 705843"/>
              <a:gd name="connsiteY38" fmla="*/ 357336 h 566558"/>
              <a:gd name="connsiteX39" fmla="*/ 318769 w 705843"/>
              <a:gd name="connsiteY39" fmla="*/ 349811 h 566558"/>
              <a:gd name="connsiteX40" fmla="*/ 309252 w 705843"/>
              <a:gd name="connsiteY40" fmla="*/ 331619 h 566558"/>
              <a:gd name="connsiteX41" fmla="*/ 369492 w 705843"/>
              <a:gd name="connsiteY41" fmla="*/ 197888 h 566558"/>
              <a:gd name="connsiteX42" fmla="*/ 490923 w 705843"/>
              <a:gd name="connsiteY42" fmla="*/ 37296 h 566558"/>
              <a:gd name="connsiteX43" fmla="*/ 573717 w 705843"/>
              <a:gd name="connsiteY43" fmla="*/ 6435 h 566558"/>
              <a:gd name="connsiteX44" fmla="*/ 661459 w 705843"/>
              <a:gd name="connsiteY44" fmla="*/ 119688 h 566558"/>
              <a:gd name="connsiteX45" fmla="*/ 705806 w 705843"/>
              <a:gd name="connsiteY45" fmla="*/ 255990 h 566558"/>
              <a:gd name="connsiteX46" fmla="*/ 633766 w 705843"/>
              <a:gd name="connsiteY46" fmla="*/ 307139 h 566558"/>
              <a:gd name="connsiteX47" fmla="*/ 432872 w 705843"/>
              <a:gd name="connsiteY47" fmla="*/ 317522 h 566558"/>
              <a:gd name="connsiteX48" fmla="*/ 430873 w 705843"/>
              <a:gd name="connsiteY48" fmla="*/ 328475 h 566558"/>
              <a:gd name="connsiteX49" fmla="*/ 407748 w 705843"/>
              <a:gd name="connsiteY49" fmla="*/ 356479 h 566558"/>
              <a:gd name="connsiteX50" fmla="*/ 382625 w 705843"/>
              <a:gd name="connsiteY50" fmla="*/ 369814 h 566558"/>
              <a:gd name="connsiteX51" fmla="*/ 346557 w 705843"/>
              <a:gd name="connsiteY51" fmla="*/ 373148 h 566558"/>
              <a:gd name="connsiteX52" fmla="*/ 336375 w 705843"/>
              <a:gd name="connsiteY52" fmla="*/ 368671 h 566558"/>
              <a:gd name="connsiteX53" fmla="*/ 214944 w 705843"/>
              <a:gd name="connsiteY53" fmla="*/ 529263 h 566558"/>
              <a:gd name="connsiteX54" fmla="*/ 132150 w 705843"/>
              <a:gd name="connsiteY54" fmla="*/ 560123 h 566558"/>
              <a:gd name="connsiteX55" fmla="*/ 44502 w 705843"/>
              <a:gd name="connsiteY55" fmla="*/ 446871 h 566558"/>
              <a:gd name="connsiteX56" fmla="*/ 60 w 705843"/>
              <a:gd name="connsiteY56" fmla="*/ 310568 h 566558"/>
              <a:gd name="connsiteX57" fmla="*/ 72100 w 705843"/>
              <a:gd name="connsiteY57" fmla="*/ 259419 h 566558"/>
              <a:gd name="connsiteX58" fmla="*/ 272994 w 705843"/>
              <a:gd name="connsiteY58" fmla="*/ 249037 h 566558"/>
              <a:gd name="connsiteX59" fmla="*/ 275087 w 705843"/>
              <a:gd name="connsiteY59" fmla="*/ 238083 h 566558"/>
              <a:gd name="connsiteX60" fmla="*/ 275088 w 705843"/>
              <a:gd name="connsiteY60" fmla="*/ 238083 h 566558"/>
              <a:gd name="connsiteX61" fmla="*/ 298118 w 705843"/>
              <a:gd name="connsiteY61" fmla="*/ 210080 h 566558"/>
              <a:gd name="connsiteX62" fmla="*/ 323242 w 705843"/>
              <a:gd name="connsiteY62" fmla="*/ 196745 h 566558"/>
              <a:gd name="connsiteX63" fmla="*/ 359309 w 705843"/>
              <a:gd name="connsiteY63" fmla="*/ 193411 h 566558"/>
              <a:gd name="connsiteX64" fmla="*/ 359309 w 705843"/>
              <a:gd name="connsiteY64" fmla="*/ 193411 h 566558"/>
              <a:gd name="connsiteX65" fmla="*/ 369397 w 705843"/>
              <a:gd name="connsiteY65" fmla="*/ 197888 h 566558"/>
              <a:gd name="connsiteX66" fmla="*/ 331426 w 705843"/>
              <a:gd name="connsiteY66" fmla="*/ 211794 h 566558"/>
              <a:gd name="connsiteX67" fmla="*/ 354551 w 705843"/>
              <a:gd name="connsiteY67" fmla="*/ 209603 h 566558"/>
              <a:gd name="connsiteX68" fmla="*/ 354551 w 705843"/>
              <a:gd name="connsiteY68" fmla="*/ 209604 h 566558"/>
              <a:gd name="connsiteX69" fmla="*/ 372442 w 705843"/>
              <a:gd name="connsiteY69" fmla="*/ 224463 h 566558"/>
              <a:gd name="connsiteX70" fmla="*/ 412602 w 705843"/>
              <a:gd name="connsiteY70" fmla="*/ 300663 h 566558"/>
              <a:gd name="connsiteX71" fmla="*/ 414791 w 705843"/>
              <a:gd name="connsiteY71" fmla="*/ 323808 h 566558"/>
              <a:gd name="connsiteX72" fmla="*/ 400040 w 705843"/>
              <a:gd name="connsiteY72" fmla="*/ 341715 h 566558"/>
              <a:gd name="connsiteX73" fmla="*/ 374821 w 705843"/>
              <a:gd name="connsiteY73" fmla="*/ 355050 h 566558"/>
              <a:gd name="connsiteX74" fmla="*/ 333889 w 705843"/>
              <a:gd name="connsiteY74" fmla="*/ 342541 h 566558"/>
              <a:gd name="connsiteX75" fmla="*/ 333805 w 705843"/>
              <a:gd name="connsiteY75" fmla="*/ 342382 h 566558"/>
              <a:gd name="connsiteX76" fmla="*/ 293645 w 705843"/>
              <a:gd name="connsiteY76" fmla="*/ 266182 h 566558"/>
              <a:gd name="connsiteX77" fmla="*/ 291457 w 705843"/>
              <a:gd name="connsiteY77" fmla="*/ 243131 h 566558"/>
              <a:gd name="connsiteX78" fmla="*/ 291456 w 705843"/>
              <a:gd name="connsiteY78" fmla="*/ 243131 h 566558"/>
              <a:gd name="connsiteX79" fmla="*/ 306207 w 705843"/>
              <a:gd name="connsiteY79" fmla="*/ 225224 h 566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705843" h="566558">
                <a:moveTo>
                  <a:pt x="430683" y="300663"/>
                </a:moveTo>
                <a:cubicBezTo>
                  <a:pt x="522803" y="299996"/>
                  <a:pt x="588086" y="297805"/>
                  <a:pt x="630530" y="290471"/>
                </a:cubicBezTo>
                <a:cubicBezTo>
                  <a:pt x="669929" y="283613"/>
                  <a:pt x="687630" y="272945"/>
                  <a:pt x="688582" y="255419"/>
                </a:cubicBezTo>
                <a:cubicBezTo>
                  <a:pt x="689628" y="225796"/>
                  <a:pt x="671261" y="175123"/>
                  <a:pt x="646138" y="127688"/>
                </a:cubicBezTo>
                <a:cubicBezTo>
                  <a:pt x="621014" y="80254"/>
                  <a:pt x="589038" y="36534"/>
                  <a:pt x="564486" y="20818"/>
                </a:cubicBezTo>
                <a:cubicBezTo>
                  <a:pt x="549545" y="11293"/>
                  <a:pt x="530607" y="20342"/>
                  <a:pt x="502819" y="49393"/>
                </a:cubicBezTo>
                <a:cubicBezTo>
                  <a:pt x="472841" y="80444"/>
                  <a:pt x="434299" y="133308"/>
                  <a:pt x="382054" y="209318"/>
                </a:cubicBezTo>
                <a:cubicBezTo>
                  <a:pt x="383952" y="211619"/>
                  <a:pt x="385610" y="214108"/>
                  <a:pt x="387003" y="216747"/>
                </a:cubicBezTo>
                <a:lnTo>
                  <a:pt x="394520" y="230939"/>
                </a:lnTo>
                <a:lnTo>
                  <a:pt x="486640" y="131308"/>
                </a:lnTo>
                <a:cubicBezTo>
                  <a:pt x="488968" y="129026"/>
                  <a:pt x="492704" y="129065"/>
                  <a:pt x="494984" y="131395"/>
                </a:cubicBezTo>
                <a:cubicBezTo>
                  <a:pt x="497104" y="133561"/>
                  <a:pt x="497240" y="136981"/>
                  <a:pt x="495301" y="139309"/>
                </a:cubicBezTo>
                <a:lnTo>
                  <a:pt x="400135" y="242084"/>
                </a:lnTo>
                <a:lnTo>
                  <a:pt x="411365" y="263324"/>
                </a:lnTo>
                <a:lnTo>
                  <a:pt x="550306" y="242179"/>
                </a:lnTo>
                <a:cubicBezTo>
                  <a:pt x="553538" y="241679"/>
                  <a:pt x="556563" y="243897"/>
                  <a:pt x="557063" y="247132"/>
                </a:cubicBezTo>
                <a:cubicBezTo>
                  <a:pt x="557563" y="250367"/>
                  <a:pt x="555347" y="253395"/>
                  <a:pt x="552114" y="253894"/>
                </a:cubicBezTo>
                <a:lnTo>
                  <a:pt x="418026" y="274183"/>
                </a:lnTo>
                <a:lnTo>
                  <a:pt x="427543" y="292376"/>
                </a:lnTo>
                <a:cubicBezTo>
                  <a:pt x="428959" y="295016"/>
                  <a:pt x="430106" y="297792"/>
                  <a:pt x="430968" y="300662"/>
                </a:cubicBezTo>
                <a:close/>
                <a:moveTo>
                  <a:pt x="308776" y="331905"/>
                </a:moveTo>
                <a:lnTo>
                  <a:pt x="216656" y="431536"/>
                </a:lnTo>
                <a:cubicBezTo>
                  <a:pt x="214569" y="434041"/>
                  <a:pt x="210849" y="434378"/>
                  <a:pt x="208346" y="432290"/>
                </a:cubicBezTo>
                <a:cubicBezTo>
                  <a:pt x="205843" y="430201"/>
                  <a:pt x="205507" y="426477"/>
                  <a:pt x="207594" y="423972"/>
                </a:cubicBezTo>
                <a:cubicBezTo>
                  <a:pt x="207721" y="423820"/>
                  <a:pt x="207855" y="423674"/>
                  <a:pt x="207997" y="423535"/>
                </a:cubicBezTo>
                <a:lnTo>
                  <a:pt x="303162" y="320760"/>
                </a:lnTo>
                <a:lnTo>
                  <a:pt x="291932" y="299519"/>
                </a:lnTo>
                <a:lnTo>
                  <a:pt x="153657" y="320379"/>
                </a:lnTo>
                <a:cubicBezTo>
                  <a:pt x="150425" y="320853"/>
                  <a:pt x="147421" y="318614"/>
                  <a:pt x="146948" y="315378"/>
                </a:cubicBezTo>
                <a:cubicBezTo>
                  <a:pt x="146475" y="312143"/>
                  <a:pt x="148712" y="309137"/>
                  <a:pt x="151944" y="308663"/>
                </a:cubicBezTo>
                <a:lnTo>
                  <a:pt x="286032" y="288375"/>
                </a:lnTo>
                <a:lnTo>
                  <a:pt x="278514" y="274183"/>
                </a:lnTo>
                <a:cubicBezTo>
                  <a:pt x="277098" y="271543"/>
                  <a:pt x="275950" y="268766"/>
                  <a:pt x="275088" y="265896"/>
                </a:cubicBezTo>
                <a:cubicBezTo>
                  <a:pt x="182968" y="266563"/>
                  <a:pt x="117684" y="268754"/>
                  <a:pt x="75241" y="276088"/>
                </a:cubicBezTo>
                <a:cubicBezTo>
                  <a:pt x="35842" y="282946"/>
                  <a:pt x="18141" y="293614"/>
                  <a:pt x="17190" y="311140"/>
                </a:cubicBezTo>
                <a:cubicBezTo>
                  <a:pt x="16143" y="340763"/>
                  <a:pt x="34510" y="391436"/>
                  <a:pt x="59634" y="438870"/>
                </a:cubicBezTo>
                <a:cubicBezTo>
                  <a:pt x="84757" y="486305"/>
                  <a:pt x="116733" y="530024"/>
                  <a:pt x="141381" y="545741"/>
                </a:cubicBezTo>
                <a:cubicBezTo>
                  <a:pt x="156227" y="555266"/>
                  <a:pt x="175164" y="546217"/>
                  <a:pt x="202953" y="517166"/>
                </a:cubicBezTo>
                <a:cubicBezTo>
                  <a:pt x="232930" y="486114"/>
                  <a:pt x="271472" y="433250"/>
                  <a:pt x="323717" y="357336"/>
                </a:cubicBezTo>
                <a:cubicBezTo>
                  <a:pt x="321840" y="354986"/>
                  <a:pt x="320184" y="352467"/>
                  <a:pt x="318769" y="349811"/>
                </a:cubicBezTo>
                <a:lnTo>
                  <a:pt x="309252" y="331619"/>
                </a:lnTo>
                <a:close/>
                <a:moveTo>
                  <a:pt x="369492" y="197888"/>
                </a:moveTo>
                <a:cubicBezTo>
                  <a:pt x="421738" y="121688"/>
                  <a:pt x="460470" y="68919"/>
                  <a:pt x="490923" y="37296"/>
                </a:cubicBezTo>
                <a:cubicBezTo>
                  <a:pt x="525278" y="1768"/>
                  <a:pt x="550687" y="-8043"/>
                  <a:pt x="573717" y="6435"/>
                </a:cubicBezTo>
                <a:cubicBezTo>
                  <a:pt x="601410" y="23866"/>
                  <a:pt x="635098" y="70062"/>
                  <a:pt x="661459" y="119688"/>
                </a:cubicBezTo>
                <a:cubicBezTo>
                  <a:pt x="687820" y="169313"/>
                  <a:pt x="706948" y="223224"/>
                  <a:pt x="705806" y="255990"/>
                </a:cubicBezTo>
                <a:cubicBezTo>
                  <a:pt x="704759" y="283232"/>
                  <a:pt x="682396" y="298757"/>
                  <a:pt x="633766" y="307139"/>
                </a:cubicBezTo>
                <a:cubicBezTo>
                  <a:pt x="590561" y="314664"/>
                  <a:pt x="524992" y="316664"/>
                  <a:pt x="432872" y="317522"/>
                </a:cubicBezTo>
                <a:cubicBezTo>
                  <a:pt x="432593" y="321233"/>
                  <a:pt x="431923" y="324905"/>
                  <a:pt x="430873" y="328475"/>
                </a:cubicBezTo>
                <a:cubicBezTo>
                  <a:pt x="427164" y="340502"/>
                  <a:pt x="418850" y="350569"/>
                  <a:pt x="407748" y="356479"/>
                </a:cubicBezTo>
                <a:lnTo>
                  <a:pt x="382625" y="369814"/>
                </a:lnTo>
                <a:cubicBezTo>
                  <a:pt x="371530" y="375702"/>
                  <a:pt x="358542" y="376903"/>
                  <a:pt x="346557" y="373148"/>
                </a:cubicBezTo>
                <a:cubicBezTo>
                  <a:pt x="342988" y="372091"/>
                  <a:pt x="339567" y="370587"/>
                  <a:pt x="336375" y="368671"/>
                </a:cubicBezTo>
                <a:cubicBezTo>
                  <a:pt x="284129" y="444871"/>
                  <a:pt x="245397" y="497639"/>
                  <a:pt x="214944" y="529263"/>
                </a:cubicBezTo>
                <a:cubicBezTo>
                  <a:pt x="180589" y="564791"/>
                  <a:pt x="155179" y="574601"/>
                  <a:pt x="132150" y="560123"/>
                </a:cubicBezTo>
                <a:cubicBezTo>
                  <a:pt x="104457" y="542693"/>
                  <a:pt x="70768" y="496497"/>
                  <a:pt x="44502" y="446871"/>
                </a:cubicBezTo>
                <a:cubicBezTo>
                  <a:pt x="18237" y="397246"/>
                  <a:pt x="-1082" y="343334"/>
                  <a:pt x="60" y="310568"/>
                </a:cubicBezTo>
                <a:cubicBezTo>
                  <a:pt x="1012" y="283327"/>
                  <a:pt x="23471" y="267801"/>
                  <a:pt x="72100" y="259419"/>
                </a:cubicBezTo>
                <a:cubicBezTo>
                  <a:pt x="115305" y="251894"/>
                  <a:pt x="180874" y="249894"/>
                  <a:pt x="272994" y="249037"/>
                </a:cubicBezTo>
                <a:cubicBezTo>
                  <a:pt x="273261" y="245316"/>
                  <a:pt x="273964" y="241640"/>
                  <a:pt x="275087" y="238083"/>
                </a:cubicBezTo>
                <a:lnTo>
                  <a:pt x="275088" y="238083"/>
                </a:lnTo>
                <a:cubicBezTo>
                  <a:pt x="278717" y="226044"/>
                  <a:pt x="287011" y="215959"/>
                  <a:pt x="298118" y="210080"/>
                </a:cubicBezTo>
                <a:lnTo>
                  <a:pt x="323242" y="196745"/>
                </a:lnTo>
                <a:cubicBezTo>
                  <a:pt x="334355" y="190918"/>
                  <a:pt x="347318" y="189720"/>
                  <a:pt x="359309" y="193411"/>
                </a:cubicBezTo>
                <a:lnTo>
                  <a:pt x="359309" y="193411"/>
                </a:lnTo>
                <a:cubicBezTo>
                  <a:pt x="362841" y="194486"/>
                  <a:pt x="366229" y="195990"/>
                  <a:pt x="369397" y="197888"/>
                </a:cubicBezTo>
                <a:close/>
                <a:moveTo>
                  <a:pt x="331426" y="211794"/>
                </a:moveTo>
                <a:cubicBezTo>
                  <a:pt x="338539" y="208024"/>
                  <a:pt x="346857" y="207236"/>
                  <a:pt x="354551" y="209603"/>
                </a:cubicBezTo>
                <a:lnTo>
                  <a:pt x="354551" y="209604"/>
                </a:lnTo>
                <a:cubicBezTo>
                  <a:pt x="362259" y="211965"/>
                  <a:pt x="368701" y="217316"/>
                  <a:pt x="372442" y="224463"/>
                </a:cubicBezTo>
                <a:lnTo>
                  <a:pt x="412602" y="300663"/>
                </a:lnTo>
                <a:cubicBezTo>
                  <a:pt x="416421" y="307767"/>
                  <a:pt x="417210" y="316113"/>
                  <a:pt x="414791" y="323808"/>
                </a:cubicBezTo>
                <a:cubicBezTo>
                  <a:pt x="412435" y="331496"/>
                  <a:pt x="407131" y="337935"/>
                  <a:pt x="400040" y="341715"/>
                </a:cubicBezTo>
                <a:lnTo>
                  <a:pt x="374821" y="355050"/>
                </a:lnTo>
                <a:cubicBezTo>
                  <a:pt x="360067" y="362909"/>
                  <a:pt x="341741" y="357308"/>
                  <a:pt x="333889" y="342541"/>
                </a:cubicBezTo>
                <a:cubicBezTo>
                  <a:pt x="333861" y="342488"/>
                  <a:pt x="333833" y="342435"/>
                  <a:pt x="333805" y="342382"/>
                </a:cubicBezTo>
                <a:lnTo>
                  <a:pt x="293645" y="266182"/>
                </a:lnTo>
                <a:cubicBezTo>
                  <a:pt x="289874" y="259098"/>
                  <a:pt x="289086" y="250800"/>
                  <a:pt x="291457" y="243131"/>
                </a:cubicBezTo>
                <a:lnTo>
                  <a:pt x="291456" y="243131"/>
                </a:lnTo>
                <a:cubicBezTo>
                  <a:pt x="293812" y="235444"/>
                  <a:pt x="299116" y="229005"/>
                  <a:pt x="306207" y="225224"/>
                </a:cubicBezTo>
                <a:close/>
              </a:path>
            </a:pathLst>
          </a:custGeom>
          <a:solidFill>
            <a:schemeClr val="accent2"/>
          </a:solidFill>
          <a:ln w="9512" cap="flat">
            <a:noFill/>
            <a:prstDash val="solid"/>
            <a:miter/>
          </a:ln>
        </p:spPr>
        <p:txBody>
          <a:bodyPr rtlCol="0" anchor="ctr"/>
          <a:lstStyle/>
          <a:p>
            <a:endParaRPr lang="en-US"/>
          </a:p>
        </p:txBody>
      </p:sp>
      <p:sp>
        <p:nvSpPr>
          <p:cNvPr id="135" name="Forma libre 134">
            <a:extLst>
              <a:ext uri="{FF2B5EF4-FFF2-40B4-BE49-F238E27FC236}">
                <a16:creationId xmlns:a16="http://schemas.microsoft.com/office/drawing/2014/main" id="{C84D8DDD-9E93-7B4C-82E5-CFE32191F18E}"/>
              </a:ext>
            </a:extLst>
          </p:cNvPr>
          <p:cNvSpPr/>
          <p:nvPr/>
        </p:nvSpPr>
        <p:spPr>
          <a:xfrm>
            <a:off x="10579572" y="5837852"/>
            <a:ext cx="1392617" cy="1313950"/>
          </a:xfrm>
          <a:custGeom>
            <a:avLst/>
            <a:gdLst>
              <a:gd name="connsiteX0" fmla="*/ 677497 w 815348"/>
              <a:gd name="connsiteY0" fmla="*/ 199940 h 769290"/>
              <a:gd name="connsiteX1" fmla="*/ 730885 w 815348"/>
              <a:gd name="connsiteY1" fmla="*/ 216133 h 769290"/>
              <a:gd name="connsiteX2" fmla="*/ 778467 w 815348"/>
              <a:gd name="connsiteY2" fmla="*/ 254233 h 769290"/>
              <a:gd name="connsiteX3" fmla="*/ 807968 w 815348"/>
              <a:gd name="connsiteY3" fmla="*/ 307382 h 769290"/>
              <a:gd name="connsiteX4" fmla="*/ 814820 w 815348"/>
              <a:gd name="connsiteY4" fmla="*/ 367390 h 769290"/>
              <a:gd name="connsiteX5" fmla="*/ 806732 w 815348"/>
              <a:gd name="connsiteY5" fmla="*/ 465783 h 769290"/>
              <a:gd name="connsiteX6" fmla="*/ 787128 w 815348"/>
              <a:gd name="connsiteY6" fmla="*/ 534553 h 769290"/>
              <a:gd name="connsiteX7" fmla="*/ 742400 w 815348"/>
              <a:gd name="connsiteY7" fmla="*/ 590751 h 769290"/>
              <a:gd name="connsiteX8" fmla="*/ 679686 w 815348"/>
              <a:gd name="connsiteY8" fmla="*/ 625612 h 769290"/>
              <a:gd name="connsiteX9" fmla="*/ 608692 w 815348"/>
              <a:gd name="connsiteY9" fmla="*/ 633804 h 769290"/>
              <a:gd name="connsiteX10" fmla="*/ 575575 w 815348"/>
              <a:gd name="connsiteY10" fmla="*/ 631137 h 769290"/>
              <a:gd name="connsiteX11" fmla="*/ 555210 w 815348"/>
              <a:gd name="connsiteY11" fmla="*/ 671904 h 769290"/>
              <a:gd name="connsiteX12" fmla="*/ 555210 w 815348"/>
              <a:gd name="connsiteY12" fmla="*/ 672476 h 769290"/>
              <a:gd name="connsiteX13" fmla="*/ 519142 w 815348"/>
              <a:gd name="connsiteY13" fmla="*/ 734293 h 769290"/>
              <a:gd name="connsiteX14" fmla="*/ 518666 w 815348"/>
              <a:gd name="connsiteY14" fmla="*/ 734960 h 769290"/>
              <a:gd name="connsiteX15" fmla="*/ 306923 w 815348"/>
              <a:gd name="connsiteY15" fmla="*/ 764296 h 769290"/>
              <a:gd name="connsiteX16" fmla="*/ 281705 w 815348"/>
              <a:gd name="connsiteY16" fmla="*/ 762201 h 769290"/>
              <a:gd name="connsiteX17" fmla="*/ 77194 w 815348"/>
              <a:gd name="connsiteY17" fmla="*/ 697812 h 769290"/>
              <a:gd name="connsiteX18" fmla="*/ 77194 w 815348"/>
              <a:gd name="connsiteY18" fmla="*/ 697336 h 769290"/>
              <a:gd name="connsiteX19" fmla="*/ 50452 w 815348"/>
              <a:gd name="connsiteY19" fmla="*/ 626375 h 769290"/>
              <a:gd name="connsiteX20" fmla="*/ 50452 w 815348"/>
              <a:gd name="connsiteY20" fmla="*/ 625898 h 769290"/>
              <a:gd name="connsiteX21" fmla="*/ 16764 w 815348"/>
              <a:gd name="connsiteY21" fmla="*/ 84116 h 769290"/>
              <a:gd name="connsiteX22" fmla="*/ 18192 w 815348"/>
              <a:gd name="connsiteY22" fmla="*/ 75353 h 769290"/>
              <a:gd name="connsiteX23" fmla="*/ 28469 w 815348"/>
              <a:gd name="connsiteY23" fmla="*/ 25252 h 769290"/>
              <a:gd name="connsiteX24" fmla="*/ 131343 w 815348"/>
              <a:gd name="connsiteY24" fmla="*/ 201 h 769290"/>
              <a:gd name="connsiteX25" fmla="*/ 580523 w 815348"/>
              <a:gd name="connsiteY25" fmla="*/ 37253 h 769290"/>
              <a:gd name="connsiteX26" fmla="*/ 677877 w 815348"/>
              <a:gd name="connsiteY26" fmla="*/ 78687 h 769290"/>
              <a:gd name="connsiteX27" fmla="*/ 679781 w 815348"/>
              <a:gd name="connsiteY27" fmla="*/ 129932 h 769290"/>
              <a:gd name="connsiteX28" fmla="*/ 679781 w 815348"/>
              <a:gd name="connsiteY28" fmla="*/ 138790 h 769290"/>
              <a:gd name="connsiteX29" fmla="*/ 678258 w 815348"/>
              <a:gd name="connsiteY29" fmla="*/ 200321 h 769290"/>
              <a:gd name="connsiteX30" fmla="*/ 530752 w 815348"/>
              <a:gd name="connsiteY30" fmla="*/ 680762 h 769290"/>
              <a:gd name="connsiteX31" fmla="*/ 306352 w 815348"/>
              <a:gd name="connsiteY31" fmla="*/ 683429 h 769290"/>
              <a:gd name="connsiteX32" fmla="*/ 71960 w 815348"/>
              <a:gd name="connsiteY32" fmla="*/ 638376 h 769290"/>
              <a:gd name="connsiteX33" fmla="*/ 92230 w 815348"/>
              <a:gd name="connsiteY33" fmla="*/ 690383 h 769290"/>
              <a:gd name="connsiteX34" fmla="*/ 92230 w 815348"/>
              <a:gd name="connsiteY34" fmla="*/ 690383 h 769290"/>
              <a:gd name="connsiteX35" fmla="*/ 282561 w 815348"/>
              <a:gd name="connsiteY35" fmla="*/ 744580 h 769290"/>
              <a:gd name="connsiteX36" fmla="*/ 295313 w 815348"/>
              <a:gd name="connsiteY36" fmla="*/ 745532 h 769290"/>
              <a:gd name="connsiteX37" fmla="*/ 308065 w 815348"/>
              <a:gd name="connsiteY37" fmla="*/ 746675 h 769290"/>
              <a:gd name="connsiteX38" fmla="*/ 504296 w 815348"/>
              <a:gd name="connsiteY38" fmla="*/ 724577 h 769290"/>
              <a:gd name="connsiteX39" fmla="*/ 504296 w 815348"/>
              <a:gd name="connsiteY39" fmla="*/ 724577 h 769290"/>
              <a:gd name="connsiteX40" fmla="*/ 530562 w 815348"/>
              <a:gd name="connsiteY40" fmla="*/ 680572 h 769290"/>
              <a:gd name="connsiteX41" fmla="*/ 64442 w 815348"/>
              <a:gd name="connsiteY41" fmla="*/ 617040 h 769290"/>
              <a:gd name="connsiteX42" fmla="*/ 307589 w 815348"/>
              <a:gd name="connsiteY42" fmla="*/ 666570 h 769290"/>
              <a:gd name="connsiteX43" fmla="*/ 541411 w 815348"/>
              <a:gd name="connsiteY43" fmla="*/ 660665 h 769290"/>
              <a:gd name="connsiteX44" fmla="*/ 563394 w 815348"/>
              <a:gd name="connsiteY44" fmla="*/ 615897 h 769290"/>
              <a:gd name="connsiteX45" fmla="*/ 316725 w 815348"/>
              <a:gd name="connsiteY45" fmla="*/ 627041 h 769290"/>
              <a:gd name="connsiteX46" fmla="*/ 52165 w 815348"/>
              <a:gd name="connsiteY46" fmla="*/ 570653 h 769290"/>
              <a:gd name="connsiteX47" fmla="*/ 50548 w 815348"/>
              <a:gd name="connsiteY47" fmla="*/ 569701 h 769290"/>
              <a:gd name="connsiteX48" fmla="*/ 64442 w 815348"/>
              <a:gd name="connsiteY48" fmla="*/ 617326 h 769290"/>
              <a:gd name="connsiteX49" fmla="*/ 575860 w 815348"/>
              <a:gd name="connsiteY49" fmla="*/ 587132 h 769290"/>
              <a:gd name="connsiteX50" fmla="*/ 575860 w 815348"/>
              <a:gd name="connsiteY50" fmla="*/ 587132 h 769290"/>
              <a:gd name="connsiteX51" fmla="*/ 659701 w 815348"/>
              <a:gd name="connsiteY51" fmla="*/ 206798 h 769290"/>
              <a:gd name="connsiteX52" fmla="*/ 347559 w 815348"/>
              <a:gd name="connsiteY52" fmla="*/ 220324 h 769290"/>
              <a:gd name="connsiteX53" fmla="*/ 25043 w 815348"/>
              <a:gd name="connsiteY53" fmla="*/ 153649 h 769290"/>
              <a:gd name="connsiteX54" fmla="*/ 23235 w 815348"/>
              <a:gd name="connsiteY54" fmla="*/ 152410 h 769290"/>
              <a:gd name="connsiteX55" fmla="*/ 43601 w 815348"/>
              <a:gd name="connsiteY55" fmla="*/ 542936 h 769290"/>
              <a:gd name="connsiteX56" fmla="*/ 60159 w 815348"/>
              <a:gd name="connsiteY56" fmla="*/ 555985 h 769290"/>
              <a:gd name="connsiteX57" fmla="*/ 317963 w 815348"/>
              <a:gd name="connsiteY57" fmla="*/ 610373 h 769290"/>
              <a:gd name="connsiteX58" fmla="*/ 565393 w 815348"/>
              <a:gd name="connsiteY58" fmla="*/ 596466 h 769290"/>
              <a:gd name="connsiteX59" fmla="*/ 575956 w 815348"/>
              <a:gd name="connsiteY59" fmla="*/ 586941 h 769290"/>
              <a:gd name="connsiteX60" fmla="*/ 659892 w 815348"/>
              <a:gd name="connsiteY60" fmla="*/ 184891 h 769290"/>
              <a:gd name="connsiteX61" fmla="*/ 661034 w 815348"/>
              <a:gd name="connsiteY61" fmla="*/ 183462 h 769290"/>
              <a:gd name="connsiteX62" fmla="*/ 661794 w 815348"/>
              <a:gd name="connsiteY62" fmla="*/ 152315 h 769290"/>
              <a:gd name="connsiteX63" fmla="*/ 352317 w 815348"/>
              <a:gd name="connsiteY63" fmla="*/ 164412 h 769290"/>
              <a:gd name="connsiteX64" fmla="*/ 30563 w 815348"/>
              <a:gd name="connsiteY64" fmla="*/ 97737 h 769290"/>
              <a:gd name="connsiteX65" fmla="*/ 25900 w 815348"/>
              <a:gd name="connsiteY65" fmla="*/ 131075 h 769290"/>
              <a:gd name="connsiteX66" fmla="*/ 25900 w 815348"/>
              <a:gd name="connsiteY66" fmla="*/ 131075 h 769290"/>
              <a:gd name="connsiteX67" fmla="*/ 34370 w 815348"/>
              <a:gd name="connsiteY67" fmla="*/ 138504 h 769290"/>
              <a:gd name="connsiteX68" fmla="*/ 349081 w 815348"/>
              <a:gd name="connsiteY68" fmla="*/ 202798 h 769290"/>
              <a:gd name="connsiteX69" fmla="*/ 654562 w 815348"/>
              <a:gd name="connsiteY69" fmla="*/ 189558 h 769290"/>
              <a:gd name="connsiteX70" fmla="*/ 659796 w 815348"/>
              <a:gd name="connsiteY70" fmla="*/ 184605 h 769290"/>
              <a:gd name="connsiteX71" fmla="*/ 33609 w 815348"/>
              <a:gd name="connsiteY71" fmla="*/ 79259 h 769290"/>
              <a:gd name="connsiteX72" fmla="*/ 39033 w 815348"/>
              <a:gd name="connsiteY72" fmla="*/ 83259 h 769290"/>
              <a:gd name="connsiteX73" fmla="*/ 353744 w 815348"/>
              <a:gd name="connsiteY73" fmla="*/ 147458 h 769290"/>
              <a:gd name="connsiteX74" fmla="*/ 659225 w 815348"/>
              <a:gd name="connsiteY74" fmla="*/ 134313 h 769290"/>
              <a:gd name="connsiteX75" fmla="*/ 661890 w 815348"/>
              <a:gd name="connsiteY75" fmla="*/ 132218 h 769290"/>
              <a:gd name="connsiteX76" fmla="*/ 660748 w 815348"/>
              <a:gd name="connsiteY76" fmla="*/ 93070 h 769290"/>
              <a:gd name="connsiteX77" fmla="*/ 628582 w 815348"/>
              <a:gd name="connsiteY77" fmla="*/ 100594 h 769290"/>
              <a:gd name="connsiteX78" fmla="*/ 622967 w 815348"/>
              <a:gd name="connsiteY78" fmla="*/ 101261 h 769290"/>
              <a:gd name="connsiteX79" fmla="*/ 573862 w 815348"/>
              <a:gd name="connsiteY79" fmla="*/ 104881 h 769290"/>
              <a:gd name="connsiteX80" fmla="*/ 348415 w 815348"/>
              <a:gd name="connsiteY80" fmla="*/ 97070 h 769290"/>
              <a:gd name="connsiteX81" fmla="*/ 124967 w 815348"/>
              <a:gd name="connsiteY81" fmla="*/ 68210 h 769290"/>
              <a:gd name="connsiteX82" fmla="*/ 77384 w 815348"/>
              <a:gd name="connsiteY82" fmla="*/ 56684 h 769290"/>
              <a:gd name="connsiteX83" fmla="*/ 71960 w 815348"/>
              <a:gd name="connsiteY83" fmla="*/ 55065 h 769290"/>
              <a:gd name="connsiteX84" fmla="*/ 41412 w 815348"/>
              <a:gd name="connsiteY84" fmla="*/ 42397 h 769290"/>
              <a:gd name="connsiteX85" fmla="*/ 34180 w 815348"/>
              <a:gd name="connsiteY85" fmla="*/ 79640 h 769290"/>
              <a:gd name="connsiteX86" fmla="*/ 75100 w 815348"/>
              <a:gd name="connsiteY86" fmla="*/ 39444 h 769290"/>
              <a:gd name="connsiteX87" fmla="*/ 75100 w 815348"/>
              <a:gd name="connsiteY87" fmla="*/ 39444 h 769290"/>
              <a:gd name="connsiteX88" fmla="*/ 193391 w 815348"/>
              <a:gd name="connsiteY88" fmla="*/ 35729 h 769290"/>
              <a:gd name="connsiteX89" fmla="*/ 352412 w 815348"/>
              <a:gd name="connsiteY89" fmla="*/ 43921 h 769290"/>
              <a:gd name="connsiteX90" fmla="*/ 510577 w 815348"/>
              <a:gd name="connsiteY90" fmla="*/ 61828 h 769290"/>
              <a:gd name="connsiteX91" fmla="*/ 626584 w 815348"/>
              <a:gd name="connsiteY91" fmla="*/ 84878 h 769290"/>
              <a:gd name="connsiteX92" fmla="*/ 626584 w 815348"/>
              <a:gd name="connsiteY92" fmla="*/ 84878 h 769290"/>
              <a:gd name="connsiteX93" fmla="*/ 659130 w 815348"/>
              <a:gd name="connsiteY93" fmla="*/ 77639 h 769290"/>
              <a:gd name="connsiteX94" fmla="*/ 575480 w 815348"/>
              <a:gd name="connsiteY94" fmla="*/ 53446 h 769290"/>
              <a:gd name="connsiteX95" fmla="*/ 130011 w 815348"/>
              <a:gd name="connsiteY95" fmla="*/ 16680 h 769290"/>
              <a:gd name="connsiteX96" fmla="*/ 43410 w 815348"/>
              <a:gd name="connsiteY96" fmla="*/ 26871 h 769290"/>
              <a:gd name="connsiteX97" fmla="*/ 74339 w 815348"/>
              <a:gd name="connsiteY97" fmla="*/ 39349 h 769290"/>
              <a:gd name="connsiteX98" fmla="*/ 582617 w 815348"/>
              <a:gd name="connsiteY98" fmla="*/ 614278 h 769290"/>
              <a:gd name="connsiteX99" fmla="*/ 609739 w 815348"/>
              <a:gd name="connsiteY99" fmla="*/ 616469 h 769290"/>
              <a:gd name="connsiteX100" fmla="*/ 674166 w 815348"/>
              <a:gd name="connsiteY100" fmla="*/ 609134 h 769290"/>
              <a:gd name="connsiteX101" fmla="*/ 771520 w 815348"/>
              <a:gd name="connsiteY101" fmla="*/ 526362 h 769290"/>
              <a:gd name="connsiteX102" fmla="*/ 789411 w 815348"/>
              <a:gd name="connsiteY102" fmla="*/ 463973 h 769290"/>
              <a:gd name="connsiteX103" fmla="*/ 797405 w 815348"/>
              <a:gd name="connsiteY103" fmla="*/ 365580 h 769290"/>
              <a:gd name="connsiteX104" fmla="*/ 791314 w 815348"/>
              <a:gd name="connsiteY104" fmla="*/ 312145 h 769290"/>
              <a:gd name="connsiteX105" fmla="*/ 722700 w 815348"/>
              <a:gd name="connsiteY105" fmla="*/ 231182 h 769290"/>
              <a:gd name="connsiteX106" fmla="*/ 676164 w 815348"/>
              <a:gd name="connsiteY106" fmla="*/ 216895 h 769290"/>
              <a:gd name="connsiteX107" fmla="*/ 670550 w 815348"/>
              <a:gd name="connsiteY107" fmla="*/ 279474 h 769290"/>
              <a:gd name="connsiteX108" fmla="*/ 694151 w 815348"/>
              <a:gd name="connsiteY108" fmla="*/ 286999 h 769290"/>
              <a:gd name="connsiteX109" fmla="*/ 717276 w 815348"/>
              <a:gd name="connsiteY109" fmla="*/ 305477 h 769290"/>
              <a:gd name="connsiteX110" fmla="*/ 731551 w 815348"/>
              <a:gd name="connsiteY110" fmla="*/ 331290 h 769290"/>
              <a:gd name="connsiteX111" fmla="*/ 734977 w 815348"/>
              <a:gd name="connsiteY111" fmla="*/ 360436 h 769290"/>
              <a:gd name="connsiteX112" fmla="*/ 727268 w 815348"/>
              <a:gd name="connsiteY112" fmla="*/ 458735 h 769290"/>
              <a:gd name="connsiteX113" fmla="*/ 716134 w 815348"/>
              <a:gd name="connsiteY113" fmla="*/ 497596 h 769290"/>
              <a:gd name="connsiteX114" fmla="*/ 690820 w 815348"/>
              <a:gd name="connsiteY114" fmla="*/ 529410 h 769290"/>
              <a:gd name="connsiteX115" fmla="*/ 615164 w 815348"/>
              <a:gd name="connsiteY115" fmla="*/ 553889 h 769290"/>
              <a:gd name="connsiteX116" fmla="*/ 607551 w 815348"/>
              <a:gd name="connsiteY116" fmla="*/ 553318 h 769290"/>
              <a:gd name="connsiteX117" fmla="*/ 582903 w 815348"/>
              <a:gd name="connsiteY117" fmla="*/ 614183 h 769290"/>
              <a:gd name="connsiteX118" fmla="*/ 669027 w 815348"/>
              <a:gd name="connsiteY118" fmla="*/ 296810 h 769290"/>
              <a:gd name="connsiteX119" fmla="*/ 613546 w 815348"/>
              <a:gd name="connsiteY119" fmla="*/ 537220 h 769290"/>
              <a:gd name="connsiteX120" fmla="*/ 616591 w 815348"/>
              <a:gd name="connsiteY120" fmla="*/ 537220 h 769290"/>
              <a:gd name="connsiteX121" fmla="*/ 650089 w 815348"/>
              <a:gd name="connsiteY121" fmla="*/ 533411 h 769290"/>
              <a:gd name="connsiteX122" fmla="*/ 679876 w 815348"/>
              <a:gd name="connsiteY122" fmla="*/ 516742 h 769290"/>
              <a:gd name="connsiteX123" fmla="*/ 701003 w 815348"/>
              <a:gd name="connsiteY123" fmla="*/ 490167 h 769290"/>
              <a:gd name="connsiteX124" fmla="*/ 710519 w 815348"/>
              <a:gd name="connsiteY124" fmla="*/ 457687 h 769290"/>
              <a:gd name="connsiteX125" fmla="*/ 718608 w 815348"/>
              <a:gd name="connsiteY125" fmla="*/ 359294 h 769290"/>
              <a:gd name="connsiteX126" fmla="*/ 716039 w 815348"/>
              <a:gd name="connsiteY126" fmla="*/ 336719 h 769290"/>
              <a:gd name="connsiteX127" fmla="*/ 704809 w 815348"/>
              <a:gd name="connsiteY127" fmla="*/ 316622 h 769290"/>
              <a:gd name="connsiteX128" fmla="*/ 686918 w 815348"/>
              <a:gd name="connsiteY128" fmla="*/ 302334 h 769290"/>
              <a:gd name="connsiteX129" fmla="*/ 669027 w 815348"/>
              <a:gd name="connsiteY129" fmla="*/ 296810 h 769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Lst>
            <a:rect l="l" t="t" r="r" b="b"/>
            <a:pathLst>
              <a:path w="815348" h="769290">
                <a:moveTo>
                  <a:pt x="677497" y="199940"/>
                </a:moveTo>
                <a:cubicBezTo>
                  <a:pt x="696144" y="201971"/>
                  <a:pt x="714249" y="207462"/>
                  <a:pt x="730885" y="216133"/>
                </a:cubicBezTo>
                <a:cubicBezTo>
                  <a:pt x="749083" y="225595"/>
                  <a:pt x="765250" y="238540"/>
                  <a:pt x="778467" y="254233"/>
                </a:cubicBezTo>
                <a:cubicBezTo>
                  <a:pt x="791624" y="269886"/>
                  <a:pt x="801641" y="287932"/>
                  <a:pt x="807968" y="307382"/>
                </a:cubicBezTo>
                <a:cubicBezTo>
                  <a:pt x="814194" y="326734"/>
                  <a:pt x="816523" y="347131"/>
                  <a:pt x="814820" y="367390"/>
                </a:cubicBezTo>
                <a:lnTo>
                  <a:pt x="806732" y="465783"/>
                </a:lnTo>
                <a:cubicBezTo>
                  <a:pt x="804812" y="489780"/>
                  <a:pt x="798149" y="513156"/>
                  <a:pt x="787128" y="534553"/>
                </a:cubicBezTo>
                <a:cubicBezTo>
                  <a:pt x="775999" y="556011"/>
                  <a:pt x="760807" y="575097"/>
                  <a:pt x="742400" y="590751"/>
                </a:cubicBezTo>
                <a:cubicBezTo>
                  <a:pt x="724000" y="606403"/>
                  <a:pt x="702686" y="618252"/>
                  <a:pt x="679686" y="625612"/>
                </a:cubicBezTo>
                <a:cubicBezTo>
                  <a:pt x="656806" y="633063"/>
                  <a:pt x="632666" y="635848"/>
                  <a:pt x="608692" y="633804"/>
                </a:cubicBezTo>
                <a:lnTo>
                  <a:pt x="575575" y="631137"/>
                </a:lnTo>
                <a:cubicBezTo>
                  <a:pt x="569199" y="644758"/>
                  <a:pt x="562347" y="658378"/>
                  <a:pt x="555210" y="671904"/>
                </a:cubicBezTo>
                <a:lnTo>
                  <a:pt x="555210" y="672476"/>
                </a:lnTo>
                <a:cubicBezTo>
                  <a:pt x="544170" y="693240"/>
                  <a:pt x="532179" y="713909"/>
                  <a:pt x="519142" y="734293"/>
                </a:cubicBezTo>
                <a:lnTo>
                  <a:pt x="518666" y="734960"/>
                </a:lnTo>
                <a:cubicBezTo>
                  <a:pt x="488023" y="780584"/>
                  <a:pt x="363737" y="769345"/>
                  <a:pt x="306923" y="764296"/>
                </a:cubicBezTo>
                <a:lnTo>
                  <a:pt x="281705" y="762201"/>
                </a:lnTo>
                <a:cubicBezTo>
                  <a:pt x="224605" y="757915"/>
                  <a:pt x="98987" y="748485"/>
                  <a:pt x="77194" y="697812"/>
                </a:cubicBezTo>
                <a:lnTo>
                  <a:pt x="77194" y="697336"/>
                </a:lnTo>
                <a:cubicBezTo>
                  <a:pt x="67106" y="673809"/>
                  <a:pt x="58161" y="649711"/>
                  <a:pt x="50452" y="626375"/>
                </a:cubicBezTo>
                <a:lnTo>
                  <a:pt x="50452" y="625898"/>
                </a:lnTo>
                <a:cubicBezTo>
                  <a:pt x="-21778" y="405680"/>
                  <a:pt x="-176" y="186415"/>
                  <a:pt x="16764" y="84116"/>
                </a:cubicBezTo>
                <a:cubicBezTo>
                  <a:pt x="15528" y="81162"/>
                  <a:pt x="16082" y="77762"/>
                  <a:pt x="18192" y="75353"/>
                </a:cubicBezTo>
                <a:cubicBezTo>
                  <a:pt x="23331" y="46778"/>
                  <a:pt x="27708" y="28395"/>
                  <a:pt x="28469" y="25252"/>
                </a:cubicBezTo>
                <a:cubicBezTo>
                  <a:pt x="30944" y="10678"/>
                  <a:pt x="69867" y="2201"/>
                  <a:pt x="131343" y="201"/>
                </a:cubicBezTo>
                <a:cubicBezTo>
                  <a:pt x="281906" y="-1761"/>
                  <a:pt x="432313" y="10646"/>
                  <a:pt x="580523" y="37253"/>
                </a:cubicBezTo>
                <a:cubicBezTo>
                  <a:pt x="640763" y="49160"/>
                  <a:pt x="677783" y="63923"/>
                  <a:pt x="677877" y="78687"/>
                </a:cubicBezTo>
                <a:cubicBezTo>
                  <a:pt x="677877" y="82021"/>
                  <a:pt x="679591" y="100404"/>
                  <a:pt x="679781" y="129932"/>
                </a:cubicBezTo>
                <a:cubicBezTo>
                  <a:pt x="681445" y="132649"/>
                  <a:pt x="681445" y="136072"/>
                  <a:pt x="679781" y="138790"/>
                </a:cubicBezTo>
                <a:cubicBezTo>
                  <a:pt x="679781" y="156220"/>
                  <a:pt x="679781" y="176890"/>
                  <a:pt x="678258" y="200321"/>
                </a:cubicBezTo>
                <a:close/>
                <a:moveTo>
                  <a:pt x="530752" y="680762"/>
                </a:moveTo>
                <a:cubicBezTo>
                  <a:pt x="477459" y="691621"/>
                  <a:pt x="391906" y="691240"/>
                  <a:pt x="306352" y="683429"/>
                </a:cubicBezTo>
                <a:cubicBezTo>
                  <a:pt x="215945" y="675143"/>
                  <a:pt x="125538" y="658664"/>
                  <a:pt x="71960" y="638376"/>
                </a:cubicBezTo>
                <a:cubicBezTo>
                  <a:pt x="78146" y="655807"/>
                  <a:pt x="84808" y="673142"/>
                  <a:pt x="92230" y="690383"/>
                </a:cubicBezTo>
                <a:lnTo>
                  <a:pt x="92230" y="690383"/>
                </a:lnTo>
                <a:cubicBezTo>
                  <a:pt x="109931" y="731626"/>
                  <a:pt x="228221" y="740484"/>
                  <a:pt x="282561" y="744580"/>
                </a:cubicBezTo>
                <a:lnTo>
                  <a:pt x="295313" y="745532"/>
                </a:lnTo>
                <a:lnTo>
                  <a:pt x="308065" y="746675"/>
                </a:lnTo>
                <a:cubicBezTo>
                  <a:pt x="361929" y="751533"/>
                  <a:pt x="479838" y="762106"/>
                  <a:pt x="504296" y="724577"/>
                </a:cubicBezTo>
                <a:lnTo>
                  <a:pt x="504296" y="724577"/>
                </a:lnTo>
                <a:cubicBezTo>
                  <a:pt x="513623" y="709972"/>
                  <a:pt x="522378" y="695304"/>
                  <a:pt x="530562" y="680572"/>
                </a:cubicBezTo>
                <a:close/>
                <a:moveTo>
                  <a:pt x="64442" y="617040"/>
                </a:moveTo>
                <a:cubicBezTo>
                  <a:pt x="112025" y="639138"/>
                  <a:pt x="210045" y="657617"/>
                  <a:pt x="307589" y="666570"/>
                </a:cubicBezTo>
                <a:cubicBezTo>
                  <a:pt x="400280" y="674952"/>
                  <a:pt x="492496" y="674761"/>
                  <a:pt x="541411" y="660665"/>
                </a:cubicBezTo>
                <a:cubicBezTo>
                  <a:pt x="549214" y="645806"/>
                  <a:pt x="556542" y="630883"/>
                  <a:pt x="563394" y="615897"/>
                </a:cubicBezTo>
                <a:cubicBezTo>
                  <a:pt x="516667" y="634185"/>
                  <a:pt x="417125" y="635804"/>
                  <a:pt x="316725" y="627041"/>
                </a:cubicBezTo>
                <a:cubicBezTo>
                  <a:pt x="208712" y="617516"/>
                  <a:pt x="98797" y="596180"/>
                  <a:pt x="52165" y="570653"/>
                </a:cubicBezTo>
                <a:lnTo>
                  <a:pt x="50548" y="569701"/>
                </a:lnTo>
                <a:cubicBezTo>
                  <a:pt x="54735" y="585417"/>
                  <a:pt x="59303" y="601228"/>
                  <a:pt x="64442" y="617326"/>
                </a:cubicBezTo>
                <a:close/>
                <a:moveTo>
                  <a:pt x="575860" y="587132"/>
                </a:moveTo>
                <a:lnTo>
                  <a:pt x="575860" y="587132"/>
                </a:lnTo>
                <a:cubicBezTo>
                  <a:pt x="624783" y="465914"/>
                  <a:pt x="653120" y="337366"/>
                  <a:pt x="659701" y="206798"/>
                </a:cubicBezTo>
                <a:cubicBezTo>
                  <a:pt x="615544" y="231087"/>
                  <a:pt x="481837" y="232230"/>
                  <a:pt x="347559" y="220324"/>
                </a:cubicBezTo>
                <a:cubicBezTo>
                  <a:pt x="209093" y="208036"/>
                  <a:pt x="68915" y="182224"/>
                  <a:pt x="25043" y="153649"/>
                </a:cubicBezTo>
                <a:lnTo>
                  <a:pt x="23235" y="152410"/>
                </a:lnTo>
                <a:cubicBezTo>
                  <a:pt x="8243" y="282812"/>
                  <a:pt x="15126" y="414805"/>
                  <a:pt x="43601" y="542936"/>
                </a:cubicBezTo>
                <a:cubicBezTo>
                  <a:pt x="48076" y="548469"/>
                  <a:pt x="53735" y="552929"/>
                  <a:pt x="60159" y="555985"/>
                </a:cubicBezTo>
                <a:cubicBezTo>
                  <a:pt x="104792" y="580464"/>
                  <a:pt x="212424" y="601133"/>
                  <a:pt x="317963" y="610373"/>
                </a:cubicBezTo>
                <a:cubicBezTo>
                  <a:pt x="423501" y="619612"/>
                  <a:pt x="527326" y="617516"/>
                  <a:pt x="565393" y="596466"/>
                </a:cubicBezTo>
                <a:cubicBezTo>
                  <a:pt x="569716" y="594315"/>
                  <a:pt x="573369" y="591021"/>
                  <a:pt x="575956" y="586941"/>
                </a:cubicBezTo>
                <a:close/>
                <a:moveTo>
                  <a:pt x="659892" y="184891"/>
                </a:moveTo>
                <a:cubicBezTo>
                  <a:pt x="660213" y="184370"/>
                  <a:pt x="660596" y="183890"/>
                  <a:pt x="661034" y="183462"/>
                </a:cubicBezTo>
                <a:cubicBezTo>
                  <a:pt x="661034" y="172318"/>
                  <a:pt x="661700" y="161935"/>
                  <a:pt x="661794" y="152315"/>
                </a:cubicBezTo>
                <a:cubicBezTo>
                  <a:pt x="615069" y="175175"/>
                  <a:pt x="484026" y="176033"/>
                  <a:pt x="352317" y="164412"/>
                </a:cubicBezTo>
                <a:cubicBezTo>
                  <a:pt x="214613" y="152125"/>
                  <a:pt x="75291" y="126312"/>
                  <a:pt x="30563" y="97737"/>
                </a:cubicBezTo>
                <a:cubicBezTo>
                  <a:pt x="28945" y="107929"/>
                  <a:pt x="27423" y="119073"/>
                  <a:pt x="25900" y="131075"/>
                </a:cubicBezTo>
                <a:lnTo>
                  <a:pt x="25900" y="131075"/>
                </a:lnTo>
                <a:cubicBezTo>
                  <a:pt x="28222" y="134071"/>
                  <a:pt x="31098" y="136593"/>
                  <a:pt x="34370" y="138504"/>
                </a:cubicBezTo>
                <a:cubicBezTo>
                  <a:pt x="75957" y="165650"/>
                  <a:pt x="212995" y="190701"/>
                  <a:pt x="349081" y="202798"/>
                </a:cubicBezTo>
                <a:cubicBezTo>
                  <a:pt x="485168" y="214894"/>
                  <a:pt x="618590" y="213942"/>
                  <a:pt x="654562" y="189558"/>
                </a:cubicBezTo>
                <a:cubicBezTo>
                  <a:pt x="656606" y="188255"/>
                  <a:pt x="658383" y="186574"/>
                  <a:pt x="659796" y="184605"/>
                </a:cubicBezTo>
                <a:close/>
                <a:moveTo>
                  <a:pt x="33609" y="79259"/>
                </a:moveTo>
                <a:cubicBezTo>
                  <a:pt x="35131" y="80465"/>
                  <a:pt x="36939" y="81799"/>
                  <a:pt x="39033" y="83259"/>
                </a:cubicBezTo>
                <a:cubicBezTo>
                  <a:pt x="80620" y="110405"/>
                  <a:pt x="217658" y="135456"/>
                  <a:pt x="353744" y="147458"/>
                </a:cubicBezTo>
                <a:cubicBezTo>
                  <a:pt x="489831" y="159459"/>
                  <a:pt x="623253" y="158697"/>
                  <a:pt x="659225" y="134313"/>
                </a:cubicBezTo>
                <a:lnTo>
                  <a:pt x="661890" y="132218"/>
                </a:lnTo>
                <a:cubicBezTo>
                  <a:pt x="661890" y="115453"/>
                  <a:pt x="661223" y="102119"/>
                  <a:pt x="660748" y="93070"/>
                </a:cubicBezTo>
                <a:cubicBezTo>
                  <a:pt x="650325" y="96718"/>
                  <a:pt x="639541" y="99240"/>
                  <a:pt x="628582" y="100594"/>
                </a:cubicBezTo>
                <a:cubicBezTo>
                  <a:pt x="626854" y="101494"/>
                  <a:pt x="624857" y="101731"/>
                  <a:pt x="622967" y="101261"/>
                </a:cubicBezTo>
                <a:cubicBezTo>
                  <a:pt x="608883" y="103071"/>
                  <a:pt x="592419" y="104309"/>
                  <a:pt x="573862" y="104881"/>
                </a:cubicBezTo>
                <a:cubicBezTo>
                  <a:pt x="498627" y="106281"/>
                  <a:pt x="423372" y="103674"/>
                  <a:pt x="348415" y="97070"/>
                </a:cubicBezTo>
                <a:cubicBezTo>
                  <a:pt x="273469" y="91468"/>
                  <a:pt x="198879" y="81834"/>
                  <a:pt x="124967" y="68210"/>
                </a:cubicBezTo>
                <a:cubicBezTo>
                  <a:pt x="106791" y="64590"/>
                  <a:pt x="90708" y="60780"/>
                  <a:pt x="77384" y="56684"/>
                </a:cubicBezTo>
                <a:cubicBezTo>
                  <a:pt x="75443" y="56791"/>
                  <a:pt x="73525" y="56219"/>
                  <a:pt x="71960" y="55065"/>
                </a:cubicBezTo>
                <a:cubicBezTo>
                  <a:pt x="61353" y="51950"/>
                  <a:pt x="51112" y="47703"/>
                  <a:pt x="41412" y="42397"/>
                </a:cubicBezTo>
                <a:cubicBezTo>
                  <a:pt x="39509" y="51065"/>
                  <a:pt x="36939" y="63637"/>
                  <a:pt x="34180" y="79640"/>
                </a:cubicBezTo>
                <a:close/>
                <a:moveTo>
                  <a:pt x="75100" y="39444"/>
                </a:moveTo>
                <a:lnTo>
                  <a:pt x="75100" y="39444"/>
                </a:lnTo>
                <a:cubicBezTo>
                  <a:pt x="114419" y="35804"/>
                  <a:pt x="153922" y="34564"/>
                  <a:pt x="193391" y="35729"/>
                </a:cubicBezTo>
                <a:cubicBezTo>
                  <a:pt x="240498" y="36491"/>
                  <a:pt x="294837" y="39158"/>
                  <a:pt x="352412" y="43921"/>
                </a:cubicBezTo>
                <a:cubicBezTo>
                  <a:pt x="409987" y="48683"/>
                  <a:pt x="464041" y="54875"/>
                  <a:pt x="510577" y="61828"/>
                </a:cubicBezTo>
                <a:cubicBezTo>
                  <a:pt x="549666" y="67218"/>
                  <a:pt x="588402" y="74915"/>
                  <a:pt x="626584" y="84878"/>
                </a:cubicBezTo>
                <a:lnTo>
                  <a:pt x="626584" y="84878"/>
                </a:lnTo>
                <a:cubicBezTo>
                  <a:pt x="647139" y="82973"/>
                  <a:pt x="658844" y="80592"/>
                  <a:pt x="659130" y="77639"/>
                </a:cubicBezTo>
                <a:cubicBezTo>
                  <a:pt x="659130" y="72686"/>
                  <a:pt x="627535" y="63733"/>
                  <a:pt x="575480" y="53446"/>
                </a:cubicBezTo>
                <a:cubicBezTo>
                  <a:pt x="428485" y="27128"/>
                  <a:pt x="279328" y="14817"/>
                  <a:pt x="130011" y="16680"/>
                </a:cubicBezTo>
                <a:cubicBezTo>
                  <a:pt x="76909" y="18394"/>
                  <a:pt x="43886" y="21918"/>
                  <a:pt x="43410" y="26871"/>
                </a:cubicBezTo>
                <a:cubicBezTo>
                  <a:pt x="43410" y="29824"/>
                  <a:pt x="54355" y="34110"/>
                  <a:pt x="74339" y="39349"/>
                </a:cubicBezTo>
                <a:close/>
                <a:moveTo>
                  <a:pt x="582617" y="614278"/>
                </a:moveTo>
                <a:lnTo>
                  <a:pt x="609739" y="616469"/>
                </a:lnTo>
                <a:cubicBezTo>
                  <a:pt x="631488" y="618310"/>
                  <a:pt x="653386" y="615817"/>
                  <a:pt x="674166" y="609134"/>
                </a:cubicBezTo>
                <a:cubicBezTo>
                  <a:pt x="716263" y="595490"/>
                  <a:pt x="751259" y="565735"/>
                  <a:pt x="771520" y="526362"/>
                </a:cubicBezTo>
                <a:cubicBezTo>
                  <a:pt x="781511" y="506940"/>
                  <a:pt x="787590" y="485742"/>
                  <a:pt x="789411" y="463973"/>
                </a:cubicBezTo>
                <a:lnTo>
                  <a:pt x="797405" y="365580"/>
                </a:lnTo>
                <a:cubicBezTo>
                  <a:pt x="798926" y="347540"/>
                  <a:pt x="796856" y="329378"/>
                  <a:pt x="791314" y="312145"/>
                </a:cubicBezTo>
                <a:cubicBezTo>
                  <a:pt x="780022" y="277148"/>
                  <a:pt x="755355" y="248043"/>
                  <a:pt x="722700" y="231182"/>
                </a:cubicBezTo>
                <a:cubicBezTo>
                  <a:pt x="708167" y="223673"/>
                  <a:pt x="692405" y="218834"/>
                  <a:pt x="676164" y="216895"/>
                </a:cubicBezTo>
                <a:cubicBezTo>
                  <a:pt x="674927" y="235945"/>
                  <a:pt x="673119" y="257281"/>
                  <a:pt x="670550" y="279474"/>
                </a:cubicBezTo>
                <a:cubicBezTo>
                  <a:pt x="678778" y="280662"/>
                  <a:pt x="686753" y="283205"/>
                  <a:pt x="694151" y="286999"/>
                </a:cubicBezTo>
                <a:cubicBezTo>
                  <a:pt x="702966" y="291626"/>
                  <a:pt x="710816" y="297898"/>
                  <a:pt x="717276" y="305477"/>
                </a:cubicBezTo>
                <a:cubicBezTo>
                  <a:pt x="723651" y="313081"/>
                  <a:pt x="728498" y="321846"/>
                  <a:pt x="731551" y="331290"/>
                </a:cubicBezTo>
                <a:cubicBezTo>
                  <a:pt x="734656" y="340672"/>
                  <a:pt x="735822" y="350589"/>
                  <a:pt x="734977" y="360436"/>
                </a:cubicBezTo>
                <a:lnTo>
                  <a:pt x="727268" y="458735"/>
                </a:lnTo>
                <a:cubicBezTo>
                  <a:pt x="726184" y="472302"/>
                  <a:pt x="722398" y="485516"/>
                  <a:pt x="716134" y="497596"/>
                </a:cubicBezTo>
                <a:cubicBezTo>
                  <a:pt x="709827" y="509737"/>
                  <a:pt x="701230" y="520540"/>
                  <a:pt x="690820" y="529410"/>
                </a:cubicBezTo>
                <a:cubicBezTo>
                  <a:pt x="669846" y="547294"/>
                  <a:pt x="642629" y="556101"/>
                  <a:pt x="615164" y="553889"/>
                </a:cubicBezTo>
                <a:lnTo>
                  <a:pt x="607551" y="553318"/>
                </a:lnTo>
                <a:cubicBezTo>
                  <a:pt x="600128" y="573511"/>
                  <a:pt x="591943" y="593894"/>
                  <a:pt x="582903" y="614183"/>
                </a:cubicBezTo>
                <a:close/>
                <a:moveTo>
                  <a:pt x="669027" y="296810"/>
                </a:moveTo>
                <a:cubicBezTo>
                  <a:pt x="658933" y="378659"/>
                  <a:pt x="640339" y="459232"/>
                  <a:pt x="613546" y="537220"/>
                </a:cubicBezTo>
                <a:lnTo>
                  <a:pt x="616591" y="537220"/>
                </a:lnTo>
                <a:cubicBezTo>
                  <a:pt x="627898" y="538149"/>
                  <a:pt x="639278" y="536855"/>
                  <a:pt x="650089" y="533411"/>
                </a:cubicBezTo>
                <a:cubicBezTo>
                  <a:pt x="660997" y="529823"/>
                  <a:pt x="671111" y="524164"/>
                  <a:pt x="679876" y="516742"/>
                </a:cubicBezTo>
                <a:cubicBezTo>
                  <a:pt x="688595" y="509359"/>
                  <a:pt x="695774" y="500329"/>
                  <a:pt x="701003" y="490167"/>
                </a:cubicBezTo>
                <a:cubicBezTo>
                  <a:pt x="706334" y="480095"/>
                  <a:pt x="709571" y="469046"/>
                  <a:pt x="710519" y="457687"/>
                </a:cubicBezTo>
                <a:lnTo>
                  <a:pt x="718608" y="359294"/>
                </a:lnTo>
                <a:cubicBezTo>
                  <a:pt x="719270" y="351672"/>
                  <a:pt x="718396" y="343996"/>
                  <a:pt x="716039" y="336719"/>
                </a:cubicBezTo>
                <a:cubicBezTo>
                  <a:pt x="713672" y="329337"/>
                  <a:pt x="709855" y="322504"/>
                  <a:pt x="704809" y="316622"/>
                </a:cubicBezTo>
                <a:cubicBezTo>
                  <a:pt x="699829" y="310741"/>
                  <a:pt x="693752" y="305888"/>
                  <a:pt x="686918" y="302334"/>
                </a:cubicBezTo>
                <a:cubicBezTo>
                  <a:pt x="681306" y="299504"/>
                  <a:pt x="675258" y="297636"/>
                  <a:pt x="669027" y="296810"/>
                </a:cubicBezTo>
                <a:close/>
              </a:path>
            </a:pathLst>
          </a:custGeom>
          <a:solidFill>
            <a:schemeClr val="accent2"/>
          </a:solidFill>
          <a:ln w="9512" cap="flat">
            <a:noFill/>
            <a:prstDash val="solid"/>
            <a:miter/>
          </a:ln>
        </p:spPr>
        <p:txBody>
          <a:bodyPr rtlCol="0" anchor="ctr"/>
          <a:lstStyle/>
          <a:p>
            <a:endParaRPr lang="en-US"/>
          </a:p>
        </p:txBody>
      </p:sp>
      <p:sp>
        <p:nvSpPr>
          <p:cNvPr id="136" name="Forma libre 135">
            <a:extLst>
              <a:ext uri="{FF2B5EF4-FFF2-40B4-BE49-F238E27FC236}">
                <a16:creationId xmlns:a16="http://schemas.microsoft.com/office/drawing/2014/main" id="{BB39E710-0031-9A41-AE43-CD44278ED110}"/>
              </a:ext>
            </a:extLst>
          </p:cNvPr>
          <p:cNvSpPr/>
          <p:nvPr/>
        </p:nvSpPr>
        <p:spPr>
          <a:xfrm>
            <a:off x="9910672" y="4402087"/>
            <a:ext cx="1024839" cy="1175241"/>
          </a:xfrm>
          <a:custGeom>
            <a:avLst/>
            <a:gdLst>
              <a:gd name="connsiteX0" fmla="*/ 342537 w 600022"/>
              <a:gd name="connsiteY0" fmla="*/ 374181 h 688079"/>
              <a:gd name="connsiteX1" fmla="*/ 524017 w 600022"/>
              <a:gd name="connsiteY1" fmla="*/ 276931 h 688079"/>
              <a:gd name="connsiteX2" fmla="*/ 575312 w 600022"/>
              <a:gd name="connsiteY2" fmla="*/ 179014 h 688079"/>
              <a:gd name="connsiteX3" fmla="*/ 577691 w 600022"/>
              <a:gd name="connsiteY3" fmla="*/ 78144 h 688079"/>
              <a:gd name="connsiteX4" fmla="*/ 534105 w 600022"/>
              <a:gd name="connsiteY4" fmla="*/ 18042 h 688079"/>
              <a:gd name="connsiteX5" fmla="*/ 503938 w 600022"/>
              <a:gd name="connsiteY5" fmla="*/ 25185 h 688079"/>
              <a:gd name="connsiteX6" fmla="*/ 497371 w 600022"/>
              <a:gd name="connsiteY6" fmla="*/ 45378 h 688079"/>
              <a:gd name="connsiteX7" fmla="*/ 535437 w 600022"/>
              <a:gd name="connsiteY7" fmla="*/ 62904 h 688079"/>
              <a:gd name="connsiteX8" fmla="*/ 542765 w 600022"/>
              <a:gd name="connsiteY8" fmla="*/ 70524 h 688079"/>
              <a:gd name="connsiteX9" fmla="*/ 415624 w 600022"/>
              <a:gd name="connsiteY9" fmla="*/ 175871 h 688079"/>
              <a:gd name="connsiteX10" fmla="*/ 259838 w 600022"/>
              <a:gd name="connsiteY10" fmla="*/ 306839 h 688079"/>
              <a:gd name="connsiteX11" fmla="*/ 259267 w 600022"/>
              <a:gd name="connsiteY11" fmla="*/ 310078 h 688079"/>
              <a:gd name="connsiteX12" fmla="*/ 305518 w 600022"/>
              <a:gd name="connsiteY12" fmla="*/ 349892 h 688079"/>
              <a:gd name="connsiteX13" fmla="*/ 308277 w 600022"/>
              <a:gd name="connsiteY13" fmla="*/ 357703 h 688079"/>
              <a:gd name="connsiteX14" fmla="*/ 300449 w 600022"/>
              <a:gd name="connsiteY14" fmla="*/ 360593 h 688079"/>
              <a:gd name="connsiteX15" fmla="*/ 300378 w 600022"/>
              <a:gd name="connsiteY15" fmla="*/ 360561 h 688079"/>
              <a:gd name="connsiteX16" fmla="*/ 248989 w 600022"/>
              <a:gd name="connsiteY16" fmla="*/ 316079 h 688079"/>
              <a:gd name="connsiteX17" fmla="*/ 153253 w 600022"/>
              <a:gd name="connsiteY17" fmla="*/ 493053 h 688079"/>
              <a:gd name="connsiteX18" fmla="*/ 72933 w 600022"/>
              <a:gd name="connsiteY18" fmla="*/ 637643 h 688079"/>
              <a:gd name="connsiteX19" fmla="*/ 64654 w 600022"/>
              <a:gd name="connsiteY19" fmla="*/ 631833 h 688079"/>
              <a:gd name="connsiteX20" fmla="*/ 40387 w 600022"/>
              <a:gd name="connsiteY20" fmla="*/ 598114 h 688079"/>
              <a:gd name="connsiteX21" fmla="*/ 21354 w 600022"/>
              <a:gd name="connsiteY21" fmla="*/ 608306 h 688079"/>
              <a:gd name="connsiteX22" fmla="*/ 20022 w 600022"/>
              <a:gd name="connsiteY22" fmla="*/ 639262 h 688079"/>
              <a:gd name="connsiteX23" fmla="*/ 86637 w 600022"/>
              <a:gd name="connsiteY23" fmla="*/ 670980 h 688079"/>
              <a:gd name="connsiteX24" fmla="*/ 185228 w 600022"/>
              <a:gd name="connsiteY24" fmla="*/ 649835 h 688079"/>
              <a:gd name="connsiteX25" fmla="*/ 271829 w 600022"/>
              <a:gd name="connsiteY25" fmla="*/ 581160 h 688079"/>
              <a:gd name="connsiteX26" fmla="*/ 333496 w 600022"/>
              <a:gd name="connsiteY26" fmla="*/ 384468 h 688079"/>
              <a:gd name="connsiteX27" fmla="*/ 339771 w 600022"/>
              <a:gd name="connsiteY27" fmla="*/ 374415 h 688079"/>
              <a:gd name="connsiteX28" fmla="*/ 339967 w 600022"/>
              <a:gd name="connsiteY28" fmla="*/ 374372 h 688079"/>
              <a:gd name="connsiteX29" fmla="*/ 342061 w 600022"/>
              <a:gd name="connsiteY29" fmla="*/ 374372 h 688079"/>
              <a:gd name="connsiteX30" fmla="*/ 537150 w 600022"/>
              <a:gd name="connsiteY30" fmla="*/ 287789 h 688079"/>
              <a:gd name="connsiteX31" fmla="*/ 352054 w 600022"/>
              <a:gd name="connsiteY31" fmla="*/ 390850 h 688079"/>
              <a:gd name="connsiteX32" fmla="*/ 285438 w 600022"/>
              <a:gd name="connsiteY32" fmla="*/ 592018 h 688079"/>
              <a:gd name="connsiteX33" fmla="*/ 193223 w 600022"/>
              <a:gd name="connsiteY33" fmla="*/ 665075 h 688079"/>
              <a:gd name="connsiteX34" fmla="*/ 86066 w 600022"/>
              <a:gd name="connsiteY34" fmla="*/ 687840 h 688079"/>
              <a:gd name="connsiteX35" fmla="*/ 4700 w 600022"/>
              <a:gd name="connsiteY35" fmla="*/ 646501 h 688079"/>
              <a:gd name="connsiteX36" fmla="*/ 6984 w 600022"/>
              <a:gd name="connsiteY36" fmla="*/ 599543 h 688079"/>
              <a:gd name="connsiteX37" fmla="*/ 44479 w 600022"/>
              <a:gd name="connsiteY37" fmla="*/ 581636 h 688079"/>
              <a:gd name="connsiteX38" fmla="*/ 78263 w 600022"/>
              <a:gd name="connsiteY38" fmla="*/ 620307 h 688079"/>
              <a:gd name="connsiteX39" fmla="*/ 136028 w 600022"/>
              <a:gd name="connsiteY39" fmla="*/ 492101 h 688079"/>
              <a:gd name="connsiteX40" fmla="*/ 242518 w 600022"/>
              <a:gd name="connsiteY40" fmla="*/ 299981 h 688079"/>
              <a:gd name="connsiteX41" fmla="*/ 411341 w 600022"/>
              <a:gd name="connsiteY41" fmla="*/ 159393 h 688079"/>
              <a:gd name="connsiteX42" fmla="*/ 526301 w 600022"/>
              <a:gd name="connsiteY42" fmla="*/ 78716 h 688079"/>
              <a:gd name="connsiteX43" fmla="*/ 482144 w 600022"/>
              <a:gd name="connsiteY43" fmla="*/ 52712 h 688079"/>
              <a:gd name="connsiteX44" fmla="*/ 492708 w 600022"/>
              <a:gd name="connsiteY44" fmla="*/ 12422 h 688079"/>
              <a:gd name="connsiteX45" fmla="*/ 538387 w 600022"/>
              <a:gd name="connsiteY45" fmla="*/ 1563 h 688079"/>
              <a:gd name="connsiteX46" fmla="*/ 594154 w 600022"/>
              <a:gd name="connsiteY46" fmla="*/ 73858 h 688079"/>
              <a:gd name="connsiteX47" fmla="*/ 591775 w 600022"/>
              <a:gd name="connsiteY47" fmla="*/ 183395 h 688079"/>
              <a:gd name="connsiteX48" fmla="*/ 537150 w 600022"/>
              <a:gd name="connsiteY48" fmla="*/ 287789 h 688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600022" h="688079">
                <a:moveTo>
                  <a:pt x="342537" y="374181"/>
                </a:moveTo>
                <a:cubicBezTo>
                  <a:pt x="347010" y="374181"/>
                  <a:pt x="442746" y="375134"/>
                  <a:pt x="524017" y="276931"/>
                </a:cubicBezTo>
                <a:cubicBezTo>
                  <a:pt x="547978" y="248381"/>
                  <a:pt x="565477" y="214977"/>
                  <a:pt x="575312" y="179014"/>
                </a:cubicBezTo>
                <a:cubicBezTo>
                  <a:pt x="584734" y="146151"/>
                  <a:pt x="585552" y="111416"/>
                  <a:pt x="577691" y="78144"/>
                </a:cubicBezTo>
                <a:cubicBezTo>
                  <a:pt x="567413" y="38996"/>
                  <a:pt x="550283" y="22137"/>
                  <a:pt x="534105" y="18042"/>
                </a:cubicBezTo>
                <a:cubicBezTo>
                  <a:pt x="523488" y="15257"/>
                  <a:pt x="512182" y="17934"/>
                  <a:pt x="503938" y="25185"/>
                </a:cubicBezTo>
                <a:cubicBezTo>
                  <a:pt x="497460" y="29672"/>
                  <a:pt x="494773" y="37935"/>
                  <a:pt x="497371" y="45378"/>
                </a:cubicBezTo>
                <a:cubicBezTo>
                  <a:pt x="500987" y="53094"/>
                  <a:pt x="512312" y="59952"/>
                  <a:pt x="535437" y="62904"/>
                </a:cubicBezTo>
                <a:cubicBezTo>
                  <a:pt x="539340" y="63454"/>
                  <a:pt x="542365" y="66599"/>
                  <a:pt x="542765" y="70524"/>
                </a:cubicBezTo>
                <a:cubicBezTo>
                  <a:pt x="553518" y="142247"/>
                  <a:pt x="487949" y="158250"/>
                  <a:pt x="415624" y="175871"/>
                </a:cubicBezTo>
                <a:cubicBezTo>
                  <a:pt x="340443" y="194159"/>
                  <a:pt x="257173" y="214542"/>
                  <a:pt x="259838" y="306839"/>
                </a:cubicBezTo>
                <a:cubicBezTo>
                  <a:pt x="259852" y="307945"/>
                  <a:pt x="259658" y="309044"/>
                  <a:pt x="259267" y="310078"/>
                </a:cubicBezTo>
                <a:cubicBezTo>
                  <a:pt x="270034" y="327957"/>
                  <a:pt x="286245" y="341911"/>
                  <a:pt x="305518" y="349892"/>
                </a:cubicBezTo>
                <a:cubicBezTo>
                  <a:pt x="308414" y="351305"/>
                  <a:pt x="309642" y="354782"/>
                  <a:pt x="308277" y="357703"/>
                </a:cubicBezTo>
                <a:cubicBezTo>
                  <a:pt x="306913" y="360665"/>
                  <a:pt x="303408" y="361959"/>
                  <a:pt x="300449" y="360593"/>
                </a:cubicBezTo>
                <a:cubicBezTo>
                  <a:pt x="300425" y="360583"/>
                  <a:pt x="300401" y="360572"/>
                  <a:pt x="300378" y="360561"/>
                </a:cubicBezTo>
                <a:cubicBezTo>
                  <a:pt x="279023" y="351476"/>
                  <a:pt x="261051" y="335919"/>
                  <a:pt x="248989" y="316079"/>
                </a:cubicBezTo>
                <a:cubicBezTo>
                  <a:pt x="161532" y="332367"/>
                  <a:pt x="157155" y="416758"/>
                  <a:pt x="153253" y="493053"/>
                </a:cubicBezTo>
                <a:cubicBezTo>
                  <a:pt x="149351" y="567634"/>
                  <a:pt x="145830" y="635166"/>
                  <a:pt x="72933" y="637643"/>
                </a:cubicBezTo>
                <a:cubicBezTo>
                  <a:pt x="69195" y="637748"/>
                  <a:pt x="65829" y="635387"/>
                  <a:pt x="64654" y="631833"/>
                </a:cubicBezTo>
                <a:cubicBezTo>
                  <a:pt x="57517" y="610116"/>
                  <a:pt x="48571" y="600210"/>
                  <a:pt x="40387" y="598114"/>
                </a:cubicBezTo>
                <a:cubicBezTo>
                  <a:pt x="32468" y="596798"/>
                  <a:pt x="24656" y="600982"/>
                  <a:pt x="21354" y="608306"/>
                </a:cubicBezTo>
                <a:cubicBezTo>
                  <a:pt x="15838" y="617774"/>
                  <a:pt x="15340" y="629355"/>
                  <a:pt x="20022" y="639262"/>
                </a:cubicBezTo>
                <a:cubicBezTo>
                  <a:pt x="27064" y="654407"/>
                  <a:pt x="46763" y="667837"/>
                  <a:pt x="86637" y="670980"/>
                </a:cubicBezTo>
                <a:cubicBezTo>
                  <a:pt x="120766" y="672482"/>
                  <a:pt x="154711" y="665202"/>
                  <a:pt x="185228" y="649835"/>
                </a:cubicBezTo>
                <a:cubicBezTo>
                  <a:pt x="218691" y="633438"/>
                  <a:pt x="248228" y="610014"/>
                  <a:pt x="271829" y="581160"/>
                </a:cubicBezTo>
                <a:cubicBezTo>
                  <a:pt x="354908" y="480766"/>
                  <a:pt x="333496" y="384659"/>
                  <a:pt x="333496" y="384468"/>
                </a:cubicBezTo>
                <a:cubicBezTo>
                  <a:pt x="332455" y="379958"/>
                  <a:pt x="335264" y="375457"/>
                  <a:pt x="339771" y="374415"/>
                </a:cubicBezTo>
                <a:cubicBezTo>
                  <a:pt x="339836" y="374400"/>
                  <a:pt x="339902" y="374386"/>
                  <a:pt x="339967" y="374372"/>
                </a:cubicBezTo>
                <a:cubicBezTo>
                  <a:pt x="340663" y="374282"/>
                  <a:pt x="341366" y="374282"/>
                  <a:pt x="342061" y="374372"/>
                </a:cubicBezTo>
                <a:close/>
                <a:moveTo>
                  <a:pt x="537150" y="287789"/>
                </a:moveTo>
                <a:cubicBezTo>
                  <a:pt x="464824" y="375134"/>
                  <a:pt x="380508" y="388754"/>
                  <a:pt x="352054" y="390850"/>
                </a:cubicBezTo>
                <a:cubicBezTo>
                  <a:pt x="355289" y="419425"/>
                  <a:pt x="357668" y="504674"/>
                  <a:pt x="285438" y="592018"/>
                </a:cubicBezTo>
                <a:cubicBezTo>
                  <a:pt x="260330" y="622749"/>
                  <a:pt x="228871" y="647672"/>
                  <a:pt x="193223" y="665075"/>
                </a:cubicBezTo>
                <a:cubicBezTo>
                  <a:pt x="160050" y="681748"/>
                  <a:pt x="123146" y="689588"/>
                  <a:pt x="86066" y="687840"/>
                </a:cubicBezTo>
                <a:cubicBezTo>
                  <a:pt x="38484" y="684506"/>
                  <a:pt x="14121" y="666504"/>
                  <a:pt x="4700" y="646501"/>
                </a:cubicBezTo>
                <a:cubicBezTo>
                  <a:pt x="-2278" y="631420"/>
                  <a:pt x="-1425" y="613874"/>
                  <a:pt x="6984" y="599543"/>
                </a:cubicBezTo>
                <a:cubicBezTo>
                  <a:pt x="13930" y="585704"/>
                  <a:pt x="29362" y="578334"/>
                  <a:pt x="44479" y="581636"/>
                </a:cubicBezTo>
                <a:cubicBezTo>
                  <a:pt x="56755" y="584874"/>
                  <a:pt x="69127" y="596400"/>
                  <a:pt x="78263" y="620307"/>
                </a:cubicBezTo>
                <a:cubicBezTo>
                  <a:pt x="129652" y="614306"/>
                  <a:pt x="132697" y="556109"/>
                  <a:pt x="136028" y="492101"/>
                </a:cubicBezTo>
                <a:cubicBezTo>
                  <a:pt x="140215" y="410281"/>
                  <a:pt x="144878" y="319794"/>
                  <a:pt x="242518" y="299981"/>
                </a:cubicBezTo>
                <a:cubicBezTo>
                  <a:pt x="243851" y="200255"/>
                  <a:pt x="331688" y="178823"/>
                  <a:pt x="411341" y="159393"/>
                </a:cubicBezTo>
                <a:cubicBezTo>
                  <a:pt x="473485" y="144248"/>
                  <a:pt x="530108" y="130818"/>
                  <a:pt x="526301" y="78716"/>
                </a:cubicBezTo>
                <a:cubicBezTo>
                  <a:pt x="501273" y="74239"/>
                  <a:pt x="487569" y="64143"/>
                  <a:pt x="482144" y="52712"/>
                </a:cubicBezTo>
                <a:cubicBezTo>
                  <a:pt x="476073" y="38443"/>
                  <a:pt x="480418" y="21869"/>
                  <a:pt x="492708" y="12422"/>
                </a:cubicBezTo>
                <a:cubicBezTo>
                  <a:pt x="505236" y="1527"/>
                  <a:pt x="522303" y="-2530"/>
                  <a:pt x="538387" y="1563"/>
                </a:cubicBezTo>
                <a:cubicBezTo>
                  <a:pt x="559799" y="7088"/>
                  <a:pt x="581973" y="27471"/>
                  <a:pt x="594154" y="73858"/>
                </a:cubicBezTo>
                <a:cubicBezTo>
                  <a:pt x="602732" y="109973"/>
                  <a:pt x="601913" y="147687"/>
                  <a:pt x="591775" y="183395"/>
                </a:cubicBezTo>
                <a:cubicBezTo>
                  <a:pt x="581304" y="221730"/>
                  <a:pt x="562669" y="257343"/>
                  <a:pt x="537150" y="287789"/>
                </a:cubicBezTo>
                <a:close/>
              </a:path>
            </a:pathLst>
          </a:custGeom>
          <a:solidFill>
            <a:schemeClr val="accent2"/>
          </a:solidFill>
          <a:ln w="9512" cap="flat">
            <a:noFill/>
            <a:prstDash val="solid"/>
            <a:miter/>
          </a:ln>
        </p:spPr>
        <p:txBody>
          <a:bodyPr rtlCol="0" anchor="ctr"/>
          <a:lstStyle/>
          <a:p>
            <a:endParaRPr lang="en-US"/>
          </a:p>
        </p:txBody>
      </p:sp>
      <p:sp>
        <p:nvSpPr>
          <p:cNvPr id="137" name="Forma libre 136">
            <a:extLst>
              <a:ext uri="{FF2B5EF4-FFF2-40B4-BE49-F238E27FC236}">
                <a16:creationId xmlns:a16="http://schemas.microsoft.com/office/drawing/2014/main" id="{07AA88F8-F80D-CE4C-B5BB-1EF76BF3B874}"/>
              </a:ext>
            </a:extLst>
          </p:cNvPr>
          <p:cNvSpPr/>
          <p:nvPr/>
        </p:nvSpPr>
        <p:spPr>
          <a:xfrm>
            <a:off x="9159868" y="6425960"/>
            <a:ext cx="1286104" cy="775061"/>
          </a:xfrm>
          <a:custGeom>
            <a:avLst/>
            <a:gdLst>
              <a:gd name="connsiteX0" fmla="*/ 451227 w 752987"/>
              <a:gd name="connsiteY0" fmla="*/ 335580 h 453782"/>
              <a:gd name="connsiteX1" fmla="*/ 540682 w 752987"/>
              <a:gd name="connsiteY1" fmla="*/ 153843 h 453782"/>
              <a:gd name="connsiteX2" fmla="*/ 599685 w 752987"/>
              <a:gd name="connsiteY2" fmla="*/ 168321 h 453782"/>
              <a:gd name="connsiteX3" fmla="*/ 601588 w 752987"/>
              <a:gd name="connsiteY3" fmla="*/ 168892 h 453782"/>
              <a:gd name="connsiteX4" fmla="*/ 690853 w 752987"/>
              <a:gd name="connsiteY4" fmla="*/ 218232 h 453782"/>
              <a:gd name="connsiteX5" fmla="*/ 612151 w 752987"/>
              <a:gd name="connsiteY5" fmla="*/ 432925 h 453782"/>
              <a:gd name="connsiteX6" fmla="*/ 551626 w 752987"/>
              <a:gd name="connsiteY6" fmla="*/ 426163 h 453782"/>
              <a:gd name="connsiteX7" fmla="*/ 548962 w 752987"/>
              <a:gd name="connsiteY7" fmla="*/ 425306 h 453782"/>
              <a:gd name="connsiteX8" fmla="*/ 451227 w 752987"/>
              <a:gd name="connsiteY8" fmla="*/ 335580 h 453782"/>
              <a:gd name="connsiteX9" fmla="*/ 743194 w 752987"/>
              <a:gd name="connsiteY9" fmla="*/ 295384 h 453782"/>
              <a:gd name="connsiteX10" fmla="*/ 702939 w 752987"/>
              <a:gd name="connsiteY10" fmla="*/ 203278 h 453782"/>
              <a:gd name="connsiteX11" fmla="*/ 605585 w 752987"/>
              <a:gd name="connsiteY11" fmla="*/ 149556 h 453782"/>
              <a:gd name="connsiteX12" fmla="*/ 605585 w 752987"/>
              <a:gd name="connsiteY12" fmla="*/ 149557 h 453782"/>
              <a:gd name="connsiteX13" fmla="*/ 542205 w 752987"/>
              <a:gd name="connsiteY13" fmla="*/ 133936 h 453782"/>
              <a:gd name="connsiteX14" fmla="*/ 459982 w 752987"/>
              <a:gd name="connsiteY14" fmla="*/ 144699 h 453782"/>
              <a:gd name="connsiteX15" fmla="*/ 427531 w 752987"/>
              <a:gd name="connsiteY15" fmla="*/ 178227 h 453782"/>
              <a:gd name="connsiteX16" fmla="*/ 347116 w 752987"/>
              <a:gd name="connsiteY16" fmla="*/ 150985 h 453782"/>
              <a:gd name="connsiteX17" fmla="*/ 342262 w 752987"/>
              <a:gd name="connsiteY17" fmla="*/ 104218 h 453782"/>
              <a:gd name="connsiteX18" fmla="*/ 283926 w 752987"/>
              <a:gd name="connsiteY18" fmla="*/ 45067 h 453782"/>
              <a:gd name="connsiteX19" fmla="*/ 224543 w 752987"/>
              <a:gd name="connsiteY19" fmla="*/ 18302 h 453782"/>
              <a:gd name="connsiteX20" fmla="*/ 114722 w 752987"/>
              <a:gd name="connsiteY20" fmla="*/ 109 h 453782"/>
              <a:gd name="connsiteX21" fmla="*/ 26313 w 752987"/>
              <a:gd name="connsiteY21" fmla="*/ 47734 h 453782"/>
              <a:gd name="connsiteX22" fmla="*/ 21650 w 752987"/>
              <a:gd name="connsiteY22" fmla="*/ 57259 h 453782"/>
              <a:gd name="connsiteX23" fmla="*/ 15940 w 752987"/>
              <a:gd name="connsiteY23" fmla="*/ 55259 h 453782"/>
              <a:gd name="connsiteX24" fmla="*/ 2654 w 752987"/>
              <a:gd name="connsiteY24" fmla="*/ 57402 h 453782"/>
              <a:gd name="connsiteX25" fmla="*/ 4795 w 752987"/>
              <a:gd name="connsiteY25" fmla="*/ 70701 h 453782"/>
              <a:gd name="connsiteX26" fmla="*/ 10040 w 752987"/>
              <a:gd name="connsiteY26" fmla="*/ 72499 h 453782"/>
              <a:gd name="connsiteX27" fmla="*/ 15465 w 752987"/>
              <a:gd name="connsiteY27" fmla="*/ 74309 h 453782"/>
              <a:gd name="connsiteX28" fmla="*/ 3188 w 752987"/>
              <a:gd name="connsiteY28" fmla="*/ 194324 h 453782"/>
              <a:gd name="connsiteX29" fmla="*/ 91407 w 752987"/>
              <a:gd name="connsiteY29" fmla="*/ 288812 h 453782"/>
              <a:gd name="connsiteX30" fmla="*/ 94071 w 752987"/>
              <a:gd name="connsiteY30" fmla="*/ 289765 h 453782"/>
              <a:gd name="connsiteX31" fmla="*/ 241101 w 752987"/>
              <a:gd name="connsiteY31" fmla="*/ 278525 h 453782"/>
              <a:gd name="connsiteX32" fmla="*/ 342262 w 752987"/>
              <a:gd name="connsiteY32" fmla="*/ 170416 h 453782"/>
              <a:gd name="connsiteX33" fmla="*/ 419156 w 752987"/>
              <a:gd name="connsiteY33" fmla="*/ 196420 h 453782"/>
              <a:gd name="connsiteX34" fmla="*/ 432289 w 752987"/>
              <a:gd name="connsiteY34" fmla="*/ 344343 h 453782"/>
              <a:gd name="connsiteX35" fmla="*/ 541253 w 752987"/>
              <a:gd name="connsiteY35" fmla="*/ 443784 h 453782"/>
              <a:gd name="connsiteX36" fmla="*/ 543918 w 752987"/>
              <a:gd name="connsiteY36" fmla="*/ 444641 h 453782"/>
              <a:gd name="connsiteX37" fmla="*/ 671535 w 752987"/>
              <a:gd name="connsiteY37" fmla="*/ 424543 h 453782"/>
              <a:gd name="connsiteX38" fmla="*/ 735676 w 752987"/>
              <a:gd name="connsiteY38" fmla="*/ 322340 h 453782"/>
              <a:gd name="connsiteX39" fmla="*/ 741195 w 752987"/>
              <a:gd name="connsiteY39" fmla="*/ 324245 h 453782"/>
              <a:gd name="connsiteX40" fmla="*/ 752581 w 752987"/>
              <a:gd name="connsiteY40" fmla="*/ 318726 h 453782"/>
              <a:gd name="connsiteX41" fmla="*/ 752615 w 752987"/>
              <a:gd name="connsiteY41" fmla="*/ 318625 h 453782"/>
              <a:gd name="connsiteX42" fmla="*/ 747000 w 752987"/>
              <a:gd name="connsiteY42" fmla="*/ 307100 h 453782"/>
              <a:gd name="connsiteX43" fmla="*/ 741290 w 752987"/>
              <a:gd name="connsiteY43" fmla="*/ 305100 h 453782"/>
              <a:gd name="connsiteX44" fmla="*/ 743194 w 752987"/>
              <a:gd name="connsiteY44" fmla="*/ 295003 h 453782"/>
              <a:gd name="connsiteX45" fmla="*/ 272792 w 752987"/>
              <a:gd name="connsiteY45" fmla="*/ 61927 h 453782"/>
              <a:gd name="connsiteX46" fmla="*/ 231585 w 752987"/>
              <a:gd name="connsiteY46" fmla="*/ 260237 h 453782"/>
              <a:gd name="connsiteX47" fmla="*/ 99305 w 752987"/>
              <a:gd name="connsiteY47" fmla="*/ 270810 h 453782"/>
              <a:gd name="connsiteX48" fmla="*/ 96640 w 752987"/>
              <a:gd name="connsiteY48" fmla="*/ 269858 h 453782"/>
              <a:gd name="connsiteX49" fmla="*/ 44871 w 752987"/>
              <a:gd name="connsiteY49" fmla="*/ 237854 h 453782"/>
              <a:gd name="connsiteX50" fmla="*/ 114817 w 752987"/>
              <a:gd name="connsiteY50" fmla="*/ 20207 h 453782"/>
              <a:gd name="connsiteX51" fmla="*/ 215407 w 752987"/>
              <a:gd name="connsiteY51" fmla="*/ 36304 h 453782"/>
              <a:gd name="connsiteX52" fmla="*/ 217310 w 752987"/>
              <a:gd name="connsiteY52" fmla="*/ 36971 h 453782"/>
              <a:gd name="connsiteX53" fmla="*/ 272792 w 752987"/>
              <a:gd name="connsiteY53" fmla="*/ 61545 h 453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752987" h="453782">
                <a:moveTo>
                  <a:pt x="451227" y="335580"/>
                </a:moveTo>
                <a:cubicBezTo>
                  <a:pt x="408116" y="251855"/>
                  <a:pt x="423628" y="137936"/>
                  <a:pt x="540682" y="153843"/>
                </a:cubicBezTo>
                <a:cubicBezTo>
                  <a:pt x="560779" y="156705"/>
                  <a:pt x="580544" y="161555"/>
                  <a:pt x="599685" y="168321"/>
                </a:cubicBezTo>
                <a:lnTo>
                  <a:pt x="601588" y="168892"/>
                </a:lnTo>
                <a:cubicBezTo>
                  <a:pt x="634181" y="179567"/>
                  <a:pt x="664466" y="196307"/>
                  <a:pt x="690853" y="218232"/>
                </a:cubicBezTo>
                <a:cubicBezTo>
                  <a:pt x="757469" y="277096"/>
                  <a:pt x="689426" y="419495"/>
                  <a:pt x="612151" y="432925"/>
                </a:cubicBezTo>
                <a:cubicBezTo>
                  <a:pt x="591730" y="435875"/>
                  <a:pt x="570894" y="433547"/>
                  <a:pt x="551626" y="426163"/>
                </a:cubicBezTo>
                <a:lnTo>
                  <a:pt x="548962" y="425306"/>
                </a:lnTo>
                <a:cubicBezTo>
                  <a:pt x="506449" y="408475"/>
                  <a:pt x="471643" y="376523"/>
                  <a:pt x="451227" y="335580"/>
                </a:cubicBezTo>
                <a:close/>
                <a:moveTo>
                  <a:pt x="743194" y="295384"/>
                </a:moveTo>
                <a:cubicBezTo>
                  <a:pt x="748143" y="259094"/>
                  <a:pt x="730822" y="228709"/>
                  <a:pt x="702939" y="203278"/>
                </a:cubicBezTo>
                <a:cubicBezTo>
                  <a:pt x="674233" y="179283"/>
                  <a:pt x="641180" y="161044"/>
                  <a:pt x="605585" y="149556"/>
                </a:cubicBezTo>
                <a:lnTo>
                  <a:pt x="605585" y="149557"/>
                </a:lnTo>
                <a:cubicBezTo>
                  <a:pt x="585013" y="142306"/>
                  <a:pt x="563787" y="137075"/>
                  <a:pt x="542205" y="133936"/>
                </a:cubicBezTo>
                <a:cubicBezTo>
                  <a:pt x="506137" y="129078"/>
                  <a:pt x="479681" y="133364"/>
                  <a:pt x="459982" y="144699"/>
                </a:cubicBezTo>
                <a:cubicBezTo>
                  <a:pt x="446274" y="152655"/>
                  <a:pt x="435040" y="164262"/>
                  <a:pt x="427531" y="178227"/>
                </a:cubicBezTo>
                <a:cubicBezTo>
                  <a:pt x="403314" y="162786"/>
                  <a:pt x="375724" y="153440"/>
                  <a:pt x="347116" y="150985"/>
                </a:cubicBezTo>
                <a:cubicBezTo>
                  <a:pt x="349885" y="135248"/>
                  <a:pt x="348204" y="119050"/>
                  <a:pt x="342262" y="104218"/>
                </a:cubicBezTo>
                <a:cubicBezTo>
                  <a:pt x="333698" y="83072"/>
                  <a:pt x="315521" y="63451"/>
                  <a:pt x="283926" y="45067"/>
                </a:cubicBezTo>
                <a:cubicBezTo>
                  <a:pt x="265044" y="34242"/>
                  <a:pt x="245156" y="25279"/>
                  <a:pt x="224543" y="18302"/>
                </a:cubicBezTo>
                <a:cubicBezTo>
                  <a:pt x="189436" y="5261"/>
                  <a:pt x="152155" y="-915"/>
                  <a:pt x="114722" y="109"/>
                </a:cubicBezTo>
                <a:cubicBezTo>
                  <a:pt x="77322" y="2586"/>
                  <a:pt x="44775" y="16302"/>
                  <a:pt x="26313" y="47734"/>
                </a:cubicBezTo>
                <a:cubicBezTo>
                  <a:pt x="24596" y="50827"/>
                  <a:pt x="23039" y="54006"/>
                  <a:pt x="21650" y="57259"/>
                </a:cubicBezTo>
                <a:lnTo>
                  <a:pt x="15940" y="55259"/>
                </a:lnTo>
                <a:cubicBezTo>
                  <a:pt x="11680" y="52179"/>
                  <a:pt x="5732" y="53138"/>
                  <a:pt x="2654" y="57402"/>
                </a:cubicBezTo>
                <a:cubicBezTo>
                  <a:pt x="-424" y="61666"/>
                  <a:pt x="534" y="67620"/>
                  <a:pt x="4795" y="70701"/>
                </a:cubicBezTo>
                <a:cubicBezTo>
                  <a:pt x="6326" y="71809"/>
                  <a:pt x="8152" y="72434"/>
                  <a:pt x="10040" y="72499"/>
                </a:cubicBezTo>
                <a:lnTo>
                  <a:pt x="15465" y="74309"/>
                </a:lnTo>
                <a:cubicBezTo>
                  <a:pt x="2427" y="114981"/>
                  <a:pt x="-4425" y="157177"/>
                  <a:pt x="3188" y="194324"/>
                </a:cubicBezTo>
                <a:cubicBezTo>
                  <a:pt x="11753" y="235758"/>
                  <a:pt x="37638" y="270524"/>
                  <a:pt x="91407" y="288812"/>
                </a:cubicBezTo>
                <a:lnTo>
                  <a:pt x="94071" y="289765"/>
                </a:lnTo>
                <a:cubicBezTo>
                  <a:pt x="142783" y="304347"/>
                  <a:pt x="195167" y="300343"/>
                  <a:pt x="241101" y="278525"/>
                </a:cubicBezTo>
                <a:cubicBezTo>
                  <a:pt x="287923" y="256903"/>
                  <a:pt x="326750" y="220518"/>
                  <a:pt x="342262" y="170416"/>
                </a:cubicBezTo>
                <a:cubicBezTo>
                  <a:pt x="369719" y="172234"/>
                  <a:pt x="396225" y="181197"/>
                  <a:pt x="419156" y="196420"/>
                </a:cubicBezTo>
                <a:cubicBezTo>
                  <a:pt x="400123" y="245378"/>
                  <a:pt x="408688" y="298433"/>
                  <a:pt x="432289" y="344343"/>
                </a:cubicBezTo>
                <a:cubicBezTo>
                  <a:pt x="455065" y="389843"/>
                  <a:pt x="493890" y="425274"/>
                  <a:pt x="541253" y="443784"/>
                </a:cubicBezTo>
                <a:lnTo>
                  <a:pt x="543918" y="444641"/>
                </a:lnTo>
                <a:cubicBezTo>
                  <a:pt x="597781" y="463215"/>
                  <a:pt x="639083" y="451975"/>
                  <a:pt x="671535" y="424543"/>
                </a:cubicBezTo>
                <a:cubicBezTo>
                  <a:pt x="700084" y="399969"/>
                  <a:pt x="720925" y="362441"/>
                  <a:pt x="735676" y="322340"/>
                </a:cubicBezTo>
                <a:lnTo>
                  <a:pt x="741195" y="324245"/>
                </a:lnTo>
                <a:cubicBezTo>
                  <a:pt x="745862" y="325868"/>
                  <a:pt x="750960" y="323397"/>
                  <a:pt x="752581" y="318726"/>
                </a:cubicBezTo>
                <a:cubicBezTo>
                  <a:pt x="752592" y="318692"/>
                  <a:pt x="752604" y="318659"/>
                  <a:pt x="752615" y="318625"/>
                </a:cubicBezTo>
                <a:cubicBezTo>
                  <a:pt x="753994" y="313909"/>
                  <a:pt x="751562" y="308917"/>
                  <a:pt x="747000" y="307100"/>
                </a:cubicBezTo>
                <a:lnTo>
                  <a:pt x="741290" y="305100"/>
                </a:lnTo>
                <a:cubicBezTo>
                  <a:pt x="742145" y="301780"/>
                  <a:pt x="742781" y="298407"/>
                  <a:pt x="743194" y="295003"/>
                </a:cubicBezTo>
                <a:close/>
                <a:moveTo>
                  <a:pt x="272792" y="61927"/>
                </a:moveTo>
                <a:cubicBezTo>
                  <a:pt x="374809" y="121458"/>
                  <a:pt x="317044" y="220899"/>
                  <a:pt x="231585" y="260237"/>
                </a:cubicBezTo>
                <a:cubicBezTo>
                  <a:pt x="190310" y="279995"/>
                  <a:pt x="143189" y="283761"/>
                  <a:pt x="99305" y="270810"/>
                </a:cubicBezTo>
                <a:lnTo>
                  <a:pt x="96640" y="269858"/>
                </a:lnTo>
                <a:cubicBezTo>
                  <a:pt x="76930" y="263803"/>
                  <a:pt x="59104" y="252783"/>
                  <a:pt x="44871" y="237854"/>
                </a:cubicBezTo>
                <a:cubicBezTo>
                  <a:pt x="-7756" y="179751"/>
                  <a:pt x="26408" y="25827"/>
                  <a:pt x="114817" y="20207"/>
                </a:cubicBezTo>
                <a:cubicBezTo>
                  <a:pt x="149065" y="19122"/>
                  <a:pt x="183205" y="24585"/>
                  <a:pt x="215407" y="36304"/>
                </a:cubicBezTo>
                <a:lnTo>
                  <a:pt x="217310" y="36971"/>
                </a:lnTo>
                <a:cubicBezTo>
                  <a:pt x="236549" y="43362"/>
                  <a:pt x="255128" y="51591"/>
                  <a:pt x="272792" y="61545"/>
                </a:cubicBezTo>
                <a:close/>
              </a:path>
            </a:pathLst>
          </a:custGeom>
          <a:solidFill>
            <a:schemeClr val="accent2"/>
          </a:solidFill>
          <a:ln w="9512" cap="flat">
            <a:noFill/>
            <a:prstDash val="solid"/>
            <a:miter/>
          </a:ln>
        </p:spPr>
        <p:txBody>
          <a:bodyPr rtlCol="0" anchor="ctr"/>
          <a:lstStyle/>
          <a:p>
            <a:endParaRPr lang="en-US"/>
          </a:p>
        </p:txBody>
      </p:sp>
      <p:sp>
        <p:nvSpPr>
          <p:cNvPr id="138" name="Forma libre 137">
            <a:extLst>
              <a:ext uri="{FF2B5EF4-FFF2-40B4-BE49-F238E27FC236}">
                <a16:creationId xmlns:a16="http://schemas.microsoft.com/office/drawing/2014/main" id="{C32778C3-6B62-6F40-98F3-8AF86C83439D}"/>
              </a:ext>
            </a:extLst>
          </p:cNvPr>
          <p:cNvSpPr/>
          <p:nvPr/>
        </p:nvSpPr>
        <p:spPr>
          <a:xfrm>
            <a:off x="9264392" y="5668015"/>
            <a:ext cx="1038000" cy="708485"/>
          </a:xfrm>
          <a:custGeom>
            <a:avLst/>
            <a:gdLst>
              <a:gd name="connsiteX0" fmla="*/ 155066 w 607727"/>
              <a:gd name="connsiteY0" fmla="*/ 62871 h 414803"/>
              <a:gd name="connsiteX1" fmla="*/ 155066 w 607727"/>
              <a:gd name="connsiteY1" fmla="*/ 62871 h 414803"/>
              <a:gd name="connsiteX2" fmla="*/ 154020 w 607727"/>
              <a:gd name="connsiteY2" fmla="*/ 59251 h 414803"/>
              <a:gd name="connsiteX3" fmla="*/ 155828 w 607727"/>
              <a:gd name="connsiteY3" fmla="*/ 43249 h 414803"/>
              <a:gd name="connsiteX4" fmla="*/ 166296 w 607727"/>
              <a:gd name="connsiteY4" fmla="*/ 30867 h 414803"/>
              <a:gd name="connsiteX5" fmla="*/ 180952 w 607727"/>
              <a:gd name="connsiteY5" fmla="*/ 20389 h 414803"/>
              <a:gd name="connsiteX6" fmla="*/ 196083 w 607727"/>
              <a:gd name="connsiteY6" fmla="*/ 14389 h 414803"/>
              <a:gd name="connsiteX7" fmla="*/ 211690 w 607727"/>
              <a:gd name="connsiteY7" fmla="*/ 17817 h 414803"/>
              <a:gd name="connsiteX8" fmla="*/ 214831 w 607727"/>
              <a:gd name="connsiteY8" fmla="*/ 20008 h 414803"/>
              <a:gd name="connsiteX9" fmla="*/ 214830 w 607727"/>
              <a:gd name="connsiteY9" fmla="*/ 20008 h 414803"/>
              <a:gd name="connsiteX10" fmla="*/ 491449 w 607727"/>
              <a:gd name="connsiteY10" fmla="*/ 119087 h 414803"/>
              <a:gd name="connsiteX11" fmla="*/ 501564 w 607727"/>
              <a:gd name="connsiteY11" fmla="*/ 144786 h 414803"/>
              <a:gd name="connsiteX12" fmla="*/ 545625 w 607727"/>
              <a:gd name="connsiteY12" fmla="*/ 164693 h 414803"/>
              <a:gd name="connsiteX13" fmla="*/ 586641 w 607727"/>
              <a:gd name="connsiteY13" fmla="*/ 184410 h 414803"/>
              <a:gd name="connsiteX14" fmla="*/ 604342 w 607727"/>
              <a:gd name="connsiteY14" fmla="*/ 206794 h 414803"/>
              <a:gd name="connsiteX15" fmla="*/ 606816 w 607727"/>
              <a:gd name="connsiteY15" fmla="*/ 237369 h 414803"/>
              <a:gd name="connsiteX16" fmla="*/ 600345 w 607727"/>
              <a:gd name="connsiteY16" fmla="*/ 276326 h 414803"/>
              <a:gd name="connsiteX17" fmla="*/ 588259 w 607727"/>
              <a:gd name="connsiteY17" fmla="*/ 304425 h 414803"/>
              <a:gd name="connsiteX18" fmla="*/ 564372 w 607727"/>
              <a:gd name="connsiteY18" fmla="*/ 319855 h 414803"/>
              <a:gd name="connsiteX19" fmla="*/ 519264 w 607727"/>
              <a:gd name="connsiteY19" fmla="*/ 325475 h 414803"/>
              <a:gd name="connsiteX20" fmla="*/ 471015 w 607727"/>
              <a:gd name="connsiteY20" fmla="*/ 330047 h 414803"/>
              <a:gd name="connsiteX21" fmla="*/ 181291 w 607727"/>
              <a:gd name="connsiteY21" fmla="*/ 374604 h 414803"/>
              <a:gd name="connsiteX22" fmla="*/ 135462 w 607727"/>
              <a:gd name="connsiteY22" fmla="*/ 328238 h 414803"/>
              <a:gd name="connsiteX23" fmla="*/ 106246 w 607727"/>
              <a:gd name="connsiteY23" fmla="*/ 269945 h 414803"/>
              <a:gd name="connsiteX24" fmla="*/ 62090 w 607727"/>
              <a:gd name="connsiteY24" fmla="*/ 250132 h 414803"/>
              <a:gd name="connsiteX25" fmla="*/ 21169 w 607727"/>
              <a:gd name="connsiteY25" fmla="*/ 230320 h 414803"/>
              <a:gd name="connsiteX26" fmla="*/ 3373 w 607727"/>
              <a:gd name="connsiteY26" fmla="*/ 208032 h 414803"/>
              <a:gd name="connsiteX27" fmla="*/ 994 w 607727"/>
              <a:gd name="connsiteY27" fmla="*/ 177457 h 414803"/>
              <a:gd name="connsiteX28" fmla="*/ 7370 w 607727"/>
              <a:gd name="connsiteY28" fmla="*/ 138499 h 414803"/>
              <a:gd name="connsiteX29" fmla="*/ 19456 w 607727"/>
              <a:gd name="connsiteY29" fmla="*/ 109924 h 414803"/>
              <a:gd name="connsiteX30" fmla="*/ 43438 w 607727"/>
              <a:gd name="connsiteY30" fmla="*/ 94494 h 414803"/>
              <a:gd name="connsiteX31" fmla="*/ 75033 w 607727"/>
              <a:gd name="connsiteY31" fmla="*/ 90398 h 414803"/>
              <a:gd name="connsiteX32" fmla="*/ 136700 w 607727"/>
              <a:gd name="connsiteY32" fmla="*/ 84302 h 414803"/>
              <a:gd name="connsiteX33" fmla="*/ 155066 w 607727"/>
              <a:gd name="connsiteY33" fmla="*/ 62585 h 414803"/>
              <a:gd name="connsiteX34" fmla="*/ 299623 w 607727"/>
              <a:gd name="connsiteY34" fmla="*/ 215271 h 414803"/>
              <a:gd name="connsiteX35" fmla="*/ 309139 w 607727"/>
              <a:gd name="connsiteY35" fmla="*/ 215271 h 414803"/>
              <a:gd name="connsiteX36" fmla="*/ 396501 w 607727"/>
              <a:gd name="connsiteY36" fmla="*/ 152501 h 414803"/>
              <a:gd name="connsiteX37" fmla="*/ 400341 w 607727"/>
              <a:gd name="connsiteY37" fmla="*/ 141145 h 414803"/>
              <a:gd name="connsiteX38" fmla="*/ 388996 w 607727"/>
              <a:gd name="connsiteY38" fmla="*/ 137302 h 414803"/>
              <a:gd name="connsiteX39" fmla="*/ 386985 w 607727"/>
              <a:gd name="connsiteY39" fmla="*/ 138690 h 414803"/>
              <a:gd name="connsiteX40" fmla="*/ 303524 w 607727"/>
              <a:gd name="connsiteY40" fmla="*/ 198602 h 414803"/>
              <a:gd name="connsiteX41" fmla="*/ 243190 w 607727"/>
              <a:gd name="connsiteY41" fmla="*/ 171265 h 414803"/>
              <a:gd name="connsiteX42" fmla="*/ 232259 w 607727"/>
              <a:gd name="connsiteY42" fmla="*/ 176168 h 414803"/>
              <a:gd name="connsiteX43" fmla="*/ 236243 w 607727"/>
              <a:gd name="connsiteY43" fmla="*/ 186696 h 414803"/>
              <a:gd name="connsiteX44" fmla="*/ 300289 w 607727"/>
              <a:gd name="connsiteY44" fmla="*/ 215271 h 414803"/>
              <a:gd name="connsiteX45" fmla="*/ 368142 w 607727"/>
              <a:gd name="connsiteY45" fmla="*/ 76111 h 414803"/>
              <a:gd name="connsiteX46" fmla="*/ 373947 w 607727"/>
              <a:gd name="connsiteY46" fmla="*/ 63252 h 414803"/>
              <a:gd name="connsiteX47" fmla="*/ 372675 w 607727"/>
              <a:gd name="connsiteY47" fmla="*/ 57325 h 414803"/>
              <a:gd name="connsiteX48" fmla="*/ 366754 w 607727"/>
              <a:gd name="connsiteY48" fmla="*/ 58598 h 414803"/>
              <a:gd name="connsiteX49" fmla="*/ 366238 w 607727"/>
              <a:gd name="connsiteY49" fmla="*/ 59727 h 414803"/>
              <a:gd name="connsiteX50" fmla="*/ 360433 w 607727"/>
              <a:gd name="connsiteY50" fmla="*/ 72586 h 414803"/>
              <a:gd name="connsiteX51" fmla="*/ 361705 w 607727"/>
              <a:gd name="connsiteY51" fmla="*/ 78513 h 414803"/>
              <a:gd name="connsiteX52" fmla="*/ 367626 w 607727"/>
              <a:gd name="connsiteY52" fmla="*/ 77240 h 414803"/>
              <a:gd name="connsiteX53" fmla="*/ 368142 w 607727"/>
              <a:gd name="connsiteY53" fmla="*/ 76111 h 414803"/>
              <a:gd name="connsiteX54" fmla="*/ 241572 w 607727"/>
              <a:gd name="connsiteY54" fmla="*/ 355955 h 414803"/>
              <a:gd name="connsiteX55" fmla="*/ 247377 w 607727"/>
              <a:gd name="connsiteY55" fmla="*/ 343192 h 414803"/>
              <a:gd name="connsiteX56" fmla="*/ 245325 w 607727"/>
              <a:gd name="connsiteY56" fmla="*/ 337632 h 414803"/>
              <a:gd name="connsiteX57" fmla="*/ 245188 w 607727"/>
              <a:gd name="connsiteY57" fmla="*/ 337572 h 414803"/>
              <a:gd name="connsiteX58" fmla="*/ 239737 w 607727"/>
              <a:gd name="connsiteY58" fmla="*/ 339516 h 414803"/>
              <a:gd name="connsiteX59" fmla="*/ 239669 w 607727"/>
              <a:gd name="connsiteY59" fmla="*/ 339667 h 414803"/>
              <a:gd name="connsiteX60" fmla="*/ 233864 w 607727"/>
              <a:gd name="connsiteY60" fmla="*/ 352526 h 414803"/>
              <a:gd name="connsiteX61" fmla="*/ 236005 w 607727"/>
              <a:gd name="connsiteY61" fmla="*/ 358098 h 414803"/>
              <a:gd name="connsiteX62" fmla="*/ 241572 w 607727"/>
              <a:gd name="connsiteY62" fmla="*/ 355955 h 414803"/>
              <a:gd name="connsiteX63" fmla="*/ 293627 w 607727"/>
              <a:gd name="connsiteY63" fmla="*/ 61633 h 414803"/>
              <a:gd name="connsiteX64" fmla="*/ 292295 w 607727"/>
              <a:gd name="connsiteY64" fmla="*/ 47536 h 414803"/>
              <a:gd name="connsiteX65" fmla="*/ 287685 w 607727"/>
              <a:gd name="connsiteY65" fmla="*/ 43815 h 414803"/>
              <a:gd name="connsiteX66" fmla="*/ 287632 w 607727"/>
              <a:gd name="connsiteY66" fmla="*/ 43821 h 414803"/>
              <a:gd name="connsiteX67" fmla="*/ 283825 w 607727"/>
              <a:gd name="connsiteY67" fmla="*/ 48393 h 414803"/>
              <a:gd name="connsiteX68" fmla="*/ 285252 w 607727"/>
              <a:gd name="connsiteY68" fmla="*/ 62395 h 414803"/>
              <a:gd name="connsiteX69" fmla="*/ 289820 w 607727"/>
              <a:gd name="connsiteY69" fmla="*/ 66205 h 414803"/>
              <a:gd name="connsiteX70" fmla="*/ 293627 w 607727"/>
              <a:gd name="connsiteY70" fmla="*/ 61633 h 414803"/>
              <a:gd name="connsiteX71" fmla="*/ 323890 w 607727"/>
              <a:gd name="connsiteY71" fmla="*/ 367290 h 414803"/>
              <a:gd name="connsiteX72" fmla="*/ 322462 w 607727"/>
              <a:gd name="connsiteY72" fmla="*/ 353288 h 414803"/>
              <a:gd name="connsiteX73" fmla="*/ 317847 w 607727"/>
              <a:gd name="connsiteY73" fmla="*/ 349526 h 414803"/>
              <a:gd name="connsiteX74" fmla="*/ 314088 w 607727"/>
              <a:gd name="connsiteY74" fmla="*/ 354145 h 414803"/>
              <a:gd name="connsiteX75" fmla="*/ 315515 w 607727"/>
              <a:gd name="connsiteY75" fmla="*/ 368147 h 414803"/>
              <a:gd name="connsiteX76" fmla="*/ 319856 w 607727"/>
              <a:gd name="connsiteY76" fmla="*/ 371978 h 414803"/>
              <a:gd name="connsiteX77" fmla="*/ 320083 w 607727"/>
              <a:gd name="connsiteY77" fmla="*/ 371957 h 414803"/>
              <a:gd name="connsiteX78" fmla="*/ 323904 w 607727"/>
              <a:gd name="connsiteY78" fmla="*/ 367429 h 414803"/>
              <a:gd name="connsiteX79" fmla="*/ 323890 w 607727"/>
              <a:gd name="connsiteY79" fmla="*/ 367290 h 414803"/>
              <a:gd name="connsiteX80" fmla="*/ 221968 w 607727"/>
              <a:gd name="connsiteY80" fmla="*/ 86302 h 414803"/>
              <a:gd name="connsiteX81" fmla="*/ 213783 w 607727"/>
              <a:gd name="connsiteY81" fmla="*/ 74872 h 414803"/>
              <a:gd name="connsiteX82" fmla="*/ 207883 w 607727"/>
              <a:gd name="connsiteY82" fmla="*/ 73825 h 414803"/>
              <a:gd name="connsiteX83" fmla="*/ 206836 w 607727"/>
              <a:gd name="connsiteY83" fmla="*/ 79826 h 414803"/>
              <a:gd name="connsiteX84" fmla="*/ 215116 w 607727"/>
              <a:gd name="connsiteY84" fmla="*/ 91255 h 414803"/>
              <a:gd name="connsiteX85" fmla="*/ 221016 w 607727"/>
              <a:gd name="connsiteY85" fmla="*/ 92208 h 414803"/>
              <a:gd name="connsiteX86" fmla="*/ 222013 w 607727"/>
              <a:gd name="connsiteY86" fmla="*/ 86366 h 414803"/>
              <a:gd name="connsiteX87" fmla="*/ 221968 w 607727"/>
              <a:gd name="connsiteY87" fmla="*/ 86303 h 414803"/>
              <a:gd name="connsiteX88" fmla="*/ 400879 w 607727"/>
              <a:gd name="connsiteY88" fmla="*/ 335953 h 414803"/>
              <a:gd name="connsiteX89" fmla="*/ 392695 w 607727"/>
              <a:gd name="connsiteY89" fmla="*/ 324523 h 414803"/>
              <a:gd name="connsiteX90" fmla="*/ 386655 w 607727"/>
              <a:gd name="connsiteY90" fmla="*/ 324066 h 414803"/>
              <a:gd name="connsiteX91" fmla="*/ 385748 w 607727"/>
              <a:gd name="connsiteY91" fmla="*/ 329476 h 414803"/>
              <a:gd name="connsiteX92" fmla="*/ 394026 w 607727"/>
              <a:gd name="connsiteY92" fmla="*/ 340906 h 414803"/>
              <a:gd name="connsiteX93" fmla="*/ 399863 w 607727"/>
              <a:gd name="connsiteY93" fmla="*/ 341904 h 414803"/>
              <a:gd name="connsiteX94" fmla="*/ 399927 w 607727"/>
              <a:gd name="connsiteY94" fmla="*/ 341858 h 414803"/>
              <a:gd name="connsiteX95" fmla="*/ 400878 w 607727"/>
              <a:gd name="connsiteY95" fmla="*/ 335953 h 414803"/>
              <a:gd name="connsiteX96" fmla="*/ 172482 w 607727"/>
              <a:gd name="connsiteY96" fmla="*/ 143548 h 414803"/>
              <a:gd name="connsiteX97" fmla="*/ 159634 w 607727"/>
              <a:gd name="connsiteY97" fmla="*/ 137737 h 414803"/>
              <a:gd name="connsiteX98" fmla="*/ 154019 w 607727"/>
              <a:gd name="connsiteY98" fmla="*/ 139833 h 414803"/>
              <a:gd name="connsiteX99" fmla="*/ 156071 w 607727"/>
              <a:gd name="connsiteY99" fmla="*/ 145393 h 414803"/>
              <a:gd name="connsiteX100" fmla="*/ 156208 w 607727"/>
              <a:gd name="connsiteY100" fmla="*/ 145453 h 414803"/>
              <a:gd name="connsiteX101" fmla="*/ 168961 w 607727"/>
              <a:gd name="connsiteY101" fmla="*/ 151263 h 414803"/>
              <a:gd name="connsiteX102" fmla="*/ 174576 w 607727"/>
              <a:gd name="connsiteY102" fmla="*/ 149167 h 414803"/>
              <a:gd name="connsiteX103" fmla="*/ 172574 w 607727"/>
              <a:gd name="connsiteY103" fmla="*/ 143589 h 414803"/>
              <a:gd name="connsiteX104" fmla="*/ 172482 w 607727"/>
              <a:gd name="connsiteY104" fmla="*/ 143548 h 414803"/>
              <a:gd name="connsiteX105" fmla="*/ 452173 w 607727"/>
              <a:gd name="connsiteY105" fmla="*/ 270230 h 414803"/>
              <a:gd name="connsiteX106" fmla="*/ 439325 w 607727"/>
              <a:gd name="connsiteY106" fmla="*/ 264420 h 414803"/>
              <a:gd name="connsiteX107" fmla="*/ 433404 w 607727"/>
              <a:gd name="connsiteY107" fmla="*/ 265692 h 414803"/>
              <a:gd name="connsiteX108" fmla="*/ 434676 w 607727"/>
              <a:gd name="connsiteY108" fmla="*/ 271619 h 414803"/>
              <a:gd name="connsiteX109" fmla="*/ 435804 w 607727"/>
              <a:gd name="connsiteY109" fmla="*/ 272135 h 414803"/>
              <a:gd name="connsiteX110" fmla="*/ 448651 w 607727"/>
              <a:gd name="connsiteY110" fmla="*/ 277945 h 414803"/>
              <a:gd name="connsiteX111" fmla="*/ 454572 w 607727"/>
              <a:gd name="connsiteY111" fmla="*/ 276673 h 414803"/>
              <a:gd name="connsiteX112" fmla="*/ 453301 w 607727"/>
              <a:gd name="connsiteY112" fmla="*/ 270746 h 414803"/>
              <a:gd name="connsiteX113" fmla="*/ 452172 w 607727"/>
              <a:gd name="connsiteY113" fmla="*/ 270230 h 414803"/>
              <a:gd name="connsiteX114" fmla="*/ 158016 w 607727"/>
              <a:gd name="connsiteY114" fmla="*/ 218033 h 414803"/>
              <a:gd name="connsiteX115" fmla="*/ 144027 w 607727"/>
              <a:gd name="connsiteY115" fmla="*/ 219462 h 414803"/>
              <a:gd name="connsiteX116" fmla="*/ 140207 w 607727"/>
              <a:gd name="connsiteY116" fmla="*/ 223990 h 414803"/>
              <a:gd name="connsiteX117" fmla="*/ 140221 w 607727"/>
              <a:gd name="connsiteY117" fmla="*/ 224129 h 414803"/>
              <a:gd name="connsiteX118" fmla="*/ 144788 w 607727"/>
              <a:gd name="connsiteY118" fmla="*/ 227939 h 414803"/>
              <a:gd name="connsiteX119" fmla="*/ 158873 w 607727"/>
              <a:gd name="connsiteY119" fmla="*/ 226510 h 414803"/>
              <a:gd name="connsiteX120" fmla="*/ 162680 w 607727"/>
              <a:gd name="connsiteY120" fmla="*/ 221843 h 414803"/>
              <a:gd name="connsiteX121" fmla="*/ 158017 w 607727"/>
              <a:gd name="connsiteY121" fmla="*/ 218033 h 414803"/>
              <a:gd name="connsiteX122" fmla="*/ 463497 w 607727"/>
              <a:gd name="connsiteY122" fmla="*/ 187839 h 414803"/>
              <a:gd name="connsiteX123" fmla="*/ 449508 w 607727"/>
              <a:gd name="connsiteY123" fmla="*/ 189267 h 414803"/>
              <a:gd name="connsiteX124" fmla="*/ 445701 w 607727"/>
              <a:gd name="connsiteY124" fmla="*/ 193840 h 414803"/>
              <a:gd name="connsiteX125" fmla="*/ 450269 w 607727"/>
              <a:gd name="connsiteY125" fmla="*/ 197650 h 414803"/>
              <a:gd name="connsiteX126" fmla="*/ 464354 w 607727"/>
              <a:gd name="connsiteY126" fmla="*/ 196221 h 414803"/>
              <a:gd name="connsiteX127" fmla="*/ 468080 w 607727"/>
              <a:gd name="connsiteY127" fmla="*/ 191789 h 414803"/>
              <a:gd name="connsiteX128" fmla="*/ 468065 w 607727"/>
              <a:gd name="connsiteY128" fmla="*/ 191649 h 414803"/>
              <a:gd name="connsiteX129" fmla="*/ 463532 w 607727"/>
              <a:gd name="connsiteY129" fmla="*/ 187836 h 414803"/>
              <a:gd name="connsiteX130" fmla="*/ 463498 w 607727"/>
              <a:gd name="connsiteY130" fmla="*/ 187839 h 414803"/>
              <a:gd name="connsiteX131" fmla="*/ 182665 w 607727"/>
              <a:gd name="connsiteY131" fmla="*/ 289851 h 414803"/>
              <a:gd name="connsiteX132" fmla="*/ 171245 w 607727"/>
              <a:gd name="connsiteY132" fmla="*/ 298043 h 414803"/>
              <a:gd name="connsiteX133" fmla="*/ 170293 w 607727"/>
              <a:gd name="connsiteY133" fmla="*/ 303949 h 414803"/>
              <a:gd name="connsiteX134" fmla="*/ 176193 w 607727"/>
              <a:gd name="connsiteY134" fmla="*/ 304901 h 414803"/>
              <a:gd name="connsiteX135" fmla="*/ 187613 w 607727"/>
              <a:gd name="connsiteY135" fmla="*/ 296709 h 414803"/>
              <a:gd name="connsiteX136" fmla="*/ 188564 w 607727"/>
              <a:gd name="connsiteY136" fmla="*/ 290804 h 414803"/>
              <a:gd name="connsiteX137" fmla="*/ 182664 w 607727"/>
              <a:gd name="connsiteY137" fmla="*/ 289851 h 414803"/>
              <a:gd name="connsiteX138" fmla="*/ 431807 w 607727"/>
              <a:gd name="connsiteY138" fmla="*/ 110496 h 414803"/>
              <a:gd name="connsiteX139" fmla="*/ 420387 w 607727"/>
              <a:gd name="connsiteY139" fmla="*/ 118687 h 414803"/>
              <a:gd name="connsiteX140" fmla="*/ 419931 w 607727"/>
              <a:gd name="connsiteY140" fmla="*/ 124732 h 414803"/>
              <a:gd name="connsiteX141" fmla="*/ 425336 w 607727"/>
              <a:gd name="connsiteY141" fmla="*/ 125640 h 414803"/>
              <a:gd name="connsiteX142" fmla="*/ 436851 w 607727"/>
              <a:gd name="connsiteY142" fmla="*/ 117354 h 414803"/>
              <a:gd name="connsiteX143" fmla="*/ 438443 w 607727"/>
              <a:gd name="connsiteY143" fmla="*/ 111505 h 414803"/>
              <a:gd name="connsiteX144" fmla="*/ 432600 w 607727"/>
              <a:gd name="connsiteY144" fmla="*/ 109912 h 414803"/>
              <a:gd name="connsiteX145" fmla="*/ 431807 w 607727"/>
              <a:gd name="connsiteY145" fmla="*/ 110496 h 414803"/>
              <a:gd name="connsiteX146" fmla="*/ 506988 w 607727"/>
              <a:gd name="connsiteY146" fmla="*/ 166026 h 414803"/>
              <a:gd name="connsiteX147" fmla="*/ 508320 w 607727"/>
              <a:gd name="connsiteY147" fmla="*/ 241274 h 414803"/>
              <a:gd name="connsiteX148" fmla="*/ 482911 w 607727"/>
              <a:gd name="connsiteY148" fmla="*/ 312140 h 414803"/>
              <a:gd name="connsiteX149" fmla="*/ 517456 w 607727"/>
              <a:gd name="connsiteY149" fmla="*/ 308711 h 414803"/>
              <a:gd name="connsiteX150" fmla="*/ 560661 w 607727"/>
              <a:gd name="connsiteY150" fmla="*/ 303568 h 414803"/>
              <a:gd name="connsiteX151" fmla="*/ 575126 w 607727"/>
              <a:gd name="connsiteY151" fmla="*/ 294043 h 414803"/>
              <a:gd name="connsiteX152" fmla="*/ 583596 w 607727"/>
              <a:gd name="connsiteY152" fmla="*/ 273754 h 414803"/>
              <a:gd name="connsiteX153" fmla="*/ 589877 w 607727"/>
              <a:gd name="connsiteY153" fmla="*/ 234321 h 414803"/>
              <a:gd name="connsiteX154" fmla="*/ 588354 w 607727"/>
              <a:gd name="connsiteY154" fmla="*/ 212413 h 414803"/>
              <a:gd name="connsiteX155" fmla="*/ 577791 w 607727"/>
              <a:gd name="connsiteY155" fmla="*/ 198697 h 414803"/>
              <a:gd name="connsiteX156" fmla="*/ 538487 w 607727"/>
              <a:gd name="connsiteY156" fmla="*/ 179647 h 414803"/>
              <a:gd name="connsiteX157" fmla="*/ 506893 w 607727"/>
              <a:gd name="connsiteY157" fmla="*/ 165360 h 414803"/>
              <a:gd name="connsiteX158" fmla="*/ 100822 w 607727"/>
              <a:gd name="connsiteY158" fmla="*/ 249180 h 414803"/>
              <a:gd name="connsiteX159" fmla="*/ 124899 w 607727"/>
              <a:gd name="connsiteY159" fmla="*/ 102971 h 414803"/>
              <a:gd name="connsiteX160" fmla="*/ 76745 w 607727"/>
              <a:gd name="connsiteY160" fmla="*/ 107829 h 414803"/>
              <a:gd name="connsiteX161" fmla="*/ 47054 w 607727"/>
              <a:gd name="connsiteY161" fmla="*/ 111639 h 414803"/>
              <a:gd name="connsiteX162" fmla="*/ 32684 w 607727"/>
              <a:gd name="connsiteY162" fmla="*/ 121164 h 414803"/>
              <a:gd name="connsiteX163" fmla="*/ 24119 w 607727"/>
              <a:gd name="connsiteY163" fmla="*/ 141452 h 414803"/>
              <a:gd name="connsiteX164" fmla="*/ 17743 w 607727"/>
              <a:gd name="connsiteY164" fmla="*/ 180409 h 414803"/>
              <a:gd name="connsiteX165" fmla="*/ 19265 w 607727"/>
              <a:gd name="connsiteY165" fmla="*/ 202412 h 414803"/>
              <a:gd name="connsiteX166" fmla="*/ 29924 w 607727"/>
              <a:gd name="connsiteY166" fmla="*/ 216033 h 414803"/>
              <a:gd name="connsiteX167" fmla="*/ 69132 w 607727"/>
              <a:gd name="connsiteY167" fmla="*/ 235083 h 414803"/>
              <a:gd name="connsiteX168" fmla="*/ 100822 w 607727"/>
              <a:gd name="connsiteY168" fmla="*/ 249466 h 414803"/>
              <a:gd name="connsiteX169" fmla="*/ 491571 w 607727"/>
              <a:gd name="connsiteY169" fmla="*/ 238512 h 414803"/>
              <a:gd name="connsiteX170" fmla="*/ 334654 w 607727"/>
              <a:gd name="connsiteY170" fmla="*/ 19620 h 414803"/>
              <a:gd name="connsiteX171" fmla="*/ 115956 w 607727"/>
              <a:gd name="connsiteY171" fmla="*/ 176676 h 414803"/>
              <a:gd name="connsiteX172" fmla="*/ 272873 w 607727"/>
              <a:gd name="connsiteY172" fmla="*/ 395568 h 414803"/>
              <a:gd name="connsiteX173" fmla="*/ 414772 w 607727"/>
              <a:gd name="connsiteY173" fmla="*/ 362337 h 414803"/>
              <a:gd name="connsiteX174" fmla="*/ 491571 w 607727"/>
              <a:gd name="connsiteY174" fmla="*/ 238417 h 414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Lst>
            <a:rect l="l" t="t" r="r" b="b"/>
            <a:pathLst>
              <a:path w="607727" h="414803">
                <a:moveTo>
                  <a:pt x="155066" y="62871"/>
                </a:moveTo>
                <a:lnTo>
                  <a:pt x="155066" y="62871"/>
                </a:lnTo>
                <a:lnTo>
                  <a:pt x="154020" y="59251"/>
                </a:lnTo>
                <a:cubicBezTo>
                  <a:pt x="152779" y="53867"/>
                  <a:pt x="153417" y="48220"/>
                  <a:pt x="155828" y="43249"/>
                </a:cubicBezTo>
                <a:cubicBezTo>
                  <a:pt x="158167" y="38271"/>
                  <a:pt x="161779" y="34000"/>
                  <a:pt x="166296" y="30867"/>
                </a:cubicBezTo>
                <a:lnTo>
                  <a:pt x="180952" y="20389"/>
                </a:lnTo>
                <a:cubicBezTo>
                  <a:pt x="185392" y="17113"/>
                  <a:pt x="190605" y="15045"/>
                  <a:pt x="196083" y="14389"/>
                </a:cubicBezTo>
                <a:cubicBezTo>
                  <a:pt x="201526" y="13672"/>
                  <a:pt x="207048" y="14886"/>
                  <a:pt x="211690" y="17817"/>
                </a:cubicBezTo>
                <a:cubicBezTo>
                  <a:pt x="212786" y="18475"/>
                  <a:pt x="213835" y="19207"/>
                  <a:pt x="214831" y="20008"/>
                </a:cubicBezTo>
                <a:lnTo>
                  <a:pt x="214830" y="20008"/>
                </a:lnTo>
                <a:cubicBezTo>
                  <a:pt x="318552" y="-29086"/>
                  <a:pt x="442398" y="15273"/>
                  <a:pt x="491449" y="119087"/>
                </a:cubicBezTo>
                <a:cubicBezTo>
                  <a:pt x="495386" y="127419"/>
                  <a:pt x="498765" y="136004"/>
                  <a:pt x="501564" y="144786"/>
                </a:cubicBezTo>
                <a:cubicBezTo>
                  <a:pt x="512888" y="149929"/>
                  <a:pt x="530969" y="157930"/>
                  <a:pt x="545625" y="164693"/>
                </a:cubicBezTo>
                <a:cubicBezTo>
                  <a:pt x="563992" y="173075"/>
                  <a:pt x="581217" y="181171"/>
                  <a:pt x="586641" y="184410"/>
                </a:cubicBezTo>
                <a:cubicBezTo>
                  <a:pt x="594918" y="189633"/>
                  <a:pt x="601163" y="197531"/>
                  <a:pt x="604342" y="206794"/>
                </a:cubicBezTo>
                <a:cubicBezTo>
                  <a:pt x="607769" y="216605"/>
                  <a:pt x="608621" y="227134"/>
                  <a:pt x="606816" y="237369"/>
                </a:cubicBezTo>
                <a:lnTo>
                  <a:pt x="600345" y="276326"/>
                </a:lnTo>
                <a:cubicBezTo>
                  <a:pt x="598826" y="286585"/>
                  <a:pt x="594660" y="296270"/>
                  <a:pt x="588259" y="304425"/>
                </a:cubicBezTo>
                <a:cubicBezTo>
                  <a:pt x="582311" y="312170"/>
                  <a:pt x="573873" y="317620"/>
                  <a:pt x="564372" y="319855"/>
                </a:cubicBezTo>
                <a:cubicBezTo>
                  <a:pt x="558187" y="321284"/>
                  <a:pt x="539249" y="323380"/>
                  <a:pt x="519264" y="325475"/>
                </a:cubicBezTo>
                <a:cubicBezTo>
                  <a:pt x="503181" y="327094"/>
                  <a:pt x="483482" y="328999"/>
                  <a:pt x="471015" y="330047"/>
                </a:cubicBezTo>
                <a:cubicBezTo>
                  <a:pt x="403304" y="422427"/>
                  <a:pt x="273590" y="442376"/>
                  <a:pt x="181291" y="374604"/>
                </a:cubicBezTo>
                <a:cubicBezTo>
                  <a:pt x="163668" y="361664"/>
                  <a:pt x="148201" y="346015"/>
                  <a:pt x="135462" y="328238"/>
                </a:cubicBezTo>
                <a:cubicBezTo>
                  <a:pt x="122650" y="310509"/>
                  <a:pt x="112784" y="290824"/>
                  <a:pt x="106246" y="269945"/>
                </a:cubicBezTo>
                <a:lnTo>
                  <a:pt x="62090" y="250132"/>
                </a:lnTo>
                <a:cubicBezTo>
                  <a:pt x="43723" y="241750"/>
                  <a:pt x="26498" y="233654"/>
                  <a:pt x="21169" y="230320"/>
                </a:cubicBezTo>
                <a:cubicBezTo>
                  <a:pt x="12847" y="225166"/>
                  <a:pt x="6560" y="217293"/>
                  <a:pt x="3373" y="208032"/>
                </a:cubicBezTo>
                <a:cubicBezTo>
                  <a:pt x="-61" y="198220"/>
                  <a:pt x="-881" y="187682"/>
                  <a:pt x="994" y="177457"/>
                </a:cubicBezTo>
                <a:lnTo>
                  <a:pt x="7370" y="138499"/>
                </a:lnTo>
                <a:cubicBezTo>
                  <a:pt x="8868" y="128090"/>
                  <a:pt x="13032" y="118247"/>
                  <a:pt x="19456" y="109924"/>
                </a:cubicBezTo>
                <a:cubicBezTo>
                  <a:pt x="25470" y="102207"/>
                  <a:pt x="33926" y="96766"/>
                  <a:pt x="43438" y="94494"/>
                </a:cubicBezTo>
                <a:cubicBezTo>
                  <a:pt x="48101" y="93446"/>
                  <a:pt x="60377" y="91922"/>
                  <a:pt x="75033" y="90398"/>
                </a:cubicBezTo>
                <a:cubicBezTo>
                  <a:pt x="95588" y="88112"/>
                  <a:pt x="121949" y="85636"/>
                  <a:pt x="136700" y="84302"/>
                </a:cubicBezTo>
                <a:cubicBezTo>
                  <a:pt x="142323" y="76655"/>
                  <a:pt x="148460" y="69399"/>
                  <a:pt x="155066" y="62585"/>
                </a:cubicBezTo>
                <a:close/>
                <a:moveTo>
                  <a:pt x="299623" y="215271"/>
                </a:moveTo>
                <a:cubicBezTo>
                  <a:pt x="302518" y="217147"/>
                  <a:pt x="306244" y="217147"/>
                  <a:pt x="309139" y="215271"/>
                </a:cubicBezTo>
                <a:lnTo>
                  <a:pt x="396501" y="152501"/>
                </a:lnTo>
                <a:cubicBezTo>
                  <a:pt x="400694" y="150427"/>
                  <a:pt x="402414" y="145343"/>
                  <a:pt x="400341" y="141145"/>
                </a:cubicBezTo>
                <a:cubicBezTo>
                  <a:pt x="398269" y="136948"/>
                  <a:pt x="393189" y="135227"/>
                  <a:pt x="388996" y="137302"/>
                </a:cubicBezTo>
                <a:cubicBezTo>
                  <a:pt x="388262" y="137665"/>
                  <a:pt x="387584" y="138133"/>
                  <a:pt x="386985" y="138690"/>
                </a:cubicBezTo>
                <a:lnTo>
                  <a:pt x="303524" y="198602"/>
                </a:lnTo>
                <a:lnTo>
                  <a:pt x="243190" y="171265"/>
                </a:lnTo>
                <a:cubicBezTo>
                  <a:pt x="238819" y="169598"/>
                  <a:pt x="233925" y="171793"/>
                  <a:pt x="232259" y="176168"/>
                </a:cubicBezTo>
                <a:cubicBezTo>
                  <a:pt x="230730" y="180181"/>
                  <a:pt x="232442" y="184703"/>
                  <a:pt x="236243" y="186696"/>
                </a:cubicBezTo>
                <a:lnTo>
                  <a:pt x="300289" y="215271"/>
                </a:lnTo>
                <a:close/>
                <a:moveTo>
                  <a:pt x="368142" y="76111"/>
                </a:moveTo>
                <a:lnTo>
                  <a:pt x="373947" y="63252"/>
                </a:lnTo>
                <a:cubicBezTo>
                  <a:pt x="375231" y="61264"/>
                  <a:pt x="374661" y="58611"/>
                  <a:pt x="372675" y="57325"/>
                </a:cubicBezTo>
                <a:cubicBezTo>
                  <a:pt x="370689" y="56040"/>
                  <a:pt x="368038" y="56610"/>
                  <a:pt x="366754" y="58598"/>
                </a:cubicBezTo>
                <a:cubicBezTo>
                  <a:pt x="366528" y="58947"/>
                  <a:pt x="366354" y="59328"/>
                  <a:pt x="366238" y="59727"/>
                </a:cubicBezTo>
                <a:lnTo>
                  <a:pt x="360433" y="72586"/>
                </a:lnTo>
                <a:cubicBezTo>
                  <a:pt x="359149" y="74574"/>
                  <a:pt x="359719" y="77228"/>
                  <a:pt x="361705" y="78513"/>
                </a:cubicBezTo>
                <a:cubicBezTo>
                  <a:pt x="363691" y="79798"/>
                  <a:pt x="366342" y="79228"/>
                  <a:pt x="367626" y="77240"/>
                </a:cubicBezTo>
                <a:cubicBezTo>
                  <a:pt x="367852" y="76891"/>
                  <a:pt x="368026" y="76510"/>
                  <a:pt x="368142" y="76111"/>
                </a:cubicBezTo>
                <a:close/>
                <a:moveTo>
                  <a:pt x="241572" y="355955"/>
                </a:moveTo>
                <a:lnTo>
                  <a:pt x="247377" y="343192"/>
                </a:lnTo>
                <a:cubicBezTo>
                  <a:pt x="248344" y="341089"/>
                  <a:pt x="247425" y="338600"/>
                  <a:pt x="245325" y="337632"/>
                </a:cubicBezTo>
                <a:cubicBezTo>
                  <a:pt x="245279" y="337611"/>
                  <a:pt x="245234" y="337591"/>
                  <a:pt x="245188" y="337572"/>
                </a:cubicBezTo>
                <a:cubicBezTo>
                  <a:pt x="243147" y="336602"/>
                  <a:pt x="240706" y="337472"/>
                  <a:pt x="239737" y="339516"/>
                </a:cubicBezTo>
                <a:cubicBezTo>
                  <a:pt x="239713" y="339566"/>
                  <a:pt x="239691" y="339616"/>
                  <a:pt x="239669" y="339667"/>
                </a:cubicBezTo>
                <a:lnTo>
                  <a:pt x="233864" y="352526"/>
                </a:lnTo>
                <a:cubicBezTo>
                  <a:pt x="232917" y="354657"/>
                  <a:pt x="233876" y="357151"/>
                  <a:pt x="236005" y="358098"/>
                </a:cubicBezTo>
                <a:cubicBezTo>
                  <a:pt x="238133" y="359045"/>
                  <a:pt x="240626" y="358086"/>
                  <a:pt x="241572" y="355955"/>
                </a:cubicBezTo>
                <a:close/>
                <a:moveTo>
                  <a:pt x="293627" y="61633"/>
                </a:moveTo>
                <a:lnTo>
                  <a:pt x="292295" y="47536"/>
                </a:lnTo>
                <a:cubicBezTo>
                  <a:pt x="292048" y="45234"/>
                  <a:pt x="289985" y="43568"/>
                  <a:pt x="287685" y="43815"/>
                </a:cubicBezTo>
                <a:cubicBezTo>
                  <a:pt x="287667" y="43817"/>
                  <a:pt x="287649" y="43819"/>
                  <a:pt x="287632" y="43821"/>
                </a:cubicBezTo>
                <a:cubicBezTo>
                  <a:pt x="285340" y="44071"/>
                  <a:pt x="283657" y="46092"/>
                  <a:pt x="283825" y="48393"/>
                </a:cubicBezTo>
                <a:lnTo>
                  <a:pt x="285252" y="62395"/>
                </a:lnTo>
                <a:cubicBezTo>
                  <a:pt x="285463" y="64709"/>
                  <a:pt x="287508" y="66415"/>
                  <a:pt x="289820" y="66205"/>
                </a:cubicBezTo>
                <a:cubicBezTo>
                  <a:pt x="292133" y="65994"/>
                  <a:pt x="293837" y="63947"/>
                  <a:pt x="293627" y="61633"/>
                </a:cubicBezTo>
                <a:close/>
                <a:moveTo>
                  <a:pt x="323890" y="367290"/>
                </a:moveTo>
                <a:lnTo>
                  <a:pt x="322462" y="353288"/>
                </a:lnTo>
                <a:cubicBezTo>
                  <a:pt x="322226" y="350973"/>
                  <a:pt x="320159" y="349289"/>
                  <a:pt x="317847" y="349526"/>
                </a:cubicBezTo>
                <a:cubicBezTo>
                  <a:pt x="315535" y="349762"/>
                  <a:pt x="313851" y="351831"/>
                  <a:pt x="314088" y="354145"/>
                </a:cubicBezTo>
                <a:lnTo>
                  <a:pt x="315515" y="368147"/>
                </a:lnTo>
                <a:cubicBezTo>
                  <a:pt x="315657" y="370404"/>
                  <a:pt x="317600" y="372120"/>
                  <a:pt x="319856" y="371978"/>
                </a:cubicBezTo>
                <a:cubicBezTo>
                  <a:pt x="319932" y="371973"/>
                  <a:pt x="320007" y="371966"/>
                  <a:pt x="320083" y="371957"/>
                </a:cubicBezTo>
                <a:cubicBezTo>
                  <a:pt x="322387" y="371762"/>
                  <a:pt x="324098" y="369735"/>
                  <a:pt x="323904" y="367429"/>
                </a:cubicBezTo>
                <a:cubicBezTo>
                  <a:pt x="323899" y="367382"/>
                  <a:pt x="323895" y="367336"/>
                  <a:pt x="323890" y="367290"/>
                </a:cubicBezTo>
                <a:close/>
                <a:moveTo>
                  <a:pt x="221968" y="86302"/>
                </a:moveTo>
                <a:lnTo>
                  <a:pt x="213783" y="74872"/>
                </a:lnTo>
                <a:cubicBezTo>
                  <a:pt x="212429" y="72975"/>
                  <a:pt x="209807" y="72509"/>
                  <a:pt x="207883" y="73825"/>
                </a:cubicBezTo>
                <a:cubicBezTo>
                  <a:pt x="205975" y="75215"/>
                  <a:pt x="205511" y="77870"/>
                  <a:pt x="206836" y="79826"/>
                </a:cubicBezTo>
                <a:lnTo>
                  <a:pt x="215116" y="91255"/>
                </a:lnTo>
                <a:cubicBezTo>
                  <a:pt x="216499" y="93121"/>
                  <a:pt x="219117" y="93544"/>
                  <a:pt x="221016" y="92208"/>
                </a:cubicBezTo>
                <a:cubicBezTo>
                  <a:pt x="222903" y="90870"/>
                  <a:pt x="223350" y="88255"/>
                  <a:pt x="222013" y="86366"/>
                </a:cubicBezTo>
                <a:cubicBezTo>
                  <a:pt x="221998" y="86344"/>
                  <a:pt x="221983" y="86323"/>
                  <a:pt x="221968" y="86303"/>
                </a:cubicBezTo>
                <a:close/>
                <a:moveTo>
                  <a:pt x="400879" y="335953"/>
                </a:moveTo>
                <a:lnTo>
                  <a:pt x="392695" y="324523"/>
                </a:lnTo>
                <a:cubicBezTo>
                  <a:pt x="391153" y="322727"/>
                  <a:pt x="388449" y="322523"/>
                  <a:pt x="386655" y="324066"/>
                </a:cubicBezTo>
                <a:cubicBezTo>
                  <a:pt x="385089" y="325414"/>
                  <a:pt x="384707" y="327689"/>
                  <a:pt x="385748" y="329476"/>
                </a:cubicBezTo>
                <a:lnTo>
                  <a:pt x="394026" y="340906"/>
                </a:lnTo>
                <a:cubicBezTo>
                  <a:pt x="395363" y="342794"/>
                  <a:pt x="397976" y="343242"/>
                  <a:pt x="399863" y="341904"/>
                </a:cubicBezTo>
                <a:cubicBezTo>
                  <a:pt x="399884" y="341889"/>
                  <a:pt x="399906" y="341874"/>
                  <a:pt x="399927" y="341858"/>
                </a:cubicBezTo>
                <a:cubicBezTo>
                  <a:pt x="401791" y="340473"/>
                  <a:pt x="402213" y="337854"/>
                  <a:pt x="400878" y="335953"/>
                </a:cubicBezTo>
                <a:close/>
                <a:moveTo>
                  <a:pt x="172482" y="143548"/>
                </a:moveTo>
                <a:lnTo>
                  <a:pt x="159634" y="137737"/>
                </a:lnTo>
                <a:cubicBezTo>
                  <a:pt x="157505" y="136790"/>
                  <a:pt x="155009" y="137722"/>
                  <a:pt x="154019" y="139833"/>
                </a:cubicBezTo>
                <a:cubicBezTo>
                  <a:pt x="153052" y="141935"/>
                  <a:pt x="153971" y="144424"/>
                  <a:pt x="156071" y="145393"/>
                </a:cubicBezTo>
                <a:cubicBezTo>
                  <a:pt x="156117" y="145413"/>
                  <a:pt x="156162" y="145434"/>
                  <a:pt x="156208" y="145453"/>
                </a:cubicBezTo>
                <a:lnTo>
                  <a:pt x="168961" y="151263"/>
                </a:lnTo>
                <a:cubicBezTo>
                  <a:pt x="171090" y="152210"/>
                  <a:pt x="173585" y="151278"/>
                  <a:pt x="174576" y="149167"/>
                </a:cubicBezTo>
                <a:cubicBezTo>
                  <a:pt x="175562" y="147074"/>
                  <a:pt x="174665" y="144576"/>
                  <a:pt x="172574" y="143589"/>
                </a:cubicBezTo>
                <a:cubicBezTo>
                  <a:pt x="172543" y="143575"/>
                  <a:pt x="172513" y="143561"/>
                  <a:pt x="172482" y="143548"/>
                </a:cubicBezTo>
                <a:close/>
                <a:moveTo>
                  <a:pt x="452173" y="270230"/>
                </a:moveTo>
                <a:lnTo>
                  <a:pt x="439325" y="264420"/>
                </a:lnTo>
                <a:cubicBezTo>
                  <a:pt x="437339" y="263135"/>
                  <a:pt x="434688" y="263705"/>
                  <a:pt x="433404" y="265692"/>
                </a:cubicBezTo>
                <a:cubicBezTo>
                  <a:pt x="432120" y="267680"/>
                  <a:pt x="432690" y="270334"/>
                  <a:pt x="434676" y="271619"/>
                </a:cubicBezTo>
                <a:cubicBezTo>
                  <a:pt x="435025" y="271845"/>
                  <a:pt x="435405" y="272019"/>
                  <a:pt x="435804" y="272135"/>
                </a:cubicBezTo>
                <a:lnTo>
                  <a:pt x="448651" y="277945"/>
                </a:lnTo>
                <a:cubicBezTo>
                  <a:pt x="450638" y="279230"/>
                  <a:pt x="453289" y="278661"/>
                  <a:pt x="454572" y="276673"/>
                </a:cubicBezTo>
                <a:cubicBezTo>
                  <a:pt x="455857" y="274685"/>
                  <a:pt x="455287" y="272031"/>
                  <a:pt x="453301" y="270746"/>
                </a:cubicBezTo>
                <a:cubicBezTo>
                  <a:pt x="452952" y="270520"/>
                  <a:pt x="452571" y="270346"/>
                  <a:pt x="452172" y="270230"/>
                </a:cubicBezTo>
                <a:close/>
                <a:moveTo>
                  <a:pt x="158016" y="218033"/>
                </a:moveTo>
                <a:lnTo>
                  <a:pt x="144027" y="219462"/>
                </a:lnTo>
                <a:cubicBezTo>
                  <a:pt x="141723" y="219656"/>
                  <a:pt x="140013" y="221684"/>
                  <a:pt x="140207" y="223990"/>
                </a:cubicBezTo>
                <a:cubicBezTo>
                  <a:pt x="140211" y="224037"/>
                  <a:pt x="140215" y="224083"/>
                  <a:pt x="140221" y="224129"/>
                </a:cubicBezTo>
                <a:cubicBezTo>
                  <a:pt x="140470" y="226422"/>
                  <a:pt x="142489" y="228106"/>
                  <a:pt x="144788" y="227939"/>
                </a:cubicBezTo>
                <a:lnTo>
                  <a:pt x="158873" y="226510"/>
                </a:lnTo>
                <a:cubicBezTo>
                  <a:pt x="161205" y="226260"/>
                  <a:pt x="162901" y="224180"/>
                  <a:pt x="162680" y="221843"/>
                </a:cubicBezTo>
                <a:cubicBezTo>
                  <a:pt x="162383" y="219535"/>
                  <a:pt x="160336" y="217862"/>
                  <a:pt x="158017" y="218033"/>
                </a:cubicBezTo>
                <a:close/>
                <a:moveTo>
                  <a:pt x="463497" y="187839"/>
                </a:moveTo>
                <a:lnTo>
                  <a:pt x="449508" y="189267"/>
                </a:lnTo>
                <a:cubicBezTo>
                  <a:pt x="447196" y="189478"/>
                  <a:pt x="445491" y="191525"/>
                  <a:pt x="445701" y="193840"/>
                </a:cubicBezTo>
                <a:cubicBezTo>
                  <a:pt x="445911" y="196154"/>
                  <a:pt x="447956" y="197860"/>
                  <a:pt x="450269" y="197650"/>
                </a:cubicBezTo>
                <a:lnTo>
                  <a:pt x="464354" y="196221"/>
                </a:lnTo>
                <a:cubicBezTo>
                  <a:pt x="466606" y="196027"/>
                  <a:pt x="468274" y="194042"/>
                  <a:pt x="468080" y="191789"/>
                </a:cubicBezTo>
                <a:cubicBezTo>
                  <a:pt x="468076" y="191742"/>
                  <a:pt x="468071" y="191696"/>
                  <a:pt x="468065" y="191649"/>
                </a:cubicBezTo>
                <a:cubicBezTo>
                  <a:pt x="467865" y="189343"/>
                  <a:pt x="465836" y="187636"/>
                  <a:pt x="463532" y="187836"/>
                </a:cubicBezTo>
                <a:cubicBezTo>
                  <a:pt x="463520" y="187837"/>
                  <a:pt x="463509" y="187838"/>
                  <a:pt x="463498" y="187839"/>
                </a:cubicBezTo>
                <a:close/>
                <a:moveTo>
                  <a:pt x="182665" y="289851"/>
                </a:moveTo>
                <a:lnTo>
                  <a:pt x="171245" y="298043"/>
                </a:lnTo>
                <a:cubicBezTo>
                  <a:pt x="169352" y="299411"/>
                  <a:pt x="168926" y="302055"/>
                  <a:pt x="170293" y="303949"/>
                </a:cubicBezTo>
                <a:cubicBezTo>
                  <a:pt x="171660" y="305842"/>
                  <a:pt x="174302" y="306269"/>
                  <a:pt x="176193" y="304901"/>
                </a:cubicBezTo>
                <a:lnTo>
                  <a:pt x="187613" y="296709"/>
                </a:lnTo>
                <a:cubicBezTo>
                  <a:pt x="189505" y="295342"/>
                  <a:pt x="189931" y="292698"/>
                  <a:pt x="188564" y="290804"/>
                </a:cubicBezTo>
                <a:cubicBezTo>
                  <a:pt x="187197" y="288910"/>
                  <a:pt x="184556" y="288484"/>
                  <a:pt x="182664" y="289851"/>
                </a:cubicBezTo>
                <a:close/>
                <a:moveTo>
                  <a:pt x="431807" y="110496"/>
                </a:moveTo>
                <a:lnTo>
                  <a:pt x="420387" y="118687"/>
                </a:lnTo>
                <a:cubicBezTo>
                  <a:pt x="418594" y="120230"/>
                  <a:pt x="418390" y="122936"/>
                  <a:pt x="419931" y="124732"/>
                </a:cubicBezTo>
                <a:cubicBezTo>
                  <a:pt x="421278" y="126300"/>
                  <a:pt x="423551" y="126682"/>
                  <a:pt x="425336" y="125640"/>
                </a:cubicBezTo>
                <a:lnTo>
                  <a:pt x="436851" y="117354"/>
                </a:lnTo>
                <a:cubicBezTo>
                  <a:pt x="438904" y="116179"/>
                  <a:pt x="439617" y="113560"/>
                  <a:pt x="438443" y="111505"/>
                </a:cubicBezTo>
                <a:cubicBezTo>
                  <a:pt x="437269" y="109450"/>
                  <a:pt x="434653" y="108737"/>
                  <a:pt x="432600" y="109912"/>
                </a:cubicBezTo>
                <a:cubicBezTo>
                  <a:pt x="432314" y="110075"/>
                  <a:pt x="432048" y="110271"/>
                  <a:pt x="431807" y="110496"/>
                </a:cubicBezTo>
                <a:close/>
                <a:moveTo>
                  <a:pt x="506988" y="166026"/>
                </a:moveTo>
                <a:cubicBezTo>
                  <a:pt x="511993" y="190820"/>
                  <a:pt x="512444" y="216318"/>
                  <a:pt x="508320" y="241274"/>
                </a:cubicBezTo>
                <a:cubicBezTo>
                  <a:pt x="504297" y="266264"/>
                  <a:pt x="495681" y="290292"/>
                  <a:pt x="482911" y="312140"/>
                </a:cubicBezTo>
                <a:lnTo>
                  <a:pt x="517456" y="308711"/>
                </a:lnTo>
                <a:cubicBezTo>
                  <a:pt x="537155" y="306711"/>
                  <a:pt x="555522" y="304711"/>
                  <a:pt x="560661" y="303568"/>
                </a:cubicBezTo>
                <a:cubicBezTo>
                  <a:pt x="566419" y="302120"/>
                  <a:pt x="571519" y="298763"/>
                  <a:pt x="575126" y="294043"/>
                </a:cubicBezTo>
                <a:cubicBezTo>
                  <a:pt x="579601" y="288096"/>
                  <a:pt x="582513" y="281120"/>
                  <a:pt x="583596" y="273754"/>
                </a:cubicBezTo>
                <a:lnTo>
                  <a:pt x="589877" y="234321"/>
                </a:lnTo>
                <a:cubicBezTo>
                  <a:pt x="591261" y="227009"/>
                  <a:pt x="590736" y="219463"/>
                  <a:pt x="588354" y="212413"/>
                </a:cubicBezTo>
                <a:cubicBezTo>
                  <a:pt x="586430" y="206807"/>
                  <a:pt x="582719" y="201987"/>
                  <a:pt x="577791" y="198697"/>
                </a:cubicBezTo>
                <a:cubicBezTo>
                  <a:pt x="573128" y="195935"/>
                  <a:pt x="556474" y="188125"/>
                  <a:pt x="538487" y="179647"/>
                </a:cubicBezTo>
                <a:lnTo>
                  <a:pt x="506893" y="165360"/>
                </a:lnTo>
                <a:close/>
                <a:moveTo>
                  <a:pt x="100822" y="249180"/>
                </a:moveTo>
                <a:cubicBezTo>
                  <a:pt x="90618" y="199138"/>
                  <a:pt x="99189" y="147088"/>
                  <a:pt x="124899" y="102971"/>
                </a:cubicBezTo>
                <a:cubicBezTo>
                  <a:pt x="110624" y="104305"/>
                  <a:pt x="92447" y="106114"/>
                  <a:pt x="76745" y="107829"/>
                </a:cubicBezTo>
                <a:cubicBezTo>
                  <a:pt x="62756" y="109353"/>
                  <a:pt x="51146" y="110782"/>
                  <a:pt x="47054" y="111639"/>
                </a:cubicBezTo>
                <a:cubicBezTo>
                  <a:pt x="41318" y="113078"/>
                  <a:pt x="36246" y="116439"/>
                  <a:pt x="32684" y="121164"/>
                </a:cubicBezTo>
                <a:cubicBezTo>
                  <a:pt x="28157" y="127090"/>
                  <a:pt x="25210" y="134072"/>
                  <a:pt x="24119" y="141452"/>
                </a:cubicBezTo>
                <a:lnTo>
                  <a:pt x="17743" y="180409"/>
                </a:lnTo>
                <a:cubicBezTo>
                  <a:pt x="16359" y="187753"/>
                  <a:pt x="16883" y="195329"/>
                  <a:pt x="19265" y="202412"/>
                </a:cubicBezTo>
                <a:cubicBezTo>
                  <a:pt x="21167" y="208033"/>
                  <a:pt x="24927" y="212838"/>
                  <a:pt x="29924" y="216033"/>
                </a:cubicBezTo>
                <a:cubicBezTo>
                  <a:pt x="34492" y="218795"/>
                  <a:pt x="51146" y="226606"/>
                  <a:pt x="69132" y="235083"/>
                </a:cubicBezTo>
                <a:lnTo>
                  <a:pt x="100822" y="249466"/>
                </a:lnTo>
                <a:close/>
                <a:moveTo>
                  <a:pt x="491571" y="238512"/>
                </a:moveTo>
                <a:cubicBezTo>
                  <a:pt x="508631" y="134696"/>
                  <a:pt x="438377" y="36695"/>
                  <a:pt x="334654" y="19620"/>
                </a:cubicBezTo>
                <a:cubicBezTo>
                  <a:pt x="230931" y="2544"/>
                  <a:pt x="133017" y="72861"/>
                  <a:pt x="115956" y="176676"/>
                </a:cubicBezTo>
                <a:cubicBezTo>
                  <a:pt x="98896" y="280492"/>
                  <a:pt x="169150" y="378493"/>
                  <a:pt x="272873" y="395568"/>
                </a:cubicBezTo>
                <a:cubicBezTo>
                  <a:pt x="322704" y="403772"/>
                  <a:pt x="373750" y="391817"/>
                  <a:pt x="414772" y="362337"/>
                </a:cubicBezTo>
                <a:cubicBezTo>
                  <a:pt x="455834" y="332911"/>
                  <a:pt x="483476" y="288310"/>
                  <a:pt x="491571" y="238417"/>
                </a:cubicBezTo>
                <a:close/>
              </a:path>
            </a:pathLst>
          </a:custGeom>
          <a:solidFill>
            <a:schemeClr val="accent2"/>
          </a:solidFill>
          <a:ln w="9512" cap="flat">
            <a:noFill/>
            <a:prstDash val="solid"/>
            <a:miter/>
          </a:ln>
        </p:spPr>
        <p:txBody>
          <a:bodyPr rtlCol="0" anchor="ctr"/>
          <a:lstStyle/>
          <a:p>
            <a:endParaRPr lang="en-US"/>
          </a:p>
        </p:txBody>
      </p:sp>
      <p:sp>
        <p:nvSpPr>
          <p:cNvPr id="139" name="Forma libre 138">
            <a:extLst>
              <a:ext uri="{FF2B5EF4-FFF2-40B4-BE49-F238E27FC236}">
                <a16:creationId xmlns:a16="http://schemas.microsoft.com/office/drawing/2014/main" id="{55FCE8AF-128F-BA4E-96D2-CB212A01E157}"/>
              </a:ext>
            </a:extLst>
          </p:cNvPr>
          <p:cNvSpPr/>
          <p:nvPr/>
        </p:nvSpPr>
        <p:spPr>
          <a:xfrm>
            <a:off x="10634038" y="5337607"/>
            <a:ext cx="313227" cy="313354"/>
          </a:xfrm>
          <a:custGeom>
            <a:avLst/>
            <a:gdLst>
              <a:gd name="connsiteX0" fmla="*/ 91746 w 183388"/>
              <a:gd name="connsiteY0" fmla="*/ 0 h 183462"/>
              <a:gd name="connsiteX1" fmla="*/ 156553 w 183388"/>
              <a:gd name="connsiteY1" fmla="*/ 26861 h 183462"/>
              <a:gd name="connsiteX2" fmla="*/ 156553 w 183388"/>
              <a:gd name="connsiteY2" fmla="*/ 26861 h 183462"/>
              <a:gd name="connsiteX3" fmla="*/ 156564 w 183388"/>
              <a:gd name="connsiteY3" fmla="*/ 156580 h 183462"/>
              <a:gd name="connsiteX4" fmla="*/ 156553 w 183388"/>
              <a:gd name="connsiteY4" fmla="*/ 156591 h 183462"/>
              <a:gd name="connsiteX5" fmla="*/ 156553 w 183388"/>
              <a:gd name="connsiteY5" fmla="*/ 156591 h 183462"/>
              <a:gd name="connsiteX6" fmla="*/ 26949 w 183388"/>
              <a:gd name="connsiteY6" fmla="*/ 156602 h 183462"/>
              <a:gd name="connsiteX7" fmla="*/ 26938 w 183388"/>
              <a:gd name="connsiteY7" fmla="*/ 156591 h 183462"/>
              <a:gd name="connsiteX8" fmla="*/ 26938 w 183388"/>
              <a:gd name="connsiteY8" fmla="*/ 156591 h 183462"/>
              <a:gd name="connsiteX9" fmla="*/ 26658 w 183388"/>
              <a:gd name="connsiteY9" fmla="*/ 27141 h 183462"/>
              <a:gd name="connsiteX10" fmla="*/ 26938 w 183388"/>
              <a:gd name="connsiteY10" fmla="*/ 26861 h 183462"/>
              <a:gd name="connsiteX11" fmla="*/ 26938 w 183388"/>
              <a:gd name="connsiteY11" fmla="*/ 26861 h 183462"/>
              <a:gd name="connsiteX12" fmla="*/ 91746 w 183388"/>
              <a:gd name="connsiteY12" fmla="*/ 0 h 183462"/>
              <a:gd name="connsiteX13" fmla="*/ 144562 w 183388"/>
              <a:gd name="connsiteY13" fmla="*/ 38862 h 183462"/>
              <a:gd name="connsiteX14" fmla="*/ 38779 w 183388"/>
              <a:gd name="connsiteY14" fmla="*/ 38822 h 183462"/>
              <a:gd name="connsiteX15" fmla="*/ 38739 w 183388"/>
              <a:gd name="connsiteY15" fmla="*/ 144699 h 183462"/>
              <a:gd name="connsiteX16" fmla="*/ 144522 w 183388"/>
              <a:gd name="connsiteY16" fmla="*/ 144739 h 183462"/>
              <a:gd name="connsiteX17" fmla="*/ 166450 w 183388"/>
              <a:gd name="connsiteY17" fmla="*/ 91726 h 183462"/>
              <a:gd name="connsiteX18" fmla="*/ 144562 w 183388"/>
              <a:gd name="connsiteY18" fmla="*/ 38862 h 183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3388" h="183462">
                <a:moveTo>
                  <a:pt x="91746" y="0"/>
                </a:moveTo>
                <a:cubicBezTo>
                  <a:pt x="116055" y="-13"/>
                  <a:pt x="139370" y="9650"/>
                  <a:pt x="156553" y="26861"/>
                </a:cubicBezTo>
                <a:lnTo>
                  <a:pt x="156553" y="26861"/>
                </a:lnTo>
                <a:cubicBezTo>
                  <a:pt x="192346" y="62679"/>
                  <a:pt x="192350" y="120756"/>
                  <a:pt x="156564" y="156580"/>
                </a:cubicBezTo>
                <a:cubicBezTo>
                  <a:pt x="156560" y="156584"/>
                  <a:pt x="156557" y="156588"/>
                  <a:pt x="156553" y="156591"/>
                </a:cubicBezTo>
                <a:lnTo>
                  <a:pt x="156553" y="156591"/>
                </a:lnTo>
                <a:cubicBezTo>
                  <a:pt x="120767" y="192415"/>
                  <a:pt x="62741" y="192420"/>
                  <a:pt x="26949" y="156602"/>
                </a:cubicBezTo>
                <a:cubicBezTo>
                  <a:pt x="26945" y="156598"/>
                  <a:pt x="26942" y="156595"/>
                  <a:pt x="26938" y="156591"/>
                </a:cubicBezTo>
                <a:lnTo>
                  <a:pt x="26938" y="156591"/>
                </a:lnTo>
                <a:cubicBezTo>
                  <a:pt x="-8854" y="120922"/>
                  <a:pt x="-8979" y="62965"/>
                  <a:pt x="26658" y="27141"/>
                </a:cubicBezTo>
                <a:cubicBezTo>
                  <a:pt x="26751" y="27048"/>
                  <a:pt x="26845" y="26954"/>
                  <a:pt x="26938" y="26861"/>
                </a:cubicBezTo>
                <a:lnTo>
                  <a:pt x="26938" y="26861"/>
                </a:lnTo>
                <a:cubicBezTo>
                  <a:pt x="44115" y="9642"/>
                  <a:pt x="67435" y="-24"/>
                  <a:pt x="91746" y="0"/>
                </a:cubicBezTo>
                <a:close/>
                <a:moveTo>
                  <a:pt x="144562" y="38862"/>
                </a:moveTo>
                <a:cubicBezTo>
                  <a:pt x="115362" y="9614"/>
                  <a:pt x="68002" y="9595"/>
                  <a:pt x="38779" y="38822"/>
                </a:cubicBezTo>
                <a:cubicBezTo>
                  <a:pt x="9557" y="68047"/>
                  <a:pt x="9539" y="115450"/>
                  <a:pt x="38739" y="144699"/>
                </a:cubicBezTo>
                <a:cubicBezTo>
                  <a:pt x="67939" y="173947"/>
                  <a:pt x="115300" y="173966"/>
                  <a:pt x="144522" y="144739"/>
                </a:cubicBezTo>
                <a:cubicBezTo>
                  <a:pt x="158575" y="130684"/>
                  <a:pt x="166465" y="111611"/>
                  <a:pt x="166450" y="91726"/>
                </a:cubicBezTo>
                <a:cubicBezTo>
                  <a:pt x="166489" y="71889"/>
                  <a:pt x="158609" y="52858"/>
                  <a:pt x="144562" y="38862"/>
                </a:cubicBezTo>
                <a:close/>
              </a:path>
            </a:pathLst>
          </a:custGeom>
          <a:solidFill>
            <a:schemeClr val="accent2"/>
          </a:solidFill>
          <a:ln w="9512" cap="flat">
            <a:noFill/>
            <a:prstDash val="solid"/>
            <a:miter/>
          </a:ln>
        </p:spPr>
        <p:txBody>
          <a:bodyPr rtlCol="0" anchor="ctr"/>
          <a:lstStyle/>
          <a:p>
            <a:endParaRPr lang="en-US"/>
          </a:p>
        </p:txBody>
      </p:sp>
      <p:sp>
        <p:nvSpPr>
          <p:cNvPr id="141" name="Forma libre 140">
            <a:extLst>
              <a:ext uri="{FF2B5EF4-FFF2-40B4-BE49-F238E27FC236}">
                <a16:creationId xmlns:a16="http://schemas.microsoft.com/office/drawing/2014/main" id="{15F1ECC0-F6C3-FE47-AE30-49664FFD376B}"/>
              </a:ext>
            </a:extLst>
          </p:cNvPr>
          <p:cNvSpPr/>
          <p:nvPr/>
        </p:nvSpPr>
        <p:spPr>
          <a:xfrm>
            <a:off x="12090557" y="5520954"/>
            <a:ext cx="101443" cy="292837"/>
          </a:xfrm>
          <a:custGeom>
            <a:avLst/>
            <a:gdLst>
              <a:gd name="connsiteX0" fmla="*/ 59025 w 59393"/>
              <a:gd name="connsiteY0" fmla="*/ 171450 h 171450"/>
              <a:gd name="connsiteX1" fmla="*/ 26859 w 59393"/>
              <a:gd name="connsiteY1" fmla="*/ 150590 h 171450"/>
              <a:gd name="connsiteX2" fmla="*/ 26859 w 59393"/>
              <a:gd name="connsiteY2" fmla="*/ 150591 h 171450"/>
              <a:gd name="connsiteX3" fmla="*/ 26849 w 59393"/>
              <a:gd name="connsiteY3" fmla="*/ 20871 h 171450"/>
              <a:gd name="connsiteX4" fmla="*/ 26859 w 59393"/>
              <a:gd name="connsiteY4" fmla="*/ 20860 h 171450"/>
              <a:gd name="connsiteX5" fmla="*/ 26859 w 59393"/>
              <a:gd name="connsiteY5" fmla="*/ 20860 h 171450"/>
              <a:gd name="connsiteX6" fmla="*/ 59025 w 59393"/>
              <a:gd name="connsiteY6" fmla="*/ 0 h 171450"/>
              <a:gd name="connsiteX7" fmla="*/ 59025 w 59393"/>
              <a:gd name="connsiteY7" fmla="*/ 18479 h 171450"/>
              <a:gd name="connsiteX8" fmla="*/ 39135 w 59393"/>
              <a:gd name="connsiteY8" fmla="*/ 32766 h 171450"/>
              <a:gd name="connsiteX9" fmla="*/ 39135 w 59393"/>
              <a:gd name="connsiteY9" fmla="*/ 138589 h 171450"/>
              <a:gd name="connsiteX10" fmla="*/ 59405 w 59393"/>
              <a:gd name="connsiteY10" fmla="*/ 152971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393" h="171450">
                <a:moveTo>
                  <a:pt x="59025" y="171450"/>
                </a:moveTo>
                <a:cubicBezTo>
                  <a:pt x="46959" y="166833"/>
                  <a:pt x="36000" y="159726"/>
                  <a:pt x="26859" y="150590"/>
                </a:cubicBezTo>
                <a:lnTo>
                  <a:pt x="26859" y="150591"/>
                </a:lnTo>
                <a:cubicBezTo>
                  <a:pt x="-8933" y="114772"/>
                  <a:pt x="-8938" y="56695"/>
                  <a:pt x="26849" y="20871"/>
                </a:cubicBezTo>
                <a:cubicBezTo>
                  <a:pt x="26852" y="20867"/>
                  <a:pt x="26856" y="20864"/>
                  <a:pt x="26859" y="20860"/>
                </a:cubicBezTo>
                <a:lnTo>
                  <a:pt x="26859" y="20860"/>
                </a:lnTo>
                <a:cubicBezTo>
                  <a:pt x="35999" y="11724"/>
                  <a:pt x="46959" y="4617"/>
                  <a:pt x="59025" y="0"/>
                </a:cubicBezTo>
                <a:lnTo>
                  <a:pt x="59025" y="18479"/>
                </a:lnTo>
                <a:cubicBezTo>
                  <a:pt x="51688" y="22168"/>
                  <a:pt x="44976" y="26989"/>
                  <a:pt x="39135" y="32766"/>
                </a:cubicBezTo>
                <a:cubicBezTo>
                  <a:pt x="10065" y="62040"/>
                  <a:pt x="10065" y="109315"/>
                  <a:pt x="39135" y="138589"/>
                </a:cubicBezTo>
                <a:cubicBezTo>
                  <a:pt x="45084" y="144432"/>
                  <a:pt x="51927" y="149287"/>
                  <a:pt x="59405" y="152971"/>
                </a:cubicBezTo>
                <a:close/>
              </a:path>
            </a:pathLst>
          </a:custGeom>
          <a:solidFill>
            <a:schemeClr val="accent2"/>
          </a:solidFill>
          <a:ln w="9512" cap="flat">
            <a:noFill/>
            <a:prstDash val="solid"/>
            <a:miter/>
          </a:ln>
        </p:spPr>
        <p:txBody>
          <a:bodyPr rtlCol="0" anchor="ctr"/>
          <a:lstStyle/>
          <a:p>
            <a:endParaRPr lang="en-US"/>
          </a:p>
        </p:txBody>
      </p:sp>
      <p:sp>
        <p:nvSpPr>
          <p:cNvPr id="142" name="Forma libre 141">
            <a:extLst>
              <a:ext uri="{FF2B5EF4-FFF2-40B4-BE49-F238E27FC236}">
                <a16:creationId xmlns:a16="http://schemas.microsoft.com/office/drawing/2014/main" id="{640A9737-334D-954C-9CF4-7D1C11288F8F}"/>
              </a:ext>
            </a:extLst>
          </p:cNvPr>
          <p:cNvSpPr/>
          <p:nvPr/>
        </p:nvSpPr>
        <p:spPr>
          <a:xfrm>
            <a:off x="8127783" y="5510540"/>
            <a:ext cx="212298" cy="313338"/>
          </a:xfrm>
          <a:custGeom>
            <a:avLst/>
            <a:gdLst>
              <a:gd name="connsiteX0" fmla="*/ 32654 w 124296"/>
              <a:gd name="connsiteY0" fmla="*/ 1 h 183453"/>
              <a:gd name="connsiteX1" fmla="*/ 97461 w 124296"/>
              <a:gd name="connsiteY1" fmla="*/ 26862 h 183453"/>
              <a:gd name="connsiteX2" fmla="*/ 97461 w 124296"/>
              <a:gd name="connsiteY2" fmla="*/ 26862 h 183453"/>
              <a:gd name="connsiteX3" fmla="*/ 97472 w 124296"/>
              <a:gd name="connsiteY3" fmla="*/ 156582 h 183453"/>
              <a:gd name="connsiteX4" fmla="*/ 97461 w 124296"/>
              <a:gd name="connsiteY4" fmla="*/ 156592 h 183453"/>
              <a:gd name="connsiteX5" fmla="*/ 97461 w 124296"/>
              <a:gd name="connsiteY5" fmla="*/ 156592 h 183453"/>
              <a:gd name="connsiteX6" fmla="*/ 32654 w 124296"/>
              <a:gd name="connsiteY6" fmla="*/ 183453 h 183453"/>
              <a:gd name="connsiteX7" fmla="*/ 12 w 124296"/>
              <a:gd name="connsiteY7" fmla="*/ 177452 h 183453"/>
              <a:gd name="connsiteX8" fmla="*/ 12 w 124296"/>
              <a:gd name="connsiteY8" fmla="*/ 158974 h 183453"/>
              <a:gd name="connsiteX9" fmla="*/ 99809 w 124296"/>
              <a:gd name="connsiteY9" fmla="*/ 124272 h 183453"/>
              <a:gd name="connsiteX10" fmla="*/ 65138 w 124296"/>
              <a:gd name="connsiteY10" fmla="*/ 24386 h 183453"/>
              <a:gd name="connsiteX11" fmla="*/ 12 w 124296"/>
              <a:gd name="connsiteY11" fmla="*/ 24386 h 183453"/>
              <a:gd name="connsiteX12" fmla="*/ 12 w 124296"/>
              <a:gd name="connsiteY12" fmla="*/ 5907 h 183453"/>
              <a:gd name="connsiteX13" fmla="*/ 32654 w 124296"/>
              <a:gd name="connsiteY13" fmla="*/ 1 h 183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4296" h="183453">
                <a:moveTo>
                  <a:pt x="32654" y="1"/>
                </a:moveTo>
                <a:cubicBezTo>
                  <a:pt x="56962" y="-12"/>
                  <a:pt x="80278" y="9652"/>
                  <a:pt x="97461" y="26862"/>
                </a:cubicBezTo>
                <a:lnTo>
                  <a:pt x="97461" y="26862"/>
                </a:lnTo>
                <a:cubicBezTo>
                  <a:pt x="133253" y="62680"/>
                  <a:pt x="133258" y="120758"/>
                  <a:pt x="97472" y="156582"/>
                </a:cubicBezTo>
                <a:cubicBezTo>
                  <a:pt x="97468" y="156585"/>
                  <a:pt x="97465" y="156589"/>
                  <a:pt x="97461" y="156592"/>
                </a:cubicBezTo>
                <a:lnTo>
                  <a:pt x="97461" y="156592"/>
                </a:lnTo>
                <a:cubicBezTo>
                  <a:pt x="80278" y="173803"/>
                  <a:pt x="56962" y="183466"/>
                  <a:pt x="32654" y="183453"/>
                </a:cubicBezTo>
                <a:cubicBezTo>
                  <a:pt x="21496" y="183486"/>
                  <a:pt x="10429" y="181451"/>
                  <a:pt x="12" y="177452"/>
                </a:cubicBezTo>
                <a:lnTo>
                  <a:pt x="12" y="158974"/>
                </a:lnTo>
                <a:cubicBezTo>
                  <a:pt x="37144" y="176974"/>
                  <a:pt x="81825" y="161437"/>
                  <a:pt x="99809" y="124272"/>
                </a:cubicBezTo>
                <a:cubicBezTo>
                  <a:pt x="117793" y="87106"/>
                  <a:pt x="102271" y="42386"/>
                  <a:pt x="65138" y="24386"/>
                </a:cubicBezTo>
                <a:cubicBezTo>
                  <a:pt x="44572" y="14416"/>
                  <a:pt x="20578" y="14416"/>
                  <a:pt x="12" y="24386"/>
                </a:cubicBezTo>
                <a:lnTo>
                  <a:pt x="12" y="5907"/>
                </a:lnTo>
                <a:cubicBezTo>
                  <a:pt x="10435" y="1940"/>
                  <a:pt x="21502" y="-62"/>
                  <a:pt x="32654" y="1"/>
                </a:cubicBezTo>
                <a:close/>
              </a:path>
            </a:pathLst>
          </a:custGeom>
          <a:solidFill>
            <a:schemeClr val="accent2"/>
          </a:solidFill>
          <a:ln w="9512" cap="flat">
            <a:noFill/>
            <a:prstDash val="solid"/>
            <a:miter/>
          </a:ln>
        </p:spPr>
        <p:txBody>
          <a:bodyPr rtlCol="0" anchor="ctr"/>
          <a:lstStyle/>
          <a:p>
            <a:endParaRPr lang="en-US"/>
          </a:p>
        </p:txBody>
      </p:sp>
      <p:sp>
        <p:nvSpPr>
          <p:cNvPr id="143" name="Forma libre 142">
            <a:extLst>
              <a:ext uri="{FF2B5EF4-FFF2-40B4-BE49-F238E27FC236}">
                <a16:creationId xmlns:a16="http://schemas.microsoft.com/office/drawing/2014/main" id="{3BE25E4D-8792-D74E-BF1B-713793B0A190}"/>
              </a:ext>
            </a:extLst>
          </p:cNvPr>
          <p:cNvSpPr/>
          <p:nvPr/>
        </p:nvSpPr>
        <p:spPr>
          <a:xfrm>
            <a:off x="10272029" y="4258989"/>
            <a:ext cx="313092" cy="313489"/>
          </a:xfrm>
          <a:custGeom>
            <a:avLst/>
            <a:gdLst>
              <a:gd name="connsiteX0" fmla="*/ 91667 w 183309"/>
              <a:gd name="connsiteY0" fmla="*/ 0 h 183541"/>
              <a:gd name="connsiteX1" fmla="*/ 156474 w 183309"/>
              <a:gd name="connsiteY1" fmla="*/ 26861 h 183541"/>
              <a:gd name="connsiteX2" fmla="*/ 156474 w 183309"/>
              <a:gd name="connsiteY2" fmla="*/ 26861 h 183541"/>
              <a:gd name="connsiteX3" fmla="*/ 156485 w 183309"/>
              <a:gd name="connsiteY3" fmla="*/ 156580 h 183541"/>
              <a:gd name="connsiteX4" fmla="*/ 156474 w 183309"/>
              <a:gd name="connsiteY4" fmla="*/ 156591 h 183541"/>
              <a:gd name="connsiteX5" fmla="*/ 156474 w 183309"/>
              <a:gd name="connsiteY5" fmla="*/ 156591 h 183541"/>
              <a:gd name="connsiteX6" fmla="*/ 27139 w 183309"/>
              <a:gd name="connsiteY6" fmla="*/ 156872 h 183541"/>
              <a:gd name="connsiteX7" fmla="*/ 26859 w 183309"/>
              <a:gd name="connsiteY7" fmla="*/ 156591 h 183541"/>
              <a:gd name="connsiteX8" fmla="*/ 26859 w 183309"/>
              <a:gd name="connsiteY8" fmla="*/ 156591 h 183541"/>
              <a:gd name="connsiteX9" fmla="*/ 26849 w 183309"/>
              <a:gd name="connsiteY9" fmla="*/ 26872 h 183541"/>
              <a:gd name="connsiteX10" fmla="*/ 26859 w 183309"/>
              <a:gd name="connsiteY10" fmla="*/ 26861 h 183541"/>
              <a:gd name="connsiteX11" fmla="*/ 26859 w 183309"/>
              <a:gd name="connsiteY11" fmla="*/ 26861 h 183541"/>
              <a:gd name="connsiteX12" fmla="*/ 91667 w 183309"/>
              <a:gd name="connsiteY12" fmla="*/ 0 h 183541"/>
              <a:gd name="connsiteX13" fmla="*/ 144483 w 183309"/>
              <a:gd name="connsiteY13" fmla="*/ 38862 h 183541"/>
              <a:gd name="connsiteX14" fmla="*/ 38835 w 183309"/>
              <a:gd name="connsiteY14" fmla="*/ 38877 h 183541"/>
              <a:gd name="connsiteX15" fmla="*/ 38850 w 183309"/>
              <a:gd name="connsiteY15" fmla="*/ 144620 h 183541"/>
              <a:gd name="connsiteX16" fmla="*/ 144498 w 183309"/>
              <a:gd name="connsiteY16" fmla="*/ 144605 h 183541"/>
              <a:gd name="connsiteX17" fmla="*/ 166371 w 183309"/>
              <a:gd name="connsiteY17" fmla="*/ 91726 h 183541"/>
              <a:gd name="connsiteX18" fmla="*/ 144483 w 183309"/>
              <a:gd name="connsiteY18" fmla="*/ 38862 h 183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3309" h="183541">
                <a:moveTo>
                  <a:pt x="91667" y="0"/>
                </a:moveTo>
                <a:cubicBezTo>
                  <a:pt x="115975" y="-13"/>
                  <a:pt x="139291" y="9651"/>
                  <a:pt x="156474" y="26861"/>
                </a:cubicBezTo>
                <a:lnTo>
                  <a:pt x="156474" y="26861"/>
                </a:lnTo>
                <a:cubicBezTo>
                  <a:pt x="192266" y="62679"/>
                  <a:pt x="192271" y="120756"/>
                  <a:pt x="156485" y="156580"/>
                </a:cubicBezTo>
                <a:cubicBezTo>
                  <a:pt x="156481" y="156584"/>
                  <a:pt x="156478" y="156588"/>
                  <a:pt x="156474" y="156591"/>
                </a:cubicBezTo>
                <a:lnTo>
                  <a:pt x="156474" y="156591"/>
                </a:lnTo>
                <a:cubicBezTo>
                  <a:pt x="120837" y="192415"/>
                  <a:pt x="62931" y="192541"/>
                  <a:pt x="27139" y="156872"/>
                </a:cubicBezTo>
                <a:cubicBezTo>
                  <a:pt x="27046" y="156779"/>
                  <a:pt x="26952" y="156685"/>
                  <a:pt x="26859" y="156591"/>
                </a:cubicBezTo>
                <a:lnTo>
                  <a:pt x="26859" y="156591"/>
                </a:lnTo>
                <a:cubicBezTo>
                  <a:pt x="-8933" y="120773"/>
                  <a:pt x="-8938" y="62696"/>
                  <a:pt x="26849" y="26872"/>
                </a:cubicBezTo>
                <a:cubicBezTo>
                  <a:pt x="26852" y="26868"/>
                  <a:pt x="26856" y="26864"/>
                  <a:pt x="26859" y="26861"/>
                </a:cubicBezTo>
                <a:lnTo>
                  <a:pt x="26859" y="26861"/>
                </a:lnTo>
                <a:cubicBezTo>
                  <a:pt x="44036" y="9642"/>
                  <a:pt x="67356" y="-24"/>
                  <a:pt x="91667" y="0"/>
                </a:cubicBezTo>
                <a:close/>
                <a:moveTo>
                  <a:pt x="144483" y="38862"/>
                </a:moveTo>
                <a:cubicBezTo>
                  <a:pt x="115305" y="9666"/>
                  <a:pt x="68005" y="9673"/>
                  <a:pt x="38835" y="38877"/>
                </a:cubicBezTo>
                <a:cubicBezTo>
                  <a:pt x="9665" y="68081"/>
                  <a:pt x="9672" y="115424"/>
                  <a:pt x="38850" y="144620"/>
                </a:cubicBezTo>
                <a:cubicBezTo>
                  <a:pt x="68028" y="173816"/>
                  <a:pt x="115328" y="173809"/>
                  <a:pt x="144498" y="144605"/>
                </a:cubicBezTo>
                <a:cubicBezTo>
                  <a:pt x="158507" y="130579"/>
                  <a:pt x="166375" y="111558"/>
                  <a:pt x="166371" y="91726"/>
                </a:cubicBezTo>
                <a:cubicBezTo>
                  <a:pt x="166398" y="71890"/>
                  <a:pt x="158521" y="52863"/>
                  <a:pt x="144483" y="38862"/>
                </a:cubicBezTo>
                <a:close/>
              </a:path>
            </a:pathLst>
          </a:custGeom>
          <a:solidFill>
            <a:schemeClr val="accent2"/>
          </a:solidFill>
          <a:ln w="9512" cap="flat">
            <a:noFill/>
            <a:prstDash val="solid"/>
            <a:miter/>
          </a:ln>
        </p:spPr>
        <p:txBody>
          <a:bodyPr rtlCol="0" anchor="ctr"/>
          <a:lstStyle/>
          <a:p>
            <a:endParaRPr lang="en-US"/>
          </a:p>
        </p:txBody>
      </p:sp>
      <p:sp>
        <p:nvSpPr>
          <p:cNvPr id="145" name="Rectángulo 144">
            <a:extLst>
              <a:ext uri="{FF2B5EF4-FFF2-40B4-BE49-F238E27FC236}">
                <a16:creationId xmlns:a16="http://schemas.microsoft.com/office/drawing/2014/main" id="{6C90C892-D891-F24D-932B-A2AE8140CDF9}"/>
              </a:ext>
            </a:extLst>
          </p:cNvPr>
          <p:cNvSpPr/>
          <p:nvPr/>
        </p:nvSpPr>
        <p:spPr>
          <a:xfrm>
            <a:off x="2169089" y="1486913"/>
            <a:ext cx="7765777" cy="36477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TextBox 32">
            <a:extLst>
              <a:ext uri="{FF2B5EF4-FFF2-40B4-BE49-F238E27FC236}">
                <a16:creationId xmlns:a16="http://schemas.microsoft.com/office/drawing/2014/main" id="{13FFD970-0640-E84B-99E7-FE90803C9BF2}"/>
              </a:ext>
            </a:extLst>
          </p:cNvPr>
          <p:cNvSpPr txBox="1"/>
          <p:nvPr/>
        </p:nvSpPr>
        <p:spPr>
          <a:xfrm>
            <a:off x="3823269" y="2461026"/>
            <a:ext cx="4065537" cy="1015663"/>
          </a:xfrm>
          <a:prstGeom prst="rect">
            <a:avLst/>
          </a:prstGeom>
          <a:noFill/>
        </p:spPr>
        <p:txBody>
          <a:bodyPr wrap="none" rtlCol="0">
            <a:spAutoFit/>
          </a:bodyPr>
          <a:lstStyle/>
          <a:p>
            <a:pPr algn="ctr"/>
            <a:r>
              <a:rPr lang="en-US" sz="6000" dirty="0">
                <a:solidFill>
                  <a:schemeClr val="accent6"/>
                </a:solidFill>
                <a:latin typeface="Nautilus Pompilius" panose="02000000000000000000" pitchFamily="50" charset="-52"/>
              </a:rPr>
              <a:t>Father’s Day</a:t>
            </a:r>
          </a:p>
        </p:txBody>
      </p:sp>
      <p:sp>
        <p:nvSpPr>
          <p:cNvPr id="147" name="CuadroTexto 146">
            <a:extLst>
              <a:ext uri="{FF2B5EF4-FFF2-40B4-BE49-F238E27FC236}">
                <a16:creationId xmlns:a16="http://schemas.microsoft.com/office/drawing/2014/main" id="{AE1D4705-70CD-B34F-BEEE-A5BA942BFA35}"/>
              </a:ext>
            </a:extLst>
          </p:cNvPr>
          <p:cNvSpPr txBox="1"/>
          <p:nvPr/>
        </p:nvSpPr>
        <p:spPr>
          <a:xfrm>
            <a:off x="4819684" y="1858314"/>
            <a:ext cx="2242661" cy="584775"/>
          </a:xfrm>
          <a:prstGeom prst="rect">
            <a:avLst/>
          </a:prstGeom>
          <a:noFill/>
        </p:spPr>
        <p:txBody>
          <a:bodyPr wrap="square" rtlCol="0">
            <a:spAutoFit/>
          </a:bodyPr>
          <a:lstStyle/>
          <a:p>
            <a:pPr algn="ctr"/>
            <a:r>
              <a:rPr lang="en-US" sz="3200" spc="600" dirty="0">
                <a:latin typeface="Metropolis" pitchFamily="2" charset="77"/>
              </a:rPr>
              <a:t>HAPPY</a:t>
            </a:r>
          </a:p>
        </p:txBody>
      </p:sp>
      <p:sp>
        <p:nvSpPr>
          <p:cNvPr id="150" name="Forma libre 149">
            <a:extLst>
              <a:ext uri="{FF2B5EF4-FFF2-40B4-BE49-F238E27FC236}">
                <a16:creationId xmlns:a16="http://schemas.microsoft.com/office/drawing/2014/main" id="{554A19E2-7D25-2D47-8229-7F637E7DC294}"/>
              </a:ext>
            </a:extLst>
          </p:cNvPr>
          <p:cNvSpPr/>
          <p:nvPr/>
        </p:nvSpPr>
        <p:spPr>
          <a:xfrm rot="1538131">
            <a:off x="5185649" y="3156999"/>
            <a:ext cx="1606367" cy="1288971"/>
          </a:xfrm>
          <a:custGeom>
            <a:avLst/>
            <a:gdLst>
              <a:gd name="connsiteX0" fmla="*/ 430909 w 706068"/>
              <a:gd name="connsiteY0" fmla="*/ 300663 h 566558"/>
              <a:gd name="connsiteX1" fmla="*/ 630756 w 706068"/>
              <a:gd name="connsiteY1" fmla="*/ 290471 h 566558"/>
              <a:gd name="connsiteX2" fmla="*/ 688807 w 706068"/>
              <a:gd name="connsiteY2" fmla="*/ 255419 h 566558"/>
              <a:gd name="connsiteX3" fmla="*/ 646363 w 706068"/>
              <a:gd name="connsiteY3" fmla="*/ 127688 h 566558"/>
              <a:gd name="connsiteX4" fmla="*/ 564711 w 706068"/>
              <a:gd name="connsiteY4" fmla="*/ 20818 h 566558"/>
              <a:gd name="connsiteX5" fmla="*/ 503044 w 706068"/>
              <a:gd name="connsiteY5" fmla="*/ 49393 h 566558"/>
              <a:gd name="connsiteX6" fmla="*/ 382374 w 706068"/>
              <a:gd name="connsiteY6" fmla="*/ 209318 h 566558"/>
              <a:gd name="connsiteX7" fmla="*/ 387228 w 706068"/>
              <a:gd name="connsiteY7" fmla="*/ 216747 h 566558"/>
              <a:gd name="connsiteX8" fmla="*/ 394746 w 706068"/>
              <a:gd name="connsiteY8" fmla="*/ 230939 h 566558"/>
              <a:gd name="connsiteX9" fmla="*/ 486866 w 706068"/>
              <a:gd name="connsiteY9" fmla="*/ 131308 h 566558"/>
              <a:gd name="connsiteX10" fmla="*/ 495210 w 706068"/>
              <a:gd name="connsiteY10" fmla="*/ 131395 h 566558"/>
              <a:gd name="connsiteX11" fmla="*/ 495526 w 706068"/>
              <a:gd name="connsiteY11" fmla="*/ 139309 h 566558"/>
              <a:gd name="connsiteX12" fmla="*/ 400361 w 706068"/>
              <a:gd name="connsiteY12" fmla="*/ 242084 h 566558"/>
              <a:gd name="connsiteX13" fmla="*/ 411590 w 706068"/>
              <a:gd name="connsiteY13" fmla="*/ 263324 h 566558"/>
              <a:gd name="connsiteX14" fmla="*/ 550532 w 706068"/>
              <a:gd name="connsiteY14" fmla="*/ 242179 h 566558"/>
              <a:gd name="connsiteX15" fmla="*/ 557282 w 706068"/>
              <a:gd name="connsiteY15" fmla="*/ 247088 h 566558"/>
              <a:gd name="connsiteX16" fmla="*/ 557288 w 706068"/>
              <a:gd name="connsiteY16" fmla="*/ 247132 h 566558"/>
              <a:gd name="connsiteX17" fmla="*/ 552383 w 706068"/>
              <a:gd name="connsiteY17" fmla="*/ 253888 h 566558"/>
              <a:gd name="connsiteX18" fmla="*/ 552340 w 706068"/>
              <a:gd name="connsiteY18" fmla="*/ 253894 h 566558"/>
              <a:gd name="connsiteX19" fmla="*/ 418252 w 706068"/>
              <a:gd name="connsiteY19" fmla="*/ 274183 h 566558"/>
              <a:gd name="connsiteX20" fmla="*/ 427768 w 706068"/>
              <a:gd name="connsiteY20" fmla="*/ 292376 h 566558"/>
              <a:gd name="connsiteX21" fmla="*/ 431194 w 706068"/>
              <a:gd name="connsiteY21" fmla="*/ 300662 h 566558"/>
              <a:gd name="connsiteX22" fmla="*/ 309002 w 706068"/>
              <a:gd name="connsiteY22" fmla="*/ 331905 h 566558"/>
              <a:gd name="connsiteX23" fmla="*/ 216882 w 706068"/>
              <a:gd name="connsiteY23" fmla="*/ 431536 h 566558"/>
              <a:gd name="connsiteX24" fmla="*/ 208538 w 706068"/>
              <a:gd name="connsiteY24" fmla="*/ 431566 h 566558"/>
              <a:gd name="connsiteX25" fmla="*/ 208507 w 706068"/>
              <a:gd name="connsiteY25" fmla="*/ 431536 h 566558"/>
              <a:gd name="connsiteX26" fmla="*/ 208507 w 706068"/>
              <a:gd name="connsiteY26" fmla="*/ 423154 h 566558"/>
              <a:gd name="connsiteX27" fmla="*/ 303673 w 706068"/>
              <a:gd name="connsiteY27" fmla="*/ 320379 h 566558"/>
              <a:gd name="connsiteX28" fmla="*/ 292443 w 706068"/>
              <a:gd name="connsiteY28" fmla="*/ 299138 h 566558"/>
              <a:gd name="connsiteX29" fmla="*/ 154168 w 706068"/>
              <a:gd name="connsiteY29" fmla="*/ 319998 h 566558"/>
              <a:gd name="connsiteX30" fmla="*/ 147459 w 706068"/>
              <a:gd name="connsiteY30" fmla="*/ 314998 h 566558"/>
              <a:gd name="connsiteX31" fmla="*/ 152455 w 706068"/>
              <a:gd name="connsiteY31" fmla="*/ 308283 h 566558"/>
              <a:gd name="connsiteX32" fmla="*/ 286543 w 706068"/>
              <a:gd name="connsiteY32" fmla="*/ 287994 h 566558"/>
              <a:gd name="connsiteX33" fmla="*/ 279025 w 706068"/>
              <a:gd name="connsiteY33" fmla="*/ 273802 h 566558"/>
              <a:gd name="connsiteX34" fmla="*/ 275599 w 706068"/>
              <a:gd name="connsiteY34" fmla="*/ 265515 h 566558"/>
              <a:gd name="connsiteX35" fmla="*/ 75752 w 706068"/>
              <a:gd name="connsiteY35" fmla="*/ 275707 h 566558"/>
              <a:gd name="connsiteX36" fmla="*/ 17701 w 706068"/>
              <a:gd name="connsiteY36" fmla="*/ 310759 h 566558"/>
              <a:gd name="connsiteX37" fmla="*/ 59478 w 706068"/>
              <a:gd name="connsiteY37" fmla="*/ 439251 h 566558"/>
              <a:gd name="connsiteX38" fmla="*/ 141225 w 706068"/>
              <a:gd name="connsiteY38" fmla="*/ 546122 h 566558"/>
              <a:gd name="connsiteX39" fmla="*/ 202797 w 706068"/>
              <a:gd name="connsiteY39" fmla="*/ 517547 h 566558"/>
              <a:gd name="connsiteX40" fmla="*/ 323562 w 706068"/>
              <a:gd name="connsiteY40" fmla="*/ 357717 h 566558"/>
              <a:gd name="connsiteX41" fmla="*/ 318614 w 706068"/>
              <a:gd name="connsiteY41" fmla="*/ 350192 h 566558"/>
              <a:gd name="connsiteX42" fmla="*/ 309097 w 706068"/>
              <a:gd name="connsiteY42" fmla="*/ 332000 h 566558"/>
              <a:gd name="connsiteX43" fmla="*/ 369717 w 706068"/>
              <a:gd name="connsiteY43" fmla="*/ 197888 h 566558"/>
              <a:gd name="connsiteX44" fmla="*/ 491148 w 706068"/>
              <a:gd name="connsiteY44" fmla="*/ 37296 h 566558"/>
              <a:gd name="connsiteX45" fmla="*/ 573942 w 706068"/>
              <a:gd name="connsiteY45" fmla="*/ 6435 h 566558"/>
              <a:gd name="connsiteX46" fmla="*/ 661685 w 706068"/>
              <a:gd name="connsiteY46" fmla="*/ 119688 h 566558"/>
              <a:gd name="connsiteX47" fmla="*/ 706032 w 706068"/>
              <a:gd name="connsiteY47" fmla="*/ 255990 h 566558"/>
              <a:gd name="connsiteX48" fmla="*/ 633992 w 706068"/>
              <a:gd name="connsiteY48" fmla="*/ 307139 h 566558"/>
              <a:gd name="connsiteX49" fmla="*/ 433098 w 706068"/>
              <a:gd name="connsiteY49" fmla="*/ 317522 h 566558"/>
              <a:gd name="connsiteX50" fmla="*/ 431099 w 706068"/>
              <a:gd name="connsiteY50" fmla="*/ 328475 h 566558"/>
              <a:gd name="connsiteX51" fmla="*/ 407784 w 706068"/>
              <a:gd name="connsiteY51" fmla="*/ 356479 h 566558"/>
              <a:gd name="connsiteX52" fmla="*/ 382660 w 706068"/>
              <a:gd name="connsiteY52" fmla="*/ 369814 h 566558"/>
              <a:gd name="connsiteX53" fmla="*/ 346592 w 706068"/>
              <a:gd name="connsiteY53" fmla="*/ 373148 h 566558"/>
              <a:gd name="connsiteX54" fmla="*/ 336410 w 706068"/>
              <a:gd name="connsiteY54" fmla="*/ 368671 h 566558"/>
              <a:gd name="connsiteX55" fmla="*/ 214979 w 706068"/>
              <a:gd name="connsiteY55" fmla="*/ 529263 h 566558"/>
              <a:gd name="connsiteX56" fmla="*/ 132185 w 706068"/>
              <a:gd name="connsiteY56" fmla="*/ 560123 h 566558"/>
              <a:gd name="connsiteX57" fmla="*/ 44442 w 706068"/>
              <a:gd name="connsiteY57" fmla="*/ 446871 h 566558"/>
              <a:gd name="connsiteX58" fmla="*/ 95 w 706068"/>
              <a:gd name="connsiteY58" fmla="*/ 310568 h 566558"/>
              <a:gd name="connsiteX59" fmla="*/ 72135 w 706068"/>
              <a:gd name="connsiteY59" fmla="*/ 259419 h 566558"/>
              <a:gd name="connsiteX60" fmla="*/ 273125 w 706068"/>
              <a:gd name="connsiteY60" fmla="*/ 249037 h 566558"/>
              <a:gd name="connsiteX61" fmla="*/ 275123 w 706068"/>
              <a:gd name="connsiteY61" fmla="*/ 238083 h 566558"/>
              <a:gd name="connsiteX62" fmla="*/ 275123 w 706068"/>
              <a:gd name="connsiteY62" fmla="*/ 238083 h 566558"/>
              <a:gd name="connsiteX63" fmla="*/ 298153 w 706068"/>
              <a:gd name="connsiteY63" fmla="*/ 210080 h 566558"/>
              <a:gd name="connsiteX64" fmla="*/ 323277 w 706068"/>
              <a:gd name="connsiteY64" fmla="*/ 196745 h 566558"/>
              <a:gd name="connsiteX65" fmla="*/ 359344 w 706068"/>
              <a:gd name="connsiteY65" fmla="*/ 193411 h 566558"/>
              <a:gd name="connsiteX66" fmla="*/ 359344 w 706068"/>
              <a:gd name="connsiteY66" fmla="*/ 193411 h 566558"/>
              <a:gd name="connsiteX67" fmla="*/ 369432 w 706068"/>
              <a:gd name="connsiteY67" fmla="*/ 197888 h 566558"/>
              <a:gd name="connsiteX68" fmla="*/ 331651 w 706068"/>
              <a:gd name="connsiteY68" fmla="*/ 211794 h 566558"/>
              <a:gd name="connsiteX69" fmla="*/ 354776 w 706068"/>
              <a:gd name="connsiteY69" fmla="*/ 209603 h 566558"/>
              <a:gd name="connsiteX70" fmla="*/ 354776 w 706068"/>
              <a:gd name="connsiteY70" fmla="*/ 209604 h 566558"/>
              <a:gd name="connsiteX71" fmla="*/ 372668 w 706068"/>
              <a:gd name="connsiteY71" fmla="*/ 224463 h 566558"/>
              <a:gd name="connsiteX72" fmla="*/ 412827 w 706068"/>
              <a:gd name="connsiteY72" fmla="*/ 300663 h 566558"/>
              <a:gd name="connsiteX73" fmla="*/ 400266 w 706068"/>
              <a:gd name="connsiteY73" fmla="*/ 341715 h 566558"/>
              <a:gd name="connsiteX74" fmla="*/ 375047 w 706068"/>
              <a:gd name="connsiteY74" fmla="*/ 355050 h 566558"/>
              <a:gd name="connsiteX75" fmla="*/ 334114 w 706068"/>
              <a:gd name="connsiteY75" fmla="*/ 342541 h 566558"/>
              <a:gd name="connsiteX76" fmla="*/ 334030 w 706068"/>
              <a:gd name="connsiteY76" fmla="*/ 342382 h 566558"/>
              <a:gd name="connsiteX77" fmla="*/ 293871 w 706068"/>
              <a:gd name="connsiteY77" fmla="*/ 266182 h 566558"/>
              <a:gd name="connsiteX78" fmla="*/ 291682 w 706068"/>
              <a:gd name="connsiteY78" fmla="*/ 243131 h 566558"/>
              <a:gd name="connsiteX79" fmla="*/ 291682 w 706068"/>
              <a:gd name="connsiteY79" fmla="*/ 243131 h 566558"/>
              <a:gd name="connsiteX80" fmla="*/ 306432 w 706068"/>
              <a:gd name="connsiteY80" fmla="*/ 225224 h 566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706068" h="566558">
                <a:moveTo>
                  <a:pt x="430909" y="300663"/>
                </a:moveTo>
                <a:cubicBezTo>
                  <a:pt x="523029" y="299996"/>
                  <a:pt x="588312" y="297805"/>
                  <a:pt x="630756" y="290471"/>
                </a:cubicBezTo>
                <a:cubicBezTo>
                  <a:pt x="670154" y="283613"/>
                  <a:pt x="687855" y="272945"/>
                  <a:pt x="688807" y="255419"/>
                </a:cubicBezTo>
                <a:cubicBezTo>
                  <a:pt x="689854" y="225796"/>
                  <a:pt x="671487" y="175123"/>
                  <a:pt x="646363" y="127688"/>
                </a:cubicBezTo>
                <a:cubicBezTo>
                  <a:pt x="621239" y="80254"/>
                  <a:pt x="589264" y="36534"/>
                  <a:pt x="564711" y="20818"/>
                </a:cubicBezTo>
                <a:cubicBezTo>
                  <a:pt x="549770" y="11293"/>
                  <a:pt x="530832" y="20342"/>
                  <a:pt x="503044" y="49393"/>
                </a:cubicBezTo>
                <a:cubicBezTo>
                  <a:pt x="473067" y="80444"/>
                  <a:pt x="434525" y="133308"/>
                  <a:pt x="382374" y="209318"/>
                </a:cubicBezTo>
                <a:cubicBezTo>
                  <a:pt x="384210" y="211645"/>
                  <a:pt x="385834" y="214131"/>
                  <a:pt x="387228" y="216747"/>
                </a:cubicBezTo>
                <a:lnTo>
                  <a:pt x="394746" y="230939"/>
                </a:lnTo>
                <a:lnTo>
                  <a:pt x="486866" y="131308"/>
                </a:lnTo>
                <a:cubicBezTo>
                  <a:pt x="489194" y="129026"/>
                  <a:pt x="492930" y="129065"/>
                  <a:pt x="495210" y="131395"/>
                </a:cubicBezTo>
                <a:cubicBezTo>
                  <a:pt x="497329" y="133561"/>
                  <a:pt x="497466" y="136981"/>
                  <a:pt x="495526" y="139309"/>
                </a:cubicBezTo>
                <a:lnTo>
                  <a:pt x="400361" y="242084"/>
                </a:lnTo>
                <a:lnTo>
                  <a:pt x="411590" y="263324"/>
                </a:lnTo>
                <a:lnTo>
                  <a:pt x="550532" y="242179"/>
                </a:lnTo>
                <a:cubicBezTo>
                  <a:pt x="553750" y="241669"/>
                  <a:pt x="556772" y="243867"/>
                  <a:pt x="557282" y="247088"/>
                </a:cubicBezTo>
                <a:cubicBezTo>
                  <a:pt x="557284" y="247103"/>
                  <a:pt x="557286" y="247117"/>
                  <a:pt x="557288" y="247132"/>
                </a:cubicBezTo>
                <a:cubicBezTo>
                  <a:pt x="557798" y="250353"/>
                  <a:pt x="555602" y="253378"/>
                  <a:pt x="552383" y="253888"/>
                </a:cubicBezTo>
                <a:cubicBezTo>
                  <a:pt x="552369" y="253890"/>
                  <a:pt x="552354" y="253892"/>
                  <a:pt x="552340" y="253894"/>
                </a:cubicBezTo>
                <a:lnTo>
                  <a:pt x="418252" y="274183"/>
                </a:lnTo>
                <a:lnTo>
                  <a:pt x="427768" y="292376"/>
                </a:lnTo>
                <a:cubicBezTo>
                  <a:pt x="429185" y="295016"/>
                  <a:pt x="430332" y="297792"/>
                  <a:pt x="431194" y="300662"/>
                </a:cubicBezTo>
                <a:close/>
                <a:moveTo>
                  <a:pt x="309002" y="331905"/>
                </a:moveTo>
                <a:lnTo>
                  <a:pt x="216882" y="431536"/>
                </a:lnTo>
                <a:cubicBezTo>
                  <a:pt x="214586" y="433851"/>
                  <a:pt x="210850" y="433864"/>
                  <a:pt x="208538" y="431566"/>
                </a:cubicBezTo>
                <a:cubicBezTo>
                  <a:pt x="208528" y="431556"/>
                  <a:pt x="208517" y="431546"/>
                  <a:pt x="208507" y="431536"/>
                </a:cubicBezTo>
                <a:cubicBezTo>
                  <a:pt x="206235" y="429205"/>
                  <a:pt x="206235" y="425485"/>
                  <a:pt x="208507" y="423154"/>
                </a:cubicBezTo>
                <a:lnTo>
                  <a:pt x="303673" y="320379"/>
                </a:lnTo>
                <a:lnTo>
                  <a:pt x="292443" y="299138"/>
                </a:lnTo>
                <a:lnTo>
                  <a:pt x="154168" y="319998"/>
                </a:lnTo>
                <a:cubicBezTo>
                  <a:pt x="150936" y="320472"/>
                  <a:pt x="147932" y="318233"/>
                  <a:pt x="147459" y="314998"/>
                </a:cubicBezTo>
                <a:cubicBezTo>
                  <a:pt x="146986" y="311762"/>
                  <a:pt x="149223" y="308756"/>
                  <a:pt x="152455" y="308283"/>
                </a:cubicBezTo>
                <a:lnTo>
                  <a:pt x="286543" y="287994"/>
                </a:lnTo>
                <a:lnTo>
                  <a:pt x="279025" y="273802"/>
                </a:lnTo>
                <a:cubicBezTo>
                  <a:pt x="277609" y="271161"/>
                  <a:pt x="276461" y="268385"/>
                  <a:pt x="275599" y="265515"/>
                </a:cubicBezTo>
                <a:cubicBezTo>
                  <a:pt x="183479" y="266182"/>
                  <a:pt x="118195" y="268373"/>
                  <a:pt x="75752" y="275707"/>
                </a:cubicBezTo>
                <a:cubicBezTo>
                  <a:pt x="36353" y="282565"/>
                  <a:pt x="18653" y="293233"/>
                  <a:pt x="17701" y="310759"/>
                </a:cubicBezTo>
                <a:cubicBezTo>
                  <a:pt x="15988" y="340763"/>
                  <a:pt x="34355" y="391626"/>
                  <a:pt x="59478" y="439251"/>
                </a:cubicBezTo>
                <a:cubicBezTo>
                  <a:pt x="84602" y="486876"/>
                  <a:pt x="116578" y="530405"/>
                  <a:pt x="141225" y="546122"/>
                </a:cubicBezTo>
                <a:cubicBezTo>
                  <a:pt x="156071" y="555647"/>
                  <a:pt x="175009" y="546598"/>
                  <a:pt x="202797" y="517547"/>
                </a:cubicBezTo>
                <a:cubicBezTo>
                  <a:pt x="232775" y="486495"/>
                  <a:pt x="271316" y="433631"/>
                  <a:pt x="323562" y="357717"/>
                </a:cubicBezTo>
                <a:cubicBezTo>
                  <a:pt x="321685" y="355367"/>
                  <a:pt x="320028" y="352848"/>
                  <a:pt x="318614" y="350192"/>
                </a:cubicBezTo>
                <a:lnTo>
                  <a:pt x="309097" y="332000"/>
                </a:lnTo>
                <a:close/>
                <a:moveTo>
                  <a:pt x="369717" y="197888"/>
                </a:moveTo>
                <a:cubicBezTo>
                  <a:pt x="421963" y="121688"/>
                  <a:pt x="460696" y="68919"/>
                  <a:pt x="491148" y="37296"/>
                </a:cubicBezTo>
                <a:cubicBezTo>
                  <a:pt x="525503" y="1768"/>
                  <a:pt x="550912" y="-8043"/>
                  <a:pt x="573942" y="6435"/>
                </a:cubicBezTo>
                <a:cubicBezTo>
                  <a:pt x="601635" y="23866"/>
                  <a:pt x="635324" y="70062"/>
                  <a:pt x="661685" y="119688"/>
                </a:cubicBezTo>
                <a:cubicBezTo>
                  <a:pt x="688045" y="169313"/>
                  <a:pt x="707174" y="223224"/>
                  <a:pt x="706032" y="255990"/>
                </a:cubicBezTo>
                <a:cubicBezTo>
                  <a:pt x="705080" y="283232"/>
                  <a:pt x="682621" y="298757"/>
                  <a:pt x="633992" y="307139"/>
                </a:cubicBezTo>
                <a:cubicBezTo>
                  <a:pt x="590787" y="314664"/>
                  <a:pt x="525218" y="316664"/>
                  <a:pt x="433098" y="317522"/>
                </a:cubicBezTo>
                <a:cubicBezTo>
                  <a:pt x="432819" y="321233"/>
                  <a:pt x="432149" y="324905"/>
                  <a:pt x="431099" y="328475"/>
                </a:cubicBezTo>
                <a:cubicBezTo>
                  <a:pt x="427345" y="340535"/>
                  <a:pt x="418958" y="350609"/>
                  <a:pt x="407784" y="356479"/>
                </a:cubicBezTo>
                <a:lnTo>
                  <a:pt x="382660" y="369814"/>
                </a:lnTo>
                <a:cubicBezTo>
                  <a:pt x="371565" y="375702"/>
                  <a:pt x="358577" y="376903"/>
                  <a:pt x="346592" y="373148"/>
                </a:cubicBezTo>
                <a:cubicBezTo>
                  <a:pt x="343030" y="372072"/>
                  <a:pt x="339611" y="370569"/>
                  <a:pt x="336410" y="368671"/>
                </a:cubicBezTo>
                <a:cubicBezTo>
                  <a:pt x="284164" y="444871"/>
                  <a:pt x="245432" y="497639"/>
                  <a:pt x="214979" y="529263"/>
                </a:cubicBezTo>
                <a:cubicBezTo>
                  <a:pt x="180624" y="564791"/>
                  <a:pt x="155215" y="574601"/>
                  <a:pt x="132185" y="560123"/>
                </a:cubicBezTo>
                <a:cubicBezTo>
                  <a:pt x="104492" y="542693"/>
                  <a:pt x="70803" y="496497"/>
                  <a:pt x="44442" y="446871"/>
                </a:cubicBezTo>
                <a:cubicBezTo>
                  <a:pt x="18082" y="397246"/>
                  <a:pt x="-1427" y="343334"/>
                  <a:pt x="95" y="310568"/>
                </a:cubicBezTo>
                <a:cubicBezTo>
                  <a:pt x="1142" y="283327"/>
                  <a:pt x="23506" y="267801"/>
                  <a:pt x="72135" y="259419"/>
                </a:cubicBezTo>
                <a:cubicBezTo>
                  <a:pt x="115341" y="251894"/>
                  <a:pt x="180909" y="249894"/>
                  <a:pt x="273125" y="249037"/>
                </a:cubicBezTo>
                <a:cubicBezTo>
                  <a:pt x="273311" y="245314"/>
                  <a:pt x="273983" y="241632"/>
                  <a:pt x="275123" y="238083"/>
                </a:cubicBezTo>
                <a:lnTo>
                  <a:pt x="275123" y="238083"/>
                </a:lnTo>
                <a:cubicBezTo>
                  <a:pt x="278809" y="226074"/>
                  <a:pt x="287087" y="216008"/>
                  <a:pt x="298153" y="210080"/>
                </a:cubicBezTo>
                <a:lnTo>
                  <a:pt x="323277" y="196745"/>
                </a:lnTo>
                <a:cubicBezTo>
                  <a:pt x="334390" y="190918"/>
                  <a:pt x="347353" y="189720"/>
                  <a:pt x="359344" y="193411"/>
                </a:cubicBezTo>
                <a:lnTo>
                  <a:pt x="359344" y="193411"/>
                </a:lnTo>
                <a:cubicBezTo>
                  <a:pt x="362877" y="194486"/>
                  <a:pt x="366264" y="195990"/>
                  <a:pt x="369432" y="197888"/>
                </a:cubicBezTo>
                <a:close/>
                <a:moveTo>
                  <a:pt x="331651" y="211794"/>
                </a:moveTo>
                <a:cubicBezTo>
                  <a:pt x="338765" y="208024"/>
                  <a:pt x="347083" y="207236"/>
                  <a:pt x="354776" y="209603"/>
                </a:cubicBezTo>
                <a:lnTo>
                  <a:pt x="354776" y="209604"/>
                </a:lnTo>
                <a:cubicBezTo>
                  <a:pt x="362484" y="211965"/>
                  <a:pt x="368927" y="217316"/>
                  <a:pt x="372668" y="224463"/>
                </a:cubicBezTo>
                <a:lnTo>
                  <a:pt x="412827" y="300663"/>
                </a:lnTo>
                <a:cubicBezTo>
                  <a:pt x="420670" y="315472"/>
                  <a:pt x="415049" y="333841"/>
                  <a:pt x="400266" y="341715"/>
                </a:cubicBezTo>
                <a:lnTo>
                  <a:pt x="375047" y="355050"/>
                </a:lnTo>
                <a:cubicBezTo>
                  <a:pt x="360292" y="362909"/>
                  <a:pt x="341966" y="357308"/>
                  <a:pt x="334114" y="342541"/>
                </a:cubicBezTo>
                <a:cubicBezTo>
                  <a:pt x="334086" y="342488"/>
                  <a:pt x="334058" y="342435"/>
                  <a:pt x="334030" y="342382"/>
                </a:cubicBezTo>
                <a:lnTo>
                  <a:pt x="293871" y="266182"/>
                </a:lnTo>
                <a:cubicBezTo>
                  <a:pt x="290099" y="259098"/>
                  <a:pt x="289311" y="250800"/>
                  <a:pt x="291682" y="243131"/>
                </a:cubicBezTo>
                <a:lnTo>
                  <a:pt x="291682" y="243131"/>
                </a:lnTo>
                <a:cubicBezTo>
                  <a:pt x="294038" y="235444"/>
                  <a:pt x="299342" y="229005"/>
                  <a:pt x="306432" y="225224"/>
                </a:cubicBezTo>
                <a:close/>
              </a:path>
            </a:pathLst>
          </a:custGeom>
          <a:solidFill>
            <a:schemeClr val="accent3"/>
          </a:solidFill>
          <a:ln w="9512" cap="flat">
            <a:noFill/>
            <a:prstDash val="solid"/>
            <a:miter/>
          </a:ln>
        </p:spPr>
        <p:txBody>
          <a:bodyPr rtlCol="0" anchor="ctr"/>
          <a:lstStyle/>
          <a:p>
            <a:endParaRPr lang="en-US"/>
          </a:p>
        </p:txBody>
      </p:sp>
      <p:sp>
        <p:nvSpPr>
          <p:cNvPr id="162" name="Forma libre 161">
            <a:extLst>
              <a:ext uri="{FF2B5EF4-FFF2-40B4-BE49-F238E27FC236}">
                <a16:creationId xmlns:a16="http://schemas.microsoft.com/office/drawing/2014/main" id="{A0B89169-D6DE-C245-800A-A4DF80929CAF}"/>
              </a:ext>
            </a:extLst>
          </p:cNvPr>
          <p:cNvSpPr/>
          <p:nvPr/>
        </p:nvSpPr>
        <p:spPr>
          <a:xfrm>
            <a:off x="3139330" y="2079497"/>
            <a:ext cx="1658110" cy="1911597"/>
          </a:xfrm>
          <a:custGeom>
            <a:avLst/>
            <a:gdLst>
              <a:gd name="connsiteX0" fmla="*/ 0 w 1658110"/>
              <a:gd name="connsiteY0" fmla="*/ 0 h 1911597"/>
              <a:gd name="connsiteX1" fmla="*/ 1658110 w 1658110"/>
              <a:gd name="connsiteY1" fmla="*/ 0 h 1911597"/>
              <a:gd name="connsiteX2" fmla="*/ 1658110 w 1658110"/>
              <a:gd name="connsiteY2" fmla="*/ 134553 h 1911597"/>
              <a:gd name="connsiteX3" fmla="*/ 180704 w 1658110"/>
              <a:gd name="connsiteY3" fmla="*/ 134553 h 1911597"/>
              <a:gd name="connsiteX4" fmla="*/ 180704 w 1658110"/>
              <a:gd name="connsiteY4" fmla="*/ 1767124 h 1911597"/>
              <a:gd name="connsiteX5" fmla="*/ 1658110 w 1658110"/>
              <a:gd name="connsiteY5" fmla="*/ 1767124 h 1911597"/>
              <a:gd name="connsiteX6" fmla="*/ 1658110 w 1658110"/>
              <a:gd name="connsiteY6" fmla="*/ 1911597 h 1911597"/>
              <a:gd name="connsiteX7" fmla="*/ 0 w 1658110"/>
              <a:gd name="connsiteY7" fmla="*/ 1911597 h 1911597"/>
              <a:gd name="connsiteX8" fmla="*/ 0 w 1658110"/>
              <a:gd name="connsiteY8" fmla="*/ 0 h 1911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8110" h="1911597">
                <a:moveTo>
                  <a:pt x="0" y="0"/>
                </a:moveTo>
                <a:lnTo>
                  <a:pt x="1658110" y="0"/>
                </a:lnTo>
                <a:lnTo>
                  <a:pt x="1658110" y="134553"/>
                </a:lnTo>
                <a:lnTo>
                  <a:pt x="180704" y="134553"/>
                </a:lnTo>
                <a:lnTo>
                  <a:pt x="180704" y="1767124"/>
                </a:lnTo>
                <a:lnTo>
                  <a:pt x="1658110" y="1767124"/>
                </a:lnTo>
                <a:lnTo>
                  <a:pt x="1658110" y="1911597"/>
                </a:lnTo>
                <a:lnTo>
                  <a:pt x="0" y="1911597"/>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0" name="Forma libre 159">
            <a:extLst>
              <a:ext uri="{FF2B5EF4-FFF2-40B4-BE49-F238E27FC236}">
                <a16:creationId xmlns:a16="http://schemas.microsoft.com/office/drawing/2014/main" id="{DC33A154-EA2D-7C4B-BD92-CF00CE47842C}"/>
              </a:ext>
            </a:extLst>
          </p:cNvPr>
          <p:cNvSpPr/>
          <p:nvPr/>
        </p:nvSpPr>
        <p:spPr>
          <a:xfrm>
            <a:off x="7085238" y="2079497"/>
            <a:ext cx="1983781" cy="1911597"/>
          </a:xfrm>
          <a:custGeom>
            <a:avLst/>
            <a:gdLst>
              <a:gd name="connsiteX0" fmla="*/ 0 w 1983781"/>
              <a:gd name="connsiteY0" fmla="*/ 0 h 1911597"/>
              <a:gd name="connsiteX1" fmla="*/ 1983781 w 1983781"/>
              <a:gd name="connsiteY1" fmla="*/ 0 h 1911597"/>
              <a:gd name="connsiteX2" fmla="*/ 1983781 w 1983781"/>
              <a:gd name="connsiteY2" fmla="*/ 1911597 h 1911597"/>
              <a:gd name="connsiteX3" fmla="*/ 0 w 1983781"/>
              <a:gd name="connsiteY3" fmla="*/ 1911597 h 1911597"/>
              <a:gd name="connsiteX4" fmla="*/ 0 w 1983781"/>
              <a:gd name="connsiteY4" fmla="*/ 1767124 h 1911597"/>
              <a:gd name="connsiteX5" fmla="*/ 1835053 w 1983781"/>
              <a:gd name="connsiteY5" fmla="*/ 1767124 h 1911597"/>
              <a:gd name="connsiteX6" fmla="*/ 1835053 w 1983781"/>
              <a:gd name="connsiteY6" fmla="*/ 134553 h 1911597"/>
              <a:gd name="connsiteX7" fmla="*/ 0 w 1983781"/>
              <a:gd name="connsiteY7" fmla="*/ 134553 h 1911597"/>
              <a:gd name="connsiteX8" fmla="*/ 0 w 1983781"/>
              <a:gd name="connsiteY8" fmla="*/ 0 h 1911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83781" h="1911597">
                <a:moveTo>
                  <a:pt x="0" y="0"/>
                </a:moveTo>
                <a:lnTo>
                  <a:pt x="1983781" y="0"/>
                </a:lnTo>
                <a:lnTo>
                  <a:pt x="1983781" y="1911597"/>
                </a:lnTo>
                <a:lnTo>
                  <a:pt x="0" y="1911597"/>
                </a:lnTo>
                <a:lnTo>
                  <a:pt x="0" y="1767124"/>
                </a:lnTo>
                <a:lnTo>
                  <a:pt x="1835053" y="1767124"/>
                </a:lnTo>
                <a:lnTo>
                  <a:pt x="1835053" y="134553"/>
                </a:lnTo>
                <a:lnTo>
                  <a:pt x="0" y="134553"/>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2" name="TextBox 10">
            <a:extLst>
              <a:ext uri="{FF2B5EF4-FFF2-40B4-BE49-F238E27FC236}">
                <a16:creationId xmlns:a16="http://schemas.microsoft.com/office/drawing/2014/main" id="{06F34AA3-E5E0-5C4D-9C44-0C166B786C5A}"/>
              </a:ext>
            </a:extLst>
          </p:cNvPr>
          <p:cNvSpPr txBox="1"/>
          <p:nvPr/>
        </p:nvSpPr>
        <p:spPr>
          <a:xfrm>
            <a:off x="3129740" y="4359402"/>
            <a:ext cx="6058471" cy="646331"/>
          </a:xfrm>
          <a:prstGeom prst="rect">
            <a:avLst/>
          </a:prstGeom>
          <a:noFill/>
        </p:spPr>
        <p:txBody>
          <a:bodyPr wrap="square" rtlCol="0">
            <a:spAutoFit/>
          </a:bodyPr>
          <a:lstStyle/>
          <a:p>
            <a:pPr algn="ctr"/>
            <a:r>
              <a:rPr lang="es-CO" b="1" dirty="0">
                <a:solidFill>
                  <a:schemeClr val="accent6"/>
                </a:solidFill>
                <a:latin typeface="Lato Light" panose="020F0302020204030203" pitchFamily="34" charset="0"/>
              </a:rPr>
              <a:t>Lorem ipsum dolor </a:t>
            </a:r>
            <a:r>
              <a:rPr lang="es-CO" dirty="0">
                <a:solidFill>
                  <a:schemeClr val="accent6"/>
                </a:solidFill>
                <a:latin typeface="Lato Light" panose="020F0302020204030203" pitchFamily="34" charset="0"/>
              </a:rPr>
              <a:t>sit amet, consectetur adipiscing elit. Vestibulum dignissim ornare nisi non porta. </a:t>
            </a:r>
          </a:p>
        </p:txBody>
      </p:sp>
      <p:sp>
        <p:nvSpPr>
          <p:cNvPr id="173" name="Rectángulo 172">
            <a:extLst>
              <a:ext uri="{FF2B5EF4-FFF2-40B4-BE49-F238E27FC236}">
                <a16:creationId xmlns:a16="http://schemas.microsoft.com/office/drawing/2014/main" id="{7990B90B-C750-2F4A-AFE1-1EC1D5E33B16}"/>
              </a:ext>
            </a:extLst>
          </p:cNvPr>
          <p:cNvSpPr/>
          <p:nvPr/>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4" name="CuadroTexto 173">
            <a:extLst>
              <a:ext uri="{FF2B5EF4-FFF2-40B4-BE49-F238E27FC236}">
                <a16:creationId xmlns:a16="http://schemas.microsoft.com/office/drawing/2014/main" id="{DF3DF593-05D2-034D-A12E-B673163DFE8C}"/>
              </a:ext>
            </a:extLst>
          </p:cNvPr>
          <p:cNvSpPr txBox="1"/>
          <p:nvPr/>
        </p:nvSpPr>
        <p:spPr>
          <a:xfrm>
            <a:off x="1659310" y="-688899"/>
            <a:ext cx="2367636" cy="369332"/>
          </a:xfrm>
          <a:prstGeom prst="rect">
            <a:avLst/>
          </a:prstGeom>
          <a:noFill/>
        </p:spPr>
        <p:txBody>
          <a:bodyPr wrap="none" rtlCol="0">
            <a:spAutoFit/>
          </a:bodyPr>
          <a:lstStyle/>
          <a:p>
            <a:r>
              <a:rPr lang="en-US" dirty="0">
                <a:solidFill>
                  <a:schemeClr val="bg1"/>
                </a:solidFill>
                <a:hlinkClick r:id="rId2">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175" name="Imagen 174">
            <a:extLst>
              <a:ext uri="{FF2B5EF4-FFF2-40B4-BE49-F238E27FC236}">
                <a16:creationId xmlns:a16="http://schemas.microsoft.com/office/drawing/2014/main" id="{24D81A93-9C03-6545-A139-E09B0BA890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176" name="CuadroTexto 175">
            <a:extLst>
              <a:ext uri="{FF2B5EF4-FFF2-40B4-BE49-F238E27FC236}">
                <a16:creationId xmlns:a16="http://schemas.microsoft.com/office/drawing/2014/main" id="{A643E178-DE00-F845-A513-258B6C83424D}"/>
              </a:ext>
            </a:extLst>
          </p:cNvPr>
          <p:cNvSpPr txBox="1"/>
          <p:nvPr/>
        </p:nvSpPr>
        <p:spPr>
          <a:xfrm>
            <a:off x="8659820" y="-645106"/>
            <a:ext cx="2659702" cy="369332"/>
          </a:xfrm>
          <a:prstGeom prst="rect">
            <a:avLst/>
          </a:prstGeom>
          <a:noFill/>
        </p:spPr>
        <p:txBody>
          <a:bodyPr wrap="none" rtlCol="0">
            <a:spAutoFit/>
          </a:bodyPr>
          <a:lstStyle/>
          <a:p>
            <a:r>
              <a:rPr lang="en-US" dirty="0">
                <a:solidFill>
                  <a:schemeClr val="bg1"/>
                </a:solidFill>
                <a:hlinkClick r:id="rId4">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77" name="Imagen 176">
            <a:extLst>
              <a:ext uri="{FF2B5EF4-FFF2-40B4-BE49-F238E27FC236}">
                <a16:creationId xmlns:a16="http://schemas.microsoft.com/office/drawing/2014/main" id="{AE68AF02-437D-264C-B390-23D0ED83D84E}"/>
              </a:ext>
            </a:extLst>
          </p:cNvPr>
          <p:cNvPicPr>
            <a:picLocks noChangeAspect="1"/>
          </p:cNvPicPr>
          <p:nvPr/>
        </p:nvPicPr>
        <p:blipFill rotWithShape="1">
          <a:blip r:embed="rId5"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563789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Rectángulo 171">
            <a:extLst>
              <a:ext uri="{FF2B5EF4-FFF2-40B4-BE49-F238E27FC236}">
                <a16:creationId xmlns:a16="http://schemas.microsoft.com/office/drawing/2014/main" id="{7EF18E2A-199D-0A41-A032-20F29B32CC6E}"/>
              </a:ext>
            </a:extLst>
          </p:cNvPr>
          <p:cNvSpPr/>
          <p:nvPr/>
        </p:nvSpPr>
        <p:spPr>
          <a:xfrm>
            <a:off x="-86497" y="0"/>
            <a:ext cx="12278497" cy="6858000"/>
          </a:xfrm>
          <a:prstGeom prst="rect">
            <a:avLst/>
          </a:prstGeom>
          <a:solidFill>
            <a:schemeClr val="accent3">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8" name="Group 5">
            <a:extLst>
              <a:ext uri="{FF2B5EF4-FFF2-40B4-BE49-F238E27FC236}">
                <a16:creationId xmlns:a16="http://schemas.microsoft.com/office/drawing/2014/main" id="{66A6A3DB-0CD3-4974-95D8-E4AB60CA8768}"/>
              </a:ext>
            </a:extLst>
          </p:cNvPr>
          <p:cNvGrpSpPr>
            <a:grpSpLocks noChangeAspect="1"/>
          </p:cNvGrpSpPr>
          <p:nvPr/>
        </p:nvGrpSpPr>
        <p:grpSpPr bwMode="auto">
          <a:xfrm>
            <a:off x="2219196" y="3928333"/>
            <a:ext cx="7772339" cy="1831654"/>
            <a:chOff x="1050" y="2456"/>
            <a:chExt cx="5580" cy="1315"/>
          </a:xfrm>
        </p:grpSpPr>
        <p:sp>
          <p:nvSpPr>
            <p:cNvPr id="20" name="Freeform 6">
              <a:extLst>
                <a:ext uri="{FF2B5EF4-FFF2-40B4-BE49-F238E27FC236}">
                  <a16:creationId xmlns:a16="http://schemas.microsoft.com/office/drawing/2014/main" id="{27D7D56D-1E9C-4E56-80FA-0A515BA16ECA}"/>
                </a:ext>
              </a:extLst>
            </p:cNvPr>
            <p:cNvSpPr>
              <a:spLocks/>
            </p:cNvSpPr>
            <p:nvPr/>
          </p:nvSpPr>
          <p:spPr bwMode="auto">
            <a:xfrm>
              <a:off x="5405" y="2594"/>
              <a:ext cx="1217" cy="1160"/>
            </a:xfrm>
            <a:custGeom>
              <a:avLst/>
              <a:gdLst>
                <a:gd name="T0" fmla="*/ 12 w 152"/>
                <a:gd name="T1" fmla="*/ 143 h 143"/>
                <a:gd name="T2" fmla="*/ 82 w 152"/>
                <a:gd name="T3" fmla="*/ 131 h 143"/>
                <a:gd name="T4" fmla="*/ 152 w 152"/>
                <a:gd name="T5" fmla="*/ 115 h 143"/>
                <a:gd name="T6" fmla="*/ 88 w 152"/>
                <a:gd name="T7" fmla="*/ 70 h 143"/>
                <a:gd name="T8" fmla="*/ 132 w 152"/>
                <a:gd name="T9" fmla="*/ 0 h 143"/>
                <a:gd name="T10" fmla="*/ 67 w 152"/>
                <a:gd name="T11" fmla="*/ 15 h 143"/>
                <a:gd name="T12" fmla="*/ 0 w 152"/>
                <a:gd name="T13" fmla="*/ 27 h 143"/>
                <a:gd name="T14" fmla="*/ 12 w 152"/>
                <a:gd name="T15" fmla="*/ 143 h 1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43">
                  <a:moveTo>
                    <a:pt x="12" y="143"/>
                  </a:moveTo>
                  <a:cubicBezTo>
                    <a:pt x="35" y="140"/>
                    <a:pt x="59" y="136"/>
                    <a:pt x="82" y="131"/>
                  </a:cubicBezTo>
                  <a:cubicBezTo>
                    <a:pt x="105" y="126"/>
                    <a:pt x="129" y="121"/>
                    <a:pt x="152" y="115"/>
                  </a:cubicBezTo>
                  <a:cubicBezTo>
                    <a:pt x="130" y="101"/>
                    <a:pt x="109" y="86"/>
                    <a:pt x="88" y="70"/>
                  </a:cubicBezTo>
                  <a:cubicBezTo>
                    <a:pt x="103" y="47"/>
                    <a:pt x="118" y="24"/>
                    <a:pt x="132" y="0"/>
                  </a:cubicBezTo>
                  <a:cubicBezTo>
                    <a:pt x="111" y="6"/>
                    <a:pt x="89" y="11"/>
                    <a:pt x="67" y="15"/>
                  </a:cubicBezTo>
                  <a:cubicBezTo>
                    <a:pt x="44" y="19"/>
                    <a:pt x="22" y="23"/>
                    <a:pt x="0" y="27"/>
                  </a:cubicBezTo>
                  <a:cubicBezTo>
                    <a:pt x="4" y="65"/>
                    <a:pt x="8" y="104"/>
                    <a:pt x="12" y="143"/>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7">
              <a:extLst>
                <a:ext uri="{FF2B5EF4-FFF2-40B4-BE49-F238E27FC236}">
                  <a16:creationId xmlns:a16="http://schemas.microsoft.com/office/drawing/2014/main" id="{46ABAE2F-555C-40C1-BBDC-51E0BEBAEF3B}"/>
                </a:ext>
              </a:extLst>
            </p:cNvPr>
            <p:cNvSpPr>
              <a:spLocks noEditPoints="1"/>
            </p:cNvSpPr>
            <p:nvPr/>
          </p:nvSpPr>
          <p:spPr bwMode="auto">
            <a:xfrm>
              <a:off x="5397" y="2578"/>
              <a:ext cx="1233" cy="1193"/>
            </a:xfrm>
            <a:custGeom>
              <a:avLst/>
              <a:gdLst>
                <a:gd name="T0" fmla="*/ 133 w 154"/>
                <a:gd name="T1" fmla="*/ 0 h 147"/>
                <a:gd name="T2" fmla="*/ 135 w 154"/>
                <a:gd name="T3" fmla="*/ 2 h 147"/>
                <a:gd name="T4" fmla="*/ 134 w 154"/>
                <a:gd name="T5" fmla="*/ 3 h 147"/>
                <a:gd name="T6" fmla="*/ 91 w 154"/>
                <a:gd name="T7" fmla="*/ 72 h 147"/>
                <a:gd name="T8" fmla="*/ 154 w 154"/>
                <a:gd name="T9" fmla="*/ 116 h 147"/>
                <a:gd name="T10" fmla="*/ 154 w 154"/>
                <a:gd name="T11" fmla="*/ 118 h 147"/>
                <a:gd name="T12" fmla="*/ 153 w 154"/>
                <a:gd name="T13" fmla="*/ 119 h 147"/>
                <a:gd name="T14" fmla="*/ 83 w 154"/>
                <a:gd name="T15" fmla="*/ 135 h 147"/>
                <a:gd name="T16" fmla="*/ 13 w 154"/>
                <a:gd name="T17" fmla="*/ 147 h 147"/>
                <a:gd name="T18" fmla="*/ 12 w 154"/>
                <a:gd name="T19" fmla="*/ 147 h 147"/>
                <a:gd name="T20" fmla="*/ 11 w 154"/>
                <a:gd name="T21" fmla="*/ 145 h 147"/>
                <a:gd name="T22" fmla="*/ 0 w 154"/>
                <a:gd name="T23" fmla="*/ 29 h 147"/>
                <a:gd name="T24" fmla="*/ 1 w 154"/>
                <a:gd name="T25" fmla="*/ 27 h 147"/>
                <a:gd name="T26" fmla="*/ 67 w 154"/>
                <a:gd name="T27" fmla="*/ 15 h 147"/>
                <a:gd name="T28" fmla="*/ 133 w 154"/>
                <a:gd name="T29" fmla="*/ 0 h 147"/>
                <a:gd name="T30" fmla="*/ 133 w 154"/>
                <a:gd name="T31" fmla="*/ 0 h 147"/>
                <a:gd name="T32" fmla="*/ 14 w 154"/>
                <a:gd name="T33" fmla="*/ 143 h 147"/>
                <a:gd name="T34" fmla="*/ 83 w 154"/>
                <a:gd name="T35" fmla="*/ 131 h 147"/>
                <a:gd name="T36" fmla="*/ 149 w 154"/>
                <a:gd name="T37" fmla="*/ 117 h 147"/>
                <a:gd name="T38" fmla="*/ 88 w 154"/>
                <a:gd name="T39" fmla="*/ 74 h 147"/>
                <a:gd name="T40" fmla="*/ 87 w 154"/>
                <a:gd name="T41" fmla="*/ 73 h 147"/>
                <a:gd name="T42" fmla="*/ 88 w 154"/>
                <a:gd name="T43" fmla="*/ 71 h 147"/>
                <a:gd name="T44" fmla="*/ 130 w 154"/>
                <a:gd name="T45" fmla="*/ 5 h 147"/>
                <a:gd name="T46" fmla="*/ 68 w 154"/>
                <a:gd name="T47" fmla="*/ 19 h 147"/>
                <a:gd name="T48" fmla="*/ 3 w 154"/>
                <a:gd name="T49" fmla="*/ 30 h 147"/>
                <a:gd name="T50" fmla="*/ 14 w 154"/>
                <a:gd name="T51" fmla="*/ 143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4" h="147">
                  <a:moveTo>
                    <a:pt x="133" y="0"/>
                  </a:moveTo>
                  <a:cubicBezTo>
                    <a:pt x="134" y="0"/>
                    <a:pt x="135" y="1"/>
                    <a:pt x="135" y="2"/>
                  </a:cubicBezTo>
                  <a:cubicBezTo>
                    <a:pt x="135" y="3"/>
                    <a:pt x="135" y="3"/>
                    <a:pt x="134" y="3"/>
                  </a:cubicBezTo>
                  <a:cubicBezTo>
                    <a:pt x="120" y="26"/>
                    <a:pt x="106" y="49"/>
                    <a:pt x="91" y="72"/>
                  </a:cubicBezTo>
                  <a:cubicBezTo>
                    <a:pt x="111" y="87"/>
                    <a:pt x="132" y="102"/>
                    <a:pt x="154" y="116"/>
                  </a:cubicBezTo>
                  <a:cubicBezTo>
                    <a:pt x="154" y="116"/>
                    <a:pt x="154" y="117"/>
                    <a:pt x="154" y="118"/>
                  </a:cubicBezTo>
                  <a:cubicBezTo>
                    <a:pt x="154" y="118"/>
                    <a:pt x="154" y="119"/>
                    <a:pt x="153" y="119"/>
                  </a:cubicBezTo>
                  <a:cubicBezTo>
                    <a:pt x="130" y="125"/>
                    <a:pt x="107" y="130"/>
                    <a:pt x="83" y="135"/>
                  </a:cubicBezTo>
                  <a:cubicBezTo>
                    <a:pt x="60" y="139"/>
                    <a:pt x="36" y="144"/>
                    <a:pt x="13" y="147"/>
                  </a:cubicBezTo>
                  <a:cubicBezTo>
                    <a:pt x="13" y="147"/>
                    <a:pt x="12" y="147"/>
                    <a:pt x="12" y="147"/>
                  </a:cubicBezTo>
                  <a:cubicBezTo>
                    <a:pt x="12" y="146"/>
                    <a:pt x="11" y="146"/>
                    <a:pt x="11" y="145"/>
                  </a:cubicBezTo>
                  <a:cubicBezTo>
                    <a:pt x="0" y="29"/>
                    <a:pt x="0" y="29"/>
                    <a:pt x="0" y="29"/>
                  </a:cubicBezTo>
                  <a:cubicBezTo>
                    <a:pt x="0" y="28"/>
                    <a:pt x="0" y="27"/>
                    <a:pt x="1" y="27"/>
                  </a:cubicBezTo>
                  <a:cubicBezTo>
                    <a:pt x="23" y="24"/>
                    <a:pt x="45" y="20"/>
                    <a:pt x="67" y="15"/>
                  </a:cubicBezTo>
                  <a:cubicBezTo>
                    <a:pt x="89" y="11"/>
                    <a:pt x="111" y="6"/>
                    <a:pt x="133" y="0"/>
                  </a:cubicBezTo>
                  <a:cubicBezTo>
                    <a:pt x="133" y="0"/>
                    <a:pt x="133" y="0"/>
                    <a:pt x="133" y="0"/>
                  </a:cubicBezTo>
                  <a:close/>
                  <a:moveTo>
                    <a:pt x="14" y="143"/>
                  </a:moveTo>
                  <a:cubicBezTo>
                    <a:pt x="37" y="140"/>
                    <a:pt x="60" y="136"/>
                    <a:pt x="83" y="131"/>
                  </a:cubicBezTo>
                  <a:cubicBezTo>
                    <a:pt x="105" y="127"/>
                    <a:pt x="127" y="122"/>
                    <a:pt x="149" y="117"/>
                  </a:cubicBezTo>
                  <a:cubicBezTo>
                    <a:pt x="128" y="103"/>
                    <a:pt x="108" y="89"/>
                    <a:pt x="88" y="74"/>
                  </a:cubicBezTo>
                  <a:cubicBezTo>
                    <a:pt x="88" y="74"/>
                    <a:pt x="87" y="73"/>
                    <a:pt x="87" y="73"/>
                  </a:cubicBezTo>
                  <a:cubicBezTo>
                    <a:pt x="87" y="72"/>
                    <a:pt x="87" y="72"/>
                    <a:pt x="88" y="71"/>
                  </a:cubicBezTo>
                  <a:cubicBezTo>
                    <a:pt x="102" y="49"/>
                    <a:pt x="116" y="27"/>
                    <a:pt x="130" y="5"/>
                  </a:cubicBezTo>
                  <a:cubicBezTo>
                    <a:pt x="109" y="10"/>
                    <a:pt x="89" y="15"/>
                    <a:pt x="68" y="19"/>
                  </a:cubicBezTo>
                  <a:cubicBezTo>
                    <a:pt x="46" y="23"/>
                    <a:pt x="24" y="27"/>
                    <a:pt x="3" y="30"/>
                  </a:cubicBezTo>
                  <a:lnTo>
                    <a:pt x="14" y="1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8">
              <a:extLst>
                <a:ext uri="{FF2B5EF4-FFF2-40B4-BE49-F238E27FC236}">
                  <a16:creationId xmlns:a16="http://schemas.microsoft.com/office/drawing/2014/main" id="{564F19FA-41AD-4C34-BBBF-842CF8F79DD6}"/>
                </a:ext>
              </a:extLst>
            </p:cNvPr>
            <p:cNvSpPr>
              <a:spLocks/>
            </p:cNvSpPr>
            <p:nvPr/>
          </p:nvSpPr>
          <p:spPr bwMode="auto">
            <a:xfrm>
              <a:off x="5429" y="2967"/>
              <a:ext cx="432" cy="787"/>
            </a:xfrm>
            <a:custGeom>
              <a:avLst/>
              <a:gdLst>
                <a:gd name="T0" fmla="*/ 47 w 54"/>
                <a:gd name="T1" fmla="*/ 0 h 97"/>
                <a:gd name="T2" fmla="*/ 0 w 54"/>
                <a:gd name="T3" fmla="*/ 8 h 97"/>
                <a:gd name="T4" fmla="*/ 9 w 54"/>
                <a:gd name="T5" fmla="*/ 97 h 97"/>
                <a:gd name="T6" fmla="*/ 54 w 54"/>
                <a:gd name="T7" fmla="*/ 55 h 97"/>
                <a:gd name="T8" fmla="*/ 47 w 54"/>
                <a:gd name="T9" fmla="*/ 0 h 97"/>
              </a:gdLst>
              <a:ahLst/>
              <a:cxnLst>
                <a:cxn ang="0">
                  <a:pos x="T0" y="T1"/>
                </a:cxn>
                <a:cxn ang="0">
                  <a:pos x="T2" y="T3"/>
                </a:cxn>
                <a:cxn ang="0">
                  <a:pos x="T4" y="T5"/>
                </a:cxn>
                <a:cxn ang="0">
                  <a:pos x="T6" y="T7"/>
                </a:cxn>
                <a:cxn ang="0">
                  <a:pos x="T8" y="T9"/>
                </a:cxn>
              </a:cxnLst>
              <a:rect l="0" t="0" r="r" b="b"/>
              <a:pathLst>
                <a:path w="54" h="97">
                  <a:moveTo>
                    <a:pt x="47" y="0"/>
                  </a:moveTo>
                  <a:cubicBezTo>
                    <a:pt x="31" y="3"/>
                    <a:pt x="16" y="6"/>
                    <a:pt x="0" y="8"/>
                  </a:cubicBezTo>
                  <a:cubicBezTo>
                    <a:pt x="3" y="38"/>
                    <a:pt x="6" y="68"/>
                    <a:pt x="9" y="97"/>
                  </a:cubicBezTo>
                  <a:cubicBezTo>
                    <a:pt x="24" y="83"/>
                    <a:pt x="39" y="69"/>
                    <a:pt x="54" y="55"/>
                  </a:cubicBezTo>
                  <a:cubicBezTo>
                    <a:pt x="51" y="37"/>
                    <a:pt x="49" y="18"/>
                    <a:pt x="47" y="0"/>
                  </a:cubicBezTo>
                </a:path>
              </a:pathLst>
            </a:custGeom>
            <a:solidFill>
              <a:schemeClr val="accent3">
                <a:lumMod val="1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9">
              <a:extLst>
                <a:ext uri="{FF2B5EF4-FFF2-40B4-BE49-F238E27FC236}">
                  <a16:creationId xmlns:a16="http://schemas.microsoft.com/office/drawing/2014/main" id="{0944BD45-3103-479A-9B91-7385186E14C4}"/>
                </a:ext>
              </a:extLst>
            </p:cNvPr>
            <p:cNvSpPr>
              <a:spLocks noEditPoints="1"/>
            </p:cNvSpPr>
            <p:nvPr/>
          </p:nvSpPr>
          <p:spPr bwMode="auto">
            <a:xfrm>
              <a:off x="5413" y="2951"/>
              <a:ext cx="456" cy="820"/>
            </a:xfrm>
            <a:custGeom>
              <a:avLst/>
              <a:gdLst>
                <a:gd name="T0" fmla="*/ 50 w 57"/>
                <a:gd name="T1" fmla="*/ 2 h 101"/>
                <a:gd name="T2" fmla="*/ 57 w 57"/>
                <a:gd name="T3" fmla="*/ 57 h 101"/>
                <a:gd name="T4" fmla="*/ 56 w 57"/>
                <a:gd name="T5" fmla="*/ 58 h 101"/>
                <a:gd name="T6" fmla="*/ 12 w 57"/>
                <a:gd name="T7" fmla="*/ 101 h 101"/>
                <a:gd name="T8" fmla="*/ 10 w 57"/>
                <a:gd name="T9" fmla="*/ 101 h 101"/>
                <a:gd name="T10" fmla="*/ 9 w 57"/>
                <a:gd name="T11" fmla="*/ 99 h 101"/>
                <a:gd name="T12" fmla="*/ 1 w 57"/>
                <a:gd name="T13" fmla="*/ 10 h 101"/>
                <a:gd name="T14" fmla="*/ 2 w 57"/>
                <a:gd name="T15" fmla="*/ 8 h 101"/>
                <a:gd name="T16" fmla="*/ 49 w 57"/>
                <a:gd name="T17" fmla="*/ 1 h 101"/>
                <a:gd name="T18" fmla="*/ 49 w 57"/>
                <a:gd name="T19" fmla="*/ 0 h 101"/>
                <a:gd name="T20" fmla="*/ 50 w 57"/>
                <a:gd name="T21" fmla="*/ 2 h 101"/>
                <a:gd name="T22" fmla="*/ 12 w 57"/>
                <a:gd name="T23" fmla="*/ 96 h 101"/>
                <a:gd name="T24" fmla="*/ 54 w 57"/>
                <a:gd name="T25" fmla="*/ 56 h 101"/>
                <a:gd name="T26" fmla="*/ 48 w 57"/>
                <a:gd name="T27" fmla="*/ 4 h 101"/>
                <a:gd name="T28" fmla="*/ 4 w 57"/>
                <a:gd name="T29" fmla="*/ 11 h 101"/>
                <a:gd name="T30" fmla="*/ 12 w 57"/>
                <a:gd name="T31" fmla="*/ 9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7" h="101">
                  <a:moveTo>
                    <a:pt x="50" y="2"/>
                  </a:moveTo>
                  <a:cubicBezTo>
                    <a:pt x="57" y="57"/>
                    <a:pt x="57" y="57"/>
                    <a:pt x="57" y="57"/>
                  </a:cubicBezTo>
                  <a:cubicBezTo>
                    <a:pt x="57" y="57"/>
                    <a:pt x="57" y="58"/>
                    <a:pt x="56" y="58"/>
                  </a:cubicBezTo>
                  <a:cubicBezTo>
                    <a:pt x="42" y="73"/>
                    <a:pt x="27" y="87"/>
                    <a:pt x="12" y="101"/>
                  </a:cubicBezTo>
                  <a:cubicBezTo>
                    <a:pt x="11" y="101"/>
                    <a:pt x="11" y="101"/>
                    <a:pt x="10" y="101"/>
                  </a:cubicBezTo>
                  <a:cubicBezTo>
                    <a:pt x="10" y="101"/>
                    <a:pt x="10" y="100"/>
                    <a:pt x="9" y="99"/>
                  </a:cubicBezTo>
                  <a:cubicBezTo>
                    <a:pt x="1" y="10"/>
                    <a:pt x="1" y="10"/>
                    <a:pt x="1" y="10"/>
                  </a:cubicBezTo>
                  <a:cubicBezTo>
                    <a:pt x="0" y="9"/>
                    <a:pt x="1" y="8"/>
                    <a:pt x="2" y="8"/>
                  </a:cubicBezTo>
                  <a:cubicBezTo>
                    <a:pt x="17" y="6"/>
                    <a:pt x="33" y="3"/>
                    <a:pt x="49" y="1"/>
                  </a:cubicBezTo>
                  <a:cubicBezTo>
                    <a:pt x="49" y="0"/>
                    <a:pt x="49" y="0"/>
                    <a:pt x="49" y="0"/>
                  </a:cubicBezTo>
                  <a:cubicBezTo>
                    <a:pt x="49" y="0"/>
                    <a:pt x="50" y="1"/>
                    <a:pt x="50" y="2"/>
                  </a:cubicBezTo>
                  <a:moveTo>
                    <a:pt x="12" y="96"/>
                  </a:moveTo>
                  <a:cubicBezTo>
                    <a:pt x="26" y="83"/>
                    <a:pt x="40" y="70"/>
                    <a:pt x="54" y="56"/>
                  </a:cubicBezTo>
                  <a:cubicBezTo>
                    <a:pt x="48" y="4"/>
                    <a:pt x="48" y="4"/>
                    <a:pt x="48" y="4"/>
                  </a:cubicBezTo>
                  <a:cubicBezTo>
                    <a:pt x="33" y="7"/>
                    <a:pt x="18" y="9"/>
                    <a:pt x="4" y="11"/>
                  </a:cubicBezTo>
                  <a:lnTo>
                    <a:pt x="12" y="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0">
              <a:extLst>
                <a:ext uri="{FF2B5EF4-FFF2-40B4-BE49-F238E27FC236}">
                  <a16:creationId xmlns:a16="http://schemas.microsoft.com/office/drawing/2014/main" id="{BDBAF7DA-B240-448B-8D02-6090F980E8BF}"/>
                </a:ext>
              </a:extLst>
            </p:cNvPr>
            <p:cNvSpPr>
              <a:spLocks/>
            </p:cNvSpPr>
            <p:nvPr/>
          </p:nvSpPr>
          <p:spPr bwMode="auto">
            <a:xfrm>
              <a:off x="1058" y="2594"/>
              <a:ext cx="1217" cy="1160"/>
            </a:xfrm>
            <a:custGeom>
              <a:avLst/>
              <a:gdLst>
                <a:gd name="T0" fmla="*/ 140 w 152"/>
                <a:gd name="T1" fmla="*/ 143 h 143"/>
                <a:gd name="T2" fmla="*/ 70 w 152"/>
                <a:gd name="T3" fmla="*/ 131 h 143"/>
                <a:gd name="T4" fmla="*/ 0 w 152"/>
                <a:gd name="T5" fmla="*/ 115 h 143"/>
                <a:gd name="T6" fmla="*/ 65 w 152"/>
                <a:gd name="T7" fmla="*/ 70 h 143"/>
                <a:gd name="T8" fmla="*/ 20 w 152"/>
                <a:gd name="T9" fmla="*/ 0 h 143"/>
                <a:gd name="T10" fmla="*/ 86 w 152"/>
                <a:gd name="T11" fmla="*/ 15 h 143"/>
                <a:gd name="T12" fmla="*/ 152 w 152"/>
                <a:gd name="T13" fmla="*/ 27 h 143"/>
                <a:gd name="T14" fmla="*/ 140 w 152"/>
                <a:gd name="T15" fmla="*/ 143 h 1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43">
                  <a:moveTo>
                    <a:pt x="140" y="143"/>
                  </a:moveTo>
                  <a:cubicBezTo>
                    <a:pt x="117" y="140"/>
                    <a:pt x="94" y="136"/>
                    <a:pt x="70" y="131"/>
                  </a:cubicBezTo>
                  <a:cubicBezTo>
                    <a:pt x="47" y="126"/>
                    <a:pt x="24" y="121"/>
                    <a:pt x="0" y="115"/>
                  </a:cubicBezTo>
                  <a:cubicBezTo>
                    <a:pt x="22" y="101"/>
                    <a:pt x="44" y="86"/>
                    <a:pt x="65" y="70"/>
                  </a:cubicBezTo>
                  <a:cubicBezTo>
                    <a:pt x="49" y="47"/>
                    <a:pt x="34" y="24"/>
                    <a:pt x="20" y="0"/>
                  </a:cubicBezTo>
                  <a:cubicBezTo>
                    <a:pt x="42" y="6"/>
                    <a:pt x="64" y="11"/>
                    <a:pt x="86" y="15"/>
                  </a:cubicBezTo>
                  <a:cubicBezTo>
                    <a:pt x="108" y="19"/>
                    <a:pt x="130" y="23"/>
                    <a:pt x="152" y="27"/>
                  </a:cubicBezTo>
                  <a:cubicBezTo>
                    <a:pt x="148" y="65"/>
                    <a:pt x="144" y="104"/>
                    <a:pt x="140" y="143"/>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1">
              <a:extLst>
                <a:ext uri="{FF2B5EF4-FFF2-40B4-BE49-F238E27FC236}">
                  <a16:creationId xmlns:a16="http://schemas.microsoft.com/office/drawing/2014/main" id="{FB9D2092-0FF6-4797-95B3-3A63C8D1009B}"/>
                </a:ext>
              </a:extLst>
            </p:cNvPr>
            <p:cNvSpPr>
              <a:spLocks noEditPoints="1"/>
            </p:cNvSpPr>
            <p:nvPr/>
          </p:nvSpPr>
          <p:spPr bwMode="auto">
            <a:xfrm>
              <a:off x="1050" y="2578"/>
              <a:ext cx="1233" cy="1193"/>
            </a:xfrm>
            <a:custGeom>
              <a:avLst/>
              <a:gdLst>
                <a:gd name="T0" fmla="*/ 21 w 154"/>
                <a:gd name="T1" fmla="*/ 0 h 147"/>
                <a:gd name="T2" fmla="*/ 87 w 154"/>
                <a:gd name="T3" fmla="*/ 15 h 147"/>
                <a:gd name="T4" fmla="*/ 153 w 154"/>
                <a:gd name="T5" fmla="*/ 27 h 147"/>
                <a:gd name="T6" fmla="*/ 154 w 154"/>
                <a:gd name="T7" fmla="*/ 29 h 147"/>
                <a:gd name="T8" fmla="*/ 143 w 154"/>
                <a:gd name="T9" fmla="*/ 145 h 147"/>
                <a:gd name="T10" fmla="*/ 142 w 154"/>
                <a:gd name="T11" fmla="*/ 147 h 147"/>
                <a:gd name="T12" fmla="*/ 141 w 154"/>
                <a:gd name="T13" fmla="*/ 147 h 147"/>
                <a:gd name="T14" fmla="*/ 71 w 154"/>
                <a:gd name="T15" fmla="*/ 135 h 147"/>
                <a:gd name="T16" fmla="*/ 1 w 154"/>
                <a:gd name="T17" fmla="*/ 119 h 147"/>
                <a:gd name="T18" fmla="*/ 0 w 154"/>
                <a:gd name="T19" fmla="*/ 118 h 147"/>
                <a:gd name="T20" fmla="*/ 1 w 154"/>
                <a:gd name="T21" fmla="*/ 116 h 147"/>
                <a:gd name="T22" fmla="*/ 63 w 154"/>
                <a:gd name="T23" fmla="*/ 72 h 147"/>
                <a:gd name="T24" fmla="*/ 20 w 154"/>
                <a:gd name="T25" fmla="*/ 3 h 147"/>
                <a:gd name="T26" fmla="*/ 20 w 154"/>
                <a:gd name="T27" fmla="*/ 1 h 147"/>
                <a:gd name="T28" fmla="*/ 21 w 154"/>
                <a:gd name="T29" fmla="*/ 0 h 147"/>
                <a:gd name="T30" fmla="*/ 21 w 154"/>
                <a:gd name="T31" fmla="*/ 0 h 147"/>
                <a:gd name="T32" fmla="*/ 71 w 154"/>
                <a:gd name="T33" fmla="*/ 131 h 147"/>
                <a:gd name="T34" fmla="*/ 140 w 154"/>
                <a:gd name="T35" fmla="*/ 143 h 147"/>
                <a:gd name="T36" fmla="*/ 151 w 154"/>
                <a:gd name="T37" fmla="*/ 30 h 147"/>
                <a:gd name="T38" fmla="*/ 86 w 154"/>
                <a:gd name="T39" fmla="*/ 19 h 147"/>
                <a:gd name="T40" fmla="*/ 24 w 154"/>
                <a:gd name="T41" fmla="*/ 5 h 147"/>
                <a:gd name="T42" fmla="*/ 67 w 154"/>
                <a:gd name="T43" fmla="*/ 71 h 147"/>
                <a:gd name="T44" fmla="*/ 67 w 154"/>
                <a:gd name="T45" fmla="*/ 73 h 147"/>
                <a:gd name="T46" fmla="*/ 66 w 154"/>
                <a:gd name="T47" fmla="*/ 74 h 147"/>
                <a:gd name="T48" fmla="*/ 5 w 154"/>
                <a:gd name="T49" fmla="*/ 117 h 147"/>
                <a:gd name="T50" fmla="*/ 71 w 154"/>
                <a:gd name="T51" fmla="*/ 131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4" h="147">
                  <a:moveTo>
                    <a:pt x="21" y="0"/>
                  </a:moveTo>
                  <a:cubicBezTo>
                    <a:pt x="43" y="6"/>
                    <a:pt x="65" y="11"/>
                    <a:pt x="87" y="15"/>
                  </a:cubicBezTo>
                  <a:cubicBezTo>
                    <a:pt x="109" y="20"/>
                    <a:pt x="131" y="24"/>
                    <a:pt x="153" y="27"/>
                  </a:cubicBezTo>
                  <a:cubicBezTo>
                    <a:pt x="154" y="27"/>
                    <a:pt x="154" y="28"/>
                    <a:pt x="154" y="29"/>
                  </a:cubicBezTo>
                  <a:cubicBezTo>
                    <a:pt x="143" y="145"/>
                    <a:pt x="143" y="145"/>
                    <a:pt x="143" y="145"/>
                  </a:cubicBezTo>
                  <a:cubicBezTo>
                    <a:pt x="143" y="146"/>
                    <a:pt x="143" y="146"/>
                    <a:pt x="142" y="147"/>
                  </a:cubicBezTo>
                  <a:cubicBezTo>
                    <a:pt x="142" y="147"/>
                    <a:pt x="142" y="147"/>
                    <a:pt x="141" y="147"/>
                  </a:cubicBezTo>
                  <a:cubicBezTo>
                    <a:pt x="118" y="144"/>
                    <a:pt x="94" y="139"/>
                    <a:pt x="71" y="135"/>
                  </a:cubicBezTo>
                  <a:cubicBezTo>
                    <a:pt x="48" y="130"/>
                    <a:pt x="24" y="125"/>
                    <a:pt x="1" y="119"/>
                  </a:cubicBezTo>
                  <a:cubicBezTo>
                    <a:pt x="0" y="119"/>
                    <a:pt x="0" y="118"/>
                    <a:pt x="0" y="118"/>
                  </a:cubicBezTo>
                  <a:cubicBezTo>
                    <a:pt x="0" y="117"/>
                    <a:pt x="0" y="116"/>
                    <a:pt x="1" y="116"/>
                  </a:cubicBezTo>
                  <a:cubicBezTo>
                    <a:pt x="22" y="102"/>
                    <a:pt x="43" y="87"/>
                    <a:pt x="63" y="72"/>
                  </a:cubicBezTo>
                  <a:cubicBezTo>
                    <a:pt x="48" y="49"/>
                    <a:pt x="34" y="26"/>
                    <a:pt x="20" y="3"/>
                  </a:cubicBezTo>
                  <a:cubicBezTo>
                    <a:pt x="19" y="3"/>
                    <a:pt x="19" y="2"/>
                    <a:pt x="20" y="1"/>
                  </a:cubicBezTo>
                  <a:cubicBezTo>
                    <a:pt x="20" y="1"/>
                    <a:pt x="20" y="0"/>
                    <a:pt x="21" y="0"/>
                  </a:cubicBezTo>
                  <a:cubicBezTo>
                    <a:pt x="21" y="0"/>
                    <a:pt x="21" y="0"/>
                    <a:pt x="21" y="0"/>
                  </a:cubicBezTo>
                  <a:moveTo>
                    <a:pt x="71" y="131"/>
                  </a:moveTo>
                  <a:cubicBezTo>
                    <a:pt x="94" y="136"/>
                    <a:pt x="117" y="140"/>
                    <a:pt x="140" y="143"/>
                  </a:cubicBezTo>
                  <a:cubicBezTo>
                    <a:pt x="151" y="30"/>
                    <a:pt x="151" y="30"/>
                    <a:pt x="151" y="30"/>
                  </a:cubicBezTo>
                  <a:cubicBezTo>
                    <a:pt x="130" y="27"/>
                    <a:pt x="108" y="23"/>
                    <a:pt x="86" y="19"/>
                  </a:cubicBezTo>
                  <a:cubicBezTo>
                    <a:pt x="66" y="15"/>
                    <a:pt x="45" y="10"/>
                    <a:pt x="24" y="5"/>
                  </a:cubicBezTo>
                  <a:cubicBezTo>
                    <a:pt x="38" y="27"/>
                    <a:pt x="52" y="49"/>
                    <a:pt x="67" y="71"/>
                  </a:cubicBezTo>
                  <a:cubicBezTo>
                    <a:pt x="67" y="72"/>
                    <a:pt x="67" y="72"/>
                    <a:pt x="67" y="73"/>
                  </a:cubicBezTo>
                  <a:cubicBezTo>
                    <a:pt x="67" y="73"/>
                    <a:pt x="67" y="74"/>
                    <a:pt x="66" y="74"/>
                  </a:cubicBezTo>
                  <a:cubicBezTo>
                    <a:pt x="46" y="89"/>
                    <a:pt x="26" y="103"/>
                    <a:pt x="5" y="117"/>
                  </a:cubicBezTo>
                  <a:cubicBezTo>
                    <a:pt x="27" y="122"/>
                    <a:pt x="49" y="127"/>
                    <a:pt x="71" y="131"/>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2">
              <a:extLst>
                <a:ext uri="{FF2B5EF4-FFF2-40B4-BE49-F238E27FC236}">
                  <a16:creationId xmlns:a16="http://schemas.microsoft.com/office/drawing/2014/main" id="{C6851355-D3DB-4376-935B-77790B738F73}"/>
                </a:ext>
              </a:extLst>
            </p:cNvPr>
            <p:cNvSpPr>
              <a:spLocks/>
            </p:cNvSpPr>
            <p:nvPr/>
          </p:nvSpPr>
          <p:spPr bwMode="auto">
            <a:xfrm>
              <a:off x="1826" y="2967"/>
              <a:ext cx="425" cy="787"/>
            </a:xfrm>
            <a:custGeom>
              <a:avLst/>
              <a:gdLst>
                <a:gd name="T0" fmla="*/ 6 w 53"/>
                <a:gd name="T1" fmla="*/ 0 h 97"/>
                <a:gd name="T2" fmla="*/ 53 w 53"/>
                <a:gd name="T3" fmla="*/ 8 h 97"/>
                <a:gd name="T4" fmla="*/ 44 w 53"/>
                <a:gd name="T5" fmla="*/ 97 h 97"/>
                <a:gd name="T6" fmla="*/ 0 w 53"/>
                <a:gd name="T7" fmla="*/ 55 h 97"/>
                <a:gd name="T8" fmla="*/ 6 w 53"/>
                <a:gd name="T9" fmla="*/ 0 h 97"/>
              </a:gdLst>
              <a:ahLst/>
              <a:cxnLst>
                <a:cxn ang="0">
                  <a:pos x="T0" y="T1"/>
                </a:cxn>
                <a:cxn ang="0">
                  <a:pos x="T2" y="T3"/>
                </a:cxn>
                <a:cxn ang="0">
                  <a:pos x="T4" y="T5"/>
                </a:cxn>
                <a:cxn ang="0">
                  <a:pos x="T6" y="T7"/>
                </a:cxn>
                <a:cxn ang="0">
                  <a:pos x="T8" y="T9"/>
                </a:cxn>
              </a:cxnLst>
              <a:rect l="0" t="0" r="r" b="b"/>
              <a:pathLst>
                <a:path w="53" h="97">
                  <a:moveTo>
                    <a:pt x="6" y="0"/>
                  </a:moveTo>
                  <a:cubicBezTo>
                    <a:pt x="22" y="3"/>
                    <a:pt x="38" y="6"/>
                    <a:pt x="53" y="8"/>
                  </a:cubicBezTo>
                  <a:cubicBezTo>
                    <a:pt x="50" y="38"/>
                    <a:pt x="47" y="68"/>
                    <a:pt x="44" y="97"/>
                  </a:cubicBezTo>
                  <a:cubicBezTo>
                    <a:pt x="29" y="83"/>
                    <a:pt x="14" y="69"/>
                    <a:pt x="0" y="55"/>
                  </a:cubicBezTo>
                  <a:cubicBezTo>
                    <a:pt x="2" y="37"/>
                    <a:pt x="4" y="18"/>
                    <a:pt x="6" y="0"/>
                  </a:cubicBezTo>
                </a:path>
              </a:pathLst>
            </a:custGeom>
            <a:solidFill>
              <a:schemeClr val="accent3">
                <a:lumMod val="1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Freeform 13">
              <a:extLst>
                <a:ext uri="{FF2B5EF4-FFF2-40B4-BE49-F238E27FC236}">
                  <a16:creationId xmlns:a16="http://schemas.microsoft.com/office/drawing/2014/main" id="{1C9B61A4-7D17-4836-9FE7-2A3EF24934B2}"/>
                </a:ext>
              </a:extLst>
            </p:cNvPr>
            <p:cNvSpPr>
              <a:spLocks noEditPoints="1"/>
            </p:cNvSpPr>
            <p:nvPr/>
          </p:nvSpPr>
          <p:spPr bwMode="auto">
            <a:xfrm>
              <a:off x="1810" y="2951"/>
              <a:ext cx="457" cy="820"/>
            </a:xfrm>
            <a:custGeom>
              <a:avLst/>
              <a:gdLst>
                <a:gd name="T0" fmla="*/ 9 w 57"/>
                <a:gd name="T1" fmla="*/ 1 h 101"/>
                <a:gd name="T2" fmla="*/ 55 w 57"/>
                <a:gd name="T3" fmla="*/ 8 h 101"/>
                <a:gd name="T4" fmla="*/ 57 w 57"/>
                <a:gd name="T5" fmla="*/ 10 h 101"/>
                <a:gd name="T6" fmla="*/ 48 w 57"/>
                <a:gd name="T7" fmla="*/ 99 h 101"/>
                <a:gd name="T8" fmla="*/ 47 w 57"/>
                <a:gd name="T9" fmla="*/ 101 h 101"/>
                <a:gd name="T10" fmla="*/ 46 w 57"/>
                <a:gd name="T11" fmla="*/ 101 h 101"/>
                <a:gd name="T12" fmla="*/ 1 w 57"/>
                <a:gd name="T13" fmla="*/ 58 h 101"/>
                <a:gd name="T14" fmla="*/ 0 w 57"/>
                <a:gd name="T15" fmla="*/ 57 h 101"/>
                <a:gd name="T16" fmla="*/ 7 w 57"/>
                <a:gd name="T17" fmla="*/ 2 h 101"/>
                <a:gd name="T18" fmla="*/ 8 w 57"/>
                <a:gd name="T19" fmla="*/ 0 h 101"/>
                <a:gd name="T20" fmla="*/ 9 w 57"/>
                <a:gd name="T21" fmla="*/ 1 h 101"/>
                <a:gd name="T22" fmla="*/ 45 w 57"/>
                <a:gd name="T23" fmla="*/ 96 h 101"/>
                <a:gd name="T24" fmla="*/ 54 w 57"/>
                <a:gd name="T25" fmla="*/ 11 h 101"/>
                <a:gd name="T26" fmla="*/ 10 w 57"/>
                <a:gd name="T27" fmla="*/ 4 h 101"/>
                <a:gd name="T28" fmla="*/ 3 w 57"/>
                <a:gd name="T29" fmla="*/ 56 h 101"/>
                <a:gd name="T30" fmla="*/ 45 w 57"/>
                <a:gd name="T31" fmla="*/ 9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7" h="101">
                  <a:moveTo>
                    <a:pt x="9" y="1"/>
                  </a:moveTo>
                  <a:cubicBezTo>
                    <a:pt x="24" y="3"/>
                    <a:pt x="40" y="6"/>
                    <a:pt x="55" y="8"/>
                  </a:cubicBezTo>
                  <a:cubicBezTo>
                    <a:pt x="56" y="8"/>
                    <a:pt x="57" y="9"/>
                    <a:pt x="57" y="10"/>
                  </a:cubicBezTo>
                  <a:cubicBezTo>
                    <a:pt x="48" y="99"/>
                    <a:pt x="48" y="99"/>
                    <a:pt x="48" y="99"/>
                  </a:cubicBezTo>
                  <a:cubicBezTo>
                    <a:pt x="48" y="100"/>
                    <a:pt x="47" y="101"/>
                    <a:pt x="47" y="101"/>
                  </a:cubicBezTo>
                  <a:cubicBezTo>
                    <a:pt x="46" y="101"/>
                    <a:pt x="46" y="101"/>
                    <a:pt x="46" y="101"/>
                  </a:cubicBezTo>
                  <a:cubicBezTo>
                    <a:pt x="30" y="87"/>
                    <a:pt x="15" y="73"/>
                    <a:pt x="1" y="58"/>
                  </a:cubicBezTo>
                  <a:cubicBezTo>
                    <a:pt x="0" y="58"/>
                    <a:pt x="0" y="57"/>
                    <a:pt x="0" y="57"/>
                  </a:cubicBezTo>
                  <a:cubicBezTo>
                    <a:pt x="7" y="2"/>
                    <a:pt x="7" y="2"/>
                    <a:pt x="7" y="2"/>
                  </a:cubicBezTo>
                  <a:cubicBezTo>
                    <a:pt x="7" y="1"/>
                    <a:pt x="8" y="0"/>
                    <a:pt x="8" y="0"/>
                  </a:cubicBezTo>
                  <a:cubicBezTo>
                    <a:pt x="9" y="0"/>
                    <a:pt x="9" y="0"/>
                    <a:pt x="9" y="1"/>
                  </a:cubicBezTo>
                  <a:moveTo>
                    <a:pt x="45" y="96"/>
                  </a:moveTo>
                  <a:cubicBezTo>
                    <a:pt x="54" y="11"/>
                    <a:pt x="54" y="11"/>
                    <a:pt x="54" y="11"/>
                  </a:cubicBezTo>
                  <a:cubicBezTo>
                    <a:pt x="39" y="9"/>
                    <a:pt x="24" y="7"/>
                    <a:pt x="10" y="4"/>
                  </a:cubicBezTo>
                  <a:cubicBezTo>
                    <a:pt x="3" y="56"/>
                    <a:pt x="3" y="56"/>
                    <a:pt x="3" y="56"/>
                  </a:cubicBezTo>
                  <a:cubicBezTo>
                    <a:pt x="17" y="70"/>
                    <a:pt x="31" y="83"/>
                    <a:pt x="45" y="96"/>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4">
              <a:extLst>
                <a:ext uri="{FF2B5EF4-FFF2-40B4-BE49-F238E27FC236}">
                  <a16:creationId xmlns:a16="http://schemas.microsoft.com/office/drawing/2014/main" id="{BEF9D41E-4BD2-4EE6-A6A8-045B1B18AEB0}"/>
                </a:ext>
              </a:extLst>
            </p:cNvPr>
            <p:cNvSpPr>
              <a:spLocks/>
            </p:cNvSpPr>
            <p:nvPr/>
          </p:nvSpPr>
          <p:spPr bwMode="auto">
            <a:xfrm>
              <a:off x="1826" y="2472"/>
              <a:ext cx="4035" cy="1193"/>
            </a:xfrm>
            <a:custGeom>
              <a:avLst/>
              <a:gdLst>
                <a:gd name="T0" fmla="*/ 0 w 504"/>
                <a:gd name="T1" fmla="*/ 116 h 147"/>
                <a:gd name="T2" fmla="*/ 504 w 504"/>
                <a:gd name="T3" fmla="*/ 116 h 147"/>
                <a:gd name="T4" fmla="*/ 489 w 504"/>
                <a:gd name="T5" fmla="*/ 0 h 147"/>
                <a:gd name="T6" fmla="*/ 14 w 504"/>
                <a:gd name="T7" fmla="*/ 0 h 147"/>
                <a:gd name="T8" fmla="*/ 0 w 504"/>
                <a:gd name="T9" fmla="*/ 116 h 147"/>
              </a:gdLst>
              <a:ahLst/>
              <a:cxnLst>
                <a:cxn ang="0">
                  <a:pos x="T0" y="T1"/>
                </a:cxn>
                <a:cxn ang="0">
                  <a:pos x="T2" y="T3"/>
                </a:cxn>
                <a:cxn ang="0">
                  <a:pos x="T4" y="T5"/>
                </a:cxn>
                <a:cxn ang="0">
                  <a:pos x="T6" y="T7"/>
                </a:cxn>
                <a:cxn ang="0">
                  <a:pos x="T8" y="T9"/>
                </a:cxn>
              </a:cxnLst>
              <a:rect l="0" t="0" r="r" b="b"/>
              <a:pathLst>
                <a:path w="504" h="147">
                  <a:moveTo>
                    <a:pt x="0" y="116"/>
                  </a:moveTo>
                  <a:cubicBezTo>
                    <a:pt x="167" y="147"/>
                    <a:pt x="337" y="147"/>
                    <a:pt x="504" y="116"/>
                  </a:cubicBezTo>
                  <a:cubicBezTo>
                    <a:pt x="499" y="77"/>
                    <a:pt x="494" y="38"/>
                    <a:pt x="489" y="0"/>
                  </a:cubicBezTo>
                  <a:cubicBezTo>
                    <a:pt x="332" y="29"/>
                    <a:pt x="172" y="29"/>
                    <a:pt x="14" y="0"/>
                  </a:cubicBezTo>
                  <a:cubicBezTo>
                    <a:pt x="9" y="38"/>
                    <a:pt x="4" y="77"/>
                    <a:pt x="0" y="116"/>
                  </a:cubicBezTo>
                </a:path>
              </a:pathLst>
            </a:custGeom>
            <a:solidFill>
              <a:schemeClr val="accent3">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15">
              <a:extLst>
                <a:ext uri="{FF2B5EF4-FFF2-40B4-BE49-F238E27FC236}">
                  <a16:creationId xmlns:a16="http://schemas.microsoft.com/office/drawing/2014/main" id="{87E0E979-397F-4EBA-9140-EE85E6170F8F}"/>
                </a:ext>
              </a:extLst>
            </p:cNvPr>
            <p:cNvSpPr>
              <a:spLocks noEditPoints="1"/>
            </p:cNvSpPr>
            <p:nvPr/>
          </p:nvSpPr>
          <p:spPr bwMode="auto">
            <a:xfrm>
              <a:off x="1810" y="2456"/>
              <a:ext cx="4059" cy="1160"/>
            </a:xfrm>
            <a:custGeom>
              <a:avLst/>
              <a:gdLst>
                <a:gd name="T0" fmla="*/ 492 w 507"/>
                <a:gd name="T1" fmla="*/ 0 h 143"/>
                <a:gd name="T2" fmla="*/ 493 w 507"/>
                <a:gd name="T3" fmla="*/ 1 h 143"/>
                <a:gd name="T4" fmla="*/ 507 w 507"/>
                <a:gd name="T5" fmla="*/ 118 h 143"/>
                <a:gd name="T6" fmla="*/ 507 w 507"/>
                <a:gd name="T7" fmla="*/ 119 h 143"/>
                <a:gd name="T8" fmla="*/ 506 w 507"/>
                <a:gd name="T9" fmla="*/ 120 h 143"/>
                <a:gd name="T10" fmla="*/ 254 w 507"/>
                <a:gd name="T11" fmla="*/ 143 h 143"/>
                <a:gd name="T12" fmla="*/ 2 w 507"/>
                <a:gd name="T13" fmla="*/ 120 h 143"/>
                <a:gd name="T14" fmla="*/ 1 w 507"/>
                <a:gd name="T15" fmla="*/ 119 h 143"/>
                <a:gd name="T16" fmla="*/ 0 w 507"/>
                <a:gd name="T17" fmla="*/ 118 h 143"/>
                <a:gd name="T18" fmla="*/ 15 w 507"/>
                <a:gd name="T19" fmla="*/ 1 h 143"/>
                <a:gd name="T20" fmla="*/ 15 w 507"/>
                <a:gd name="T21" fmla="*/ 0 h 143"/>
                <a:gd name="T22" fmla="*/ 16 w 507"/>
                <a:gd name="T23" fmla="*/ 0 h 143"/>
                <a:gd name="T24" fmla="*/ 254 w 507"/>
                <a:gd name="T25" fmla="*/ 22 h 143"/>
                <a:gd name="T26" fmla="*/ 491 w 507"/>
                <a:gd name="T27" fmla="*/ 0 h 143"/>
                <a:gd name="T28" fmla="*/ 491 w 507"/>
                <a:gd name="T29" fmla="*/ 0 h 143"/>
                <a:gd name="T30" fmla="*/ 492 w 507"/>
                <a:gd name="T31" fmla="*/ 0 h 143"/>
                <a:gd name="T32" fmla="*/ 254 w 507"/>
                <a:gd name="T33" fmla="*/ 139 h 143"/>
                <a:gd name="T34" fmla="*/ 504 w 507"/>
                <a:gd name="T35" fmla="*/ 116 h 143"/>
                <a:gd name="T36" fmla="*/ 490 w 507"/>
                <a:gd name="T37" fmla="*/ 4 h 143"/>
                <a:gd name="T38" fmla="*/ 254 w 507"/>
                <a:gd name="T39" fmla="*/ 25 h 143"/>
                <a:gd name="T40" fmla="*/ 17 w 507"/>
                <a:gd name="T41" fmla="*/ 4 h 143"/>
                <a:gd name="T42" fmla="*/ 3 w 507"/>
                <a:gd name="T43" fmla="*/ 116 h 143"/>
                <a:gd name="T44" fmla="*/ 254 w 507"/>
                <a:gd name="T45" fmla="*/ 139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07" h="143">
                  <a:moveTo>
                    <a:pt x="492" y="0"/>
                  </a:moveTo>
                  <a:cubicBezTo>
                    <a:pt x="492" y="1"/>
                    <a:pt x="493" y="1"/>
                    <a:pt x="493" y="1"/>
                  </a:cubicBezTo>
                  <a:cubicBezTo>
                    <a:pt x="507" y="118"/>
                    <a:pt x="507" y="118"/>
                    <a:pt x="507" y="118"/>
                  </a:cubicBezTo>
                  <a:cubicBezTo>
                    <a:pt x="507" y="118"/>
                    <a:pt x="507" y="119"/>
                    <a:pt x="507" y="119"/>
                  </a:cubicBezTo>
                  <a:cubicBezTo>
                    <a:pt x="506" y="119"/>
                    <a:pt x="506" y="120"/>
                    <a:pt x="506" y="120"/>
                  </a:cubicBezTo>
                  <a:cubicBezTo>
                    <a:pt x="423" y="135"/>
                    <a:pt x="338" y="143"/>
                    <a:pt x="254" y="143"/>
                  </a:cubicBezTo>
                  <a:cubicBezTo>
                    <a:pt x="169" y="143"/>
                    <a:pt x="85" y="135"/>
                    <a:pt x="2" y="120"/>
                  </a:cubicBezTo>
                  <a:cubicBezTo>
                    <a:pt x="1" y="120"/>
                    <a:pt x="1" y="119"/>
                    <a:pt x="1" y="119"/>
                  </a:cubicBezTo>
                  <a:cubicBezTo>
                    <a:pt x="0" y="119"/>
                    <a:pt x="0" y="118"/>
                    <a:pt x="0" y="118"/>
                  </a:cubicBezTo>
                  <a:cubicBezTo>
                    <a:pt x="15" y="1"/>
                    <a:pt x="15" y="1"/>
                    <a:pt x="15" y="1"/>
                  </a:cubicBezTo>
                  <a:cubicBezTo>
                    <a:pt x="15" y="1"/>
                    <a:pt x="15" y="1"/>
                    <a:pt x="15" y="0"/>
                  </a:cubicBezTo>
                  <a:cubicBezTo>
                    <a:pt x="16" y="0"/>
                    <a:pt x="16" y="0"/>
                    <a:pt x="16" y="0"/>
                  </a:cubicBezTo>
                  <a:cubicBezTo>
                    <a:pt x="95" y="14"/>
                    <a:pt x="174" y="22"/>
                    <a:pt x="254" y="22"/>
                  </a:cubicBezTo>
                  <a:cubicBezTo>
                    <a:pt x="333" y="22"/>
                    <a:pt x="413" y="14"/>
                    <a:pt x="491" y="0"/>
                  </a:cubicBezTo>
                  <a:cubicBezTo>
                    <a:pt x="491" y="0"/>
                    <a:pt x="491" y="0"/>
                    <a:pt x="491" y="0"/>
                  </a:cubicBezTo>
                  <a:cubicBezTo>
                    <a:pt x="491" y="0"/>
                    <a:pt x="492" y="0"/>
                    <a:pt x="492" y="0"/>
                  </a:cubicBezTo>
                  <a:moveTo>
                    <a:pt x="254" y="139"/>
                  </a:moveTo>
                  <a:cubicBezTo>
                    <a:pt x="337" y="139"/>
                    <a:pt x="421" y="132"/>
                    <a:pt x="504" y="116"/>
                  </a:cubicBezTo>
                  <a:cubicBezTo>
                    <a:pt x="490" y="4"/>
                    <a:pt x="490" y="4"/>
                    <a:pt x="490" y="4"/>
                  </a:cubicBezTo>
                  <a:cubicBezTo>
                    <a:pt x="412" y="18"/>
                    <a:pt x="332" y="25"/>
                    <a:pt x="254" y="25"/>
                  </a:cubicBezTo>
                  <a:cubicBezTo>
                    <a:pt x="175" y="25"/>
                    <a:pt x="95" y="18"/>
                    <a:pt x="17" y="4"/>
                  </a:cubicBezTo>
                  <a:cubicBezTo>
                    <a:pt x="3" y="116"/>
                    <a:pt x="3" y="116"/>
                    <a:pt x="3" y="116"/>
                  </a:cubicBezTo>
                  <a:cubicBezTo>
                    <a:pt x="86" y="132"/>
                    <a:pt x="170" y="139"/>
                    <a:pt x="254" y="139"/>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3" name="TextBox 32">
            <a:extLst>
              <a:ext uri="{FF2B5EF4-FFF2-40B4-BE49-F238E27FC236}">
                <a16:creationId xmlns:a16="http://schemas.microsoft.com/office/drawing/2014/main" id="{B8D5AE6B-BDCB-4AE7-83ED-9E9B4AB76C31}"/>
              </a:ext>
            </a:extLst>
          </p:cNvPr>
          <p:cNvSpPr txBox="1"/>
          <p:nvPr/>
        </p:nvSpPr>
        <p:spPr>
          <a:xfrm>
            <a:off x="3922069" y="4301861"/>
            <a:ext cx="4065537" cy="1015663"/>
          </a:xfrm>
          <a:prstGeom prst="rect">
            <a:avLst/>
          </a:prstGeom>
          <a:noFill/>
        </p:spPr>
        <p:txBody>
          <a:bodyPr wrap="none" rtlCol="0">
            <a:spAutoFit/>
          </a:bodyPr>
          <a:lstStyle/>
          <a:p>
            <a:pPr algn="ctr"/>
            <a:r>
              <a:rPr lang="en-US" sz="6000" dirty="0">
                <a:solidFill>
                  <a:schemeClr val="bg1"/>
                </a:solidFill>
                <a:latin typeface="Nautilus Pompilius" panose="02000000000000000000" pitchFamily="50" charset="-52"/>
              </a:rPr>
              <a:t>Father’s Day</a:t>
            </a:r>
          </a:p>
        </p:txBody>
      </p:sp>
      <p:sp>
        <p:nvSpPr>
          <p:cNvPr id="35" name="TextBox 34">
            <a:extLst>
              <a:ext uri="{FF2B5EF4-FFF2-40B4-BE49-F238E27FC236}">
                <a16:creationId xmlns:a16="http://schemas.microsoft.com/office/drawing/2014/main" id="{BA4AF79D-CAE7-4FDA-9329-60DDA04CA565}"/>
              </a:ext>
            </a:extLst>
          </p:cNvPr>
          <p:cNvSpPr txBox="1"/>
          <p:nvPr/>
        </p:nvSpPr>
        <p:spPr>
          <a:xfrm>
            <a:off x="4238542" y="3512834"/>
            <a:ext cx="3517401" cy="830997"/>
          </a:xfrm>
          <a:prstGeom prst="rect">
            <a:avLst/>
          </a:prstGeom>
          <a:noFill/>
        </p:spPr>
        <p:txBody>
          <a:bodyPr wrap="square" rtlCol="0">
            <a:spAutoFit/>
          </a:bodyPr>
          <a:lstStyle/>
          <a:p>
            <a:pPr algn="ctr"/>
            <a:r>
              <a:rPr lang="en-US" sz="4800" dirty="0">
                <a:solidFill>
                  <a:schemeClr val="bg1"/>
                </a:solidFill>
                <a:effectLst>
                  <a:outerShdw blurRad="38100" dist="38100" dir="2700000" algn="tl">
                    <a:srgbClr val="000000">
                      <a:alpha val="43137"/>
                    </a:srgbClr>
                  </a:outerShdw>
                </a:effectLst>
                <a:latin typeface="Metropolis" panose="00000500000000000000" pitchFamily="50" charset="0"/>
              </a:rPr>
              <a:t>HAPPY</a:t>
            </a:r>
          </a:p>
        </p:txBody>
      </p:sp>
      <p:sp>
        <p:nvSpPr>
          <p:cNvPr id="238" name="TextBox 10">
            <a:extLst>
              <a:ext uri="{FF2B5EF4-FFF2-40B4-BE49-F238E27FC236}">
                <a16:creationId xmlns:a16="http://schemas.microsoft.com/office/drawing/2014/main" id="{3E8669C9-9305-1F4A-940A-137B2A66C271}"/>
              </a:ext>
            </a:extLst>
          </p:cNvPr>
          <p:cNvSpPr txBox="1"/>
          <p:nvPr/>
        </p:nvSpPr>
        <p:spPr>
          <a:xfrm>
            <a:off x="3077914" y="5915709"/>
            <a:ext cx="6058471" cy="646331"/>
          </a:xfrm>
          <a:prstGeom prst="rect">
            <a:avLst/>
          </a:prstGeom>
          <a:noFill/>
        </p:spPr>
        <p:txBody>
          <a:bodyPr wrap="square" rtlCol="0">
            <a:spAutoFit/>
          </a:bodyPr>
          <a:lstStyle/>
          <a:p>
            <a:pPr algn="ctr"/>
            <a:r>
              <a:rPr lang="es-CO" b="1" dirty="0">
                <a:solidFill>
                  <a:schemeClr val="bg1"/>
                </a:solidFill>
                <a:latin typeface="Lato Light" panose="020F0302020204030203" pitchFamily="34" charset="0"/>
              </a:rPr>
              <a:t>Lorem ipsum dolor </a:t>
            </a:r>
            <a:r>
              <a:rPr lang="es-CO" dirty="0">
                <a:solidFill>
                  <a:schemeClr val="bg1"/>
                </a:solidFill>
                <a:latin typeface="Lato Light" panose="020F0302020204030203" pitchFamily="34" charset="0"/>
              </a:rPr>
              <a:t>sit amet, consectetur adipiscing elit. Vestibulum dignissim ornare nisi non porta. </a:t>
            </a:r>
          </a:p>
        </p:txBody>
      </p:sp>
      <p:sp>
        <p:nvSpPr>
          <p:cNvPr id="43" name="Marcador de posición de imagen 42">
            <a:extLst>
              <a:ext uri="{FF2B5EF4-FFF2-40B4-BE49-F238E27FC236}">
                <a16:creationId xmlns:a16="http://schemas.microsoft.com/office/drawing/2014/main" id="{EE3AA7E9-0E9D-784C-AC05-9089FBF58608}"/>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278661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A94B8AE-3E0F-4007-9FE5-7947EA4C6EE7}"/>
              </a:ext>
            </a:extLst>
          </p:cNvPr>
          <p:cNvSpPr/>
          <p:nvPr/>
        </p:nvSpPr>
        <p:spPr>
          <a:xfrm>
            <a:off x="0" y="0"/>
            <a:ext cx="12192000" cy="6858000"/>
          </a:xfrm>
          <a:prstGeom prst="rect">
            <a:avLst/>
          </a:prstGeom>
          <a:pattFill prst="plaid">
            <a:fgClr>
              <a:schemeClr val="accent1">
                <a:lumMod val="20000"/>
                <a:lumOff val="8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3CEE2B41-E0FC-42D9-9AD8-E4EEEC1CE945}"/>
              </a:ext>
            </a:extLst>
          </p:cNvPr>
          <p:cNvSpPr txBox="1"/>
          <p:nvPr/>
        </p:nvSpPr>
        <p:spPr>
          <a:xfrm>
            <a:off x="5729078" y="1230382"/>
            <a:ext cx="3962400" cy="769441"/>
          </a:xfrm>
          <a:prstGeom prst="rect">
            <a:avLst/>
          </a:prstGeom>
          <a:noFill/>
        </p:spPr>
        <p:txBody>
          <a:bodyPr wrap="square" rtlCol="0">
            <a:spAutoFit/>
          </a:bodyPr>
          <a:lstStyle/>
          <a:p>
            <a:r>
              <a:rPr lang="en-US" sz="4400" dirty="0">
                <a:solidFill>
                  <a:schemeClr val="accent2"/>
                </a:solidFill>
                <a:latin typeface="Metropolis" panose="00000500000000000000" pitchFamily="50" charset="0"/>
              </a:rPr>
              <a:t>BEST</a:t>
            </a:r>
          </a:p>
        </p:txBody>
      </p:sp>
      <p:sp>
        <p:nvSpPr>
          <p:cNvPr id="65" name="TextBox 64">
            <a:extLst>
              <a:ext uri="{FF2B5EF4-FFF2-40B4-BE49-F238E27FC236}">
                <a16:creationId xmlns:a16="http://schemas.microsoft.com/office/drawing/2014/main" id="{7654E575-DE5B-4ECC-9A2E-4F303FB16B77}"/>
              </a:ext>
            </a:extLst>
          </p:cNvPr>
          <p:cNvSpPr txBox="1"/>
          <p:nvPr/>
        </p:nvSpPr>
        <p:spPr>
          <a:xfrm>
            <a:off x="4807971" y="1510125"/>
            <a:ext cx="2323073" cy="1569660"/>
          </a:xfrm>
          <a:prstGeom prst="rect">
            <a:avLst/>
          </a:prstGeom>
          <a:noFill/>
        </p:spPr>
        <p:txBody>
          <a:bodyPr wrap="none" rtlCol="0">
            <a:spAutoFit/>
          </a:bodyPr>
          <a:lstStyle/>
          <a:p>
            <a:pPr algn="ctr"/>
            <a:r>
              <a:rPr lang="en-US" sz="9600" dirty="0">
                <a:solidFill>
                  <a:schemeClr val="accent2"/>
                </a:solidFill>
                <a:latin typeface="Nautilus Pompilius" panose="02000000000000000000" pitchFamily="50" charset="-52"/>
              </a:rPr>
              <a:t>Dad</a:t>
            </a:r>
          </a:p>
        </p:txBody>
      </p:sp>
      <p:sp>
        <p:nvSpPr>
          <p:cNvPr id="11" name="TextBox 10">
            <a:extLst>
              <a:ext uri="{FF2B5EF4-FFF2-40B4-BE49-F238E27FC236}">
                <a16:creationId xmlns:a16="http://schemas.microsoft.com/office/drawing/2014/main" id="{768CBB05-5B37-470B-A7B1-7EAED8143699}"/>
              </a:ext>
            </a:extLst>
          </p:cNvPr>
          <p:cNvSpPr txBox="1"/>
          <p:nvPr/>
        </p:nvSpPr>
        <p:spPr>
          <a:xfrm>
            <a:off x="3803757" y="2752966"/>
            <a:ext cx="4743450" cy="2585323"/>
          </a:xfrm>
          <a:prstGeom prst="rect">
            <a:avLst/>
          </a:prstGeom>
          <a:noFill/>
        </p:spPr>
        <p:txBody>
          <a:bodyPr wrap="square" rtlCol="0">
            <a:spAutoFit/>
          </a:bodyPr>
          <a:lstStyle/>
          <a:p>
            <a:pPr algn="ctr"/>
            <a:r>
              <a:rPr lang="es-CO" b="1" dirty="0">
                <a:solidFill>
                  <a:schemeClr val="accent2"/>
                </a:solidFill>
                <a:latin typeface="Lato Light" panose="020F0302020204030203" pitchFamily="34" charset="0"/>
              </a:rPr>
              <a:t>Lorem ipsum dolor </a:t>
            </a:r>
            <a:r>
              <a:rPr lang="es-CO" dirty="0">
                <a:solidFill>
                  <a:schemeClr val="accent2"/>
                </a:solidFill>
                <a:latin typeface="Lato Light" panose="020F0302020204030203" pitchFamily="34" charset="0"/>
              </a:rPr>
              <a:t>sit amet, consectetur adipiscing elit. Vestibulum dignissim ornare nisi non porta. Phasellus consectetur enim lacus,</a:t>
            </a:r>
          </a:p>
          <a:p>
            <a:pPr algn="ctr"/>
            <a:endParaRPr lang="es-CO" dirty="0">
              <a:solidFill>
                <a:schemeClr val="accent2"/>
              </a:solidFill>
              <a:latin typeface="Lato Light" panose="020F0302020204030203" pitchFamily="34" charset="0"/>
            </a:endParaRPr>
          </a:p>
          <a:p>
            <a:pPr algn="ctr"/>
            <a:endParaRPr lang="es-CO" dirty="0">
              <a:solidFill>
                <a:schemeClr val="accent2"/>
              </a:solidFill>
              <a:latin typeface="Lato Light" panose="020F0302020204030203" pitchFamily="34" charset="0"/>
            </a:endParaRPr>
          </a:p>
          <a:p>
            <a:pPr algn="ctr"/>
            <a:r>
              <a:rPr lang="es-CO" b="1" dirty="0">
                <a:solidFill>
                  <a:schemeClr val="accent2"/>
                </a:solidFill>
                <a:latin typeface="Lato Light" panose="020F0302020204030203" pitchFamily="34" charset="0"/>
              </a:rPr>
              <a:t>Lorem ipsum dolor </a:t>
            </a:r>
            <a:r>
              <a:rPr lang="es-CO" dirty="0">
                <a:solidFill>
                  <a:schemeClr val="accent2"/>
                </a:solidFill>
                <a:latin typeface="Lato Light" panose="020F0302020204030203" pitchFamily="34" charset="0"/>
              </a:rPr>
              <a:t>sit amet, consectetur adipiscing elit. Vestibulum dignissim ornare nisi non porta. Phasellus consectetur enim lacus, </a:t>
            </a:r>
            <a:endParaRPr lang="en-US" dirty="0">
              <a:solidFill>
                <a:schemeClr val="accent2"/>
              </a:solidFill>
              <a:latin typeface="Lato Light" panose="020F0302020204030203" pitchFamily="34" charset="0"/>
            </a:endParaRPr>
          </a:p>
          <a:p>
            <a:endParaRPr lang="en-US" dirty="0">
              <a:solidFill>
                <a:schemeClr val="accent2"/>
              </a:solidFill>
            </a:endParaRPr>
          </a:p>
        </p:txBody>
      </p:sp>
      <p:sp>
        <p:nvSpPr>
          <p:cNvPr id="13" name="Hexagon 12">
            <a:extLst>
              <a:ext uri="{FF2B5EF4-FFF2-40B4-BE49-F238E27FC236}">
                <a16:creationId xmlns:a16="http://schemas.microsoft.com/office/drawing/2014/main" id="{730EA6C7-F6C0-43BC-93DB-6395DF65733E}"/>
              </a:ext>
            </a:extLst>
          </p:cNvPr>
          <p:cNvSpPr/>
          <p:nvPr/>
        </p:nvSpPr>
        <p:spPr>
          <a:xfrm>
            <a:off x="3212757" y="868363"/>
            <a:ext cx="5897040" cy="5083655"/>
          </a:xfrm>
          <a:prstGeom prst="hexagon">
            <a:avLst/>
          </a:prstGeom>
          <a:noFill/>
          <a:ln w="38100">
            <a:solidFill>
              <a:srgbClr val="8CD1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a:extLst>
              <a:ext uri="{FF2B5EF4-FFF2-40B4-BE49-F238E27FC236}">
                <a16:creationId xmlns:a16="http://schemas.microsoft.com/office/drawing/2014/main" id="{9FD9BFC8-92A2-48F2-80A5-DFF594B1AB59}"/>
              </a:ext>
            </a:extLst>
          </p:cNvPr>
          <p:cNvSpPr/>
          <p:nvPr/>
        </p:nvSpPr>
        <p:spPr>
          <a:xfrm rot="17100000">
            <a:off x="3117255" y="786033"/>
            <a:ext cx="6088044" cy="5248314"/>
          </a:xfrm>
          <a:prstGeom prst="hexagon">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817" name="Grupo 8816">
            <a:extLst>
              <a:ext uri="{FF2B5EF4-FFF2-40B4-BE49-F238E27FC236}">
                <a16:creationId xmlns:a16="http://schemas.microsoft.com/office/drawing/2014/main" id="{B33BC86D-6387-0A48-8053-5D27D8A8828D}"/>
              </a:ext>
            </a:extLst>
          </p:cNvPr>
          <p:cNvGrpSpPr/>
          <p:nvPr/>
        </p:nvGrpSpPr>
        <p:grpSpPr>
          <a:xfrm>
            <a:off x="9755913" y="4759700"/>
            <a:ext cx="1926206" cy="1928030"/>
            <a:chOff x="10102070" y="5078434"/>
            <a:chExt cx="1448108" cy="1449479"/>
          </a:xfrm>
        </p:grpSpPr>
        <p:sp>
          <p:nvSpPr>
            <p:cNvPr id="8745" name="Forma libre 8744">
              <a:extLst>
                <a:ext uri="{FF2B5EF4-FFF2-40B4-BE49-F238E27FC236}">
                  <a16:creationId xmlns:a16="http://schemas.microsoft.com/office/drawing/2014/main" id="{32738482-E919-F640-8889-D5DE75BDF6E6}"/>
                </a:ext>
              </a:extLst>
            </p:cNvPr>
            <p:cNvSpPr/>
            <p:nvPr/>
          </p:nvSpPr>
          <p:spPr>
            <a:xfrm>
              <a:off x="10102070" y="5078434"/>
              <a:ext cx="1448108" cy="1449479"/>
            </a:xfrm>
            <a:custGeom>
              <a:avLst/>
              <a:gdLst>
                <a:gd name="connsiteX0" fmla="*/ 323219 w 1448108"/>
                <a:gd name="connsiteY0" fmla="*/ 121236 h 1449479"/>
                <a:gd name="connsiteX1" fmla="*/ 1326911 w 1448108"/>
                <a:gd name="connsiteY1" fmla="*/ 323502 h 1449479"/>
                <a:gd name="connsiteX2" fmla="*/ 1124841 w 1448108"/>
                <a:gd name="connsiteY2" fmla="*/ 1328170 h 1449479"/>
                <a:gd name="connsiteX3" fmla="*/ 121149 w 1448108"/>
                <a:gd name="connsiteY3" fmla="*/ 1125904 h 1449479"/>
                <a:gd name="connsiteX4" fmla="*/ 121105 w 1448108"/>
                <a:gd name="connsiteY4" fmla="*/ 1125837 h 1449479"/>
                <a:gd name="connsiteX5" fmla="*/ 323127 w 1448108"/>
                <a:gd name="connsiteY5" fmla="*/ 121297 h 1449479"/>
                <a:gd name="connsiteX6" fmla="*/ 323220 w 1448108"/>
                <a:gd name="connsiteY6" fmla="*/ 121235 h 1449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8108" h="1449479">
                  <a:moveTo>
                    <a:pt x="323219" y="121236"/>
                  </a:moveTo>
                  <a:cubicBezTo>
                    <a:pt x="656181" y="-100341"/>
                    <a:pt x="1105549" y="-9784"/>
                    <a:pt x="1326911" y="323502"/>
                  </a:cubicBezTo>
                  <a:cubicBezTo>
                    <a:pt x="1548273" y="656788"/>
                    <a:pt x="1457803" y="1106593"/>
                    <a:pt x="1124841" y="1328170"/>
                  </a:cubicBezTo>
                  <a:cubicBezTo>
                    <a:pt x="791879" y="1549747"/>
                    <a:pt x="342511" y="1459189"/>
                    <a:pt x="121149" y="1125904"/>
                  </a:cubicBezTo>
                  <a:cubicBezTo>
                    <a:pt x="121134" y="1125882"/>
                    <a:pt x="121119" y="1125859"/>
                    <a:pt x="121105" y="1125837"/>
                  </a:cubicBezTo>
                  <a:cubicBezTo>
                    <a:pt x="-100235" y="792600"/>
                    <a:pt x="-9787" y="342852"/>
                    <a:pt x="323127" y="121297"/>
                  </a:cubicBezTo>
                  <a:cubicBezTo>
                    <a:pt x="323158" y="121276"/>
                    <a:pt x="323189" y="121256"/>
                    <a:pt x="323220" y="121235"/>
                  </a:cubicBezTo>
                  <a:close/>
                </a:path>
              </a:pathLst>
            </a:custGeom>
            <a:solidFill>
              <a:srgbClr val="FFFFFF"/>
            </a:solidFill>
            <a:ln w="9511" cap="flat">
              <a:noFill/>
              <a:prstDash val="solid"/>
              <a:miter/>
            </a:ln>
          </p:spPr>
          <p:txBody>
            <a:bodyPr rtlCol="0" anchor="ctr"/>
            <a:lstStyle/>
            <a:p>
              <a:endParaRPr lang="en-US"/>
            </a:p>
          </p:txBody>
        </p:sp>
        <p:sp>
          <p:nvSpPr>
            <p:cNvPr id="8746" name="Forma libre 8745">
              <a:extLst>
                <a:ext uri="{FF2B5EF4-FFF2-40B4-BE49-F238E27FC236}">
                  <a16:creationId xmlns:a16="http://schemas.microsoft.com/office/drawing/2014/main" id="{63E19BFD-A224-1D4D-BFC6-AF2DA5056945}"/>
                </a:ext>
              </a:extLst>
            </p:cNvPr>
            <p:cNvSpPr/>
            <p:nvPr/>
          </p:nvSpPr>
          <p:spPr>
            <a:xfrm>
              <a:off x="10174090" y="5150826"/>
              <a:ext cx="1303643" cy="1304874"/>
            </a:xfrm>
            <a:custGeom>
              <a:avLst/>
              <a:gdLst>
                <a:gd name="connsiteX0" fmla="*/ 291261 w 1303643"/>
                <a:gd name="connsiteY0" fmla="*/ 108946 h 1304874"/>
                <a:gd name="connsiteX1" fmla="*/ 1194724 w 1303643"/>
                <a:gd name="connsiteY1" fmla="*/ 291513 h 1304874"/>
                <a:gd name="connsiteX2" fmla="*/ 1012334 w 1303643"/>
                <a:gd name="connsiteY2" fmla="*/ 1195856 h 1304874"/>
                <a:gd name="connsiteX3" fmla="*/ 109224 w 1303643"/>
                <a:gd name="connsiteY3" fmla="*/ 1013821 h 1304874"/>
                <a:gd name="connsiteX4" fmla="*/ 290570 w 1303643"/>
                <a:gd name="connsiteY4" fmla="*/ 109406 h 1304874"/>
                <a:gd name="connsiteX5" fmla="*/ 291261 w 1303643"/>
                <a:gd name="connsiteY5" fmla="*/ 108946 h 1304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3643" h="1304874">
                  <a:moveTo>
                    <a:pt x="291261" y="108946"/>
                  </a:moveTo>
                  <a:cubicBezTo>
                    <a:pt x="591111" y="-90367"/>
                    <a:pt x="995605" y="-8628"/>
                    <a:pt x="1194724" y="291513"/>
                  </a:cubicBezTo>
                  <a:cubicBezTo>
                    <a:pt x="1393843" y="591655"/>
                    <a:pt x="1312185" y="996543"/>
                    <a:pt x="1012334" y="1195856"/>
                  </a:cubicBezTo>
                  <a:cubicBezTo>
                    <a:pt x="712692" y="1395030"/>
                    <a:pt x="308499" y="1313560"/>
                    <a:pt x="109224" y="1013821"/>
                  </a:cubicBezTo>
                  <a:cubicBezTo>
                    <a:pt x="-90203" y="713948"/>
                    <a:pt x="-9012" y="309027"/>
                    <a:pt x="290570" y="109406"/>
                  </a:cubicBezTo>
                  <a:cubicBezTo>
                    <a:pt x="290800" y="109252"/>
                    <a:pt x="291031" y="109099"/>
                    <a:pt x="291261" y="108946"/>
                  </a:cubicBezTo>
                  <a:close/>
                </a:path>
              </a:pathLst>
            </a:custGeom>
            <a:solidFill>
              <a:srgbClr val="F3D8B1"/>
            </a:solidFill>
            <a:ln w="9511" cap="flat">
              <a:noFill/>
              <a:prstDash val="solid"/>
              <a:miter/>
            </a:ln>
          </p:spPr>
          <p:txBody>
            <a:bodyPr rtlCol="0" anchor="ctr"/>
            <a:lstStyle/>
            <a:p>
              <a:endParaRPr lang="en-US"/>
            </a:p>
          </p:txBody>
        </p:sp>
        <p:sp>
          <p:nvSpPr>
            <p:cNvPr id="8747" name="Forma libre 8746">
              <a:extLst>
                <a:ext uri="{FF2B5EF4-FFF2-40B4-BE49-F238E27FC236}">
                  <a16:creationId xmlns:a16="http://schemas.microsoft.com/office/drawing/2014/main" id="{3719916D-EA16-AF4D-9CF8-D33C4B77231D}"/>
                </a:ext>
              </a:extLst>
            </p:cNvPr>
            <p:cNvSpPr/>
            <p:nvPr/>
          </p:nvSpPr>
          <p:spPr>
            <a:xfrm>
              <a:off x="11167949" y="5385269"/>
              <a:ext cx="247691" cy="216207"/>
            </a:xfrm>
            <a:custGeom>
              <a:avLst/>
              <a:gdLst>
                <a:gd name="connsiteX0" fmla="*/ 32493 w 247691"/>
                <a:gd name="connsiteY0" fmla="*/ 77862 h 216207"/>
                <a:gd name="connsiteX1" fmla="*/ 131456 w 247691"/>
                <a:gd name="connsiteY1" fmla="*/ 12044 h 216207"/>
                <a:gd name="connsiteX2" fmla="*/ 232608 w 247691"/>
                <a:gd name="connsiteY2" fmla="*/ 32618 h 216207"/>
                <a:gd name="connsiteX3" fmla="*/ 235558 w 247691"/>
                <a:gd name="connsiteY3" fmla="*/ 37095 h 216207"/>
                <a:gd name="connsiteX4" fmla="*/ 215194 w 247691"/>
                <a:gd name="connsiteY4" fmla="*/ 138346 h 216207"/>
                <a:gd name="connsiteX5" fmla="*/ 116231 w 247691"/>
                <a:gd name="connsiteY5" fmla="*/ 204068 h 216207"/>
                <a:gd name="connsiteX6" fmla="*/ 15079 w 247691"/>
                <a:gd name="connsiteY6" fmla="*/ 183685 h 216207"/>
                <a:gd name="connsiteX7" fmla="*/ 12129 w 247691"/>
                <a:gd name="connsiteY7" fmla="*/ 179208 h 216207"/>
                <a:gd name="connsiteX8" fmla="*/ 32493 w 247691"/>
                <a:gd name="connsiteY8" fmla="*/ 77862 h 21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7691" h="216207">
                  <a:moveTo>
                    <a:pt x="32493" y="77862"/>
                  </a:moveTo>
                  <a:lnTo>
                    <a:pt x="131456" y="12044"/>
                  </a:lnTo>
                  <a:cubicBezTo>
                    <a:pt x="165086" y="-10124"/>
                    <a:pt x="210289" y="-929"/>
                    <a:pt x="232608" y="32618"/>
                  </a:cubicBezTo>
                  <a:lnTo>
                    <a:pt x="235558" y="37095"/>
                  </a:lnTo>
                  <a:cubicBezTo>
                    <a:pt x="257686" y="70719"/>
                    <a:pt x="248597" y="115912"/>
                    <a:pt x="215194" y="138346"/>
                  </a:cubicBezTo>
                  <a:lnTo>
                    <a:pt x="116231" y="204068"/>
                  </a:lnTo>
                  <a:cubicBezTo>
                    <a:pt x="82640" y="226218"/>
                    <a:pt x="37490" y="217120"/>
                    <a:pt x="15079" y="183685"/>
                  </a:cubicBezTo>
                  <a:lnTo>
                    <a:pt x="12129" y="179208"/>
                  </a:lnTo>
                  <a:cubicBezTo>
                    <a:pt x="-10119" y="145576"/>
                    <a:pt x="-1016" y="100269"/>
                    <a:pt x="32493" y="77862"/>
                  </a:cubicBezTo>
                  <a:close/>
                </a:path>
              </a:pathLst>
            </a:custGeom>
            <a:solidFill>
              <a:srgbClr val="FFFFFF"/>
            </a:solidFill>
            <a:ln w="9511" cap="flat">
              <a:noFill/>
              <a:prstDash val="solid"/>
              <a:miter/>
            </a:ln>
          </p:spPr>
          <p:txBody>
            <a:bodyPr rtlCol="0" anchor="ctr"/>
            <a:lstStyle/>
            <a:p>
              <a:endParaRPr lang="en-US"/>
            </a:p>
          </p:txBody>
        </p:sp>
        <p:sp>
          <p:nvSpPr>
            <p:cNvPr id="8748" name="Forma libre 8747">
              <a:extLst>
                <a:ext uri="{FF2B5EF4-FFF2-40B4-BE49-F238E27FC236}">
                  <a16:creationId xmlns:a16="http://schemas.microsoft.com/office/drawing/2014/main" id="{F05280B3-5497-8E4B-8FF5-D42309AA8BC2}"/>
                </a:ext>
              </a:extLst>
            </p:cNvPr>
            <p:cNvSpPr/>
            <p:nvPr/>
          </p:nvSpPr>
          <p:spPr>
            <a:xfrm>
              <a:off x="11167949" y="5411447"/>
              <a:ext cx="194016" cy="190029"/>
            </a:xfrm>
            <a:custGeom>
              <a:avLst/>
              <a:gdLst>
                <a:gd name="connsiteX0" fmla="*/ 32493 w 194016"/>
                <a:gd name="connsiteY0" fmla="*/ 51684 h 190029"/>
                <a:gd name="connsiteX1" fmla="*/ 110236 w 194016"/>
                <a:gd name="connsiteY1" fmla="*/ -37 h 190029"/>
                <a:gd name="connsiteX2" fmla="*/ 193974 w 194016"/>
                <a:gd name="connsiteY2" fmla="*/ 126074 h 190029"/>
                <a:gd name="connsiteX3" fmla="*/ 116231 w 194016"/>
                <a:gd name="connsiteY3" fmla="*/ 177890 h 190029"/>
                <a:gd name="connsiteX4" fmla="*/ 15079 w 194016"/>
                <a:gd name="connsiteY4" fmla="*/ 157507 h 190029"/>
                <a:gd name="connsiteX5" fmla="*/ 12129 w 194016"/>
                <a:gd name="connsiteY5" fmla="*/ 153030 h 190029"/>
                <a:gd name="connsiteX6" fmla="*/ 32493 w 194016"/>
                <a:gd name="connsiteY6" fmla="*/ 51684 h 190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4016" h="190029">
                  <a:moveTo>
                    <a:pt x="32493" y="51684"/>
                  </a:moveTo>
                  <a:lnTo>
                    <a:pt x="110236" y="-37"/>
                  </a:lnTo>
                  <a:cubicBezTo>
                    <a:pt x="143819" y="37939"/>
                    <a:pt x="171998" y="80377"/>
                    <a:pt x="193974" y="126074"/>
                  </a:cubicBezTo>
                  <a:lnTo>
                    <a:pt x="116231" y="177890"/>
                  </a:lnTo>
                  <a:cubicBezTo>
                    <a:pt x="82640" y="200040"/>
                    <a:pt x="37490" y="190942"/>
                    <a:pt x="15079" y="157507"/>
                  </a:cubicBezTo>
                  <a:lnTo>
                    <a:pt x="12129" y="153030"/>
                  </a:lnTo>
                  <a:cubicBezTo>
                    <a:pt x="-10119" y="119398"/>
                    <a:pt x="-1016" y="74091"/>
                    <a:pt x="32493" y="51684"/>
                  </a:cubicBezTo>
                  <a:close/>
                </a:path>
              </a:pathLst>
            </a:custGeom>
            <a:solidFill>
              <a:srgbClr val="EFD1D8"/>
            </a:solidFill>
            <a:ln w="9511" cap="flat">
              <a:noFill/>
              <a:prstDash val="solid"/>
              <a:miter/>
            </a:ln>
          </p:spPr>
          <p:txBody>
            <a:bodyPr rtlCol="0" anchor="ctr"/>
            <a:lstStyle/>
            <a:p>
              <a:endParaRPr lang="en-US"/>
            </a:p>
          </p:txBody>
        </p:sp>
        <p:sp>
          <p:nvSpPr>
            <p:cNvPr id="8749" name="Forma libre 8748">
              <a:extLst>
                <a:ext uri="{FF2B5EF4-FFF2-40B4-BE49-F238E27FC236}">
                  <a16:creationId xmlns:a16="http://schemas.microsoft.com/office/drawing/2014/main" id="{A42E6D7A-2AA9-AA42-A50C-B6F5985D70D3}"/>
                </a:ext>
              </a:extLst>
            </p:cNvPr>
            <p:cNvSpPr/>
            <p:nvPr/>
          </p:nvSpPr>
          <p:spPr>
            <a:xfrm>
              <a:off x="10280510" y="5256887"/>
              <a:ext cx="1091382" cy="1092444"/>
            </a:xfrm>
            <a:custGeom>
              <a:avLst/>
              <a:gdLst>
                <a:gd name="connsiteX0" fmla="*/ 243552 w 1091382"/>
                <a:gd name="connsiteY0" fmla="*/ 91372 h 1092444"/>
                <a:gd name="connsiteX1" fmla="*/ 1000020 w 1091382"/>
                <a:gd name="connsiteY1" fmla="*/ 243795 h 1092444"/>
                <a:gd name="connsiteX2" fmla="*/ 847745 w 1091382"/>
                <a:gd name="connsiteY2" fmla="*/ 1000998 h 1092444"/>
                <a:gd name="connsiteX3" fmla="*/ 91301 w 1091382"/>
                <a:gd name="connsiteY3" fmla="*/ 848610 h 1092444"/>
                <a:gd name="connsiteX4" fmla="*/ 243519 w 1091382"/>
                <a:gd name="connsiteY4" fmla="*/ 91395 h 1092444"/>
                <a:gd name="connsiteX5" fmla="*/ 243553 w 1091382"/>
                <a:gd name="connsiteY5" fmla="*/ 91372 h 1092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1382" h="1092444">
                  <a:moveTo>
                    <a:pt x="243552" y="91372"/>
                  </a:moveTo>
                  <a:cubicBezTo>
                    <a:pt x="494495" y="-75633"/>
                    <a:pt x="833176" y="-7391"/>
                    <a:pt x="1000020" y="243795"/>
                  </a:cubicBezTo>
                  <a:cubicBezTo>
                    <a:pt x="1166863" y="494982"/>
                    <a:pt x="1098687" y="833993"/>
                    <a:pt x="847745" y="1000998"/>
                  </a:cubicBezTo>
                  <a:cubicBezTo>
                    <a:pt x="596816" y="1167995"/>
                    <a:pt x="258154" y="1099770"/>
                    <a:pt x="91301" y="848610"/>
                  </a:cubicBezTo>
                  <a:cubicBezTo>
                    <a:pt x="-75561" y="597436"/>
                    <a:pt x="-7411" y="258420"/>
                    <a:pt x="243519" y="91395"/>
                  </a:cubicBezTo>
                  <a:cubicBezTo>
                    <a:pt x="243530" y="91388"/>
                    <a:pt x="243542" y="91380"/>
                    <a:pt x="243553" y="91372"/>
                  </a:cubicBezTo>
                  <a:close/>
                </a:path>
              </a:pathLst>
            </a:custGeom>
            <a:solidFill>
              <a:srgbClr val="FFFFFF"/>
            </a:solidFill>
            <a:ln w="9511" cap="flat">
              <a:noFill/>
              <a:prstDash val="solid"/>
              <a:miter/>
            </a:ln>
          </p:spPr>
          <p:txBody>
            <a:bodyPr rtlCol="0" anchor="ctr"/>
            <a:lstStyle/>
            <a:p>
              <a:endParaRPr lang="en-US"/>
            </a:p>
          </p:txBody>
        </p:sp>
        <p:sp>
          <p:nvSpPr>
            <p:cNvPr id="8750" name="Forma libre 8749">
              <a:extLst>
                <a:ext uri="{FF2B5EF4-FFF2-40B4-BE49-F238E27FC236}">
                  <a16:creationId xmlns:a16="http://schemas.microsoft.com/office/drawing/2014/main" id="{25AC4232-6AD2-B244-93C7-76ACD68A9507}"/>
                </a:ext>
              </a:extLst>
            </p:cNvPr>
            <p:cNvSpPr/>
            <p:nvPr/>
          </p:nvSpPr>
          <p:spPr>
            <a:xfrm>
              <a:off x="10387834" y="5364811"/>
              <a:ext cx="875542" cy="876394"/>
            </a:xfrm>
            <a:custGeom>
              <a:avLst/>
              <a:gdLst>
                <a:gd name="connsiteX0" fmla="*/ 195702 w 875542"/>
                <a:gd name="connsiteY0" fmla="*/ 73079 h 876394"/>
                <a:gd name="connsiteX1" fmla="*/ 802455 w 875542"/>
                <a:gd name="connsiteY1" fmla="*/ 195899 h 876394"/>
                <a:gd name="connsiteX2" fmla="*/ 679755 w 875542"/>
                <a:gd name="connsiteY2" fmla="*/ 803242 h 876394"/>
                <a:gd name="connsiteX3" fmla="*/ 73425 w 875542"/>
                <a:gd name="connsiteY3" fmla="*/ 681060 h 876394"/>
                <a:gd name="connsiteX4" fmla="*/ 195065 w 875542"/>
                <a:gd name="connsiteY4" fmla="*/ 73502 h 876394"/>
                <a:gd name="connsiteX5" fmla="*/ 195702 w 875542"/>
                <a:gd name="connsiteY5" fmla="*/ 73079 h 87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5542" h="876394">
                  <a:moveTo>
                    <a:pt x="195702" y="73079"/>
                  </a:moveTo>
                  <a:cubicBezTo>
                    <a:pt x="397135" y="-60718"/>
                    <a:pt x="668788" y="-5730"/>
                    <a:pt x="802455" y="195899"/>
                  </a:cubicBezTo>
                  <a:cubicBezTo>
                    <a:pt x="936123" y="397528"/>
                    <a:pt x="881188" y="669445"/>
                    <a:pt x="679755" y="803242"/>
                  </a:cubicBezTo>
                  <a:cubicBezTo>
                    <a:pt x="478570" y="936874"/>
                    <a:pt x="207278" y="882206"/>
                    <a:pt x="73425" y="681060"/>
                  </a:cubicBezTo>
                  <a:cubicBezTo>
                    <a:pt x="-60594" y="479665"/>
                    <a:pt x="-6134" y="207652"/>
                    <a:pt x="195065" y="73502"/>
                  </a:cubicBezTo>
                  <a:cubicBezTo>
                    <a:pt x="195277" y="73361"/>
                    <a:pt x="195490" y="73220"/>
                    <a:pt x="195702" y="73079"/>
                  </a:cubicBezTo>
                  <a:close/>
                </a:path>
              </a:pathLst>
            </a:custGeom>
            <a:solidFill>
              <a:srgbClr val="532727"/>
            </a:solidFill>
            <a:ln w="9511" cap="flat">
              <a:noFill/>
              <a:prstDash val="solid"/>
              <a:miter/>
            </a:ln>
          </p:spPr>
          <p:txBody>
            <a:bodyPr rtlCol="0" anchor="ctr"/>
            <a:lstStyle/>
            <a:p>
              <a:endParaRPr lang="en-US"/>
            </a:p>
          </p:txBody>
        </p:sp>
        <p:sp>
          <p:nvSpPr>
            <p:cNvPr id="8751" name="Forma libre 8750">
              <a:extLst>
                <a:ext uri="{FF2B5EF4-FFF2-40B4-BE49-F238E27FC236}">
                  <a16:creationId xmlns:a16="http://schemas.microsoft.com/office/drawing/2014/main" id="{A966692E-086A-1041-B3BD-7B60D58ED9FD}"/>
                </a:ext>
              </a:extLst>
            </p:cNvPr>
            <p:cNvSpPr/>
            <p:nvPr/>
          </p:nvSpPr>
          <p:spPr>
            <a:xfrm>
              <a:off x="10388432" y="5648048"/>
              <a:ext cx="875567" cy="591946"/>
            </a:xfrm>
            <a:custGeom>
              <a:avLst/>
              <a:gdLst>
                <a:gd name="connsiteX0" fmla="*/ 847598 w 875567"/>
                <a:gd name="connsiteY0" fmla="*/ -37 h 591946"/>
                <a:gd name="connsiteX1" fmla="*/ 591211 w 875567"/>
                <a:gd name="connsiteY1" fmla="*/ 563956 h 591946"/>
                <a:gd name="connsiteX2" fmla="*/ 27766 w 875567"/>
                <a:gd name="connsiteY2" fmla="*/ 307320 h 591946"/>
                <a:gd name="connsiteX3" fmla="*/ 14590 w 875567"/>
                <a:gd name="connsiteY3" fmla="*/ 41302 h 591946"/>
                <a:gd name="connsiteX4" fmla="*/ 163226 w 875567"/>
                <a:gd name="connsiteY4" fmla="*/ 429350 h 591946"/>
                <a:gd name="connsiteX5" fmla="*/ 631686 w 875567"/>
                <a:gd name="connsiteY5" fmla="*/ 299524 h 591946"/>
                <a:gd name="connsiteX6" fmla="*/ 847598 w 875567"/>
                <a:gd name="connsiteY6" fmla="*/ -37 h 591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5567" h="591946">
                  <a:moveTo>
                    <a:pt x="847598" y="-37"/>
                  </a:moveTo>
                  <a:cubicBezTo>
                    <a:pt x="932390" y="226574"/>
                    <a:pt x="817601" y="479082"/>
                    <a:pt x="591211" y="563956"/>
                  </a:cubicBezTo>
                  <a:cubicBezTo>
                    <a:pt x="364821" y="648831"/>
                    <a:pt x="112558" y="533930"/>
                    <a:pt x="27766" y="307320"/>
                  </a:cubicBezTo>
                  <a:cubicBezTo>
                    <a:pt x="-4097" y="222164"/>
                    <a:pt x="-8702" y="129195"/>
                    <a:pt x="14590" y="41302"/>
                  </a:cubicBezTo>
                  <a:cubicBezTo>
                    <a:pt x="13734" y="48922"/>
                    <a:pt x="-44883" y="300286"/>
                    <a:pt x="163226" y="429350"/>
                  </a:cubicBezTo>
                  <a:cubicBezTo>
                    <a:pt x="371335" y="558414"/>
                    <a:pt x="377425" y="270664"/>
                    <a:pt x="631686" y="299524"/>
                  </a:cubicBezTo>
                  <a:cubicBezTo>
                    <a:pt x="885946" y="328385"/>
                    <a:pt x="872529" y="91784"/>
                    <a:pt x="847598" y="-37"/>
                  </a:cubicBezTo>
                  <a:close/>
                </a:path>
              </a:pathLst>
            </a:custGeom>
            <a:solidFill>
              <a:srgbClr val="683634"/>
            </a:solidFill>
            <a:ln w="9511" cap="flat">
              <a:noFill/>
              <a:prstDash val="solid"/>
              <a:miter/>
            </a:ln>
          </p:spPr>
          <p:txBody>
            <a:bodyPr rtlCol="0" anchor="ctr"/>
            <a:lstStyle/>
            <a:p>
              <a:endParaRPr lang="en-US"/>
            </a:p>
          </p:txBody>
        </p:sp>
        <p:sp>
          <p:nvSpPr>
            <p:cNvPr id="8752" name="Forma libre 8751">
              <a:extLst>
                <a:ext uri="{FF2B5EF4-FFF2-40B4-BE49-F238E27FC236}">
                  <a16:creationId xmlns:a16="http://schemas.microsoft.com/office/drawing/2014/main" id="{34F646E2-FF55-CB41-8BFD-2B56CAB8D996}"/>
                </a:ext>
              </a:extLst>
            </p:cNvPr>
            <p:cNvSpPr/>
            <p:nvPr/>
          </p:nvSpPr>
          <p:spPr>
            <a:xfrm>
              <a:off x="10827339" y="5992160"/>
              <a:ext cx="138436" cy="117853"/>
            </a:xfrm>
            <a:custGeom>
              <a:avLst/>
              <a:gdLst>
                <a:gd name="connsiteX0" fmla="*/ 95813 w 138436"/>
                <a:gd name="connsiteY0" fmla="*/ 104193 h 117853"/>
                <a:gd name="connsiteX1" fmla="*/ 133020 w 138436"/>
                <a:gd name="connsiteY1" fmla="*/ 21230 h 117853"/>
                <a:gd name="connsiteX2" fmla="*/ 42525 w 138436"/>
                <a:gd name="connsiteY2" fmla="*/ 13706 h 117853"/>
                <a:gd name="connsiteX3" fmla="*/ 5318 w 138436"/>
                <a:gd name="connsiteY3" fmla="*/ 96668 h 117853"/>
                <a:gd name="connsiteX4" fmla="*/ 95813 w 138436"/>
                <a:gd name="connsiteY4" fmla="*/ 104193 h 1178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436" h="117853">
                  <a:moveTo>
                    <a:pt x="95813" y="104193"/>
                  </a:moveTo>
                  <a:cubicBezTo>
                    <a:pt x="131117" y="83333"/>
                    <a:pt x="147769" y="46186"/>
                    <a:pt x="133020" y="21230"/>
                  </a:cubicBezTo>
                  <a:cubicBezTo>
                    <a:pt x="118270" y="-3725"/>
                    <a:pt x="77733" y="-7345"/>
                    <a:pt x="42525" y="13706"/>
                  </a:cubicBezTo>
                  <a:cubicBezTo>
                    <a:pt x="7317" y="34756"/>
                    <a:pt x="-9431" y="71713"/>
                    <a:pt x="5318" y="96668"/>
                  </a:cubicBezTo>
                  <a:cubicBezTo>
                    <a:pt x="20068" y="121624"/>
                    <a:pt x="60320" y="124957"/>
                    <a:pt x="95813" y="104193"/>
                  </a:cubicBezTo>
                  <a:close/>
                </a:path>
              </a:pathLst>
            </a:custGeom>
            <a:solidFill>
              <a:srgbClr val="532727"/>
            </a:solidFill>
            <a:ln w="9511" cap="flat">
              <a:noFill/>
              <a:prstDash val="solid"/>
              <a:miter/>
            </a:ln>
          </p:spPr>
          <p:txBody>
            <a:bodyPr rtlCol="0" anchor="ctr"/>
            <a:lstStyle/>
            <a:p>
              <a:endParaRPr lang="en-US"/>
            </a:p>
          </p:txBody>
        </p:sp>
        <p:sp>
          <p:nvSpPr>
            <p:cNvPr id="8753" name="Forma libre 8752">
              <a:extLst>
                <a:ext uri="{FF2B5EF4-FFF2-40B4-BE49-F238E27FC236}">
                  <a16:creationId xmlns:a16="http://schemas.microsoft.com/office/drawing/2014/main" id="{3653AFA3-86A6-FC41-9A83-115A6D3EE642}"/>
                </a:ext>
              </a:extLst>
            </p:cNvPr>
            <p:cNvSpPr/>
            <p:nvPr/>
          </p:nvSpPr>
          <p:spPr>
            <a:xfrm>
              <a:off x="11021831" y="6000476"/>
              <a:ext cx="58372" cy="50174"/>
            </a:xfrm>
            <a:custGeom>
              <a:avLst/>
              <a:gdLst>
                <a:gd name="connsiteX0" fmla="*/ 40252 w 58372"/>
                <a:gd name="connsiteY0" fmla="*/ 44252 h 50174"/>
                <a:gd name="connsiteX1" fmla="*/ 56048 w 58372"/>
                <a:gd name="connsiteY1" fmla="*/ 9009 h 50174"/>
                <a:gd name="connsiteX2" fmla="*/ 17985 w 58372"/>
                <a:gd name="connsiteY2" fmla="*/ 5771 h 50174"/>
                <a:gd name="connsiteX3" fmla="*/ 2189 w 58372"/>
                <a:gd name="connsiteY3" fmla="*/ 41109 h 50174"/>
                <a:gd name="connsiteX4" fmla="*/ 40252 w 58372"/>
                <a:gd name="connsiteY4" fmla="*/ 44252 h 501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372" h="50174">
                  <a:moveTo>
                    <a:pt x="40252" y="44252"/>
                  </a:moveTo>
                  <a:cubicBezTo>
                    <a:pt x="55191" y="35489"/>
                    <a:pt x="62328" y="19677"/>
                    <a:pt x="56048" y="9009"/>
                  </a:cubicBezTo>
                  <a:cubicBezTo>
                    <a:pt x="49767" y="-1659"/>
                    <a:pt x="32544" y="-3088"/>
                    <a:pt x="17985" y="5771"/>
                  </a:cubicBezTo>
                  <a:cubicBezTo>
                    <a:pt x="3426" y="14629"/>
                    <a:pt x="-4091" y="30440"/>
                    <a:pt x="2189" y="41109"/>
                  </a:cubicBezTo>
                  <a:cubicBezTo>
                    <a:pt x="8469" y="51777"/>
                    <a:pt x="25027" y="53205"/>
                    <a:pt x="40252" y="44252"/>
                  </a:cubicBezTo>
                  <a:close/>
                </a:path>
              </a:pathLst>
            </a:custGeom>
            <a:solidFill>
              <a:srgbClr val="532727"/>
            </a:solidFill>
            <a:ln w="9511" cap="flat">
              <a:noFill/>
              <a:prstDash val="solid"/>
              <a:miter/>
            </a:ln>
          </p:spPr>
          <p:txBody>
            <a:bodyPr rtlCol="0" anchor="ctr"/>
            <a:lstStyle/>
            <a:p>
              <a:endParaRPr lang="en-US"/>
            </a:p>
          </p:txBody>
        </p:sp>
        <p:sp>
          <p:nvSpPr>
            <p:cNvPr id="8754" name="Forma libre 8753">
              <a:extLst>
                <a:ext uri="{FF2B5EF4-FFF2-40B4-BE49-F238E27FC236}">
                  <a16:creationId xmlns:a16="http://schemas.microsoft.com/office/drawing/2014/main" id="{C8AEC1B2-62A8-4D48-8284-3B8C4038940C}"/>
                </a:ext>
              </a:extLst>
            </p:cNvPr>
            <p:cNvSpPr/>
            <p:nvPr/>
          </p:nvSpPr>
          <p:spPr>
            <a:xfrm>
              <a:off x="10714592" y="6125314"/>
              <a:ext cx="88328" cy="75081"/>
            </a:xfrm>
            <a:custGeom>
              <a:avLst/>
              <a:gdLst>
                <a:gd name="connsiteX0" fmla="*/ 61162 w 88328"/>
                <a:gd name="connsiteY0" fmla="*/ 66384 h 75081"/>
                <a:gd name="connsiteX1" fmla="*/ 84856 w 88328"/>
                <a:gd name="connsiteY1" fmla="*/ 13425 h 75081"/>
                <a:gd name="connsiteX2" fmla="*/ 27095 w 88328"/>
                <a:gd name="connsiteY2" fmla="*/ 8663 h 75081"/>
                <a:gd name="connsiteX3" fmla="*/ 3401 w 88328"/>
                <a:gd name="connsiteY3" fmla="*/ 61527 h 75081"/>
                <a:gd name="connsiteX4" fmla="*/ 61162 w 88328"/>
                <a:gd name="connsiteY4" fmla="*/ 66384 h 75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328" h="75081">
                  <a:moveTo>
                    <a:pt x="61162" y="66384"/>
                  </a:moveTo>
                  <a:cubicBezTo>
                    <a:pt x="83619" y="53049"/>
                    <a:pt x="94277" y="29332"/>
                    <a:pt x="84856" y="13425"/>
                  </a:cubicBezTo>
                  <a:cubicBezTo>
                    <a:pt x="75436" y="-2481"/>
                    <a:pt x="49648" y="-4577"/>
                    <a:pt x="27095" y="8663"/>
                  </a:cubicBezTo>
                  <a:cubicBezTo>
                    <a:pt x="4543" y="21903"/>
                    <a:pt x="-6019" y="45620"/>
                    <a:pt x="3401" y="61527"/>
                  </a:cubicBezTo>
                  <a:cubicBezTo>
                    <a:pt x="12822" y="77433"/>
                    <a:pt x="38610" y="79624"/>
                    <a:pt x="61162" y="66384"/>
                  </a:cubicBezTo>
                  <a:close/>
                </a:path>
              </a:pathLst>
            </a:custGeom>
            <a:solidFill>
              <a:srgbClr val="532727"/>
            </a:solidFill>
            <a:ln w="9511" cap="flat">
              <a:noFill/>
              <a:prstDash val="solid"/>
              <a:miter/>
            </a:ln>
          </p:spPr>
          <p:txBody>
            <a:bodyPr rtlCol="0" anchor="ctr"/>
            <a:lstStyle/>
            <a:p>
              <a:endParaRPr lang="en-US"/>
            </a:p>
          </p:txBody>
        </p:sp>
        <p:sp>
          <p:nvSpPr>
            <p:cNvPr id="8755" name="Forma libre 8754">
              <a:extLst>
                <a:ext uri="{FF2B5EF4-FFF2-40B4-BE49-F238E27FC236}">
                  <a16:creationId xmlns:a16="http://schemas.microsoft.com/office/drawing/2014/main" id="{AA86A1BA-0880-FA4D-9666-052101C8C8E5}"/>
                </a:ext>
              </a:extLst>
            </p:cNvPr>
            <p:cNvSpPr/>
            <p:nvPr/>
          </p:nvSpPr>
          <p:spPr>
            <a:xfrm>
              <a:off x="10832702" y="6147637"/>
              <a:ext cx="45113" cy="38370"/>
            </a:xfrm>
            <a:custGeom>
              <a:avLst/>
              <a:gdLst>
                <a:gd name="connsiteX0" fmla="*/ 31168 w 45113"/>
                <a:gd name="connsiteY0" fmla="*/ 33870 h 38370"/>
                <a:gd name="connsiteX1" fmla="*/ 43347 w 45113"/>
                <a:gd name="connsiteY1" fmla="*/ 6914 h 38370"/>
                <a:gd name="connsiteX2" fmla="*/ 13849 w 45113"/>
                <a:gd name="connsiteY2" fmla="*/ 4437 h 38370"/>
                <a:gd name="connsiteX3" fmla="*/ 1668 w 45113"/>
                <a:gd name="connsiteY3" fmla="*/ 31488 h 38370"/>
                <a:gd name="connsiteX4" fmla="*/ 31168 w 45113"/>
                <a:gd name="connsiteY4" fmla="*/ 33870 h 38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113" h="38370">
                  <a:moveTo>
                    <a:pt x="31168" y="33870"/>
                  </a:moveTo>
                  <a:cubicBezTo>
                    <a:pt x="42681" y="27107"/>
                    <a:pt x="48105" y="14820"/>
                    <a:pt x="43347" y="6914"/>
                  </a:cubicBezTo>
                  <a:cubicBezTo>
                    <a:pt x="38590" y="-992"/>
                    <a:pt x="25268" y="-2611"/>
                    <a:pt x="13849" y="4437"/>
                  </a:cubicBezTo>
                  <a:cubicBezTo>
                    <a:pt x="2430" y="11486"/>
                    <a:pt x="-3089" y="23487"/>
                    <a:pt x="1668" y="31488"/>
                  </a:cubicBezTo>
                  <a:cubicBezTo>
                    <a:pt x="6426" y="39489"/>
                    <a:pt x="19653" y="40728"/>
                    <a:pt x="31168" y="33870"/>
                  </a:cubicBezTo>
                  <a:close/>
                </a:path>
              </a:pathLst>
            </a:custGeom>
            <a:solidFill>
              <a:srgbClr val="532727"/>
            </a:solidFill>
            <a:ln w="9511" cap="flat">
              <a:noFill/>
              <a:prstDash val="solid"/>
              <a:miter/>
            </a:ln>
          </p:spPr>
          <p:txBody>
            <a:bodyPr rtlCol="0" anchor="ctr"/>
            <a:lstStyle/>
            <a:p>
              <a:endParaRPr lang="en-US"/>
            </a:p>
          </p:txBody>
        </p:sp>
        <p:sp>
          <p:nvSpPr>
            <p:cNvPr id="8756" name="Forma libre 8755">
              <a:extLst>
                <a:ext uri="{FF2B5EF4-FFF2-40B4-BE49-F238E27FC236}">
                  <a16:creationId xmlns:a16="http://schemas.microsoft.com/office/drawing/2014/main" id="{ACD9C29E-1B23-C142-9BCC-2C79760FF7BB}"/>
                </a:ext>
              </a:extLst>
            </p:cNvPr>
            <p:cNvSpPr/>
            <p:nvPr/>
          </p:nvSpPr>
          <p:spPr>
            <a:xfrm>
              <a:off x="10975976" y="5978948"/>
              <a:ext cx="35882" cy="30837"/>
            </a:xfrm>
            <a:custGeom>
              <a:avLst/>
              <a:gdLst>
                <a:gd name="connsiteX0" fmla="*/ 24825 w 35882"/>
                <a:gd name="connsiteY0" fmla="*/ 27012 h 30837"/>
                <a:gd name="connsiteX1" fmla="*/ 34340 w 35882"/>
                <a:gd name="connsiteY1" fmla="*/ 5676 h 30837"/>
                <a:gd name="connsiteX2" fmla="*/ 10931 w 35882"/>
                <a:gd name="connsiteY2" fmla="*/ 3676 h 30837"/>
                <a:gd name="connsiteX3" fmla="*/ 1416 w 35882"/>
                <a:gd name="connsiteY3" fmla="*/ 25107 h 30837"/>
                <a:gd name="connsiteX4" fmla="*/ 24825 w 35882"/>
                <a:gd name="connsiteY4" fmla="*/ 27012 h 308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882" h="30837">
                  <a:moveTo>
                    <a:pt x="24825" y="27012"/>
                  </a:moveTo>
                  <a:cubicBezTo>
                    <a:pt x="34340" y="21678"/>
                    <a:pt x="38242" y="12058"/>
                    <a:pt x="34340" y="5676"/>
                  </a:cubicBezTo>
                  <a:cubicBezTo>
                    <a:pt x="28296" y="-1086"/>
                    <a:pt x="18034" y="-1963"/>
                    <a:pt x="10931" y="3676"/>
                  </a:cubicBezTo>
                  <a:cubicBezTo>
                    <a:pt x="1416" y="9105"/>
                    <a:pt x="-2390" y="18630"/>
                    <a:pt x="1416" y="25107"/>
                  </a:cubicBezTo>
                  <a:cubicBezTo>
                    <a:pt x="7465" y="31886"/>
                    <a:pt x="17762" y="32724"/>
                    <a:pt x="24825" y="27012"/>
                  </a:cubicBezTo>
                  <a:close/>
                </a:path>
              </a:pathLst>
            </a:custGeom>
            <a:solidFill>
              <a:srgbClr val="532727"/>
            </a:solidFill>
            <a:ln w="9511" cap="flat">
              <a:noFill/>
              <a:prstDash val="solid"/>
              <a:miter/>
            </a:ln>
          </p:spPr>
          <p:txBody>
            <a:bodyPr rtlCol="0" anchor="ctr"/>
            <a:lstStyle/>
            <a:p>
              <a:endParaRPr lang="en-US"/>
            </a:p>
          </p:txBody>
        </p:sp>
        <p:sp>
          <p:nvSpPr>
            <p:cNvPr id="8757" name="Forma libre 8756">
              <a:extLst>
                <a:ext uri="{FF2B5EF4-FFF2-40B4-BE49-F238E27FC236}">
                  <a16:creationId xmlns:a16="http://schemas.microsoft.com/office/drawing/2014/main" id="{03E2F45C-8B0C-104C-8E49-449134189AB1}"/>
                </a:ext>
              </a:extLst>
            </p:cNvPr>
            <p:cNvSpPr/>
            <p:nvPr/>
          </p:nvSpPr>
          <p:spPr>
            <a:xfrm>
              <a:off x="10937354" y="6100726"/>
              <a:ext cx="90777" cy="77146"/>
            </a:xfrm>
            <a:custGeom>
              <a:avLst/>
              <a:gdLst>
                <a:gd name="connsiteX0" fmla="*/ 62781 w 90777"/>
                <a:gd name="connsiteY0" fmla="*/ 68207 h 77146"/>
                <a:gd name="connsiteX1" fmla="*/ 87236 w 90777"/>
                <a:gd name="connsiteY1" fmla="*/ 13819 h 77146"/>
                <a:gd name="connsiteX2" fmla="*/ 27858 w 90777"/>
                <a:gd name="connsiteY2" fmla="*/ 8866 h 77146"/>
                <a:gd name="connsiteX3" fmla="*/ 3498 w 90777"/>
                <a:gd name="connsiteY3" fmla="*/ 63254 h 77146"/>
                <a:gd name="connsiteX4" fmla="*/ 62781 w 90777"/>
                <a:gd name="connsiteY4" fmla="*/ 68207 h 771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777" h="77146">
                  <a:moveTo>
                    <a:pt x="62781" y="68207"/>
                  </a:moveTo>
                  <a:cubicBezTo>
                    <a:pt x="86000" y="54586"/>
                    <a:pt x="96847" y="30107"/>
                    <a:pt x="87236" y="13819"/>
                  </a:cubicBezTo>
                  <a:cubicBezTo>
                    <a:pt x="77626" y="-2469"/>
                    <a:pt x="50981" y="-4754"/>
                    <a:pt x="27858" y="8866"/>
                  </a:cubicBezTo>
                  <a:cubicBezTo>
                    <a:pt x="4735" y="22487"/>
                    <a:pt x="-6208" y="46966"/>
                    <a:pt x="3498" y="63254"/>
                  </a:cubicBezTo>
                  <a:cubicBezTo>
                    <a:pt x="13204" y="79542"/>
                    <a:pt x="39753" y="81828"/>
                    <a:pt x="62781" y="68207"/>
                  </a:cubicBezTo>
                  <a:close/>
                </a:path>
              </a:pathLst>
            </a:custGeom>
            <a:solidFill>
              <a:srgbClr val="532727"/>
            </a:solidFill>
            <a:ln w="9511" cap="flat">
              <a:noFill/>
              <a:prstDash val="solid"/>
              <a:miter/>
            </a:ln>
          </p:spPr>
          <p:txBody>
            <a:bodyPr rtlCol="0" anchor="ctr"/>
            <a:lstStyle/>
            <a:p>
              <a:endParaRPr lang="en-US"/>
            </a:p>
          </p:txBody>
        </p:sp>
        <p:sp>
          <p:nvSpPr>
            <p:cNvPr id="8758" name="Forma libre 8757">
              <a:extLst>
                <a:ext uri="{FF2B5EF4-FFF2-40B4-BE49-F238E27FC236}">
                  <a16:creationId xmlns:a16="http://schemas.microsoft.com/office/drawing/2014/main" id="{E893D55D-7B18-6342-B35F-CFFB702A8E6E}"/>
                </a:ext>
              </a:extLst>
            </p:cNvPr>
            <p:cNvSpPr/>
            <p:nvPr/>
          </p:nvSpPr>
          <p:spPr>
            <a:xfrm>
              <a:off x="10395200" y="5364129"/>
              <a:ext cx="844489" cy="483468"/>
            </a:xfrm>
            <a:custGeom>
              <a:avLst/>
              <a:gdLst>
                <a:gd name="connsiteX0" fmla="*/ 202705 w 844489"/>
                <a:gd name="connsiteY0" fmla="*/ 124625 h 483468"/>
                <a:gd name="connsiteX1" fmla="*/ 811047 w 844489"/>
                <a:gd name="connsiteY1" fmla="*/ 241116 h 483468"/>
                <a:gd name="connsiteX2" fmla="*/ 815900 w 844489"/>
                <a:gd name="connsiteY2" fmla="*/ 248259 h 483468"/>
                <a:gd name="connsiteX3" fmla="*/ 844447 w 844489"/>
                <a:gd name="connsiteY3" fmla="*/ 297218 h 483468"/>
                <a:gd name="connsiteX4" fmla="*/ 841211 w 844489"/>
                <a:gd name="connsiteY4" fmla="*/ 283787 h 483468"/>
                <a:gd name="connsiteX5" fmla="*/ 816185 w 844489"/>
                <a:gd name="connsiteY5" fmla="*/ 229495 h 483468"/>
                <a:gd name="connsiteX6" fmla="*/ 814377 w 844489"/>
                <a:gd name="connsiteY6" fmla="*/ 226161 h 483468"/>
                <a:gd name="connsiteX7" fmla="*/ 796202 w 844489"/>
                <a:gd name="connsiteY7" fmla="*/ 196253 h 483468"/>
                <a:gd name="connsiteX8" fmla="*/ 773269 w 844489"/>
                <a:gd name="connsiteY8" fmla="*/ 164820 h 483468"/>
                <a:gd name="connsiteX9" fmla="*/ 158101 w 844489"/>
                <a:gd name="connsiteY9" fmla="*/ 95672 h 483468"/>
                <a:gd name="connsiteX10" fmla="*/ 8204 w 844489"/>
                <a:gd name="connsiteY10" fmla="*/ 325221 h 483468"/>
                <a:gd name="connsiteX11" fmla="*/ 5635 w 844489"/>
                <a:gd name="connsiteY11" fmla="*/ 483431 h 483468"/>
                <a:gd name="connsiteX12" fmla="*/ 202706 w 844489"/>
                <a:gd name="connsiteY12" fmla="*/ 124624 h 483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4489" h="483468">
                  <a:moveTo>
                    <a:pt x="202705" y="124625"/>
                  </a:moveTo>
                  <a:cubicBezTo>
                    <a:pt x="403350" y="-8812"/>
                    <a:pt x="673773" y="42971"/>
                    <a:pt x="811047" y="241116"/>
                  </a:cubicBezTo>
                  <a:lnTo>
                    <a:pt x="815900" y="248259"/>
                  </a:lnTo>
                  <a:cubicBezTo>
                    <a:pt x="826432" y="263964"/>
                    <a:pt x="835966" y="280315"/>
                    <a:pt x="844447" y="297218"/>
                  </a:cubicBezTo>
                  <a:cubicBezTo>
                    <a:pt x="843400" y="292455"/>
                    <a:pt x="842353" y="287693"/>
                    <a:pt x="841211" y="283787"/>
                  </a:cubicBezTo>
                  <a:cubicBezTo>
                    <a:pt x="834104" y="265145"/>
                    <a:pt x="825742" y="247006"/>
                    <a:pt x="816185" y="229495"/>
                  </a:cubicBezTo>
                  <a:lnTo>
                    <a:pt x="814377" y="226161"/>
                  </a:lnTo>
                  <a:cubicBezTo>
                    <a:pt x="808763" y="216065"/>
                    <a:pt x="802673" y="206063"/>
                    <a:pt x="796202" y="196253"/>
                  </a:cubicBezTo>
                  <a:cubicBezTo>
                    <a:pt x="789731" y="186442"/>
                    <a:pt x="781262" y="174821"/>
                    <a:pt x="773269" y="164820"/>
                  </a:cubicBezTo>
                  <a:cubicBezTo>
                    <a:pt x="622471" y="-24314"/>
                    <a:pt x="347051" y="-55273"/>
                    <a:pt x="158101" y="95672"/>
                  </a:cubicBezTo>
                  <a:cubicBezTo>
                    <a:pt x="84883" y="154162"/>
                    <a:pt x="32344" y="234621"/>
                    <a:pt x="8204" y="325221"/>
                  </a:cubicBezTo>
                  <a:cubicBezTo>
                    <a:pt x="-1848" y="377406"/>
                    <a:pt x="-2717" y="430947"/>
                    <a:pt x="5635" y="483431"/>
                  </a:cubicBezTo>
                  <a:cubicBezTo>
                    <a:pt x="8756" y="338768"/>
                    <a:pt x="82351" y="204774"/>
                    <a:pt x="202706" y="124624"/>
                  </a:cubicBezTo>
                  <a:close/>
                </a:path>
              </a:pathLst>
            </a:custGeom>
            <a:solidFill>
              <a:srgbClr val="341724"/>
            </a:solidFill>
            <a:ln w="9511" cap="flat">
              <a:noFill/>
              <a:prstDash val="solid"/>
              <a:miter/>
            </a:ln>
          </p:spPr>
          <p:txBody>
            <a:bodyPr rtlCol="0" anchor="ctr"/>
            <a:lstStyle/>
            <a:p>
              <a:endParaRPr lang="en-US"/>
            </a:p>
          </p:txBody>
        </p:sp>
      </p:grpSp>
      <p:grpSp>
        <p:nvGrpSpPr>
          <p:cNvPr id="8816" name="Grupo 8815">
            <a:extLst>
              <a:ext uri="{FF2B5EF4-FFF2-40B4-BE49-F238E27FC236}">
                <a16:creationId xmlns:a16="http://schemas.microsoft.com/office/drawing/2014/main" id="{71842314-1CCE-C043-86BC-015205D156EA}"/>
              </a:ext>
            </a:extLst>
          </p:cNvPr>
          <p:cNvGrpSpPr/>
          <p:nvPr/>
        </p:nvGrpSpPr>
        <p:grpSpPr>
          <a:xfrm>
            <a:off x="177744" y="170540"/>
            <a:ext cx="2778603" cy="1996910"/>
            <a:chOff x="140944" y="529957"/>
            <a:chExt cx="2050267" cy="1473474"/>
          </a:xfrm>
        </p:grpSpPr>
        <p:sp>
          <p:nvSpPr>
            <p:cNvPr id="8740" name="Forma libre 8739">
              <a:extLst>
                <a:ext uri="{FF2B5EF4-FFF2-40B4-BE49-F238E27FC236}">
                  <a16:creationId xmlns:a16="http://schemas.microsoft.com/office/drawing/2014/main" id="{B41FF6BF-3FD6-4C43-8F95-5A493C84C67E}"/>
                </a:ext>
              </a:extLst>
            </p:cNvPr>
            <p:cNvSpPr/>
            <p:nvPr/>
          </p:nvSpPr>
          <p:spPr>
            <a:xfrm>
              <a:off x="955397" y="1389112"/>
              <a:ext cx="210202" cy="533400"/>
            </a:xfrm>
            <a:custGeom>
              <a:avLst/>
              <a:gdLst>
                <a:gd name="connsiteX0" fmla="*/ 208352 w 210202"/>
                <a:gd name="connsiteY0" fmla="*/ -37 h 533400"/>
                <a:gd name="connsiteX1" fmla="*/ 210160 w 210202"/>
                <a:gd name="connsiteY1" fmla="*/ 493835 h 533400"/>
                <a:gd name="connsiteX2" fmla="*/ 199217 w 210202"/>
                <a:gd name="connsiteY2" fmla="*/ 500788 h 533400"/>
                <a:gd name="connsiteX3" fmla="*/ 194840 w 210202"/>
                <a:gd name="connsiteY3" fmla="*/ 503360 h 533400"/>
                <a:gd name="connsiteX4" fmla="*/ 118714 w 210202"/>
                <a:gd name="connsiteY4" fmla="*/ 533363 h 533400"/>
                <a:gd name="connsiteX5" fmla="*/ 116811 w 210202"/>
                <a:gd name="connsiteY5" fmla="*/ 22442 h 533400"/>
                <a:gd name="connsiteX6" fmla="*/ 138888 w 210202"/>
                <a:gd name="connsiteY6" fmla="*/ 14346 h 533400"/>
                <a:gd name="connsiteX7" fmla="*/ 208257 w 210202"/>
                <a:gd name="connsiteY7" fmla="*/ -37 h 533400"/>
                <a:gd name="connsiteX8" fmla="*/ 54768 w 210202"/>
                <a:gd name="connsiteY8" fmla="*/ 51494 h 533400"/>
                <a:gd name="connsiteX9" fmla="*/ 56481 w 210202"/>
                <a:gd name="connsiteY9" fmla="*/ 531458 h 533400"/>
                <a:gd name="connsiteX10" fmla="*/ 1480 w 210202"/>
                <a:gd name="connsiteY10" fmla="*/ 507169 h 533400"/>
                <a:gd name="connsiteX11" fmla="*/ -42 w 210202"/>
                <a:gd name="connsiteY11" fmla="*/ 83783 h 533400"/>
                <a:gd name="connsiteX12" fmla="*/ 27173 w 210202"/>
                <a:gd name="connsiteY12" fmla="*/ 66924 h 533400"/>
                <a:gd name="connsiteX13" fmla="*/ 32406 w 210202"/>
                <a:gd name="connsiteY13" fmla="*/ 63971 h 533400"/>
                <a:gd name="connsiteX14" fmla="*/ 32406 w 210202"/>
                <a:gd name="connsiteY14" fmla="*/ 63971 h 533400"/>
                <a:gd name="connsiteX15" fmla="*/ 54768 w 210202"/>
                <a:gd name="connsiteY15" fmla="*/ 51494 h 533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0202" h="533400">
                  <a:moveTo>
                    <a:pt x="208352" y="-37"/>
                  </a:moveTo>
                  <a:lnTo>
                    <a:pt x="210160" y="493835"/>
                  </a:lnTo>
                  <a:cubicBezTo>
                    <a:pt x="206640" y="496216"/>
                    <a:pt x="202928" y="498597"/>
                    <a:pt x="199217" y="500788"/>
                  </a:cubicBezTo>
                  <a:lnTo>
                    <a:pt x="194840" y="503360"/>
                  </a:lnTo>
                  <a:cubicBezTo>
                    <a:pt x="171392" y="517698"/>
                    <a:pt x="145634" y="527851"/>
                    <a:pt x="118714" y="533363"/>
                  </a:cubicBezTo>
                  <a:lnTo>
                    <a:pt x="116811" y="22442"/>
                  </a:lnTo>
                  <a:cubicBezTo>
                    <a:pt x="124138" y="19585"/>
                    <a:pt x="131465" y="16823"/>
                    <a:pt x="138888" y="14346"/>
                  </a:cubicBezTo>
                  <a:cubicBezTo>
                    <a:pt x="161202" y="6246"/>
                    <a:pt x="184565" y="1402"/>
                    <a:pt x="208257" y="-37"/>
                  </a:cubicBezTo>
                  <a:close/>
                  <a:moveTo>
                    <a:pt x="54768" y="51494"/>
                  </a:moveTo>
                  <a:lnTo>
                    <a:pt x="56481" y="531458"/>
                  </a:lnTo>
                  <a:cubicBezTo>
                    <a:pt x="37042" y="526148"/>
                    <a:pt x="18504" y="517961"/>
                    <a:pt x="1480" y="507169"/>
                  </a:cubicBezTo>
                  <a:lnTo>
                    <a:pt x="-42" y="83783"/>
                  </a:lnTo>
                  <a:cubicBezTo>
                    <a:pt x="9473" y="77878"/>
                    <a:pt x="18133" y="72258"/>
                    <a:pt x="27173" y="66924"/>
                  </a:cubicBezTo>
                  <a:cubicBezTo>
                    <a:pt x="28974" y="66045"/>
                    <a:pt x="30722" y="65059"/>
                    <a:pt x="32406" y="63971"/>
                  </a:cubicBezTo>
                  <a:lnTo>
                    <a:pt x="32406" y="63971"/>
                  </a:lnTo>
                  <a:cubicBezTo>
                    <a:pt x="39733" y="59685"/>
                    <a:pt x="47156" y="55208"/>
                    <a:pt x="54768" y="51494"/>
                  </a:cubicBezTo>
                  <a:close/>
                </a:path>
              </a:pathLst>
            </a:custGeom>
            <a:solidFill>
              <a:srgbClr val="FFFFFF">
                <a:alpha val="50000"/>
              </a:srgbClr>
            </a:solidFill>
            <a:ln w="9511" cap="flat">
              <a:noFill/>
              <a:prstDash val="solid"/>
              <a:miter/>
            </a:ln>
          </p:spPr>
          <p:txBody>
            <a:bodyPr rtlCol="0" anchor="ctr"/>
            <a:lstStyle/>
            <a:p>
              <a:endParaRPr lang="en-US"/>
            </a:p>
          </p:txBody>
        </p:sp>
        <p:sp>
          <p:nvSpPr>
            <p:cNvPr id="8741" name="Forma libre 8740">
              <a:extLst>
                <a:ext uri="{FF2B5EF4-FFF2-40B4-BE49-F238E27FC236}">
                  <a16:creationId xmlns:a16="http://schemas.microsoft.com/office/drawing/2014/main" id="{7CF6E6B4-E263-1F4E-B341-95ABAAFD4B39}"/>
                </a:ext>
              </a:extLst>
            </p:cNvPr>
            <p:cNvSpPr/>
            <p:nvPr/>
          </p:nvSpPr>
          <p:spPr>
            <a:xfrm>
              <a:off x="1690773" y="960963"/>
              <a:ext cx="210107" cy="470235"/>
            </a:xfrm>
            <a:custGeom>
              <a:avLst/>
              <a:gdLst>
                <a:gd name="connsiteX0" fmla="*/ 24889 w 210107"/>
                <a:gd name="connsiteY0" fmla="*/ 67876 h 470235"/>
                <a:gd name="connsiteX1" fmla="*/ 20036 w 210107"/>
                <a:gd name="connsiteY1" fmla="*/ 70734 h 470235"/>
                <a:gd name="connsiteX2" fmla="*/ -42 w 210107"/>
                <a:gd name="connsiteY2" fmla="*/ 82831 h 470235"/>
                <a:gd name="connsiteX3" fmla="*/ 1195 w 210107"/>
                <a:gd name="connsiteY3" fmla="*/ 435732 h 470235"/>
                <a:gd name="connsiteX4" fmla="*/ 56101 w 210107"/>
                <a:gd name="connsiteY4" fmla="*/ 456401 h 470235"/>
                <a:gd name="connsiteX5" fmla="*/ 54673 w 210107"/>
                <a:gd name="connsiteY5" fmla="*/ 51970 h 470235"/>
                <a:gd name="connsiteX6" fmla="*/ 24794 w 210107"/>
                <a:gd name="connsiteY6" fmla="*/ 68353 h 470235"/>
                <a:gd name="connsiteX7" fmla="*/ 118619 w 210107"/>
                <a:gd name="connsiteY7" fmla="*/ 467926 h 470235"/>
                <a:gd name="connsiteX8" fmla="*/ 210065 w 210107"/>
                <a:gd name="connsiteY8" fmla="*/ 466688 h 470235"/>
                <a:gd name="connsiteX9" fmla="*/ 208352 w 210107"/>
                <a:gd name="connsiteY9" fmla="*/ -37 h 470235"/>
                <a:gd name="connsiteX10" fmla="*/ 208352 w 210107"/>
                <a:gd name="connsiteY10" fmla="*/ -37 h 470235"/>
                <a:gd name="connsiteX11" fmla="*/ 117192 w 210107"/>
                <a:gd name="connsiteY11" fmla="*/ 23776 h 470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10107" h="470235">
                  <a:moveTo>
                    <a:pt x="24889" y="67876"/>
                  </a:moveTo>
                  <a:lnTo>
                    <a:pt x="20036" y="70734"/>
                  </a:lnTo>
                  <a:cubicBezTo>
                    <a:pt x="13280" y="74639"/>
                    <a:pt x="6619" y="78735"/>
                    <a:pt x="-42" y="82831"/>
                  </a:cubicBezTo>
                  <a:lnTo>
                    <a:pt x="1195" y="435732"/>
                  </a:lnTo>
                  <a:cubicBezTo>
                    <a:pt x="18966" y="443959"/>
                    <a:pt x="37318" y="450867"/>
                    <a:pt x="56101" y="456401"/>
                  </a:cubicBezTo>
                  <a:lnTo>
                    <a:pt x="54673" y="51970"/>
                  </a:lnTo>
                  <a:cubicBezTo>
                    <a:pt x="44396" y="57208"/>
                    <a:pt x="34405" y="62733"/>
                    <a:pt x="24794" y="68353"/>
                  </a:cubicBezTo>
                  <a:close/>
                  <a:moveTo>
                    <a:pt x="118619" y="467926"/>
                  </a:moveTo>
                  <a:cubicBezTo>
                    <a:pt x="149034" y="471326"/>
                    <a:pt x="179753" y="470910"/>
                    <a:pt x="210065" y="466688"/>
                  </a:cubicBezTo>
                  <a:lnTo>
                    <a:pt x="208352" y="-37"/>
                  </a:lnTo>
                  <a:lnTo>
                    <a:pt x="208352" y="-37"/>
                  </a:lnTo>
                  <a:cubicBezTo>
                    <a:pt x="177169" y="4451"/>
                    <a:pt x="146590" y="12439"/>
                    <a:pt x="117192" y="23776"/>
                  </a:cubicBezTo>
                  <a:close/>
                </a:path>
              </a:pathLst>
            </a:custGeom>
            <a:solidFill>
              <a:srgbClr val="FFFFFF">
                <a:alpha val="50000"/>
              </a:srgbClr>
            </a:solidFill>
            <a:ln w="9511" cap="flat">
              <a:noFill/>
              <a:prstDash val="solid"/>
              <a:miter/>
            </a:ln>
          </p:spPr>
          <p:txBody>
            <a:bodyPr rtlCol="0" anchor="ctr"/>
            <a:lstStyle/>
            <a:p>
              <a:endParaRPr lang="en-US"/>
            </a:p>
          </p:txBody>
        </p:sp>
        <p:sp>
          <p:nvSpPr>
            <p:cNvPr id="8742" name="Forma libre 8741">
              <a:extLst>
                <a:ext uri="{FF2B5EF4-FFF2-40B4-BE49-F238E27FC236}">
                  <a16:creationId xmlns:a16="http://schemas.microsoft.com/office/drawing/2014/main" id="{3D472766-6700-1143-8AA6-45F8978E94D9}"/>
                </a:ext>
              </a:extLst>
            </p:cNvPr>
            <p:cNvSpPr/>
            <p:nvPr/>
          </p:nvSpPr>
          <p:spPr>
            <a:xfrm>
              <a:off x="712494" y="880287"/>
              <a:ext cx="1478717" cy="1123144"/>
            </a:xfrm>
            <a:custGeom>
              <a:avLst/>
              <a:gdLst>
                <a:gd name="connsiteX0" fmla="*/ 1040756 w 1478717"/>
                <a:gd name="connsiteY0" fmla="*/ 577749 h 1123144"/>
                <a:gd name="connsiteX1" fmla="*/ 876990 w 1478717"/>
                <a:gd name="connsiteY1" fmla="*/ 191130 h 1123144"/>
                <a:gd name="connsiteX2" fmla="*/ 979474 w 1478717"/>
                <a:gd name="connsiteY2" fmla="*/ 118073 h 1123144"/>
                <a:gd name="connsiteX3" fmla="*/ 983090 w 1478717"/>
                <a:gd name="connsiteY3" fmla="*/ 115977 h 1123144"/>
                <a:gd name="connsiteX4" fmla="*/ 1181208 w 1478717"/>
                <a:gd name="connsiteY4" fmla="*/ 42635 h 1123144"/>
                <a:gd name="connsiteX5" fmla="*/ 1411013 w 1478717"/>
                <a:gd name="connsiteY5" fmla="*/ 456877 h 1123144"/>
                <a:gd name="connsiteX6" fmla="*/ 1318711 w 1478717"/>
                <a:gd name="connsiteY6" fmla="*/ 542602 h 1123144"/>
                <a:gd name="connsiteX7" fmla="*/ 1313667 w 1478717"/>
                <a:gd name="connsiteY7" fmla="*/ 545460 h 1123144"/>
                <a:gd name="connsiteX8" fmla="*/ 1040660 w 1478717"/>
                <a:gd name="connsiteY8" fmla="*/ 577464 h 1123144"/>
                <a:gd name="connsiteX9" fmla="*/ 786495 w 1478717"/>
                <a:gd name="connsiteY9" fmla="*/ 452877 h 1123144"/>
                <a:gd name="connsiteX10" fmla="*/ 779168 w 1478717"/>
                <a:gd name="connsiteY10" fmla="*/ 439827 h 1123144"/>
                <a:gd name="connsiteX11" fmla="*/ 634338 w 1478717"/>
                <a:gd name="connsiteY11" fmla="*/ 525552 h 1123144"/>
                <a:gd name="connsiteX12" fmla="*/ 642236 w 1478717"/>
                <a:gd name="connsiteY12" fmla="*/ 538887 h 1123144"/>
                <a:gd name="connsiteX13" fmla="*/ 786495 w 1478717"/>
                <a:gd name="connsiteY13" fmla="*/ 453162 h 1123144"/>
                <a:gd name="connsiteX14" fmla="*/ 653274 w 1478717"/>
                <a:gd name="connsiteY14" fmla="*/ 559747 h 1123144"/>
                <a:gd name="connsiteX15" fmla="*/ 799627 w 1478717"/>
                <a:gd name="connsiteY15" fmla="*/ 473165 h 1123144"/>
                <a:gd name="connsiteX16" fmla="*/ 1028861 w 1478717"/>
                <a:gd name="connsiteY16" fmla="*/ 619374 h 1123144"/>
                <a:gd name="connsiteX17" fmla="*/ 1332318 w 1478717"/>
                <a:gd name="connsiteY17" fmla="*/ 582893 h 1123144"/>
                <a:gd name="connsiteX18" fmla="*/ 1337361 w 1478717"/>
                <a:gd name="connsiteY18" fmla="*/ 580035 h 1123144"/>
                <a:gd name="connsiteX19" fmla="*/ 1478670 w 1478717"/>
                <a:gd name="connsiteY19" fmla="*/ 352388 h 1123144"/>
                <a:gd name="connsiteX20" fmla="*/ 1405209 w 1478717"/>
                <a:gd name="connsiteY20" fmla="*/ 113310 h 1123144"/>
                <a:gd name="connsiteX21" fmla="*/ 1415676 w 1478717"/>
                <a:gd name="connsiteY21" fmla="*/ 107214 h 1123144"/>
                <a:gd name="connsiteX22" fmla="*/ 1426657 w 1478717"/>
                <a:gd name="connsiteY22" fmla="*/ 82618 h 1123144"/>
                <a:gd name="connsiteX23" fmla="*/ 1402085 w 1478717"/>
                <a:gd name="connsiteY23" fmla="*/ 71626 h 1123144"/>
                <a:gd name="connsiteX24" fmla="*/ 1396644 w 1478717"/>
                <a:gd name="connsiteY24" fmla="*/ 74829 h 1123144"/>
                <a:gd name="connsiteX25" fmla="*/ 1385701 w 1478717"/>
                <a:gd name="connsiteY25" fmla="*/ 81116 h 1123144"/>
                <a:gd name="connsiteX26" fmla="*/ 1372474 w 1478717"/>
                <a:gd name="connsiteY26" fmla="*/ 64257 h 1123144"/>
                <a:gd name="connsiteX27" fmla="*/ 1173691 w 1478717"/>
                <a:gd name="connsiteY27" fmla="*/ 2916 h 1123144"/>
                <a:gd name="connsiteX28" fmla="*/ 957493 w 1478717"/>
                <a:gd name="connsiteY28" fmla="*/ 82926 h 1123144"/>
                <a:gd name="connsiteX29" fmla="*/ 957493 w 1478717"/>
                <a:gd name="connsiteY29" fmla="*/ 82926 h 1123144"/>
                <a:gd name="connsiteX30" fmla="*/ 847300 w 1478717"/>
                <a:gd name="connsiteY30" fmla="*/ 161316 h 1123144"/>
                <a:gd name="connsiteX31" fmla="*/ 752714 w 1478717"/>
                <a:gd name="connsiteY31" fmla="*/ 305049 h 1123144"/>
                <a:gd name="connsiteX32" fmla="*/ 761373 w 1478717"/>
                <a:gd name="connsiteY32" fmla="*/ 401251 h 1123144"/>
                <a:gd name="connsiteX33" fmla="*/ 609883 w 1478717"/>
                <a:gd name="connsiteY33" fmla="*/ 490786 h 1123144"/>
                <a:gd name="connsiteX34" fmla="*/ 529950 w 1478717"/>
                <a:gd name="connsiteY34" fmla="*/ 434970 h 1123144"/>
                <a:gd name="connsiteX35" fmla="*/ 358667 w 1478717"/>
                <a:gd name="connsiteY35" fmla="*/ 446400 h 1123144"/>
                <a:gd name="connsiteX36" fmla="*/ 236104 w 1478717"/>
                <a:gd name="connsiteY36" fmla="*/ 503550 h 1123144"/>
                <a:gd name="connsiteX37" fmla="*/ 59873 w 1478717"/>
                <a:gd name="connsiteY37" fmla="*/ 652235 h 1123144"/>
                <a:gd name="connsiteX38" fmla="*/ 15149 w 1478717"/>
                <a:gd name="connsiteY38" fmla="*/ 855594 h 1123144"/>
                <a:gd name="connsiteX39" fmla="*/ 23237 w 1478717"/>
                <a:gd name="connsiteY39" fmla="*/ 875406 h 1123144"/>
                <a:gd name="connsiteX40" fmla="*/ 12199 w 1478717"/>
                <a:gd name="connsiteY40" fmla="*/ 881883 h 1123144"/>
                <a:gd name="connsiteX41" fmla="*/ 1217 w 1478717"/>
                <a:gd name="connsiteY41" fmla="*/ 906479 h 1123144"/>
                <a:gd name="connsiteX42" fmla="*/ 25790 w 1478717"/>
                <a:gd name="connsiteY42" fmla="*/ 917471 h 1123144"/>
                <a:gd name="connsiteX43" fmla="*/ 31230 w 1478717"/>
                <a:gd name="connsiteY43" fmla="*/ 914268 h 1123144"/>
                <a:gd name="connsiteX44" fmla="*/ 41602 w 1478717"/>
                <a:gd name="connsiteY44" fmla="*/ 908267 h 1123144"/>
                <a:gd name="connsiteX45" fmla="*/ 212886 w 1478717"/>
                <a:gd name="connsiteY45" fmla="*/ 1090004 h 1123144"/>
                <a:gd name="connsiteX46" fmla="*/ 480469 w 1478717"/>
                <a:gd name="connsiteY46" fmla="*/ 1079526 h 1123144"/>
                <a:gd name="connsiteX47" fmla="*/ 485417 w 1478717"/>
                <a:gd name="connsiteY47" fmla="*/ 1076574 h 1123144"/>
                <a:gd name="connsiteX48" fmla="*/ 666787 w 1478717"/>
                <a:gd name="connsiteY48" fmla="*/ 830448 h 1123144"/>
                <a:gd name="connsiteX49" fmla="*/ 653370 w 1478717"/>
                <a:gd name="connsiteY49" fmla="*/ 559652 h 1123144"/>
                <a:gd name="connsiteX50" fmla="*/ 369515 w 1478717"/>
                <a:gd name="connsiteY50" fmla="*/ 486976 h 1123144"/>
                <a:gd name="connsiteX51" fmla="*/ 624632 w 1478717"/>
                <a:gd name="connsiteY51" fmla="*/ 820351 h 1123144"/>
                <a:gd name="connsiteX52" fmla="*/ 462008 w 1478717"/>
                <a:gd name="connsiteY52" fmla="*/ 1042284 h 1123144"/>
                <a:gd name="connsiteX53" fmla="*/ 457060 w 1478717"/>
                <a:gd name="connsiteY53" fmla="*/ 1045141 h 1123144"/>
                <a:gd name="connsiteX54" fmla="*/ 336781 w 1478717"/>
                <a:gd name="connsiteY54" fmla="*/ 1083241 h 1123144"/>
                <a:gd name="connsiteX55" fmla="*/ 90323 w 1478717"/>
                <a:gd name="connsiteY55" fmla="*/ 678714 h 1123144"/>
                <a:gd name="connsiteX56" fmla="*/ 252091 w 1478717"/>
                <a:gd name="connsiteY56" fmla="*/ 542412 h 1123144"/>
                <a:gd name="connsiteX57" fmla="*/ 255802 w 1478717"/>
                <a:gd name="connsiteY57" fmla="*/ 540316 h 1123144"/>
                <a:gd name="connsiteX58" fmla="*/ 369515 w 1478717"/>
                <a:gd name="connsiteY58" fmla="*/ 486976 h 1123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478717" h="1123144">
                  <a:moveTo>
                    <a:pt x="1040756" y="577749"/>
                  </a:moveTo>
                  <a:cubicBezTo>
                    <a:pt x="851012" y="532220"/>
                    <a:pt x="694002" y="353436"/>
                    <a:pt x="876990" y="191130"/>
                  </a:cubicBezTo>
                  <a:cubicBezTo>
                    <a:pt x="908722" y="163532"/>
                    <a:pt x="943043" y="139067"/>
                    <a:pt x="979474" y="118073"/>
                  </a:cubicBezTo>
                  <a:cubicBezTo>
                    <a:pt x="980711" y="117406"/>
                    <a:pt x="981948" y="116739"/>
                    <a:pt x="983090" y="115977"/>
                  </a:cubicBezTo>
                  <a:cubicBezTo>
                    <a:pt x="1042373" y="81687"/>
                    <a:pt x="1113361" y="51493"/>
                    <a:pt x="1181208" y="42635"/>
                  </a:cubicBezTo>
                  <a:cubicBezTo>
                    <a:pt x="1363149" y="18251"/>
                    <a:pt x="1494657" y="317431"/>
                    <a:pt x="1411013" y="456877"/>
                  </a:cubicBezTo>
                  <a:cubicBezTo>
                    <a:pt x="1388054" y="492865"/>
                    <a:pt x="1356279" y="522375"/>
                    <a:pt x="1318711" y="542602"/>
                  </a:cubicBezTo>
                  <a:lnTo>
                    <a:pt x="1313667" y="545460"/>
                  </a:lnTo>
                  <a:cubicBezTo>
                    <a:pt x="1232308" y="591180"/>
                    <a:pt x="1131060" y="599276"/>
                    <a:pt x="1040660" y="577464"/>
                  </a:cubicBezTo>
                  <a:close/>
                  <a:moveTo>
                    <a:pt x="786495" y="452877"/>
                  </a:moveTo>
                  <a:cubicBezTo>
                    <a:pt x="783926" y="448590"/>
                    <a:pt x="781547" y="444304"/>
                    <a:pt x="779168" y="439827"/>
                  </a:cubicBezTo>
                  <a:cubicBezTo>
                    <a:pt x="710654" y="456591"/>
                    <a:pt x="658032" y="501645"/>
                    <a:pt x="634338" y="525552"/>
                  </a:cubicBezTo>
                  <a:cubicBezTo>
                    <a:pt x="637098" y="529934"/>
                    <a:pt x="639667" y="534411"/>
                    <a:pt x="642236" y="538887"/>
                  </a:cubicBezTo>
                  <a:cubicBezTo>
                    <a:pt x="685416" y="502750"/>
                    <a:pt x="734125" y="473805"/>
                    <a:pt x="786495" y="453162"/>
                  </a:cubicBezTo>
                  <a:close/>
                  <a:moveTo>
                    <a:pt x="653274" y="559747"/>
                  </a:moveTo>
                  <a:cubicBezTo>
                    <a:pt x="696323" y="522121"/>
                    <a:pt x="745937" y="492769"/>
                    <a:pt x="799627" y="473165"/>
                  </a:cubicBezTo>
                  <a:cubicBezTo>
                    <a:pt x="853295" y="549365"/>
                    <a:pt x="937605" y="597466"/>
                    <a:pt x="1028861" y="619374"/>
                  </a:cubicBezTo>
                  <a:cubicBezTo>
                    <a:pt x="1130394" y="643758"/>
                    <a:pt x="1242013" y="633661"/>
                    <a:pt x="1332318" y="582893"/>
                  </a:cubicBezTo>
                  <a:lnTo>
                    <a:pt x="1337361" y="580035"/>
                  </a:lnTo>
                  <a:cubicBezTo>
                    <a:pt x="1439370" y="520599"/>
                    <a:pt x="1478004" y="439923"/>
                    <a:pt x="1478670" y="352388"/>
                  </a:cubicBezTo>
                  <a:cubicBezTo>
                    <a:pt x="1479146" y="273902"/>
                    <a:pt x="1448220" y="190463"/>
                    <a:pt x="1405209" y="113310"/>
                  </a:cubicBezTo>
                  <a:lnTo>
                    <a:pt x="1415676" y="107214"/>
                  </a:lnTo>
                  <a:cubicBezTo>
                    <a:pt x="1425494" y="103458"/>
                    <a:pt x="1430410" y="92445"/>
                    <a:pt x="1426657" y="82618"/>
                  </a:cubicBezTo>
                  <a:cubicBezTo>
                    <a:pt x="1422904" y="72791"/>
                    <a:pt x="1411903" y="67869"/>
                    <a:pt x="1402085" y="71626"/>
                  </a:cubicBezTo>
                  <a:cubicBezTo>
                    <a:pt x="1400106" y="72383"/>
                    <a:pt x="1398267" y="73466"/>
                    <a:pt x="1396644" y="74829"/>
                  </a:cubicBezTo>
                  <a:lnTo>
                    <a:pt x="1385701" y="81116"/>
                  </a:lnTo>
                  <a:cubicBezTo>
                    <a:pt x="1381598" y="75262"/>
                    <a:pt x="1377183" y="69634"/>
                    <a:pt x="1372474" y="64257"/>
                  </a:cubicBezTo>
                  <a:cubicBezTo>
                    <a:pt x="1322326" y="7107"/>
                    <a:pt x="1250578" y="-7086"/>
                    <a:pt x="1173691" y="2916"/>
                  </a:cubicBezTo>
                  <a:cubicBezTo>
                    <a:pt x="1100990" y="12441"/>
                    <a:pt x="1023722" y="44349"/>
                    <a:pt x="957493" y="82926"/>
                  </a:cubicBezTo>
                  <a:lnTo>
                    <a:pt x="957493" y="82926"/>
                  </a:lnTo>
                  <a:cubicBezTo>
                    <a:pt x="918337" y="105461"/>
                    <a:pt x="881437" y="131712"/>
                    <a:pt x="847300" y="161316"/>
                  </a:cubicBezTo>
                  <a:cubicBezTo>
                    <a:pt x="790777" y="211418"/>
                    <a:pt x="761659" y="258662"/>
                    <a:pt x="752714" y="305049"/>
                  </a:cubicBezTo>
                  <a:cubicBezTo>
                    <a:pt x="746688" y="337302"/>
                    <a:pt x="749685" y="370595"/>
                    <a:pt x="761373" y="401251"/>
                  </a:cubicBezTo>
                  <a:cubicBezTo>
                    <a:pt x="691718" y="420301"/>
                    <a:pt x="637669" y="464307"/>
                    <a:pt x="609883" y="490786"/>
                  </a:cubicBezTo>
                  <a:cubicBezTo>
                    <a:pt x="588937" y="465108"/>
                    <a:pt x="561258" y="445780"/>
                    <a:pt x="529950" y="434970"/>
                  </a:cubicBezTo>
                  <a:cubicBezTo>
                    <a:pt x="485226" y="419920"/>
                    <a:pt x="429750" y="421825"/>
                    <a:pt x="358667" y="446400"/>
                  </a:cubicBezTo>
                  <a:cubicBezTo>
                    <a:pt x="316076" y="461470"/>
                    <a:pt x="275033" y="480609"/>
                    <a:pt x="236104" y="503550"/>
                  </a:cubicBezTo>
                  <a:cubicBezTo>
                    <a:pt x="169494" y="541650"/>
                    <a:pt x="103931" y="593656"/>
                    <a:pt x="59873" y="652235"/>
                  </a:cubicBezTo>
                  <a:cubicBezTo>
                    <a:pt x="13246" y="714147"/>
                    <a:pt x="-9402" y="783966"/>
                    <a:pt x="15149" y="855594"/>
                  </a:cubicBezTo>
                  <a:cubicBezTo>
                    <a:pt x="17459" y="862349"/>
                    <a:pt x="20160" y="868964"/>
                    <a:pt x="23237" y="875406"/>
                  </a:cubicBezTo>
                  <a:lnTo>
                    <a:pt x="12199" y="881883"/>
                  </a:lnTo>
                  <a:cubicBezTo>
                    <a:pt x="2381" y="885639"/>
                    <a:pt x="-2536" y="896651"/>
                    <a:pt x="1217" y="906479"/>
                  </a:cubicBezTo>
                  <a:cubicBezTo>
                    <a:pt x="4970" y="916306"/>
                    <a:pt x="15972" y="921228"/>
                    <a:pt x="25790" y="917471"/>
                  </a:cubicBezTo>
                  <a:cubicBezTo>
                    <a:pt x="27769" y="916714"/>
                    <a:pt x="29608" y="915631"/>
                    <a:pt x="31230" y="914268"/>
                  </a:cubicBezTo>
                  <a:lnTo>
                    <a:pt x="41602" y="908267"/>
                  </a:lnTo>
                  <a:cubicBezTo>
                    <a:pt x="87563" y="983705"/>
                    <a:pt x="144468" y="1051713"/>
                    <a:pt x="212886" y="1090004"/>
                  </a:cubicBezTo>
                  <a:cubicBezTo>
                    <a:pt x="289012" y="1132771"/>
                    <a:pt x="378555" y="1138962"/>
                    <a:pt x="480469" y="1079526"/>
                  </a:cubicBezTo>
                  <a:lnTo>
                    <a:pt x="485417" y="1076574"/>
                  </a:lnTo>
                  <a:cubicBezTo>
                    <a:pt x="574008" y="1022948"/>
                    <a:pt x="637669" y="930841"/>
                    <a:pt x="666787" y="830448"/>
                  </a:cubicBezTo>
                  <a:cubicBezTo>
                    <a:pt x="692765" y="740246"/>
                    <a:pt x="692765" y="643948"/>
                    <a:pt x="653370" y="559652"/>
                  </a:cubicBezTo>
                  <a:close/>
                  <a:moveTo>
                    <a:pt x="369515" y="486976"/>
                  </a:moveTo>
                  <a:cubicBezTo>
                    <a:pt x="601033" y="407347"/>
                    <a:pt x="678681" y="632709"/>
                    <a:pt x="624632" y="820351"/>
                  </a:cubicBezTo>
                  <a:cubicBezTo>
                    <a:pt x="598844" y="909791"/>
                    <a:pt x="541940" y="993897"/>
                    <a:pt x="462008" y="1042284"/>
                  </a:cubicBezTo>
                  <a:lnTo>
                    <a:pt x="457060" y="1045141"/>
                  </a:lnTo>
                  <a:cubicBezTo>
                    <a:pt x="420893" y="1067953"/>
                    <a:pt x="379474" y="1081073"/>
                    <a:pt x="336781" y="1083241"/>
                  </a:cubicBezTo>
                  <a:cubicBezTo>
                    <a:pt x="174347" y="1087242"/>
                    <a:pt x="-20631" y="825018"/>
                    <a:pt x="90323" y="678714"/>
                  </a:cubicBezTo>
                  <a:cubicBezTo>
                    <a:pt x="131431" y="624041"/>
                    <a:pt x="192712" y="577083"/>
                    <a:pt x="252091" y="542412"/>
                  </a:cubicBezTo>
                  <a:lnTo>
                    <a:pt x="255802" y="540316"/>
                  </a:lnTo>
                  <a:cubicBezTo>
                    <a:pt x="291911" y="518929"/>
                    <a:pt x="329990" y="501067"/>
                    <a:pt x="369515" y="486976"/>
                  </a:cubicBezTo>
                  <a:close/>
                </a:path>
              </a:pathLst>
            </a:custGeom>
            <a:solidFill>
              <a:srgbClr val="17204F"/>
            </a:solidFill>
            <a:ln w="9511" cap="flat">
              <a:noFill/>
              <a:prstDash val="solid"/>
              <a:miter/>
            </a:ln>
          </p:spPr>
          <p:txBody>
            <a:bodyPr rtlCol="0" anchor="ctr"/>
            <a:lstStyle/>
            <a:p>
              <a:endParaRPr lang="en-US"/>
            </a:p>
          </p:txBody>
        </p:sp>
        <p:sp>
          <p:nvSpPr>
            <p:cNvPr id="8743" name="Forma libre 8742">
              <a:extLst>
                <a:ext uri="{FF2B5EF4-FFF2-40B4-BE49-F238E27FC236}">
                  <a16:creationId xmlns:a16="http://schemas.microsoft.com/office/drawing/2014/main" id="{3F74EF5B-C199-A247-A690-9932B003E8AA}"/>
                </a:ext>
              </a:extLst>
            </p:cNvPr>
            <p:cNvSpPr/>
            <p:nvPr/>
          </p:nvSpPr>
          <p:spPr>
            <a:xfrm>
              <a:off x="769753" y="1350904"/>
              <a:ext cx="553046" cy="456927"/>
            </a:xfrm>
            <a:custGeom>
              <a:avLst/>
              <a:gdLst>
                <a:gd name="connsiteX0" fmla="*/ 553004 w 553046"/>
                <a:gd name="connsiteY0" fmla="*/ 93416 h 456927"/>
                <a:gd name="connsiteX1" fmla="*/ 312256 w 553046"/>
                <a:gd name="connsiteY1" fmla="*/ 16359 h 456927"/>
                <a:gd name="connsiteX2" fmla="*/ 198067 w 553046"/>
                <a:gd name="connsiteY2" fmla="*/ 69604 h 456927"/>
                <a:gd name="connsiteX3" fmla="*/ 194356 w 553046"/>
                <a:gd name="connsiteY3" fmla="*/ 71699 h 456927"/>
                <a:gd name="connsiteX4" fmla="*/ 32588 w 553046"/>
                <a:gd name="connsiteY4" fmla="*/ 208002 h 456927"/>
                <a:gd name="connsiteX5" fmla="*/ 47052 w 553046"/>
                <a:gd name="connsiteY5" fmla="*/ 456890 h 456927"/>
                <a:gd name="connsiteX6" fmla="*/ 42960 w 553046"/>
                <a:gd name="connsiteY6" fmla="*/ 225814 h 456927"/>
                <a:gd name="connsiteX7" fmla="*/ 204728 w 553046"/>
                <a:gd name="connsiteY7" fmla="*/ 89511 h 456927"/>
                <a:gd name="connsiteX8" fmla="*/ 208439 w 553046"/>
                <a:gd name="connsiteY8" fmla="*/ 87416 h 456927"/>
                <a:gd name="connsiteX9" fmla="*/ 322628 w 553046"/>
                <a:gd name="connsiteY9" fmla="*/ 34171 h 456927"/>
                <a:gd name="connsiteX10" fmla="*/ 553004 w 553046"/>
                <a:gd name="connsiteY10" fmla="*/ 93416 h 456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3046" h="456927">
                  <a:moveTo>
                    <a:pt x="553004" y="93416"/>
                  </a:moveTo>
                  <a:cubicBezTo>
                    <a:pt x="513038" y="17216"/>
                    <a:pt x="433962" y="-25456"/>
                    <a:pt x="312256" y="16359"/>
                  </a:cubicBezTo>
                  <a:cubicBezTo>
                    <a:pt x="272571" y="30391"/>
                    <a:pt x="234331" y="48222"/>
                    <a:pt x="198067" y="69604"/>
                  </a:cubicBezTo>
                  <a:lnTo>
                    <a:pt x="194356" y="71699"/>
                  </a:lnTo>
                  <a:cubicBezTo>
                    <a:pt x="135358" y="106370"/>
                    <a:pt x="74077" y="153329"/>
                    <a:pt x="32588" y="208002"/>
                  </a:cubicBezTo>
                  <a:cubicBezTo>
                    <a:pt x="-20795" y="278297"/>
                    <a:pt x="-3477" y="375452"/>
                    <a:pt x="47052" y="456890"/>
                  </a:cubicBezTo>
                  <a:cubicBezTo>
                    <a:pt x="4802" y="379357"/>
                    <a:pt x="-6522" y="291060"/>
                    <a:pt x="42960" y="225814"/>
                  </a:cubicBezTo>
                  <a:cubicBezTo>
                    <a:pt x="84068" y="171140"/>
                    <a:pt x="145349" y="124182"/>
                    <a:pt x="204728" y="89511"/>
                  </a:cubicBezTo>
                  <a:lnTo>
                    <a:pt x="208439" y="87416"/>
                  </a:lnTo>
                  <a:cubicBezTo>
                    <a:pt x="244703" y="66034"/>
                    <a:pt x="282943" y="48203"/>
                    <a:pt x="322628" y="34171"/>
                  </a:cubicBezTo>
                  <a:cubicBezTo>
                    <a:pt x="434533" y="-4310"/>
                    <a:pt x="510469" y="28456"/>
                    <a:pt x="553004" y="93416"/>
                  </a:cubicBezTo>
                  <a:close/>
                </a:path>
              </a:pathLst>
            </a:custGeom>
            <a:solidFill>
              <a:srgbClr val="FFFFFF">
                <a:alpha val="50000"/>
              </a:srgbClr>
            </a:solidFill>
            <a:ln w="9511" cap="flat">
              <a:noFill/>
              <a:prstDash val="solid"/>
              <a:miter/>
            </a:ln>
          </p:spPr>
          <p:txBody>
            <a:bodyPr rtlCol="0" anchor="ctr"/>
            <a:lstStyle/>
            <a:p>
              <a:endParaRPr lang="en-US"/>
            </a:p>
          </p:txBody>
        </p:sp>
        <p:sp>
          <p:nvSpPr>
            <p:cNvPr id="8744" name="Forma libre 8743">
              <a:extLst>
                <a:ext uri="{FF2B5EF4-FFF2-40B4-BE49-F238E27FC236}">
                  <a16:creationId xmlns:a16="http://schemas.microsoft.com/office/drawing/2014/main" id="{AFDFDB48-5254-784D-804E-D6C530B257B7}"/>
                </a:ext>
              </a:extLst>
            </p:cNvPr>
            <p:cNvSpPr/>
            <p:nvPr/>
          </p:nvSpPr>
          <p:spPr>
            <a:xfrm>
              <a:off x="1507993" y="921555"/>
              <a:ext cx="595002" cy="397548"/>
            </a:xfrm>
            <a:custGeom>
              <a:avLst/>
              <a:gdLst>
                <a:gd name="connsiteX0" fmla="*/ 81491 w 595002"/>
                <a:gd name="connsiteY0" fmla="*/ 149862 h 397548"/>
                <a:gd name="connsiteX1" fmla="*/ 29915 w 595002"/>
                <a:gd name="connsiteY1" fmla="*/ 397512 h 397548"/>
                <a:gd name="connsiteX2" fmla="*/ 91863 w 595002"/>
                <a:gd name="connsiteY2" fmla="*/ 167674 h 397548"/>
                <a:gd name="connsiteX3" fmla="*/ 194443 w 595002"/>
                <a:gd name="connsiteY3" fmla="*/ 94617 h 397548"/>
                <a:gd name="connsiteX4" fmla="*/ 198058 w 595002"/>
                <a:gd name="connsiteY4" fmla="*/ 92521 h 397548"/>
                <a:gd name="connsiteX5" fmla="*/ 396176 w 595002"/>
                <a:gd name="connsiteY5" fmla="*/ 19274 h 397548"/>
                <a:gd name="connsiteX6" fmla="*/ 594960 w 595002"/>
                <a:gd name="connsiteY6" fmla="*/ 136813 h 397548"/>
                <a:gd name="connsiteX7" fmla="*/ 385614 w 595002"/>
                <a:gd name="connsiteY7" fmla="*/ 1367 h 397548"/>
                <a:gd name="connsiteX8" fmla="*/ 187496 w 595002"/>
                <a:gd name="connsiteY8" fmla="*/ 74710 h 397548"/>
                <a:gd name="connsiteX9" fmla="*/ 183880 w 595002"/>
                <a:gd name="connsiteY9" fmla="*/ 76805 h 397548"/>
                <a:gd name="connsiteX10" fmla="*/ 81491 w 595002"/>
                <a:gd name="connsiteY10" fmla="*/ 149862 h 397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5002" h="397548">
                  <a:moveTo>
                    <a:pt x="81491" y="149862"/>
                  </a:moveTo>
                  <a:cubicBezTo>
                    <a:pt x="-14904" y="235587"/>
                    <a:pt x="-17188" y="325027"/>
                    <a:pt x="29915" y="397512"/>
                  </a:cubicBezTo>
                  <a:cubicBezTo>
                    <a:pt x="-5864" y="328456"/>
                    <a:pt x="3176" y="246541"/>
                    <a:pt x="91863" y="167674"/>
                  </a:cubicBezTo>
                  <a:cubicBezTo>
                    <a:pt x="123650" y="140102"/>
                    <a:pt x="158000" y="115638"/>
                    <a:pt x="194443" y="94617"/>
                  </a:cubicBezTo>
                  <a:cubicBezTo>
                    <a:pt x="195680" y="93950"/>
                    <a:pt x="196917" y="93283"/>
                    <a:pt x="198058" y="92521"/>
                  </a:cubicBezTo>
                  <a:cubicBezTo>
                    <a:pt x="257342" y="58231"/>
                    <a:pt x="328329" y="28037"/>
                    <a:pt x="396176" y="19274"/>
                  </a:cubicBezTo>
                  <a:cubicBezTo>
                    <a:pt x="477346" y="8320"/>
                    <a:pt x="548428" y="61851"/>
                    <a:pt x="594960" y="136813"/>
                  </a:cubicBezTo>
                  <a:cubicBezTo>
                    <a:pt x="549094" y="52707"/>
                    <a:pt x="473254" y="-10349"/>
                    <a:pt x="385614" y="1367"/>
                  </a:cubicBezTo>
                  <a:cubicBezTo>
                    <a:pt x="317767" y="10225"/>
                    <a:pt x="246779" y="40420"/>
                    <a:pt x="187496" y="74710"/>
                  </a:cubicBezTo>
                  <a:cubicBezTo>
                    <a:pt x="186354" y="75472"/>
                    <a:pt x="185117" y="76138"/>
                    <a:pt x="183880" y="76805"/>
                  </a:cubicBezTo>
                  <a:cubicBezTo>
                    <a:pt x="147482" y="97804"/>
                    <a:pt x="113194" y="122270"/>
                    <a:pt x="81491" y="149862"/>
                  </a:cubicBezTo>
                  <a:close/>
                </a:path>
              </a:pathLst>
            </a:custGeom>
            <a:solidFill>
              <a:srgbClr val="FFFFFF">
                <a:alpha val="50000"/>
              </a:srgbClr>
            </a:solidFill>
            <a:ln w="9511" cap="flat">
              <a:noFill/>
              <a:prstDash val="solid"/>
              <a:miter/>
            </a:ln>
          </p:spPr>
          <p:txBody>
            <a:bodyPr rtlCol="0" anchor="ctr"/>
            <a:lstStyle/>
            <a:p>
              <a:endParaRPr lang="en-US"/>
            </a:p>
          </p:txBody>
        </p:sp>
        <p:sp>
          <p:nvSpPr>
            <p:cNvPr id="8795" name="Forma libre 8794">
              <a:extLst>
                <a:ext uri="{FF2B5EF4-FFF2-40B4-BE49-F238E27FC236}">
                  <a16:creationId xmlns:a16="http://schemas.microsoft.com/office/drawing/2014/main" id="{A7F12AED-62FF-1E42-BDC4-EAC02EE940AE}"/>
                </a:ext>
              </a:extLst>
            </p:cNvPr>
            <p:cNvSpPr/>
            <p:nvPr/>
          </p:nvSpPr>
          <p:spPr>
            <a:xfrm>
              <a:off x="140944" y="529957"/>
              <a:ext cx="9515" cy="9525"/>
            </a:xfrm>
            <a:custGeom>
              <a:avLst/>
              <a:gdLst/>
              <a:ahLst/>
              <a:cxnLst/>
              <a:rect l="l" t="t" r="r" b="b"/>
              <a:pathLst>
                <a:path w="9515" h="9525"/>
              </a:pathLst>
            </a:custGeom>
            <a:noFill/>
            <a:ln w="20259" cap="rnd">
              <a:solidFill>
                <a:srgbClr val="E7AB30"/>
              </a:solidFill>
              <a:prstDash val="solid"/>
              <a:round/>
            </a:ln>
          </p:spPr>
          <p:txBody>
            <a:bodyPr rtlCol="0" anchor="ctr"/>
            <a:lstStyle/>
            <a:p>
              <a:endParaRPr lang="en-US"/>
            </a:p>
          </p:txBody>
        </p:sp>
        <p:sp>
          <p:nvSpPr>
            <p:cNvPr id="8798" name="Forma libre 8797">
              <a:extLst>
                <a:ext uri="{FF2B5EF4-FFF2-40B4-BE49-F238E27FC236}">
                  <a16:creationId xmlns:a16="http://schemas.microsoft.com/office/drawing/2014/main" id="{D5D93919-503A-2144-8335-12093BB80F84}"/>
                </a:ext>
              </a:extLst>
            </p:cNvPr>
            <p:cNvSpPr/>
            <p:nvPr/>
          </p:nvSpPr>
          <p:spPr>
            <a:xfrm>
              <a:off x="140944" y="529957"/>
              <a:ext cx="9515" cy="9525"/>
            </a:xfrm>
            <a:custGeom>
              <a:avLst/>
              <a:gdLst/>
              <a:ahLst/>
              <a:cxnLst/>
              <a:rect l="l" t="t" r="r" b="b"/>
              <a:pathLst>
                <a:path w="9515" h="9525"/>
              </a:pathLst>
            </a:custGeom>
            <a:noFill/>
            <a:ln w="20259" cap="rnd">
              <a:solidFill>
                <a:srgbClr val="E7AB30"/>
              </a:solidFill>
              <a:prstDash val="solid"/>
              <a:round/>
            </a:ln>
          </p:spPr>
          <p:txBody>
            <a:bodyPr rtlCol="0" anchor="ctr"/>
            <a:lstStyle/>
            <a:p>
              <a:endParaRPr lang="en-US"/>
            </a:p>
          </p:txBody>
        </p:sp>
      </p:grpSp>
      <p:grpSp>
        <p:nvGrpSpPr>
          <p:cNvPr id="8815" name="Grupo 8814">
            <a:extLst>
              <a:ext uri="{FF2B5EF4-FFF2-40B4-BE49-F238E27FC236}">
                <a16:creationId xmlns:a16="http://schemas.microsoft.com/office/drawing/2014/main" id="{D4347E74-FED8-3845-9EDA-1FEAA8983DA0}"/>
              </a:ext>
            </a:extLst>
          </p:cNvPr>
          <p:cNvGrpSpPr/>
          <p:nvPr/>
        </p:nvGrpSpPr>
        <p:grpSpPr>
          <a:xfrm>
            <a:off x="294278" y="4030185"/>
            <a:ext cx="2546130" cy="2609885"/>
            <a:chOff x="369027" y="4899683"/>
            <a:chExt cx="1643840" cy="1685002"/>
          </a:xfrm>
        </p:grpSpPr>
        <p:sp>
          <p:nvSpPr>
            <p:cNvPr id="8759" name="Forma libre 8758">
              <a:extLst>
                <a:ext uri="{FF2B5EF4-FFF2-40B4-BE49-F238E27FC236}">
                  <a16:creationId xmlns:a16="http://schemas.microsoft.com/office/drawing/2014/main" id="{0B8BE91B-0FF8-8F4A-AE22-EC109BA71C52}"/>
                </a:ext>
              </a:extLst>
            </p:cNvPr>
            <p:cNvSpPr/>
            <p:nvPr/>
          </p:nvSpPr>
          <p:spPr>
            <a:xfrm>
              <a:off x="369027" y="4899683"/>
              <a:ext cx="1643840" cy="1685002"/>
            </a:xfrm>
            <a:custGeom>
              <a:avLst/>
              <a:gdLst>
                <a:gd name="connsiteX0" fmla="*/ 868218 w 1643840"/>
                <a:gd name="connsiteY0" fmla="*/ 1657239 h 1685002"/>
                <a:gd name="connsiteX1" fmla="*/ 20270 w 1643840"/>
                <a:gd name="connsiteY1" fmla="*/ 692356 h 1685002"/>
                <a:gd name="connsiteX2" fmla="*/ 27788 w 1643840"/>
                <a:gd name="connsiteY2" fmla="*/ 576247 h 1685002"/>
                <a:gd name="connsiteX3" fmla="*/ 659157 w 1643840"/>
                <a:gd name="connsiteY3" fmla="*/ 20368 h 1685002"/>
                <a:gd name="connsiteX4" fmla="*/ 775059 w 1643840"/>
                <a:gd name="connsiteY4" fmla="*/ 27797 h 1685002"/>
                <a:gd name="connsiteX5" fmla="*/ 1623483 w 1643840"/>
                <a:gd name="connsiteY5" fmla="*/ 992680 h 1685002"/>
                <a:gd name="connsiteX6" fmla="*/ 1616060 w 1643840"/>
                <a:gd name="connsiteY6" fmla="*/ 1108789 h 1685002"/>
                <a:gd name="connsiteX7" fmla="*/ 984120 w 1643840"/>
                <a:gd name="connsiteY7" fmla="*/ 1664478 h 1685002"/>
                <a:gd name="connsiteX8" fmla="*/ 868218 w 1643840"/>
                <a:gd name="connsiteY8" fmla="*/ 1657239 h 1685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43840" h="1685002">
                  <a:moveTo>
                    <a:pt x="868218" y="1657239"/>
                  </a:moveTo>
                  <a:lnTo>
                    <a:pt x="20270" y="692356"/>
                  </a:lnTo>
                  <a:cubicBezTo>
                    <a:pt x="-9513" y="658157"/>
                    <a:pt x="-6156" y="606312"/>
                    <a:pt x="27788" y="576247"/>
                  </a:cubicBezTo>
                  <a:lnTo>
                    <a:pt x="659157" y="20368"/>
                  </a:lnTo>
                  <a:cubicBezTo>
                    <a:pt x="693248" y="-9511"/>
                    <a:pt x="745054" y="-6190"/>
                    <a:pt x="775059" y="27797"/>
                  </a:cubicBezTo>
                  <a:lnTo>
                    <a:pt x="1623483" y="992680"/>
                  </a:lnTo>
                  <a:cubicBezTo>
                    <a:pt x="1653237" y="1026872"/>
                    <a:pt x="1649925" y="1078672"/>
                    <a:pt x="1616060" y="1108789"/>
                  </a:cubicBezTo>
                  <a:lnTo>
                    <a:pt x="984120" y="1664478"/>
                  </a:lnTo>
                  <a:cubicBezTo>
                    <a:pt x="950079" y="1694405"/>
                    <a:pt x="898278" y="1691169"/>
                    <a:pt x="868218" y="1657239"/>
                  </a:cubicBezTo>
                  <a:close/>
                </a:path>
              </a:pathLst>
            </a:custGeom>
            <a:solidFill>
              <a:srgbClr val="364999"/>
            </a:solidFill>
            <a:ln w="9511" cap="flat">
              <a:noFill/>
              <a:prstDash val="solid"/>
              <a:miter/>
            </a:ln>
          </p:spPr>
          <p:txBody>
            <a:bodyPr rtlCol="0" anchor="ctr"/>
            <a:lstStyle/>
            <a:p>
              <a:endParaRPr lang="en-US"/>
            </a:p>
          </p:txBody>
        </p:sp>
        <p:sp>
          <p:nvSpPr>
            <p:cNvPr id="8760" name="Forma libre 8759">
              <a:extLst>
                <a:ext uri="{FF2B5EF4-FFF2-40B4-BE49-F238E27FC236}">
                  <a16:creationId xmlns:a16="http://schemas.microsoft.com/office/drawing/2014/main" id="{06BE1149-A479-254B-968C-B2DDE8CB81DE}"/>
                </a:ext>
              </a:extLst>
            </p:cNvPr>
            <p:cNvSpPr/>
            <p:nvPr/>
          </p:nvSpPr>
          <p:spPr>
            <a:xfrm>
              <a:off x="1019231" y="4963619"/>
              <a:ext cx="96300" cy="96393"/>
            </a:xfrm>
            <a:custGeom>
              <a:avLst/>
              <a:gdLst>
                <a:gd name="connsiteX0" fmla="*/ 83937 w 96300"/>
                <a:gd name="connsiteY0" fmla="*/ 15963 h 96393"/>
                <a:gd name="connsiteX1" fmla="*/ 80273 w 96300"/>
                <a:gd name="connsiteY1" fmla="*/ 84024 h 96393"/>
                <a:gd name="connsiteX2" fmla="*/ 12278 w 96300"/>
                <a:gd name="connsiteY2" fmla="*/ 80357 h 96393"/>
                <a:gd name="connsiteX3" fmla="*/ 15942 w 96300"/>
                <a:gd name="connsiteY3" fmla="*/ 12296 h 96393"/>
                <a:gd name="connsiteX4" fmla="*/ 15995 w 96300"/>
                <a:gd name="connsiteY4" fmla="*/ 12248 h 96393"/>
                <a:gd name="connsiteX5" fmla="*/ 83937 w 96300"/>
                <a:gd name="connsiteY5" fmla="*/ 15963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937" y="15963"/>
                  </a:moveTo>
                  <a:cubicBezTo>
                    <a:pt x="101702" y="35770"/>
                    <a:pt x="100061" y="66242"/>
                    <a:pt x="80273" y="84024"/>
                  </a:cubicBezTo>
                  <a:cubicBezTo>
                    <a:pt x="60485" y="101807"/>
                    <a:pt x="30043" y="100164"/>
                    <a:pt x="12278" y="80357"/>
                  </a:cubicBezTo>
                  <a:cubicBezTo>
                    <a:pt x="-5486" y="60550"/>
                    <a:pt x="-3846" y="30078"/>
                    <a:pt x="15942" y="12296"/>
                  </a:cubicBezTo>
                  <a:cubicBezTo>
                    <a:pt x="15960" y="12280"/>
                    <a:pt x="15977" y="12264"/>
                    <a:pt x="15995" y="12248"/>
                  </a:cubicBezTo>
                  <a:cubicBezTo>
                    <a:pt x="35788" y="-5486"/>
                    <a:pt x="66191" y="-3824"/>
                    <a:pt x="83937" y="15963"/>
                  </a:cubicBezTo>
                  <a:close/>
                </a:path>
              </a:pathLst>
            </a:custGeom>
            <a:solidFill>
              <a:srgbClr val="17204F"/>
            </a:solidFill>
            <a:ln w="9511" cap="flat">
              <a:noFill/>
              <a:prstDash val="solid"/>
              <a:miter/>
            </a:ln>
          </p:spPr>
          <p:txBody>
            <a:bodyPr rtlCol="0" anchor="ctr"/>
            <a:lstStyle/>
            <a:p>
              <a:endParaRPr lang="en-US"/>
            </a:p>
          </p:txBody>
        </p:sp>
        <p:sp>
          <p:nvSpPr>
            <p:cNvPr id="8761" name="Forma libre 8760">
              <a:extLst>
                <a:ext uri="{FF2B5EF4-FFF2-40B4-BE49-F238E27FC236}">
                  <a16:creationId xmlns:a16="http://schemas.microsoft.com/office/drawing/2014/main" id="{6D03F0B1-AF97-E244-94F3-15097B6D2E1D}"/>
                </a:ext>
              </a:extLst>
            </p:cNvPr>
            <p:cNvSpPr/>
            <p:nvPr/>
          </p:nvSpPr>
          <p:spPr>
            <a:xfrm>
              <a:off x="1158548" y="5119208"/>
              <a:ext cx="96109" cy="96403"/>
            </a:xfrm>
            <a:custGeom>
              <a:avLst/>
              <a:gdLst>
                <a:gd name="connsiteX0" fmla="*/ 83835 w 96109"/>
                <a:gd name="connsiteY0" fmla="*/ 16203 h 96403"/>
                <a:gd name="connsiteX1" fmla="*/ 80044 w 96109"/>
                <a:gd name="connsiteY1" fmla="*/ 84122 h 96403"/>
                <a:gd name="connsiteX2" fmla="*/ 12190 w 96109"/>
                <a:gd name="connsiteY2" fmla="*/ 80328 h 96403"/>
                <a:gd name="connsiteX3" fmla="*/ 15892 w 96109"/>
                <a:gd name="connsiteY3" fmla="*/ 12488 h 96403"/>
                <a:gd name="connsiteX4" fmla="*/ 83116 w 96109"/>
                <a:gd name="connsiteY4" fmla="*/ 15400 h 96403"/>
                <a:gd name="connsiteX5" fmla="*/ 83835 w 96109"/>
                <a:gd name="connsiteY5" fmla="*/ 16203 h 96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109" h="96403">
                  <a:moveTo>
                    <a:pt x="83835" y="16203"/>
                  </a:moveTo>
                  <a:cubicBezTo>
                    <a:pt x="101525" y="36006"/>
                    <a:pt x="99828" y="66415"/>
                    <a:pt x="80044" y="84122"/>
                  </a:cubicBezTo>
                  <a:cubicBezTo>
                    <a:pt x="60260" y="101830"/>
                    <a:pt x="29881" y="100131"/>
                    <a:pt x="12190" y="80328"/>
                  </a:cubicBezTo>
                  <a:cubicBezTo>
                    <a:pt x="-5469" y="60559"/>
                    <a:pt x="-3813" y="30214"/>
                    <a:pt x="15892" y="12488"/>
                  </a:cubicBezTo>
                  <a:cubicBezTo>
                    <a:pt x="35259" y="-5289"/>
                    <a:pt x="65356" y="-3985"/>
                    <a:pt x="83116" y="15400"/>
                  </a:cubicBezTo>
                  <a:cubicBezTo>
                    <a:pt x="83359" y="15665"/>
                    <a:pt x="83598" y="15933"/>
                    <a:pt x="83835" y="16203"/>
                  </a:cubicBezTo>
                  <a:close/>
                </a:path>
              </a:pathLst>
            </a:custGeom>
            <a:solidFill>
              <a:srgbClr val="17204F"/>
            </a:solidFill>
            <a:ln w="9511" cap="flat">
              <a:noFill/>
              <a:prstDash val="solid"/>
              <a:miter/>
            </a:ln>
          </p:spPr>
          <p:txBody>
            <a:bodyPr rtlCol="0" anchor="ctr"/>
            <a:lstStyle/>
            <a:p>
              <a:endParaRPr lang="en-US"/>
            </a:p>
          </p:txBody>
        </p:sp>
        <p:sp>
          <p:nvSpPr>
            <p:cNvPr id="8762" name="Forma libre 8761">
              <a:extLst>
                <a:ext uri="{FF2B5EF4-FFF2-40B4-BE49-F238E27FC236}">
                  <a16:creationId xmlns:a16="http://schemas.microsoft.com/office/drawing/2014/main" id="{4E364542-293D-E142-9AF1-811D95F27042}"/>
                </a:ext>
              </a:extLst>
            </p:cNvPr>
            <p:cNvSpPr/>
            <p:nvPr/>
          </p:nvSpPr>
          <p:spPr>
            <a:xfrm>
              <a:off x="1297804" y="5274282"/>
              <a:ext cx="96300" cy="96393"/>
            </a:xfrm>
            <a:custGeom>
              <a:avLst/>
              <a:gdLst>
                <a:gd name="connsiteX0" fmla="*/ 83890 w 96300"/>
                <a:gd name="connsiteY0" fmla="*/ 15910 h 96393"/>
                <a:gd name="connsiteX1" fmla="*/ 80326 w 96300"/>
                <a:gd name="connsiteY1" fmla="*/ 83977 h 96393"/>
                <a:gd name="connsiteX2" fmla="*/ 12326 w 96300"/>
                <a:gd name="connsiteY2" fmla="*/ 80410 h 96393"/>
                <a:gd name="connsiteX3" fmla="*/ 15889 w 96300"/>
                <a:gd name="connsiteY3" fmla="*/ 12343 h 96393"/>
                <a:gd name="connsiteX4" fmla="*/ 15947 w 96300"/>
                <a:gd name="connsiteY4" fmla="*/ 12291 h 96393"/>
                <a:gd name="connsiteX5" fmla="*/ 83890 w 96300"/>
                <a:gd name="connsiteY5" fmla="*/ 15910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890" y="15910"/>
                  </a:moveTo>
                  <a:cubicBezTo>
                    <a:pt x="101684" y="35691"/>
                    <a:pt x="100088" y="66166"/>
                    <a:pt x="80326" y="83977"/>
                  </a:cubicBezTo>
                  <a:cubicBezTo>
                    <a:pt x="60564" y="101788"/>
                    <a:pt x="30119" y="100191"/>
                    <a:pt x="12326" y="80410"/>
                  </a:cubicBezTo>
                  <a:cubicBezTo>
                    <a:pt x="-5468" y="60629"/>
                    <a:pt x="-3873" y="30154"/>
                    <a:pt x="15889" y="12343"/>
                  </a:cubicBezTo>
                  <a:cubicBezTo>
                    <a:pt x="15909" y="12326"/>
                    <a:pt x="15928" y="12308"/>
                    <a:pt x="15947" y="12291"/>
                  </a:cubicBezTo>
                  <a:cubicBezTo>
                    <a:pt x="35715" y="-5468"/>
                    <a:pt x="66116" y="-3848"/>
                    <a:pt x="83890" y="15910"/>
                  </a:cubicBezTo>
                  <a:close/>
                </a:path>
              </a:pathLst>
            </a:custGeom>
            <a:solidFill>
              <a:srgbClr val="17204F"/>
            </a:solidFill>
            <a:ln w="9511" cap="flat">
              <a:noFill/>
              <a:prstDash val="solid"/>
              <a:miter/>
            </a:ln>
          </p:spPr>
          <p:txBody>
            <a:bodyPr rtlCol="0" anchor="ctr"/>
            <a:lstStyle/>
            <a:p>
              <a:endParaRPr lang="en-US"/>
            </a:p>
          </p:txBody>
        </p:sp>
        <p:sp>
          <p:nvSpPr>
            <p:cNvPr id="8763" name="Forma libre 8762">
              <a:extLst>
                <a:ext uri="{FF2B5EF4-FFF2-40B4-BE49-F238E27FC236}">
                  <a16:creationId xmlns:a16="http://schemas.microsoft.com/office/drawing/2014/main" id="{154AB0BC-DCA6-A345-A803-134FE6059375}"/>
                </a:ext>
              </a:extLst>
            </p:cNvPr>
            <p:cNvSpPr/>
            <p:nvPr/>
          </p:nvSpPr>
          <p:spPr>
            <a:xfrm>
              <a:off x="1437074" y="5429582"/>
              <a:ext cx="96109" cy="96164"/>
            </a:xfrm>
            <a:custGeom>
              <a:avLst/>
              <a:gdLst>
                <a:gd name="connsiteX0" fmla="*/ 83835 w 96109"/>
                <a:gd name="connsiteY0" fmla="*/ 15963 h 96164"/>
                <a:gd name="connsiteX1" fmla="*/ 80044 w 96109"/>
                <a:gd name="connsiteY1" fmla="*/ 83883 h 96164"/>
                <a:gd name="connsiteX2" fmla="*/ 12190 w 96109"/>
                <a:gd name="connsiteY2" fmla="*/ 80088 h 96164"/>
                <a:gd name="connsiteX3" fmla="*/ 15892 w 96109"/>
                <a:gd name="connsiteY3" fmla="*/ 12248 h 96164"/>
                <a:gd name="connsiteX4" fmla="*/ 83835 w 96109"/>
                <a:gd name="connsiteY4" fmla="*/ 15963 h 961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109" h="96164">
                  <a:moveTo>
                    <a:pt x="83835" y="15963"/>
                  </a:moveTo>
                  <a:cubicBezTo>
                    <a:pt x="101525" y="35766"/>
                    <a:pt x="99828" y="66175"/>
                    <a:pt x="80044" y="83883"/>
                  </a:cubicBezTo>
                  <a:cubicBezTo>
                    <a:pt x="60260" y="101590"/>
                    <a:pt x="29881" y="99892"/>
                    <a:pt x="12190" y="80088"/>
                  </a:cubicBezTo>
                  <a:cubicBezTo>
                    <a:pt x="-5469" y="60320"/>
                    <a:pt x="-3813" y="29974"/>
                    <a:pt x="15892" y="12248"/>
                  </a:cubicBezTo>
                  <a:cubicBezTo>
                    <a:pt x="35686" y="-5486"/>
                    <a:pt x="66089" y="-3824"/>
                    <a:pt x="83835" y="15963"/>
                  </a:cubicBezTo>
                  <a:close/>
                </a:path>
              </a:pathLst>
            </a:custGeom>
            <a:solidFill>
              <a:srgbClr val="17204F"/>
            </a:solidFill>
            <a:ln w="9511" cap="flat">
              <a:noFill/>
              <a:prstDash val="solid"/>
              <a:miter/>
            </a:ln>
          </p:spPr>
          <p:txBody>
            <a:bodyPr rtlCol="0" anchor="ctr"/>
            <a:lstStyle/>
            <a:p>
              <a:endParaRPr lang="en-US"/>
            </a:p>
          </p:txBody>
        </p:sp>
        <p:sp>
          <p:nvSpPr>
            <p:cNvPr id="8764" name="Forma libre 8763">
              <a:extLst>
                <a:ext uri="{FF2B5EF4-FFF2-40B4-BE49-F238E27FC236}">
                  <a16:creationId xmlns:a16="http://schemas.microsoft.com/office/drawing/2014/main" id="{F69394EA-2739-BB4A-9B79-E1E9D6C0ECD0}"/>
                </a:ext>
              </a:extLst>
            </p:cNvPr>
            <p:cNvSpPr/>
            <p:nvPr/>
          </p:nvSpPr>
          <p:spPr>
            <a:xfrm>
              <a:off x="1576282" y="5584935"/>
              <a:ext cx="96300" cy="96393"/>
            </a:xfrm>
            <a:custGeom>
              <a:avLst/>
              <a:gdLst>
                <a:gd name="connsiteX0" fmla="*/ 83937 w 96300"/>
                <a:gd name="connsiteY0" fmla="*/ 15963 h 96393"/>
                <a:gd name="connsiteX1" fmla="*/ 80273 w 96300"/>
                <a:gd name="connsiteY1" fmla="*/ 84024 h 96393"/>
                <a:gd name="connsiteX2" fmla="*/ 12278 w 96300"/>
                <a:gd name="connsiteY2" fmla="*/ 80357 h 96393"/>
                <a:gd name="connsiteX3" fmla="*/ 15942 w 96300"/>
                <a:gd name="connsiteY3" fmla="*/ 12296 h 96393"/>
                <a:gd name="connsiteX4" fmla="*/ 15995 w 96300"/>
                <a:gd name="connsiteY4" fmla="*/ 12248 h 96393"/>
                <a:gd name="connsiteX5" fmla="*/ 83937 w 96300"/>
                <a:gd name="connsiteY5" fmla="*/ 15963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937" y="15963"/>
                  </a:moveTo>
                  <a:cubicBezTo>
                    <a:pt x="101702" y="35770"/>
                    <a:pt x="100062" y="66242"/>
                    <a:pt x="80273" y="84024"/>
                  </a:cubicBezTo>
                  <a:cubicBezTo>
                    <a:pt x="60485" y="101807"/>
                    <a:pt x="30043" y="100164"/>
                    <a:pt x="12278" y="80357"/>
                  </a:cubicBezTo>
                  <a:cubicBezTo>
                    <a:pt x="-5486" y="60550"/>
                    <a:pt x="-3846" y="30078"/>
                    <a:pt x="15942" y="12296"/>
                  </a:cubicBezTo>
                  <a:cubicBezTo>
                    <a:pt x="15960" y="12280"/>
                    <a:pt x="15977" y="12264"/>
                    <a:pt x="15995" y="12248"/>
                  </a:cubicBezTo>
                  <a:cubicBezTo>
                    <a:pt x="35788" y="-5486"/>
                    <a:pt x="66191" y="-3824"/>
                    <a:pt x="83937" y="15963"/>
                  </a:cubicBezTo>
                  <a:close/>
                </a:path>
              </a:pathLst>
            </a:custGeom>
            <a:solidFill>
              <a:srgbClr val="17204F"/>
            </a:solidFill>
            <a:ln w="9511" cap="flat">
              <a:noFill/>
              <a:prstDash val="solid"/>
              <a:miter/>
            </a:ln>
          </p:spPr>
          <p:txBody>
            <a:bodyPr rtlCol="0" anchor="ctr"/>
            <a:lstStyle/>
            <a:p>
              <a:endParaRPr lang="en-US"/>
            </a:p>
          </p:txBody>
        </p:sp>
        <p:sp>
          <p:nvSpPr>
            <p:cNvPr id="8765" name="Forma libre 8764">
              <a:extLst>
                <a:ext uri="{FF2B5EF4-FFF2-40B4-BE49-F238E27FC236}">
                  <a16:creationId xmlns:a16="http://schemas.microsoft.com/office/drawing/2014/main" id="{5ED81532-CEE3-BB40-97A6-3537EBFBC15C}"/>
                </a:ext>
              </a:extLst>
            </p:cNvPr>
            <p:cNvSpPr/>
            <p:nvPr/>
          </p:nvSpPr>
          <p:spPr>
            <a:xfrm>
              <a:off x="1715498" y="5740248"/>
              <a:ext cx="96300" cy="96433"/>
            </a:xfrm>
            <a:custGeom>
              <a:avLst/>
              <a:gdLst>
                <a:gd name="connsiteX0" fmla="*/ 83937 w 96300"/>
                <a:gd name="connsiteY0" fmla="*/ 16002 h 96433"/>
                <a:gd name="connsiteX1" fmla="*/ 80273 w 96300"/>
                <a:gd name="connsiteY1" fmla="*/ 84064 h 96433"/>
                <a:gd name="connsiteX2" fmla="*/ 12278 w 96300"/>
                <a:gd name="connsiteY2" fmla="*/ 80397 h 96433"/>
                <a:gd name="connsiteX3" fmla="*/ 15942 w 96300"/>
                <a:gd name="connsiteY3" fmla="*/ 12335 h 96433"/>
                <a:gd name="connsiteX4" fmla="*/ 15995 w 96300"/>
                <a:gd name="connsiteY4" fmla="*/ 12288 h 96433"/>
                <a:gd name="connsiteX5" fmla="*/ 83858 w 96300"/>
                <a:gd name="connsiteY5" fmla="*/ 15913 h 96433"/>
                <a:gd name="connsiteX6" fmla="*/ 83937 w 96300"/>
                <a:gd name="connsiteY6" fmla="*/ 16002 h 96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300" h="96433">
                  <a:moveTo>
                    <a:pt x="83937" y="16002"/>
                  </a:moveTo>
                  <a:cubicBezTo>
                    <a:pt x="101702" y="35809"/>
                    <a:pt x="100062" y="66282"/>
                    <a:pt x="80273" y="84064"/>
                  </a:cubicBezTo>
                  <a:cubicBezTo>
                    <a:pt x="60485" y="101846"/>
                    <a:pt x="30043" y="100204"/>
                    <a:pt x="12278" y="80397"/>
                  </a:cubicBezTo>
                  <a:cubicBezTo>
                    <a:pt x="-5486" y="60589"/>
                    <a:pt x="-3846" y="30117"/>
                    <a:pt x="15942" y="12335"/>
                  </a:cubicBezTo>
                  <a:cubicBezTo>
                    <a:pt x="15960" y="12319"/>
                    <a:pt x="15977" y="12303"/>
                    <a:pt x="15995" y="12288"/>
                  </a:cubicBezTo>
                  <a:cubicBezTo>
                    <a:pt x="35735" y="-5469"/>
                    <a:pt x="66118" y="-3846"/>
                    <a:pt x="83858" y="15913"/>
                  </a:cubicBezTo>
                  <a:cubicBezTo>
                    <a:pt x="83884" y="15943"/>
                    <a:pt x="83911" y="15973"/>
                    <a:pt x="83937" y="16002"/>
                  </a:cubicBezTo>
                  <a:close/>
                </a:path>
              </a:pathLst>
            </a:custGeom>
            <a:solidFill>
              <a:srgbClr val="17204F"/>
            </a:solidFill>
            <a:ln w="9511" cap="flat">
              <a:noFill/>
              <a:prstDash val="solid"/>
              <a:miter/>
            </a:ln>
          </p:spPr>
          <p:txBody>
            <a:bodyPr rtlCol="0" anchor="ctr"/>
            <a:lstStyle/>
            <a:p>
              <a:endParaRPr lang="en-US"/>
            </a:p>
          </p:txBody>
        </p:sp>
        <p:sp>
          <p:nvSpPr>
            <p:cNvPr id="8766" name="Forma libre 8765">
              <a:extLst>
                <a:ext uri="{FF2B5EF4-FFF2-40B4-BE49-F238E27FC236}">
                  <a16:creationId xmlns:a16="http://schemas.microsoft.com/office/drawing/2014/main" id="{2F654759-EAB6-8C48-9E28-47A709E92BA6}"/>
                </a:ext>
              </a:extLst>
            </p:cNvPr>
            <p:cNvSpPr/>
            <p:nvPr/>
          </p:nvSpPr>
          <p:spPr>
            <a:xfrm>
              <a:off x="1854760" y="5895358"/>
              <a:ext cx="96300" cy="96633"/>
            </a:xfrm>
            <a:custGeom>
              <a:avLst/>
              <a:gdLst>
                <a:gd name="connsiteX0" fmla="*/ 83890 w 96300"/>
                <a:gd name="connsiteY0" fmla="*/ 16150 h 96633"/>
                <a:gd name="connsiteX1" fmla="*/ 80326 w 96300"/>
                <a:gd name="connsiteY1" fmla="*/ 84217 h 96633"/>
                <a:gd name="connsiteX2" fmla="*/ 12326 w 96300"/>
                <a:gd name="connsiteY2" fmla="*/ 80650 h 96633"/>
                <a:gd name="connsiteX3" fmla="*/ 15889 w 96300"/>
                <a:gd name="connsiteY3" fmla="*/ 12583 h 96633"/>
                <a:gd name="connsiteX4" fmla="*/ 15947 w 96300"/>
                <a:gd name="connsiteY4" fmla="*/ 12530 h 96633"/>
                <a:gd name="connsiteX5" fmla="*/ 83175 w 96300"/>
                <a:gd name="connsiteY5" fmla="*/ 15354 h 96633"/>
                <a:gd name="connsiteX6" fmla="*/ 83890 w 96300"/>
                <a:gd name="connsiteY6" fmla="*/ 16150 h 96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300" h="96633">
                  <a:moveTo>
                    <a:pt x="83890" y="16150"/>
                  </a:moveTo>
                  <a:cubicBezTo>
                    <a:pt x="101684" y="35931"/>
                    <a:pt x="100088" y="66406"/>
                    <a:pt x="80326" y="84217"/>
                  </a:cubicBezTo>
                  <a:cubicBezTo>
                    <a:pt x="60564" y="102028"/>
                    <a:pt x="30119" y="100431"/>
                    <a:pt x="12326" y="80650"/>
                  </a:cubicBezTo>
                  <a:cubicBezTo>
                    <a:pt x="-5468" y="60869"/>
                    <a:pt x="-3873" y="30394"/>
                    <a:pt x="15889" y="12583"/>
                  </a:cubicBezTo>
                  <a:cubicBezTo>
                    <a:pt x="15909" y="12565"/>
                    <a:pt x="15928" y="12548"/>
                    <a:pt x="15947" y="12530"/>
                  </a:cubicBezTo>
                  <a:cubicBezTo>
                    <a:pt x="35291" y="-5272"/>
                    <a:pt x="65389" y="-4008"/>
                    <a:pt x="83175" y="15354"/>
                  </a:cubicBezTo>
                  <a:cubicBezTo>
                    <a:pt x="83416" y="15617"/>
                    <a:pt x="83654" y="15882"/>
                    <a:pt x="83890" y="16150"/>
                  </a:cubicBezTo>
                  <a:close/>
                </a:path>
              </a:pathLst>
            </a:custGeom>
            <a:solidFill>
              <a:srgbClr val="17204F"/>
            </a:solidFill>
            <a:ln w="9511" cap="flat">
              <a:noFill/>
              <a:prstDash val="solid"/>
              <a:miter/>
            </a:ln>
          </p:spPr>
          <p:txBody>
            <a:bodyPr rtlCol="0" anchor="ctr"/>
            <a:lstStyle/>
            <a:p>
              <a:endParaRPr lang="en-US"/>
            </a:p>
          </p:txBody>
        </p:sp>
        <p:sp>
          <p:nvSpPr>
            <p:cNvPr id="8767" name="Forma libre 8766">
              <a:extLst>
                <a:ext uri="{FF2B5EF4-FFF2-40B4-BE49-F238E27FC236}">
                  <a16:creationId xmlns:a16="http://schemas.microsoft.com/office/drawing/2014/main" id="{6DD8C7CC-F5DC-7E41-92B6-647E31EBCD13}"/>
                </a:ext>
              </a:extLst>
            </p:cNvPr>
            <p:cNvSpPr/>
            <p:nvPr/>
          </p:nvSpPr>
          <p:spPr>
            <a:xfrm>
              <a:off x="872070" y="5095879"/>
              <a:ext cx="96300" cy="96393"/>
            </a:xfrm>
            <a:custGeom>
              <a:avLst/>
              <a:gdLst>
                <a:gd name="connsiteX0" fmla="*/ 83890 w 96300"/>
                <a:gd name="connsiteY0" fmla="*/ 15910 h 96393"/>
                <a:gd name="connsiteX1" fmla="*/ 80326 w 96300"/>
                <a:gd name="connsiteY1" fmla="*/ 83977 h 96393"/>
                <a:gd name="connsiteX2" fmla="*/ 12326 w 96300"/>
                <a:gd name="connsiteY2" fmla="*/ 80410 h 96393"/>
                <a:gd name="connsiteX3" fmla="*/ 15889 w 96300"/>
                <a:gd name="connsiteY3" fmla="*/ 12343 h 96393"/>
                <a:gd name="connsiteX4" fmla="*/ 15947 w 96300"/>
                <a:gd name="connsiteY4" fmla="*/ 12291 h 96393"/>
                <a:gd name="connsiteX5" fmla="*/ 83890 w 96300"/>
                <a:gd name="connsiteY5" fmla="*/ 15910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890" y="15910"/>
                  </a:moveTo>
                  <a:cubicBezTo>
                    <a:pt x="101684" y="35691"/>
                    <a:pt x="100088" y="66166"/>
                    <a:pt x="80326" y="83977"/>
                  </a:cubicBezTo>
                  <a:cubicBezTo>
                    <a:pt x="60564" y="101788"/>
                    <a:pt x="30119" y="100191"/>
                    <a:pt x="12326" y="80410"/>
                  </a:cubicBezTo>
                  <a:cubicBezTo>
                    <a:pt x="-5468" y="60629"/>
                    <a:pt x="-3873" y="30154"/>
                    <a:pt x="15889" y="12343"/>
                  </a:cubicBezTo>
                  <a:cubicBezTo>
                    <a:pt x="15909" y="12326"/>
                    <a:pt x="15928" y="12308"/>
                    <a:pt x="15947" y="12291"/>
                  </a:cubicBezTo>
                  <a:cubicBezTo>
                    <a:pt x="35715" y="-5468"/>
                    <a:pt x="66116" y="-3848"/>
                    <a:pt x="83890" y="15910"/>
                  </a:cubicBezTo>
                  <a:close/>
                </a:path>
              </a:pathLst>
            </a:custGeom>
            <a:solidFill>
              <a:srgbClr val="17204F"/>
            </a:solidFill>
            <a:ln w="9511" cap="flat">
              <a:noFill/>
              <a:prstDash val="solid"/>
              <a:miter/>
            </a:ln>
          </p:spPr>
          <p:txBody>
            <a:bodyPr rtlCol="0" anchor="ctr"/>
            <a:lstStyle/>
            <a:p>
              <a:endParaRPr lang="en-US"/>
            </a:p>
          </p:txBody>
        </p:sp>
        <p:sp>
          <p:nvSpPr>
            <p:cNvPr id="8768" name="Forma libre 8767">
              <a:extLst>
                <a:ext uri="{FF2B5EF4-FFF2-40B4-BE49-F238E27FC236}">
                  <a16:creationId xmlns:a16="http://schemas.microsoft.com/office/drawing/2014/main" id="{254FF4E8-70EB-2040-820D-D7D2A5F80E44}"/>
                </a:ext>
              </a:extLst>
            </p:cNvPr>
            <p:cNvSpPr/>
            <p:nvPr/>
          </p:nvSpPr>
          <p:spPr>
            <a:xfrm>
              <a:off x="1011340" y="5250939"/>
              <a:ext cx="96109" cy="96403"/>
            </a:xfrm>
            <a:custGeom>
              <a:avLst/>
              <a:gdLst>
                <a:gd name="connsiteX0" fmla="*/ 83835 w 96109"/>
                <a:gd name="connsiteY0" fmla="*/ 16203 h 96403"/>
                <a:gd name="connsiteX1" fmla="*/ 80044 w 96109"/>
                <a:gd name="connsiteY1" fmla="*/ 84122 h 96403"/>
                <a:gd name="connsiteX2" fmla="*/ 12190 w 96109"/>
                <a:gd name="connsiteY2" fmla="*/ 80328 h 96403"/>
                <a:gd name="connsiteX3" fmla="*/ 15892 w 96109"/>
                <a:gd name="connsiteY3" fmla="*/ 12488 h 96403"/>
                <a:gd name="connsiteX4" fmla="*/ 83116 w 96109"/>
                <a:gd name="connsiteY4" fmla="*/ 15400 h 96403"/>
                <a:gd name="connsiteX5" fmla="*/ 83835 w 96109"/>
                <a:gd name="connsiteY5" fmla="*/ 16203 h 96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109" h="96403">
                  <a:moveTo>
                    <a:pt x="83835" y="16203"/>
                  </a:moveTo>
                  <a:cubicBezTo>
                    <a:pt x="101525" y="36006"/>
                    <a:pt x="99828" y="66415"/>
                    <a:pt x="80044" y="84122"/>
                  </a:cubicBezTo>
                  <a:cubicBezTo>
                    <a:pt x="60260" y="101830"/>
                    <a:pt x="29881" y="100131"/>
                    <a:pt x="12190" y="80328"/>
                  </a:cubicBezTo>
                  <a:cubicBezTo>
                    <a:pt x="-5469" y="60559"/>
                    <a:pt x="-3813" y="30214"/>
                    <a:pt x="15892" y="12488"/>
                  </a:cubicBezTo>
                  <a:cubicBezTo>
                    <a:pt x="35259" y="-5289"/>
                    <a:pt x="65356" y="-3985"/>
                    <a:pt x="83116" y="15400"/>
                  </a:cubicBezTo>
                  <a:cubicBezTo>
                    <a:pt x="83358" y="15665"/>
                    <a:pt x="83598" y="15933"/>
                    <a:pt x="83835" y="16203"/>
                  </a:cubicBezTo>
                  <a:close/>
                </a:path>
              </a:pathLst>
            </a:custGeom>
            <a:solidFill>
              <a:srgbClr val="17204F"/>
            </a:solidFill>
            <a:ln w="9511" cap="flat">
              <a:noFill/>
              <a:prstDash val="solid"/>
              <a:miter/>
            </a:ln>
          </p:spPr>
          <p:txBody>
            <a:bodyPr rtlCol="0" anchor="ctr"/>
            <a:lstStyle/>
            <a:p>
              <a:endParaRPr lang="en-US"/>
            </a:p>
          </p:txBody>
        </p:sp>
        <p:sp>
          <p:nvSpPr>
            <p:cNvPr id="8769" name="Forma libre 8768">
              <a:extLst>
                <a:ext uri="{FF2B5EF4-FFF2-40B4-BE49-F238E27FC236}">
                  <a16:creationId xmlns:a16="http://schemas.microsoft.com/office/drawing/2014/main" id="{AC9520CD-0D21-1B4B-B0BC-E3AC890F8604}"/>
                </a:ext>
              </a:extLst>
            </p:cNvPr>
            <p:cNvSpPr/>
            <p:nvPr/>
          </p:nvSpPr>
          <p:spPr>
            <a:xfrm>
              <a:off x="1150548" y="5406532"/>
              <a:ext cx="96300" cy="96393"/>
            </a:xfrm>
            <a:custGeom>
              <a:avLst/>
              <a:gdLst>
                <a:gd name="connsiteX0" fmla="*/ 83937 w 96300"/>
                <a:gd name="connsiteY0" fmla="*/ 15963 h 96393"/>
                <a:gd name="connsiteX1" fmla="*/ 80273 w 96300"/>
                <a:gd name="connsiteY1" fmla="*/ 84024 h 96393"/>
                <a:gd name="connsiteX2" fmla="*/ 12278 w 96300"/>
                <a:gd name="connsiteY2" fmla="*/ 80357 h 96393"/>
                <a:gd name="connsiteX3" fmla="*/ 15942 w 96300"/>
                <a:gd name="connsiteY3" fmla="*/ 12296 h 96393"/>
                <a:gd name="connsiteX4" fmla="*/ 15995 w 96300"/>
                <a:gd name="connsiteY4" fmla="*/ 12248 h 96393"/>
                <a:gd name="connsiteX5" fmla="*/ 83937 w 96300"/>
                <a:gd name="connsiteY5" fmla="*/ 15963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937" y="15963"/>
                  </a:moveTo>
                  <a:cubicBezTo>
                    <a:pt x="101702" y="35770"/>
                    <a:pt x="100062" y="66242"/>
                    <a:pt x="80273" y="84024"/>
                  </a:cubicBezTo>
                  <a:cubicBezTo>
                    <a:pt x="60485" y="101807"/>
                    <a:pt x="30043" y="100164"/>
                    <a:pt x="12278" y="80357"/>
                  </a:cubicBezTo>
                  <a:cubicBezTo>
                    <a:pt x="-5486" y="60550"/>
                    <a:pt x="-3846" y="30078"/>
                    <a:pt x="15942" y="12296"/>
                  </a:cubicBezTo>
                  <a:cubicBezTo>
                    <a:pt x="15960" y="12280"/>
                    <a:pt x="15977" y="12264"/>
                    <a:pt x="15995" y="12248"/>
                  </a:cubicBezTo>
                  <a:cubicBezTo>
                    <a:pt x="35788" y="-5486"/>
                    <a:pt x="66191" y="-3824"/>
                    <a:pt x="83937" y="15963"/>
                  </a:cubicBezTo>
                  <a:close/>
                </a:path>
              </a:pathLst>
            </a:custGeom>
            <a:solidFill>
              <a:srgbClr val="17204F"/>
            </a:solidFill>
            <a:ln w="9511" cap="flat">
              <a:noFill/>
              <a:prstDash val="solid"/>
              <a:miter/>
            </a:ln>
          </p:spPr>
          <p:txBody>
            <a:bodyPr rtlCol="0" anchor="ctr"/>
            <a:lstStyle/>
            <a:p>
              <a:endParaRPr lang="en-US"/>
            </a:p>
          </p:txBody>
        </p:sp>
        <p:sp>
          <p:nvSpPr>
            <p:cNvPr id="8770" name="Forma libre 8769">
              <a:extLst>
                <a:ext uri="{FF2B5EF4-FFF2-40B4-BE49-F238E27FC236}">
                  <a16:creationId xmlns:a16="http://schemas.microsoft.com/office/drawing/2014/main" id="{69727269-F5AB-DE49-9E08-D57D8103D241}"/>
                </a:ext>
              </a:extLst>
            </p:cNvPr>
            <p:cNvSpPr/>
            <p:nvPr/>
          </p:nvSpPr>
          <p:spPr>
            <a:xfrm>
              <a:off x="1290096" y="5561803"/>
              <a:ext cx="96300" cy="96433"/>
            </a:xfrm>
            <a:custGeom>
              <a:avLst/>
              <a:gdLst>
                <a:gd name="connsiteX0" fmla="*/ 83890 w 96300"/>
                <a:gd name="connsiteY0" fmla="*/ 15950 h 96433"/>
                <a:gd name="connsiteX1" fmla="*/ 80326 w 96300"/>
                <a:gd name="connsiteY1" fmla="*/ 84016 h 96433"/>
                <a:gd name="connsiteX2" fmla="*/ 12326 w 96300"/>
                <a:gd name="connsiteY2" fmla="*/ 80449 h 96433"/>
                <a:gd name="connsiteX3" fmla="*/ 15889 w 96300"/>
                <a:gd name="connsiteY3" fmla="*/ 12382 h 96433"/>
                <a:gd name="connsiteX4" fmla="*/ 15947 w 96300"/>
                <a:gd name="connsiteY4" fmla="*/ 12330 h 96433"/>
                <a:gd name="connsiteX5" fmla="*/ 83815 w 96300"/>
                <a:gd name="connsiteY5" fmla="*/ 15866 h 96433"/>
                <a:gd name="connsiteX6" fmla="*/ 83890 w 96300"/>
                <a:gd name="connsiteY6" fmla="*/ 15950 h 96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300" h="96433">
                  <a:moveTo>
                    <a:pt x="83890" y="15950"/>
                  </a:moveTo>
                  <a:cubicBezTo>
                    <a:pt x="101684" y="35731"/>
                    <a:pt x="100088" y="66205"/>
                    <a:pt x="80326" y="84016"/>
                  </a:cubicBezTo>
                  <a:cubicBezTo>
                    <a:pt x="60564" y="101828"/>
                    <a:pt x="30119" y="100231"/>
                    <a:pt x="12326" y="80449"/>
                  </a:cubicBezTo>
                  <a:cubicBezTo>
                    <a:pt x="-5468" y="60668"/>
                    <a:pt x="-3873" y="30194"/>
                    <a:pt x="15889" y="12382"/>
                  </a:cubicBezTo>
                  <a:cubicBezTo>
                    <a:pt x="15909" y="12365"/>
                    <a:pt x="15928" y="12348"/>
                    <a:pt x="15947" y="12330"/>
                  </a:cubicBezTo>
                  <a:cubicBezTo>
                    <a:pt x="35664" y="-5453"/>
                    <a:pt x="66049" y="-3870"/>
                    <a:pt x="83815" y="15866"/>
                  </a:cubicBezTo>
                  <a:cubicBezTo>
                    <a:pt x="83840" y="15894"/>
                    <a:pt x="83865" y="15922"/>
                    <a:pt x="83890" y="15950"/>
                  </a:cubicBezTo>
                  <a:close/>
                </a:path>
              </a:pathLst>
            </a:custGeom>
            <a:solidFill>
              <a:srgbClr val="17204F"/>
            </a:solidFill>
            <a:ln w="9511" cap="flat">
              <a:noFill/>
              <a:prstDash val="solid"/>
              <a:miter/>
            </a:ln>
          </p:spPr>
          <p:txBody>
            <a:bodyPr rtlCol="0" anchor="ctr"/>
            <a:lstStyle/>
            <a:p>
              <a:endParaRPr lang="en-US"/>
            </a:p>
          </p:txBody>
        </p:sp>
        <p:sp>
          <p:nvSpPr>
            <p:cNvPr id="8771" name="Forma libre 8770">
              <a:extLst>
                <a:ext uri="{FF2B5EF4-FFF2-40B4-BE49-F238E27FC236}">
                  <a16:creationId xmlns:a16="http://schemas.microsoft.com/office/drawing/2014/main" id="{EF0FE583-CD59-B14D-9C43-72797EC23BA8}"/>
                </a:ext>
              </a:extLst>
            </p:cNvPr>
            <p:cNvSpPr/>
            <p:nvPr/>
          </p:nvSpPr>
          <p:spPr>
            <a:xfrm>
              <a:off x="1429128" y="5716955"/>
              <a:ext cx="96109" cy="96403"/>
            </a:xfrm>
            <a:custGeom>
              <a:avLst/>
              <a:gdLst>
                <a:gd name="connsiteX0" fmla="*/ 83788 w 96109"/>
                <a:gd name="connsiteY0" fmla="*/ 16150 h 96403"/>
                <a:gd name="connsiteX1" fmla="*/ 80097 w 96109"/>
                <a:gd name="connsiteY1" fmla="*/ 84075 h 96403"/>
                <a:gd name="connsiteX2" fmla="*/ 12238 w 96109"/>
                <a:gd name="connsiteY2" fmla="*/ 80380 h 96403"/>
                <a:gd name="connsiteX3" fmla="*/ 15845 w 96109"/>
                <a:gd name="connsiteY3" fmla="*/ 12530 h 96403"/>
                <a:gd name="connsiteX4" fmla="*/ 83072 w 96109"/>
                <a:gd name="connsiteY4" fmla="*/ 15354 h 96403"/>
                <a:gd name="connsiteX5" fmla="*/ 83788 w 96109"/>
                <a:gd name="connsiteY5" fmla="*/ 16150 h 96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109" h="96403">
                  <a:moveTo>
                    <a:pt x="83788" y="16150"/>
                  </a:moveTo>
                  <a:cubicBezTo>
                    <a:pt x="101507" y="35927"/>
                    <a:pt x="99855" y="66338"/>
                    <a:pt x="80097" y="84075"/>
                  </a:cubicBezTo>
                  <a:cubicBezTo>
                    <a:pt x="60339" y="101812"/>
                    <a:pt x="29957" y="100158"/>
                    <a:pt x="12238" y="80380"/>
                  </a:cubicBezTo>
                  <a:cubicBezTo>
                    <a:pt x="-5453" y="60636"/>
                    <a:pt x="-3839" y="30284"/>
                    <a:pt x="15845" y="12530"/>
                  </a:cubicBezTo>
                  <a:cubicBezTo>
                    <a:pt x="35188" y="-5272"/>
                    <a:pt x="65287" y="-4008"/>
                    <a:pt x="83072" y="15354"/>
                  </a:cubicBezTo>
                  <a:cubicBezTo>
                    <a:pt x="83314" y="15617"/>
                    <a:pt x="83552" y="15882"/>
                    <a:pt x="83788" y="16150"/>
                  </a:cubicBezTo>
                  <a:close/>
                </a:path>
              </a:pathLst>
            </a:custGeom>
            <a:solidFill>
              <a:srgbClr val="17204F"/>
            </a:solidFill>
            <a:ln w="9511" cap="flat">
              <a:noFill/>
              <a:prstDash val="solid"/>
              <a:miter/>
            </a:ln>
          </p:spPr>
          <p:txBody>
            <a:bodyPr rtlCol="0" anchor="ctr"/>
            <a:lstStyle/>
            <a:p>
              <a:endParaRPr lang="en-US"/>
            </a:p>
          </p:txBody>
        </p:sp>
        <p:sp>
          <p:nvSpPr>
            <p:cNvPr id="8772" name="Forma libre 8771">
              <a:extLst>
                <a:ext uri="{FF2B5EF4-FFF2-40B4-BE49-F238E27FC236}">
                  <a16:creationId xmlns:a16="http://schemas.microsoft.com/office/drawing/2014/main" id="{C02EF328-7F77-074B-A043-BB57FF27A634}"/>
                </a:ext>
              </a:extLst>
            </p:cNvPr>
            <p:cNvSpPr/>
            <p:nvPr/>
          </p:nvSpPr>
          <p:spPr>
            <a:xfrm>
              <a:off x="1568289" y="5872495"/>
              <a:ext cx="96300" cy="96393"/>
            </a:xfrm>
            <a:custGeom>
              <a:avLst/>
              <a:gdLst>
                <a:gd name="connsiteX0" fmla="*/ 83937 w 96300"/>
                <a:gd name="connsiteY0" fmla="*/ 15963 h 96393"/>
                <a:gd name="connsiteX1" fmla="*/ 80273 w 96300"/>
                <a:gd name="connsiteY1" fmla="*/ 84024 h 96393"/>
                <a:gd name="connsiteX2" fmla="*/ 12278 w 96300"/>
                <a:gd name="connsiteY2" fmla="*/ 80357 h 96393"/>
                <a:gd name="connsiteX3" fmla="*/ 15942 w 96300"/>
                <a:gd name="connsiteY3" fmla="*/ 12296 h 96393"/>
                <a:gd name="connsiteX4" fmla="*/ 15995 w 96300"/>
                <a:gd name="connsiteY4" fmla="*/ 12248 h 96393"/>
                <a:gd name="connsiteX5" fmla="*/ 83937 w 96300"/>
                <a:gd name="connsiteY5" fmla="*/ 15963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937" y="15963"/>
                  </a:moveTo>
                  <a:cubicBezTo>
                    <a:pt x="101702" y="35770"/>
                    <a:pt x="100062" y="66242"/>
                    <a:pt x="80273" y="84024"/>
                  </a:cubicBezTo>
                  <a:cubicBezTo>
                    <a:pt x="60485" y="101807"/>
                    <a:pt x="30043" y="100164"/>
                    <a:pt x="12278" y="80357"/>
                  </a:cubicBezTo>
                  <a:cubicBezTo>
                    <a:pt x="-5486" y="60550"/>
                    <a:pt x="-3846" y="30078"/>
                    <a:pt x="15942" y="12296"/>
                  </a:cubicBezTo>
                  <a:cubicBezTo>
                    <a:pt x="15960" y="12280"/>
                    <a:pt x="15977" y="12264"/>
                    <a:pt x="15995" y="12248"/>
                  </a:cubicBezTo>
                  <a:cubicBezTo>
                    <a:pt x="35788" y="-5486"/>
                    <a:pt x="66191" y="-3824"/>
                    <a:pt x="83937" y="15963"/>
                  </a:cubicBezTo>
                  <a:close/>
                </a:path>
              </a:pathLst>
            </a:custGeom>
            <a:solidFill>
              <a:srgbClr val="17204F"/>
            </a:solidFill>
            <a:ln w="9511" cap="flat">
              <a:noFill/>
              <a:prstDash val="solid"/>
              <a:miter/>
            </a:ln>
          </p:spPr>
          <p:txBody>
            <a:bodyPr rtlCol="0" anchor="ctr"/>
            <a:lstStyle/>
            <a:p>
              <a:endParaRPr lang="en-US"/>
            </a:p>
          </p:txBody>
        </p:sp>
        <p:sp>
          <p:nvSpPr>
            <p:cNvPr id="8773" name="Forma libre 8772">
              <a:extLst>
                <a:ext uri="{FF2B5EF4-FFF2-40B4-BE49-F238E27FC236}">
                  <a16:creationId xmlns:a16="http://schemas.microsoft.com/office/drawing/2014/main" id="{C4E0497C-F220-C040-90B3-329A22FAD3DC}"/>
                </a:ext>
              </a:extLst>
            </p:cNvPr>
            <p:cNvSpPr/>
            <p:nvPr/>
          </p:nvSpPr>
          <p:spPr>
            <a:xfrm>
              <a:off x="1707607" y="6027847"/>
              <a:ext cx="96109" cy="96164"/>
            </a:xfrm>
            <a:custGeom>
              <a:avLst/>
              <a:gdLst>
                <a:gd name="connsiteX0" fmla="*/ 83835 w 96109"/>
                <a:gd name="connsiteY0" fmla="*/ 15963 h 96164"/>
                <a:gd name="connsiteX1" fmla="*/ 80044 w 96109"/>
                <a:gd name="connsiteY1" fmla="*/ 83883 h 96164"/>
                <a:gd name="connsiteX2" fmla="*/ 12190 w 96109"/>
                <a:gd name="connsiteY2" fmla="*/ 80088 h 96164"/>
                <a:gd name="connsiteX3" fmla="*/ 15892 w 96109"/>
                <a:gd name="connsiteY3" fmla="*/ 12248 h 96164"/>
                <a:gd name="connsiteX4" fmla="*/ 83835 w 96109"/>
                <a:gd name="connsiteY4" fmla="*/ 15963 h 961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109" h="96164">
                  <a:moveTo>
                    <a:pt x="83835" y="15963"/>
                  </a:moveTo>
                  <a:cubicBezTo>
                    <a:pt x="101525" y="35766"/>
                    <a:pt x="99828" y="66175"/>
                    <a:pt x="80044" y="83883"/>
                  </a:cubicBezTo>
                  <a:cubicBezTo>
                    <a:pt x="60260" y="101590"/>
                    <a:pt x="29881" y="99892"/>
                    <a:pt x="12190" y="80088"/>
                  </a:cubicBezTo>
                  <a:cubicBezTo>
                    <a:pt x="-5469" y="60320"/>
                    <a:pt x="-3813" y="29974"/>
                    <a:pt x="15892" y="12248"/>
                  </a:cubicBezTo>
                  <a:cubicBezTo>
                    <a:pt x="35686" y="-5486"/>
                    <a:pt x="66089" y="-3824"/>
                    <a:pt x="83835" y="15963"/>
                  </a:cubicBezTo>
                  <a:close/>
                </a:path>
              </a:pathLst>
            </a:custGeom>
            <a:solidFill>
              <a:srgbClr val="17204F"/>
            </a:solidFill>
            <a:ln w="9511" cap="flat">
              <a:noFill/>
              <a:prstDash val="solid"/>
              <a:miter/>
            </a:ln>
          </p:spPr>
          <p:txBody>
            <a:bodyPr rtlCol="0" anchor="ctr"/>
            <a:lstStyle/>
            <a:p>
              <a:endParaRPr lang="en-US"/>
            </a:p>
          </p:txBody>
        </p:sp>
        <p:sp>
          <p:nvSpPr>
            <p:cNvPr id="8774" name="Forma libre 8773">
              <a:extLst>
                <a:ext uri="{FF2B5EF4-FFF2-40B4-BE49-F238E27FC236}">
                  <a16:creationId xmlns:a16="http://schemas.microsoft.com/office/drawing/2014/main" id="{0328388F-2E72-4444-8ED6-EAEEF16EE07D}"/>
                </a:ext>
              </a:extLst>
            </p:cNvPr>
            <p:cNvSpPr/>
            <p:nvPr/>
          </p:nvSpPr>
          <p:spPr>
            <a:xfrm>
              <a:off x="724861" y="5228125"/>
              <a:ext cx="96300" cy="96354"/>
            </a:xfrm>
            <a:custGeom>
              <a:avLst/>
              <a:gdLst>
                <a:gd name="connsiteX0" fmla="*/ 83890 w 96300"/>
                <a:gd name="connsiteY0" fmla="*/ 15871 h 96354"/>
                <a:gd name="connsiteX1" fmla="*/ 80326 w 96300"/>
                <a:gd name="connsiteY1" fmla="*/ 83938 h 96354"/>
                <a:gd name="connsiteX2" fmla="*/ 12326 w 96300"/>
                <a:gd name="connsiteY2" fmla="*/ 80371 h 96354"/>
                <a:gd name="connsiteX3" fmla="*/ 15889 w 96300"/>
                <a:gd name="connsiteY3" fmla="*/ 12304 h 96354"/>
                <a:gd name="connsiteX4" fmla="*/ 15947 w 96300"/>
                <a:gd name="connsiteY4" fmla="*/ 12252 h 96354"/>
                <a:gd name="connsiteX5" fmla="*/ 83890 w 96300"/>
                <a:gd name="connsiteY5" fmla="*/ 15871 h 96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54">
                  <a:moveTo>
                    <a:pt x="83890" y="15871"/>
                  </a:moveTo>
                  <a:cubicBezTo>
                    <a:pt x="101684" y="35652"/>
                    <a:pt x="100088" y="66127"/>
                    <a:pt x="80326" y="83938"/>
                  </a:cubicBezTo>
                  <a:cubicBezTo>
                    <a:pt x="60564" y="101749"/>
                    <a:pt x="30119" y="100152"/>
                    <a:pt x="12326" y="80371"/>
                  </a:cubicBezTo>
                  <a:cubicBezTo>
                    <a:pt x="-5468" y="60590"/>
                    <a:pt x="-3873" y="30115"/>
                    <a:pt x="15889" y="12304"/>
                  </a:cubicBezTo>
                  <a:cubicBezTo>
                    <a:pt x="15909" y="12287"/>
                    <a:pt x="15928" y="12269"/>
                    <a:pt x="15947" y="12252"/>
                  </a:cubicBezTo>
                  <a:cubicBezTo>
                    <a:pt x="35734" y="-5453"/>
                    <a:pt x="66092" y="-3836"/>
                    <a:pt x="83890" y="15871"/>
                  </a:cubicBezTo>
                  <a:close/>
                </a:path>
              </a:pathLst>
            </a:custGeom>
            <a:solidFill>
              <a:srgbClr val="17204F"/>
            </a:solidFill>
            <a:ln w="9511" cap="flat">
              <a:noFill/>
              <a:prstDash val="solid"/>
              <a:miter/>
            </a:ln>
          </p:spPr>
          <p:txBody>
            <a:bodyPr rtlCol="0" anchor="ctr"/>
            <a:lstStyle/>
            <a:p>
              <a:endParaRPr lang="en-US"/>
            </a:p>
          </p:txBody>
        </p:sp>
        <p:sp>
          <p:nvSpPr>
            <p:cNvPr id="8775" name="Forma libre 8774">
              <a:extLst>
                <a:ext uri="{FF2B5EF4-FFF2-40B4-BE49-F238E27FC236}">
                  <a16:creationId xmlns:a16="http://schemas.microsoft.com/office/drawing/2014/main" id="{AB4C57F1-A0C2-1F47-8386-9B86927CA780}"/>
                </a:ext>
              </a:extLst>
            </p:cNvPr>
            <p:cNvSpPr/>
            <p:nvPr/>
          </p:nvSpPr>
          <p:spPr>
            <a:xfrm>
              <a:off x="864076" y="5383439"/>
              <a:ext cx="96300" cy="96393"/>
            </a:xfrm>
            <a:custGeom>
              <a:avLst/>
              <a:gdLst>
                <a:gd name="connsiteX0" fmla="*/ 83890 w 96300"/>
                <a:gd name="connsiteY0" fmla="*/ 15910 h 96393"/>
                <a:gd name="connsiteX1" fmla="*/ 80326 w 96300"/>
                <a:gd name="connsiteY1" fmla="*/ 83977 h 96393"/>
                <a:gd name="connsiteX2" fmla="*/ 12326 w 96300"/>
                <a:gd name="connsiteY2" fmla="*/ 80410 h 96393"/>
                <a:gd name="connsiteX3" fmla="*/ 15889 w 96300"/>
                <a:gd name="connsiteY3" fmla="*/ 12343 h 96393"/>
                <a:gd name="connsiteX4" fmla="*/ 15947 w 96300"/>
                <a:gd name="connsiteY4" fmla="*/ 12291 h 96393"/>
                <a:gd name="connsiteX5" fmla="*/ 83890 w 96300"/>
                <a:gd name="connsiteY5" fmla="*/ 15910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890" y="15910"/>
                  </a:moveTo>
                  <a:cubicBezTo>
                    <a:pt x="101684" y="35691"/>
                    <a:pt x="100088" y="66166"/>
                    <a:pt x="80326" y="83977"/>
                  </a:cubicBezTo>
                  <a:cubicBezTo>
                    <a:pt x="60564" y="101788"/>
                    <a:pt x="30119" y="100191"/>
                    <a:pt x="12326" y="80410"/>
                  </a:cubicBezTo>
                  <a:cubicBezTo>
                    <a:pt x="-5468" y="60629"/>
                    <a:pt x="-3873" y="30154"/>
                    <a:pt x="15889" y="12343"/>
                  </a:cubicBezTo>
                  <a:cubicBezTo>
                    <a:pt x="15909" y="12326"/>
                    <a:pt x="15928" y="12308"/>
                    <a:pt x="15947" y="12291"/>
                  </a:cubicBezTo>
                  <a:cubicBezTo>
                    <a:pt x="35715" y="-5468"/>
                    <a:pt x="66116" y="-3848"/>
                    <a:pt x="83890" y="15910"/>
                  </a:cubicBezTo>
                  <a:close/>
                </a:path>
              </a:pathLst>
            </a:custGeom>
            <a:solidFill>
              <a:srgbClr val="17204F"/>
            </a:solidFill>
            <a:ln w="9511" cap="flat">
              <a:noFill/>
              <a:prstDash val="solid"/>
              <a:miter/>
            </a:ln>
          </p:spPr>
          <p:txBody>
            <a:bodyPr rtlCol="0" anchor="ctr"/>
            <a:lstStyle/>
            <a:p>
              <a:endParaRPr lang="en-US"/>
            </a:p>
          </p:txBody>
        </p:sp>
        <p:sp>
          <p:nvSpPr>
            <p:cNvPr id="8776" name="Forma libre 8775">
              <a:extLst>
                <a:ext uri="{FF2B5EF4-FFF2-40B4-BE49-F238E27FC236}">
                  <a16:creationId xmlns:a16="http://schemas.microsoft.com/office/drawing/2014/main" id="{982C1EDA-77A7-BC4C-8A78-0BDD0D9CCFFE}"/>
                </a:ext>
              </a:extLst>
            </p:cNvPr>
            <p:cNvSpPr/>
            <p:nvPr/>
          </p:nvSpPr>
          <p:spPr>
            <a:xfrm>
              <a:off x="1003339" y="5538548"/>
              <a:ext cx="96300" cy="96393"/>
            </a:xfrm>
            <a:custGeom>
              <a:avLst/>
              <a:gdLst>
                <a:gd name="connsiteX0" fmla="*/ 83937 w 96300"/>
                <a:gd name="connsiteY0" fmla="*/ 15963 h 96393"/>
                <a:gd name="connsiteX1" fmla="*/ 80273 w 96300"/>
                <a:gd name="connsiteY1" fmla="*/ 84024 h 96393"/>
                <a:gd name="connsiteX2" fmla="*/ 12278 w 96300"/>
                <a:gd name="connsiteY2" fmla="*/ 80357 h 96393"/>
                <a:gd name="connsiteX3" fmla="*/ 15942 w 96300"/>
                <a:gd name="connsiteY3" fmla="*/ 12296 h 96393"/>
                <a:gd name="connsiteX4" fmla="*/ 15995 w 96300"/>
                <a:gd name="connsiteY4" fmla="*/ 12248 h 96393"/>
                <a:gd name="connsiteX5" fmla="*/ 83937 w 96300"/>
                <a:gd name="connsiteY5" fmla="*/ 15963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937" y="15963"/>
                  </a:moveTo>
                  <a:cubicBezTo>
                    <a:pt x="101702" y="35770"/>
                    <a:pt x="100061" y="66242"/>
                    <a:pt x="80273" y="84024"/>
                  </a:cubicBezTo>
                  <a:cubicBezTo>
                    <a:pt x="60485" y="101807"/>
                    <a:pt x="30043" y="100164"/>
                    <a:pt x="12278" y="80357"/>
                  </a:cubicBezTo>
                  <a:cubicBezTo>
                    <a:pt x="-5486" y="60550"/>
                    <a:pt x="-3846" y="30078"/>
                    <a:pt x="15942" y="12296"/>
                  </a:cubicBezTo>
                  <a:cubicBezTo>
                    <a:pt x="15960" y="12280"/>
                    <a:pt x="15977" y="12264"/>
                    <a:pt x="15995" y="12248"/>
                  </a:cubicBezTo>
                  <a:cubicBezTo>
                    <a:pt x="35788" y="-5486"/>
                    <a:pt x="66191" y="-3824"/>
                    <a:pt x="83937" y="15963"/>
                  </a:cubicBezTo>
                  <a:close/>
                </a:path>
              </a:pathLst>
            </a:custGeom>
            <a:solidFill>
              <a:srgbClr val="17204F"/>
            </a:solidFill>
            <a:ln w="9511" cap="flat">
              <a:noFill/>
              <a:prstDash val="solid"/>
              <a:miter/>
            </a:ln>
          </p:spPr>
          <p:txBody>
            <a:bodyPr rtlCol="0" anchor="ctr"/>
            <a:lstStyle/>
            <a:p>
              <a:endParaRPr lang="en-US"/>
            </a:p>
          </p:txBody>
        </p:sp>
        <p:sp>
          <p:nvSpPr>
            <p:cNvPr id="8777" name="Forma libre 8776">
              <a:extLst>
                <a:ext uri="{FF2B5EF4-FFF2-40B4-BE49-F238E27FC236}">
                  <a16:creationId xmlns:a16="http://schemas.microsoft.com/office/drawing/2014/main" id="{95F38870-912A-6B47-8917-F62B2E7C561C}"/>
                </a:ext>
              </a:extLst>
            </p:cNvPr>
            <p:cNvSpPr/>
            <p:nvPr/>
          </p:nvSpPr>
          <p:spPr>
            <a:xfrm>
              <a:off x="1142555" y="5694091"/>
              <a:ext cx="96300" cy="96393"/>
            </a:xfrm>
            <a:custGeom>
              <a:avLst/>
              <a:gdLst>
                <a:gd name="connsiteX0" fmla="*/ 83937 w 96300"/>
                <a:gd name="connsiteY0" fmla="*/ 15963 h 96393"/>
                <a:gd name="connsiteX1" fmla="*/ 80273 w 96300"/>
                <a:gd name="connsiteY1" fmla="*/ 84024 h 96393"/>
                <a:gd name="connsiteX2" fmla="*/ 12278 w 96300"/>
                <a:gd name="connsiteY2" fmla="*/ 80357 h 96393"/>
                <a:gd name="connsiteX3" fmla="*/ 15942 w 96300"/>
                <a:gd name="connsiteY3" fmla="*/ 12296 h 96393"/>
                <a:gd name="connsiteX4" fmla="*/ 15995 w 96300"/>
                <a:gd name="connsiteY4" fmla="*/ 12248 h 96393"/>
                <a:gd name="connsiteX5" fmla="*/ 83937 w 96300"/>
                <a:gd name="connsiteY5" fmla="*/ 15963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937" y="15963"/>
                  </a:moveTo>
                  <a:cubicBezTo>
                    <a:pt x="101702" y="35770"/>
                    <a:pt x="100062" y="66242"/>
                    <a:pt x="80273" y="84024"/>
                  </a:cubicBezTo>
                  <a:cubicBezTo>
                    <a:pt x="60485" y="101807"/>
                    <a:pt x="30043" y="100164"/>
                    <a:pt x="12278" y="80357"/>
                  </a:cubicBezTo>
                  <a:cubicBezTo>
                    <a:pt x="-5486" y="60550"/>
                    <a:pt x="-3846" y="30078"/>
                    <a:pt x="15942" y="12296"/>
                  </a:cubicBezTo>
                  <a:cubicBezTo>
                    <a:pt x="15960" y="12280"/>
                    <a:pt x="15977" y="12264"/>
                    <a:pt x="15995" y="12248"/>
                  </a:cubicBezTo>
                  <a:cubicBezTo>
                    <a:pt x="35788" y="-5486"/>
                    <a:pt x="66191" y="-3824"/>
                    <a:pt x="83937" y="15963"/>
                  </a:cubicBezTo>
                  <a:close/>
                </a:path>
              </a:pathLst>
            </a:custGeom>
            <a:solidFill>
              <a:srgbClr val="17204F"/>
            </a:solidFill>
            <a:ln w="9511" cap="flat">
              <a:noFill/>
              <a:prstDash val="solid"/>
              <a:miter/>
            </a:ln>
          </p:spPr>
          <p:txBody>
            <a:bodyPr rtlCol="0" anchor="ctr"/>
            <a:lstStyle/>
            <a:p>
              <a:endParaRPr lang="en-US"/>
            </a:p>
          </p:txBody>
        </p:sp>
        <p:sp>
          <p:nvSpPr>
            <p:cNvPr id="8778" name="Forma libre 8777">
              <a:extLst>
                <a:ext uri="{FF2B5EF4-FFF2-40B4-BE49-F238E27FC236}">
                  <a16:creationId xmlns:a16="http://schemas.microsoft.com/office/drawing/2014/main" id="{C0C9AA20-4EE9-5844-9744-40C9E77AC31C}"/>
                </a:ext>
              </a:extLst>
            </p:cNvPr>
            <p:cNvSpPr/>
            <p:nvPr/>
          </p:nvSpPr>
          <p:spPr>
            <a:xfrm>
              <a:off x="1281873" y="5849405"/>
              <a:ext cx="96109" cy="96203"/>
            </a:xfrm>
            <a:custGeom>
              <a:avLst/>
              <a:gdLst>
                <a:gd name="connsiteX0" fmla="*/ 83835 w 96109"/>
                <a:gd name="connsiteY0" fmla="*/ 16002 h 96203"/>
                <a:gd name="connsiteX1" fmla="*/ 80044 w 96109"/>
                <a:gd name="connsiteY1" fmla="*/ 83922 h 96203"/>
                <a:gd name="connsiteX2" fmla="*/ 12190 w 96109"/>
                <a:gd name="connsiteY2" fmla="*/ 80127 h 96203"/>
                <a:gd name="connsiteX3" fmla="*/ 15892 w 96109"/>
                <a:gd name="connsiteY3" fmla="*/ 12288 h 96203"/>
                <a:gd name="connsiteX4" fmla="*/ 83755 w 96109"/>
                <a:gd name="connsiteY4" fmla="*/ 15913 h 96203"/>
                <a:gd name="connsiteX5" fmla="*/ 83835 w 96109"/>
                <a:gd name="connsiteY5" fmla="*/ 16002 h 96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109" h="96203">
                  <a:moveTo>
                    <a:pt x="83835" y="16002"/>
                  </a:moveTo>
                  <a:cubicBezTo>
                    <a:pt x="101525" y="35806"/>
                    <a:pt x="99828" y="66214"/>
                    <a:pt x="80044" y="83922"/>
                  </a:cubicBezTo>
                  <a:cubicBezTo>
                    <a:pt x="60260" y="101630"/>
                    <a:pt x="29881" y="99931"/>
                    <a:pt x="12190" y="80127"/>
                  </a:cubicBezTo>
                  <a:cubicBezTo>
                    <a:pt x="-5469" y="60359"/>
                    <a:pt x="-3813" y="30013"/>
                    <a:pt x="15892" y="12288"/>
                  </a:cubicBezTo>
                  <a:cubicBezTo>
                    <a:pt x="35632" y="-5469"/>
                    <a:pt x="66016" y="-3846"/>
                    <a:pt x="83755" y="15913"/>
                  </a:cubicBezTo>
                  <a:cubicBezTo>
                    <a:pt x="83782" y="15943"/>
                    <a:pt x="83808" y="15973"/>
                    <a:pt x="83835" y="16002"/>
                  </a:cubicBezTo>
                  <a:close/>
                </a:path>
              </a:pathLst>
            </a:custGeom>
            <a:solidFill>
              <a:srgbClr val="17204F"/>
            </a:solidFill>
            <a:ln w="9511" cap="flat">
              <a:noFill/>
              <a:prstDash val="solid"/>
              <a:miter/>
            </a:ln>
          </p:spPr>
          <p:txBody>
            <a:bodyPr rtlCol="0" anchor="ctr"/>
            <a:lstStyle/>
            <a:p>
              <a:endParaRPr lang="en-US"/>
            </a:p>
          </p:txBody>
        </p:sp>
        <p:sp>
          <p:nvSpPr>
            <p:cNvPr id="8779" name="Forma libre 8778">
              <a:extLst>
                <a:ext uri="{FF2B5EF4-FFF2-40B4-BE49-F238E27FC236}">
                  <a16:creationId xmlns:a16="http://schemas.microsoft.com/office/drawing/2014/main" id="{FFBE25C1-AC6B-6543-A18B-92BCC3A19C29}"/>
                </a:ext>
              </a:extLst>
            </p:cNvPr>
            <p:cNvSpPr/>
            <p:nvPr/>
          </p:nvSpPr>
          <p:spPr>
            <a:xfrm>
              <a:off x="1421128" y="6004754"/>
              <a:ext cx="96300" cy="96393"/>
            </a:xfrm>
            <a:custGeom>
              <a:avLst/>
              <a:gdLst>
                <a:gd name="connsiteX0" fmla="*/ 83890 w 96300"/>
                <a:gd name="connsiteY0" fmla="*/ 15910 h 96393"/>
                <a:gd name="connsiteX1" fmla="*/ 80326 w 96300"/>
                <a:gd name="connsiteY1" fmla="*/ 83977 h 96393"/>
                <a:gd name="connsiteX2" fmla="*/ 12326 w 96300"/>
                <a:gd name="connsiteY2" fmla="*/ 80410 h 96393"/>
                <a:gd name="connsiteX3" fmla="*/ 15889 w 96300"/>
                <a:gd name="connsiteY3" fmla="*/ 12343 h 96393"/>
                <a:gd name="connsiteX4" fmla="*/ 15947 w 96300"/>
                <a:gd name="connsiteY4" fmla="*/ 12291 h 96393"/>
                <a:gd name="connsiteX5" fmla="*/ 83890 w 96300"/>
                <a:gd name="connsiteY5" fmla="*/ 15910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890" y="15910"/>
                  </a:moveTo>
                  <a:cubicBezTo>
                    <a:pt x="101684" y="35691"/>
                    <a:pt x="100088" y="66166"/>
                    <a:pt x="80326" y="83977"/>
                  </a:cubicBezTo>
                  <a:cubicBezTo>
                    <a:pt x="60564" y="101788"/>
                    <a:pt x="30119" y="100191"/>
                    <a:pt x="12326" y="80410"/>
                  </a:cubicBezTo>
                  <a:cubicBezTo>
                    <a:pt x="-5468" y="60629"/>
                    <a:pt x="-3873" y="30154"/>
                    <a:pt x="15889" y="12343"/>
                  </a:cubicBezTo>
                  <a:cubicBezTo>
                    <a:pt x="15909" y="12326"/>
                    <a:pt x="15928" y="12308"/>
                    <a:pt x="15947" y="12291"/>
                  </a:cubicBezTo>
                  <a:cubicBezTo>
                    <a:pt x="35715" y="-5468"/>
                    <a:pt x="66116" y="-3848"/>
                    <a:pt x="83890" y="15910"/>
                  </a:cubicBezTo>
                  <a:close/>
                </a:path>
              </a:pathLst>
            </a:custGeom>
            <a:solidFill>
              <a:srgbClr val="17204F"/>
            </a:solidFill>
            <a:ln w="9511" cap="flat">
              <a:noFill/>
              <a:prstDash val="solid"/>
              <a:miter/>
            </a:ln>
          </p:spPr>
          <p:txBody>
            <a:bodyPr rtlCol="0" anchor="ctr"/>
            <a:lstStyle/>
            <a:p>
              <a:endParaRPr lang="en-US"/>
            </a:p>
          </p:txBody>
        </p:sp>
        <p:sp>
          <p:nvSpPr>
            <p:cNvPr id="8780" name="Forma libre 8779">
              <a:extLst>
                <a:ext uri="{FF2B5EF4-FFF2-40B4-BE49-F238E27FC236}">
                  <a16:creationId xmlns:a16="http://schemas.microsoft.com/office/drawing/2014/main" id="{A3D6EC61-A886-9548-B7A9-FE9580C014EB}"/>
                </a:ext>
              </a:extLst>
            </p:cNvPr>
            <p:cNvSpPr/>
            <p:nvPr/>
          </p:nvSpPr>
          <p:spPr>
            <a:xfrm>
              <a:off x="1560398" y="6160054"/>
              <a:ext cx="96109" cy="96164"/>
            </a:xfrm>
            <a:custGeom>
              <a:avLst/>
              <a:gdLst>
                <a:gd name="connsiteX0" fmla="*/ 83835 w 96109"/>
                <a:gd name="connsiteY0" fmla="*/ 15963 h 96164"/>
                <a:gd name="connsiteX1" fmla="*/ 80044 w 96109"/>
                <a:gd name="connsiteY1" fmla="*/ 83883 h 96164"/>
                <a:gd name="connsiteX2" fmla="*/ 12190 w 96109"/>
                <a:gd name="connsiteY2" fmla="*/ 80088 h 96164"/>
                <a:gd name="connsiteX3" fmla="*/ 15892 w 96109"/>
                <a:gd name="connsiteY3" fmla="*/ 12248 h 96164"/>
                <a:gd name="connsiteX4" fmla="*/ 83835 w 96109"/>
                <a:gd name="connsiteY4" fmla="*/ 15963 h 961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109" h="96164">
                  <a:moveTo>
                    <a:pt x="83835" y="15963"/>
                  </a:moveTo>
                  <a:cubicBezTo>
                    <a:pt x="101525" y="35766"/>
                    <a:pt x="99828" y="66175"/>
                    <a:pt x="80044" y="83883"/>
                  </a:cubicBezTo>
                  <a:cubicBezTo>
                    <a:pt x="60260" y="101590"/>
                    <a:pt x="29881" y="99892"/>
                    <a:pt x="12190" y="80088"/>
                  </a:cubicBezTo>
                  <a:cubicBezTo>
                    <a:pt x="-5469" y="60320"/>
                    <a:pt x="-3813" y="29974"/>
                    <a:pt x="15892" y="12248"/>
                  </a:cubicBezTo>
                  <a:cubicBezTo>
                    <a:pt x="35686" y="-5486"/>
                    <a:pt x="66089" y="-3824"/>
                    <a:pt x="83835" y="15963"/>
                  </a:cubicBezTo>
                  <a:close/>
                </a:path>
              </a:pathLst>
            </a:custGeom>
            <a:solidFill>
              <a:srgbClr val="17204F"/>
            </a:solidFill>
            <a:ln w="9511" cap="flat">
              <a:noFill/>
              <a:prstDash val="solid"/>
              <a:miter/>
            </a:ln>
          </p:spPr>
          <p:txBody>
            <a:bodyPr rtlCol="0" anchor="ctr"/>
            <a:lstStyle/>
            <a:p>
              <a:endParaRPr lang="en-US"/>
            </a:p>
          </p:txBody>
        </p:sp>
        <p:sp>
          <p:nvSpPr>
            <p:cNvPr id="8781" name="Forma libre 8780">
              <a:extLst>
                <a:ext uri="{FF2B5EF4-FFF2-40B4-BE49-F238E27FC236}">
                  <a16:creationId xmlns:a16="http://schemas.microsoft.com/office/drawing/2014/main" id="{C24FD830-AC5A-E044-937D-75DEC474988C}"/>
                </a:ext>
              </a:extLst>
            </p:cNvPr>
            <p:cNvSpPr/>
            <p:nvPr/>
          </p:nvSpPr>
          <p:spPr>
            <a:xfrm>
              <a:off x="577647" y="5360383"/>
              <a:ext cx="96300" cy="96393"/>
            </a:xfrm>
            <a:custGeom>
              <a:avLst/>
              <a:gdLst>
                <a:gd name="connsiteX0" fmla="*/ 83895 w 96300"/>
                <a:gd name="connsiteY0" fmla="*/ 15916 h 96393"/>
                <a:gd name="connsiteX1" fmla="*/ 80321 w 96300"/>
                <a:gd name="connsiteY1" fmla="*/ 83982 h 96393"/>
                <a:gd name="connsiteX2" fmla="*/ 12321 w 96300"/>
                <a:gd name="connsiteY2" fmla="*/ 80405 h 96393"/>
                <a:gd name="connsiteX3" fmla="*/ 15895 w 96300"/>
                <a:gd name="connsiteY3" fmla="*/ 12338 h 96393"/>
                <a:gd name="connsiteX4" fmla="*/ 16048 w 96300"/>
                <a:gd name="connsiteY4" fmla="*/ 12201 h 96393"/>
                <a:gd name="connsiteX5" fmla="*/ 83895 w 96300"/>
                <a:gd name="connsiteY5" fmla="*/ 15916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895" y="15916"/>
                  </a:moveTo>
                  <a:cubicBezTo>
                    <a:pt x="101686" y="35700"/>
                    <a:pt x="100085" y="66174"/>
                    <a:pt x="80321" y="83982"/>
                  </a:cubicBezTo>
                  <a:cubicBezTo>
                    <a:pt x="60556" y="101790"/>
                    <a:pt x="30111" y="100188"/>
                    <a:pt x="12321" y="80405"/>
                  </a:cubicBezTo>
                  <a:cubicBezTo>
                    <a:pt x="-5470" y="60621"/>
                    <a:pt x="-3870" y="30146"/>
                    <a:pt x="15895" y="12338"/>
                  </a:cubicBezTo>
                  <a:cubicBezTo>
                    <a:pt x="15946" y="12292"/>
                    <a:pt x="15997" y="12247"/>
                    <a:pt x="16048" y="12201"/>
                  </a:cubicBezTo>
                  <a:cubicBezTo>
                    <a:pt x="35828" y="-5469"/>
                    <a:pt x="66158" y="-3808"/>
                    <a:pt x="83895" y="15916"/>
                  </a:cubicBezTo>
                  <a:close/>
                </a:path>
              </a:pathLst>
            </a:custGeom>
            <a:solidFill>
              <a:srgbClr val="17204F"/>
            </a:solidFill>
            <a:ln w="9511" cap="flat">
              <a:noFill/>
              <a:prstDash val="solid"/>
              <a:miter/>
            </a:ln>
          </p:spPr>
          <p:txBody>
            <a:bodyPr rtlCol="0" anchor="ctr"/>
            <a:lstStyle/>
            <a:p>
              <a:endParaRPr lang="en-US"/>
            </a:p>
          </p:txBody>
        </p:sp>
        <p:sp>
          <p:nvSpPr>
            <p:cNvPr id="8782" name="Forma libre 8781">
              <a:extLst>
                <a:ext uri="{FF2B5EF4-FFF2-40B4-BE49-F238E27FC236}">
                  <a16:creationId xmlns:a16="http://schemas.microsoft.com/office/drawing/2014/main" id="{5F0D62FB-41B6-6E46-9B73-4C550859A2D2}"/>
                </a:ext>
              </a:extLst>
            </p:cNvPr>
            <p:cNvSpPr/>
            <p:nvPr/>
          </p:nvSpPr>
          <p:spPr>
            <a:xfrm>
              <a:off x="716820" y="5515649"/>
              <a:ext cx="96300" cy="96433"/>
            </a:xfrm>
            <a:custGeom>
              <a:avLst/>
              <a:gdLst>
                <a:gd name="connsiteX0" fmla="*/ 83937 w 96300"/>
                <a:gd name="connsiteY0" fmla="*/ 16002 h 96433"/>
                <a:gd name="connsiteX1" fmla="*/ 80273 w 96300"/>
                <a:gd name="connsiteY1" fmla="*/ 84064 h 96433"/>
                <a:gd name="connsiteX2" fmla="*/ 12278 w 96300"/>
                <a:gd name="connsiteY2" fmla="*/ 80397 h 96433"/>
                <a:gd name="connsiteX3" fmla="*/ 15942 w 96300"/>
                <a:gd name="connsiteY3" fmla="*/ 12335 h 96433"/>
                <a:gd name="connsiteX4" fmla="*/ 15995 w 96300"/>
                <a:gd name="connsiteY4" fmla="*/ 12288 h 96433"/>
                <a:gd name="connsiteX5" fmla="*/ 83858 w 96300"/>
                <a:gd name="connsiteY5" fmla="*/ 15913 h 96433"/>
                <a:gd name="connsiteX6" fmla="*/ 83937 w 96300"/>
                <a:gd name="connsiteY6" fmla="*/ 16002 h 96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300" h="96433">
                  <a:moveTo>
                    <a:pt x="83937" y="16002"/>
                  </a:moveTo>
                  <a:cubicBezTo>
                    <a:pt x="101702" y="35809"/>
                    <a:pt x="100061" y="66282"/>
                    <a:pt x="80273" y="84064"/>
                  </a:cubicBezTo>
                  <a:cubicBezTo>
                    <a:pt x="60485" y="101846"/>
                    <a:pt x="30043" y="100204"/>
                    <a:pt x="12278" y="80397"/>
                  </a:cubicBezTo>
                  <a:cubicBezTo>
                    <a:pt x="-5486" y="60589"/>
                    <a:pt x="-3846" y="30117"/>
                    <a:pt x="15942" y="12335"/>
                  </a:cubicBezTo>
                  <a:cubicBezTo>
                    <a:pt x="15960" y="12319"/>
                    <a:pt x="15977" y="12303"/>
                    <a:pt x="15995" y="12288"/>
                  </a:cubicBezTo>
                  <a:cubicBezTo>
                    <a:pt x="35735" y="-5469"/>
                    <a:pt x="66118" y="-3846"/>
                    <a:pt x="83858" y="15913"/>
                  </a:cubicBezTo>
                  <a:cubicBezTo>
                    <a:pt x="83884" y="15943"/>
                    <a:pt x="83911" y="15973"/>
                    <a:pt x="83937" y="16002"/>
                  </a:cubicBezTo>
                  <a:close/>
                </a:path>
              </a:pathLst>
            </a:custGeom>
            <a:solidFill>
              <a:srgbClr val="17204F"/>
            </a:solidFill>
            <a:ln w="9511" cap="flat">
              <a:noFill/>
              <a:prstDash val="solid"/>
              <a:miter/>
            </a:ln>
          </p:spPr>
          <p:txBody>
            <a:bodyPr rtlCol="0" anchor="ctr"/>
            <a:lstStyle/>
            <a:p>
              <a:endParaRPr lang="en-US"/>
            </a:p>
          </p:txBody>
        </p:sp>
        <p:sp>
          <p:nvSpPr>
            <p:cNvPr id="8783" name="Forma libre 8782">
              <a:extLst>
                <a:ext uri="{FF2B5EF4-FFF2-40B4-BE49-F238E27FC236}">
                  <a16:creationId xmlns:a16="http://schemas.microsoft.com/office/drawing/2014/main" id="{F10FBE26-7DE0-F44A-AB32-3ED88A7238E4}"/>
                </a:ext>
              </a:extLst>
            </p:cNvPr>
            <p:cNvSpPr/>
            <p:nvPr/>
          </p:nvSpPr>
          <p:spPr>
            <a:xfrm>
              <a:off x="856083" y="5670759"/>
              <a:ext cx="96300" cy="96633"/>
            </a:xfrm>
            <a:custGeom>
              <a:avLst/>
              <a:gdLst>
                <a:gd name="connsiteX0" fmla="*/ 83890 w 96300"/>
                <a:gd name="connsiteY0" fmla="*/ 16150 h 96633"/>
                <a:gd name="connsiteX1" fmla="*/ 80326 w 96300"/>
                <a:gd name="connsiteY1" fmla="*/ 84217 h 96633"/>
                <a:gd name="connsiteX2" fmla="*/ 12326 w 96300"/>
                <a:gd name="connsiteY2" fmla="*/ 80650 h 96633"/>
                <a:gd name="connsiteX3" fmla="*/ 15889 w 96300"/>
                <a:gd name="connsiteY3" fmla="*/ 12583 h 96633"/>
                <a:gd name="connsiteX4" fmla="*/ 15947 w 96300"/>
                <a:gd name="connsiteY4" fmla="*/ 12530 h 96633"/>
                <a:gd name="connsiteX5" fmla="*/ 83175 w 96300"/>
                <a:gd name="connsiteY5" fmla="*/ 15354 h 96633"/>
                <a:gd name="connsiteX6" fmla="*/ 83890 w 96300"/>
                <a:gd name="connsiteY6" fmla="*/ 16150 h 96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300" h="96633">
                  <a:moveTo>
                    <a:pt x="83890" y="16150"/>
                  </a:moveTo>
                  <a:cubicBezTo>
                    <a:pt x="101684" y="35931"/>
                    <a:pt x="100088" y="66406"/>
                    <a:pt x="80326" y="84217"/>
                  </a:cubicBezTo>
                  <a:cubicBezTo>
                    <a:pt x="60564" y="102028"/>
                    <a:pt x="30119" y="100431"/>
                    <a:pt x="12326" y="80650"/>
                  </a:cubicBezTo>
                  <a:cubicBezTo>
                    <a:pt x="-5468" y="60869"/>
                    <a:pt x="-3873" y="30394"/>
                    <a:pt x="15889" y="12583"/>
                  </a:cubicBezTo>
                  <a:cubicBezTo>
                    <a:pt x="15909" y="12565"/>
                    <a:pt x="15928" y="12548"/>
                    <a:pt x="15947" y="12530"/>
                  </a:cubicBezTo>
                  <a:cubicBezTo>
                    <a:pt x="35291" y="-5272"/>
                    <a:pt x="65389" y="-4008"/>
                    <a:pt x="83175" y="15354"/>
                  </a:cubicBezTo>
                  <a:cubicBezTo>
                    <a:pt x="83416" y="15617"/>
                    <a:pt x="83654" y="15882"/>
                    <a:pt x="83890" y="16150"/>
                  </a:cubicBezTo>
                  <a:close/>
                </a:path>
              </a:pathLst>
            </a:custGeom>
            <a:solidFill>
              <a:srgbClr val="17204F"/>
            </a:solidFill>
            <a:ln w="9511" cap="flat">
              <a:noFill/>
              <a:prstDash val="solid"/>
              <a:miter/>
            </a:ln>
          </p:spPr>
          <p:txBody>
            <a:bodyPr rtlCol="0" anchor="ctr"/>
            <a:lstStyle/>
            <a:p>
              <a:endParaRPr lang="en-US"/>
            </a:p>
          </p:txBody>
        </p:sp>
        <p:sp>
          <p:nvSpPr>
            <p:cNvPr id="8784" name="Forma libre 8783">
              <a:extLst>
                <a:ext uri="{FF2B5EF4-FFF2-40B4-BE49-F238E27FC236}">
                  <a16:creationId xmlns:a16="http://schemas.microsoft.com/office/drawing/2014/main" id="{2AF47974-C15A-AD49-BC5B-2F41A6C5A826}"/>
                </a:ext>
              </a:extLst>
            </p:cNvPr>
            <p:cNvSpPr/>
            <p:nvPr/>
          </p:nvSpPr>
          <p:spPr>
            <a:xfrm>
              <a:off x="995061" y="5826298"/>
              <a:ext cx="96300" cy="96393"/>
            </a:xfrm>
            <a:custGeom>
              <a:avLst/>
              <a:gdLst>
                <a:gd name="connsiteX0" fmla="*/ 83937 w 96300"/>
                <a:gd name="connsiteY0" fmla="*/ 15963 h 96393"/>
                <a:gd name="connsiteX1" fmla="*/ 80273 w 96300"/>
                <a:gd name="connsiteY1" fmla="*/ 84024 h 96393"/>
                <a:gd name="connsiteX2" fmla="*/ 12278 w 96300"/>
                <a:gd name="connsiteY2" fmla="*/ 80357 h 96393"/>
                <a:gd name="connsiteX3" fmla="*/ 15942 w 96300"/>
                <a:gd name="connsiteY3" fmla="*/ 12296 h 96393"/>
                <a:gd name="connsiteX4" fmla="*/ 15995 w 96300"/>
                <a:gd name="connsiteY4" fmla="*/ 12248 h 96393"/>
                <a:gd name="connsiteX5" fmla="*/ 83937 w 96300"/>
                <a:gd name="connsiteY5" fmla="*/ 15963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937" y="15963"/>
                  </a:moveTo>
                  <a:cubicBezTo>
                    <a:pt x="101702" y="35770"/>
                    <a:pt x="100061" y="66242"/>
                    <a:pt x="80273" y="84024"/>
                  </a:cubicBezTo>
                  <a:cubicBezTo>
                    <a:pt x="60485" y="101807"/>
                    <a:pt x="30043" y="100164"/>
                    <a:pt x="12278" y="80357"/>
                  </a:cubicBezTo>
                  <a:cubicBezTo>
                    <a:pt x="-5486" y="60550"/>
                    <a:pt x="-3846" y="30078"/>
                    <a:pt x="15942" y="12296"/>
                  </a:cubicBezTo>
                  <a:cubicBezTo>
                    <a:pt x="15960" y="12280"/>
                    <a:pt x="15977" y="12264"/>
                    <a:pt x="15995" y="12248"/>
                  </a:cubicBezTo>
                  <a:cubicBezTo>
                    <a:pt x="35788" y="-5486"/>
                    <a:pt x="66191" y="-3824"/>
                    <a:pt x="83937" y="15963"/>
                  </a:cubicBezTo>
                  <a:close/>
                </a:path>
              </a:pathLst>
            </a:custGeom>
            <a:solidFill>
              <a:srgbClr val="17204F"/>
            </a:solidFill>
            <a:ln w="9511" cap="flat">
              <a:noFill/>
              <a:prstDash val="solid"/>
              <a:miter/>
            </a:ln>
          </p:spPr>
          <p:txBody>
            <a:bodyPr rtlCol="0" anchor="ctr"/>
            <a:lstStyle/>
            <a:p>
              <a:endParaRPr lang="en-US"/>
            </a:p>
          </p:txBody>
        </p:sp>
        <p:sp>
          <p:nvSpPr>
            <p:cNvPr id="8785" name="Forma libre 8784">
              <a:extLst>
                <a:ext uri="{FF2B5EF4-FFF2-40B4-BE49-F238E27FC236}">
                  <a16:creationId xmlns:a16="http://schemas.microsoft.com/office/drawing/2014/main" id="{54F35799-6822-5148-B15C-A340E956C645}"/>
                </a:ext>
              </a:extLst>
            </p:cNvPr>
            <p:cNvSpPr/>
            <p:nvPr/>
          </p:nvSpPr>
          <p:spPr>
            <a:xfrm>
              <a:off x="1134664" y="5981651"/>
              <a:ext cx="96109" cy="96164"/>
            </a:xfrm>
            <a:custGeom>
              <a:avLst/>
              <a:gdLst>
                <a:gd name="connsiteX0" fmla="*/ 83835 w 96109"/>
                <a:gd name="connsiteY0" fmla="*/ 15963 h 96164"/>
                <a:gd name="connsiteX1" fmla="*/ 80044 w 96109"/>
                <a:gd name="connsiteY1" fmla="*/ 83883 h 96164"/>
                <a:gd name="connsiteX2" fmla="*/ 12190 w 96109"/>
                <a:gd name="connsiteY2" fmla="*/ 80088 h 96164"/>
                <a:gd name="connsiteX3" fmla="*/ 15892 w 96109"/>
                <a:gd name="connsiteY3" fmla="*/ 12248 h 96164"/>
                <a:gd name="connsiteX4" fmla="*/ 83835 w 96109"/>
                <a:gd name="connsiteY4" fmla="*/ 15963 h 961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109" h="96164">
                  <a:moveTo>
                    <a:pt x="83835" y="15963"/>
                  </a:moveTo>
                  <a:cubicBezTo>
                    <a:pt x="101525" y="35766"/>
                    <a:pt x="99828" y="66175"/>
                    <a:pt x="80044" y="83883"/>
                  </a:cubicBezTo>
                  <a:cubicBezTo>
                    <a:pt x="60260" y="101590"/>
                    <a:pt x="29881" y="99892"/>
                    <a:pt x="12190" y="80088"/>
                  </a:cubicBezTo>
                  <a:cubicBezTo>
                    <a:pt x="-5469" y="60320"/>
                    <a:pt x="-3813" y="29974"/>
                    <a:pt x="15892" y="12248"/>
                  </a:cubicBezTo>
                  <a:cubicBezTo>
                    <a:pt x="35686" y="-5486"/>
                    <a:pt x="66089" y="-3824"/>
                    <a:pt x="83835" y="15963"/>
                  </a:cubicBezTo>
                  <a:close/>
                </a:path>
              </a:pathLst>
            </a:custGeom>
            <a:solidFill>
              <a:srgbClr val="17204F"/>
            </a:solidFill>
            <a:ln w="9511" cap="flat">
              <a:noFill/>
              <a:prstDash val="solid"/>
              <a:miter/>
            </a:ln>
          </p:spPr>
          <p:txBody>
            <a:bodyPr rtlCol="0" anchor="ctr"/>
            <a:lstStyle/>
            <a:p>
              <a:endParaRPr lang="en-US"/>
            </a:p>
          </p:txBody>
        </p:sp>
        <p:sp>
          <p:nvSpPr>
            <p:cNvPr id="8786" name="Forma libre 8785">
              <a:extLst>
                <a:ext uri="{FF2B5EF4-FFF2-40B4-BE49-F238E27FC236}">
                  <a16:creationId xmlns:a16="http://schemas.microsoft.com/office/drawing/2014/main" id="{EAC6F260-6944-2848-96FF-AD2C9E1BAD30}"/>
                </a:ext>
              </a:extLst>
            </p:cNvPr>
            <p:cNvSpPr/>
            <p:nvPr/>
          </p:nvSpPr>
          <p:spPr>
            <a:xfrm>
              <a:off x="1273919" y="6137000"/>
              <a:ext cx="96300" cy="96354"/>
            </a:xfrm>
            <a:custGeom>
              <a:avLst/>
              <a:gdLst>
                <a:gd name="connsiteX0" fmla="*/ 83890 w 96300"/>
                <a:gd name="connsiteY0" fmla="*/ 15871 h 96354"/>
                <a:gd name="connsiteX1" fmla="*/ 80326 w 96300"/>
                <a:gd name="connsiteY1" fmla="*/ 83938 h 96354"/>
                <a:gd name="connsiteX2" fmla="*/ 12326 w 96300"/>
                <a:gd name="connsiteY2" fmla="*/ 80371 h 96354"/>
                <a:gd name="connsiteX3" fmla="*/ 15889 w 96300"/>
                <a:gd name="connsiteY3" fmla="*/ 12304 h 96354"/>
                <a:gd name="connsiteX4" fmla="*/ 15947 w 96300"/>
                <a:gd name="connsiteY4" fmla="*/ 12252 h 96354"/>
                <a:gd name="connsiteX5" fmla="*/ 83890 w 96300"/>
                <a:gd name="connsiteY5" fmla="*/ 15871 h 96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54">
                  <a:moveTo>
                    <a:pt x="83890" y="15871"/>
                  </a:moveTo>
                  <a:cubicBezTo>
                    <a:pt x="101684" y="35652"/>
                    <a:pt x="100088" y="66127"/>
                    <a:pt x="80326" y="83938"/>
                  </a:cubicBezTo>
                  <a:cubicBezTo>
                    <a:pt x="60564" y="101749"/>
                    <a:pt x="30119" y="100152"/>
                    <a:pt x="12326" y="80371"/>
                  </a:cubicBezTo>
                  <a:cubicBezTo>
                    <a:pt x="-5468" y="60590"/>
                    <a:pt x="-3873" y="30115"/>
                    <a:pt x="15889" y="12304"/>
                  </a:cubicBezTo>
                  <a:cubicBezTo>
                    <a:pt x="15909" y="12287"/>
                    <a:pt x="15928" y="12269"/>
                    <a:pt x="15947" y="12252"/>
                  </a:cubicBezTo>
                  <a:cubicBezTo>
                    <a:pt x="35734" y="-5453"/>
                    <a:pt x="66092" y="-3836"/>
                    <a:pt x="83890" y="15871"/>
                  </a:cubicBezTo>
                  <a:close/>
                </a:path>
              </a:pathLst>
            </a:custGeom>
            <a:solidFill>
              <a:srgbClr val="17204F"/>
            </a:solidFill>
            <a:ln w="9511" cap="flat">
              <a:noFill/>
              <a:prstDash val="solid"/>
              <a:miter/>
            </a:ln>
          </p:spPr>
          <p:txBody>
            <a:bodyPr rtlCol="0" anchor="ctr"/>
            <a:lstStyle/>
            <a:p>
              <a:endParaRPr lang="en-US"/>
            </a:p>
          </p:txBody>
        </p:sp>
        <p:sp>
          <p:nvSpPr>
            <p:cNvPr id="8787" name="Forma libre 8786">
              <a:extLst>
                <a:ext uri="{FF2B5EF4-FFF2-40B4-BE49-F238E27FC236}">
                  <a16:creationId xmlns:a16="http://schemas.microsoft.com/office/drawing/2014/main" id="{584B795F-3AAE-FE48-B549-E747E4A6AFF0}"/>
                </a:ext>
              </a:extLst>
            </p:cNvPr>
            <p:cNvSpPr/>
            <p:nvPr/>
          </p:nvSpPr>
          <p:spPr>
            <a:xfrm>
              <a:off x="1413135" y="6292275"/>
              <a:ext cx="96300" cy="96433"/>
            </a:xfrm>
            <a:custGeom>
              <a:avLst/>
              <a:gdLst>
                <a:gd name="connsiteX0" fmla="*/ 83890 w 96300"/>
                <a:gd name="connsiteY0" fmla="*/ 15950 h 96433"/>
                <a:gd name="connsiteX1" fmla="*/ 80326 w 96300"/>
                <a:gd name="connsiteY1" fmla="*/ 84016 h 96433"/>
                <a:gd name="connsiteX2" fmla="*/ 12326 w 96300"/>
                <a:gd name="connsiteY2" fmla="*/ 80449 h 96433"/>
                <a:gd name="connsiteX3" fmla="*/ 15889 w 96300"/>
                <a:gd name="connsiteY3" fmla="*/ 12382 h 96433"/>
                <a:gd name="connsiteX4" fmla="*/ 15947 w 96300"/>
                <a:gd name="connsiteY4" fmla="*/ 12330 h 96433"/>
                <a:gd name="connsiteX5" fmla="*/ 83815 w 96300"/>
                <a:gd name="connsiteY5" fmla="*/ 15866 h 96433"/>
                <a:gd name="connsiteX6" fmla="*/ 83890 w 96300"/>
                <a:gd name="connsiteY6" fmla="*/ 15950 h 96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300" h="96433">
                  <a:moveTo>
                    <a:pt x="83890" y="15950"/>
                  </a:moveTo>
                  <a:cubicBezTo>
                    <a:pt x="101684" y="35731"/>
                    <a:pt x="100088" y="66205"/>
                    <a:pt x="80326" y="84016"/>
                  </a:cubicBezTo>
                  <a:cubicBezTo>
                    <a:pt x="60564" y="101828"/>
                    <a:pt x="30119" y="100231"/>
                    <a:pt x="12326" y="80449"/>
                  </a:cubicBezTo>
                  <a:cubicBezTo>
                    <a:pt x="-5468" y="60668"/>
                    <a:pt x="-3873" y="30194"/>
                    <a:pt x="15889" y="12382"/>
                  </a:cubicBezTo>
                  <a:cubicBezTo>
                    <a:pt x="15909" y="12365"/>
                    <a:pt x="15928" y="12348"/>
                    <a:pt x="15947" y="12330"/>
                  </a:cubicBezTo>
                  <a:cubicBezTo>
                    <a:pt x="35664" y="-5453"/>
                    <a:pt x="66049" y="-3870"/>
                    <a:pt x="83815" y="15866"/>
                  </a:cubicBezTo>
                  <a:cubicBezTo>
                    <a:pt x="83840" y="15894"/>
                    <a:pt x="83865" y="15922"/>
                    <a:pt x="83890" y="15950"/>
                  </a:cubicBezTo>
                  <a:close/>
                </a:path>
              </a:pathLst>
            </a:custGeom>
            <a:solidFill>
              <a:srgbClr val="17204F"/>
            </a:solidFill>
            <a:ln w="9511" cap="flat">
              <a:noFill/>
              <a:prstDash val="solid"/>
              <a:miter/>
            </a:ln>
          </p:spPr>
          <p:txBody>
            <a:bodyPr rtlCol="0" anchor="ctr"/>
            <a:lstStyle/>
            <a:p>
              <a:endParaRPr lang="en-US"/>
            </a:p>
          </p:txBody>
        </p:sp>
        <p:sp>
          <p:nvSpPr>
            <p:cNvPr id="8788" name="Forma libre 8787">
              <a:extLst>
                <a:ext uri="{FF2B5EF4-FFF2-40B4-BE49-F238E27FC236}">
                  <a16:creationId xmlns:a16="http://schemas.microsoft.com/office/drawing/2014/main" id="{DDE2E6CD-4145-CC46-A858-F834ED79FC02}"/>
                </a:ext>
              </a:extLst>
            </p:cNvPr>
            <p:cNvSpPr/>
            <p:nvPr/>
          </p:nvSpPr>
          <p:spPr>
            <a:xfrm>
              <a:off x="430444" y="5492595"/>
              <a:ext cx="96300" cy="96393"/>
            </a:xfrm>
            <a:custGeom>
              <a:avLst/>
              <a:gdLst>
                <a:gd name="connsiteX0" fmla="*/ 83890 w 96300"/>
                <a:gd name="connsiteY0" fmla="*/ 15910 h 96393"/>
                <a:gd name="connsiteX1" fmla="*/ 80326 w 96300"/>
                <a:gd name="connsiteY1" fmla="*/ 83977 h 96393"/>
                <a:gd name="connsiteX2" fmla="*/ 12326 w 96300"/>
                <a:gd name="connsiteY2" fmla="*/ 80410 h 96393"/>
                <a:gd name="connsiteX3" fmla="*/ 15889 w 96300"/>
                <a:gd name="connsiteY3" fmla="*/ 12343 h 96393"/>
                <a:gd name="connsiteX4" fmla="*/ 15947 w 96300"/>
                <a:gd name="connsiteY4" fmla="*/ 12291 h 96393"/>
                <a:gd name="connsiteX5" fmla="*/ 83890 w 96300"/>
                <a:gd name="connsiteY5" fmla="*/ 15910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890" y="15910"/>
                  </a:moveTo>
                  <a:cubicBezTo>
                    <a:pt x="101684" y="35691"/>
                    <a:pt x="100088" y="66166"/>
                    <a:pt x="80326" y="83977"/>
                  </a:cubicBezTo>
                  <a:cubicBezTo>
                    <a:pt x="60564" y="101788"/>
                    <a:pt x="30119" y="100191"/>
                    <a:pt x="12326" y="80410"/>
                  </a:cubicBezTo>
                  <a:cubicBezTo>
                    <a:pt x="-5468" y="60629"/>
                    <a:pt x="-3873" y="30154"/>
                    <a:pt x="15889" y="12343"/>
                  </a:cubicBezTo>
                  <a:cubicBezTo>
                    <a:pt x="15909" y="12326"/>
                    <a:pt x="15928" y="12308"/>
                    <a:pt x="15947" y="12291"/>
                  </a:cubicBezTo>
                  <a:cubicBezTo>
                    <a:pt x="35716" y="-5468"/>
                    <a:pt x="66117" y="-3848"/>
                    <a:pt x="83890" y="15910"/>
                  </a:cubicBezTo>
                  <a:close/>
                </a:path>
              </a:pathLst>
            </a:custGeom>
            <a:solidFill>
              <a:srgbClr val="17204F"/>
            </a:solidFill>
            <a:ln w="9511" cap="flat">
              <a:noFill/>
              <a:prstDash val="solid"/>
              <a:miter/>
            </a:ln>
          </p:spPr>
          <p:txBody>
            <a:bodyPr rtlCol="0" anchor="ctr"/>
            <a:lstStyle/>
            <a:p>
              <a:endParaRPr lang="en-US"/>
            </a:p>
          </p:txBody>
        </p:sp>
        <p:sp>
          <p:nvSpPr>
            <p:cNvPr id="8789" name="Forma libre 8788">
              <a:extLst>
                <a:ext uri="{FF2B5EF4-FFF2-40B4-BE49-F238E27FC236}">
                  <a16:creationId xmlns:a16="http://schemas.microsoft.com/office/drawing/2014/main" id="{CD03E92E-E2DA-884D-B14C-57F5D9572665}"/>
                </a:ext>
              </a:extLst>
            </p:cNvPr>
            <p:cNvSpPr/>
            <p:nvPr/>
          </p:nvSpPr>
          <p:spPr>
            <a:xfrm>
              <a:off x="569612" y="5647895"/>
              <a:ext cx="96300" cy="96393"/>
            </a:xfrm>
            <a:custGeom>
              <a:avLst/>
              <a:gdLst>
                <a:gd name="connsiteX0" fmla="*/ 83937 w 96300"/>
                <a:gd name="connsiteY0" fmla="*/ 15963 h 96393"/>
                <a:gd name="connsiteX1" fmla="*/ 80273 w 96300"/>
                <a:gd name="connsiteY1" fmla="*/ 84024 h 96393"/>
                <a:gd name="connsiteX2" fmla="*/ 12278 w 96300"/>
                <a:gd name="connsiteY2" fmla="*/ 80357 h 96393"/>
                <a:gd name="connsiteX3" fmla="*/ 15942 w 96300"/>
                <a:gd name="connsiteY3" fmla="*/ 12296 h 96393"/>
                <a:gd name="connsiteX4" fmla="*/ 15995 w 96300"/>
                <a:gd name="connsiteY4" fmla="*/ 12248 h 96393"/>
                <a:gd name="connsiteX5" fmla="*/ 83937 w 96300"/>
                <a:gd name="connsiteY5" fmla="*/ 15963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937" y="15963"/>
                  </a:moveTo>
                  <a:cubicBezTo>
                    <a:pt x="101702" y="35770"/>
                    <a:pt x="100062" y="66242"/>
                    <a:pt x="80273" y="84024"/>
                  </a:cubicBezTo>
                  <a:cubicBezTo>
                    <a:pt x="60485" y="101807"/>
                    <a:pt x="30043" y="100164"/>
                    <a:pt x="12278" y="80357"/>
                  </a:cubicBezTo>
                  <a:cubicBezTo>
                    <a:pt x="-5486" y="60550"/>
                    <a:pt x="-3846" y="30078"/>
                    <a:pt x="15942" y="12296"/>
                  </a:cubicBezTo>
                  <a:cubicBezTo>
                    <a:pt x="15960" y="12280"/>
                    <a:pt x="15977" y="12264"/>
                    <a:pt x="15995" y="12248"/>
                  </a:cubicBezTo>
                  <a:cubicBezTo>
                    <a:pt x="35788" y="-5486"/>
                    <a:pt x="66191" y="-3824"/>
                    <a:pt x="83937" y="15963"/>
                  </a:cubicBezTo>
                  <a:close/>
                </a:path>
              </a:pathLst>
            </a:custGeom>
            <a:solidFill>
              <a:srgbClr val="17204F"/>
            </a:solidFill>
            <a:ln w="9511" cap="flat">
              <a:noFill/>
              <a:prstDash val="solid"/>
              <a:miter/>
            </a:ln>
          </p:spPr>
          <p:txBody>
            <a:bodyPr rtlCol="0" anchor="ctr"/>
            <a:lstStyle/>
            <a:p>
              <a:endParaRPr lang="en-US"/>
            </a:p>
          </p:txBody>
        </p:sp>
        <p:sp>
          <p:nvSpPr>
            <p:cNvPr id="8790" name="Forma libre 8789">
              <a:extLst>
                <a:ext uri="{FF2B5EF4-FFF2-40B4-BE49-F238E27FC236}">
                  <a16:creationId xmlns:a16="http://schemas.microsoft.com/office/drawing/2014/main" id="{8FD9FAE1-6C08-8348-B8DE-F91209A36D20}"/>
                </a:ext>
              </a:extLst>
            </p:cNvPr>
            <p:cNvSpPr/>
            <p:nvPr/>
          </p:nvSpPr>
          <p:spPr>
            <a:xfrm>
              <a:off x="708930" y="5803008"/>
              <a:ext cx="96109" cy="96403"/>
            </a:xfrm>
            <a:custGeom>
              <a:avLst/>
              <a:gdLst>
                <a:gd name="connsiteX0" fmla="*/ 83835 w 96109"/>
                <a:gd name="connsiteY0" fmla="*/ 16203 h 96403"/>
                <a:gd name="connsiteX1" fmla="*/ 80044 w 96109"/>
                <a:gd name="connsiteY1" fmla="*/ 84122 h 96403"/>
                <a:gd name="connsiteX2" fmla="*/ 12190 w 96109"/>
                <a:gd name="connsiteY2" fmla="*/ 80328 h 96403"/>
                <a:gd name="connsiteX3" fmla="*/ 15892 w 96109"/>
                <a:gd name="connsiteY3" fmla="*/ 12488 h 96403"/>
                <a:gd name="connsiteX4" fmla="*/ 83116 w 96109"/>
                <a:gd name="connsiteY4" fmla="*/ 15400 h 96403"/>
                <a:gd name="connsiteX5" fmla="*/ 83835 w 96109"/>
                <a:gd name="connsiteY5" fmla="*/ 16203 h 96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109" h="96403">
                  <a:moveTo>
                    <a:pt x="83835" y="16203"/>
                  </a:moveTo>
                  <a:cubicBezTo>
                    <a:pt x="101525" y="36006"/>
                    <a:pt x="99828" y="66415"/>
                    <a:pt x="80044" y="84122"/>
                  </a:cubicBezTo>
                  <a:cubicBezTo>
                    <a:pt x="60260" y="101830"/>
                    <a:pt x="29881" y="100131"/>
                    <a:pt x="12190" y="80328"/>
                  </a:cubicBezTo>
                  <a:cubicBezTo>
                    <a:pt x="-5469" y="60559"/>
                    <a:pt x="-3813" y="30214"/>
                    <a:pt x="15892" y="12488"/>
                  </a:cubicBezTo>
                  <a:cubicBezTo>
                    <a:pt x="35259" y="-5289"/>
                    <a:pt x="65356" y="-3985"/>
                    <a:pt x="83116" y="15400"/>
                  </a:cubicBezTo>
                  <a:cubicBezTo>
                    <a:pt x="83358" y="15665"/>
                    <a:pt x="83598" y="15933"/>
                    <a:pt x="83835" y="16203"/>
                  </a:cubicBezTo>
                  <a:close/>
                </a:path>
              </a:pathLst>
            </a:custGeom>
            <a:solidFill>
              <a:srgbClr val="17204F"/>
            </a:solidFill>
            <a:ln w="9511" cap="flat">
              <a:noFill/>
              <a:prstDash val="solid"/>
              <a:miter/>
            </a:ln>
          </p:spPr>
          <p:txBody>
            <a:bodyPr rtlCol="0" anchor="ctr"/>
            <a:lstStyle/>
            <a:p>
              <a:endParaRPr lang="en-US"/>
            </a:p>
          </p:txBody>
        </p:sp>
        <p:sp>
          <p:nvSpPr>
            <p:cNvPr id="8791" name="Forma libre 8790">
              <a:extLst>
                <a:ext uri="{FF2B5EF4-FFF2-40B4-BE49-F238E27FC236}">
                  <a16:creationId xmlns:a16="http://schemas.microsoft.com/office/drawing/2014/main" id="{65D1F744-D532-604C-90F3-B871CADDA3BC}"/>
                </a:ext>
              </a:extLst>
            </p:cNvPr>
            <p:cNvSpPr/>
            <p:nvPr/>
          </p:nvSpPr>
          <p:spPr>
            <a:xfrm>
              <a:off x="848185" y="5958558"/>
              <a:ext cx="96300" cy="96393"/>
            </a:xfrm>
            <a:custGeom>
              <a:avLst/>
              <a:gdLst>
                <a:gd name="connsiteX0" fmla="*/ 83890 w 96300"/>
                <a:gd name="connsiteY0" fmla="*/ 15910 h 96393"/>
                <a:gd name="connsiteX1" fmla="*/ 80326 w 96300"/>
                <a:gd name="connsiteY1" fmla="*/ 83977 h 96393"/>
                <a:gd name="connsiteX2" fmla="*/ 12326 w 96300"/>
                <a:gd name="connsiteY2" fmla="*/ 80410 h 96393"/>
                <a:gd name="connsiteX3" fmla="*/ 15889 w 96300"/>
                <a:gd name="connsiteY3" fmla="*/ 12343 h 96393"/>
                <a:gd name="connsiteX4" fmla="*/ 15947 w 96300"/>
                <a:gd name="connsiteY4" fmla="*/ 12291 h 96393"/>
                <a:gd name="connsiteX5" fmla="*/ 83890 w 96300"/>
                <a:gd name="connsiteY5" fmla="*/ 15910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890" y="15910"/>
                  </a:moveTo>
                  <a:cubicBezTo>
                    <a:pt x="101684" y="35691"/>
                    <a:pt x="100088" y="66166"/>
                    <a:pt x="80326" y="83977"/>
                  </a:cubicBezTo>
                  <a:cubicBezTo>
                    <a:pt x="60564" y="101788"/>
                    <a:pt x="30119" y="100191"/>
                    <a:pt x="12326" y="80410"/>
                  </a:cubicBezTo>
                  <a:cubicBezTo>
                    <a:pt x="-5468" y="60629"/>
                    <a:pt x="-3873" y="30154"/>
                    <a:pt x="15889" y="12343"/>
                  </a:cubicBezTo>
                  <a:cubicBezTo>
                    <a:pt x="15909" y="12326"/>
                    <a:pt x="15928" y="12308"/>
                    <a:pt x="15947" y="12291"/>
                  </a:cubicBezTo>
                  <a:cubicBezTo>
                    <a:pt x="35715" y="-5468"/>
                    <a:pt x="66116" y="-3848"/>
                    <a:pt x="83890" y="15910"/>
                  </a:cubicBezTo>
                  <a:close/>
                </a:path>
              </a:pathLst>
            </a:custGeom>
            <a:solidFill>
              <a:srgbClr val="17204F"/>
            </a:solidFill>
            <a:ln w="9511" cap="flat">
              <a:noFill/>
              <a:prstDash val="solid"/>
              <a:miter/>
            </a:ln>
          </p:spPr>
          <p:txBody>
            <a:bodyPr rtlCol="0" anchor="ctr"/>
            <a:lstStyle/>
            <a:p>
              <a:endParaRPr lang="en-US"/>
            </a:p>
          </p:txBody>
        </p:sp>
        <p:sp>
          <p:nvSpPr>
            <p:cNvPr id="8792" name="Forma libre 8791">
              <a:extLst>
                <a:ext uri="{FF2B5EF4-FFF2-40B4-BE49-F238E27FC236}">
                  <a16:creationId xmlns:a16="http://schemas.microsoft.com/office/drawing/2014/main" id="{4D8D92E7-605F-AF4A-BC4C-3BC3FFF23AB9}"/>
                </a:ext>
              </a:extLst>
            </p:cNvPr>
            <p:cNvSpPr/>
            <p:nvPr/>
          </p:nvSpPr>
          <p:spPr>
            <a:xfrm>
              <a:off x="987400" y="6113872"/>
              <a:ext cx="96300" cy="96433"/>
            </a:xfrm>
            <a:custGeom>
              <a:avLst/>
              <a:gdLst>
                <a:gd name="connsiteX0" fmla="*/ 83890 w 96300"/>
                <a:gd name="connsiteY0" fmla="*/ 15950 h 96433"/>
                <a:gd name="connsiteX1" fmla="*/ 80326 w 96300"/>
                <a:gd name="connsiteY1" fmla="*/ 84016 h 96433"/>
                <a:gd name="connsiteX2" fmla="*/ 12326 w 96300"/>
                <a:gd name="connsiteY2" fmla="*/ 80449 h 96433"/>
                <a:gd name="connsiteX3" fmla="*/ 15889 w 96300"/>
                <a:gd name="connsiteY3" fmla="*/ 12382 h 96433"/>
                <a:gd name="connsiteX4" fmla="*/ 15947 w 96300"/>
                <a:gd name="connsiteY4" fmla="*/ 12330 h 96433"/>
                <a:gd name="connsiteX5" fmla="*/ 83815 w 96300"/>
                <a:gd name="connsiteY5" fmla="*/ 15866 h 96433"/>
                <a:gd name="connsiteX6" fmla="*/ 83890 w 96300"/>
                <a:gd name="connsiteY6" fmla="*/ 15950 h 96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300" h="96433">
                  <a:moveTo>
                    <a:pt x="83890" y="15950"/>
                  </a:moveTo>
                  <a:cubicBezTo>
                    <a:pt x="101684" y="35731"/>
                    <a:pt x="100088" y="66205"/>
                    <a:pt x="80326" y="84016"/>
                  </a:cubicBezTo>
                  <a:cubicBezTo>
                    <a:pt x="60564" y="101828"/>
                    <a:pt x="30119" y="100231"/>
                    <a:pt x="12326" y="80449"/>
                  </a:cubicBezTo>
                  <a:cubicBezTo>
                    <a:pt x="-5468" y="60668"/>
                    <a:pt x="-3873" y="30194"/>
                    <a:pt x="15889" y="12382"/>
                  </a:cubicBezTo>
                  <a:cubicBezTo>
                    <a:pt x="15909" y="12365"/>
                    <a:pt x="15928" y="12348"/>
                    <a:pt x="15947" y="12330"/>
                  </a:cubicBezTo>
                  <a:cubicBezTo>
                    <a:pt x="35664" y="-5453"/>
                    <a:pt x="66049" y="-3870"/>
                    <a:pt x="83815" y="15866"/>
                  </a:cubicBezTo>
                  <a:cubicBezTo>
                    <a:pt x="83840" y="15894"/>
                    <a:pt x="83865" y="15922"/>
                    <a:pt x="83890" y="15950"/>
                  </a:cubicBezTo>
                  <a:close/>
                </a:path>
              </a:pathLst>
            </a:custGeom>
            <a:solidFill>
              <a:srgbClr val="17204F"/>
            </a:solidFill>
            <a:ln w="9511" cap="flat">
              <a:noFill/>
              <a:prstDash val="solid"/>
              <a:miter/>
            </a:ln>
          </p:spPr>
          <p:txBody>
            <a:bodyPr rtlCol="0" anchor="ctr"/>
            <a:lstStyle/>
            <a:p>
              <a:endParaRPr lang="en-US"/>
            </a:p>
          </p:txBody>
        </p:sp>
        <p:sp>
          <p:nvSpPr>
            <p:cNvPr id="8793" name="Forma libre 8792">
              <a:extLst>
                <a:ext uri="{FF2B5EF4-FFF2-40B4-BE49-F238E27FC236}">
                  <a16:creationId xmlns:a16="http://schemas.microsoft.com/office/drawing/2014/main" id="{C54DF938-1319-5049-BFBB-8703A4EEF13C}"/>
                </a:ext>
              </a:extLst>
            </p:cNvPr>
            <p:cNvSpPr/>
            <p:nvPr/>
          </p:nvSpPr>
          <p:spPr>
            <a:xfrm>
              <a:off x="1126621" y="6269164"/>
              <a:ext cx="96300" cy="96393"/>
            </a:xfrm>
            <a:custGeom>
              <a:avLst/>
              <a:gdLst>
                <a:gd name="connsiteX0" fmla="*/ 83980 w 96300"/>
                <a:gd name="connsiteY0" fmla="*/ 16010 h 96393"/>
                <a:gd name="connsiteX1" fmla="*/ 80226 w 96300"/>
                <a:gd name="connsiteY1" fmla="*/ 84067 h 96393"/>
                <a:gd name="connsiteX2" fmla="*/ 12236 w 96300"/>
                <a:gd name="connsiteY2" fmla="*/ 80310 h 96393"/>
                <a:gd name="connsiteX3" fmla="*/ 15942 w 96300"/>
                <a:gd name="connsiteY3" fmla="*/ 12296 h 96393"/>
                <a:gd name="connsiteX4" fmla="*/ 83937 w 96300"/>
                <a:gd name="connsiteY4" fmla="*/ 15963 h 96393"/>
                <a:gd name="connsiteX5" fmla="*/ 83980 w 96300"/>
                <a:gd name="connsiteY5" fmla="*/ 16010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980" y="16010"/>
                  </a:moveTo>
                  <a:cubicBezTo>
                    <a:pt x="101718" y="35841"/>
                    <a:pt x="100038" y="66311"/>
                    <a:pt x="80226" y="84067"/>
                  </a:cubicBezTo>
                  <a:cubicBezTo>
                    <a:pt x="60415" y="101823"/>
                    <a:pt x="29974" y="100141"/>
                    <a:pt x="12236" y="80310"/>
                  </a:cubicBezTo>
                  <a:cubicBezTo>
                    <a:pt x="-5486" y="60497"/>
                    <a:pt x="-3828" y="30061"/>
                    <a:pt x="15942" y="12296"/>
                  </a:cubicBezTo>
                  <a:cubicBezTo>
                    <a:pt x="35730" y="-5486"/>
                    <a:pt x="66173" y="-3844"/>
                    <a:pt x="83937" y="15963"/>
                  </a:cubicBezTo>
                  <a:cubicBezTo>
                    <a:pt x="83951" y="15979"/>
                    <a:pt x="83966" y="15995"/>
                    <a:pt x="83980" y="16010"/>
                  </a:cubicBezTo>
                  <a:close/>
                </a:path>
              </a:pathLst>
            </a:custGeom>
            <a:solidFill>
              <a:srgbClr val="17204F"/>
            </a:solidFill>
            <a:ln w="9511" cap="flat">
              <a:noFill/>
              <a:prstDash val="solid"/>
              <a:miter/>
            </a:ln>
          </p:spPr>
          <p:txBody>
            <a:bodyPr rtlCol="0" anchor="ctr"/>
            <a:lstStyle/>
            <a:p>
              <a:endParaRPr lang="en-US"/>
            </a:p>
          </p:txBody>
        </p:sp>
        <p:sp>
          <p:nvSpPr>
            <p:cNvPr id="8794" name="Forma libre 8793">
              <a:extLst>
                <a:ext uri="{FF2B5EF4-FFF2-40B4-BE49-F238E27FC236}">
                  <a16:creationId xmlns:a16="http://schemas.microsoft.com/office/drawing/2014/main" id="{9EADB035-5129-D04A-A3ED-F2AC53123449}"/>
                </a:ext>
              </a:extLst>
            </p:cNvPr>
            <p:cNvSpPr/>
            <p:nvPr/>
          </p:nvSpPr>
          <p:spPr>
            <a:xfrm>
              <a:off x="1265879" y="6424373"/>
              <a:ext cx="96300" cy="96393"/>
            </a:xfrm>
            <a:custGeom>
              <a:avLst/>
              <a:gdLst>
                <a:gd name="connsiteX0" fmla="*/ 83937 w 96300"/>
                <a:gd name="connsiteY0" fmla="*/ 15963 h 96393"/>
                <a:gd name="connsiteX1" fmla="*/ 80273 w 96300"/>
                <a:gd name="connsiteY1" fmla="*/ 84024 h 96393"/>
                <a:gd name="connsiteX2" fmla="*/ 12278 w 96300"/>
                <a:gd name="connsiteY2" fmla="*/ 80357 h 96393"/>
                <a:gd name="connsiteX3" fmla="*/ 15942 w 96300"/>
                <a:gd name="connsiteY3" fmla="*/ 12296 h 96393"/>
                <a:gd name="connsiteX4" fmla="*/ 15995 w 96300"/>
                <a:gd name="connsiteY4" fmla="*/ 12248 h 96393"/>
                <a:gd name="connsiteX5" fmla="*/ 83937 w 96300"/>
                <a:gd name="connsiteY5" fmla="*/ 15963 h 9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300" h="96393">
                  <a:moveTo>
                    <a:pt x="83937" y="15963"/>
                  </a:moveTo>
                  <a:cubicBezTo>
                    <a:pt x="101702" y="35770"/>
                    <a:pt x="100062" y="66242"/>
                    <a:pt x="80273" y="84024"/>
                  </a:cubicBezTo>
                  <a:cubicBezTo>
                    <a:pt x="60485" y="101807"/>
                    <a:pt x="30043" y="100164"/>
                    <a:pt x="12278" y="80357"/>
                  </a:cubicBezTo>
                  <a:cubicBezTo>
                    <a:pt x="-5486" y="60550"/>
                    <a:pt x="-3846" y="30078"/>
                    <a:pt x="15942" y="12296"/>
                  </a:cubicBezTo>
                  <a:cubicBezTo>
                    <a:pt x="15960" y="12280"/>
                    <a:pt x="15977" y="12264"/>
                    <a:pt x="15995" y="12248"/>
                  </a:cubicBezTo>
                  <a:cubicBezTo>
                    <a:pt x="35788" y="-5486"/>
                    <a:pt x="66191" y="-3824"/>
                    <a:pt x="83937" y="15963"/>
                  </a:cubicBezTo>
                  <a:close/>
                </a:path>
              </a:pathLst>
            </a:custGeom>
            <a:solidFill>
              <a:srgbClr val="17204F"/>
            </a:solidFill>
            <a:ln w="9511" cap="flat">
              <a:noFill/>
              <a:prstDash val="solid"/>
              <a:miter/>
            </a:ln>
          </p:spPr>
          <p:txBody>
            <a:bodyPr rtlCol="0" anchor="ctr"/>
            <a:lstStyle/>
            <a:p>
              <a:endParaRPr lang="en-US"/>
            </a:p>
          </p:txBody>
        </p:sp>
        <p:sp>
          <p:nvSpPr>
            <p:cNvPr id="8796" name="Forma libre 8795">
              <a:extLst>
                <a:ext uri="{FF2B5EF4-FFF2-40B4-BE49-F238E27FC236}">
                  <a16:creationId xmlns:a16="http://schemas.microsoft.com/office/drawing/2014/main" id="{0E7A318D-D418-0D47-8E55-058F633FFA59}"/>
                </a:ext>
              </a:extLst>
            </p:cNvPr>
            <p:cNvSpPr/>
            <p:nvPr/>
          </p:nvSpPr>
          <p:spPr>
            <a:xfrm>
              <a:off x="813266" y="5409959"/>
              <a:ext cx="754788" cy="664559"/>
            </a:xfrm>
            <a:custGeom>
              <a:avLst/>
              <a:gdLst>
                <a:gd name="connsiteX0" fmla="*/ 0 w 754788"/>
                <a:gd name="connsiteY0" fmla="*/ 664559 h 664559"/>
                <a:gd name="connsiteX1" fmla="*/ 754789 w 754788"/>
                <a:gd name="connsiteY1" fmla="*/ 0 h 664559"/>
              </a:gdLst>
              <a:ahLst/>
              <a:cxnLst>
                <a:cxn ang="0">
                  <a:pos x="connsiteX0" y="connsiteY0"/>
                </a:cxn>
                <a:cxn ang="0">
                  <a:pos x="connsiteX1" y="connsiteY1"/>
                </a:cxn>
              </a:cxnLst>
              <a:rect l="l" t="t" r="r" b="b"/>
              <a:pathLst>
                <a:path w="754788" h="664559">
                  <a:moveTo>
                    <a:pt x="0" y="664559"/>
                  </a:moveTo>
                  <a:lnTo>
                    <a:pt x="754789" y="0"/>
                  </a:lnTo>
                </a:path>
              </a:pathLst>
            </a:custGeom>
            <a:ln w="20259" cap="rnd">
              <a:solidFill>
                <a:srgbClr val="E7AB30"/>
              </a:solidFill>
              <a:prstDash val="solid"/>
              <a:round/>
            </a:ln>
          </p:spPr>
          <p:txBody>
            <a:bodyPr rtlCol="0" anchor="ctr"/>
            <a:lstStyle/>
            <a:p>
              <a:endParaRPr lang="en-US"/>
            </a:p>
          </p:txBody>
        </p:sp>
        <p:sp>
          <p:nvSpPr>
            <p:cNvPr id="8797" name="Forma libre 8796">
              <a:extLst>
                <a:ext uri="{FF2B5EF4-FFF2-40B4-BE49-F238E27FC236}">
                  <a16:creationId xmlns:a16="http://schemas.microsoft.com/office/drawing/2014/main" id="{A6353565-E94F-8644-9DE7-1FA06FE14342}"/>
                </a:ext>
              </a:extLst>
            </p:cNvPr>
            <p:cNvSpPr/>
            <p:nvPr/>
          </p:nvSpPr>
          <p:spPr>
            <a:xfrm>
              <a:off x="712494" y="5198027"/>
              <a:ext cx="956427" cy="1088421"/>
            </a:xfrm>
            <a:custGeom>
              <a:avLst/>
              <a:gdLst>
                <a:gd name="connsiteX0" fmla="*/ 0 w 956427"/>
                <a:gd name="connsiteY0" fmla="*/ 0 h 1088421"/>
                <a:gd name="connsiteX1" fmla="*/ 956427 w 956427"/>
                <a:gd name="connsiteY1" fmla="*/ 1088422 h 1088421"/>
              </a:gdLst>
              <a:ahLst/>
              <a:cxnLst>
                <a:cxn ang="0">
                  <a:pos x="connsiteX0" y="connsiteY0"/>
                </a:cxn>
                <a:cxn ang="0">
                  <a:pos x="connsiteX1" y="connsiteY1"/>
                </a:cxn>
              </a:cxnLst>
              <a:rect l="l" t="t" r="r" b="b"/>
              <a:pathLst>
                <a:path w="956427" h="1088421">
                  <a:moveTo>
                    <a:pt x="0" y="0"/>
                  </a:moveTo>
                  <a:lnTo>
                    <a:pt x="956427" y="1088422"/>
                  </a:lnTo>
                </a:path>
              </a:pathLst>
            </a:custGeom>
            <a:ln w="20259" cap="rnd">
              <a:solidFill>
                <a:srgbClr val="E7AB30"/>
              </a:solidFill>
              <a:prstDash val="solid"/>
              <a:round/>
            </a:ln>
          </p:spPr>
          <p:txBody>
            <a:bodyPr rtlCol="0" anchor="ctr"/>
            <a:lstStyle/>
            <a:p>
              <a:endParaRPr lang="en-US"/>
            </a:p>
          </p:txBody>
        </p:sp>
        <p:sp>
          <p:nvSpPr>
            <p:cNvPr id="8799" name="Forma libre 8798">
              <a:extLst>
                <a:ext uri="{FF2B5EF4-FFF2-40B4-BE49-F238E27FC236}">
                  <a16:creationId xmlns:a16="http://schemas.microsoft.com/office/drawing/2014/main" id="{0A7CBE86-2CAA-0348-BD74-F4EDBE1DD362}"/>
                </a:ext>
              </a:extLst>
            </p:cNvPr>
            <p:cNvSpPr/>
            <p:nvPr/>
          </p:nvSpPr>
          <p:spPr>
            <a:xfrm>
              <a:off x="1190755" y="5699469"/>
              <a:ext cx="795420" cy="95630"/>
            </a:xfrm>
            <a:custGeom>
              <a:avLst/>
              <a:gdLst>
                <a:gd name="connsiteX0" fmla="*/ -42 w 795420"/>
                <a:gd name="connsiteY0" fmla="*/ 42780 h 95630"/>
                <a:gd name="connsiteX1" fmla="*/ 239374 w 795420"/>
                <a:gd name="connsiteY1" fmla="*/ 86309 h 95630"/>
                <a:gd name="connsiteX2" fmla="*/ 795379 w 795420"/>
                <a:gd name="connsiteY2" fmla="*/ 59068 h 95630"/>
              </a:gdLst>
              <a:ahLst/>
              <a:cxnLst>
                <a:cxn ang="0">
                  <a:pos x="connsiteX0" y="connsiteY0"/>
                </a:cxn>
                <a:cxn ang="0">
                  <a:pos x="connsiteX1" y="connsiteY1"/>
                </a:cxn>
                <a:cxn ang="0">
                  <a:pos x="connsiteX2" y="connsiteY2"/>
                </a:cxn>
              </a:cxnLst>
              <a:rect l="l" t="t" r="r" b="b"/>
              <a:pathLst>
                <a:path w="795420" h="95630">
                  <a:moveTo>
                    <a:pt x="-42" y="42780"/>
                  </a:moveTo>
                  <a:cubicBezTo>
                    <a:pt x="-42" y="42780"/>
                    <a:pt x="65426" y="122123"/>
                    <a:pt x="239374" y="86309"/>
                  </a:cubicBezTo>
                  <a:cubicBezTo>
                    <a:pt x="413321" y="50495"/>
                    <a:pt x="624000" y="-71901"/>
                    <a:pt x="795379" y="59068"/>
                  </a:cubicBezTo>
                </a:path>
              </a:pathLst>
            </a:custGeom>
            <a:noFill/>
            <a:ln w="20259" cap="rnd">
              <a:solidFill>
                <a:srgbClr val="E7AB30"/>
              </a:solidFill>
              <a:prstDash val="solid"/>
              <a:round/>
            </a:ln>
          </p:spPr>
          <p:txBody>
            <a:bodyPr rtlCol="0" anchor="ctr"/>
            <a:lstStyle/>
            <a:p>
              <a:endParaRPr lang="en-US"/>
            </a:p>
          </p:txBody>
        </p:sp>
        <p:sp>
          <p:nvSpPr>
            <p:cNvPr id="8800" name="Forma libre 8799">
              <a:extLst>
                <a:ext uri="{FF2B5EF4-FFF2-40B4-BE49-F238E27FC236}">
                  <a16:creationId xmlns:a16="http://schemas.microsoft.com/office/drawing/2014/main" id="{3007ED8C-4F43-7D48-A582-0BA8061AEBB2}"/>
                </a:ext>
              </a:extLst>
            </p:cNvPr>
            <p:cNvSpPr/>
            <p:nvPr/>
          </p:nvSpPr>
          <p:spPr>
            <a:xfrm>
              <a:off x="1170829" y="5311851"/>
              <a:ext cx="170940" cy="431196"/>
            </a:xfrm>
            <a:custGeom>
              <a:avLst/>
              <a:gdLst>
                <a:gd name="connsiteX0" fmla="*/ 20550 w 170940"/>
                <a:gd name="connsiteY0" fmla="*/ 431160 h 431196"/>
                <a:gd name="connsiteX1" fmla="*/ 170899 w 170940"/>
                <a:gd name="connsiteY1" fmla="*/ -37 h 431196"/>
              </a:gdLst>
              <a:ahLst/>
              <a:cxnLst>
                <a:cxn ang="0">
                  <a:pos x="connsiteX0" y="connsiteY0"/>
                </a:cxn>
                <a:cxn ang="0">
                  <a:pos x="connsiteX1" y="connsiteY1"/>
                </a:cxn>
              </a:cxnLst>
              <a:rect l="l" t="t" r="r" b="b"/>
              <a:pathLst>
                <a:path w="170940" h="431196">
                  <a:moveTo>
                    <a:pt x="20550" y="431160"/>
                  </a:moveTo>
                  <a:cubicBezTo>
                    <a:pt x="-69945" y="246470"/>
                    <a:pt x="166902" y="142648"/>
                    <a:pt x="170899" y="-37"/>
                  </a:cubicBezTo>
                </a:path>
              </a:pathLst>
            </a:custGeom>
            <a:noFill/>
            <a:ln w="20259" cap="rnd">
              <a:solidFill>
                <a:srgbClr val="E7AB30"/>
              </a:solidFill>
              <a:prstDash val="solid"/>
              <a:round/>
            </a:ln>
          </p:spPr>
          <p:txBody>
            <a:bodyPr rtlCol="0" anchor="ctr"/>
            <a:lstStyle/>
            <a:p>
              <a:endParaRPr lang="en-US"/>
            </a:p>
          </p:txBody>
        </p:sp>
      </p:grpSp>
      <p:sp>
        <p:nvSpPr>
          <p:cNvPr id="8801" name="Forma libre 8800">
            <a:extLst>
              <a:ext uri="{FF2B5EF4-FFF2-40B4-BE49-F238E27FC236}">
                <a16:creationId xmlns:a16="http://schemas.microsoft.com/office/drawing/2014/main" id="{8F9E60D1-FF4D-0242-A3C3-762624E3DE14}"/>
              </a:ext>
            </a:extLst>
          </p:cNvPr>
          <p:cNvSpPr/>
          <p:nvPr/>
        </p:nvSpPr>
        <p:spPr>
          <a:xfrm>
            <a:off x="9720921" y="455708"/>
            <a:ext cx="613479" cy="473687"/>
          </a:xfrm>
          <a:custGeom>
            <a:avLst/>
            <a:gdLst>
              <a:gd name="connsiteX0" fmla="*/ 268016 w 613479"/>
              <a:gd name="connsiteY0" fmla="*/ 130837 h 473687"/>
              <a:gd name="connsiteX1" fmla="*/ -42 w 613479"/>
              <a:gd name="connsiteY1" fmla="*/ 334576 h 473687"/>
              <a:gd name="connsiteX2" fmla="*/ 64760 w 613479"/>
              <a:gd name="connsiteY2" fmla="*/ 412300 h 473687"/>
              <a:gd name="connsiteX3" fmla="*/ 202738 w 613479"/>
              <a:gd name="connsiteY3" fmla="*/ 473356 h 473687"/>
              <a:gd name="connsiteX4" fmla="*/ 408849 w 613479"/>
              <a:gd name="connsiteY4" fmla="*/ 374582 h 473687"/>
              <a:gd name="connsiteX5" fmla="*/ 597260 w 613479"/>
              <a:gd name="connsiteY5" fmla="*/ 245327 h 473687"/>
              <a:gd name="connsiteX6" fmla="*/ 613437 w 613479"/>
              <a:gd name="connsiteY6" fmla="*/ 95213 h 473687"/>
              <a:gd name="connsiteX7" fmla="*/ 578419 w 613479"/>
              <a:gd name="connsiteY7" fmla="*/ -37 h 473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3479" h="473687">
                <a:moveTo>
                  <a:pt x="268016" y="130837"/>
                </a:moveTo>
                <a:lnTo>
                  <a:pt x="-42" y="334576"/>
                </a:lnTo>
                <a:lnTo>
                  <a:pt x="64760" y="412300"/>
                </a:lnTo>
                <a:cubicBezTo>
                  <a:pt x="64760" y="412300"/>
                  <a:pt x="195411" y="466784"/>
                  <a:pt x="202738" y="473356"/>
                </a:cubicBezTo>
                <a:cubicBezTo>
                  <a:pt x="210065" y="479928"/>
                  <a:pt x="408849" y="374582"/>
                  <a:pt x="408849" y="374582"/>
                </a:cubicBezTo>
                <a:cubicBezTo>
                  <a:pt x="408849" y="374582"/>
                  <a:pt x="599164" y="255043"/>
                  <a:pt x="597260" y="245327"/>
                </a:cubicBezTo>
                <a:cubicBezTo>
                  <a:pt x="595358" y="235612"/>
                  <a:pt x="613437" y="95213"/>
                  <a:pt x="613437" y="95213"/>
                </a:cubicBezTo>
                <a:lnTo>
                  <a:pt x="578419" y="-37"/>
                </a:lnTo>
                <a:close/>
              </a:path>
            </a:pathLst>
          </a:custGeom>
          <a:solidFill>
            <a:srgbClr val="17204F"/>
          </a:solidFill>
          <a:ln w="9511" cap="flat">
            <a:noFill/>
            <a:prstDash val="solid"/>
            <a:miter/>
          </a:ln>
        </p:spPr>
        <p:txBody>
          <a:bodyPr rtlCol="0" anchor="ctr"/>
          <a:lstStyle/>
          <a:p>
            <a:endParaRPr lang="en-US"/>
          </a:p>
        </p:txBody>
      </p:sp>
      <p:sp>
        <p:nvSpPr>
          <p:cNvPr id="8802" name="Forma libre 8801">
            <a:extLst>
              <a:ext uri="{FF2B5EF4-FFF2-40B4-BE49-F238E27FC236}">
                <a16:creationId xmlns:a16="http://schemas.microsoft.com/office/drawing/2014/main" id="{E7F82335-F3E1-744C-A87D-2F51D0A52774}"/>
              </a:ext>
            </a:extLst>
          </p:cNvPr>
          <p:cNvSpPr/>
          <p:nvPr/>
        </p:nvSpPr>
        <p:spPr>
          <a:xfrm>
            <a:off x="9610966" y="481098"/>
            <a:ext cx="1483336" cy="1480339"/>
          </a:xfrm>
          <a:custGeom>
            <a:avLst/>
            <a:gdLst>
              <a:gd name="connsiteX0" fmla="*/ 798091 w 1483336"/>
              <a:gd name="connsiteY0" fmla="*/ 38390 h 1480339"/>
              <a:gd name="connsiteX1" fmla="*/ 883162 w 1483336"/>
              <a:gd name="connsiteY1" fmla="*/ 11053 h 1480339"/>
              <a:gd name="connsiteX2" fmla="*/ 990214 w 1483336"/>
              <a:gd name="connsiteY2" fmla="*/ 33247 h 1480339"/>
              <a:gd name="connsiteX3" fmla="*/ 1113919 w 1483336"/>
              <a:gd name="connsiteY3" fmla="*/ 247273 h 1480339"/>
              <a:gd name="connsiteX4" fmla="*/ 1114584 w 1483336"/>
              <a:gd name="connsiteY4" fmla="*/ 248416 h 1480339"/>
              <a:gd name="connsiteX5" fmla="*/ 1117629 w 1483336"/>
              <a:gd name="connsiteY5" fmla="*/ 253655 h 1480339"/>
              <a:gd name="connsiteX6" fmla="*/ 1120484 w 1483336"/>
              <a:gd name="connsiteY6" fmla="*/ 258608 h 1480339"/>
              <a:gd name="connsiteX7" fmla="*/ 1123339 w 1483336"/>
              <a:gd name="connsiteY7" fmla="*/ 263561 h 1480339"/>
              <a:gd name="connsiteX8" fmla="*/ 1126003 w 1483336"/>
              <a:gd name="connsiteY8" fmla="*/ 268324 h 1480339"/>
              <a:gd name="connsiteX9" fmla="*/ 1128668 w 1483336"/>
              <a:gd name="connsiteY9" fmla="*/ 272896 h 1480339"/>
              <a:gd name="connsiteX10" fmla="*/ 1131237 w 1483336"/>
              <a:gd name="connsiteY10" fmla="*/ 277277 h 1480339"/>
              <a:gd name="connsiteX11" fmla="*/ 1133711 w 1483336"/>
              <a:gd name="connsiteY11" fmla="*/ 281468 h 1480339"/>
              <a:gd name="connsiteX12" fmla="*/ 1135995 w 1483336"/>
              <a:gd name="connsiteY12" fmla="*/ 285564 h 1480339"/>
              <a:gd name="connsiteX13" fmla="*/ 1138279 w 1483336"/>
              <a:gd name="connsiteY13" fmla="*/ 289374 h 1480339"/>
              <a:gd name="connsiteX14" fmla="*/ 1140372 w 1483336"/>
              <a:gd name="connsiteY14" fmla="*/ 293089 h 1480339"/>
              <a:gd name="connsiteX15" fmla="*/ 1142275 w 1483336"/>
              <a:gd name="connsiteY15" fmla="*/ 296518 h 1480339"/>
              <a:gd name="connsiteX16" fmla="*/ 1144179 w 1483336"/>
              <a:gd name="connsiteY16" fmla="*/ 299756 h 1480339"/>
              <a:gd name="connsiteX17" fmla="*/ 1145891 w 1483336"/>
              <a:gd name="connsiteY17" fmla="*/ 302709 h 1480339"/>
              <a:gd name="connsiteX18" fmla="*/ 1147509 w 1483336"/>
              <a:gd name="connsiteY18" fmla="*/ 305376 h 1480339"/>
              <a:gd name="connsiteX19" fmla="*/ 1148936 w 1483336"/>
              <a:gd name="connsiteY19" fmla="*/ 307948 h 1480339"/>
              <a:gd name="connsiteX20" fmla="*/ 1150173 w 1483336"/>
              <a:gd name="connsiteY20" fmla="*/ 310138 h 1480339"/>
              <a:gd name="connsiteX21" fmla="*/ 1151315 w 1483336"/>
              <a:gd name="connsiteY21" fmla="*/ 312139 h 1480339"/>
              <a:gd name="connsiteX22" fmla="*/ 1152267 w 1483336"/>
              <a:gd name="connsiteY22" fmla="*/ 313758 h 1480339"/>
              <a:gd name="connsiteX23" fmla="*/ 1153123 w 1483336"/>
              <a:gd name="connsiteY23" fmla="*/ 315187 h 1480339"/>
              <a:gd name="connsiteX24" fmla="*/ 1153789 w 1483336"/>
              <a:gd name="connsiteY24" fmla="*/ 316330 h 1480339"/>
              <a:gd name="connsiteX25" fmla="*/ 1153789 w 1483336"/>
              <a:gd name="connsiteY25" fmla="*/ 317092 h 1480339"/>
              <a:gd name="connsiteX26" fmla="*/ 1153789 w 1483336"/>
              <a:gd name="connsiteY26" fmla="*/ 317092 h 1480339"/>
              <a:gd name="connsiteX27" fmla="*/ 1153789 w 1483336"/>
              <a:gd name="connsiteY27" fmla="*/ 317092 h 1480339"/>
              <a:gd name="connsiteX28" fmla="*/ 1470283 w 1483336"/>
              <a:gd name="connsiteY28" fmla="*/ 865732 h 1480339"/>
              <a:gd name="connsiteX29" fmla="*/ 1436597 w 1483336"/>
              <a:gd name="connsiteY29" fmla="*/ 995748 h 1480339"/>
              <a:gd name="connsiteX30" fmla="*/ 1027420 w 1483336"/>
              <a:gd name="connsiteY30" fmla="*/ 1231777 h 1480339"/>
              <a:gd name="connsiteX31" fmla="*/ 619194 w 1483336"/>
              <a:gd name="connsiteY31" fmla="*/ 1467807 h 1480339"/>
              <a:gd name="connsiteX32" fmla="*/ 489971 w 1483336"/>
              <a:gd name="connsiteY32" fmla="*/ 1433136 h 1480339"/>
              <a:gd name="connsiteX33" fmla="*/ 173573 w 1483336"/>
              <a:gd name="connsiteY33" fmla="*/ 884496 h 1480339"/>
              <a:gd name="connsiteX34" fmla="*/ 173573 w 1483336"/>
              <a:gd name="connsiteY34" fmla="*/ 884496 h 1480339"/>
              <a:gd name="connsiteX35" fmla="*/ 173573 w 1483336"/>
              <a:gd name="connsiteY35" fmla="*/ 883924 h 1480339"/>
              <a:gd name="connsiteX36" fmla="*/ 173096 w 1483336"/>
              <a:gd name="connsiteY36" fmla="*/ 883162 h 1480339"/>
              <a:gd name="connsiteX37" fmla="*/ 172431 w 1483336"/>
              <a:gd name="connsiteY37" fmla="*/ 882019 h 1480339"/>
              <a:gd name="connsiteX38" fmla="*/ 171669 w 1483336"/>
              <a:gd name="connsiteY38" fmla="*/ 880686 h 1480339"/>
              <a:gd name="connsiteX39" fmla="*/ 170717 w 1483336"/>
              <a:gd name="connsiteY39" fmla="*/ 878971 h 1480339"/>
              <a:gd name="connsiteX40" fmla="*/ 169576 w 1483336"/>
              <a:gd name="connsiteY40" fmla="*/ 877066 h 1480339"/>
              <a:gd name="connsiteX41" fmla="*/ 168244 w 1483336"/>
              <a:gd name="connsiteY41" fmla="*/ 874780 h 1480339"/>
              <a:gd name="connsiteX42" fmla="*/ 166816 w 1483336"/>
              <a:gd name="connsiteY42" fmla="*/ 872304 h 1480339"/>
              <a:gd name="connsiteX43" fmla="*/ 165294 w 1483336"/>
              <a:gd name="connsiteY43" fmla="*/ 869542 h 1480339"/>
              <a:gd name="connsiteX44" fmla="*/ 163486 w 1483336"/>
              <a:gd name="connsiteY44" fmla="*/ 866589 h 1480339"/>
              <a:gd name="connsiteX45" fmla="*/ 161487 w 1483336"/>
              <a:gd name="connsiteY45" fmla="*/ 863160 h 1480339"/>
              <a:gd name="connsiteX46" fmla="*/ 159489 w 1483336"/>
              <a:gd name="connsiteY46" fmla="*/ 859731 h 1480339"/>
              <a:gd name="connsiteX47" fmla="*/ 157396 w 1483336"/>
              <a:gd name="connsiteY47" fmla="*/ 856111 h 1480339"/>
              <a:gd name="connsiteX48" fmla="*/ 155207 w 1483336"/>
              <a:gd name="connsiteY48" fmla="*/ 852206 h 1480339"/>
              <a:gd name="connsiteX49" fmla="*/ 152828 w 1483336"/>
              <a:gd name="connsiteY49" fmla="*/ 848206 h 1480339"/>
              <a:gd name="connsiteX50" fmla="*/ 150449 w 1483336"/>
              <a:gd name="connsiteY50" fmla="*/ 843919 h 1480339"/>
              <a:gd name="connsiteX51" fmla="*/ 147880 w 1483336"/>
              <a:gd name="connsiteY51" fmla="*/ 839538 h 1480339"/>
              <a:gd name="connsiteX52" fmla="*/ 145215 w 1483336"/>
              <a:gd name="connsiteY52" fmla="*/ 834966 h 1480339"/>
              <a:gd name="connsiteX53" fmla="*/ 142456 w 1483336"/>
              <a:gd name="connsiteY53" fmla="*/ 830203 h 1480339"/>
              <a:gd name="connsiteX54" fmla="*/ 139601 w 1483336"/>
              <a:gd name="connsiteY54" fmla="*/ 825346 h 1480339"/>
              <a:gd name="connsiteX55" fmla="*/ 136747 w 1483336"/>
              <a:gd name="connsiteY55" fmla="*/ 820297 h 1480339"/>
              <a:gd name="connsiteX56" fmla="*/ 133797 w 1483336"/>
              <a:gd name="connsiteY56" fmla="*/ 815154 h 1480339"/>
              <a:gd name="connsiteX57" fmla="*/ 133035 w 1483336"/>
              <a:gd name="connsiteY57" fmla="*/ 813916 h 1480339"/>
              <a:gd name="connsiteX58" fmla="*/ 9331 w 1483336"/>
              <a:gd name="connsiteY58" fmla="*/ 599984 h 1480339"/>
              <a:gd name="connsiteX59" fmla="*/ 43587 w 1483336"/>
              <a:gd name="connsiteY59" fmla="*/ 496066 h 1480339"/>
              <a:gd name="connsiteX60" fmla="*/ 110197 w 1483336"/>
              <a:gd name="connsiteY60" fmla="*/ 435964 h 1480339"/>
              <a:gd name="connsiteX61" fmla="*/ 441345 w 1483336"/>
              <a:gd name="connsiteY61" fmla="*/ 325093 h 1480339"/>
              <a:gd name="connsiteX62" fmla="*/ 532792 w 1483336"/>
              <a:gd name="connsiteY62" fmla="*/ 372718 h 1480339"/>
              <a:gd name="connsiteX63" fmla="*/ 536884 w 1483336"/>
              <a:gd name="connsiteY63" fmla="*/ 269467 h 1480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1483336" h="1480339">
                <a:moveTo>
                  <a:pt x="798091" y="38390"/>
                </a:moveTo>
                <a:lnTo>
                  <a:pt x="883162" y="11053"/>
                </a:lnTo>
                <a:cubicBezTo>
                  <a:pt x="883162" y="11053"/>
                  <a:pt x="956528" y="-25142"/>
                  <a:pt x="990214" y="33247"/>
                </a:cubicBezTo>
                <a:lnTo>
                  <a:pt x="1113919" y="247273"/>
                </a:lnTo>
                <a:lnTo>
                  <a:pt x="1114584" y="248416"/>
                </a:lnTo>
                <a:lnTo>
                  <a:pt x="1117629" y="253655"/>
                </a:lnTo>
                <a:lnTo>
                  <a:pt x="1120484" y="258608"/>
                </a:lnTo>
                <a:lnTo>
                  <a:pt x="1123339" y="263561"/>
                </a:lnTo>
                <a:lnTo>
                  <a:pt x="1126003" y="268324"/>
                </a:lnTo>
                <a:lnTo>
                  <a:pt x="1128668" y="272896"/>
                </a:lnTo>
                <a:lnTo>
                  <a:pt x="1131237" y="277277"/>
                </a:lnTo>
                <a:lnTo>
                  <a:pt x="1133711" y="281468"/>
                </a:lnTo>
                <a:lnTo>
                  <a:pt x="1135995" y="285564"/>
                </a:lnTo>
                <a:lnTo>
                  <a:pt x="1138279" y="289374"/>
                </a:lnTo>
                <a:lnTo>
                  <a:pt x="1140372" y="293089"/>
                </a:lnTo>
                <a:lnTo>
                  <a:pt x="1142275" y="296518"/>
                </a:lnTo>
                <a:lnTo>
                  <a:pt x="1144179" y="299756"/>
                </a:lnTo>
                <a:lnTo>
                  <a:pt x="1145891" y="302709"/>
                </a:lnTo>
                <a:lnTo>
                  <a:pt x="1147509" y="305376"/>
                </a:lnTo>
                <a:lnTo>
                  <a:pt x="1148936" y="307948"/>
                </a:lnTo>
                <a:lnTo>
                  <a:pt x="1150173" y="310138"/>
                </a:lnTo>
                <a:lnTo>
                  <a:pt x="1151315" y="312139"/>
                </a:lnTo>
                <a:lnTo>
                  <a:pt x="1152267" y="313758"/>
                </a:lnTo>
                <a:lnTo>
                  <a:pt x="1153123" y="315187"/>
                </a:lnTo>
                <a:lnTo>
                  <a:pt x="1153789" y="316330"/>
                </a:lnTo>
                <a:lnTo>
                  <a:pt x="1153789" y="317092"/>
                </a:lnTo>
                <a:lnTo>
                  <a:pt x="1153789" y="317092"/>
                </a:lnTo>
                <a:lnTo>
                  <a:pt x="1153789" y="317092"/>
                </a:lnTo>
                <a:lnTo>
                  <a:pt x="1470283" y="865732"/>
                </a:lnTo>
                <a:cubicBezTo>
                  <a:pt x="1496688" y="910968"/>
                  <a:pt x="1481637" y="969058"/>
                  <a:pt x="1436597" y="995748"/>
                </a:cubicBezTo>
                <a:lnTo>
                  <a:pt x="1027420" y="1231777"/>
                </a:lnTo>
                <a:lnTo>
                  <a:pt x="619194" y="1467807"/>
                </a:lnTo>
                <a:cubicBezTo>
                  <a:pt x="573903" y="1493625"/>
                  <a:pt x="516290" y="1478167"/>
                  <a:pt x="489971" y="1433136"/>
                </a:cubicBezTo>
                <a:lnTo>
                  <a:pt x="173573" y="884496"/>
                </a:lnTo>
                <a:lnTo>
                  <a:pt x="173573" y="884496"/>
                </a:lnTo>
                <a:lnTo>
                  <a:pt x="173573" y="883924"/>
                </a:lnTo>
                <a:lnTo>
                  <a:pt x="173096" y="883162"/>
                </a:lnTo>
                <a:lnTo>
                  <a:pt x="172431" y="882019"/>
                </a:lnTo>
                <a:lnTo>
                  <a:pt x="171669" y="880686"/>
                </a:lnTo>
                <a:lnTo>
                  <a:pt x="170717" y="878971"/>
                </a:lnTo>
                <a:lnTo>
                  <a:pt x="169576" y="877066"/>
                </a:lnTo>
                <a:lnTo>
                  <a:pt x="168244" y="874780"/>
                </a:lnTo>
                <a:lnTo>
                  <a:pt x="166816" y="872304"/>
                </a:lnTo>
                <a:lnTo>
                  <a:pt x="165294" y="869542"/>
                </a:lnTo>
                <a:lnTo>
                  <a:pt x="163486" y="866589"/>
                </a:lnTo>
                <a:lnTo>
                  <a:pt x="161487" y="863160"/>
                </a:lnTo>
                <a:lnTo>
                  <a:pt x="159489" y="859731"/>
                </a:lnTo>
                <a:lnTo>
                  <a:pt x="157396" y="856111"/>
                </a:lnTo>
                <a:lnTo>
                  <a:pt x="155207" y="852206"/>
                </a:lnTo>
                <a:lnTo>
                  <a:pt x="152828" y="848206"/>
                </a:lnTo>
                <a:lnTo>
                  <a:pt x="150449" y="843919"/>
                </a:lnTo>
                <a:lnTo>
                  <a:pt x="147880" y="839538"/>
                </a:lnTo>
                <a:lnTo>
                  <a:pt x="145215" y="834966"/>
                </a:lnTo>
                <a:lnTo>
                  <a:pt x="142456" y="830203"/>
                </a:lnTo>
                <a:lnTo>
                  <a:pt x="139601" y="825346"/>
                </a:lnTo>
                <a:lnTo>
                  <a:pt x="136747" y="820297"/>
                </a:lnTo>
                <a:lnTo>
                  <a:pt x="133797" y="815154"/>
                </a:lnTo>
                <a:lnTo>
                  <a:pt x="133035" y="813916"/>
                </a:lnTo>
                <a:lnTo>
                  <a:pt x="9331" y="599984"/>
                </a:lnTo>
                <a:cubicBezTo>
                  <a:pt x="-24355" y="541501"/>
                  <a:pt x="43587" y="496066"/>
                  <a:pt x="43587" y="496066"/>
                </a:cubicBezTo>
                <a:lnTo>
                  <a:pt x="110197" y="435964"/>
                </a:lnTo>
                <a:lnTo>
                  <a:pt x="441345" y="325093"/>
                </a:lnTo>
                <a:lnTo>
                  <a:pt x="532792" y="372718"/>
                </a:lnTo>
                <a:lnTo>
                  <a:pt x="536884" y="269467"/>
                </a:lnTo>
                <a:close/>
              </a:path>
            </a:pathLst>
          </a:custGeom>
          <a:solidFill>
            <a:srgbClr val="A5D6F5"/>
          </a:solidFill>
          <a:ln w="9511" cap="flat">
            <a:noFill/>
            <a:prstDash val="solid"/>
            <a:miter/>
          </a:ln>
        </p:spPr>
        <p:txBody>
          <a:bodyPr rtlCol="0" anchor="ctr"/>
          <a:lstStyle/>
          <a:p>
            <a:endParaRPr lang="en-US"/>
          </a:p>
        </p:txBody>
      </p:sp>
      <p:sp>
        <p:nvSpPr>
          <p:cNvPr id="8803" name="Forma libre 8802">
            <a:extLst>
              <a:ext uri="{FF2B5EF4-FFF2-40B4-BE49-F238E27FC236}">
                <a16:creationId xmlns:a16="http://schemas.microsoft.com/office/drawing/2014/main" id="{EBFAE208-F200-514F-AEA9-1BC6F7F28CE8}"/>
              </a:ext>
            </a:extLst>
          </p:cNvPr>
          <p:cNvSpPr/>
          <p:nvPr/>
        </p:nvSpPr>
        <p:spPr>
          <a:xfrm>
            <a:off x="10116014" y="823373"/>
            <a:ext cx="536973" cy="897826"/>
          </a:xfrm>
          <a:custGeom>
            <a:avLst/>
            <a:gdLst>
              <a:gd name="connsiteX0" fmla="*/ 536974 w 536973"/>
              <a:gd name="connsiteY0" fmla="*/ 881253 h 897826"/>
              <a:gd name="connsiteX1" fmla="*/ 522605 w 536973"/>
              <a:gd name="connsiteY1" fmla="*/ 889540 h 897826"/>
              <a:gd name="connsiteX2" fmla="*/ 508331 w 536973"/>
              <a:gd name="connsiteY2" fmla="*/ 897826 h 897826"/>
              <a:gd name="connsiteX3" fmla="*/ 0 w 536973"/>
              <a:gd name="connsiteY3" fmla="*/ 16574 h 897826"/>
              <a:gd name="connsiteX4" fmla="*/ 27405 w 536973"/>
              <a:gd name="connsiteY4" fmla="*/ 30956 h 897826"/>
              <a:gd name="connsiteX5" fmla="*/ 28642 w 536973"/>
              <a:gd name="connsiteY5" fmla="*/ 0 h 897826"/>
              <a:gd name="connsiteX6" fmla="*/ 536974 w 536973"/>
              <a:gd name="connsiteY6" fmla="*/ 881253 h 897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36973" h="897826">
                <a:moveTo>
                  <a:pt x="536974" y="881253"/>
                </a:moveTo>
                <a:lnTo>
                  <a:pt x="522605" y="889540"/>
                </a:lnTo>
                <a:lnTo>
                  <a:pt x="508331" y="897826"/>
                </a:lnTo>
                <a:lnTo>
                  <a:pt x="0" y="16574"/>
                </a:lnTo>
                <a:lnTo>
                  <a:pt x="27405" y="30956"/>
                </a:lnTo>
                <a:lnTo>
                  <a:pt x="28642" y="0"/>
                </a:lnTo>
                <a:lnTo>
                  <a:pt x="536974" y="881253"/>
                </a:lnTo>
                <a:close/>
              </a:path>
            </a:pathLst>
          </a:custGeom>
          <a:solidFill>
            <a:srgbClr val="17204F"/>
          </a:solidFill>
          <a:ln w="9511" cap="flat">
            <a:noFill/>
            <a:prstDash val="solid"/>
            <a:miter/>
          </a:ln>
        </p:spPr>
        <p:txBody>
          <a:bodyPr rtlCol="0" anchor="ctr"/>
          <a:lstStyle/>
          <a:p>
            <a:endParaRPr lang="en-US"/>
          </a:p>
        </p:txBody>
      </p:sp>
      <p:sp>
        <p:nvSpPr>
          <p:cNvPr id="8804" name="Forma libre 8803">
            <a:extLst>
              <a:ext uri="{FF2B5EF4-FFF2-40B4-BE49-F238E27FC236}">
                <a16:creationId xmlns:a16="http://schemas.microsoft.com/office/drawing/2014/main" id="{6A04A5A0-360F-924A-83E4-F8C6F54D9ED9}"/>
              </a:ext>
            </a:extLst>
          </p:cNvPr>
          <p:cNvSpPr/>
          <p:nvPr/>
        </p:nvSpPr>
        <p:spPr>
          <a:xfrm>
            <a:off x="9654596" y="917289"/>
            <a:ext cx="641266" cy="1037653"/>
          </a:xfrm>
          <a:custGeom>
            <a:avLst/>
            <a:gdLst>
              <a:gd name="connsiteX0" fmla="*/ 641224 w 641266"/>
              <a:gd name="connsiteY0" fmla="*/ 993707 h 1037653"/>
              <a:gd name="connsiteX1" fmla="*/ 575660 w 641266"/>
              <a:gd name="connsiteY1" fmla="*/ 1031807 h 1037653"/>
              <a:gd name="connsiteX2" fmla="*/ 563765 w 641266"/>
              <a:gd name="connsiteY2" fmla="*/ 1037617 h 1037653"/>
              <a:gd name="connsiteX3" fmla="*/ -42 w 641266"/>
              <a:gd name="connsiteY3" fmla="*/ 60066 h 1037653"/>
              <a:gd name="connsiteX4" fmla="*/ -42 w 641266"/>
              <a:gd name="connsiteY4" fmla="*/ 60066 h 1037653"/>
              <a:gd name="connsiteX5" fmla="*/ 66568 w 641266"/>
              <a:gd name="connsiteY5" fmla="*/ -37 h 1037653"/>
              <a:gd name="connsiteX6" fmla="*/ 67900 w 641266"/>
              <a:gd name="connsiteY6" fmla="*/ -37 h 1037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1266" h="1037653">
                <a:moveTo>
                  <a:pt x="641224" y="993707"/>
                </a:moveTo>
                <a:lnTo>
                  <a:pt x="575660" y="1031807"/>
                </a:lnTo>
                <a:cubicBezTo>
                  <a:pt x="571861" y="1034066"/>
                  <a:pt x="567883" y="1036009"/>
                  <a:pt x="563765" y="1037617"/>
                </a:cubicBezTo>
                <a:lnTo>
                  <a:pt x="-42" y="60066"/>
                </a:lnTo>
                <a:lnTo>
                  <a:pt x="-42" y="60066"/>
                </a:lnTo>
                <a:lnTo>
                  <a:pt x="66568" y="-37"/>
                </a:lnTo>
                <a:lnTo>
                  <a:pt x="67900" y="-37"/>
                </a:lnTo>
                <a:close/>
              </a:path>
            </a:pathLst>
          </a:custGeom>
          <a:solidFill>
            <a:srgbClr val="17204F"/>
          </a:solidFill>
          <a:ln w="9511" cap="flat">
            <a:noFill/>
            <a:prstDash val="solid"/>
            <a:miter/>
          </a:ln>
        </p:spPr>
        <p:txBody>
          <a:bodyPr rtlCol="0" anchor="ctr"/>
          <a:lstStyle/>
          <a:p>
            <a:endParaRPr lang="en-US"/>
          </a:p>
        </p:txBody>
      </p:sp>
      <p:sp>
        <p:nvSpPr>
          <p:cNvPr id="8805" name="Forma libre 8804">
            <a:extLst>
              <a:ext uri="{FF2B5EF4-FFF2-40B4-BE49-F238E27FC236}">
                <a16:creationId xmlns:a16="http://schemas.microsoft.com/office/drawing/2014/main" id="{D2EB9529-F833-B944-8707-05CEC8762FDA}"/>
              </a:ext>
            </a:extLst>
          </p:cNvPr>
          <p:cNvSpPr/>
          <p:nvPr/>
        </p:nvSpPr>
        <p:spPr>
          <a:xfrm>
            <a:off x="10408052" y="492189"/>
            <a:ext cx="650020" cy="1022794"/>
          </a:xfrm>
          <a:custGeom>
            <a:avLst/>
            <a:gdLst>
              <a:gd name="connsiteX0" fmla="*/ 1005 w 650020"/>
              <a:gd name="connsiteY0" fmla="*/ 27300 h 1022794"/>
              <a:gd name="connsiteX1" fmla="*/ 86076 w 650020"/>
              <a:gd name="connsiteY1" fmla="*/ -37 h 1022794"/>
              <a:gd name="connsiteX2" fmla="*/ 86076 w 650020"/>
              <a:gd name="connsiteY2" fmla="*/ -37 h 1022794"/>
              <a:gd name="connsiteX3" fmla="*/ 649978 w 650020"/>
              <a:gd name="connsiteY3" fmla="*/ 977228 h 1022794"/>
              <a:gd name="connsiteX4" fmla="*/ 639035 w 650020"/>
              <a:gd name="connsiteY4" fmla="*/ 984658 h 1022794"/>
              <a:gd name="connsiteX5" fmla="*/ 573472 w 650020"/>
              <a:gd name="connsiteY5" fmla="*/ 1022758 h 1022794"/>
              <a:gd name="connsiteX6" fmla="*/ -42 w 650020"/>
              <a:gd name="connsiteY6" fmla="*/ 28157 h 10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50020" h="1022794">
                <a:moveTo>
                  <a:pt x="1005" y="27300"/>
                </a:moveTo>
                <a:lnTo>
                  <a:pt x="86076" y="-37"/>
                </a:lnTo>
                <a:lnTo>
                  <a:pt x="86076" y="-37"/>
                </a:lnTo>
                <a:lnTo>
                  <a:pt x="649978" y="977228"/>
                </a:lnTo>
                <a:cubicBezTo>
                  <a:pt x="646498" y="979943"/>
                  <a:pt x="642842" y="982425"/>
                  <a:pt x="639035" y="984658"/>
                </a:cubicBezTo>
                <a:lnTo>
                  <a:pt x="573472" y="1022758"/>
                </a:lnTo>
                <a:lnTo>
                  <a:pt x="-42" y="28157"/>
                </a:lnTo>
                <a:close/>
              </a:path>
            </a:pathLst>
          </a:custGeom>
          <a:solidFill>
            <a:srgbClr val="17204F"/>
          </a:solidFill>
          <a:ln w="9511" cap="flat">
            <a:noFill/>
            <a:prstDash val="solid"/>
            <a:miter/>
          </a:ln>
        </p:spPr>
        <p:txBody>
          <a:bodyPr rtlCol="0" anchor="ctr"/>
          <a:lstStyle/>
          <a:p>
            <a:endParaRPr lang="en-US"/>
          </a:p>
        </p:txBody>
      </p:sp>
      <p:sp>
        <p:nvSpPr>
          <p:cNvPr id="8806" name="Forma libre 8805">
            <a:extLst>
              <a:ext uri="{FF2B5EF4-FFF2-40B4-BE49-F238E27FC236}">
                <a16:creationId xmlns:a16="http://schemas.microsoft.com/office/drawing/2014/main" id="{CB2E0AE6-FF9B-0640-B86B-60A4A3ABAF1F}"/>
              </a:ext>
            </a:extLst>
          </p:cNvPr>
          <p:cNvSpPr/>
          <p:nvPr/>
        </p:nvSpPr>
        <p:spPr>
          <a:xfrm>
            <a:off x="9692026" y="432822"/>
            <a:ext cx="728807" cy="663629"/>
          </a:xfrm>
          <a:custGeom>
            <a:avLst/>
            <a:gdLst>
              <a:gd name="connsiteX0" fmla="*/ 437744 w 728807"/>
              <a:gd name="connsiteY0" fmla="*/ 397753 h 663629"/>
              <a:gd name="connsiteX1" fmla="*/ 393305 w 728807"/>
              <a:gd name="connsiteY1" fmla="*/ 364797 h 663629"/>
              <a:gd name="connsiteX2" fmla="*/ 366661 w 728807"/>
              <a:gd name="connsiteY2" fmla="*/ 356796 h 663629"/>
              <a:gd name="connsiteX3" fmla="*/ 121726 w 728807"/>
              <a:gd name="connsiteY3" fmla="*/ 371083 h 663629"/>
              <a:gd name="connsiteX4" fmla="*/ 95653 w 728807"/>
              <a:gd name="connsiteY4" fmla="*/ 330030 h 663629"/>
              <a:gd name="connsiteX5" fmla="*/ 550125 w 728807"/>
              <a:gd name="connsiteY5" fmla="*/ 67331 h 663629"/>
              <a:gd name="connsiteX6" fmla="*/ 572582 w 728807"/>
              <a:gd name="connsiteY6" fmla="*/ 110479 h 663629"/>
              <a:gd name="connsiteX7" fmla="*/ 437839 w 728807"/>
              <a:gd name="connsiteY7" fmla="*/ 315648 h 663629"/>
              <a:gd name="connsiteX8" fmla="*/ 431368 w 728807"/>
              <a:gd name="connsiteY8" fmla="*/ 342794 h 663629"/>
              <a:gd name="connsiteX9" fmla="*/ 437744 w 728807"/>
              <a:gd name="connsiteY9" fmla="*/ 397753 h 663629"/>
              <a:gd name="connsiteX10" fmla="*/ 296911 w 728807"/>
              <a:gd name="connsiteY10" fmla="*/ 153723 h 663629"/>
              <a:gd name="connsiteX11" fmla="*/ 244003 w 728807"/>
              <a:gd name="connsiteY11" fmla="*/ 184393 h 663629"/>
              <a:gd name="connsiteX12" fmla="*/ 8869 w 728807"/>
              <a:gd name="connsiteY12" fmla="*/ 346318 h 663629"/>
              <a:gd name="connsiteX13" fmla="*/ 2303 w 728807"/>
              <a:gd name="connsiteY13" fmla="*/ 385847 h 663629"/>
              <a:gd name="connsiteX14" fmla="*/ 28852 w 728807"/>
              <a:gd name="connsiteY14" fmla="*/ 484145 h 663629"/>
              <a:gd name="connsiteX15" fmla="*/ 41223 w 728807"/>
              <a:gd name="connsiteY15" fmla="*/ 504528 h 663629"/>
              <a:gd name="connsiteX16" fmla="*/ 337353 w 728807"/>
              <a:gd name="connsiteY16" fmla="*/ 663215 h 663629"/>
              <a:gd name="connsiteX17" fmla="*/ 356955 w 728807"/>
              <a:gd name="connsiteY17" fmla="*/ 636735 h 663629"/>
              <a:gd name="connsiteX18" fmla="*/ 343157 w 728807"/>
              <a:gd name="connsiteY18" fmla="*/ 409469 h 663629"/>
              <a:gd name="connsiteX19" fmla="*/ 376367 w 728807"/>
              <a:gd name="connsiteY19" fmla="*/ 395181 h 663629"/>
              <a:gd name="connsiteX20" fmla="*/ 465054 w 728807"/>
              <a:gd name="connsiteY20" fmla="*/ 445188 h 663629"/>
              <a:gd name="connsiteX21" fmla="*/ 466196 w 728807"/>
              <a:gd name="connsiteY21" fmla="*/ 343270 h 663629"/>
              <a:gd name="connsiteX22" fmla="*/ 494743 w 728807"/>
              <a:gd name="connsiteY22" fmla="*/ 321648 h 663629"/>
              <a:gd name="connsiteX23" fmla="*/ 684392 w 728807"/>
              <a:gd name="connsiteY23" fmla="*/ 447283 h 663629"/>
              <a:gd name="connsiteX24" fmla="*/ 717126 w 728807"/>
              <a:gd name="connsiteY24" fmla="*/ 443473 h 663629"/>
              <a:gd name="connsiteX25" fmla="*/ 728545 w 728807"/>
              <a:gd name="connsiteY25" fmla="*/ 107526 h 663629"/>
              <a:gd name="connsiteX26" fmla="*/ 717031 w 728807"/>
              <a:gd name="connsiteY26" fmla="*/ 86667 h 663629"/>
              <a:gd name="connsiteX27" fmla="*/ 645282 w 728807"/>
              <a:gd name="connsiteY27" fmla="*/ 14467 h 663629"/>
              <a:gd name="connsiteX28" fmla="*/ 607790 w 728807"/>
              <a:gd name="connsiteY28" fmla="*/ 370 h 663629"/>
              <a:gd name="connsiteX29" fmla="*/ 350009 w 728807"/>
              <a:gd name="connsiteY29" fmla="*/ 123147 h 663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28807" h="663629">
                <a:moveTo>
                  <a:pt x="437744" y="397753"/>
                </a:moveTo>
                <a:lnTo>
                  <a:pt x="393305" y="364797"/>
                </a:lnTo>
                <a:cubicBezTo>
                  <a:pt x="385312" y="359764"/>
                  <a:pt x="376103" y="356998"/>
                  <a:pt x="366661" y="356796"/>
                </a:cubicBezTo>
                <a:cubicBezTo>
                  <a:pt x="354767" y="356796"/>
                  <a:pt x="200992" y="366321"/>
                  <a:pt x="121726" y="371083"/>
                </a:cubicBezTo>
                <a:cubicBezTo>
                  <a:pt x="71007" y="374322"/>
                  <a:pt x="50548" y="365368"/>
                  <a:pt x="95653" y="330030"/>
                </a:cubicBezTo>
                <a:cubicBezTo>
                  <a:pt x="236048" y="224503"/>
                  <a:pt x="388639" y="136300"/>
                  <a:pt x="550125" y="67331"/>
                </a:cubicBezTo>
                <a:cubicBezTo>
                  <a:pt x="603223" y="45900"/>
                  <a:pt x="600748" y="68093"/>
                  <a:pt x="572582" y="110479"/>
                </a:cubicBezTo>
                <a:cubicBezTo>
                  <a:pt x="528619" y="177154"/>
                  <a:pt x="443453" y="305170"/>
                  <a:pt x="437839" y="315648"/>
                </a:cubicBezTo>
                <a:cubicBezTo>
                  <a:pt x="433301" y="323956"/>
                  <a:pt x="431066" y="333329"/>
                  <a:pt x="431368" y="342794"/>
                </a:cubicBezTo>
                <a:lnTo>
                  <a:pt x="437744" y="397753"/>
                </a:lnTo>
                <a:close/>
                <a:moveTo>
                  <a:pt x="296911" y="153723"/>
                </a:moveTo>
                <a:lnTo>
                  <a:pt x="244003" y="184393"/>
                </a:lnTo>
                <a:cubicBezTo>
                  <a:pt x="198233" y="210777"/>
                  <a:pt x="35894" y="316791"/>
                  <a:pt x="8869" y="346318"/>
                </a:cubicBezTo>
                <a:cubicBezTo>
                  <a:pt x="71" y="357504"/>
                  <a:pt x="-2405" y="372414"/>
                  <a:pt x="2303" y="385847"/>
                </a:cubicBezTo>
                <a:lnTo>
                  <a:pt x="28852" y="484145"/>
                </a:lnTo>
                <a:cubicBezTo>
                  <a:pt x="30550" y="492146"/>
                  <a:pt x="34911" y="499333"/>
                  <a:pt x="41223" y="504528"/>
                </a:cubicBezTo>
                <a:cubicBezTo>
                  <a:pt x="51880" y="513387"/>
                  <a:pt x="337353" y="663215"/>
                  <a:pt x="337353" y="663215"/>
                </a:cubicBezTo>
                <a:cubicBezTo>
                  <a:pt x="337353" y="663215"/>
                  <a:pt x="356384" y="668835"/>
                  <a:pt x="356955" y="636735"/>
                </a:cubicBezTo>
                <a:cubicBezTo>
                  <a:pt x="357526" y="604636"/>
                  <a:pt x="343823" y="423852"/>
                  <a:pt x="343157" y="409469"/>
                </a:cubicBezTo>
                <a:cubicBezTo>
                  <a:pt x="342491" y="395086"/>
                  <a:pt x="356004" y="385561"/>
                  <a:pt x="376367" y="395181"/>
                </a:cubicBezTo>
                <a:cubicBezTo>
                  <a:pt x="396731" y="404802"/>
                  <a:pt x="465054" y="445188"/>
                  <a:pt x="465054" y="445188"/>
                </a:cubicBezTo>
                <a:cubicBezTo>
                  <a:pt x="465054" y="445188"/>
                  <a:pt x="464293" y="365749"/>
                  <a:pt x="466196" y="343270"/>
                </a:cubicBezTo>
                <a:cubicBezTo>
                  <a:pt x="468099" y="320791"/>
                  <a:pt x="483039" y="313838"/>
                  <a:pt x="494743" y="321648"/>
                </a:cubicBezTo>
                <a:cubicBezTo>
                  <a:pt x="506448" y="329459"/>
                  <a:pt x="656511" y="431662"/>
                  <a:pt x="684392" y="447283"/>
                </a:cubicBezTo>
                <a:cubicBezTo>
                  <a:pt x="712273" y="462904"/>
                  <a:pt x="717126" y="443473"/>
                  <a:pt x="717126" y="443473"/>
                </a:cubicBezTo>
                <a:cubicBezTo>
                  <a:pt x="717126" y="443473"/>
                  <a:pt x="730639" y="120861"/>
                  <a:pt x="728545" y="107526"/>
                </a:cubicBezTo>
                <a:cubicBezTo>
                  <a:pt x="727228" y="99451"/>
                  <a:pt x="723160" y="92081"/>
                  <a:pt x="717031" y="86667"/>
                </a:cubicBezTo>
                <a:lnTo>
                  <a:pt x="645282" y="14467"/>
                </a:lnTo>
                <a:cubicBezTo>
                  <a:pt x="635986" y="3702"/>
                  <a:pt x="621868" y="-1606"/>
                  <a:pt x="607790" y="370"/>
                </a:cubicBezTo>
                <a:cubicBezTo>
                  <a:pt x="568585" y="8943"/>
                  <a:pt x="395684" y="96668"/>
                  <a:pt x="350009" y="123147"/>
                </a:cubicBezTo>
                <a:close/>
              </a:path>
            </a:pathLst>
          </a:custGeom>
          <a:solidFill>
            <a:srgbClr val="FFFFFF"/>
          </a:solidFill>
          <a:ln w="9511" cap="flat">
            <a:noFill/>
            <a:prstDash val="solid"/>
            <a:miter/>
          </a:ln>
        </p:spPr>
        <p:txBody>
          <a:bodyPr rtlCol="0" anchor="ctr"/>
          <a:lstStyle/>
          <a:p>
            <a:endParaRPr lang="en-US"/>
          </a:p>
        </p:txBody>
      </p:sp>
      <p:sp>
        <p:nvSpPr>
          <p:cNvPr id="8807" name="Forma libre 8806">
            <a:extLst>
              <a:ext uri="{FF2B5EF4-FFF2-40B4-BE49-F238E27FC236}">
                <a16:creationId xmlns:a16="http://schemas.microsoft.com/office/drawing/2014/main" id="{2EC35DD5-57BA-6040-A470-34789311F84A}"/>
              </a:ext>
            </a:extLst>
          </p:cNvPr>
          <p:cNvSpPr/>
          <p:nvPr/>
        </p:nvSpPr>
        <p:spPr>
          <a:xfrm>
            <a:off x="10243092" y="880762"/>
            <a:ext cx="57102" cy="57158"/>
          </a:xfrm>
          <a:custGeom>
            <a:avLst/>
            <a:gdLst>
              <a:gd name="connsiteX0" fmla="*/ 13713 w 57102"/>
              <a:gd name="connsiteY0" fmla="*/ 4105 h 57158"/>
              <a:gd name="connsiteX1" fmla="*/ 52923 w 57102"/>
              <a:gd name="connsiteY1" fmla="*/ 13732 h 57158"/>
              <a:gd name="connsiteX2" fmla="*/ 43305 w 57102"/>
              <a:gd name="connsiteY2" fmla="*/ 52980 h 57158"/>
              <a:gd name="connsiteX3" fmla="*/ 4096 w 57102"/>
              <a:gd name="connsiteY3" fmla="*/ 43353 h 57158"/>
              <a:gd name="connsiteX4" fmla="*/ 3436 w 57102"/>
              <a:gd name="connsiteY4" fmla="*/ 42205 h 57158"/>
              <a:gd name="connsiteX5" fmla="*/ 13713 w 57102"/>
              <a:gd name="connsiteY5" fmla="*/ 4105 h 5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02" h="57158">
                <a:moveTo>
                  <a:pt x="13713" y="4105"/>
                </a:moveTo>
                <a:cubicBezTo>
                  <a:pt x="27197" y="-4074"/>
                  <a:pt x="44752" y="236"/>
                  <a:pt x="52923" y="13732"/>
                </a:cubicBezTo>
                <a:cubicBezTo>
                  <a:pt x="61094" y="27229"/>
                  <a:pt x="56788" y="44801"/>
                  <a:pt x="43305" y="52980"/>
                </a:cubicBezTo>
                <a:cubicBezTo>
                  <a:pt x="29822" y="61159"/>
                  <a:pt x="12267" y="56849"/>
                  <a:pt x="4096" y="43353"/>
                </a:cubicBezTo>
                <a:cubicBezTo>
                  <a:pt x="3867" y="42975"/>
                  <a:pt x="3647" y="42593"/>
                  <a:pt x="3436" y="42205"/>
                </a:cubicBezTo>
                <a:cubicBezTo>
                  <a:pt x="-3856" y="28796"/>
                  <a:pt x="669" y="12018"/>
                  <a:pt x="13713" y="4105"/>
                </a:cubicBezTo>
                <a:close/>
              </a:path>
            </a:pathLst>
          </a:custGeom>
          <a:solidFill>
            <a:srgbClr val="FFFFFF"/>
          </a:solidFill>
          <a:ln w="9511" cap="flat">
            <a:noFill/>
            <a:prstDash val="solid"/>
            <a:miter/>
          </a:ln>
        </p:spPr>
        <p:txBody>
          <a:bodyPr rtlCol="0" anchor="ctr"/>
          <a:lstStyle/>
          <a:p>
            <a:endParaRPr lang="en-US"/>
          </a:p>
        </p:txBody>
      </p:sp>
      <p:sp>
        <p:nvSpPr>
          <p:cNvPr id="8808" name="Forma libre 8807">
            <a:extLst>
              <a:ext uri="{FF2B5EF4-FFF2-40B4-BE49-F238E27FC236}">
                <a16:creationId xmlns:a16="http://schemas.microsoft.com/office/drawing/2014/main" id="{981FDFE3-A948-9848-863D-CDFD8074BA88}"/>
              </a:ext>
            </a:extLst>
          </p:cNvPr>
          <p:cNvSpPr/>
          <p:nvPr/>
        </p:nvSpPr>
        <p:spPr>
          <a:xfrm>
            <a:off x="10388492" y="1132889"/>
            <a:ext cx="57102" cy="57158"/>
          </a:xfrm>
          <a:custGeom>
            <a:avLst/>
            <a:gdLst>
              <a:gd name="connsiteX0" fmla="*/ 13713 w 57102"/>
              <a:gd name="connsiteY0" fmla="*/ 4105 h 57158"/>
              <a:gd name="connsiteX1" fmla="*/ 52923 w 57102"/>
              <a:gd name="connsiteY1" fmla="*/ 13732 h 57158"/>
              <a:gd name="connsiteX2" fmla="*/ 43305 w 57102"/>
              <a:gd name="connsiteY2" fmla="*/ 52980 h 57158"/>
              <a:gd name="connsiteX3" fmla="*/ 4096 w 57102"/>
              <a:gd name="connsiteY3" fmla="*/ 43353 h 57158"/>
              <a:gd name="connsiteX4" fmla="*/ 3436 w 57102"/>
              <a:gd name="connsiteY4" fmla="*/ 42205 h 57158"/>
              <a:gd name="connsiteX5" fmla="*/ 13713 w 57102"/>
              <a:gd name="connsiteY5" fmla="*/ 4105 h 5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02" h="57158">
                <a:moveTo>
                  <a:pt x="13713" y="4105"/>
                </a:moveTo>
                <a:cubicBezTo>
                  <a:pt x="27197" y="-4074"/>
                  <a:pt x="44752" y="236"/>
                  <a:pt x="52923" y="13732"/>
                </a:cubicBezTo>
                <a:cubicBezTo>
                  <a:pt x="61094" y="27229"/>
                  <a:pt x="56788" y="44801"/>
                  <a:pt x="43305" y="52980"/>
                </a:cubicBezTo>
                <a:cubicBezTo>
                  <a:pt x="29822" y="61159"/>
                  <a:pt x="12267" y="56849"/>
                  <a:pt x="4096" y="43353"/>
                </a:cubicBezTo>
                <a:cubicBezTo>
                  <a:pt x="3867" y="42975"/>
                  <a:pt x="3647" y="42593"/>
                  <a:pt x="3436" y="42205"/>
                </a:cubicBezTo>
                <a:cubicBezTo>
                  <a:pt x="-3856" y="28796"/>
                  <a:pt x="669" y="12018"/>
                  <a:pt x="13713" y="4105"/>
                </a:cubicBezTo>
                <a:close/>
              </a:path>
            </a:pathLst>
          </a:custGeom>
          <a:solidFill>
            <a:srgbClr val="FFFFFF"/>
          </a:solidFill>
          <a:ln w="9511" cap="flat">
            <a:noFill/>
            <a:prstDash val="solid"/>
            <a:miter/>
          </a:ln>
        </p:spPr>
        <p:txBody>
          <a:bodyPr rtlCol="0" anchor="ctr"/>
          <a:lstStyle/>
          <a:p>
            <a:endParaRPr lang="en-US"/>
          </a:p>
        </p:txBody>
      </p:sp>
      <p:sp>
        <p:nvSpPr>
          <p:cNvPr id="8809" name="Forma libre 8808">
            <a:extLst>
              <a:ext uri="{FF2B5EF4-FFF2-40B4-BE49-F238E27FC236}">
                <a16:creationId xmlns:a16="http://schemas.microsoft.com/office/drawing/2014/main" id="{473F4C78-6113-524F-98C9-AFC99519605C}"/>
              </a:ext>
            </a:extLst>
          </p:cNvPr>
          <p:cNvSpPr/>
          <p:nvPr/>
        </p:nvSpPr>
        <p:spPr>
          <a:xfrm>
            <a:off x="10533988" y="1385016"/>
            <a:ext cx="57102" cy="57158"/>
          </a:xfrm>
          <a:custGeom>
            <a:avLst/>
            <a:gdLst>
              <a:gd name="connsiteX0" fmla="*/ 13713 w 57102"/>
              <a:gd name="connsiteY0" fmla="*/ 4105 h 57158"/>
              <a:gd name="connsiteX1" fmla="*/ 52923 w 57102"/>
              <a:gd name="connsiteY1" fmla="*/ 13732 h 57158"/>
              <a:gd name="connsiteX2" fmla="*/ 43305 w 57102"/>
              <a:gd name="connsiteY2" fmla="*/ 52980 h 57158"/>
              <a:gd name="connsiteX3" fmla="*/ 4096 w 57102"/>
              <a:gd name="connsiteY3" fmla="*/ 43353 h 57158"/>
              <a:gd name="connsiteX4" fmla="*/ 3436 w 57102"/>
              <a:gd name="connsiteY4" fmla="*/ 42205 h 57158"/>
              <a:gd name="connsiteX5" fmla="*/ 13713 w 57102"/>
              <a:gd name="connsiteY5" fmla="*/ 4105 h 5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02" h="57158">
                <a:moveTo>
                  <a:pt x="13713" y="4105"/>
                </a:moveTo>
                <a:cubicBezTo>
                  <a:pt x="27197" y="-4074"/>
                  <a:pt x="44752" y="236"/>
                  <a:pt x="52923" y="13732"/>
                </a:cubicBezTo>
                <a:cubicBezTo>
                  <a:pt x="61094" y="27229"/>
                  <a:pt x="56788" y="44800"/>
                  <a:pt x="43305" y="52980"/>
                </a:cubicBezTo>
                <a:cubicBezTo>
                  <a:pt x="29822" y="61159"/>
                  <a:pt x="12267" y="56849"/>
                  <a:pt x="4096" y="43353"/>
                </a:cubicBezTo>
                <a:cubicBezTo>
                  <a:pt x="3867" y="42975"/>
                  <a:pt x="3647" y="42593"/>
                  <a:pt x="3436" y="42205"/>
                </a:cubicBezTo>
                <a:cubicBezTo>
                  <a:pt x="-3856" y="28796"/>
                  <a:pt x="669" y="12018"/>
                  <a:pt x="13713" y="4105"/>
                </a:cubicBezTo>
                <a:close/>
              </a:path>
            </a:pathLst>
          </a:custGeom>
          <a:solidFill>
            <a:srgbClr val="FFFFFF"/>
          </a:solidFill>
          <a:ln w="9511" cap="flat">
            <a:noFill/>
            <a:prstDash val="solid"/>
            <a:miter/>
          </a:ln>
        </p:spPr>
        <p:txBody>
          <a:bodyPr rtlCol="0" anchor="ctr"/>
          <a:lstStyle/>
          <a:p>
            <a:endParaRPr lang="en-US"/>
          </a:p>
        </p:txBody>
      </p:sp>
      <p:grpSp>
        <p:nvGrpSpPr>
          <p:cNvPr id="8814" name="Grupo 8813">
            <a:extLst>
              <a:ext uri="{FF2B5EF4-FFF2-40B4-BE49-F238E27FC236}">
                <a16:creationId xmlns:a16="http://schemas.microsoft.com/office/drawing/2014/main" id="{937328D2-84F6-1A48-BB54-81EE4A73DFE2}"/>
              </a:ext>
            </a:extLst>
          </p:cNvPr>
          <p:cNvGrpSpPr/>
          <p:nvPr/>
        </p:nvGrpSpPr>
        <p:grpSpPr>
          <a:xfrm>
            <a:off x="5031940" y="6521"/>
            <a:ext cx="2258674" cy="1162474"/>
            <a:chOff x="5295298" y="300561"/>
            <a:chExt cx="1601594" cy="824294"/>
          </a:xfrm>
        </p:grpSpPr>
        <p:sp>
          <p:nvSpPr>
            <p:cNvPr id="8810" name="Forma libre 8809">
              <a:extLst>
                <a:ext uri="{FF2B5EF4-FFF2-40B4-BE49-F238E27FC236}">
                  <a16:creationId xmlns:a16="http://schemas.microsoft.com/office/drawing/2014/main" id="{F9757840-1DF5-9541-B2CA-AFF4FDAB5548}"/>
                </a:ext>
              </a:extLst>
            </p:cNvPr>
            <p:cNvSpPr/>
            <p:nvPr/>
          </p:nvSpPr>
          <p:spPr>
            <a:xfrm>
              <a:off x="5295298" y="757476"/>
              <a:ext cx="1601594" cy="367379"/>
            </a:xfrm>
            <a:custGeom>
              <a:avLst/>
              <a:gdLst>
                <a:gd name="connsiteX0" fmla="*/ 800803 w 1601594"/>
                <a:gd name="connsiteY0" fmla="*/ 367342 h 367379"/>
                <a:gd name="connsiteX1" fmla="*/ 1601552 w 1601594"/>
                <a:gd name="connsiteY1" fmla="*/ 183605 h 367379"/>
                <a:gd name="connsiteX2" fmla="*/ 800803 w 1601594"/>
                <a:gd name="connsiteY2" fmla="*/ -37 h 367379"/>
                <a:gd name="connsiteX3" fmla="*/ -42 w 1601594"/>
                <a:gd name="connsiteY3" fmla="*/ 183605 h 367379"/>
                <a:gd name="connsiteX4" fmla="*/ 800803 w 1601594"/>
                <a:gd name="connsiteY4" fmla="*/ 367342 h 367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1594" h="367379">
                  <a:moveTo>
                    <a:pt x="800803" y="367342"/>
                  </a:moveTo>
                  <a:cubicBezTo>
                    <a:pt x="1241762" y="367342"/>
                    <a:pt x="1601552" y="284856"/>
                    <a:pt x="1601552" y="183605"/>
                  </a:cubicBezTo>
                  <a:cubicBezTo>
                    <a:pt x="1601552" y="82354"/>
                    <a:pt x="1241762" y="-37"/>
                    <a:pt x="800803" y="-37"/>
                  </a:cubicBezTo>
                  <a:cubicBezTo>
                    <a:pt x="359843" y="-37"/>
                    <a:pt x="-42" y="82450"/>
                    <a:pt x="-42" y="183605"/>
                  </a:cubicBezTo>
                  <a:cubicBezTo>
                    <a:pt x="-42" y="284761"/>
                    <a:pt x="359748" y="367342"/>
                    <a:pt x="800803" y="367342"/>
                  </a:cubicBezTo>
                  <a:close/>
                </a:path>
              </a:pathLst>
            </a:custGeom>
            <a:solidFill>
              <a:srgbClr val="17204F"/>
            </a:solidFill>
            <a:ln w="9511" cap="flat">
              <a:noFill/>
              <a:prstDash val="solid"/>
              <a:miter/>
            </a:ln>
          </p:spPr>
          <p:txBody>
            <a:bodyPr rtlCol="0" anchor="ctr"/>
            <a:lstStyle/>
            <a:p>
              <a:endParaRPr lang="en-US"/>
            </a:p>
          </p:txBody>
        </p:sp>
        <p:sp>
          <p:nvSpPr>
            <p:cNvPr id="8811" name="Forma libre 8810">
              <a:extLst>
                <a:ext uri="{FF2B5EF4-FFF2-40B4-BE49-F238E27FC236}">
                  <a16:creationId xmlns:a16="http://schemas.microsoft.com/office/drawing/2014/main" id="{D26B42DE-F4A5-F747-AC77-0F1F67E054FB}"/>
                </a:ext>
              </a:extLst>
            </p:cNvPr>
            <p:cNvSpPr/>
            <p:nvPr/>
          </p:nvSpPr>
          <p:spPr>
            <a:xfrm>
              <a:off x="5593521" y="300561"/>
              <a:ext cx="1004957" cy="660558"/>
            </a:xfrm>
            <a:custGeom>
              <a:avLst/>
              <a:gdLst>
                <a:gd name="connsiteX0" fmla="*/ 1004915 w 1004957"/>
                <a:gd name="connsiteY0" fmla="*/ 604324 h 660558"/>
                <a:gd name="connsiteX1" fmla="*/ 935260 w 1004957"/>
                <a:gd name="connsiteY1" fmla="*/ 148744 h 660558"/>
                <a:gd name="connsiteX2" fmla="*/ 502389 w 1004957"/>
                <a:gd name="connsiteY2" fmla="*/ -37 h 660558"/>
                <a:gd name="connsiteX3" fmla="*/ 69613 w 1004957"/>
                <a:gd name="connsiteY3" fmla="*/ 149220 h 660558"/>
                <a:gd name="connsiteX4" fmla="*/ -42 w 1004957"/>
                <a:gd name="connsiteY4" fmla="*/ 604801 h 660558"/>
                <a:gd name="connsiteX5" fmla="*/ 502579 w 1004957"/>
                <a:gd name="connsiteY5" fmla="*/ 660522 h 660558"/>
                <a:gd name="connsiteX6" fmla="*/ 1004915 w 1004957"/>
                <a:gd name="connsiteY6" fmla="*/ 604324 h 660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4957" h="660558">
                  <a:moveTo>
                    <a:pt x="1004915" y="604324"/>
                  </a:moveTo>
                  <a:cubicBezTo>
                    <a:pt x="1004915" y="604324"/>
                    <a:pt x="953911" y="213799"/>
                    <a:pt x="935260" y="148744"/>
                  </a:cubicBezTo>
                  <a:cubicBezTo>
                    <a:pt x="916609" y="83688"/>
                    <a:pt x="797567" y="-37"/>
                    <a:pt x="502389" y="-37"/>
                  </a:cubicBezTo>
                  <a:cubicBezTo>
                    <a:pt x="207211" y="-37"/>
                    <a:pt x="88168" y="83593"/>
                    <a:pt x="69613" y="149220"/>
                  </a:cubicBezTo>
                  <a:cubicBezTo>
                    <a:pt x="51057" y="214847"/>
                    <a:pt x="-42" y="604801"/>
                    <a:pt x="-42" y="604801"/>
                  </a:cubicBezTo>
                  <a:cubicBezTo>
                    <a:pt x="106058" y="648235"/>
                    <a:pt x="357654" y="660522"/>
                    <a:pt x="502579" y="660522"/>
                  </a:cubicBezTo>
                  <a:cubicBezTo>
                    <a:pt x="647504" y="660522"/>
                    <a:pt x="899005" y="647758"/>
                    <a:pt x="1004915" y="604324"/>
                  </a:cubicBezTo>
                  <a:close/>
                </a:path>
              </a:pathLst>
            </a:custGeom>
            <a:solidFill>
              <a:srgbClr val="364999"/>
            </a:solidFill>
            <a:ln w="9511" cap="flat">
              <a:noFill/>
              <a:prstDash val="solid"/>
              <a:miter/>
            </a:ln>
          </p:spPr>
          <p:txBody>
            <a:bodyPr rtlCol="0" anchor="ctr"/>
            <a:lstStyle/>
            <a:p>
              <a:endParaRPr lang="en-US"/>
            </a:p>
          </p:txBody>
        </p:sp>
        <p:sp>
          <p:nvSpPr>
            <p:cNvPr id="8812" name="Forma libre 8811">
              <a:extLst>
                <a:ext uri="{FF2B5EF4-FFF2-40B4-BE49-F238E27FC236}">
                  <a16:creationId xmlns:a16="http://schemas.microsoft.com/office/drawing/2014/main" id="{9E2FB28C-496C-3347-ADAE-02717CC0E1E5}"/>
                </a:ext>
              </a:extLst>
            </p:cNvPr>
            <p:cNvSpPr/>
            <p:nvPr/>
          </p:nvSpPr>
          <p:spPr>
            <a:xfrm>
              <a:off x="5593141" y="801005"/>
              <a:ext cx="1004957" cy="159638"/>
            </a:xfrm>
            <a:custGeom>
              <a:avLst/>
              <a:gdLst>
                <a:gd name="connsiteX0" fmla="*/ 367741 w 1004957"/>
                <a:gd name="connsiteY0" fmla="*/ 48826 h 159638"/>
                <a:gd name="connsiteX1" fmla="*/ 360414 w 1004957"/>
                <a:gd name="connsiteY1" fmla="*/ 48255 h 159638"/>
                <a:gd name="connsiteX2" fmla="*/ 13851 w 1004957"/>
                <a:gd name="connsiteY2" fmla="*/ -37 h 159638"/>
                <a:gd name="connsiteX3" fmla="*/ -42 w 1004957"/>
                <a:gd name="connsiteY3" fmla="*/ 103881 h 159638"/>
                <a:gd name="connsiteX4" fmla="*/ 361556 w 1004957"/>
                <a:gd name="connsiteY4" fmla="*/ 156364 h 159638"/>
                <a:gd name="connsiteX5" fmla="*/ 502484 w 1004957"/>
                <a:gd name="connsiteY5" fmla="*/ 159602 h 159638"/>
                <a:gd name="connsiteX6" fmla="*/ 643317 w 1004957"/>
                <a:gd name="connsiteY6" fmla="*/ 156364 h 159638"/>
                <a:gd name="connsiteX7" fmla="*/ 1004915 w 1004957"/>
                <a:gd name="connsiteY7" fmla="*/ 103881 h 159638"/>
                <a:gd name="connsiteX8" fmla="*/ 990927 w 1004957"/>
                <a:gd name="connsiteY8" fmla="*/ -37 h 159638"/>
                <a:gd name="connsiteX9" fmla="*/ 644459 w 1004957"/>
                <a:gd name="connsiteY9" fmla="*/ 48255 h 159638"/>
                <a:gd name="connsiteX10" fmla="*/ 637132 w 1004957"/>
                <a:gd name="connsiteY10" fmla="*/ 48826 h 159638"/>
                <a:gd name="connsiteX11" fmla="*/ 502389 w 1004957"/>
                <a:gd name="connsiteY11" fmla="*/ 54541 h 159638"/>
                <a:gd name="connsiteX12" fmla="*/ 367741 w 1004957"/>
                <a:gd name="connsiteY12" fmla="*/ 48826 h 159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4957" h="159638">
                  <a:moveTo>
                    <a:pt x="367741" y="48826"/>
                  </a:moveTo>
                  <a:lnTo>
                    <a:pt x="360414" y="48255"/>
                  </a:lnTo>
                  <a:cubicBezTo>
                    <a:pt x="360414" y="48255"/>
                    <a:pt x="97018" y="35206"/>
                    <a:pt x="13851" y="-37"/>
                  </a:cubicBezTo>
                  <a:cubicBezTo>
                    <a:pt x="5667" y="60352"/>
                    <a:pt x="-42" y="103881"/>
                    <a:pt x="-42" y="103881"/>
                  </a:cubicBezTo>
                  <a:cubicBezTo>
                    <a:pt x="76084" y="135218"/>
                    <a:pt x="228335" y="150268"/>
                    <a:pt x="361556" y="156364"/>
                  </a:cubicBezTo>
                  <a:cubicBezTo>
                    <a:pt x="413131" y="158650"/>
                    <a:pt x="461947" y="159602"/>
                    <a:pt x="502484" y="159602"/>
                  </a:cubicBezTo>
                  <a:cubicBezTo>
                    <a:pt x="543021" y="159602"/>
                    <a:pt x="591742" y="158650"/>
                    <a:pt x="643317" y="156364"/>
                  </a:cubicBezTo>
                  <a:cubicBezTo>
                    <a:pt x="776537" y="150268"/>
                    <a:pt x="928789" y="135218"/>
                    <a:pt x="1004915" y="103881"/>
                  </a:cubicBezTo>
                  <a:cubicBezTo>
                    <a:pt x="1004915" y="103881"/>
                    <a:pt x="999301" y="60352"/>
                    <a:pt x="990927" y="-37"/>
                  </a:cubicBezTo>
                  <a:cubicBezTo>
                    <a:pt x="907855" y="35206"/>
                    <a:pt x="644459" y="48255"/>
                    <a:pt x="644459" y="48255"/>
                  </a:cubicBezTo>
                  <a:lnTo>
                    <a:pt x="637132" y="48826"/>
                  </a:lnTo>
                  <a:cubicBezTo>
                    <a:pt x="616387" y="50350"/>
                    <a:pt x="555296" y="54541"/>
                    <a:pt x="502389" y="54541"/>
                  </a:cubicBezTo>
                  <a:cubicBezTo>
                    <a:pt x="449481" y="54541"/>
                    <a:pt x="388866" y="50350"/>
                    <a:pt x="367741" y="48826"/>
                  </a:cubicBezTo>
                  <a:close/>
                </a:path>
              </a:pathLst>
            </a:custGeom>
            <a:solidFill>
              <a:srgbClr val="E7AB30"/>
            </a:solidFill>
            <a:ln w="9511" cap="flat">
              <a:noFill/>
              <a:prstDash val="solid"/>
              <a:miter/>
            </a:ln>
          </p:spPr>
          <p:txBody>
            <a:bodyPr rtlCol="0" anchor="ctr"/>
            <a:lstStyle/>
            <a:p>
              <a:endParaRPr lang="en-US"/>
            </a:p>
          </p:txBody>
        </p:sp>
        <p:sp>
          <p:nvSpPr>
            <p:cNvPr id="8813" name="Forma libre 8812">
              <a:extLst>
                <a:ext uri="{FF2B5EF4-FFF2-40B4-BE49-F238E27FC236}">
                  <a16:creationId xmlns:a16="http://schemas.microsoft.com/office/drawing/2014/main" id="{38B9CD3A-87AD-8F4A-931D-DFD0014879D2}"/>
                </a:ext>
              </a:extLst>
            </p:cNvPr>
            <p:cNvSpPr/>
            <p:nvPr/>
          </p:nvSpPr>
          <p:spPr>
            <a:xfrm>
              <a:off x="5937801" y="827675"/>
              <a:ext cx="316113" cy="160496"/>
            </a:xfrm>
            <a:custGeom>
              <a:avLst/>
              <a:gdLst>
                <a:gd name="connsiteX0" fmla="*/ 38496 w 316113"/>
                <a:gd name="connsiteY0" fmla="*/ 58 h 160496"/>
                <a:gd name="connsiteX1" fmla="*/ 278008 w 316113"/>
                <a:gd name="connsiteY1" fmla="*/ 58 h 160496"/>
                <a:gd name="connsiteX2" fmla="*/ 316071 w 316113"/>
                <a:gd name="connsiteY2" fmla="*/ 38158 h 160496"/>
                <a:gd name="connsiteX3" fmla="*/ 316071 w 316113"/>
                <a:gd name="connsiteY3" fmla="*/ 121979 h 160496"/>
                <a:gd name="connsiteX4" fmla="*/ 304747 w 316113"/>
                <a:gd name="connsiteY4" fmla="*/ 149125 h 160496"/>
                <a:gd name="connsiteX5" fmla="*/ 304747 w 316113"/>
                <a:gd name="connsiteY5" fmla="*/ 149125 h 160496"/>
                <a:gd name="connsiteX6" fmla="*/ 277532 w 316113"/>
                <a:gd name="connsiteY6" fmla="*/ 160460 h 160496"/>
                <a:gd name="connsiteX7" fmla="*/ 38496 w 316113"/>
                <a:gd name="connsiteY7" fmla="*/ 160459 h 160496"/>
                <a:gd name="connsiteX8" fmla="*/ 11281 w 316113"/>
                <a:gd name="connsiteY8" fmla="*/ 149125 h 160496"/>
                <a:gd name="connsiteX9" fmla="*/ 10235 w 316113"/>
                <a:gd name="connsiteY9" fmla="*/ 147982 h 160496"/>
                <a:gd name="connsiteX10" fmla="*/ -42 w 316113"/>
                <a:gd name="connsiteY10" fmla="*/ 121883 h 160496"/>
                <a:gd name="connsiteX11" fmla="*/ -42 w 316113"/>
                <a:gd name="connsiteY11" fmla="*/ 38063 h 160496"/>
                <a:gd name="connsiteX12" fmla="*/ 38496 w 316113"/>
                <a:gd name="connsiteY12" fmla="*/ -37 h 160496"/>
                <a:gd name="connsiteX13" fmla="*/ 278008 w 316113"/>
                <a:gd name="connsiteY13" fmla="*/ 32444 h 160496"/>
                <a:gd name="connsiteX14" fmla="*/ 38496 w 316113"/>
                <a:gd name="connsiteY14" fmla="*/ 32444 h 160496"/>
                <a:gd name="connsiteX15" fmla="*/ 32311 w 316113"/>
                <a:gd name="connsiteY15" fmla="*/ 38635 h 160496"/>
                <a:gd name="connsiteX16" fmla="*/ 32311 w 316113"/>
                <a:gd name="connsiteY16" fmla="*/ 122455 h 160496"/>
                <a:gd name="connsiteX17" fmla="*/ 33738 w 316113"/>
                <a:gd name="connsiteY17" fmla="*/ 126360 h 160496"/>
                <a:gd name="connsiteX18" fmla="*/ 33738 w 316113"/>
                <a:gd name="connsiteY18" fmla="*/ 126360 h 160496"/>
                <a:gd name="connsiteX19" fmla="*/ 38116 w 316113"/>
                <a:gd name="connsiteY19" fmla="*/ 128170 h 160496"/>
                <a:gd name="connsiteX20" fmla="*/ 277627 w 316113"/>
                <a:gd name="connsiteY20" fmla="*/ 128170 h 160496"/>
                <a:gd name="connsiteX21" fmla="*/ 282004 w 316113"/>
                <a:gd name="connsiteY21" fmla="*/ 126360 h 160496"/>
                <a:gd name="connsiteX22" fmla="*/ 282004 w 316113"/>
                <a:gd name="connsiteY22" fmla="*/ 126360 h 160496"/>
                <a:gd name="connsiteX23" fmla="*/ 283812 w 316113"/>
                <a:gd name="connsiteY23" fmla="*/ 122074 h 160496"/>
                <a:gd name="connsiteX24" fmla="*/ 283812 w 316113"/>
                <a:gd name="connsiteY24" fmla="*/ 38254 h 160496"/>
                <a:gd name="connsiteX25" fmla="*/ 277627 w 316113"/>
                <a:gd name="connsiteY25" fmla="*/ 32062 h 160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16113" h="160496">
                  <a:moveTo>
                    <a:pt x="38496" y="58"/>
                  </a:moveTo>
                  <a:lnTo>
                    <a:pt x="278008" y="58"/>
                  </a:lnTo>
                  <a:cubicBezTo>
                    <a:pt x="298901" y="365"/>
                    <a:pt x="315764" y="17245"/>
                    <a:pt x="316071" y="38158"/>
                  </a:cubicBezTo>
                  <a:lnTo>
                    <a:pt x="316071" y="121979"/>
                  </a:lnTo>
                  <a:cubicBezTo>
                    <a:pt x="316079" y="132180"/>
                    <a:pt x="312000" y="141958"/>
                    <a:pt x="304747" y="149125"/>
                  </a:cubicBezTo>
                  <a:lnTo>
                    <a:pt x="304747" y="149125"/>
                  </a:lnTo>
                  <a:cubicBezTo>
                    <a:pt x="297564" y="156408"/>
                    <a:pt x="287756" y="160493"/>
                    <a:pt x="277532" y="160460"/>
                  </a:cubicBezTo>
                  <a:lnTo>
                    <a:pt x="38496" y="160459"/>
                  </a:lnTo>
                  <a:cubicBezTo>
                    <a:pt x="28272" y="160493"/>
                    <a:pt x="18464" y="156408"/>
                    <a:pt x="11281" y="149125"/>
                  </a:cubicBezTo>
                  <a:lnTo>
                    <a:pt x="10235" y="147982"/>
                  </a:lnTo>
                  <a:cubicBezTo>
                    <a:pt x="3618" y="140907"/>
                    <a:pt x="-57" y="131574"/>
                    <a:pt x="-42" y="121883"/>
                  </a:cubicBezTo>
                  <a:lnTo>
                    <a:pt x="-42" y="38063"/>
                  </a:lnTo>
                  <a:cubicBezTo>
                    <a:pt x="269" y="16966"/>
                    <a:pt x="17418" y="13"/>
                    <a:pt x="38496" y="-37"/>
                  </a:cubicBezTo>
                  <a:close/>
                  <a:moveTo>
                    <a:pt x="278008" y="32444"/>
                  </a:moveTo>
                  <a:lnTo>
                    <a:pt x="38496" y="32444"/>
                  </a:lnTo>
                  <a:cubicBezTo>
                    <a:pt x="35080" y="32444"/>
                    <a:pt x="32311" y="35215"/>
                    <a:pt x="32311" y="38635"/>
                  </a:cubicBezTo>
                  <a:lnTo>
                    <a:pt x="32311" y="122455"/>
                  </a:lnTo>
                  <a:cubicBezTo>
                    <a:pt x="32331" y="123881"/>
                    <a:pt x="32834" y="125258"/>
                    <a:pt x="33738" y="126360"/>
                  </a:cubicBezTo>
                  <a:lnTo>
                    <a:pt x="33738" y="126360"/>
                  </a:lnTo>
                  <a:cubicBezTo>
                    <a:pt x="34894" y="127530"/>
                    <a:pt x="36473" y="128182"/>
                    <a:pt x="38116" y="128170"/>
                  </a:cubicBezTo>
                  <a:lnTo>
                    <a:pt x="277627" y="128170"/>
                  </a:lnTo>
                  <a:cubicBezTo>
                    <a:pt x="279270" y="128182"/>
                    <a:pt x="280849" y="127530"/>
                    <a:pt x="282004" y="126360"/>
                  </a:cubicBezTo>
                  <a:lnTo>
                    <a:pt x="282004" y="126360"/>
                  </a:lnTo>
                  <a:cubicBezTo>
                    <a:pt x="283149" y="125227"/>
                    <a:pt x="283799" y="123686"/>
                    <a:pt x="283812" y="122074"/>
                  </a:cubicBezTo>
                  <a:lnTo>
                    <a:pt x="283812" y="38254"/>
                  </a:lnTo>
                  <a:cubicBezTo>
                    <a:pt x="283812" y="34834"/>
                    <a:pt x="281043" y="32062"/>
                    <a:pt x="277627" y="32062"/>
                  </a:cubicBezTo>
                  <a:close/>
                </a:path>
              </a:pathLst>
            </a:custGeom>
            <a:solidFill>
              <a:srgbClr val="FFFFFF"/>
            </a:solidFill>
            <a:ln w="9511" cap="flat">
              <a:noFill/>
              <a:prstDash val="solid"/>
              <a:miter/>
            </a:ln>
          </p:spPr>
          <p:txBody>
            <a:bodyPr rtlCol="0" anchor="ctr"/>
            <a:lstStyle/>
            <a:p>
              <a:endParaRPr lang="en-US"/>
            </a:p>
          </p:txBody>
        </p:sp>
      </p:grpSp>
      <p:sp>
        <p:nvSpPr>
          <p:cNvPr id="878" name="Forma libre 877">
            <a:extLst>
              <a:ext uri="{FF2B5EF4-FFF2-40B4-BE49-F238E27FC236}">
                <a16:creationId xmlns:a16="http://schemas.microsoft.com/office/drawing/2014/main" id="{438F97E1-8C5A-F14F-8113-F4D94BCCAD65}"/>
              </a:ext>
            </a:extLst>
          </p:cNvPr>
          <p:cNvSpPr/>
          <p:nvPr/>
        </p:nvSpPr>
        <p:spPr>
          <a:xfrm rot="2976168">
            <a:off x="5659906" y="4799578"/>
            <a:ext cx="1024839" cy="1175241"/>
          </a:xfrm>
          <a:custGeom>
            <a:avLst/>
            <a:gdLst>
              <a:gd name="connsiteX0" fmla="*/ 342537 w 600022"/>
              <a:gd name="connsiteY0" fmla="*/ 374181 h 688079"/>
              <a:gd name="connsiteX1" fmla="*/ 524017 w 600022"/>
              <a:gd name="connsiteY1" fmla="*/ 276931 h 688079"/>
              <a:gd name="connsiteX2" fmla="*/ 575312 w 600022"/>
              <a:gd name="connsiteY2" fmla="*/ 179014 h 688079"/>
              <a:gd name="connsiteX3" fmla="*/ 577691 w 600022"/>
              <a:gd name="connsiteY3" fmla="*/ 78144 h 688079"/>
              <a:gd name="connsiteX4" fmla="*/ 534105 w 600022"/>
              <a:gd name="connsiteY4" fmla="*/ 18042 h 688079"/>
              <a:gd name="connsiteX5" fmla="*/ 503938 w 600022"/>
              <a:gd name="connsiteY5" fmla="*/ 25185 h 688079"/>
              <a:gd name="connsiteX6" fmla="*/ 497371 w 600022"/>
              <a:gd name="connsiteY6" fmla="*/ 45378 h 688079"/>
              <a:gd name="connsiteX7" fmla="*/ 535437 w 600022"/>
              <a:gd name="connsiteY7" fmla="*/ 62904 h 688079"/>
              <a:gd name="connsiteX8" fmla="*/ 542765 w 600022"/>
              <a:gd name="connsiteY8" fmla="*/ 70524 h 688079"/>
              <a:gd name="connsiteX9" fmla="*/ 415624 w 600022"/>
              <a:gd name="connsiteY9" fmla="*/ 175871 h 688079"/>
              <a:gd name="connsiteX10" fmla="*/ 259838 w 600022"/>
              <a:gd name="connsiteY10" fmla="*/ 306839 h 688079"/>
              <a:gd name="connsiteX11" fmla="*/ 259267 w 600022"/>
              <a:gd name="connsiteY11" fmla="*/ 310078 h 688079"/>
              <a:gd name="connsiteX12" fmla="*/ 305518 w 600022"/>
              <a:gd name="connsiteY12" fmla="*/ 349892 h 688079"/>
              <a:gd name="connsiteX13" fmla="*/ 308277 w 600022"/>
              <a:gd name="connsiteY13" fmla="*/ 357703 h 688079"/>
              <a:gd name="connsiteX14" fmla="*/ 300449 w 600022"/>
              <a:gd name="connsiteY14" fmla="*/ 360593 h 688079"/>
              <a:gd name="connsiteX15" fmla="*/ 300378 w 600022"/>
              <a:gd name="connsiteY15" fmla="*/ 360561 h 688079"/>
              <a:gd name="connsiteX16" fmla="*/ 248989 w 600022"/>
              <a:gd name="connsiteY16" fmla="*/ 316079 h 688079"/>
              <a:gd name="connsiteX17" fmla="*/ 153253 w 600022"/>
              <a:gd name="connsiteY17" fmla="*/ 493053 h 688079"/>
              <a:gd name="connsiteX18" fmla="*/ 72933 w 600022"/>
              <a:gd name="connsiteY18" fmla="*/ 637643 h 688079"/>
              <a:gd name="connsiteX19" fmla="*/ 64654 w 600022"/>
              <a:gd name="connsiteY19" fmla="*/ 631833 h 688079"/>
              <a:gd name="connsiteX20" fmla="*/ 40387 w 600022"/>
              <a:gd name="connsiteY20" fmla="*/ 598114 h 688079"/>
              <a:gd name="connsiteX21" fmla="*/ 21354 w 600022"/>
              <a:gd name="connsiteY21" fmla="*/ 608306 h 688079"/>
              <a:gd name="connsiteX22" fmla="*/ 20022 w 600022"/>
              <a:gd name="connsiteY22" fmla="*/ 639262 h 688079"/>
              <a:gd name="connsiteX23" fmla="*/ 86637 w 600022"/>
              <a:gd name="connsiteY23" fmla="*/ 670980 h 688079"/>
              <a:gd name="connsiteX24" fmla="*/ 185228 w 600022"/>
              <a:gd name="connsiteY24" fmla="*/ 649835 h 688079"/>
              <a:gd name="connsiteX25" fmla="*/ 271829 w 600022"/>
              <a:gd name="connsiteY25" fmla="*/ 581160 h 688079"/>
              <a:gd name="connsiteX26" fmla="*/ 333496 w 600022"/>
              <a:gd name="connsiteY26" fmla="*/ 384468 h 688079"/>
              <a:gd name="connsiteX27" fmla="*/ 339771 w 600022"/>
              <a:gd name="connsiteY27" fmla="*/ 374415 h 688079"/>
              <a:gd name="connsiteX28" fmla="*/ 339967 w 600022"/>
              <a:gd name="connsiteY28" fmla="*/ 374372 h 688079"/>
              <a:gd name="connsiteX29" fmla="*/ 342061 w 600022"/>
              <a:gd name="connsiteY29" fmla="*/ 374372 h 688079"/>
              <a:gd name="connsiteX30" fmla="*/ 537150 w 600022"/>
              <a:gd name="connsiteY30" fmla="*/ 287789 h 688079"/>
              <a:gd name="connsiteX31" fmla="*/ 352054 w 600022"/>
              <a:gd name="connsiteY31" fmla="*/ 390850 h 688079"/>
              <a:gd name="connsiteX32" fmla="*/ 285438 w 600022"/>
              <a:gd name="connsiteY32" fmla="*/ 592018 h 688079"/>
              <a:gd name="connsiteX33" fmla="*/ 193223 w 600022"/>
              <a:gd name="connsiteY33" fmla="*/ 665075 h 688079"/>
              <a:gd name="connsiteX34" fmla="*/ 86066 w 600022"/>
              <a:gd name="connsiteY34" fmla="*/ 687840 h 688079"/>
              <a:gd name="connsiteX35" fmla="*/ 4700 w 600022"/>
              <a:gd name="connsiteY35" fmla="*/ 646501 h 688079"/>
              <a:gd name="connsiteX36" fmla="*/ 6984 w 600022"/>
              <a:gd name="connsiteY36" fmla="*/ 599543 h 688079"/>
              <a:gd name="connsiteX37" fmla="*/ 44479 w 600022"/>
              <a:gd name="connsiteY37" fmla="*/ 581636 h 688079"/>
              <a:gd name="connsiteX38" fmla="*/ 78263 w 600022"/>
              <a:gd name="connsiteY38" fmla="*/ 620307 h 688079"/>
              <a:gd name="connsiteX39" fmla="*/ 136028 w 600022"/>
              <a:gd name="connsiteY39" fmla="*/ 492101 h 688079"/>
              <a:gd name="connsiteX40" fmla="*/ 242518 w 600022"/>
              <a:gd name="connsiteY40" fmla="*/ 299981 h 688079"/>
              <a:gd name="connsiteX41" fmla="*/ 411341 w 600022"/>
              <a:gd name="connsiteY41" fmla="*/ 159393 h 688079"/>
              <a:gd name="connsiteX42" fmla="*/ 526301 w 600022"/>
              <a:gd name="connsiteY42" fmla="*/ 78716 h 688079"/>
              <a:gd name="connsiteX43" fmla="*/ 482144 w 600022"/>
              <a:gd name="connsiteY43" fmla="*/ 52712 h 688079"/>
              <a:gd name="connsiteX44" fmla="*/ 492708 w 600022"/>
              <a:gd name="connsiteY44" fmla="*/ 12422 h 688079"/>
              <a:gd name="connsiteX45" fmla="*/ 538387 w 600022"/>
              <a:gd name="connsiteY45" fmla="*/ 1563 h 688079"/>
              <a:gd name="connsiteX46" fmla="*/ 594154 w 600022"/>
              <a:gd name="connsiteY46" fmla="*/ 73858 h 688079"/>
              <a:gd name="connsiteX47" fmla="*/ 591775 w 600022"/>
              <a:gd name="connsiteY47" fmla="*/ 183395 h 688079"/>
              <a:gd name="connsiteX48" fmla="*/ 537150 w 600022"/>
              <a:gd name="connsiteY48" fmla="*/ 287789 h 688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600022" h="688079">
                <a:moveTo>
                  <a:pt x="342537" y="374181"/>
                </a:moveTo>
                <a:cubicBezTo>
                  <a:pt x="347010" y="374181"/>
                  <a:pt x="442746" y="375134"/>
                  <a:pt x="524017" y="276931"/>
                </a:cubicBezTo>
                <a:cubicBezTo>
                  <a:pt x="547978" y="248381"/>
                  <a:pt x="565477" y="214977"/>
                  <a:pt x="575312" y="179014"/>
                </a:cubicBezTo>
                <a:cubicBezTo>
                  <a:pt x="584734" y="146151"/>
                  <a:pt x="585552" y="111416"/>
                  <a:pt x="577691" y="78144"/>
                </a:cubicBezTo>
                <a:cubicBezTo>
                  <a:pt x="567413" y="38996"/>
                  <a:pt x="550283" y="22137"/>
                  <a:pt x="534105" y="18042"/>
                </a:cubicBezTo>
                <a:cubicBezTo>
                  <a:pt x="523488" y="15257"/>
                  <a:pt x="512182" y="17934"/>
                  <a:pt x="503938" y="25185"/>
                </a:cubicBezTo>
                <a:cubicBezTo>
                  <a:pt x="497460" y="29672"/>
                  <a:pt x="494773" y="37935"/>
                  <a:pt x="497371" y="45378"/>
                </a:cubicBezTo>
                <a:cubicBezTo>
                  <a:pt x="500987" y="53094"/>
                  <a:pt x="512312" y="59952"/>
                  <a:pt x="535437" y="62904"/>
                </a:cubicBezTo>
                <a:cubicBezTo>
                  <a:pt x="539340" y="63454"/>
                  <a:pt x="542365" y="66599"/>
                  <a:pt x="542765" y="70524"/>
                </a:cubicBezTo>
                <a:cubicBezTo>
                  <a:pt x="553518" y="142247"/>
                  <a:pt x="487949" y="158250"/>
                  <a:pt x="415624" y="175871"/>
                </a:cubicBezTo>
                <a:cubicBezTo>
                  <a:pt x="340443" y="194159"/>
                  <a:pt x="257173" y="214542"/>
                  <a:pt x="259838" y="306839"/>
                </a:cubicBezTo>
                <a:cubicBezTo>
                  <a:pt x="259852" y="307945"/>
                  <a:pt x="259658" y="309044"/>
                  <a:pt x="259267" y="310078"/>
                </a:cubicBezTo>
                <a:cubicBezTo>
                  <a:pt x="270034" y="327957"/>
                  <a:pt x="286245" y="341911"/>
                  <a:pt x="305518" y="349892"/>
                </a:cubicBezTo>
                <a:cubicBezTo>
                  <a:pt x="308414" y="351305"/>
                  <a:pt x="309642" y="354782"/>
                  <a:pt x="308277" y="357703"/>
                </a:cubicBezTo>
                <a:cubicBezTo>
                  <a:pt x="306913" y="360665"/>
                  <a:pt x="303408" y="361959"/>
                  <a:pt x="300449" y="360593"/>
                </a:cubicBezTo>
                <a:cubicBezTo>
                  <a:pt x="300425" y="360583"/>
                  <a:pt x="300401" y="360572"/>
                  <a:pt x="300378" y="360561"/>
                </a:cubicBezTo>
                <a:cubicBezTo>
                  <a:pt x="279023" y="351476"/>
                  <a:pt x="261051" y="335919"/>
                  <a:pt x="248989" y="316079"/>
                </a:cubicBezTo>
                <a:cubicBezTo>
                  <a:pt x="161532" y="332367"/>
                  <a:pt x="157155" y="416758"/>
                  <a:pt x="153253" y="493053"/>
                </a:cubicBezTo>
                <a:cubicBezTo>
                  <a:pt x="149351" y="567634"/>
                  <a:pt x="145830" y="635166"/>
                  <a:pt x="72933" y="637643"/>
                </a:cubicBezTo>
                <a:cubicBezTo>
                  <a:pt x="69195" y="637748"/>
                  <a:pt x="65829" y="635387"/>
                  <a:pt x="64654" y="631833"/>
                </a:cubicBezTo>
                <a:cubicBezTo>
                  <a:pt x="57517" y="610116"/>
                  <a:pt x="48571" y="600210"/>
                  <a:pt x="40387" y="598114"/>
                </a:cubicBezTo>
                <a:cubicBezTo>
                  <a:pt x="32468" y="596798"/>
                  <a:pt x="24656" y="600982"/>
                  <a:pt x="21354" y="608306"/>
                </a:cubicBezTo>
                <a:cubicBezTo>
                  <a:pt x="15838" y="617774"/>
                  <a:pt x="15340" y="629355"/>
                  <a:pt x="20022" y="639262"/>
                </a:cubicBezTo>
                <a:cubicBezTo>
                  <a:pt x="27064" y="654407"/>
                  <a:pt x="46763" y="667837"/>
                  <a:pt x="86637" y="670980"/>
                </a:cubicBezTo>
                <a:cubicBezTo>
                  <a:pt x="120766" y="672482"/>
                  <a:pt x="154711" y="665202"/>
                  <a:pt x="185228" y="649835"/>
                </a:cubicBezTo>
                <a:cubicBezTo>
                  <a:pt x="218691" y="633438"/>
                  <a:pt x="248228" y="610014"/>
                  <a:pt x="271829" y="581160"/>
                </a:cubicBezTo>
                <a:cubicBezTo>
                  <a:pt x="354908" y="480766"/>
                  <a:pt x="333496" y="384659"/>
                  <a:pt x="333496" y="384468"/>
                </a:cubicBezTo>
                <a:cubicBezTo>
                  <a:pt x="332455" y="379958"/>
                  <a:pt x="335264" y="375457"/>
                  <a:pt x="339771" y="374415"/>
                </a:cubicBezTo>
                <a:cubicBezTo>
                  <a:pt x="339836" y="374400"/>
                  <a:pt x="339902" y="374386"/>
                  <a:pt x="339967" y="374372"/>
                </a:cubicBezTo>
                <a:cubicBezTo>
                  <a:pt x="340663" y="374282"/>
                  <a:pt x="341366" y="374282"/>
                  <a:pt x="342061" y="374372"/>
                </a:cubicBezTo>
                <a:close/>
                <a:moveTo>
                  <a:pt x="537150" y="287789"/>
                </a:moveTo>
                <a:cubicBezTo>
                  <a:pt x="464824" y="375134"/>
                  <a:pt x="380508" y="388754"/>
                  <a:pt x="352054" y="390850"/>
                </a:cubicBezTo>
                <a:cubicBezTo>
                  <a:pt x="355289" y="419425"/>
                  <a:pt x="357668" y="504674"/>
                  <a:pt x="285438" y="592018"/>
                </a:cubicBezTo>
                <a:cubicBezTo>
                  <a:pt x="260330" y="622749"/>
                  <a:pt x="228871" y="647672"/>
                  <a:pt x="193223" y="665075"/>
                </a:cubicBezTo>
                <a:cubicBezTo>
                  <a:pt x="160050" y="681748"/>
                  <a:pt x="123146" y="689588"/>
                  <a:pt x="86066" y="687840"/>
                </a:cubicBezTo>
                <a:cubicBezTo>
                  <a:pt x="38484" y="684506"/>
                  <a:pt x="14121" y="666504"/>
                  <a:pt x="4700" y="646501"/>
                </a:cubicBezTo>
                <a:cubicBezTo>
                  <a:pt x="-2278" y="631420"/>
                  <a:pt x="-1425" y="613874"/>
                  <a:pt x="6984" y="599543"/>
                </a:cubicBezTo>
                <a:cubicBezTo>
                  <a:pt x="13930" y="585704"/>
                  <a:pt x="29362" y="578334"/>
                  <a:pt x="44479" y="581636"/>
                </a:cubicBezTo>
                <a:cubicBezTo>
                  <a:pt x="56755" y="584874"/>
                  <a:pt x="69127" y="596400"/>
                  <a:pt x="78263" y="620307"/>
                </a:cubicBezTo>
                <a:cubicBezTo>
                  <a:pt x="129652" y="614306"/>
                  <a:pt x="132697" y="556109"/>
                  <a:pt x="136028" y="492101"/>
                </a:cubicBezTo>
                <a:cubicBezTo>
                  <a:pt x="140215" y="410281"/>
                  <a:pt x="144878" y="319794"/>
                  <a:pt x="242518" y="299981"/>
                </a:cubicBezTo>
                <a:cubicBezTo>
                  <a:pt x="243851" y="200255"/>
                  <a:pt x="331688" y="178823"/>
                  <a:pt x="411341" y="159393"/>
                </a:cubicBezTo>
                <a:cubicBezTo>
                  <a:pt x="473485" y="144248"/>
                  <a:pt x="530108" y="130818"/>
                  <a:pt x="526301" y="78716"/>
                </a:cubicBezTo>
                <a:cubicBezTo>
                  <a:pt x="501273" y="74239"/>
                  <a:pt x="487569" y="64143"/>
                  <a:pt x="482144" y="52712"/>
                </a:cubicBezTo>
                <a:cubicBezTo>
                  <a:pt x="476073" y="38443"/>
                  <a:pt x="480418" y="21869"/>
                  <a:pt x="492708" y="12422"/>
                </a:cubicBezTo>
                <a:cubicBezTo>
                  <a:pt x="505236" y="1527"/>
                  <a:pt x="522303" y="-2530"/>
                  <a:pt x="538387" y="1563"/>
                </a:cubicBezTo>
                <a:cubicBezTo>
                  <a:pt x="559799" y="7088"/>
                  <a:pt x="581973" y="27471"/>
                  <a:pt x="594154" y="73858"/>
                </a:cubicBezTo>
                <a:cubicBezTo>
                  <a:pt x="602732" y="109973"/>
                  <a:pt x="601913" y="147687"/>
                  <a:pt x="591775" y="183395"/>
                </a:cubicBezTo>
                <a:cubicBezTo>
                  <a:pt x="581304" y="221730"/>
                  <a:pt x="562669" y="257343"/>
                  <a:pt x="537150" y="287789"/>
                </a:cubicBezTo>
                <a:close/>
              </a:path>
            </a:pathLst>
          </a:custGeom>
          <a:solidFill>
            <a:schemeClr val="accent2"/>
          </a:solidFill>
          <a:ln w="9512" cap="flat">
            <a:noFill/>
            <a:prstDash val="solid"/>
            <a:miter/>
          </a:ln>
        </p:spPr>
        <p:txBody>
          <a:bodyPr rtlCol="0" anchor="ctr"/>
          <a:lstStyle/>
          <a:p>
            <a:endParaRPr 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Rectangle 1">
            <a:extLst>
              <a:ext uri="{FF2B5EF4-FFF2-40B4-BE49-F238E27FC236}">
                <a16:creationId xmlns:a16="http://schemas.microsoft.com/office/drawing/2014/main" id="{A2C88445-C5D8-084C-B8DE-F5C322DC761C}"/>
              </a:ext>
            </a:extLst>
          </p:cNvPr>
          <p:cNvSpPr/>
          <p:nvPr/>
        </p:nvSpPr>
        <p:spPr>
          <a:xfrm>
            <a:off x="0" y="0"/>
            <a:ext cx="12192000" cy="6858000"/>
          </a:xfrm>
          <a:prstGeom prst="rect">
            <a:avLst/>
          </a:prstGeom>
          <a:solidFill>
            <a:schemeClr val="accent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7" name="Group 11">
            <a:extLst>
              <a:ext uri="{FF2B5EF4-FFF2-40B4-BE49-F238E27FC236}">
                <a16:creationId xmlns:a16="http://schemas.microsoft.com/office/drawing/2014/main" id="{5F2E0EB8-50A6-44BF-8129-7499F9CDE701}"/>
              </a:ext>
            </a:extLst>
          </p:cNvPr>
          <p:cNvGrpSpPr>
            <a:grpSpLocks noChangeAspect="1"/>
          </p:cNvGrpSpPr>
          <p:nvPr/>
        </p:nvGrpSpPr>
        <p:grpSpPr bwMode="auto">
          <a:xfrm>
            <a:off x="5720243" y="1384757"/>
            <a:ext cx="1489074" cy="2471738"/>
            <a:chOff x="3533" y="768"/>
            <a:chExt cx="938" cy="1557"/>
          </a:xfrm>
        </p:grpSpPr>
        <p:sp>
          <p:nvSpPr>
            <p:cNvPr id="19" name="Freeform 12">
              <a:extLst>
                <a:ext uri="{FF2B5EF4-FFF2-40B4-BE49-F238E27FC236}">
                  <a16:creationId xmlns:a16="http://schemas.microsoft.com/office/drawing/2014/main" id="{D4B3596C-A715-481C-8297-5A2F37F45673}"/>
                </a:ext>
              </a:extLst>
            </p:cNvPr>
            <p:cNvSpPr>
              <a:spLocks/>
            </p:cNvSpPr>
            <p:nvPr/>
          </p:nvSpPr>
          <p:spPr bwMode="auto">
            <a:xfrm>
              <a:off x="3808" y="1387"/>
              <a:ext cx="536" cy="267"/>
            </a:xfrm>
            <a:custGeom>
              <a:avLst/>
              <a:gdLst>
                <a:gd name="T0" fmla="*/ 209 w 224"/>
                <a:gd name="T1" fmla="*/ 85 h 112"/>
                <a:gd name="T2" fmla="*/ 126 w 224"/>
                <a:gd name="T3" fmla="*/ 108 h 112"/>
                <a:gd name="T4" fmla="*/ 41 w 224"/>
                <a:gd name="T5" fmla="*/ 100 h 112"/>
                <a:gd name="T6" fmla="*/ 24 w 224"/>
                <a:gd name="T7" fmla="*/ 5 h 112"/>
                <a:gd name="T8" fmla="*/ 60 w 224"/>
                <a:gd name="T9" fmla="*/ 7 h 112"/>
                <a:gd name="T10" fmla="*/ 224 w 224"/>
                <a:gd name="T11" fmla="*/ 21 h 112"/>
                <a:gd name="T12" fmla="*/ 209 w 224"/>
                <a:gd name="T13" fmla="*/ 85 h 112"/>
              </a:gdLst>
              <a:ahLst/>
              <a:cxnLst>
                <a:cxn ang="0">
                  <a:pos x="T0" y="T1"/>
                </a:cxn>
                <a:cxn ang="0">
                  <a:pos x="T2" y="T3"/>
                </a:cxn>
                <a:cxn ang="0">
                  <a:pos x="T4" y="T5"/>
                </a:cxn>
                <a:cxn ang="0">
                  <a:pos x="T6" y="T7"/>
                </a:cxn>
                <a:cxn ang="0">
                  <a:pos x="T8" y="T9"/>
                </a:cxn>
                <a:cxn ang="0">
                  <a:pos x="T10" y="T11"/>
                </a:cxn>
                <a:cxn ang="0">
                  <a:pos x="T12" y="T13"/>
                </a:cxn>
              </a:cxnLst>
              <a:rect l="0" t="0" r="r" b="b"/>
              <a:pathLst>
                <a:path w="224" h="112">
                  <a:moveTo>
                    <a:pt x="209" y="85"/>
                  </a:moveTo>
                  <a:cubicBezTo>
                    <a:pt x="192" y="111"/>
                    <a:pt x="151" y="112"/>
                    <a:pt x="126" y="108"/>
                  </a:cubicBezTo>
                  <a:cubicBezTo>
                    <a:pt x="91" y="102"/>
                    <a:pt x="58" y="78"/>
                    <a:pt x="41" y="100"/>
                  </a:cubicBezTo>
                  <a:cubicBezTo>
                    <a:pt x="41" y="100"/>
                    <a:pt x="0" y="26"/>
                    <a:pt x="24" y="5"/>
                  </a:cubicBezTo>
                  <a:cubicBezTo>
                    <a:pt x="24" y="5"/>
                    <a:pt x="39" y="0"/>
                    <a:pt x="60" y="7"/>
                  </a:cubicBezTo>
                  <a:cubicBezTo>
                    <a:pt x="131" y="31"/>
                    <a:pt x="199" y="48"/>
                    <a:pt x="224" y="21"/>
                  </a:cubicBezTo>
                  <a:cubicBezTo>
                    <a:pt x="224" y="21"/>
                    <a:pt x="222" y="56"/>
                    <a:pt x="209" y="85"/>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3">
              <a:extLst>
                <a:ext uri="{FF2B5EF4-FFF2-40B4-BE49-F238E27FC236}">
                  <a16:creationId xmlns:a16="http://schemas.microsoft.com/office/drawing/2014/main" id="{8CDB8830-283F-49C2-BB58-8A431FEF26C8}"/>
                </a:ext>
              </a:extLst>
            </p:cNvPr>
            <p:cNvSpPr>
              <a:spLocks/>
            </p:cNvSpPr>
            <p:nvPr/>
          </p:nvSpPr>
          <p:spPr bwMode="auto">
            <a:xfrm>
              <a:off x="3533" y="2085"/>
              <a:ext cx="543" cy="240"/>
            </a:xfrm>
            <a:custGeom>
              <a:avLst/>
              <a:gdLst>
                <a:gd name="T0" fmla="*/ 213 w 227"/>
                <a:gd name="T1" fmla="*/ 62 h 101"/>
                <a:gd name="T2" fmla="*/ 151 w 227"/>
                <a:gd name="T3" fmla="*/ 99 h 101"/>
                <a:gd name="T4" fmla="*/ 0 w 227"/>
                <a:gd name="T5" fmla="*/ 79 h 101"/>
                <a:gd name="T6" fmla="*/ 17 w 227"/>
                <a:gd name="T7" fmla="*/ 0 h 101"/>
                <a:gd name="T8" fmla="*/ 90 w 227"/>
                <a:gd name="T9" fmla="*/ 12 h 101"/>
                <a:gd name="T10" fmla="*/ 221 w 227"/>
                <a:gd name="T11" fmla="*/ 2 h 101"/>
                <a:gd name="T12" fmla="*/ 213 w 227"/>
                <a:gd name="T13" fmla="*/ 62 h 101"/>
              </a:gdLst>
              <a:ahLst/>
              <a:cxnLst>
                <a:cxn ang="0">
                  <a:pos x="T0" y="T1"/>
                </a:cxn>
                <a:cxn ang="0">
                  <a:pos x="T2" y="T3"/>
                </a:cxn>
                <a:cxn ang="0">
                  <a:pos x="T4" y="T5"/>
                </a:cxn>
                <a:cxn ang="0">
                  <a:pos x="T6" y="T7"/>
                </a:cxn>
                <a:cxn ang="0">
                  <a:pos x="T8" y="T9"/>
                </a:cxn>
                <a:cxn ang="0">
                  <a:pos x="T10" y="T11"/>
                </a:cxn>
                <a:cxn ang="0">
                  <a:pos x="T12" y="T13"/>
                </a:cxn>
              </a:cxnLst>
              <a:rect l="0" t="0" r="r" b="b"/>
              <a:pathLst>
                <a:path w="227" h="101">
                  <a:moveTo>
                    <a:pt x="213" y="62"/>
                  </a:moveTo>
                  <a:cubicBezTo>
                    <a:pt x="203" y="79"/>
                    <a:pt x="187" y="97"/>
                    <a:pt x="151" y="99"/>
                  </a:cubicBezTo>
                  <a:cubicBezTo>
                    <a:pt x="110" y="101"/>
                    <a:pt x="41" y="86"/>
                    <a:pt x="0" y="79"/>
                  </a:cubicBezTo>
                  <a:cubicBezTo>
                    <a:pt x="17" y="0"/>
                    <a:pt x="17" y="0"/>
                    <a:pt x="17" y="0"/>
                  </a:cubicBezTo>
                  <a:cubicBezTo>
                    <a:pt x="17" y="0"/>
                    <a:pt x="70" y="8"/>
                    <a:pt x="90" y="12"/>
                  </a:cubicBezTo>
                  <a:cubicBezTo>
                    <a:pt x="111" y="17"/>
                    <a:pt x="197" y="35"/>
                    <a:pt x="221" y="2"/>
                  </a:cubicBezTo>
                  <a:cubicBezTo>
                    <a:pt x="221" y="2"/>
                    <a:pt x="227" y="40"/>
                    <a:pt x="213" y="62"/>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4">
              <a:extLst>
                <a:ext uri="{FF2B5EF4-FFF2-40B4-BE49-F238E27FC236}">
                  <a16:creationId xmlns:a16="http://schemas.microsoft.com/office/drawing/2014/main" id="{B1673CFE-9341-4D94-B5BB-524AADF08857}"/>
                </a:ext>
              </a:extLst>
            </p:cNvPr>
            <p:cNvSpPr>
              <a:spLocks/>
            </p:cNvSpPr>
            <p:nvPr/>
          </p:nvSpPr>
          <p:spPr bwMode="auto">
            <a:xfrm>
              <a:off x="4047" y="768"/>
              <a:ext cx="424" cy="821"/>
            </a:xfrm>
            <a:custGeom>
              <a:avLst/>
              <a:gdLst>
                <a:gd name="T0" fmla="*/ 51 w 177"/>
                <a:gd name="T1" fmla="*/ 0 h 345"/>
                <a:gd name="T2" fmla="*/ 13 w 177"/>
                <a:gd name="T3" fmla="*/ 53 h 345"/>
                <a:gd name="T4" fmla="*/ 23 w 177"/>
                <a:gd name="T5" fmla="*/ 124 h 345"/>
                <a:gd name="T6" fmla="*/ 65 w 177"/>
                <a:gd name="T7" fmla="*/ 193 h 345"/>
                <a:gd name="T8" fmla="*/ 109 w 177"/>
                <a:gd name="T9" fmla="*/ 345 h 345"/>
                <a:gd name="T10" fmla="*/ 160 w 177"/>
                <a:gd name="T11" fmla="*/ 260 h 345"/>
                <a:gd name="T12" fmla="*/ 139 w 177"/>
                <a:gd name="T13" fmla="*/ 147 h 345"/>
                <a:gd name="T14" fmla="*/ 51 w 177"/>
                <a:gd name="T15" fmla="*/ 0 h 3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7" h="345">
                  <a:moveTo>
                    <a:pt x="51" y="0"/>
                  </a:moveTo>
                  <a:cubicBezTo>
                    <a:pt x="43" y="5"/>
                    <a:pt x="40" y="2"/>
                    <a:pt x="13" y="53"/>
                  </a:cubicBezTo>
                  <a:cubicBezTo>
                    <a:pt x="0" y="77"/>
                    <a:pt x="17" y="114"/>
                    <a:pt x="23" y="124"/>
                  </a:cubicBezTo>
                  <a:cubicBezTo>
                    <a:pt x="27" y="131"/>
                    <a:pt x="45" y="162"/>
                    <a:pt x="65" y="193"/>
                  </a:cubicBezTo>
                  <a:cubicBezTo>
                    <a:pt x="93" y="237"/>
                    <a:pt x="126" y="282"/>
                    <a:pt x="109" y="345"/>
                  </a:cubicBezTo>
                  <a:cubicBezTo>
                    <a:pt x="160" y="260"/>
                    <a:pt x="160" y="260"/>
                    <a:pt x="160" y="260"/>
                  </a:cubicBezTo>
                  <a:cubicBezTo>
                    <a:pt x="160" y="260"/>
                    <a:pt x="177" y="215"/>
                    <a:pt x="139" y="147"/>
                  </a:cubicBezTo>
                  <a:cubicBezTo>
                    <a:pt x="100" y="79"/>
                    <a:pt x="64" y="23"/>
                    <a:pt x="51"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5">
              <a:extLst>
                <a:ext uri="{FF2B5EF4-FFF2-40B4-BE49-F238E27FC236}">
                  <a16:creationId xmlns:a16="http://schemas.microsoft.com/office/drawing/2014/main" id="{58637984-5F98-4849-A597-DFA130A565BA}"/>
                </a:ext>
              </a:extLst>
            </p:cNvPr>
            <p:cNvSpPr>
              <a:spLocks/>
            </p:cNvSpPr>
            <p:nvPr/>
          </p:nvSpPr>
          <p:spPr bwMode="auto">
            <a:xfrm>
              <a:off x="3727" y="1401"/>
              <a:ext cx="471" cy="848"/>
            </a:xfrm>
            <a:custGeom>
              <a:avLst/>
              <a:gdLst>
                <a:gd name="T0" fmla="*/ 59 w 197"/>
                <a:gd name="T1" fmla="*/ 0 h 356"/>
                <a:gd name="T2" fmla="*/ 39 w 197"/>
                <a:gd name="T3" fmla="*/ 23 h 356"/>
                <a:gd name="T4" fmla="*/ 8 w 197"/>
                <a:gd name="T5" fmla="*/ 74 h 356"/>
                <a:gd name="T6" fmla="*/ 23 w 197"/>
                <a:gd name="T7" fmla="*/ 122 h 356"/>
                <a:gd name="T8" fmla="*/ 128 w 197"/>
                <a:gd name="T9" fmla="*/ 356 h 356"/>
                <a:gd name="T10" fmla="*/ 176 w 197"/>
                <a:gd name="T11" fmla="*/ 277 h 356"/>
                <a:gd name="T12" fmla="*/ 128 w 197"/>
                <a:gd name="T13" fmla="*/ 124 h 356"/>
                <a:gd name="T14" fmla="*/ 59 w 197"/>
                <a:gd name="T15" fmla="*/ 0 h 3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7" h="356">
                  <a:moveTo>
                    <a:pt x="59" y="0"/>
                  </a:moveTo>
                  <a:cubicBezTo>
                    <a:pt x="51" y="3"/>
                    <a:pt x="49" y="7"/>
                    <a:pt x="39" y="23"/>
                  </a:cubicBezTo>
                  <a:cubicBezTo>
                    <a:pt x="28" y="40"/>
                    <a:pt x="12" y="66"/>
                    <a:pt x="8" y="74"/>
                  </a:cubicBezTo>
                  <a:cubicBezTo>
                    <a:pt x="3" y="81"/>
                    <a:pt x="0" y="84"/>
                    <a:pt x="23" y="122"/>
                  </a:cubicBezTo>
                  <a:cubicBezTo>
                    <a:pt x="46" y="161"/>
                    <a:pt x="151" y="303"/>
                    <a:pt x="128" y="356"/>
                  </a:cubicBezTo>
                  <a:cubicBezTo>
                    <a:pt x="176" y="277"/>
                    <a:pt x="176" y="277"/>
                    <a:pt x="176" y="277"/>
                  </a:cubicBezTo>
                  <a:cubicBezTo>
                    <a:pt x="176" y="277"/>
                    <a:pt x="197" y="224"/>
                    <a:pt x="128" y="124"/>
                  </a:cubicBezTo>
                  <a:cubicBezTo>
                    <a:pt x="102" y="85"/>
                    <a:pt x="44" y="18"/>
                    <a:pt x="59" y="0"/>
                  </a:cubicBezTo>
                  <a:close/>
                </a:path>
              </a:pathLst>
            </a:custGeom>
            <a:solidFill>
              <a:schemeClr val="accent3">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 name="Group 5">
            <a:extLst>
              <a:ext uri="{FF2B5EF4-FFF2-40B4-BE49-F238E27FC236}">
                <a16:creationId xmlns:a16="http://schemas.microsoft.com/office/drawing/2014/main" id="{9C813CE5-E824-421E-B9AC-C8BC094C930B}"/>
              </a:ext>
            </a:extLst>
          </p:cNvPr>
          <p:cNvGrpSpPr>
            <a:grpSpLocks noChangeAspect="1"/>
          </p:cNvGrpSpPr>
          <p:nvPr/>
        </p:nvGrpSpPr>
        <p:grpSpPr bwMode="auto">
          <a:xfrm>
            <a:off x="6583841" y="791033"/>
            <a:ext cx="4759325" cy="4851400"/>
            <a:chOff x="3953" y="631"/>
            <a:chExt cx="2998" cy="3056"/>
          </a:xfrm>
        </p:grpSpPr>
        <p:sp>
          <p:nvSpPr>
            <p:cNvPr id="7" name="Freeform 6">
              <a:extLst>
                <a:ext uri="{FF2B5EF4-FFF2-40B4-BE49-F238E27FC236}">
                  <a16:creationId xmlns:a16="http://schemas.microsoft.com/office/drawing/2014/main" id="{75FB4B90-54FB-4BCF-83A1-F612E24AE77A}"/>
                </a:ext>
              </a:extLst>
            </p:cNvPr>
            <p:cNvSpPr>
              <a:spLocks/>
            </p:cNvSpPr>
            <p:nvPr/>
          </p:nvSpPr>
          <p:spPr bwMode="auto">
            <a:xfrm>
              <a:off x="3953" y="631"/>
              <a:ext cx="2988" cy="3056"/>
            </a:xfrm>
            <a:custGeom>
              <a:avLst/>
              <a:gdLst>
                <a:gd name="T0" fmla="*/ 2988 w 2988"/>
                <a:gd name="T1" fmla="*/ 2811 h 3056"/>
                <a:gd name="T2" fmla="*/ 252 w 2988"/>
                <a:gd name="T3" fmla="*/ 3056 h 3056"/>
                <a:gd name="T4" fmla="*/ 0 w 2988"/>
                <a:gd name="T5" fmla="*/ 245 h 3056"/>
                <a:gd name="T6" fmla="*/ 2737 w 2988"/>
                <a:gd name="T7" fmla="*/ 0 h 3056"/>
                <a:gd name="T8" fmla="*/ 2988 w 2988"/>
                <a:gd name="T9" fmla="*/ 2811 h 3056"/>
              </a:gdLst>
              <a:ahLst/>
              <a:cxnLst>
                <a:cxn ang="0">
                  <a:pos x="T0" y="T1"/>
                </a:cxn>
                <a:cxn ang="0">
                  <a:pos x="T2" y="T3"/>
                </a:cxn>
                <a:cxn ang="0">
                  <a:pos x="T4" y="T5"/>
                </a:cxn>
                <a:cxn ang="0">
                  <a:pos x="T6" y="T7"/>
                </a:cxn>
                <a:cxn ang="0">
                  <a:pos x="T8" y="T9"/>
                </a:cxn>
              </a:cxnLst>
              <a:rect l="0" t="0" r="r" b="b"/>
              <a:pathLst>
                <a:path w="2988" h="3056">
                  <a:moveTo>
                    <a:pt x="2988" y="2811"/>
                  </a:moveTo>
                  <a:lnTo>
                    <a:pt x="252" y="3056"/>
                  </a:lnTo>
                  <a:lnTo>
                    <a:pt x="0" y="245"/>
                  </a:lnTo>
                  <a:lnTo>
                    <a:pt x="2737" y="0"/>
                  </a:lnTo>
                  <a:lnTo>
                    <a:pt x="2988" y="2811"/>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7">
              <a:extLst>
                <a:ext uri="{FF2B5EF4-FFF2-40B4-BE49-F238E27FC236}">
                  <a16:creationId xmlns:a16="http://schemas.microsoft.com/office/drawing/2014/main" id="{7F3AF780-CCB5-41F7-8766-58C077F82FFB}"/>
                </a:ext>
              </a:extLst>
            </p:cNvPr>
            <p:cNvSpPr>
              <a:spLocks/>
            </p:cNvSpPr>
            <p:nvPr/>
          </p:nvSpPr>
          <p:spPr bwMode="auto">
            <a:xfrm>
              <a:off x="4029" y="778"/>
              <a:ext cx="2922" cy="2837"/>
            </a:xfrm>
            <a:custGeom>
              <a:avLst/>
              <a:gdLst>
                <a:gd name="T0" fmla="*/ 2815 w 2922"/>
                <a:gd name="T1" fmla="*/ 2837 h 2837"/>
                <a:gd name="T2" fmla="*/ 0 w 2922"/>
                <a:gd name="T3" fmla="*/ 2726 h 2837"/>
                <a:gd name="T4" fmla="*/ 110 w 2922"/>
                <a:gd name="T5" fmla="*/ 0 h 2837"/>
                <a:gd name="T6" fmla="*/ 2922 w 2922"/>
                <a:gd name="T7" fmla="*/ 112 h 2837"/>
                <a:gd name="T8" fmla="*/ 2815 w 2922"/>
                <a:gd name="T9" fmla="*/ 2837 h 2837"/>
              </a:gdLst>
              <a:ahLst/>
              <a:cxnLst>
                <a:cxn ang="0">
                  <a:pos x="T0" y="T1"/>
                </a:cxn>
                <a:cxn ang="0">
                  <a:pos x="T2" y="T3"/>
                </a:cxn>
                <a:cxn ang="0">
                  <a:pos x="T4" y="T5"/>
                </a:cxn>
                <a:cxn ang="0">
                  <a:pos x="T6" y="T7"/>
                </a:cxn>
                <a:cxn ang="0">
                  <a:pos x="T8" y="T9"/>
                </a:cxn>
              </a:cxnLst>
              <a:rect l="0" t="0" r="r" b="b"/>
              <a:pathLst>
                <a:path w="2922" h="2837">
                  <a:moveTo>
                    <a:pt x="2815" y="2837"/>
                  </a:moveTo>
                  <a:lnTo>
                    <a:pt x="0" y="2726"/>
                  </a:lnTo>
                  <a:lnTo>
                    <a:pt x="110" y="0"/>
                  </a:lnTo>
                  <a:lnTo>
                    <a:pt x="2922" y="112"/>
                  </a:lnTo>
                  <a:lnTo>
                    <a:pt x="2815" y="2837"/>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a:extLst>
                <a:ext uri="{FF2B5EF4-FFF2-40B4-BE49-F238E27FC236}">
                  <a16:creationId xmlns:a16="http://schemas.microsoft.com/office/drawing/2014/main" id="{22A647A2-F72D-4AFF-8A6B-0EA999AB612B}"/>
                </a:ext>
              </a:extLst>
            </p:cNvPr>
            <p:cNvSpPr>
              <a:spLocks/>
            </p:cNvSpPr>
            <p:nvPr/>
          </p:nvSpPr>
          <p:spPr bwMode="auto">
            <a:xfrm>
              <a:off x="4020" y="719"/>
              <a:ext cx="2931" cy="2851"/>
            </a:xfrm>
            <a:custGeom>
              <a:avLst/>
              <a:gdLst>
                <a:gd name="T0" fmla="*/ 2931 w 2931"/>
                <a:gd name="T1" fmla="*/ 2654 h 2851"/>
                <a:gd name="T2" fmla="*/ 190 w 2931"/>
                <a:gd name="T3" fmla="*/ 2851 h 2851"/>
                <a:gd name="T4" fmla="*/ 0 w 2931"/>
                <a:gd name="T5" fmla="*/ 197 h 2851"/>
                <a:gd name="T6" fmla="*/ 2741 w 2931"/>
                <a:gd name="T7" fmla="*/ 0 h 2851"/>
                <a:gd name="T8" fmla="*/ 2931 w 2931"/>
                <a:gd name="T9" fmla="*/ 2654 h 2851"/>
              </a:gdLst>
              <a:ahLst/>
              <a:cxnLst>
                <a:cxn ang="0">
                  <a:pos x="T0" y="T1"/>
                </a:cxn>
                <a:cxn ang="0">
                  <a:pos x="T2" y="T3"/>
                </a:cxn>
                <a:cxn ang="0">
                  <a:pos x="T4" y="T5"/>
                </a:cxn>
                <a:cxn ang="0">
                  <a:pos x="T6" y="T7"/>
                </a:cxn>
                <a:cxn ang="0">
                  <a:pos x="T8" y="T9"/>
                </a:cxn>
              </a:cxnLst>
              <a:rect l="0" t="0" r="r" b="b"/>
              <a:pathLst>
                <a:path w="2931" h="2851">
                  <a:moveTo>
                    <a:pt x="2931" y="2654"/>
                  </a:moveTo>
                  <a:lnTo>
                    <a:pt x="190" y="2851"/>
                  </a:lnTo>
                  <a:lnTo>
                    <a:pt x="0" y="197"/>
                  </a:lnTo>
                  <a:lnTo>
                    <a:pt x="2741" y="0"/>
                  </a:lnTo>
                  <a:lnTo>
                    <a:pt x="2931" y="2654"/>
                  </a:lnTo>
                  <a:close/>
                </a:path>
              </a:pathLst>
            </a:custGeom>
            <a:solidFill>
              <a:srgbClr val="F2F2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51" name="TextBox 650">
            <a:extLst>
              <a:ext uri="{FF2B5EF4-FFF2-40B4-BE49-F238E27FC236}">
                <a16:creationId xmlns:a16="http://schemas.microsoft.com/office/drawing/2014/main" id="{28B09CE5-F861-45AC-87B6-90B7CD4A8591}"/>
              </a:ext>
            </a:extLst>
          </p:cNvPr>
          <p:cNvSpPr txBox="1"/>
          <p:nvPr/>
        </p:nvSpPr>
        <p:spPr>
          <a:xfrm>
            <a:off x="659761" y="2898775"/>
            <a:ext cx="4743450" cy="2585323"/>
          </a:xfrm>
          <a:prstGeom prst="rect">
            <a:avLst/>
          </a:prstGeom>
          <a:noFill/>
        </p:spPr>
        <p:txBody>
          <a:bodyPr wrap="square" rtlCol="0">
            <a:spAutoFit/>
          </a:bodyPr>
          <a:lstStyle/>
          <a:p>
            <a:pPr algn="ctr"/>
            <a:r>
              <a:rPr lang="es-CO" b="1" dirty="0">
                <a:solidFill>
                  <a:schemeClr val="tx1">
                    <a:lumMod val="50000"/>
                    <a:lumOff val="50000"/>
                  </a:schemeClr>
                </a:solidFill>
                <a:latin typeface="Lato Light" panose="020F0302020204030203" pitchFamily="34" charset="0"/>
              </a:rPr>
              <a:t>Lorem ipsum dolor </a:t>
            </a:r>
            <a:r>
              <a:rPr lang="es-CO" dirty="0">
                <a:solidFill>
                  <a:schemeClr val="tx1">
                    <a:lumMod val="50000"/>
                    <a:lumOff val="50000"/>
                  </a:schemeClr>
                </a:solidFill>
                <a:latin typeface="Lato Light" panose="020F0302020204030203" pitchFamily="34" charset="0"/>
              </a:rPr>
              <a:t>sit amet, consectetur adipiscing elit. Vestibulum dignissim ornare nisi non porta. Phasellus consectetur enim lacus,</a:t>
            </a:r>
          </a:p>
          <a:p>
            <a:pPr algn="ctr"/>
            <a:endParaRPr lang="es-CO" dirty="0">
              <a:solidFill>
                <a:schemeClr val="tx1">
                  <a:lumMod val="50000"/>
                  <a:lumOff val="50000"/>
                </a:schemeClr>
              </a:solidFill>
              <a:latin typeface="Lato Light" panose="020F0302020204030203" pitchFamily="34" charset="0"/>
            </a:endParaRPr>
          </a:p>
          <a:p>
            <a:pPr algn="ctr"/>
            <a:endParaRPr lang="es-CO" dirty="0">
              <a:solidFill>
                <a:schemeClr val="tx1">
                  <a:lumMod val="50000"/>
                  <a:lumOff val="50000"/>
                </a:schemeClr>
              </a:solidFill>
              <a:latin typeface="Lato Light" panose="020F0302020204030203" pitchFamily="34" charset="0"/>
            </a:endParaRPr>
          </a:p>
          <a:p>
            <a:pPr algn="ctr"/>
            <a:r>
              <a:rPr lang="es-CO" b="1" dirty="0">
                <a:solidFill>
                  <a:schemeClr val="tx1">
                    <a:lumMod val="50000"/>
                    <a:lumOff val="50000"/>
                  </a:schemeClr>
                </a:solidFill>
                <a:latin typeface="Lato Light" panose="020F0302020204030203" pitchFamily="34" charset="0"/>
              </a:rPr>
              <a:t>Lorem ipsum dolor </a:t>
            </a:r>
            <a:r>
              <a:rPr lang="es-CO" dirty="0">
                <a:solidFill>
                  <a:schemeClr val="tx1">
                    <a:lumMod val="50000"/>
                    <a:lumOff val="50000"/>
                  </a:schemeClr>
                </a:solidFill>
                <a:latin typeface="Lato Light" panose="020F0302020204030203" pitchFamily="34" charset="0"/>
              </a:rPr>
              <a:t>sit amet, consectetur adipiscing elit. Vestibulum dignissim ornare nisi non porta. Phasellus consectetur enim lacus, </a:t>
            </a:r>
            <a:endParaRPr lang="en-US" dirty="0">
              <a:solidFill>
                <a:schemeClr val="tx1">
                  <a:lumMod val="50000"/>
                  <a:lumOff val="50000"/>
                </a:schemeClr>
              </a:solidFill>
              <a:latin typeface="Lato Light" panose="020F0302020204030203" pitchFamily="34" charset="0"/>
            </a:endParaRPr>
          </a:p>
          <a:p>
            <a:endParaRPr lang="en-US" dirty="0">
              <a:solidFill>
                <a:schemeClr val="tx1">
                  <a:lumMod val="50000"/>
                  <a:lumOff val="50000"/>
                </a:schemeClr>
              </a:solidFill>
            </a:endParaRPr>
          </a:p>
        </p:txBody>
      </p:sp>
      <p:sp>
        <p:nvSpPr>
          <p:cNvPr id="675" name="TextBox 674">
            <a:extLst>
              <a:ext uri="{FF2B5EF4-FFF2-40B4-BE49-F238E27FC236}">
                <a16:creationId xmlns:a16="http://schemas.microsoft.com/office/drawing/2014/main" id="{30E4DA9C-8469-4AC2-A391-A9C5A0204A78}"/>
              </a:ext>
            </a:extLst>
          </p:cNvPr>
          <p:cNvSpPr txBox="1"/>
          <p:nvPr/>
        </p:nvSpPr>
        <p:spPr>
          <a:xfrm>
            <a:off x="2407845" y="812825"/>
            <a:ext cx="1005539" cy="369332"/>
          </a:xfrm>
          <a:prstGeom prst="rect">
            <a:avLst/>
          </a:prstGeom>
          <a:noFill/>
        </p:spPr>
        <p:txBody>
          <a:bodyPr wrap="square" rtlCol="0">
            <a:spAutoFit/>
          </a:bodyPr>
          <a:lstStyle/>
          <a:p>
            <a:pPr algn="ctr"/>
            <a:r>
              <a:rPr lang="en-US" dirty="0">
                <a:solidFill>
                  <a:schemeClr val="tx1">
                    <a:lumMod val="50000"/>
                    <a:lumOff val="50000"/>
                  </a:schemeClr>
                </a:solidFill>
                <a:latin typeface="Metropolis" panose="00000500000000000000" pitchFamily="50" charset="0"/>
              </a:rPr>
              <a:t>BEST</a:t>
            </a:r>
          </a:p>
        </p:txBody>
      </p:sp>
      <p:sp>
        <p:nvSpPr>
          <p:cNvPr id="676" name="TextBox 675">
            <a:extLst>
              <a:ext uri="{FF2B5EF4-FFF2-40B4-BE49-F238E27FC236}">
                <a16:creationId xmlns:a16="http://schemas.microsoft.com/office/drawing/2014/main" id="{147D9596-55B5-4371-BC4F-1712BDA6C37D}"/>
              </a:ext>
            </a:extLst>
          </p:cNvPr>
          <p:cNvSpPr txBox="1"/>
          <p:nvPr/>
        </p:nvSpPr>
        <p:spPr>
          <a:xfrm>
            <a:off x="2185937" y="1056202"/>
            <a:ext cx="1252267" cy="830997"/>
          </a:xfrm>
          <a:prstGeom prst="rect">
            <a:avLst/>
          </a:prstGeom>
          <a:noFill/>
        </p:spPr>
        <p:txBody>
          <a:bodyPr wrap="none" rtlCol="0">
            <a:spAutoFit/>
          </a:bodyPr>
          <a:lstStyle/>
          <a:p>
            <a:pPr algn="ctr"/>
            <a:r>
              <a:rPr lang="en-US" sz="4800" dirty="0">
                <a:solidFill>
                  <a:schemeClr val="accent2"/>
                </a:solidFill>
                <a:latin typeface="Nautilus Pompilius" panose="02000000000000000000" pitchFamily="50" charset="-52"/>
              </a:rPr>
              <a:t>Dad</a:t>
            </a:r>
          </a:p>
        </p:txBody>
      </p:sp>
      <p:sp>
        <p:nvSpPr>
          <p:cNvPr id="677" name="TextBox 676">
            <a:extLst>
              <a:ext uri="{FF2B5EF4-FFF2-40B4-BE49-F238E27FC236}">
                <a16:creationId xmlns:a16="http://schemas.microsoft.com/office/drawing/2014/main" id="{A2541CC5-C7CB-4985-A035-4EF7661BADD1}"/>
              </a:ext>
            </a:extLst>
          </p:cNvPr>
          <p:cNvSpPr txBox="1"/>
          <p:nvPr/>
        </p:nvSpPr>
        <p:spPr>
          <a:xfrm>
            <a:off x="1718498" y="1714401"/>
            <a:ext cx="2384231" cy="369332"/>
          </a:xfrm>
          <a:prstGeom prst="rect">
            <a:avLst/>
          </a:prstGeom>
          <a:noFill/>
        </p:spPr>
        <p:txBody>
          <a:bodyPr wrap="square" rtlCol="0">
            <a:spAutoFit/>
          </a:bodyPr>
          <a:lstStyle/>
          <a:p>
            <a:pPr algn="ctr"/>
            <a:r>
              <a:rPr lang="en-US" dirty="0">
                <a:solidFill>
                  <a:schemeClr val="tx1">
                    <a:lumMod val="50000"/>
                    <a:lumOff val="50000"/>
                  </a:schemeClr>
                </a:solidFill>
                <a:latin typeface="Metropolis" panose="00000500000000000000" pitchFamily="50" charset="0"/>
              </a:rPr>
              <a:t>IN THE WORLD</a:t>
            </a:r>
          </a:p>
        </p:txBody>
      </p:sp>
      <p:sp>
        <p:nvSpPr>
          <p:cNvPr id="26" name="Freeform 19">
            <a:extLst>
              <a:ext uri="{FF2B5EF4-FFF2-40B4-BE49-F238E27FC236}">
                <a16:creationId xmlns:a16="http://schemas.microsoft.com/office/drawing/2014/main" id="{126C1E7A-9FF4-4F17-B606-7BD515B8F20A}"/>
              </a:ext>
            </a:extLst>
          </p:cNvPr>
          <p:cNvSpPr>
            <a:spLocks/>
          </p:cNvSpPr>
          <p:nvPr/>
        </p:nvSpPr>
        <p:spPr bwMode="auto">
          <a:xfrm>
            <a:off x="6345190" y="4045806"/>
            <a:ext cx="1889124" cy="1878013"/>
          </a:xfrm>
          <a:custGeom>
            <a:avLst/>
            <a:gdLst>
              <a:gd name="T0" fmla="*/ 175 w 499"/>
              <a:gd name="T1" fmla="*/ 323 h 496"/>
              <a:gd name="T2" fmla="*/ 31 w 499"/>
              <a:gd name="T3" fmla="*/ 70 h 496"/>
              <a:gd name="T4" fmla="*/ 52 w 499"/>
              <a:gd name="T5" fmla="*/ 51 h 496"/>
              <a:gd name="T6" fmla="*/ 62 w 499"/>
              <a:gd name="T7" fmla="*/ 42 h 496"/>
              <a:gd name="T8" fmla="*/ 100 w 499"/>
              <a:gd name="T9" fmla="*/ 0 h 496"/>
              <a:gd name="T10" fmla="*/ 140 w 499"/>
              <a:gd name="T11" fmla="*/ 116 h 496"/>
              <a:gd name="T12" fmla="*/ 233 w 499"/>
              <a:gd name="T13" fmla="*/ 231 h 496"/>
              <a:gd name="T14" fmla="*/ 250 w 499"/>
              <a:gd name="T15" fmla="*/ 248 h 496"/>
              <a:gd name="T16" fmla="*/ 267 w 499"/>
              <a:gd name="T17" fmla="*/ 264 h 496"/>
              <a:gd name="T18" fmla="*/ 382 w 499"/>
              <a:gd name="T19" fmla="*/ 357 h 496"/>
              <a:gd name="T20" fmla="*/ 499 w 499"/>
              <a:gd name="T21" fmla="*/ 396 h 496"/>
              <a:gd name="T22" fmla="*/ 457 w 499"/>
              <a:gd name="T23" fmla="*/ 434 h 496"/>
              <a:gd name="T24" fmla="*/ 448 w 499"/>
              <a:gd name="T25" fmla="*/ 444 h 496"/>
              <a:gd name="T26" fmla="*/ 429 w 499"/>
              <a:gd name="T27" fmla="*/ 465 h 496"/>
              <a:gd name="T28" fmla="*/ 175 w 499"/>
              <a:gd name="T29" fmla="*/ 323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99" h="496">
                <a:moveTo>
                  <a:pt x="175" y="323"/>
                </a:moveTo>
                <a:cubicBezTo>
                  <a:pt x="83" y="231"/>
                  <a:pt x="0" y="110"/>
                  <a:pt x="31" y="70"/>
                </a:cubicBezTo>
                <a:cubicBezTo>
                  <a:pt x="36" y="64"/>
                  <a:pt x="42" y="59"/>
                  <a:pt x="52" y="51"/>
                </a:cubicBezTo>
                <a:cubicBezTo>
                  <a:pt x="55" y="48"/>
                  <a:pt x="58" y="46"/>
                  <a:pt x="62" y="42"/>
                </a:cubicBezTo>
                <a:cubicBezTo>
                  <a:pt x="78" y="30"/>
                  <a:pt x="89" y="11"/>
                  <a:pt x="100" y="0"/>
                </a:cubicBezTo>
                <a:cubicBezTo>
                  <a:pt x="80" y="20"/>
                  <a:pt x="126" y="95"/>
                  <a:pt x="140" y="116"/>
                </a:cubicBezTo>
                <a:cubicBezTo>
                  <a:pt x="166" y="158"/>
                  <a:pt x="199" y="196"/>
                  <a:pt x="233" y="231"/>
                </a:cubicBezTo>
                <a:cubicBezTo>
                  <a:pt x="239" y="237"/>
                  <a:pt x="245" y="242"/>
                  <a:pt x="250" y="248"/>
                </a:cubicBezTo>
                <a:cubicBezTo>
                  <a:pt x="256" y="253"/>
                  <a:pt x="261" y="259"/>
                  <a:pt x="267" y="264"/>
                </a:cubicBezTo>
                <a:cubicBezTo>
                  <a:pt x="302" y="299"/>
                  <a:pt x="341" y="331"/>
                  <a:pt x="382" y="357"/>
                </a:cubicBezTo>
                <a:cubicBezTo>
                  <a:pt x="404" y="370"/>
                  <a:pt x="479" y="416"/>
                  <a:pt x="499" y="396"/>
                </a:cubicBezTo>
                <a:cubicBezTo>
                  <a:pt x="488" y="407"/>
                  <a:pt x="469" y="418"/>
                  <a:pt x="457" y="434"/>
                </a:cubicBezTo>
                <a:cubicBezTo>
                  <a:pt x="454" y="438"/>
                  <a:pt x="451" y="441"/>
                  <a:pt x="448" y="444"/>
                </a:cubicBezTo>
                <a:cubicBezTo>
                  <a:pt x="440" y="454"/>
                  <a:pt x="435" y="460"/>
                  <a:pt x="429" y="465"/>
                </a:cubicBezTo>
                <a:cubicBezTo>
                  <a:pt x="390" y="496"/>
                  <a:pt x="268" y="415"/>
                  <a:pt x="175" y="323"/>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28" name="Group 22">
            <a:extLst>
              <a:ext uri="{FF2B5EF4-FFF2-40B4-BE49-F238E27FC236}">
                <a16:creationId xmlns:a16="http://schemas.microsoft.com/office/drawing/2014/main" id="{417B72EB-71AC-4C82-A7D2-239686FF1641}"/>
              </a:ext>
            </a:extLst>
          </p:cNvPr>
          <p:cNvGrpSpPr>
            <a:grpSpLocks noChangeAspect="1"/>
          </p:cNvGrpSpPr>
          <p:nvPr/>
        </p:nvGrpSpPr>
        <p:grpSpPr bwMode="auto">
          <a:xfrm>
            <a:off x="9024792" y="4761195"/>
            <a:ext cx="2520950" cy="955675"/>
            <a:chOff x="5414" y="3119"/>
            <a:chExt cx="1588" cy="602"/>
          </a:xfrm>
        </p:grpSpPr>
        <p:sp>
          <p:nvSpPr>
            <p:cNvPr id="16385" name="Freeform 23">
              <a:extLst>
                <a:ext uri="{FF2B5EF4-FFF2-40B4-BE49-F238E27FC236}">
                  <a16:creationId xmlns:a16="http://schemas.microsoft.com/office/drawing/2014/main" id="{7CB507C4-5852-4B08-A02E-AF4043C346F5}"/>
                </a:ext>
              </a:extLst>
            </p:cNvPr>
            <p:cNvSpPr>
              <a:spLocks/>
            </p:cNvSpPr>
            <p:nvPr/>
          </p:nvSpPr>
          <p:spPr bwMode="auto">
            <a:xfrm>
              <a:off x="6143" y="3133"/>
              <a:ext cx="359" cy="511"/>
            </a:xfrm>
            <a:custGeom>
              <a:avLst/>
              <a:gdLst>
                <a:gd name="T0" fmla="*/ 89 w 151"/>
                <a:gd name="T1" fmla="*/ 213 h 213"/>
                <a:gd name="T2" fmla="*/ 31 w 151"/>
                <a:gd name="T3" fmla="*/ 150 h 213"/>
                <a:gd name="T4" fmla="*/ 0 w 151"/>
                <a:gd name="T5" fmla="*/ 71 h 213"/>
                <a:gd name="T6" fmla="*/ 74 w 151"/>
                <a:gd name="T7" fmla="*/ 13 h 213"/>
                <a:gd name="T8" fmla="*/ 89 w 151"/>
                <a:gd name="T9" fmla="*/ 45 h 213"/>
                <a:gd name="T10" fmla="*/ 151 w 151"/>
                <a:gd name="T11" fmla="*/ 198 h 213"/>
                <a:gd name="T12" fmla="*/ 89 w 151"/>
                <a:gd name="T13" fmla="*/ 213 h 213"/>
              </a:gdLst>
              <a:ahLst/>
              <a:cxnLst>
                <a:cxn ang="0">
                  <a:pos x="T0" y="T1"/>
                </a:cxn>
                <a:cxn ang="0">
                  <a:pos x="T2" y="T3"/>
                </a:cxn>
                <a:cxn ang="0">
                  <a:pos x="T4" y="T5"/>
                </a:cxn>
                <a:cxn ang="0">
                  <a:pos x="T6" y="T7"/>
                </a:cxn>
                <a:cxn ang="0">
                  <a:pos x="T8" y="T9"/>
                </a:cxn>
                <a:cxn ang="0">
                  <a:pos x="T10" y="T11"/>
                </a:cxn>
                <a:cxn ang="0">
                  <a:pos x="T12" y="T13"/>
                </a:cxn>
              </a:cxnLst>
              <a:rect l="0" t="0" r="r" b="b"/>
              <a:pathLst>
                <a:path w="151" h="213">
                  <a:moveTo>
                    <a:pt x="89" y="213"/>
                  </a:moveTo>
                  <a:cubicBezTo>
                    <a:pt x="58" y="211"/>
                    <a:pt x="39" y="174"/>
                    <a:pt x="31" y="150"/>
                  </a:cubicBezTo>
                  <a:cubicBezTo>
                    <a:pt x="21" y="116"/>
                    <a:pt x="26" y="76"/>
                    <a:pt x="0" y="71"/>
                  </a:cubicBezTo>
                  <a:cubicBezTo>
                    <a:pt x="0" y="71"/>
                    <a:pt x="45" y="0"/>
                    <a:pt x="74" y="13"/>
                  </a:cubicBezTo>
                  <a:cubicBezTo>
                    <a:pt x="74" y="13"/>
                    <a:pt x="86" y="23"/>
                    <a:pt x="89" y="45"/>
                  </a:cubicBezTo>
                  <a:cubicBezTo>
                    <a:pt x="100" y="120"/>
                    <a:pt x="116" y="188"/>
                    <a:pt x="151" y="198"/>
                  </a:cubicBezTo>
                  <a:cubicBezTo>
                    <a:pt x="151" y="198"/>
                    <a:pt x="120" y="212"/>
                    <a:pt x="89" y="213"/>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87" name="Freeform 24">
              <a:extLst>
                <a:ext uri="{FF2B5EF4-FFF2-40B4-BE49-F238E27FC236}">
                  <a16:creationId xmlns:a16="http://schemas.microsoft.com/office/drawing/2014/main" id="{C4CDE272-3088-42ED-8FBD-E2E6C8698F01}"/>
                </a:ext>
              </a:extLst>
            </p:cNvPr>
            <p:cNvSpPr>
              <a:spLocks/>
            </p:cNvSpPr>
            <p:nvPr/>
          </p:nvSpPr>
          <p:spPr bwMode="auto">
            <a:xfrm>
              <a:off x="5414" y="3217"/>
              <a:ext cx="395" cy="494"/>
            </a:xfrm>
            <a:custGeom>
              <a:avLst/>
              <a:gdLst>
                <a:gd name="T0" fmla="*/ 110 w 166"/>
                <a:gd name="T1" fmla="*/ 204 h 206"/>
                <a:gd name="T2" fmla="*/ 51 w 166"/>
                <a:gd name="T3" fmla="*/ 165 h 206"/>
                <a:gd name="T4" fmla="*/ 0 w 166"/>
                <a:gd name="T5" fmla="*/ 22 h 206"/>
                <a:gd name="T6" fmla="*/ 76 w 166"/>
                <a:gd name="T7" fmla="*/ 0 h 206"/>
                <a:gd name="T8" fmla="*/ 98 w 166"/>
                <a:gd name="T9" fmla="*/ 72 h 206"/>
                <a:gd name="T10" fmla="*/ 166 w 166"/>
                <a:gd name="T11" fmla="*/ 183 h 206"/>
                <a:gd name="T12" fmla="*/ 110 w 166"/>
                <a:gd name="T13" fmla="*/ 204 h 206"/>
              </a:gdLst>
              <a:ahLst/>
              <a:cxnLst>
                <a:cxn ang="0">
                  <a:pos x="T0" y="T1"/>
                </a:cxn>
                <a:cxn ang="0">
                  <a:pos x="T2" y="T3"/>
                </a:cxn>
                <a:cxn ang="0">
                  <a:pos x="T4" y="T5"/>
                </a:cxn>
                <a:cxn ang="0">
                  <a:pos x="T6" y="T7"/>
                </a:cxn>
                <a:cxn ang="0">
                  <a:pos x="T8" y="T9"/>
                </a:cxn>
                <a:cxn ang="0">
                  <a:pos x="T10" y="T11"/>
                </a:cxn>
                <a:cxn ang="0">
                  <a:pos x="T12" y="T13"/>
                </a:cxn>
              </a:cxnLst>
              <a:rect l="0" t="0" r="r" b="b"/>
              <a:pathLst>
                <a:path w="166" h="206">
                  <a:moveTo>
                    <a:pt x="110" y="204"/>
                  </a:moveTo>
                  <a:cubicBezTo>
                    <a:pt x="91" y="202"/>
                    <a:pt x="68" y="196"/>
                    <a:pt x="51" y="165"/>
                  </a:cubicBezTo>
                  <a:cubicBezTo>
                    <a:pt x="31" y="130"/>
                    <a:pt x="12" y="61"/>
                    <a:pt x="0" y="22"/>
                  </a:cubicBezTo>
                  <a:cubicBezTo>
                    <a:pt x="76" y="0"/>
                    <a:pt x="76" y="0"/>
                    <a:pt x="76" y="0"/>
                  </a:cubicBezTo>
                  <a:cubicBezTo>
                    <a:pt x="76" y="0"/>
                    <a:pt x="93" y="51"/>
                    <a:pt x="98" y="72"/>
                  </a:cubicBezTo>
                  <a:cubicBezTo>
                    <a:pt x="103" y="92"/>
                    <a:pt x="127" y="177"/>
                    <a:pt x="166" y="183"/>
                  </a:cubicBezTo>
                  <a:cubicBezTo>
                    <a:pt x="166" y="183"/>
                    <a:pt x="135" y="206"/>
                    <a:pt x="110" y="204"/>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88" name="Freeform 25">
              <a:extLst>
                <a:ext uri="{FF2B5EF4-FFF2-40B4-BE49-F238E27FC236}">
                  <a16:creationId xmlns:a16="http://schemas.microsoft.com/office/drawing/2014/main" id="{D6C7ACBE-ACF9-48A6-89A7-B5E79B9410CD}"/>
                </a:ext>
              </a:extLst>
            </p:cNvPr>
            <p:cNvSpPr>
              <a:spLocks/>
            </p:cNvSpPr>
            <p:nvPr/>
          </p:nvSpPr>
          <p:spPr bwMode="auto">
            <a:xfrm>
              <a:off x="6355" y="3119"/>
              <a:ext cx="647" cy="544"/>
            </a:xfrm>
            <a:custGeom>
              <a:avLst/>
              <a:gdLst>
                <a:gd name="T0" fmla="*/ 272 w 272"/>
                <a:gd name="T1" fmla="*/ 10 h 227"/>
                <a:gd name="T2" fmla="*/ 209 w 272"/>
                <a:gd name="T3" fmla="*/ 1 h 227"/>
                <a:gd name="T4" fmla="*/ 153 w 272"/>
                <a:gd name="T5" fmla="*/ 42 h 227"/>
                <a:gd name="T6" fmla="*/ 111 w 272"/>
                <a:gd name="T7" fmla="*/ 111 h 227"/>
                <a:gd name="T8" fmla="*/ 0 w 272"/>
                <a:gd name="T9" fmla="*/ 219 h 227"/>
                <a:gd name="T10" fmla="*/ 96 w 272"/>
                <a:gd name="T11" fmla="*/ 227 h 227"/>
                <a:gd name="T12" fmla="*/ 185 w 272"/>
                <a:gd name="T13" fmla="*/ 155 h 227"/>
                <a:gd name="T14" fmla="*/ 272 w 272"/>
                <a:gd name="T15" fmla="*/ 10 h 2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2" h="227">
                  <a:moveTo>
                    <a:pt x="272" y="10"/>
                  </a:moveTo>
                  <a:cubicBezTo>
                    <a:pt x="265" y="5"/>
                    <a:pt x="266" y="1"/>
                    <a:pt x="209" y="1"/>
                  </a:cubicBezTo>
                  <a:cubicBezTo>
                    <a:pt x="183" y="0"/>
                    <a:pt x="159" y="32"/>
                    <a:pt x="153" y="42"/>
                  </a:cubicBezTo>
                  <a:cubicBezTo>
                    <a:pt x="148" y="49"/>
                    <a:pt x="129" y="78"/>
                    <a:pt x="111" y="111"/>
                  </a:cubicBezTo>
                  <a:cubicBezTo>
                    <a:pt x="86" y="156"/>
                    <a:pt x="62" y="206"/>
                    <a:pt x="0" y="219"/>
                  </a:cubicBezTo>
                  <a:cubicBezTo>
                    <a:pt x="96" y="227"/>
                    <a:pt x="96" y="227"/>
                    <a:pt x="96" y="227"/>
                  </a:cubicBezTo>
                  <a:cubicBezTo>
                    <a:pt x="96" y="227"/>
                    <a:pt x="143" y="221"/>
                    <a:pt x="185" y="155"/>
                  </a:cubicBezTo>
                  <a:cubicBezTo>
                    <a:pt x="226" y="90"/>
                    <a:pt x="259" y="32"/>
                    <a:pt x="272" y="10"/>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89" name="Freeform 26">
              <a:extLst>
                <a:ext uri="{FF2B5EF4-FFF2-40B4-BE49-F238E27FC236}">
                  <a16:creationId xmlns:a16="http://schemas.microsoft.com/office/drawing/2014/main" id="{8329A2C0-E5DC-4887-893C-C97DAEA9F47F}"/>
                </a:ext>
              </a:extLst>
            </p:cNvPr>
            <p:cNvSpPr>
              <a:spLocks/>
            </p:cNvSpPr>
            <p:nvPr/>
          </p:nvSpPr>
          <p:spPr bwMode="auto">
            <a:xfrm>
              <a:off x="5657" y="3133"/>
              <a:ext cx="662" cy="588"/>
            </a:xfrm>
            <a:custGeom>
              <a:avLst/>
              <a:gdLst>
                <a:gd name="T0" fmla="*/ 278 w 278"/>
                <a:gd name="T1" fmla="*/ 14 h 245"/>
                <a:gd name="T2" fmla="*/ 249 w 278"/>
                <a:gd name="T3" fmla="*/ 6 h 245"/>
                <a:gd name="T4" fmla="*/ 191 w 278"/>
                <a:gd name="T5" fmla="*/ 2 h 245"/>
                <a:gd name="T6" fmla="*/ 156 w 278"/>
                <a:gd name="T7" fmla="*/ 37 h 245"/>
                <a:gd name="T8" fmla="*/ 0 w 278"/>
                <a:gd name="T9" fmla="*/ 238 h 245"/>
                <a:gd name="T10" fmla="*/ 91 w 278"/>
                <a:gd name="T11" fmla="*/ 245 h 245"/>
                <a:gd name="T12" fmla="*/ 202 w 278"/>
                <a:gd name="T13" fmla="*/ 132 h 245"/>
                <a:gd name="T14" fmla="*/ 278 w 278"/>
                <a:gd name="T15" fmla="*/ 14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8" h="245">
                  <a:moveTo>
                    <a:pt x="278" y="14"/>
                  </a:moveTo>
                  <a:cubicBezTo>
                    <a:pt x="271" y="8"/>
                    <a:pt x="268" y="8"/>
                    <a:pt x="249" y="6"/>
                  </a:cubicBezTo>
                  <a:cubicBezTo>
                    <a:pt x="230" y="5"/>
                    <a:pt x="199" y="2"/>
                    <a:pt x="191" y="2"/>
                  </a:cubicBezTo>
                  <a:cubicBezTo>
                    <a:pt x="183" y="1"/>
                    <a:pt x="179" y="0"/>
                    <a:pt x="156" y="37"/>
                  </a:cubicBezTo>
                  <a:cubicBezTo>
                    <a:pt x="133" y="75"/>
                    <a:pt x="57" y="234"/>
                    <a:pt x="0" y="238"/>
                  </a:cubicBezTo>
                  <a:cubicBezTo>
                    <a:pt x="91" y="245"/>
                    <a:pt x="91" y="245"/>
                    <a:pt x="91" y="245"/>
                  </a:cubicBezTo>
                  <a:cubicBezTo>
                    <a:pt x="91" y="245"/>
                    <a:pt x="146" y="239"/>
                    <a:pt x="202" y="132"/>
                  </a:cubicBezTo>
                  <a:cubicBezTo>
                    <a:pt x="224" y="91"/>
                    <a:pt x="256" y="9"/>
                    <a:pt x="278" y="14"/>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6393" name="Group 29">
            <a:extLst>
              <a:ext uri="{FF2B5EF4-FFF2-40B4-BE49-F238E27FC236}">
                <a16:creationId xmlns:a16="http://schemas.microsoft.com/office/drawing/2014/main" id="{F4094C31-4AE6-4276-9307-A8516E7E49A8}"/>
              </a:ext>
            </a:extLst>
          </p:cNvPr>
          <p:cNvGrpSpPr>
            <a:grpSpLocks noChangeAspect="1"/>
          </p:cNvGrpSpPr>
          <p:nvPr/>
        </p:nvGrpSpPr>
        <p:grpSpPr bwMode="auto">
          <a:xfrm rot="13167625">
            <a:off x="8987687" y="298786"/>
            <a:ext cx="3613453" cy="1868839"/>
            <a:chOff x="-8" y="-1"/>
            <a:chExt cx="2036" cy="1053"/>
          </a:xfrm>
        </p:grpSpPr>
        <p:sp>
          <p:nvSpPr>
            <p:cNvPr id="16395" name="Freeform 30">
              <a:extLst>
                <a:ext uri="{FF2B5EF4-FFF2-40B4-BE49-F238E27FC236}">
                  <a16:creationId xmlns:a16="http://schemas.microsoft.com/office/drawing/2014/main" id="{20C01D58-8084-4F88-BFA7-6AE7D258F797}"/>
                </a:ext>
              </a:extLst>
            </p:cNvPr>
            <p:cNvSpPr>
              <a:spLocks/>
            </p:cNvSpPr>
            <p:nvPr/>
          </p:nvSpPr>
          <p:spPr bwMode="auto">
            <a:xfrm>
              <a:off x="434" y="8"/>
              <a:ext cx="559" cy="695"/>
            </a:xfrm>
            <a:custGeom>
              <a:avLst/>
              <a:gdLst>
                <a:gd name="T0" fmla="*/ 168 w 235"/>
                <a:gd name="T1" fmla="*/ 142 h 291"/>
                <a:gd name="T2" fmla="*/ 158 w 235"/>
                <a:gd name="T3" fmla="*/ 160 h 291"/>
                <a:gd name="T4" fmla="*/ 112 w 235"/>
                <a:gd name="T5" fmla="*/ 86 h 291"/>
                <a:gd name="T6" fmla="*/ 103 w 235"/>
                <a:gd name="T7" fmla="*/ 108 h 291"/>
                <a:gd name="T8" fmla="*/ 65 w 235"/>
                <a:gd name="T9" fmla="*/ 28 h 291"/>
                <a:gd name="T10" fmla="*/ 61 w 235"/>
                <a:gd name="T11" fmla="*/ 70 h 291"/>
                <a:gd name="T12" fmla="*/ 21 w 235"/>
                <a:gd name="T13" fmla="*/ 0 h 291"/>
                <a:gd name="T14" fmla="*/ 32 w 235"/>
                <a:gd name="T15" fmla="*/ 82 h 291"/>
                <a:gd name="T16" fmla="*/ 0 w 235"/>
                <a:gd name="T17" fmla="*/ 51 h 291"/>
                <a:gd name="T18" fmla="*/ 44 w 235"/>
                <a:gd name="T19" fmla="*/ 145 h 291"/>
                <a:gd name="T20" fmla="*/ 19 w 235"/>
                <a:gd name="T21" fmla="*/ 140 h 291"/>
                <a:gd name="T22" fmla="*/ 90 w 235"/>
                <a:gd name="T23" fmla="*/ 223 h 291"/>
                <a:gd name="T24" fmla="*/ 69 w 235"/>
                <a:gd name="T25" fmla="*/ 231 h 291"/>
                <a:gd name="T26" fmla="*/ 181 w 235"/>
                <a:gd name="T27" fmla="*/ 287 h 291"/>
                <a:gd name="T28" fmla="*/ 228 w 235"/>
                <a:gd name="T29" fmla="*/ 273 h 291"/>
                <a:gd name="T30" fmla="*/ 221 w 235"/>
                <a:gd name="T31" fmla="*/ 227 h 291"/>
                <a:gd name="T32" fmla="*/ 168 w 235"/>
                <a:gd name="T33" fmla="*/ 142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5" h="291">
                  <a:moveTo>
                    <a:pt x="168" y="142"/>
                  </a:moveTo>
                  <a:cubicBezTo>
                    <a:pt x="168" y="142"/>
                    <a:pt x="159" y="149"/>
                    <a:pt x="158" y="160"/>
                  </a:cubicBezTo>
                  <a:cubicBezTo>
                    <a:pt x="144" y="135"/>
                    <a:pt x="128" y="110"/>
                    <a:pt x="112" y="86"/>
                  </a:cubicBezTo>
                  <a:cubicBezTo>
                    <a:pt x="112" y="86"/>
                    <a:pt x="104" y="95"/>
                    <a:pt x="103" y="108"/>
                  </a:cubicBezTo>
                  <a:cubicBezTo>
                    <a:pt x="91" y="81"/>
                    <a:pt x="77" y="55"/>
                    <a:pt x="65" y="28"/>
                  </a:cubicBezTo>
                  <a:cubicBezTo>
                    <a:pt x="65" y="28"/>
                    <a:pt x="58" y="46"/>
                    <a:pt x="61" y="70"/>
                  </a:cubicBezTo>
                  <a:cubicBezTo>
                    <a:pt x="48" y="46"/>
                    <a:pt x="35" y="23"/>
                    <a:pt x="21" y="0"/>
                  </a:cubicBezTo>
                  <a:cubicBezTo>
                    <a:pt x="19" y="29"/>
                    <a:pt x="25" y="55"/>
                    <a:pt x="32" y="82"/>
                  </a:cubicBezTo>
                  <a:cubicBezTo>
                    <a:pt x="16" y="63"/>
                    <a:pt x="0" y="51"/>
                    <a:pt x="0" y="51"/>
                  </a:cubicBezTo>
                  <a:cubicBezTo>
                    <a:pt x="8" y="85"/>
                    <a:pt x="23" y="117"/>
                    <a:pt x="44" y="145"/>
                  </a:cubicBezTo>
                  <a:cubicBezTo>
                    <a:pt x="31" y="138"/>
                    <a:pt x="19" y="140"/>
                    <a:pt x="19" y="140"/>
                  </a:cubicBezTo>
                  <a:cubicBezTo>
                    <a:pt x="36" y="172"/>
                    <a:pt x="60" y="202"/>
                    <a:pt x="90" y="223"/>
                  </a:cubicBezTo>
                  <a:cubicBezTo>
                    <a:pt x="78" y="223"/>
                    <a:pt x="69" y="231"/>
                    <a:pt x="69" y="231"/>
                  </a:cubicBezTo>
                  <a:cubicBezTo>
                    <a:pt x="101" y="258"/>
                    <a:pt x="140" y="282"/>
                    <a:pt x="181" y="287"/>
                  </a:cubicBezTo>
                  <a:cubicBezTo>
                    <a:pt x="215" y="291"/>
                    <a:pt x="226" y="283"/>
                    <a:pt x="228" y="273"/>
                  </a:cubicBezTo>
                  <a:cubicBezTo>
                    <a:pt x="235" y="267"/>
                    <a:pt x="234" y="254"/>
                    <a:pt x="221" y="227"/>
                  </a:cubicBezTo>
                  <a:cubicBezTo>
                    <a:pt x="206" y="198"/>
                    <a:pt x="185" y="170"/>
                    <a:pt x="168" y="142"/>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96" name="Freeform 31">
              <a:extLst>
                <a:ext uri="{FF2B5EF4-FFF2-40B4-BE49-F238E27FC236}">
                  <a16:creationId xmlns:a16="http://schemas.microsoft.com/office/drawing/2014/main" id="{FFB16364-9B54-4C53-AF04-20907BFB88BD}"/>
                </a:ext>
              </a:extLst>
            </p:cNvPr>
            <p:cNvSpPr>
              <a:spLocks noEditPoints="1"/>
            </p:cNvSpPr>
            <p:nvPr/>
          </p:nvSpPr>
          <p:spPr bwMode="auto">
            <a:xfrm>
              <a:off x="501" y="68"/>
              <a:ext cx="278" cy="518"/>
            </a:xfrm>
            <a:custGeom>
              <a:avLst/>
              <a:gdLst>
                <a:gd name="T0" fmla="*/ 88 w 117"/>
                <a:gd name="T1" fmla="*/ 207 h 217"/>
                <a:gd name="T2" fmla="*/ 101 w 117"/>
                <a:gd name="T3" fmla="*/ 217 h 217"/>
                <a:gd name="T4" fmla="*/ 103 w 117"/>
                <a:gd name="T5" fmla="*/ 216 h 217"/>
                <a:gd name="T6" fmla="*/ 94 w 117"/>
                <a:gd name="T7" fmla="*/ 208 h 217"/>
                <a:gd name="T8" fmla="*/ 88 w 117"/>
                <a:gd name="T9" fmla="*/ 207 h 217"/>
                <a:gd name="T10" fmla="*/ 83 w 117"/>
                <a:gd name="T11" fmla="*/ 198 h 217"/>
                <a:gd name="T12" fmla="*/ 79 w 117"/>
                <a:gd name="T13" fmla="*/ 200 h 217"/>
                <a:gd name="T14" fmla="*/ 84 w 117"/>
                <a:gd name="T15" fmla="*/ 204 h 217"/>
                <a:gd name="T16" fmla="*/ 90 w 117"/>
                <a:gd name="T17" fmla="*/ 205 h 217"/>
                <a:gd name="T18" fmla="*/ 83 w 117"/>
                <a:gd name="T19" fmla="*/ 198 h 217"/>
                <a:gd name="T20" fmla="*/ 36 w 117"/>
                <a:gd name="T21" fmla="*/ 103 h 217"/>
                <a:gd name="T22" fmla="*/ 32 w 117"/>
                <a:gd name="T23" fmla="*/ 117 h 217"/>
                <a:gd name="T24" fmla="*/ 48 w 117"/>
                <a:gd name="T25" fmla="*/ 137 h 217"/>
                <a:gd name="T26" fmla="*/ 31 w 117"/>
                <a:gd name="T27" fmla="*/ 131 h 217"/>
                <a:gd name="T28" fmla="*/ 31 w 117"/>
                <a:gd name="T29" fmla="*/ 131 h 217"/>
                <a:gd name="T30" fmla="*/ 49 w 117"/>
                <a:gd name="T31" fmla="*/ 156 h 217"/>
                <a:gd name="T32" fmla="*/ 62 w 117"/>
                <a:gd name="T33" fmla="*/ 154 h 217"/>
                <a:gd name="T34" fmla="*/ 57 w 117"/>
                <a:gd name="T35" fmla="*/ 150 h 217"/>
                <a:gd name="T36" fmla="*/ 62 w 117"/>
                <a:gd name="T37" fmla="*/ 154 h 217"/>
                <a:gd name="T38" fmla="*/ 80 w 117"/>
                <a:gd name="T39" fmla="*/ 152 h 217"/>
                <a:gd name="T40" fmla="*/ 63 w 117"/>
                <a:gd name="T41" fmla="*/ 130 h 217"/>
                <a:gd name="T42" fmla="*/ 62 w 117"/>
                <a:gd name="T43" fmla="*/ 129 h 217"/>
                <a:gd name="T44" fmla="*/ 36 w 117"/>
                <a:gd name="T45" fmla="*/ 103 h 217"/>
                <a:gd name="T46" fmla="*/ 0 w 117"/>
                <a:gd name="T47" fmla="*/ 0 h 217"/>
                <a:gd name="T48" fmla="*/ 29 w 117"/>
                <a:gd name="T49" fmla="*/ 89 h 217"/>
                <a:gd name="T50" fmla="*/ 4 w 117"/>
                <a:gd name="T51" fmla="*/ 63 h 217"/>
                <a:gd name="T52" fmla="*/ 19 w 117"/>
                <a:gd name="T53" fmla="*/ 95 h 217"/>
                <a:gd name="T54" fmla="*/ 28 w 117"/>
                <a:gd name="T55" fmla="*/ 94 h 217"/>
                <a:gd name="T56" fmla="*/ 21 w 117"/>
                <a:gd name="T57" fmla="*/ 85 h 217"/>
                <a:gd name="T58" fmla="*/ 17 w 117"/>
                <a:gd name="T59" fmla="*/ 80 h 217"/>
                <a:gd name="T60" fmla="*/ 21 w 117"/>
                <a:gd name="T61" fmla="*/ 85 h 217"/>
                <a:gd name="T62" fmla="*/ 28 w 117"/>
                <a:gd name="T63" fmla="*/ 94 h 217"/>
                <a:gd name="T64" fmla="*/ 38 w 117"/>
                <a:gd name="T65" fmla="*/ 93 h 217"/>
                <a:gd name="T66" fmla="*/ 36 w 117"/>
                <a:gd name="T67" fmla="*/ 102 h 217"/>
                <a:gd name="T68" fmla="*/ 57 w 117"/>
                <a:gd name="T69" fmla="*/ 121 h 217"/>
                <a:gd name="T70" fmla="*/ 1 w 117"/>
                <a:gd name="T71" fmla="*/ 4 h 217"/>
                <a:gd name="T72" fmla="*/ 71 w 117"/>
                <a:gd name="T73" fmla="*/ 135 h 217"/>
                <a:gd name="T74" fmla="*/ 53 w 117"/>
                <a:gd name="T75" fmla="*/ 93 h 217"/>
                <a:gd name="T76" fmla="*/ 47 w 117"/>
                <a:gd name="T77" fmla="*/ 78 h 217"/>
                <a:gd name="T78" fmla="*/ 53 w 117"/>
                <a:gd name="T79" fmla="*/ 93 h 217"/>
                <a:gd name="T80" fmla="*/ 77 w 117"/>
                <a:gd name="T81" fmla="*/ 143 h 217"/>
                <a:gd name="T82" fmla="*/ 84 w 117"/>
                <a:gd name="T83" fmla="*/ 151 h 217"/>
                <a:gd name="T84" fmla="*/ 99 w 117"/>
                <a:gd name="T85" fmla="*/ 151 h 217"/>
                <a:gd name="T86" fmla="*/ 88 w 117"/>
                <a:gd name="T87" fmla="*/ 127 h 217"/>
                <a:gd name="T88" fmla="*/ 100 w 117"/>
                <a:gd name="T89" fmla="*/ 151 h 217"/>
                <a:gd name="T90" fmla="*/ 103 w 117"/>
                <a:gd name="T91" fmla="*/ 151 h 217"/>
                <a:gd name="T92" fmla="*/ 117 w 117"/>
                <a:gd name="T93" fmla="*/ 151 h 217"/>
                <a:gd name="T94" fmla="*/ 78 w 117"/>
                <a:gd name="T95" fmla="*/ 100 h 217"/>
                <a:gd name="T96" fmla="*/ 77 w 117"/>
                <a:gd name="T97" fmla="*/ 116 h 217"/>
                <a:gd name="T98" fmla="*/ 37 w 117"/>
                <a:gd name="T99" fmla="*/ 48 h 217"/>
                <a:gd name="T100" fmla="*/ 43 w 117"/>
                <a:gd name="T101" fmla="*/ 81 h 217"/>
                <a:gd name="T102" fmla="*/ 0 w 117"/>
                <a:gd name="T103" fmla="*/ 0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7" h="217">
                  <a:moveTo>
                    <a:pt x="88" y="207"/>
                  </a:moveTo>
                  <a:cubicBezTo>
                    <a:pt x="92" y="210"/>
                    <a:pt x="96" y="214"/>
                    <a:pt x="101" y="217"/>
                  </a:cubicBezTo>
                  <a:cubicBezTo>
                    <a:pt x="102" y="217"/>
                    <a:pt x="102" y="216"/>
                    <a:pt x="103" y="216"/>
                  </a:cubicBezTo>
                  <a:cubicBezTo>
                    <a:pt x="100" y="214"/>
                    <a:pt x="97" y="211"/>
                    <a:pt x="94" y="208"/>
                  </a:cubicBezTo>
                  <a:cubicBezTo>
                    <a:pt x="92" y="208"/>
                    <a:pt x="90" y="207"/>
                    <a:pt x="88" y="207"/>
                  </a:cubicBezTo>
                  <a:moveTo>
                    <a:pt x="83" y="198"/>
                  </a:moveTo>
                  <a:cubicBezTo>
                    <a:pt x="80" y="199"/>
                    <a:pt x="79" y="200"/>
                    <a:pt x="79" y="200"/>
                  </a:cubicBezTo>
                  <a:cubicBezTo>
                    <a:pt x="81" y="201"/>
                    <a:pt x="82" y="203"/>
                    <a:pt x="84" y="204"/>
                  </a:cubicBezTo>
                  <a:cubicBezTo>
                    <a:pt x="86" y="204"/>
                    <a:pt x="88" y="205"/>
                    <a:pt x="90" y="205"/>
                  </a:cubicBezTo>
                  <a:cubicBezTo>
                    <a:pt x="88" y="203"/>
                    <a:pt x="85" y="200"/>
                    <a:pt x="83" y="198"/>
                  </a:cubicBezTo>
                  <a:moveTo>
                    <a:pt x="36" y="103"/>
                  </a:moveTo>
                  <a:cubicBezTo>
                    <a:pt x="35" y="107"/>
                    <a:pt x="34" y="112"/>
                    <a:pt x="32" y="117"/>
                  </a:cubicBezTo>
                  <a:cubicBezTo>
                    <a:pt x="37" y="124"/>
                    <a:pt x="42" y="131"/>
                    <a:pt x="48" y="137"/>
                  </a:cubicBezTo>
                  <a:cubicBezTo>
                    <a:pt x="38" y="131"/>
                    <a:pt x="31" y="131"/>
                    <a:pt x="31" y="131"/>
                  </a:cubicBezTo>
                  <a:cubicBezTo>
                    <a:pt x="31" y="131"/>
                    <a:pt x="31" y="131"/>
                    <a:pt x="31" y="131"/>
                  </a:cubicBezTo>
                  <a:cubicBezTo>
                    <a:pt x="37" y="140"/>
                    <a:pt x="43" y="148"/>
                    <a:pt x="49" y="156"/>
                  </a:cubicBezTo>
                  <a:cubicBezTo>
                    <a:pt x="50" y="156"/>
                    <a:pt x="54" y="155"/>
                    <a:pt x="62" y="154"/>
                  </a:cubicBezTo>
                  <a:cubicBezTo>
                    <a:pt x="60" y="153"/>
                    <a:pt x="58" y="152"/>
                    <a:pt x="57" y="150"/>
                  </a:cubicBezTo>
                  <a:cubicBezTo>
                    <a:pt x="57" y="150"/>
                    <a:pt x="59" y="152"/>
                    <a:pt x="62" y="154"/>
                  </a:cubicBezTo>
                  <a:cubicBezTo>
                    <a:pt x="67" y="153"/>
                    <a:pt x="73" y="152"/>
                    <a:pt x="80" y="152"/>
                  </a:cubicBezTo>
                  <a:cubicBezTo>
                    <a:pt x="74" y="145"/>
                    <a:pt x="68" y="137"/>
                    <a:pt x="63" y="130"/>
                  </a:cubicBezTo>
                  <a:cubicBezTo>
                    <a:pt x="62" y="129"/>
                    <a:pt x="62" y="129"/>
                    <a:pt x="62" y="129"/>
                  </a:cubicBezTo>
                  <a:cubicBezTo>
                    <a:pt x="53" y="121"/>
                    <a:pt x="44" y="112"/>
                    <a:pt x="36" y="103"/>
                  </a:cubicBezTo>
                  <a:moveTo>
                    <a:pt x="0" y="0"/>
                  </a:moveTo>
                  <a:cubicBezTo>
                    <a:pt x="5" y="31"/>
                    <a:pt x="15" y="61"/>
                    <a:pt x="29" y="89"/>
                  </a:cubicBezTo>
                  <a:cubicBezTo>
                    <a:pt x="16" y="73"/>
                    <a:pt x="4" y="63"/>
                    <a:pt x="4" y="63"/>
                  </a:cubicBezTo>
                  <a:cubicBezTo>
                    <a:pt x="9" y="74"/>
                    <a:pt x="14" y="85"/>
                    <a:pt x="19" y="95"/>
                  </a:cubicBezTo>
                  <a:cubicBezTo>
                    <a:pt x="23" y="95"/>
                    <a:pt x="26" y="94"/>
                    <a:pt x="28" y="94"/>
                  </a:cubicBezTo>
                  <a:cubicBezTo>
                    <a:pt x="26" y="91"/>
                    <a:pt x="23" y="88"/>
                    <a:pt x="21" y="85"/>
                  </a:cubicBezTo>
                  <a:cubicBezTo>
                    <a:pt x="20" y="83"/>
                    <a:pt x="18" y="81"/>
                    <a:pt x="17" y="80"/>
                  </a:cubicBezTo>
                  <a:cubicBezTo>
                    <a:pt x="18" y="81"/>
                    <a:pt x="20" y="83"/>
                    <a:pt x="21" y="85"/>
                  </a:cubicBezTo>
                  <a:cubicBezTo>
                    <a:pt x="23" y="88"/>
                    <a:pt x="26" y="91"/>
                    <a:pt x="28" y="94"/>
                  </a:cubicBezTo>
                  <a:cubicBezTo>
                    <a:pt x="34" y="93"/>
                    <a:pt x="38" y="93"/>
                    <a:pt x="38" y="93"/>
                  </a:cubicBezTo>
                  <a:cubicBezTo>
                    <a:pt x="38" y="93"/>
                    <a:pt x="37" y="96"/>
                    <a:pt x="36" y="102"/>
                  </a:cubicBezTo>
                  <a:cubicBezTo>
                    <a:pt x="42" y="109"/>
                    <a:pt x="49" y="115"/>
                    <a:pt x="57" y="121"/>
                  </a:cubicBezTo>
                  <a:cubicBezTo>
                    <a:pt x="33" y="84"/>
                    <a:pt x="13" y="46"/>
                    <a:pt x="1" y="4"/>
                  </a:cubicBezTo>
                  <a:cubicBezTo>
                    <a:pt x="16" y="52"/>
                    <a:pt x="41" y="94"/>
                    <a:pt x="71" y="135"/>
                  </a:cubicBezTo>
                  <a:cubicBezTo>
                    <a:pt x="65" y="121"/>
                    <a:pt x="59" y="107"/>
                    <a:pt x="53" y="93"/>
                  </a:cubicBezTo>
                  <a:cubicBezTo>
                    <a:pt x="51" y="88"/>
                    <a:pt x="49" y="83"/>
                    <a:pt x="47" y="78"/>
                  </a:cubicBezTo>
                  <a:cubicBezTo>
                    <a:pt x="49" y="83"/>
                    <a:pt x="51" y="88"/>
                    <a:pt x="53" y="93"/>
                  </a:cubicBezTo>
                  <a:cubicBezTo>
                    <a:pt x="61" y="110"/>
                    <a:pt x="69" y="126"/>
                    <a:pt x="77" y="143"/>
                  </a:cubicBezTo>
                  <a:cubicBezTo>
                    <a:pt x="79" y="146"/>
                    <a:pt x="82" y="148"/>
                    <a:pt x="84" y="151"/>
                  </a:cubicBezTo>
                  <a:cubicBezTo>
                    <a:pt x="89" y="151"/>
                    <a:pt x="94" y="151"/>
                    <a:pt x="99" y="151"/>
                  </a:cubicBezTo>
                  <a:cubicBezTo>
                    <a:pt x="95" y="143"/>
                    <a:pt x="92" y="135"/>
                    <a:pt x="88" y="127"/>
                  </a:cubicBezTo>
                  <a:cubicBezTo>
                    <a:pt x="92" y="135"/>
                    <a:pt x="96" y="143"/>
                    <a:pt x="100" y="151"/>
                  </a:cubicBezTo>
                  <a:cubicBezTo>
                    <a:pt x="101" y="151"/>
                    <a:pt x="102" y="151"/>
                    <a:pt x="103" y="151"/>
                  </a:cubicBezTo>
                  <a:cubicBezTo>
                    <a:pt x="107" y="151"/>
                    <a:pt x="112" y="151"/>
                    <a:pt x="117" y="151"/>
                  </a:cubicBezTo>
                  <a:cubicBezTo>
                    <a:pt x="104" y="134"/>
                    <a:pt x="91" y="117"/>
                    <a:pt x="78" y="100"/>
                  </a:cubicBezTo>
                  <a:cubicBezTo>
                    <a:pt x="78" y="100"/>
                    <a:pt x="75" y="106"/>
                    <a:pt x="77" y="116"/>
                  </a:cubicBezTo>
                  <a:cubicBezTo>
                    <a:pt x="63" y="94"/>
                    <a:pt x="50" y="71"/>
                    <a:pt x="37" y="48"/>
                  </a:cubicBezTo>
                  <a:cubicBezTo>
                    <a:pt x="37" y="48"/>
                    <a:pt x="37" y="62"/>
                    <a:pt x="43" y="81"/>
                  </a:cubicBezTo>
                  <a:cubicBezTo>
                    <a:pt x="27" y="56"/>
                    <a:pt x="12" y="29"/>
                    <a:pt x="0"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97" name="Freeform 32">
              <a:extLst>
                <a:ext uri="{FF2B5EF4-FFF2-40B4-BE49-F238E27FC236}">
                  <a16:creationId xmlns:a16="http://schemas.microsoft.com/office/drawing/2014/main" id="{6FC516CB-BAE7-4408-89C8-83B1BBF37903}"/>
                </a:ext>
              </a:extLst>
            </p:cNvPr>
            <p:cNvSpPr>
              <a:spLocks/>
            </p:cNvSpPr>
            <p:nvPr/>
          </p:nvSpPr>
          <p:spPr bwMode="auto">
            <a:xfrm>
              <a:off x="503" y="78"/>
              <a:ext cx="519" cy="611"/>
            </a:xfrm>
            <a:custGeom>
              <a:avLst/>
              <a:gdLst>
                <a:gd name="T0" fmla="*/ 87 w 218"/>
                <a:gd name="T1" fmla="*/ 123 h 256"/>
                <a:gd name="T2" fmla="*/ 113 w 218"/>
                <a:gd name="T3" fmla="*/ 178 h 256"/>
                <a:gd name="T4" fmla="*/ 76 w 218"/>
                <a:gd name="T5" fmla="*/ 139 h 256"/>
                <a:gd name="T6" fmla="*/ 46 w 218"/>
                <a:gd name="T7" fmla="*/ 74 h 256"/>
                <a:gd name="T8" fmla="*/ 70 w 218"/>
                <a:gd name="T9" fmla="*/ 131 h 256"/>
                <a:gd name="T10" fmla="*/ 0 w 218"/>
                <a:gd name="T11" fmla="*/ 0 h 256"/>
                <a:gd name="T12" fmla="*/ 56 w 218"/>
                <a:gd name="T13" fmla="*/ 117 h 256"/>
                <a:gd name="T14" fmla="*/ 16 w 218"/>
                <a:gd name="T15" fmla="*/ 76 h 256"/>
                <a:gd name="T16" fmla="*/ 61 w 218"/>
                <a:gd name="T17" fmla="*/ 125 h 256"/>
                <a:gd name="T18" fmla="*/ 62 w 218"/>
                <a:gd name="T19" fmla="*/ 126 h 256"/>
                <a:gd name="T20" fmla="*/ 100 w 218"/>
                <a:gd name="T21" fmla="*/ 172 h 256"/>
                <a:gd name="T22" fmla="*/ 56 w 218"/>
                <a:gd name="T23" fmla="*/ 146 h 256"/>
                <a:gd name="T24" fmla="*/ 109 w 218"/>
                <a:gd name="T25" fmla="*/ 181 h 256"/>
                <a:gd name="T26" fmla="*/ 157 w 218"/>
                <a:gd name="T27" fmla="*/ 222 h 256"/>
                <a:gd name="T28" fmla="*/ 117 w 218"/>
                <a:gd name="T29" fmla="*/ 210 h 256"/>
                <a:gd name="T30" fmla="*/ 166 w 218"/>
                <a:gd name="T31" fmla="*/ 228 h 256"/>
                <a:gd name="T32" fmla="*/ 195 w 218"/>
                <a:gd name="T33" fmla="*/ 246 h 256"/>
                <a:gd name="T34" fmla="*/ 218 w 218"/>
                <a:gd name="T35" fmla="*/ 254 h 256"/>
                <a:gd name="T36" fmla="*/ 199 w 218"/>
                <a:gd name="T37" fmla="*/ 240 h 256"/>
                <a:gd name="T38" fmla="*/ 181 w 218"/>
                <a:gd name="T39" fmla="*/ 230 h 256"/>
                <a:gd name="T40" fmla="*/ 153 w 218"/>
                <a:gd name="T41" fmla="*/ 192 h 256"/>
                <a:gd name="T42" fmla="*/ 173 w 218"/>
                <a:gd name="T43" fmla="*/ 224 h 256"/>
                <a:gd name="T44" fmla="*/ 122 w 218"/>
                <a:gd name="T45" fmla="*/ 186 h 256"/>
                <a:gd name="T46" fmla="*/ 87 w 218"/>
                <a:gd name="T47" fmla="*/ 123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8" h="256">
                  <a:moveTo>
                    <a:pt x="87" y="123"/>
                  </a:moveTo>
                  <a:cubicBezTo>
                    <a:pt x="95" y="142"/>
                    <a:pt x="104" y="160"/>
                    <a:pt x="113" y="178"/>
                  </a:cubicBezTo>
                  <a:cubicBezTo>
                    <a:pt x="100" y="166"/>
                    <a:pt x="87" y="153"/>
                    <a:pt x="76" y="139"/>
                  </a:cubicBezTo>
                  <a:cubicBezTo>
                    <a:pt x="65" y="117"/>
                    <a:pt x="55" y="96"/>
                    <a:pt x="46" y="74"/>
                  </a:cubicBezTo>
                  <a:cubicBezTo>
                    <a:pt x="54" y="93"/>
                    <a:pt x="62" y="112"/>
                    <a:pt x="70" y="131"/>
                  </a:cubicBezTo>
                  <a:cubicBezTo>
                    <a:pt x="40" y="90"/>
                    <a:pt x="15" y="48"/>
                    <a:pt x="0" y="0"/>
                  </a:cubicBezTo>
                  <a:cubicBezTo>
                    <a:pt x="12" y="42"/>
                    <a:pt x="32" y="80"/>
                    <a:pt x="56" y="117"/>
                  </a:cubicBezTo>
                  <a:cubicBezTo>
                    <a:pt x="41" y="105"/>
                    <a:pt x="28" y="91"/>
                    <a:pt x="16" y="76"/>
                  </a:cubicBezTo>
                  <a:cubicBezTo>
                    <a:pt x="30" y="93"/>
                    <a:pt x="45" y="110"/>
                    <a:pt x="61" y="125"/>
                  </a:cubicBezTo>
                  <a:cubicBezTo>
                    <a:pt x="62" y="126"/>
                    <a:pt x="62" y="126"/>
                    <a:pt x="62" y="126"/>
                  </a:cubicBezTo>
                  <a:cubicBezTo>
                    <a:pt x="74" y="142"/>
                    <a:pt x="86" y="158"/>
                    <a:pt x="100" y="172"/>
                  </a:cubicBezTo>
                  <a:cubicBezTo>
                    <a:pt x="83" y="164"/>
                    <a:pt x="56" y="146"/>
                    <a:pt x="56" y="146"/>
                  </a:cubicBezTo>
                  <a:cubicBezTo>
                    <a:pt x="73" y="159"/>
                    <a:pt x="91" y="171"/>
                    <a:pt x="109" y="181"/>
                  </a:cubicBezTo>
                  <a:cubicBezTo>
                    <a:pt x="125" y="195"/>
                    <a:pt x="140" y="209"/>
                    <a:pt x="157" y="222"/>
                  </a:cubicBezTo>
                  <a:cubicBezTo>
                    <a:pt x="141" y="218"/>
                    <a:pt x="117" y="210"/>
                    <a:pt x="117" y="210"/>
                  </a:cubicBezTo>
                  <a:cubicBezTo>
                    <a:pt x="117" y="210"/>
                    <a:pt x="152" y="224"/>
                    <a:pt x="166" y="228"/>
                  </a:cubicBezTo>
                  <a:cubicBezTo>
                    <a:pt x="182" y="239"/>
                    <a:pt x="193" y="245"/>
                    <a:pt x="195" y="246"/>
                  </a:cubicBezTo>
                  <a:cubicBezTo>
                    <a:pt x="206" y="253"/>
                    <a:pt x="217" y="256"/>
                    <a:pt x="218" y="254"/>
                  </a:cubicBezTo>
                  <a:cubicBezTo>
                    <a:pt x="218" y="252"/>
                    <a:pt x="210" y="246"/>
                    <a:pt x="199" y="240"/>
                  </a:cubicBezTo>
                  <a:cubicBezTo>
                    <a:pt x="197" y="239"/>
                    <a:pt x="191" y="236"/>
                    <a:pt x="181" y="230"/>
                  </a:cubicBezTo>
                  <a:cubicBezTo>
                    <a:pt x="171" y="218"/>
                    <a:pt x="153" y="192"/>
                    <a:pt x="153" y="192"/>
                  </a:cubicBezTo>
                  <a:cubicBezTo>
                    <a:pt x="153" y="192"/>
                    <a:pt x="163" y="211"/>
                    <a:pt x="173" y="224"/>
                  </a:cubicBezTo>
                  <a:cubicBezTo>
                    <a:pt x="155" y="213"/>
                    <a:pt x="138" y="200"/>
                    <a:pt x="122" y="186"/>
                  </a:cubicBezTo>
                  <a:cubicBezTo>
                    <a:pt x="109" y="166"/>
                    <a:pt x="97" y="145"/>
                    <a:pt x="87" y="123"/>
                  </a:cubicBezTo>
                </a:path>
              </a:pathLst>
            </a:custGeom>
            <a:solidFill>
              <a:srgbClr val="085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98" name="Freeform 33">
              <a:extLst>
                <a:ext uri="{FF2B5EF4-FFF2-40B4-BE49-F238E27FC236}">
                  <a16:creationId xmlns:a16="http://schemas.microsoft.com/office/drawing/2014/main" id="{BB0B64F6-A062-4A83-AEBF-770A03559265}"/>
                </a:ext>
              </a:extLst>
            </p:cNvPr>
            <p:cNvSpPr>
              <a:spLocks/>
            </p:cNvSpPr>
            <p:nvPr/>
          </p:nvSpPr>
          <p:spPr bwMode="auto">
            <a:xfrm>
              <a:off x="132" y="278"/>
              <a:ext cx="973" cy="332"/>
            </a:xfrm>
            <a:custGeom>
              <a:avLst/>
              <a:gdLst>
                <a:gd name="T0" fmla="*/ 409 w 409"/>
                <a:gd name="T1" fmla="*/ 135 h 139"/>
                <a:gd name="T2" fmla="*/ 409 w 409"/>
                <a:gd name="T3" fmla="*/ 133 h 139"/>
                <a:gd name="T4" fmla="*/ 1 w 409"/>
                <a:gd name="T5" fmla="*/ 0 h 139"/>
                <a:gd name="T6" fmla="*/ 0 w 409"/>
                <a:gd name="T7" fmla="*/ 2 h 139"/>
                <a:gd name="T8" fmla="*/ 409 w 409"/>
                <a:gd name="T9" fmla="*/ 135 h 139"/>
              </a:gdLst>
              <a:ahLst/>
              <a:cxnLst>
                <a:cxn ang="0">
                  <a:pos x="T0" y="T1"/>
                </a:cxn>
                <a:cxn ang="0">
                  <a:pos x="T2" y="T3"/>
                </a:cxn>
                <a:cxn ang="0">
                  <a:pos x="T4" y="T5"/>
                </a:cxn>
                <a:cxn ang="0">
                  <a:pos x="T6" y="T7"/>
                </a:cxn>
                <a:cxn ang="0">
                  <a:pos x="T8" y="T9"/>
                </a:cxn>
              </a:cxnLst>
              <a:rect l="0" t="0" r="r" b="b"/>
              <a:pathLst>
                <a:path w="409" h="139">
                  <a:moveTo>
                    <a:pt x="409" y="135"/>
                  </a:moveTo>
                  <a:cubicBezTo>
                    <a:pt x="409" y="134"/>
                    <a:pt x="409" y="133"/>
                    <a:pt x="409" y="133"/>
                  </a:cubicBezTo>
                  <a:cubicBezTo>
                    <a:pt x="257" y="137"/>
                    <a:pt x="122" y="93"/>
                    <a:pt x="1" y="0"/>
                  </a:cubicBezTo>
                  <a:cubicBezTo>
                    <a:pt x="1" y="1"/>
                    <a:pt x="1" y="1"/>
                    <a:pt x="0" y="2"/>
                  </a:cubicBezTo>
                  <a:cubicBezTo>
                    <a:pt x="121" y="95"/>
                    <a:pt x="256" y="139"/>
                    <a:pt x="409" y="135"/>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99" name="Freeform 34">
              <a:extLst>
                <a:ext uri="{FF2B5EF4-FFF2-40B4-BE49-F238E27FC236}">
                  <a16:creationId xmlns:a16="http://schemas.microsoft.com/office/drawing/2014/main" id="{150A670F-8CAC-46FC-93EC-700B5FCCDD29}"/>
                </a:ext>
              </a:extLst>
            </p:cNvPr>
            <p:cNvSpPr>
              <a:spLocks/>
            </p:cNvSpPr>
            <p:nvPr/>
          </p:nvSpPr>
          <p:spPr bwMode="auto">
            <a:xfrm>
              <a:off x="-8" y="147"/>
              <a:ext cx="178" cy="167"/>
            </a:xfrm>
            <a:custGeom>
              <a:avLst/>
              <a:gdLst>
                <a:gd name="T0" fmla="*/ 30 w 75"/>
                <a:gd name="T1" fmla="*/ 43 h 70"/>
                <a:gd name="T2" fmla="*/ 72 w 75"/>
                <a:gd name="T3" fmla="*/ 66 h 70"/>
                <a:gd name="T4" fmla="*/ 44 w 75"/>
                <a:gd name="T5" fmla="*/ 29 h 70"/>
                <a:gd name="T6" fmla="*/ 4 w 75"/>
                <a:gd name="T7" fmla="*/ 4 h 70"/>
                <a:gd name="T8" fmla="*/ 30 w 75"/>
                <a:gd name="T9" fmla="*/ 43 h 70"/>
              </a:gdLst>
              <a:ahLst/>
              <a:cxnLst>
                <a:cxn ang="0">
                  <a:pos x="T0" y="T1"/>
                </a:cxn>
                <a:cxn ang="0">
                  <a:pos x="T2" y="T3"/>
                </a:cxn>
                <a:cxn ang="0">
                  <a:pos x="T4" y="T5"/>
                </a:cxn>
                <a:cxn ang="0">
                  <a:pos x="T6" y="T7"/>
                </a:cxn>
                <a:cxn ang="0">
                  <a:pos x="T8" y="T9"/>
                </a:cxn>
              </a:cxnLst>
              <a:rect l="0" t="0" r="r" b="b"/>
              <a:pathLst>
                <a:path w="75" h="70">
                  <a:moveTo>
                    <a:pt x="30" y="43"/>
                  </a:moveTo>
                  <a:cubicBezTo>
                    <a:pt x="49" y="61"/>
                    <a:pt x="68" y="70"/>
                    <a:pt x="72" y="66"/>
                  </a:cubicBezTo>
                  <a:cubicBezTo>
                    <a:pt x="75" y="61"/>
                    <a:pt x="62" y="46"/>
                    <a:pt x="44" y="29"/>
                  </a:cubicBezTo>
                  <a:cubicBezTo>
                    <a:pt x="25" y="12"/>
                    <a:pt x="8" y="0"/>
                    <a:pt x="4" y="4"/>
                  </a:cubicBezTo>
                  <a:cubicBezTo>
                    <a:pt x="0" y="8"/>
                    <a:pt x="11" y="26"/>
                    <a:pt x="30" y="43"/>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0" name="Freeform 35">
              <a:extLst>
                <a:ext uri="{FF2B5EF4-FFF2-40B4-BE49-F238E27FC236}">
                  <a16:creationId xmlns:a16="http://schemas.microsoft.com/office/drawing/2014/main" id="{089F7877-2E9E-4D29-A519-55EEFE15FC1E}"/>
                </a:ext>
              </a:extLst>
            </p:cNvPr>
            <p:cNvSpPr>
              <a:spLocks/>
            </p:cNvSpPr>
            <p:nvPr/>
          </p:nvSpPr>
          <p:spPr bwMode="auto">
            <a:xfrm>
              <a:off x="137" y="383"/>
              <a:ext cx="150" cy="24"/>
            </a:xfrm>
            <a:custGeom>
              <a:avLst/>
              <a:gdLst>
                <a:gd name="T0" fmla="*/ 63 w 63"/>
                <a:gd name="T1" fmla="*/ 2 h 10"/>
                <a:gd name="T2" fmla="*/ 63 w 63"/>
                <a:gd name="T3" fmla="*/ 1 h 10"/>
                <a:gd name="T4" fmla="*/ 62 w 63"/>
                <a:gd name="T5" fmla="*/ 1 h 10"/>
                <a:gd name="T6" fmla="*/ 1 w 63"/>
                <a:gd name="T7" fmla="*/ 8 h 10"/>
                <a:gd name="T8" fmla="*/ 0 w 63"/>
                <a:gd name="T9" fmla="*/ 9 h 10"/>
                <a:gd name="T10" fmla="*/ 1 w 63"/>
                <a:gd name="T11" fmla="*/ 10 h 10"/>
                <a:gd name="T12" fmla="*/ 62 w 63"/>
                <a:gd name="T13" fmla="*/ 2 h 10"/>
                <a:gd name="T14" fmla="*/ 63 w 63"/>
                <a:gd name="T15" fmla="*/ 2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3" h="10">
                  <a:moveTo>
                    <a:pt x="63" y="2"/>
                  </a:moveTo>
                  <a:cubicBezTo>
                    <a:pt x="63" y="1"/>
                    <a:pt x="63" y="1"/>
                    <a:pt x="63" y="1"/>
                  </a:cubicBezTo>
                  <a:cubicBezTo>
                    <a:pt x="63" y="1"/>
                    <a:pt x="62" y="0"/>
                    <a:pt x="62" y="1"/>
                  </a:cubicBezTo>
                  <a:cubicBezTo>
                    <a:pt x="38" y="5"/>
                    <a:pt x="26" y="6"/>
                    <a:pt x="1" y="8"/>
                  </a:cubicBezTo>
                  <a:cubicBezTo>
                    <a:pt x="0" y="8"/>
                    <a:pt x="0" y="8"/>
                    <a:pt x="0" y="9"/>
                  </a:cubicBezTo>
                  <a:cubicBezTo>
                    <a:pt x="0" y="9"/>
                    <a:pt x="1" y="10"/>
                    <a:pt x="1" y="10"/>
                  </a:cubicBezTo>
                  <a:cubicBezTo>
                    <a:pt x="26" y="8"/>
                    <a:pt x="39" y="6"/>
                    <a:pt x="62" y="2"/>
                  </a:cubicBezTo>
                  <a:lnTo>
                    <a:pt x="63" y="2"/>
                  </a:ln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1" name="Freeform 36">
              <a:extLst>
                <a:ext uri="{FF2B5EF4-FFF2-40B4-BE49-F238E27FC236}">
                  <a16:creationId xmlns:a16="http://schemas.microsoft.com/office/drawing/2014/main" id="{A2E02312-1E8D-4857-9133-98780C7C5E35}"/>
                </a:ext>
              </a:extLst>
            </p:cNvPr>
            <p:cNvSpPr>
              <a:spLocks/>
            </p:cNvSpPr>
            <p:nvPr/>
          </p:nvSpPr>
          <p:spPr bwMode="auto">
            <a:xfrm>
              <a:off x="251" y="445"/>
              <a:ext cx="147" cy="36"/>
            </a:xfrm>
            <a:custGeom>
              <a:avLst/>
              <a:gdLst>
                <a:gd name="T0" fmla="*/ 62 w 62"/>
                <a:gd name="T1" fmla="*/ 2 h 15"/>
                <a:gd name="T2" fmla="*/ 62 w 62"/>
                <a:gd name="T3" fmla="*/ 1 h 15"/>
                <a:gd name="T4" fmla="*/ 61 w 62"/>
                <a:gd name="T5" fmla="*/ 1 h 15"/>
                <a:gd name="T6" fmla="*/ 1 w 62"/>
                <a:gd name="T7" fmla="*/ 14 h 15"/>
                <a:gd name="T8" fmla="*/ 0 w 62"/>
                <a:gd name="T9" fmla="*/ 14 h 15"/>
                <a:gd name="T10" fmla="*/ 1 w 62"/>
                <a:gd name="T11" fmla="*/ 15 h 15"/>
                <a:gd name="T12" fmla="*/ 62 w 62"/>
                <a:gd name="T13" fmla="*/ 2 h 15"/>
                <a:gd name="T14" fmla="*/ 62 w 62"/>
                <a:gd name="T15" fmla="*/ 2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2" h="15">
                  <a:moveTo>
                    <a:pt x="62" y="2"/>
                  </a:moveTo>
                  <a:cubicBezTo>
                    <a:pt x="62" y="1"/>
                    <a:pt x="62" y="1"/>
                    <a:pt x="62" y="1"/>
                  </a:cubicBezTo>
                  <a:cubicBezTo>
                    <a:pt x="62" y="1"/>
                    <a:pt x="61" y="0"/>
                    <a:pt x="61" y="1"/>
                  </a:cubicBezTo>
                  <a:cubicBezTo>
                    <a:pt x="38" y="7"/>
                    <a:pt x="26" y="10"/>
                    <a:pt x="1" y="14"/>
                  </a:cubicBezTo>
                  <a:cubicBezTo>
                    <a:pt x="0" y="14"/>
                    <a:pt x="0" y="14"/>
                    <a:pt x="0" y="14"/>
                  </a:cubicBezTo>
                  <a:cubicBezTo>
                    <a:pt x="1" y="15"/>
                    <a:pt x="1" y="15"/>
                    <a:pt x="1" y="15"/>
                  </a:cubicBezTo>
                  <a:cubicBezTo>
                    <a:pt x="26" y="11"/>
                    <a:pt x="38" y="8"/>
                    <a:pt x="62" y="2"/>
                  </a:cubicBezTo>
                  <a:cubicBezTo>
                    <a:pt x="62" y="2"/>
                    <a:pt x="62" y="2"/>
                    <a:pt x="62" y="2"/>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2" name="Freeform 37">
              <a:extLst>
                <a:ext uri="{FF2B5EF4-FFF2-40B4-BE49-F238E27FC236}">
                  <a16:creationId xmlns:a16="http://schemas.microsoft.com/office/drawing/2014/main" id="{388212E2-F258-4142-8BA9-5208892FBAD6}"/>
                </a:ext>
              </a:extLst>
            </p:cNvPr>
            <p:cNvSpPr>
              <a:spLocks/>
            </p:cNvSpPr>
            <p:nvPr/>
          </p:nvSpPr>
          <p:spPr bwMode="auto">
            <a:xfrm>
              <a:off x="370" y="495"/>
              <a:ext cx="143" cy="48"/>
            </a:xfrm>
            <a:custGeom>
              <a:avLst/>
              <a:gdLst>
                <a:gd name="T0" fmla="*/ 60 w 60"/>
                <a:gd name="T1" fmla="*/ 1 h 20"/>
                <a:gd name="T2" fmla="*/ 60 w 60"/>
                <a:gd name="T3" fmla="*/ 1 h 20"/>
                <a:gd name="T4" fmla="*/ 59 w 60"/>
                <a:gd name="T5" fmla="*/ 0 h 20"/>
                <a:gd name="T6" fmla="*/ 1 w 60"/>
                <a:gd name="T7" fmla="*/ 19 h 20"/>
                <a:gd name="T8" fmla="*/ 0 w 60"/>
                <a:gd name="T9" fmla="*/ 20 h 20"/>
                <a:gd name="T10" fmla="*/ 1 w 60"/>
                <a:gd name="T11" fmla="*/ 20 h 20"/>
                <a:gd name="T12" fmla="*/ 60 w 60"/>
                <a:gd name="T13" fmla="*/ 2 h 20"/>
                <a:gd name="T14" fmla="*/ 60 w 60"/>
                <a:gd name="T15" fmla="*/ 1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 h="20">
                  <a:moveTo>
                    <a:pt x="60" y="1"/>
                  </a:moveTo>
                  <a:cubicBezTo>
                    <a:pt x="60" y="1"/>
                    <a:pt x="60" y="1"/>
                    <a:pt x="60" y="1"/>
                  </a:cubicBezTo>
                  <a:cubicBezTo>
                    <a:pt x="60" y="0"/>
                    <a:pt x="60" y="0"/>
                    <a:pt x="59" y="0"/>
                  </a:cubicBezTo>
                  <a:cubicBezTo>
                    <a:pt x="37" y="9"/>
                    <a:pt x="25" y="13"/>
                    <a:pt x="1" y="19"/>
                  </a:cubicBezTo>
                  <a:cubicBezTo>
                    <a:pt x="0" y="19"/>
                    <a:pt x="0" y="19"/>
                    <a:pt x="0" y="20"/>
                  </a:cubicBezTo>
                  <a:cubicBezTo>
                    <a:pt x="0" y="20"/>
                    <a:pt x="1" y="20"/>
                    <a:pt x="1" y="20"/>
                  </a:cubicBezTo>
                  <a:cubicBezTo>
                    <a:pt x="26" y="14"/>
                    <a:pt x="37" y="10"/>
                    <a:pt x="60" y="2"/>
                  </a:cubicBezTo>
                  <a:cubicBezTo>
                    <a:pt x="60" y="1"/>
                    <a:pt x="60" y="1"/>
                    <a:pt x="60" y="1"/>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3" name="Freeform 38">
              <a:extLst>
                <a:ext uri="{FF2B5EF4-FFF2-40B4-BE49-F238E27FC236}">
                  <a16:creationId xmlns:a16="http://schemas.microsoft.com/office/drawing/2014/main" id="{311A9F12-593D-4F7F-BD3A-0D5E19E98A4C}"/>
                </a:ext>
              </a:extLst>
            </p:cNvPr>
            <p:cNvSpPr>
              <a:spLocks/>
            </p:cNvSpPr>
            <p:nvPr/>
          </p:nvSpPr>
          <p:spPr bwMode="auto">
            <a:xfrm>
              <a:off x="494" y="536"/>
              <a:ext cx="138" cy="62"/>
            </a:xfrm>
            <a:custGeom>
              <a:avLst/>
              <a:gdLst>
                <a:gd name="T0" fmla="*/ 58 w 58"/>
                <a:gd name="T1" fmla="*/ 1 h 26"/>
                <a:gd name="T2" fmla="*/ 58 w 58"/>
                <a:gd name="T3" fmla="*/ 1 h 26"/>
                <a:gd name="T4" fmla="*/ 57 w 58"/>
                <a:gd name="T5" fmla="*/ 1 h 26"/>
                <a:gd name="T6" fmla="*/ 0 w 58"/>
                <a:gd name="T7" fmla="*/ 24 h 26"/>
                <a:gd name="T8" fmla="*/ 0 w 58"/>
                <a:gd name="T9" fmla="*/ 25 h 26"/>
                <a:gd name="T10" fmla="*/ 1 w 58"/>
                <a:gd name="T11" fmla="*/ 26 h 26"/>
                <a:gd name="T12" fmla="*/ 58 w 58"/>
                <a:gd name="T13" fmla="*/ 2 h 26"/>
                <a:gd name="T14" fmla="*/ 58 w 58"/>
                <a:gd name="T15" fmla="*/ 1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26">
                  <a:moveTo>
                    <a:pt x="58" y="1"/>
                  </a:moveTo>
                  <a:cubicBezTo>
                    <a:pt x="58" y="1"/>
                    <a:pt x="58" y="1"/>
                    <a:pt x="58" y="1"/>
                  </a:cubicBezTo>
                  <a:cubicBezTo>
                    <a:pt x="58" y="1"/>
                    <a:pt x="57" y="0"/>
                    <a:pt x="57" y="1"/>
                  </a:cubicBezTo>
                  <a:cubicBezTo>
                    <a:pt x="35" y="11"/>
                    <a:pt x="24" y="16"/>
                    <a:pt x="0" y="24"/>
                  </a:cubicBezTo>
                  <a:cubicBezTo>
                    <a:pt x="0" y="24"/>
                    <a:pt x="0" y="25"/>
                    <a:pt x="0" y="25"/>
                  </a:cubicBezTo>
                  <a:cubicBezTo>
                    <a:pt x="0" y="25"/>
                    <a:pt x="1" y="26"/>
                    <a:pt x="1" y="26"/>
                  </a:cubicBezTo>
                  <a:cubicBezTo>
                    <a:pt x="25" y="17"/>
                    <a:pt x="36" y="12"/>
                    <a:pt x="58" y="2"/>
                  </a:cubicBezTo>
                  <a:lnTo>
                    <a:pt x="58" y="1"/>
                  </a:ln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4" name="Freeform 39">
              <a:extLst>
                <a:ext uri="{FF2B5EF4-FFF2-40B4-BE49-F238E27FC236}">
                  <a16:creationId xmlns:a16="http://schemas.microsoft.com/office/drawing/2014/main" id="{80973229-27BE-4999-B008-C674A6FC96C5}"/>
                </a:ext>
              </a:extLst>
            </p:cNvPr>
            <p:cNvSpPr>
              <a:spLocks/>
            </p:cNvSpPr>
            <p:nvPr/>
          </p:nvSpPr>
          <p:spPr bwMode="auto">
            <a:xfrm>
              <a:off x="620" y="567"/>
              <a:ext cx="133" cy="74"/>
            </a:xfrm>
            <a:custGeom>
              <a:avLst/>
              <a:gdLst>
                <a:gd name="T0" fmla="*/ 56 w 56"/>
                <a:gd name="T1" fmla="*/ 1 h 31"/>
                <a:gd name="T2" fmla="*/ 56 w 56"/>
                <a:gd name="T3" fmla="*/ 1 h 31"/>
                <a:gd name="T4" fmla="*/ 55 w 56"/>
                <a:gd name="T5" fmla="*/ 0 h 31"/>
                <a:gd name="T6" fmla="*/ 1 w 56"/>
                <a:gd name="T7" fmla="*/ 29 h 31"/>
                <a:gd name="T8" fmla="*/ 0 w 56"/>
                <a:gd name="T9" fmla="*/ 30 h 31"/>
                <a:gd name="T10" fmla="*/ 1 w 56"/>
                <a:gd name="T11" fmla="*/ 30 h 31"/>
                <a:gd name="T12" fmla="*/ 56 w 56"/>
                <a:gd name="T13" fmla="*/ 2 h 31"/>
                <a:gd name="T14" fmla="*/ 56 w 56"/>
                <a:gd name="T15" fmla="*/ 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 h="31">
                  <a:moveTo>
                    <a:pt x="56" y="1"/>
                  </a:moveTo>
                  <a:cubicBezTo>
                    <a:pt x="56" y="1"/>
                    <a:pt x="56" y="1"/>
                    <a:pt x="56" y="1"/>
                  </a:cubicBezTo>
                  <a:cubicBezTo>
                    <a:pt x="56" y="0"/>
                    <a:pt x="55" y="0"/>
                    <a:pt x="55" y="0"/>
                  </a:cubicBezTo>
                  <a:cubicBezTo>
                    <a:pt x="34" y="13"/>
                    <a:pt x="23" y="19"/>
                    <a:pt x="1" y="29"/>
                  </a:cubicBezTo>
                  <a:cubicBezTo>
                    <a:pt x="0" y="29"/>
                    <a:pt x="0" y="30"/>
                    <a:pt x="0" y="30"/>
                  </a:cubicBezTo>
                  <a:cubicBezTo>
                    <a:pt x="1" y="30"/>
                    <a:pt x="1" y="31"/>
                    <a:pt x="1" y="30"/>
                  </a:cubicBezTo>
                  <a:cubicBezTo>
                    <a:pt x="24" y="20"/>
                    <a:pt x="35" y="14"/>
                    <a:pt x="56" y="2"/>
                  </a:cubicBezTo>
                  <a:lnTo>
                    <a:pt x="56" y="1"/>
                  </a:ln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5" name="Freeform 40">
              <a:extLst>
                <a:ext uri="{FF2B5EF4-FFF2-40B4-BE49-F238E27FC236}">
                  <a16:creationId xmlns:a16="http://schemas.microsoft.com/office/drawing/2014/main" id="{40526632-8218-4E5E-90D2-D962FEF6E7FB}"/>
                </a:ext>
              </a:extLst>
            </p:cNvPr>
            <p:cNvSpPr>
              <a:spLocks/>
            </p:cNvSpPr>
            <p:nvPr/>
          </p:nvSpPr>
          <p:spPr bwMode="auto">
            <a:xfrm>
              <a:off x="751" y="586"/>
              <a:ext cx="128" cy="84"/>
            </a:xfrm>
            <a:custGeom>
              <a:avLst/>
              <a:gdLst>
                <a:gd name="T0" fmla="*/ 54 w 54"/>
                <a:gd name="T1" fmla="*/ 1 h 35"/>
                <a:gd name="T2" fmla="*/ 54 w 54"/>
                <a:gd name="T3" fmla="*/ 1 h 35"/>
                <a:gd name="T4" fmla="*/ 53 w 54"/>
                <a:gd name="T5" fmla="*/ 0 h 35"/>
                <a:gd name="T6" fmla="*/ 1 w 54"/>
                <a:gd name="T7" fmla="*/ 34 h 35"/>
                <a:gd name="T8" fmla="*/ 1 w 54"/>
                <a:gd name="T9" fmla="*/ 35 h 35"/>
                <a:gd name="T10" fmla="*/ 2 w 54"/>
                <a:gd name="T11" fmla="*/ 35 h 35"/>
                <a:gd name="T12" fmla="*/ 54 w 54"/>
                <a:gd name="T13" fmla="*/ 1 h 35"/>
                <a:gd name="T14" fmla="*/ 54 w 54"/>
                <a:gd name="T15" fmla="*/ 1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4" h="35">
                  <a:moveTo>
                    <a:pt x="54" y="1"/>
                  </a:moveTo>
                  <a:cubicBezTo>
                    <a:pt x="54" y="1"/>
                    <a:pt x="54" y="1"/>
                    <a:pt x="54" y="1"/>
                  </a:cubicBezTo>
                  <a:cubicBezTo>
                    <a:pt x="53" y="0"/>
                    <a:pt x="53" y="0"/>
                    <a:pt x="53" y="0"/>
                  </a:cubicBezTo>
                  <a:cubicBezTo>
                    <a:pt x="33" y="15"/>
                    <a:pt x="22" y="21"/>
                    <a:pt x="1" y="34"/>
                  </a:cubicBezTo>
                  <a:cubicBezTo>
                    <a:pt x="0" y="34"/>
                    <a:pt x="0" y="34"/>
                    <a:pt x="1" y="35"/>
                  </a:cubicBezTo>
                  <a:cubicBezTo>
                    <a:pt x="1" y="35"/>
                    <a:pt x="1" y="35"/>
                    <a:pt x="2" y="35"/>
                  </a:cubicBezTo>
                  <a:cubicBezTo>
                    <a:pt x="24" y="22"/>
                    <a:pt x="34" y="16"/>
                    <a:pt x="54" y="1"/>
                  </a:cubicBezTo>
                  <a:cubicBezTo>
                    <a:pt x="54" y="1"/>
                    <a:pt x="54" y="1"/>
                    <a:pt x="54" y="1"/>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6" name="Freeform 41">
              <a:extLst>
                <a:ext uri="{FF2B5EF4-FFF2-40B4-BE49-F238E27FC236}">
                  <a16:creationId xmlns:a16="http://schemas.microsoft.com/office/drawing/2014/main" id="{F5B82FE6-C3B4-420B-A300-4BB0F60D588B}"/>
                </a:ext>
              </a:extLst>
            </p:cNvPr>
            <p:cNvSpPr>
              <a:spLocks/>
            </p:cNvSpPr>
            <p:nvPr/>
          </p:nvSpPr>
          <p:spPr bwMode="auto">
            <a:xfrm>
              <a:off x="884" y="596"/>
              <a:ext cx="121" cy="93"/>
            </a:xfrm>
            <a:custGeom>
              <a:avLst/>
              <a:gdLst>
                <a:gd name="T0" fmla="*/ 51 w 51"/>
                <a:gd name="T1" fmla="*/ 1 h 39"/>
                <a:gd name="T2" fmla="*/ 50 w 51"/>
                <a:gd name="T3" fmla="*/ 0 h 39"/>
                <a:gd name="T4" fmla="*/ 49 w 51"/>
                <a:gd name="T5" fmla="*/ 0 h 39"/>
                <a:gd name="T6" fmla="*/ 0 w 51"/>
                <a:gd name="T7" fmla="*/ 38 h 39"/>
                <a:gd name="T8" fmla="*/ 0 w 51"/>
                <a:gd name="T9" fmla="*/ 39 h 39"/>
                <a:gd name="T10" fmla="*/ 1 w 51"/>
                <a:gd name="T11" fmla="*/ 39 h 39"/>
                <a:gd name="T12" fmla="*/ 50 w 51"/>
                <a:gd name="T13" fmla="*/ 1 h 39"/>
                <a:gd name="T14" fmla="*/ 51 w 51"/>
                <a:gd name="T15" fmla="*/ 1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 h="39">
                  <a:moveTo>
                    <a:pt x="51" y="1"/>
                  </a:moveTo>
                  <a:cubicBezTo>
                    <a:pt x="50" y="0"/>
                    <a:pt x="50" y="0"/>
                    <a:pt x="50" y="0"/>
                  </a:cubicBezTo>
                  <a:cubicBezTo>
                    <a:pt x="49" y="0"/>
                    <a:pt x="49" y="0"/>
                    <a:pt x="49" y="0"/>
                  </a:cubicBezTo>
                  <a:cubicBezTo>
                    <a:pt x="31" y="16"/>
                    <a:pt x="21" y="24"/>
                    <a:pt x="0" y="38"/>
                  </a:cubicBezTo>
                  <a:cubicBezTo>
                    <a:pt x="0" y="39"/>
                    <a:pt x="0" y="39"/>
                    <a:pt x="0" y="39"/>
                  </a:cubicBezTo>
                  <a:cubicBezTo>
                    <a:pt x="1" y="39"/>
                    <a:pt x="1" y="39"/>
                    <a:pt x="1" y="39"/>
                  </a:cubicBezTo>
                  <a:cubicBezTo>
                    <a:pt x="22" y="25"/>
                    <a:pt x="32" y="17"/>
                    <a:pt x="50" y="1"/>
                  </a:cubicBezTo>
                  <a:cubicBezTo>
                    <a:pt x="51" y="1"/>
                    <a:pt x="51" y="1"/>
                    <a:pt x="51" y="1"/>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7" name="Freeform 42">
              <a:extLst>
                <a:ext uri="{FF2B5EF4-FFF2-40B4-BE49-F238E27FC236}">
                  <a16:creationId xmlns:a16="http://schemas.microsoft.com/office/drawing/2014/main" id="{7D079E8F-4000-4E75-9570-BBECA753E358}"/>
                </a:ext>
              </a:extLst>
            </p:cNvPr>
            <p:cNvSpPr>
              <a:spLocks/>
            </p:cNvSpPr>
            <p:nvPr/>
          </p:nvSpPr>
          <p:spPr bwMode="auto">
            <a:xfrm>
              <a:off x="94" y="383"/>
              <a:ext cx="152" cy="41"/>
            </a:xfrm>
            <a:custGeom>
              <a:avLst/>
              <a:gdLst>
                <a:gd name="T0" fmla="*/ 35 w 64"/>
                <a:gd name="T1" fmla="*/ 16 h 17"/>
                <a:gd name="T2" fmla="*/ 63 w 64"/>
                <a:gd name="T3" fmla="*/ 5 h 17"/>
                <a:gd name="T4" fmla="*/ 31 w 64"/>
                <a:gd name="T5" fmla="*/ 1 h 17"/>
                <a:gd name="T6" fmla="*/ 1 w 64"/>
                <a:gd name="T7" fmla="*/ 10 h 17"/>
                <a:gd name="T8" fmla="*/ 35 w 64"/>
                <a:gd name="T9" fmla="*/ 16 h 17"/>
              </a:gdLst>
              <a:ahLst/>
              <a:cxnLst>
                <a:cxn ang="0">
                  <a:pos x="T0" y="T1"/>
                </a:cxn>
                <a:cxn ang="0">
                  <a:pos x="T2" y="T3"/>
                </a:cxn>
                <a:cxn ang="0">
                  <a:pos x="T4" y="T5"/>
                </a:cxn>
                <a:cxn ang="0">
                  <a:pos x="T6" y="T7"/>
                </a:cxn>
                <a:cxn ang="0">
                  <a:pos x="T8" y="T9"/>
                </a:cxn>
              </a:cxnLst>
              <a:rect l="0" t="0" r="r" b="b"/>
              <a:pathLst>
                <a:path w="64" h="17">
                  <a:moveTo>
                    <a:pt x="35" y="16"/>
                  </a:moveTo>
                  <a:cubicBezTo>
                    <a:pt x="52" y="14"/>
                    <a:pt x="64" y="9"/>
                    <a:pt x="63" y="5"/>
                  </a:cubicBezTo>
                  <a:cubicBezTo>
                    <a:pt x="62" y="1"/>
                    <a:pt x="48" y="0"/>
                    <a:pt x="31" y="1"/>
                  </a:cubicBezTo>
                  <a:cubicBezTo>
                    <a:pt x="14" y="2"/>
                    <a:pt x="0" y="6"/>
                    <a:pt x="1" y="10"/>
                  </a:cubicBezTo>
                  <a:cubicBezTo>
                    <a:pt x="2" y="14"/>
                    <a:pt x="17" y="17"/>
                    <a:pt x="35" y="16"/>
                  </a:cubicBezTo>
                  <a:close/>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8" name="Freeform 43">
              <a:extLst>
                <a:ext uri="{FF2B5EF4-FFF2-40B4-BE49-F238E27FC236}">
                  <a16:creationId xmlns:a16="http://schemas.microsoft.com/office/drawing/2014/main" id="{6A5CFABE-453D-4E7A-8023-E58EE236B48B}"/>
                </a:ext>
              </a:extLst>
            </p:cNvPr>
            <p:cNvSpPr>
              <a:spLocks/>
            </p:cNvSpPr>
            <p:nvPr/>
          </p:nvSpPr>
          <p:spPr bwMode="auto">
            <a:xfrm>
              <a:off x="220" y="455"/>
              <a:ext cx="57" cy="52"/>
            </a:xfrm>
            <a:custGeom>
              <a:avLst/>
              <a:gdLst>
                <a:gd name="T0" fmla="*/ 7 w 24"/>
                <a:gd name="T1" fmla="*/ 19 h 22"/>
                <a:gd name="T2" fmla="*/ 22 w 24"/>
                <a:gd name="T3" fmla="*/ 16 h 22"/>
                <a:gd name="T4" fmla="*/ 17 w 24"/>
                <a:gd name="T5" fmla="*/ 3 h 22"/>
                <a:gd name="T6" fmla="*/ 2 w 24"/>
                <a:gd name="T7" fmla="*/ 5 h 22"/>
                <a:gd name="T8" fmla="*/ 7 w 24"/>
                <a:gd name="T9" fmla="*/ 19 h 22"/>
              </a:gdLst>
              <a:ahLst/>
              <a:cxnLst>
                <a:cxn ang="0">
                  <a:pos x="T0" y="T1"/>
                </a:cxn>
                <a:cxn ang="0">
                  <a:pos x="T2" y="T3"/>
                </a:cxn>
                <a:cxn ang="0">
                  <a:pos x="T4" y="T5"/>
                </a:cxn>
                <a:cxn ang="0">
                  <a:pos x="T6" y="T7"/>
                </a:cxn>
                <a:cxn ang="0">
                  <a:pos x="T8" y="T9"/>
                </a:cxn>
              </a:cxnLst>
              <a:rect l="0" t="0" r="r" b="b"/>
              <a:pathLst>
                <a:path w="24" h="22">
                  <a:moveTo>
                    <a:pt x="7" y="19"/>
                  </a:moveTo>
                  <a:cubicBezTo>
                    <a:pt x="12" y="22"/>
                    <a:pt x="19" y="21"/>
                    <a:pt x="22" y="16"/>
                  </a:cubicBezTo>
                  <a:cubicBezTo>
                    <a:pt x="24" y="12"/>
                    <a:pt x="22" y="6"/>
                    <a:pt x="17" y="3"/>
                  </a:cubicBezTo>
                  <a:cubicBezTo>
                    <a:pt x="12" y="0"/>
                    <a:pt x="5" y="0"/>
                    <a:pt x="2" y="5"/>
                  </a:cubicBezTo>
                  <a:cubicBezTo>
                    <a:pt x="0" y="9"/>
                    <a:pt x="2" y="15"/>
                    <a:pt x="7" y="19"/>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9" name="Freeform 44">
              <a:extLst>
                <a:ext uri="{FF2B5EF4-FFF2-40B4-BE49-F238E27FC236}">
                  <a16:creationId xmlns:a16="http://schemas.microsoft.com/office/drawing/2014/main" id="{37A19BC8-FCCF-412C-9E36-20BF818093BB}"/>
                </a:ext>
              </a:extLst>
            </p:cNvPr>
            <p:cNvSpPr>
              <a:spLocks/>
            </p:cNvSpPr>
            <p:nvPr/>
          </p:nvSpPr>
          <p:spPr bwMode="auto">
            <a:xfrm>
              <a:off x="325" y="507"/>
              <a:ext cx="150" cy="58"/>
            </a:xfrm>
            <a:custGeom>
              <a:avLst/>
              <a:gdLst>
                <a:gd name="T0" fmla="*/ 35 w 63"/>
                <a:gd name="T1" fmla="*/ 19 h 24"/>
                <a:gd name="T2" fmla="*/ 61 w 63"/>
                <a:gd name="T3" fmla="*/ 4 h 24"/>
                <a:gd name="T4" fmla="*/ 29 w 63"/>
                <a:gd name="T5" fmla="*/ 5 h 24"/>
                <a:gd name="T6" fmla="*/ 1 w 63"/>
                <a:gd name="T7" fmla="*/ 19 h 24"/>
                <a:gd name="T8" fmla="*/ 35 w 63"/>
                <a:gd name="T9" fmla="*/ 19 h 24"/>
              </a:gdLst>
              <a:ahLst/>
              <a:cxnLst>
                <a:cxn ang="0">
                  <a:pos x="T0" y="T1"/>
                </a:cxn>
                <a:cxn ang="0">
                  <a:pos x="T2" y="T3"/>
                </a:cxn>
                <a:cxn ang="0">
                  <a:pos x="T4" y="T5"/>
                </a:cxn>
                <a:cxn ang="0">
                  <a:pos x="T6" y="T7"/>
                </a:cxn>
                <a:cxn ang="0">
                  <a:pos x="T8" y="T9"/>
                </a:cxn>
              </a:cxnLst>
              <a:rect l="0" t="0" r="r" b="b"/>
              <a:pathLst>
                <a:path w="63" h="24">
                  <a:moveTo>
                    <a:pt x="35" y="19"/>
                  </a:moveTo>
                  <a:cubicBezTo>
                    <a:pt x="51" y="15"/>
                    <a:pt x="63" y="7"/>
                    <a:pt x="61" y="4"/>
                  </a:cubicBezTo>
                  <a:cubicBezTo>
                    <a:pt x="59" y="0"/>
                    <a:pt x="45" y="1"/>
                    <a:pt x="29" y="5"/>
                  </a:cubicBezTo>
                  <a:cubicBezTo>
                    <a:pt x="12" y="10"/>
                    <a:pt x="0" y="16"/>
                    <a:pt x="1" y="19"/>
                  </a:cubicBezTo>
                  <a:cubicBezTo>
                    <a:pt x="3" y="23"/>
                    <a:pt x="18" y="24"/>
                    <a:pt x="35" y="19"/>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0" name="Freeform 45">
              <a:extLst>
                <a:ext uri="{FF2B5EF4-FFF2-40B4-BE49-F238E27FC236}">
                  <a16:creationId xmlns:a16="http://schemas.microsoft.com/office/drawing/2014/main" id="{5394CD08-2761-4398-AE0D-F23D0C75B824}"/>
                </a:ext>
              </a:extLst>
            </p:cNvPr>
            <p:cNvSpPr>
              <a:spLocks/>
            </p:cNvSpPr>
            <p:nvPr/>
          </p:nvSpPr>
          <p:spPr bwMode="auto">
            <a:xfrm>
              <a:off x="460" y="572"/>
              <a:ext cx="57" cy="52"/>
            </a:xfrm>
            <a:custGeom>
              <a:avLst/>
              <a:gdLst>
                <a:gd name="T0" fmla="*/ 9 w 24"/>
                <a:gd name="T1" fmla="*/ 20 h 22"/>
                <a:gd name="T2" fmla="*/ 23 w 24"/>
                <a:gd name="T3" fmla="*/ 15 h 22"/>
                <a:gd name="T4" fmla="*/ 15 w 24"/>
                <a:gd name="T5" fmla="*/ 2 h 22"/>
                <a:gd name="T6" fmla="*/ 2 w 24"/>
                <a:gd name="T7" fmla="*/ 7 h 22"/>
                <a:gd name="T8" fmla="*/ 9 w 24"/>
                <a:gd name="T9" fmla="*/ 20 h 22"/>
              </a:gdLst>
              <a:ahLst/>
              <a:cxnLst>
                <a:cxn ang="0">
                  <a:pos x="T0" y="T1"/>
                </a:cxn>
                <a:cxn ang="0">
                  <a:pos x="T2" y="T3"/>
                </a:cxn>
                <a:cxn ang="0">
                  <a:pos x="T4" y="T5"/>
                </a:cxn>
                <a:cxn ang="0">
                  <a:pos x="T6" y="T7"/>
                </a:cxn>
                <a:cxn ang="0">
                  <a:pos x="T8" y="T9"/>
                </a:cxn>
              </a:cxnLst>
              <a:rect l="0" t="0" r="r" b="b"/>
              <a:pathLst>
                <a:path w="24" h="22">
                  <a:moveTo>
                    <a:pt x="9" y="20"/>
                  </a:moveTo>
                  <a:cubicBezTo>
                    <a:pt x="15" y="22"/>
                    <a:pt x="21" y="20"/>
                    <a:pt x="23" y="15"/>
                  </a:cubicBezTo>
                  <a:cubicBezTo>
                    <a:pt x="24" y="10"/>
                    <a:pt x="21" y="5"/>
                    <a:pt x="15" y="2"/>
                  </a:cubicBezTo>
                  <a:cubicBezTo>
                    <a:pt x="10" y="0"/>
                    <a:pt x="4" y="2"/>
                    <a:pt x="2" y="7"/>
                  </a:cubicBezTo>
                  <a:cubicBezTo>
                    <a:pt x="0" y="12"/>
                    <a:pt x="3" y="18"/>
                    <a:pt x="9" y="20"/>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1" name="Freeform 46">
              <a:extLst>
                <a:ext uri="{FF2B5EF4-FFF2-40B4-BE49-F238E27FC236}">
                  <a16:creationId xmlns:a16="http://schemas.microsoft.com/office/drawing/2014/main" id="{A39B6C09-3812-40B2-84F8-79B1662124A4}"/>
                </a:ext>
              </a:extLst>
            </p:cNvPr>
            <p:cNvSpPr>
              <a:spLocks/>
            </p:cNvSpPr>
            <p:nvPr/>
          </p:nvSpPr>
          <p:spPr bwMode="auto">
            <a:xfrm>
              <a:off x="574" y="586"/>
              <a:ext cx="146" cy="79"/>
            </a:xfrm>
            <a:custGeom>
              <a:avLst/>
              <a:gdLst>
                <a:gd name="T0" fmla="*/ 35 w 61"/>
                <a:gd name="T1" fmla="*/ 23 h 33"/>
                <a:gd name="T2" fmla="*/ 58 w 61"/>
                <a:gd name="T3" fmla="*/ 3 h 33"/>
                <a:gd name="T4" fmla="*/ 27 w 61"/>
                <a:gd name="T5" fmla="*/ 11 h 33"/>
                <a:gd name="T6" fmla="*/ 2 w 61"/>
                <a:gd name="T7" fmla="*/ 29 h 33"/>
                <a:gd name="T8" fmla="*/ 35 w 61"/>
                <a:gd name="T9" fmla="*/ 23 h 33"/>
              </a:gdLst>
              <a:ahLst/>
              <a:cxnLst>
                <a:cxn ang="0">
                  <a:pos x="T0" y="T1"/>
                </a:cxn>
                <a:cxn ang="0">
                  <a:pos x="T2" y="T3"/>
                </a:cxn>
                <a:cxn ang="0">
                  <a:pos x="T4" y="T5"/>
                </a:cxn>
                <a:cxn ang="0">
                  <a:pos x="T6" y="T7"/>
                </a:cxn>
                <a:cxn ang="0">
                  <a:pos x="T8" y="T9"/>
                </a:cxn>
              </a:cxnLst>
              <a:rect l="0" t="0" r="r" b="b"/>
              <a:pathLst>
                <a:path w="61" h="33">
                  <a:moveTo>
                    <a:pt x="35" y="23"/>
                  </a:moveTo>
                  <a:cubicBezTo>
                    <a:pt x="51" y="16"/>
                    <a:pt x="61" y="6"/>
                    <a:pt x="58" y="3"/>
                  </a:cubicBezTo>
                  <a:cubicBezTo>
                    <a:pt x="56" y="0"/>
                    <a:pt x="42" y="3"/>
                    <a:pt x="27" y="11"/>
                  </a:cubicBezTo>
                  <a:cubicBezTo>
                    <a:pt x="11" y="18"/>
                    <a:pt x="0" y="26"/>
                    <a:pt x="2" y="29"/>
                  </a:cubicBezTo>
                  <a:cubicBezTo>
                    <a:pt x="5" y="33"/>
                    <a:pt x="20" y="30"/>
                    <a:pt x="35" y="23"/>
                  </a:cubicBezTo>
                  <a:close/>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2" name="Freeform 47">
              <a:extLst>
                <a:ext uri="{FF2B5EF4-FFF2-40B4-BE49-F238E27FC236}">
                  <a16:creationId xmlns:a16="http://schemas.microsoft.com/office/drawing/2014/main" id="{0B0A4D4F-D1C6-40F1-85CF-00171C1B6760}"/>
                </a:ext>
              </a:extLst>
            </p:cNvPr>
            <p:cNvSpPr>
              <a:spLocks/>
            </p:cNvSpPr>
            <p:nvPr/>
          </p:nvSpPr>
          <p:spPr bwMode="auto">
            <a:xfrm>
              <a:off x="717" y="646"/>
              <a:ext cx="57" cy="50"/>
            </a:xfrm>
            <a:custGeom>
              <a:avLst/>
              <a:gdLst>
                <a:gd name="T0" fmla="*/ 11 w 24"/>
                <a:gd name="T1" fmla="*/ 20 h 21"/>
                <a:gd name="T2" fmla="*/ 23 w 24"/>
                <a:gd name="T3" fmla="*/ 13 h 21"/>
                <a:gd name="T4" fmla="*/ 14 w 24"/>
                <a:gd name="T5" fmla="*/ 1 h 21"/>
                <a:gd name="T6" fmla="*/ 1 w 24"/>
                <a:gd name="T7" fmla="*/ 8 h 21"/>
                <a:gd name="T8" fmla="*/ 11 w 24"/>
                <a:gd name="T9" fmla="*/ 20 h 21"/>
              </a:gdLst>
              <a:ahLst/>
              <a:cxnLst>
                <a:cxn ang="0">
                  <a:pos x="T0" y="T1"/>
                </a:cxn>
                <a:cxn ang="0">
                  <a:pos x="T2" y="T3"/>
                </a:cxn>
                <a:cxn ang="0">
                  <a:pos x="T4" y="T5"/>
                </a:cxn>
                <a:cxn ang="0">
                  <a:pos x="T6" y="T7"/>
                </a:cxn>
                <a:cxn ang="0">
                  <a:pos x="T8" y="T9"/>
                </a:cxn>
              </a:cxnLst>
              <a:rect l="0" t="0" r="r" b="b"/>
              <a:pathLst>
                <a:path w="24" h="21">
                  <a:moveTo>
                    <a:pt x="11" y="20"/>
                  </a:moveTo>
                  <a:cubicBezTo>
                    <a:pt x="17" y="21"/>
                    <a:pt x="23" y="18"/>
                    <a:pt x="23" y="13"/>
                  </a:cubicBezTo>
                  <a:cubicBezTo>
                    <a:pt x="24" y="8"/>
                    <a:pt x="20" y="3"/>
                    <a:pt x="14" y="1"/>
                  </a:cubicBezTo>
                  <a:cubicBezTo>
                    <a:pt x="8" y="0"/>
                    <a:pt x="2" y="3"/>
                    <a:pt x="1" y="8"/>
                  </a:cubicBezTo>
                  <a:cubicBezTo>
                    <a:pt x="0" y="14"/>
                    <a:pt x="4" y="19"/>
                    <a:pt x="11" y="20"/>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3" name="Freeform 48">
              <a:extLst>
                <a:ext uri="{FF2B5EF4-FFF2-40B4-BE49-F238E27FC236}">
                  <a16:creationId xmlns:a16="http://schemas.microsoft.com/office/drawing/2014/main" id="{17FA7F09-A449-4DAE-975B-B31E3E727928}"/>
                </a:ext>
              </a:extLst>
            </p:cNvPr>
            <p:cNvSpPr>
              <a:spLocks/>
            </p:cNvSpPr>
            <p:nvPr/>
          </p:nvSpPr>
          <p:spPr bwMode="auto">
            <a:xfrm>
              <a:off x="841" y="620"/>
              <a:ext cx="133" cy="100"/>
            </a:xfrm>
            <a:custGeom>
              <a:avLst/>
              <a:gdLst>
                <a:gd name="T0" fmla="*/ 34 w 56"/>
                <a:gd name="T1" fmla="*/ 27 h 42"/>
                <a:gd name="T2" fmla="*/ 53 w 56"/>
                <a:gd name="T3" fmla="*/ 3 h 42"/>
                <a:gd name="T4" fmla="*/ 23 w 56"/>
                <a:gd name="T5" fmla="*/ 16 h 42"/>
                <a:gd name="T6" fmla="*/ 3 w 56"/>
                <a:gd name="T7" fmla="*/ 39 h 42"/>
                <a:gd name="T8" fmla="*/ 34 w 56"/>
                <a:gd name="T9" fmla="*/ 27 h 42"/>
              </a:gdLst>
              <a:ahLst/>
              <a:cxnLst>
                <a:cxn ang="0">
                  <a:pos x="T0" y="T1"/>
                </a:cxn>
                <a:cxn ang="0">
                  <a:pos x="T2" y="T3"/>
                </a:cxn>
                <a:cxn ang="0">
                  <a:pos x="T4" y="T5"/>
                </a:cxn>
                <a:cxn ang="0">
                  <a:pos x="T6" y="T7"/>
                </a:cxn>
                <a:cxn ang="0">
                  <a:pos x="T8" y="T9"/>
                </a:cxn>
              </a:cxnLst>
              <a:rect l="0" t="0" r="r" b="b"/>
              <a:pathLst>
                <a:path w="56" h="42">
                  <a:moveTo>
                    <a:pt x="34" y="27"/>
                  </a:moveTo>
                  <a:cubicBezTo>
                    <a:pt x="48" y="16"/>
                    <a:pt x="56" y="6"/>
                    <a:pt x="53" y="3"/>
                  </a:cubicBezTo>
                  <a:cubicBezTo>
                    <a:pt x="50" y="0"/>
                    <a:pt x="37" y="6"/>
                    <a:pt x="23" y="16"/>
                  </a:cubicBezTo>
                  <a:cubicBezTo>
                    <a:pt x="9" y="26"/>
                    <a:pt x="0" y="36"/>
                    <a:pt x="3" y="39"/>
                  </a:cubicBezTo>
                  <a:cubicBezTo>
                    <a:pt x="6" y="42"/>
                    <a:pt x="20" y="37"/>
                    <a:pt x="34" y="27"/>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4" name="Freeform 49">
              <a:extLst>
                <a:ext uri="{FF2B5EF4-FFF2-40B4-BE49-F238E27FC236}">
                  <a16:creationId xmlns:a16="http://schemas.microsoft.com/office/drawing/2014/main" id="{CC61A1CB-A8D2-499C-A0AF-0EA444CA7AB2}"/>
                </a:ext>
              </a:extLst>
            </p:cNvPr>
            <p:cNvSpPr>
              <a:spLocks/>
            </p:cNvSpPr>
            <p:nvPr/>
          </p:nvSpPr>
          <p:spPr bwMode="auto">
            <a:xfrm>
              <a:off x="227" y="226"/>
              <a:ext cx="31" cy="143"/>
            </a:xfrm>
            <a:custGeom>
              <a:avLst/>
              <a:gdLst>
                <a:gd name="T0" fmla="*/ 13 w 13"/>
                <a:gd name="T1" fmla="*/ 60 h 60"/>
                <a:gd name="T2" fmla="*/ 13 w 13"/>
                <a:gd name="T3" fmla="*/ 59 h 60"/>
                <a:gd name="T4" fmla="*/ 1 w 13"/>
                <a:gd name="T5" fmla="*/ 1 h 60"/>
                <a:gd name="T6" fmla="*/ 0 w 13"/>
                <a:gd name="T7" fmla="*/ 0 h 60"/>
                <a:gd name="T8" fmla="*/ 0 w 13"/>
                <a:gd name="T9" fmla="*/ 1 h 60"/>
                <a:gd name="T10" fmla="*/ 12 w 13"/>
                <a:gd name="T11" fmla="*/ 59 h 60"/>
                <a:gd name="T12" fmla="*/ 13 w 13"/>
                <a:gd name="T13" fmla="*/ 60 h 60"/>
              </a:gdLst>
              <a:ahLst/>
              <a:cxnLst>
                <a:cxn ang="0">
                  <a:pos x="T0" y="T1"/>
                </a:cxn>
                <a:cxn ang="0">
                  <a:pos x="T2" y="T3"/>
                </a:cxn>
                <a:cxn ang="0">
                  <a:pos x="T4" y="T5"/>
                </a:cxn>
                <a:cxn ang="0">
                  <a:pos x="T6" y="T7"/>
                </a:cxn>
                <a:cxn ang="0">
                  <a:pos x="T8" y="T9"/>
                </a:cxn>
                <a:cxn ang="0">
                  <a:pos x="T10" y="T11"/>
                </a:cxn>
                <a:cxn ang="0">
                  <a:pos x="T12" y="T13"/>
                </a:cxn>
              </a:cxnLst>
              <a:rect l="0" t="0" r="r" b="b"/>
              <a:pathLst>
                <a:path w="13" h="60">
                  <a:moveTo>
                    <a:pt x="13" y="60"/>
                  </a:moveTo>
                  <a:cubicBezTo>
                    <a:pt x="13" y="59"/>
                    <a:pt x="13" y="59"/>
                    <a:pt x="13" y="59"/>
                  </a:cubicBezTo>
                  <a:cubicBezTo>
                    <a:pt x="7" y="36"/>
                    <a:pt x="5" y="24"/>
                    <a:pt x="1" y="1"/>
                  </a:cubicBezTo>
                  <a:cubicBezTo>
                    <a:pt x="1" y="0"/>
                    <a:pt x="1" y="0"/>
                    <a:pt x="0" y="0"/>
                  </a:cubicBezTo>
                  <a:cubicBezTo>
                    <a:pt x="0" y="0"/>
                    <a:pt x="0" y="1"/>
                    <a:pt x="0" y="1"/>
                  </a:cubicBezTo>
                  <a:cubicBezTo>
                    <a:pt x="3" y="24"/>
                    <a:pt x="5" y="36"/>
                    <a:pt x="12" y="59"/>
                  </a:cubicBezTo>
                  <a:cubicBezTo>
                    <a:pt x="12" y="60"/>
                    <a:pt x="12" y="60"/>
                    <a:pt x="13" y="60"/>
                  </a:cubicBez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5" name="Freeform 50">
              <a:extLst>
                <a:ext uri="{FF2B5EF4-FFF2-40B4-BE49-F238E27FC236}">
                  <a16:creationId xmlns:a16="http://schemas.microsoft.com/office/drawing/2014/main" id="{7EEEAE1A-5A22-4F7D-8DE2-39CBDBEA07E1}"/>
                </a:ext>
              </a:extLst>
            </p:cNvPr>
            <p:cNvSpPr>
              <a:spLocks/>
            </p:cNvSpPr>
            <p:nvPr/>
          </p:nvSpPr>
          <p:spPr bwMode="auto">
            <a:xfrm>
              <a:off x="322" y="292"/>
              <a:ext cx="45" cy="139"/>
            </a:xfrm>
            <a:custGeom>
              <a:avLst/>
              <a:gdLst>
                <a:gd name="T0" fmla="*/ 19 w 19"/>
                <a:gd name="T1" fmla="*/ 58 h 58"/>
                <a:gd name="T2" fmla="*/ 19 w 19"/>
                <a:gd name="T3" fmla="*/ 57 h 58"/>
                <a:gd name="T4" fmla="*/ 2 w 19"/>
                <a:gd name="T5" fmla="*/ 1 h 58"/>
                <a:gd name="T6" fmla="*/ 1 w 19"/>
                <a:gd name="T7" fmla="*/ 0 h 58"/>
                <a:gd name="T8" fmla="*/ 0 w 19"/>
                <a:gd name="T9" fmla="*/ 1 h 58"/>
                <a:gd name="T10" fmla="*/ 17 w 19"/>
                <a:gd name="T11" fmla="*/ 58 h 58"/>
                <a:gd name="T12" fmla="*/ 18 w 19"/>
                <a:gd name="T13" fmla="*/ 58 h 58"/>
                <a:gd name="T14" fmla="*/ 19 w 19"/>
                <a:gd name="T15" fmla="*/ 58 h 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58">
                  <a:moveTo>
                    <a:pt x="19" y="58"/>
                  </a:moveTo>
                  <a:cubicBezTo>
                    <a:pt x="19" y="57"/>
                    <a:pt x="19" y="57"/>
                    <a:pt x="19" y="57"/>
                  </a:cubicBezTo>
                  <a:cubicBezTo>
                    <a:pt x="10" y="35"/>
                    <a:pt x="7" y="23"/>
                    <a:pt x="2" y="1"/>
                  </a:cubicBezTo>
                  <a:cubicBezTo>
                    <a:pt x="2" y="0"/>
                    <a:pt x="1" y="0"/>
                    <a:pt x="1" y="0"/>
                  </a:cubicBezTo>
                  <a:cubicBezTo>
                    <a:pt x="0" y="0"/>
                    <a:pt x="0" y="0"/>
                    <a:pt x="0" y="1"/>
                  </a:cubicBezTo>
                  <a:cubicBezTo>
                    <a:pt x="6" y="23"/>
                    <a:pt x="9" y="35"/>
                    <a:pt x="17" y="58"/>
                  </a:cubicBezTo>
                  <a:cubicBezTo>
                    <a:pt x="17" y="58"/>
                    <a:pt x="18" y="58"/>
                    <a:pt x="18" y="58"/>
                  </a:cubicBezTo>
                  <a:cubicBezTo>
                    <a:pt x="19" y="58"/>
                    <a:pt x="19" y="58"/>
                    <a:pt x="19" y="58"/>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6" name="Freeform 51">
              <a:extLst>
                <a:ext uri="{FF2B5EF4-FFF2-40B4-BE49-F238E27FC236}">
                  <a16:creationId xmlns:a16="http://schemas.microsoft.com/office/drawing/2014/main" id="{6A0DE4ED-BF3C-46D0-8F70-A8CC2AD44CAA}"/>
                </a:ext>
              </a:extLst>
            </p:cNvPr>
            <p:cNvSpPr>
              <a:spLocks/>
            </p:cNvSpPr>
            <p:nvPr/>
          </p:nvSpPr>
          <p:spPr bwMode="auto">
            <a:xfrm>
              <a:off x="425" y="350"/>
              <a:ext cx="54" cy="136"/>
            </a:xfrm>
            <a:custGeom>
              <a:avLst/>
              <a:gdLst>
                <a:gd name="T0" fmla="*/ 23 w 23"/>
                <a:gd name="T1" fmla="*/ 56 h 57"/>
                <a:gd name="T2" fmla="*/ 23 w 23"/>
                <a:gd name="T3" fmla="*/ 56 h 57"/>
                <a:gd name="T4" fmla="*/ 1 w 23"/>
                <a:gd name="T5" fmla="*/ 1 h 57"/>
                <a:gd name="T6" fmla="*/ 0 w 23"/>
                <a:gd name="T7" fmla="*/ 0 h 57"/>
                <a:gd name="T8" fmla="*/ 0 w 23"/>
                <a:gd name="T9" fmla="*/ 1 h 57"/>
                <a:gd name="T10" fmla="*/ 22 w 23"/>
                <a:gd name="T11" fmla="*/ 56 h 57"/>
                <a:gd name="T12" fmla="*/ 23 w 23"/>
                <a:gd name="T13" fmla="*/ 57 h 57"/>
                <a:gd name="T14" fmla="*/ 23 w 23"/>
                <a:gd name="T15" fmla="*/ 56 h 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57">
                  <a:moveTo>
                    <a:pt x="23" y="56"/>
                  </a:moveTo>
                  <a:cubicBezTo>
                    <a:pt x="23" y="56"/>
                    <a:pt x="23" y="56"/>
                    <a:pt x="23" y="56"/>
                  </a:cubicBezTo>
                  <a:cubicBezTo>
                    <a:pt x="13" y="34"/>
                    <a:pt x="9" y="23"/>
                    <a:pt x="1" y="1"/>
                  </a:cubicBezTo>
                  <a:cubicBezTo>
                    <a:pt x="1" y="1"/>
                    <a:pt x="1" y="0"/>
                    <a:pt x="0" y="0"/>
                  </a:cubicBezTo>
                  <a:cubicBezTo>
                    <a:pt x="0" y="1"/>
                    <a:pt x="0" y="1"/>
                    <a:pt x="0" y="1"/>
                  </a:cubicBezTo>
                  <a:cubicBezTo>
                    <a:pt x="7" y="23"/>
                    <a:pt x="12" y="34"/>
                    <a:pt x="22" y="56"/>
                  </a:cubicBezTo>
                  <a:cubicBezTo>
                    <a:pt x="22" y="57"/>
                    <a:pt x="22" y="57"/>
                    <a:pt x="23" y="57"/>
                  </a:cubicBezTo>
                  <a:cubicBezTo>
                    <a:pt x="23" y="56"/>
                    <a:pt x="23" y="56"/>
                    <a:pt x="23" y="56"/>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7" name="Freeform 52">
              <a:extLst>
                <a:ext uri="{FF2B5EF4-FFF2-40B4-BE49-F238E27FC236}">
                  <a16:creationId xmlns:a16="http://schemas.microsoft.com/office/drawing/2014/main" id="{CD177606-A6F2-4AB4-A02B-9FA84C9A213E}"/>
                </a:ext>
              </a:extLst>
            </p:cNvPr>
            <p:cNvSpPr>
              <a:spLocks/>
            </p:cNvSpPr>
            <p:nvPr/>
          </p:nvSpPr>
          <p:spPr bwMode="auto">
            <a:xfrm>
              <a:off x="529" y="400"/>
              <a:ext cx="67" cy="129"/>
            </a:xfrm>
            <a:custGeom>
              <a:avLst/>
              <a:gdLst>
                <a:gd name="T0" fmla="*/ 28 w 28"/>
                <a:gd name="T1" fmla="*/ 54 h 54"/>
                <a:gd name="T2" fmla="*/ 28 w 28"/>
                <a:gd name="T3" fmla="*/ 53 h 54"/>
                <a:gd name="T4" fmla="*/ 1 w 28"/>
                <a:gd name="T5" fmla="*/ 0 h 54"/>
                <a:gd name="T6" fmla="*/ 0 w 28"/>
                <a:gd name="T7" fmla="*/ 0 h 54"/>
                <a:gd name="T8" fmla="*/ 0 w 28"/>
                <a:gd name="T9" fmla="*/ 1 h 54"/>
                <a:gd name="T10" fmla="*/ 27 w 28"/>
                <a:gd name="T11" fmla="*/ 54 h 54"/>
                <a:gd name="T12" fmla="*/ 28 w 28"/>
                <a:gd name="T13" fmla="*/ 54 h 54"/>
                <a:gd name="T14" fmla="*/ 28 w 28"/>
                <a:gd name="T15" fmla="*/ 54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54">
                  <a:moveTo>
                    <a:pt x="28" y="54"/>
                  </a:moveTo>
                  <a:cubicBezTo>
                    <a:pt x="28" y="53"/>
                    <a:pt x="28" y="53"/>
                    <a:pt x="28" y="53"/>
                  </a:cubicBezTo>
                  <a:cubicBezTo>
                    <a:pt x="16" y="32"/>
                    <a:pt x="11" y="22"/>
                    <a:pt x="1" y="0"/>
                  </a:cubicBezTo>
                  <a:cubicBezTo>
                    <a:pt x="1" y="0"/>
                    <a:pt x="1" y="0"/>
                    <a:pt x="0" y="0"/>
                  </a:cubicBezTo>
                  <a:cubicBezTo>
                    <a:pt x="0" y="0"/>
                    <a:pt x="0" y="1"/>
                    <a:pt x="0" y="1"/>
                  </a:cubicBezTo>
                  <a:cubicBezTo>
                    <a:pt x="9" y="22"/>
                    <a:pt x="15" y="33"/>
                    <a:pt x="27" y="54"/>
                  </a:cubicBezTo>
                  <a:cubicBezTo>
                    <a:pt x="27" y="54"/>
                    <a:pt x="27" y="54"/>
                    <a:pt x="28" y="54"/>
                  </a:cubicBezTo>
                  <a:cubicBezTo>
                    <a:pt x="28" y="54"/>
                    <a:pt x="28" y="54"/>
                    <a:pt x="28" y="54"/>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8" name="Freeform 53">
              <a:extLst>
                <a:ext uri="{FF2B5EF4-FFF2-40B4-BE49-F238E27FC236}">
                  <a16:creationId xmlns:a16="http://schemas.microsoft.com/office/drawing/2014/main" id="{885C9C99-486A-4DB2-ADD0-658A138AF92E}"/>
                </a:ext>
              </a:extLst>
            </p:cNvPr>
            <p:cNvSpPr>
              <a:spLocks/>
            </p:cNvSpPr>
            <p:nvPr/>
          </p:nvSpPr>
          <p:spPr bwMode="auto">
            <a:xfrm>
              <a:off x="639" y="440"/>
              <a:ext cx="78" cy="122"/>
            </a:xfrm>
            <a:custGeom>
              <a:avLst/>
              <a:gdLst>
                <a:gd name="T0" fmla="*/ 33 w 33"/>
                <a:gd name="T1" fmla="*/ 51 h 51"/>
                <a:gd name="T2" fmla="*/ 33 w 33"/>
                <a:gd name="T3" fmla="*/ 50 h 51"/>
                <a:gd name="T4" fmla="*/ 1 w 33"/>
                <a:gd name="T5" fmla="*/ 0 h 51"/>
                <a:gd name="T6" fmla="*/ 0 w 33"/>
                <a:gd name="T7" fmla="*/ 0 h 51"/>
                <a:gd name="T8" fmla="*/ 0 w 33"/>
                <a:gd name="T9" fmla="*/ 1 h 51"/>
                <a:gd name="T10" fmla="*/ 31 w 33"/>
                <a:gd name="T11" fmla="*/ 51 h 51"/>
                <a:gd name="T12" fmla="*/ 33 w 33"/>
                <a:gd name="T13" fmla="*/ 51 h 51"/>
              </a:gdLst>
              <a:ahLst/>
              <a:cxnLst>
                <a:cxn ang="0">
                  <a:pos x="T0" y="T1"/>
                </a:cxn>
                <a:cxn ang="0">
                  <a:pos x="T2" y="T3"/>
                </a:cxn>
                <a:cxn ang="0">
                  <a:pos x="T4" y="T5"/>
                </a:cxn>
                <a:cxn ang="0">
                  <a:pos x="T6" y="T7"/>
                </a:cxn>
                <a:cxn ang="0">
                  <a:pos x="T8" y="T9"/>
                </a:cxn>
                <a:cxn ang="0">
                  <a:pos x="T10" y="T11"/>
                </a:cxn>
                <a:cxn ang="0">
                  <a:pos x="T12" y="T13"/>
                </a:cxn>
              </a:cxnLst>
              <a:rect l="0" t="0" r="r" b="b"/>
              <a:pathLst>
                <a:path w="33" h="51">
                  <a:moveTo>
                    <a:pt x="33" y="51"/>
                  </a:moveTo>
                  <a:cubicBezTo>
                    <a:pt x="33" y="50"/>
                    <a:pt x="33" y="50"/>
                    <a:pt x="33" y="50"/>
                  </a:cubicBezTo>
                  <a:cubicBezTo>
                    <a:pt x="19" y="30"/>
                    <a:pt x="13" y="20"/>
                    <a:pt x="1" y="0"/>
                  </a:cubicBezTo>
                  <a:cubicBezTo>
                    <a:pt x="0" y="0"/>
                    <a:pt x="0" y="0"/>
                    <a:pt x="0" y="0"/>
                  </a:cubicBezTo>
                  <a:cubicBezTo>
                    <a:pt x="0" y="1"/>
                    <a:pt x="0" y="1"/>
                    <a:pt x="0" y="1"/>
                  </a:cubicBezTo>
                  <a:cubicBezTo>
                    <a:pt x="11" y="21"/>
                    <a:pt x="18" y="31"/>
                    <a:pt x="31" y="51"/>
                  </a:cubicBezTo>
                  <a:cubicBezTo>
                    <a:pt x="32" y="51"/>
                    <a:pt x="32" y="51"/>
                    <a:pt x="33" y="51"/>
                  </a:cubicBez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9" name="Freeform 54">
              <a:extLst>
                <a:ext uri="{FF2B5EF4-FFF2-40B4-BE49-F238E27FC236}">
                  <a16:creationId xmlns:a16="http://schemas.microsoft.com/office/drawing/2014/main" id="{3265DF69-45A3-46E9-9611-657147E27FB6}"/>
                </a:ext>
              </a:extLst>
            </p:cNvPr>
            <p:cNvSpPr>
              <a:spLocks/>
            </p:cNvSpPr>
            <p:nvPr/>
          </p:nvSpPr>
          <p:spPr bwMode="auto">
            <a:xfrm>
              <a:off x="751" y="469"/>
              <a:ext cx="90" cy="115"/>
            </a:xfrm>
            <a:custGeom>
              <a:avLst/>
              <a:gdLst>
                <a:gd name="T0" fmla="*/ 38 w 38"/>
                <a:gd name="T1" fmla="*/ 48 h 48"/>
                <a:gd name="T2" fmla="*/ 38 w 38"/>
                <a:gd name="T3" fmla="*/ 47 h 48"/>
                <a:gd name="T4" fmla="*/ 2 w 38"/>
                <a:gd name="T5" fmla="*/ 0 h 48"/>
                <a:gd name="T6" fmla="*/ 1 w 38"/>
                <a:gd name="T7" fmla="*/ 0 h 48"/>
                <a:gd name="T8" fmla="*/ 0 w 38"/>
                <a:gd name="T9" fmla="*/ 1 h 48"/>
                <a:gd name="T10" fmla="*/ 37 w 38"/>
                <a:gd name="T11" fmla="*/ 48 h 48"/>
                <a:gd name="T12" fmla="*/ 38 w 38"/>
                <a:gd name="T13" fmla="*/ 48 h 48"/>
                <a:gd name="T14" fmla="*/ 38 w 38"/>
                <a:gd name="T15" fmla="*/ 4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48">
                  <a:moveTo>
                    <a:pt x="38" y="48"/>
                  </a:moveTo>
                  <a:cubicBezTo>
                    <a:pt x="38" y="47"/>
                    <a:pt x="38" y="47"/>
                    <a:pt x="38" y="47"/>
                  </a:cubicBezTo>
                  <a:cubicBezTo>
                    <a:pt x="22" y="29"/>
                    <a:pt x="15" y="20"/>
                    <a:pt x="2" y="0"/>
                  </a:cubicBezTo>
                  <a:cubicBezTo>
                    <a:pt x="1" y="0"/>
                    <a:pt x="1" y="0"/>
                    <a:pt x="1" y="0"/>
                  </a:cubicBezTo>
                  <a:cubicBezTo>
                    <a:pt x="0" y="1"/>
                    <a:pt x="0" y="1"/>
                    <a:pt x="0" y="1"/>
                  </a:cubicBezTo>
                  <a:cubicBezTo>
                    <a:pt x="14" y="20"/>
                    <a:pt x="21" y="30"/>
                    <a:pt x="37" y="48"/>
                  </a:cubicBezTo>
                  <a:cubicBezTo>
                    <a:pt x="38" y="48"/>
                    <a:pt x="38" y="48"/>
                    <a:pt x="38" y="48"/>
                  </a:cubicBezTo>
                  <a:cubicBezTo>
                    <a:pt x="38" y="48"/>
                    <a:pt x="38" y="48"/>
                    <a:pt x="38" y="48"/>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0" name="Freeform 55">
              <a:extLst>
                <a:ext uri="{FF2B5EF4-FFF2-40B4-BE49-F238E27FC236}">
                  <a16:creationId xmlns:a16="http://schemas.microsoft.com/office/drawing/2014/main" id="{0F6D0B43-71B2-424D-A67F-7B6522DF9B61}"/>
                </a:ext>
              </a:extLst>
            </p:cNvPr>
            <p:cNvSpPr>
              <a:spLocks/>
            </p:cNvSpPr>
            <p:nvPr/>
          </p:nvSpPr>
          <p:spPr bwMode="auto">
            <a:xfrm>
              <a:off x="203" y="206"/>
              <a:ext cx="53" cy="53"/>
            </a:xfrm>
            <a:custGeom>
              <a:avLst/>
              <a:gdLst>
                <a:gd name="T0" fmla="*/ 17 w 22"/>
                <a:gd name="T1" fmla="*/ 4 h 22"/>
                <a:gd name="T2" fmla="*/ 19 w 22"/>
                <a:gd name="T3" fmla="*/ 17 h 22"/>
                <a:gd name="T4" fmla="*/ 5 w 22"/>
                <a:gd name="T5" fmla="*/ 18 h 22"/>
                <a:gd name="T6" fmla="*/ 3 w 22"/>
                <a:gd name="T7" fmla="*/ 5 h 22"/>
                <a:gd name="T8" fmla="*/ 17 w 22"/>
                <a:gd name="T9" fmla="*/ 4 h 22"/>
              </a:gdLst>
              <a:ahLst/>
              <a:cxnLst>
                <a:cxn ang="0">
                  <a:pos x="T0" y="T1"/>
                </a:cxn>
                <a:cxn ang="0">
                  <a:pos x="T2" y="T3"/>
                </a:cxn>
                <a:cxn ang="0">
                  <a:pos x="T4" y="T5"/>
                </a:cxn>
                <a:cxn ang="0">
                  <a:pos x="T6" y="T7"/>
                </a:cxn>
                <a:cxn ang="0">
                  <a:pos x="T8" y="T9"/>
                </a:cxn>
              </a:cxnLst>
              <a:rect l="0" t="0" r="r" b="b"/>
              <a:pathLst>
                <a:path w="22" h="22">
                  <a:moveTo>
                    <a:pt x="17" y="4"/>
                  </a:moveTo>
                  <a:cubicBezTo>
                    <a:pt x="21" y="7"/>
                    <a:pt x="22" y="13"/>
                    <a:pt x="19" y="17"/>
                  </a:cubicBezTo>
                  <a:cubicBezTo>
                    <a:pt x="16" y="21"/>
                    <a:pt x="10" y="22"/>
                    <a:pt x="5" y="18"/>
                  </a:cubicBezTo>
                  <a:cubicBezTo>
                    <a:pt x="1" y="15"/>
                    <a:pt x="0" y="9"/>
                    <a:pt x="3" y="5"/>
                  </a:cubicBezTo>
                  <a:cubicBezTo>
                    <a:pt x="6" y="1"/>
                    <a:pt x="12" y="0"/>
                    <a:pt x="17" y="4"/>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1" name="Freeform 56">
              <a:extLst>
                <a:ext uri="{FF2B5EF4-FFF2-40B4-BE49-F238E27FC236}">
                  <a16:creationId xmlns:a16="http://schemas.microsoft.com/office/drawing/2014/main" id="{3D4C0627-6D14-48B8-9EFE-32B728662EAD}"/>
                </a:ext>
              </a:extLst>
            </p:cNvPr>
            <p:cNvSpPr>
              <a:spLocks/>
            </p:cNvSpPr>
            <p:nvPr/>
          </p:nvSpPr>
          <p:spPr bwMode="auto">
            <a:xfrm>
              <a:off x="308" y="264"/>
              <a:ext cx="57" cy="138"/>
            </a:xfrm>
            <a:custGeom>
              <a:avLst/>
              <a:gdLst>
                <a:gd name="T0" fmla="*/ 18 w 24"/>
                <a:gd name="T1" fmla="*/ 27 h 58"/>
                <a:gd name="T2" fmla="*/ 20 w 24"/>
                <a:gd name="T3" fmla="*/ 57 h 58"/>
                <a:gd name="T4" fmla="*/ 4 w 24"/>
                <a:gd name="T5" fmla="*/ 30 h 58"/>
                <a:gd name="T6" fmla="*/ 4 w 24"/>
                <a:gd name="T7" fmla="*/ 1 h 58"/>
                <a:gd name="T8" fmla="*/ 18 w 24"/>
                <a:gd name="T9" fmla="*/ 27 h 58"/>
              </a:gdLst>
              <a:ahLst/>
              <a:cxnLst>
                <a:cxn ang="0">
                  <a:pos x="T0" y="T1"/>
                </a:cxn>
                <a:cxn ang="0">
                  <a:pos x="T2" y="T3"/>
                </a:cxn>
                <a:cxn ang="0">
                  <a:pos x="T4" y="T5"/>
                </a:cxn>
                <a:cxn ang="0">
                  <a:pos x="T6" y="T7"/>
                </a:cxn>
                <a:cxn ang="0">
                  <a:pos x="T8" y="T9"/>
                </a:cxn>
              </a:cxnLst>
              <a:rect l="0" t="0" r="r" b="b"/>
              <a:pathLst>
                <a:path w="24" h="58">
                  <a:moveTo>
                    <a:pt x="18" y="27"/>
                  </a:moveTo>
                  <a:cubicBezTo>
                    <a:pt x="22" y="42"/>
                    <a:pt x="24" y="56"/>
                    <a:pt x="20" y="57"/>
                  </a:cubicBezTo>
                  <a:cubicBezTo>
                    <a:pt x="16" y="58"/>
                    <a:pt x="8" y="46"/>
                    <a:pt x="4" y="30"/>
                  </a:cubicBezTo>
                  <a:cubicBezTo>
                    <a:pt x="0" y="14"/>
                    <a:pt x="0" y="1"/>
                    <a:pt x="4" y="1"/>
                  </a:cubicBezTo>
                  <a:cubicBezTo>
                    <a:pt x="8" y="0"/>
                    <a:pt x="13" y="12"/>
                    <a:pt x="18" y="27"/>
                  </a:cubicBezTo>
                  <a:close/>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2" name="Freeform 57">
              <a:extLst>
                <a:ext uri="{FF2B5EF4-FFF2-40B4-BE49-F238E27FC236}">
                  <a16:creationId xmlns:a16="http://schemas.microsoft.com/office/drawing/2014/main" id="{D40336CC-36C5-49D2-B53F-5EDBD246AF9E}"/>
                </a:ext>
              </a:extLst>
            </p:cNvPr>
            <p:cNvSpPr>
              <a:spLocks/>
            </p:cNvSpPr>
            <p:nvPr/>
          </p:nvSpPr>
          <p:spPr bwMode="auto">
            <a:xfrm>
              <a:off x="401" y="333"/>
              <a:ext cx="52" cy="50"/>
            </a:xfrm>
            <a:custGeom>
              <a:avLst/>
              <a:gdLst>
                <a:gd name="T0" fmla="*/ 15 w 22"/>
                <a:gd name="T1" fmla="*/ 2 h 21"/>
                <a:gd name="T2" fmla="*/ 20 w 22"/>
                <a:gd name="T3" fmla="*/ 15 h 21"/>
                <a:gd name="T4" fmla="*/ 7 w 22"/>
                <a:gd name="T5" fmla="*/ 19 h 21"/>
                <a:gd name="T6" fmla="*/ 2 w 22"/>
                <a:gd name="T7" fmla="*/ 6 h 21"/>
                <a:gd name="T8" fmla="*/ 15 w 22"/>
                <a:gd name="T9" fmla="*/ 2 h 21"/>
              </a:gdLst>
              <a:ahLst/>
              <a:cxnLst>
                <a:cxn ang="0">
                  <a:pos x="T0" y="T1"/>
                </a:cxn>
                <a:cxn ang="0">
                  <a:pos x="T2" y="T3"/>
                </a:cxn>
                <a:cxn ang="0">
                  <a:pos x="T4" y="T5"/>
                </a:cxn>
                <a:cxn ang="0">
                  <a:pos x="T6" y="T7"/>
                </a:cxn>
                <a:cxn ang="0">
                  <a:pos x="T8" y="T9"/>
                </a:cxn>
              </a:cxnLst>
              <a:rect l="0" t="0" r="r" b="b"/>
              <a:pathLst>
                <a:path w="22" h="21">
                  <a:moveTo>
                    <a:pt x="15" y="2"/>
                  </a:moveTo>
                  <a:cubicBezTo>
                    <a:pt x="20" y="5"/>
                    <a:pt x="22" y="10"/>
                    <a:pt x="20" y="15"/>
                  </a:cubicBezTo>
                  <a:cubicBezTo>
                    <a:pt x="17" y="20"/>
                    <a:pt x="11" y="21"/>
                    <a:pt x="7" y="19"/>
                  </a:cubicBezTo>
                  <a:cubicBezTo>
                    <a:pt x="2" y="16"/>
                    <a:pt x="0" y="11"/>
                    <a:pt x="2" y="6"/>
                  </a:cubicBezTo>
                  <a:cubicBezTo>
                    <a:pt x="5" y="2"/>
                    <a:pt x="10" y="0"/>
                    <a:pt x="15" y="2"/>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3" name="Freeform 58">
              <a:extLst>
                <a:ext uri="{FF2B5EF4-FFF2-40B4-BE49-F238E27FC236}">
                  <a16:creationId xmlns:a16="http://schemas.microsoft.com/office/drawing/2014/main" id="{C33897A7-8A78-4B5E-98CE-954EF8B933FB}"/>
                </a:ext>
              </a:extLst>
            </p:cNvPr>
            <p:cNvSpPr>
              <a:spLocks/>
            </p:cNvSpPr>
            <p:nvPr/>
          </p:nvSpPr>
          <p:spPr bwMode="auto">
            <a:xfrm>
              <a:off x="510" y="371"/>
              <a:ext cx="79" cy="132"/>
            </a:xfrm>
            <a:custGeom>
              <a:avLst/>
              <a:gdLst>
                <a:gd name="T0" fmla="*/ 22 w 33"/>
                <a:gd name="T1" fmla="*/ 25 h 55"/>
                <a:gd name="T2" fmla="*/ 29 w 33"/>
                <a:gd name="T3" fmla="*/ 54 h 55"/>
                <a:gd name="T4" fmla="*/ 9 w 33"/>
                <a:gd name="T5" fmla="*/ 30 h 55"/>
                <a:gd name="T6" fmla="*/ 3 w 33"/>
                <a:gd name="T7" fmla="*/ 1 h 55"/>
                <a:gd name="T8" fmla="*/ 22 w 33"/>
                <a:gd name="T9" fmla="*/ 25 h 55"/>
              </a:gdLst>
              <a:ahLst/>
              <a:cxnLst>
                <a:cxn ang="0">
                  <a:pos x="T0" y="T1"/>
                </a:cxn>
                <a:cxn ang="0">
                  <a:pos x="T2" y="T3"/>
                </a:cxn>
                <a:cxn ang="0">
                  <a:pos x="T4" y="T5"/>
                </a:cxn>
                <a:cxn ang="0">
                  <a:pos x="T6" y="T7"/>
                </a:cxn>
                <a:cxn ang="0">
                  <a:pos x="T8" y="T9"/>
                </a:cxn>
              </a:cxnLst>
              <a:rect l="0" t="0" r="r" b="b"/>
              <a:pathLst>
                <a:path w="33" h="55">
                  <a:moveTo>
                    <a:pt x="22" y="25"/>
                  </a:moveTo>
                  <a:cubicBezTo>
                    <a:pt x="29" y="39"/>
                    <a:pt x="33" y="52"/>
                    <a:pt x="29" y="54"/>
                  </a:cubicBezTo>
                  <a:cubicBezTo>
                    <a:pt x="25" y="55"/>
                    <a:pt x="16" y="45"/>
                    <a:pt x="9" y="30"/>
                  </a:cubicBezTo>
                  <a:cubicBezTo>
                    <a:pt x="2" y="16"/>
                    <a:pt x="0" y="3"/>
                    <a:pt x="3" y="1"/>
                  </a:cubicBezTo>
                  <a:cubicBezTo>
                    <a:pt x="7" y="0"/>
                    <a:pt x="15" y="10"/>
                    <a:pt x="22" y="25"/>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4" name="Freeform 59">
              <a:extLst>
                <a:ext uri="{FF2B5EF4-FFF2-40B4-BE49-F238E27FC236}">
                  <a16:creationId xmlns:a16="http://schemas.microsoft.com/office/drawing/2014/main" id="{D530CF56-93D2-45EE-84DC-6653AC306894}"/>
                </a:ext>
              </a:extLst>
            </p:cNvPr>
            <p:cNvSpPr>
              <a:spLocks/>
            </p:cNvSpPr>
            <p:nvPr/>
          </p:nvSpPr>
          <p:spPr bwMode="auto">
            <a:xfrm>
              <a:off x="617" y="421"/>
              <a:ext cx="50" cy="50"/>
            </a:xfrm>
            <a:custGeom>
              <a:avLst/>
              <a:gdLst>
                <a:gd name="T0" fmla="*/ 13 w 21"/>
                <a:gd name="T1" fmla="*/ 2 h 21"/>
                <a:gd name="T2" fmla="*/ 20 w 21"/>
                <a:gd name="T3" fmla="*/ 13 h 21"/>
                <a:gd name="T4" fmla="*/ 8 w 21"/>
                <a:gd name="T5" fmla="*/ 19 h 21"/>
                <a:gd name="T6" fmla="*/ 1 w 21"/>
                <a:gd name="T7" fmla="*/ 8 h 21"/>
                <a:gd name="T8" fmla="*/ 13 w 21"/>
                <a:gd name="T9" fmla="*/ 2 h 21"/>
              </a:gdLst>
              <a:ahLst/>
              <a:cxnLst>
                <a:cxn ang="0">
                  <a:pos x="T0" y="T1"/>
                </a:cxn>
                <a:cxn ang="0">
                  <a:pos x="T2" y="T3"/>
                </a:cxn>
                <a:cxn ang="0">
                  <a:pos x="T4" y="T5"/>
                </a:cxn>
                <a:cxn ang="0">
                  <a:pos x="T6" y="T7"/>
                </a:cxn>
                <a:cxn ang="0">
                  <a:pos x="T8" y="T9"/>
                </a:cxn>
              </a:cxnLst>
              <a:rect l="0" t="0" r="r" b="b"/>
              <a:pathLst>
                <a:path w="21" h="21">
                  <a:moveTo>
                    <a:pt x="13" y="2"/>
                  </a:moveTo>
                  <a:cubicBezTo>
                    <a:pt x="18" y="3"/>
                    <a:pt x="21" y="8"/>
                    <a:pt x="20" y="13"/>
                  </a:cubicBezTo>
                  <a:cubicBezTo>
                    <a:pt x="18" y="18"/>
                    <a:pt x="13" y="21"/>
                    <a:pt x="8" y="19"/>
                  </a:cubicBezTo>
                  <a:cubicBezTo>
                    <a:pt x="3" y="18"/>
                    <a:pt x="0" y="12"/>
                    <a:pt x="1" y="8"/>
                  </a:cubicBezTo>
                  <a:cubicBezTo>
                    <a:pt x="3" y="3"/>
                    <a:pt x="8" y="0"/>
                    <a:pt x="13" y="2"/>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5" name="Freeform 60">
              <a:extLst>
                <a:ext uri="{FF2B5EF4-FFF2-40B4-BE49-F238E27FC236}">
                  <a16:creationId xmlns:a16="http://schemas.microsoft.com/office/drawing/2014/main" id="{29193F65-3911-42E8-A012-9E526C9D4F52}"/>
                </a:ext>
              </a:extLst>
            </p:cNvPr>
            <p:cNvSpPr>
              <a:spLocks/>
            </p:cNvSpPr>
            <p:nvPr/>
          </p:nvSpPr>
          <p:spPr bwMode="auto">
            <a:xfrm>
              <a:off x="874" y="491"/>
              <a:ext cx="100" cy="105"/>
            </a:xfrm>
            <a:custGeom>
              <a:avLst/>
              <a:gdLst>
                <a:gd name="T0" fmla="*/ 42 w 42"/>
                <a:gd name="T1" fmla="*/ 44 h 44"/>
                <a:gd name="T2" fmla="*/ 42 w 42"/>
                <a:gd name="T3" fmla="*/ 43 h 44"/>
                <a:gd name="T4" fmla="*/ 1 w 42"/>
                <a:gd name="T5" fmla="*/ 0 h 44"/>
                <a:gd name="T6" fmla="*/ 0 w 42"/>
                <a:gd name="T7" fmla="*/ 0 h 44"/>
                <a:gd name="T8" fmla="*/ 0 w 42"/>
                <a:gd name="T9" fmla="*/ 1 h 44"/>
                <a:gd name="T10" fmla="*/ 41 w 42"/>
                <a:gd name="T11" fmla="*/ 44 h 44"/>
                <a:gd name="T12" fmla="*/ 42 w 42"/>
                <a:gd name="T13" fmla="*/ 44 h 44"/>
                <a:gd name="T14" fmla="*/ 42 w 42"/>
                <a:gd name="T15" fmla="*/ 44 h 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 h="44">
                  <a:moveTo>
                    <a:pt x="42" y="44"/>
                  </a:moveTo>
                  <a:cubicBezTo>
                    <a:pt x="42" y="43"/>
                    <a:pt x="42" y="43"/>
                    <a:pt x="42" y="43"/>
                  </a:cubicBezTo>
                  <a:cubicBezTo>
                    <a:pt x="25" y="27"/>
                    <a:pt x="16" y="18"/>
                    <a:pt x="1" y="0"/>
                  </a:cubicBezTo>
                  <a:cubicBezTo>
                    <a:pt x="0" y="0"/>
                    <a:pt x="0" y="0"/>
                    <a:pt x="0" y="0"/>
                  </a:cubicBezTo>
                  <a:cubicBezTo>
                    <a:pt x="0" y="1"/>
                    <a:pt x="0" y="1"/>
                    <a:pt x="0" y="1"/>
                  </a:cubicBezTo>
                  <a:cubicBezTo>
                    <a:pt x="15" y="19"/>
                    <a:pt x="23" y="28"/>
                    <a:pt x="41" y="44"/>
                  </a:cubicBezTo>
                  <a:cubicBezTo>
                    <a:pt x="42" y="44"/>
                    <a:pt x="42" y="44"/>
                    <a:pt x="42" y="44"/>
                  </a:cubicBezTo>
                  <a:cubicBezTo>
                    <a:pt x="42" y="44"/>
                    <a:pt x="42" y="44"/>
                    <a:pt x="42" y="44"/>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6" name="Freeform 61">
              <a:extLst>
                <a:ext uri="{FF2B5EF4-FFF2-40B4-BE49-F238E27FC236}">
                  <a16:creationId xmlns:a16="http://schemas.microsoft.com/office/drawing/2014/main" id="{F9D353A9-E163-45D7-872E-DCB26DC215DD}"/>
                </a:ext>
              </a:extLst>
            </p:cNvPr>
            <p:cNvSpPr>
              <a:spLocks/>
            </p:cNvSpPr>
            <p:nvPr/>
          </p:nvSpPr>
          <p:spPr bwMode="auto">
            <a:xfrm>
              <a:off x="855" y="471"/>
              <a:ext cx="48" cy="48"/>
            </a:xfrm>
            <a:custGeom>
              <a:avLst/>
              <a:gdLst>
                <a:gd name="T0" fmla="*/ 11 w 20"/>
                <a:gd name="T1" fmla="*/ 1 h 20"/>
                <a:gd name="T2" fmla="*/ 20 w 20"/>
                <a:gd name="T3" fmla="*/ 11 h 20"/>
                <a:gd name="T4" fmla="*/ 9 w 20"/>
                <a:gd name="T5" fmla="*/ 19 h 20"/>
                <a:gd name="T6" fmla="*/ 0 w 20"/>
                <a:gd name="T7" fmla="*/ 9 h 20"/>
                <a:gd name="T8" fmla="*/ 11 w 20"/>
                <a:gd name="T9" fmla="*/ 1 h 20"/>
              </a:gdLst>
              <a:ahLst/>
              <a:cxnLst>
                <a:cxn ang="0">
                  <a:pos x="T0" y="T1"/>
                </a:cxn>
                <a:cxn ang="0">
                  <a:pos x="T2" y="T3"/>
                </a:cxn>
                <a:cxn ang="0">
                  <a:pos x="T4" y="T5"/>
                </a:cxn>
                <a:cxn ang="0">
                  <a:pos x="T6" y="T7"/>
                </a:cxn>
                <a:cxn ang="0">
                  <a:pos x="T8" y="T9"/>
                </a:cxn>
              </a:cxnLst>
              <a:rect l="0" t="0" r="r" b="b"/>
              <a:pathLst>
                <a:path w="20" h="20">
                  <a:moveTo>
                    <a:pt x="11" y="1"/>
                  </a:moveTo>
                  <a:cubicBezTo>
                    <a:pt x="16" y="1"/>
                    <a:pt x="20" y="6"/>
                    <a:pt x="20" y="11"/>
                  </a:cubicBezTo>
                  <a:cubicBezTo>
                    <a:pt x="19" y="16"/>
                    <a:pt x="14" y="20"/>
                    <a:pt x="9" y="19"/>
                  </a:cubicBezTo>
                  <a:cubicBezTo>
                    <a:pt x="3" y="19"/>
                    <a:pt x="0" y="14"/>
                    <a:pt x="0" y="9"/>
                  </a:cubicBezTo>
                  <a:cubicBezTo>
                    <a:pt x="1" y="4"/>
                    <a:pt x="6" y="0"/>
                    <a:pt x="11" y="1"/>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7" name="Freeform 62">
              <a:extLst>
                <a:ext uri="{FF2B5EF4-FFF2-40B4-BE49-F238E27FC236}">
                  <a16:creationId xmlns:a16="http://schemas.microsoft.com/office/drawing/2014/main" id="{CD0CAD84-AFB9-4809-97D5-4D84784DA857}"/>
                </a:ext>
              </a:extLst>
            </p:cNvPr>
            <p:cNvSpPr>
              <a:spLocks/>
            </p:cNvSpPr>
            <p:nvPr/>
          </p:nvSpPr>
          <p:spPr bwMode="auto">
            <a:xfrm>
              <a:off x="727" y="440"/>
              <a:ext cx="100" cy="122"/>
            </a:xfrm>
            <a:custGeom>
              <a:avLst/>
              <a:gdLst>
                <a:gd name="T0" fmla="*/ 26 w 42"/>
                <a:gd name="T1" fmla="*/ 22 h 51"/>
                <a:gd name="T2" fmla="*/ 38 w 42"/>
                <a:gd name="T3" fmla="*/ 49 h 51"/>
                <a:gd name="T4" fmla="*/ 14 w 42"/>
                <a:gd name="T5" fmla="*/ 30 h 51"/>
                <a:gd name="T6" fmla="*/ 4 w 42"/>
                <a:gd name="T7" fmla="*/ 2 h 51"/>
                <a:gd name="T8" fmla="*/ 26 w 42"/>
                <a:gd name="T9" fmla="*/ 22 h 51"/>
              </a:gdLst>
              <a:ahLst/>
              <a:cxnLst>
                <a:cxn ang="0">
                  <a:pos x="T0" y="T1"/>
                </a:cxn>
                <a:cxn ang="0">
                  <a:pos x="T2" y="T3"/>
                </a:cxn>
                <a:cxn ang="0">
                  <a:pos x="T4" y="T5"/>
                </a:cxn>
                <a:cxn ang="0">
                  <a:pos x="T6" y="T7"/>
                </a:cxn>
                <a:cxn ang="0">
                  <a:pos x="T8" y="T9"/>
                </a:cxn>
              </a:cxnLst>
              <a:rect l="0" t="0" r="r" b="b"/>
              <a:pathLst>
                <a:path w="42" h="51">
                  <a:moveTo>
                    <a:pt x="26" y="22"/>
                  </a:moveTo>
                  <a:cubicBezTo>
                    <a:pt x="36" y="35"/>
                    <a:pt x="42" y="47"/>
                    <a:pt x="38" y="49"/>
                  </a:cubicBezTo>
                  <a:cubicBezTo>
                    <a:pt x="35" y="51"/>
                    <a:pt x="24" y="43"/>
                    <a:pt x="14" y="30"/>
                  </a:cubicBezTo>
                  <a:cubicBezTo>
                    <a:pt x="5" y="17"/>
                    <a:pt x="0" y="4"/>
                    <a:pt x="4" y="2"/>
                  </a:cubicBezTo>
                  <a:cubicBezTo>
                    <a:pt x="7" y="0"/>
                    <a:pt x="17" y="9"/>
                    <a:pt x="26" y="22"/>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8" name="Freeform 63">
              <a:extLst>
                <a:ext uri="{FF2B5EF4-FFF2-40B4-BE49-F238E27FC236}">
                  <a16:creationId xmlns:a16="http://schemas.microsoft.com/office/drawing/2014/main" id="{D3A1639A-B414-4B1C-B179-13E907302620}"/>
                </a:ext>
              </a:extLst>
            </p:cNvPr>
            <p:cNvSpPr>
              <a:spLocks/>
            </p:cNvSpPr>
            <p:nvPr/>
          </p:nvSpPr>
          <p:spPr bwMode="auto">
            <a:xfrm>
              <a:off x="344" y="247"/>
              <a:ext cx="142" cy="191"/>
            </a:xfrm>
            <a:custGeom>
              <a:avLst/>
              <a:gdLst>
                <a:gd name="T0" fmla="*/ 53 w 60"/>
                <a:gd name="T1" fmla="*/ 34 h 80"/>
                <a:gd name="T2" fmla="*/ 44 w 60"/>
                <a:gd name="T3" fmla="*/ 74 h 80"/>
                <a:gd name="T4" fmla="*/ 8 w 60"/>
                <a:gd name="T5" fmla="*/ 56 h 80"/>
                <a:gd name="T6" fmla="*/ 9 w 60"/>
                <a:gd name="T7" fmla="*/ 0 h 80"/>
                <a:gd name="T8" fmla="*/ 53 w 60"/>
                <a:gd name="T9" fmla="*/ 34 h 80"/>
              </a:gdLst>
              <a:ahLst/>
              <a:cxnLst>
                <a:cxn ang="0">
                  <a:pos x="T0" y="T1"/>
                </a:cxn>
                <a:cxn ang="0">
                  <a:pos x="T2" y="T3"/>
                </a:cxn>
                <a:cxn ang="0">
                  <a:pos x="T4" y="T5"/>
                </a:cxn>
                <a:cxn ang="0">
                  <a:pos x="T6" y="T7"/>
                </a:cxn>
                <a:cxn ang="0">
                  <a:pos x="T8" y="T9"/>
                </a:cxn>
              </a:cxnLst>
              <a:rect l="0" t="0" r="r" b="b"/>
              <a:pathLst>
                <a:path w="60" h="80">
                  <a:moveTo>
                    <a:pt x="53" y="34"/>
                  </a:moveTo>
                  <a:cubicBezTo>
                    <a:pt x="60" y="50"/>
                    <a:pt x="57" y="68"/>
                    <a:pt x="44" y="74"/>
                  </a:cubicBezTo>
                  <a:cubicBezTo>
                    <a:pt x="32" y="80"/>
                    <a:pt x="16" y="72"/>
                    <a:pt x="8" y="56"/>
                  </a:cubicBezTo>
                  <a:cubicBezTo>
                    <a:pt x="0" y="39"/>
                    <a:pt x="9" y="0"/>
                    <a:pt x="9" y="0"/>
                  </a:cubicBezTo>
                  <a:cubicBezTo>
                    <a:pt x="9" y="0"/>
                    <a:pt x="45" y="18"/>
                    <a:pt x="53" y="34"/>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9" name="Freeform 64">
              <a:extLst>
                <a:ext uri="{FF2B5EF4-FFF2-40B4-BE49-F238E27FC236}">
                  <a16:creationId xmlns:a16="http://schemas.microsoft.com/office/drawing/2014/main" id="{C5563252-58D4-4E58-A2E3-6B774B08B1B2}"/>
                </a:ext>
              </a:extLst>
            </p:cNvPr>
            <p:cNvSpPr>
              <a:spLocks/>
            </p:cNvSpPr>
            <p:nvPr/>
          </p:nvSpPr>
          <p:spPr bwMode="auto">
            <a:xfrm>
              <a:off x="256" y="371"/>
              <a:ext cx="197" cy="129"/>
            </a:xfrm>
            <a:custGeom>
              <a:avLst/>
              <a:gdLst>
                <a:gd name="T0" fmla="*/ 46 w 83"/>
                <a:gd name="T1" fmla="*/ 2 h 54"/>
                <a:gd name="T2" fmla="*/ 81 w 83"/>
                <a:gd name="T3" fmla="*/ 22 h 54"/>
                <a:gd name="T4" fmla="*/ 52 w 83"/>
                <a:gd name="T5" fmla="*/ 51 h 54"/>
                <a:gd name="T6" fmla="*/ 0 w 83"/>
                <a:gd name="T7" fmla="*/ 33 h 54"/>
                <a:gd name="T8" fmla="*/ 46 w 83"/>
                <a:gd name="T9" fmla="*/ 2 h 54"/>
              </a:gdLst>
              <a:ahLst/>
              <a:cxnLst>
                <a:cxn ang="0">
                  <a:pos x="T0" y="T1"/>
                </a:cxn>
                <a:cxn ang="0">
                  <a:pos x="T2" y="T3"/>
                </a:cxn>
                <a:cxn ang="0">
                  <a:pos x="T4" y="T5"/>
                </a:cxn>
                <a:cxn ang="0">
                  <a:pos x="T6" y="T7"/>
                </a:cxn>
                <a:cxn ang="0">
                  <a:pos x="T8" y="T9"/>
                </a:cxn>
              </a:cxnLst>
              <a:rect l="0" t="0" r="r" b="b"/>
              <a:pathLst>
                <a:path w="83" h="54">
                  <a:moveTo>
                    <a:pt x="46" y="2"/>
                  </a:moveTo>
                  <a:cubicBezTo>
                    <a:pt x="64" y="0"/>
                    <a:pt x="79" y="9"/>
                    <a:pt x="81" y="22"/>
                  </a:cubicBezTo>
                  <a:cubicBezTo>
                    <a:pt x="83" y="36"/>
                    <a:pt x="70" y="49"/>
                    <a:pt x="52" y="51"/>
                  </a:cubicBezTo>
                  <a:cubicBezTo>
                    <a:pt x="34" y="54"/>
                    <a:pt x="0" y="33"/>
                    <a:pt x="0" y="33"/>
                  </a:cubicBezTo>
                  <a:cubicBezTo>
                    <a:pt x="0" y="33"/>
                    <a:pt x="28" y="4"/>
                    <a:pt x="46" y="2"/>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0" name="Freeform 65">
              <a:extLst>
                <a:ext uri="{FF2B5EF4-FFF2-40B4-BE49-F238E27FC236}">
                  <a16:creationId xmlns:a16="http://schemas.microsoft.com/office/drawing/2014/main" id="{AB475C80-D8A8-4D93-8C0B-7ACB9DA99CA2}"/>
                </a:ext>
              </a:extLst>
            </p:cNvPr>
            <p:cNvSpPr>
              <a:spLocks/>
            </p:cNvSpPr>
            <p:nvPr/>
          </p:nvSpPr>
          <p:spPr bwMode="auto">
            <a:xfrm>
              <a:off x="370" y="419"/>
              <a:ext cx="131" cy="198"/>
            </a:xfrm>
            <a:custGeom>
              <a:avLst/>
              <a:gdLst>
                <a:gd name="T0" fmla="*/ 3 w 55"/>
                <a:gd name="T1" fmla="*/ 30 h 83"/>
                <a:gd name="T2" fmla="*/ 33 w 55"/>
                <a:gd name="T3" fmla="*/ 2 h 83"/>
                <a:gd name="T4" fmla="*/ 52 w 55"/>
                <a:gd name="T5" fmla="*/ 39 h 83"/>
                <a:gd name="T6" fmla="*/ 18 w 55"/>
                <a:gd name="T7" fmla="*/ 83 h 83"/>
                <a:gd name="T8" fmla="*/ 3 w 55"/>
                <a:gd name="T9" fmla="*/ 30 h 83"/>
              </a:gdLst>
              <a:ahLst/>
              <a:cxnLst>
                <a:cxn ang="0">
                  <a:pos x="T0" y="T1"/>
                </a:cxn>
                <a:cxn ang="0">
                  <a:pos x="T2" y="T3"/>
                </a:cxn>
                <a:cxn ang="0">
                  <a:pos x="T4" y="T5"/>
                </a:cxn>
                <a:cxn ang="0">
                  <a:pos x="T6" y="T7"/>
                </a:cxn>
                <a:cxn ang="0">
                  <a:pos x="T8" y="T9"/>
                </a:cxn>
              </a:cxnLst>
              <a:rect l="0" t="0" r="r" b="b"/>
              <a:pathLst>
                <a:path w="55" h="83">
                  <a:moveTo>
                    <a:pt x="3" y="30"/>
                  </a:moveTo>
                  <a:cubicBezTo>
                    <a:pt x="6" y="12"/>
                    <a:pt x="20" y="0"/>
                    <a:pt x="33" y="2"/>
                  </a:cubicBezTo>
                  <a:cubicBezTo>
                    <a:pt x="47" y="5"/>
                    <a:pt x="55" y="21"/>
                    <a:pt x="52" y="39"/>
                  </a:cubicBezTo>
                  <a:cubicBezTo>
                    <a:pt x="49" y="57"/>
                    <a:pt x="18" y="83"/>
                    <a:pt x="18" y="83"/>
                  </a:cubicBezTo>
                  <a:cubicBezTo>
                    <a:pt x="18" y="83"/>
                    <a:pt x="0" y="48"/>
                    <a:pt x="3" y="30"/>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1" name="Freeform 66">
              <a:extLst>
                <a:ext uri="{FF2B5EF4-FFF2-40B4-BE49-F238E27FC236}">
                  <a16:creationId xmlns:a16="http://schemas.microsoft.com/office/drawing/2014/main" id="{F9F94603-4F3C-40B3-A637-C8DF485AB198}"/>
                </a:ext>
              </a:extLst>
            </p:cNvPr>
            <p:cNvSpPr>
              <a:spLocks/>
            </p:cNvSpPr>
            <p:nvPr/>
          </p:nvSpPr>
          <p:spPr bwMode="auto">
            <a:xfrm>
              <a:off x="434" y="388"/>
              <a:ext cx="188" cy="146"/>
            </a:xfrm>
            <a:custGeom>
              <a:avLst/>
              <a:gdLst>
                <a:gd name="T0" fmla="*/ 23 w 79"/>
                <a:gd name="T1" fmla="*/ 53 h 61"/>
                <a:gd name="T2" fmla="*/ 6 w 79"/>
                <a:gd name="T3" fmla="*/ 15 h 61"/>
                <a:gd name="T4" fmla="*/ 47 w 79"/>
                <a:gd name="T5" fmla="*/ 9 h 61"/>
                <a:gd name="T6" fmla="*/ 79 w 79"/>
                <a:gd name="T7" fmla="*/ 54 h 61"/>
                <a:gd name="T8" fmla="*/ 23 w 79"/>
                <a:gd name="T9" fmla="*/ 53 h 61"/>
              </a:gdLst>
              <a:ahLst/>
              <a:cxnLst>
                <a:cxn ang="0">
                  <a:pos x="T0" y="T1"/>
                </a:cxn>
                <a:cxn ang="0">
                  <a:pos x="T2" y="T3"/>
                </a:cxn>
                <a:cxn ang="0">
                  <a:pos x="T4" y="T5"/>
                </a:cxn>
                <a:cxn ang="0">
                  <a:pos x="T6" y="T7"/>
                </a:cxn>
                <a:cxn ang="0">
                  <a:pos x="T8" y="T9"/>
                </a:cxn>
              </a:cxnLst>
              <a:rect l="0" t="0" r="r" b="b"/>
              <a:pathLst>
                <a:path w="79" h="61">
                  <a:moveTo>
                    <a:pt x="23" y="53"/>
                  </a:moveTo>
                  <a:cubicBezTo>
                    <a:pt x="7" y="44"/>
                    <a:pt x="0" y="27"/>
                    <a:pt x="6" y="15"/>
                  </a:cubicBezTo>
                  <a:cubicBezTo>
                    <a:pt x="13" y="3"/>
                    <a:pt x="31" y="0"/>
                    <a:pt x="47" y="9"/>
                  </a:cubicBezTo>
                  <a:cubicBezTo>
                    <a:pt x="63" y="17"/>
                    <a:pt x="79" y="54"/>
                    <a:pt x="79" y="54"/>
                  </a:cubicBezTo>
                  <a:cubicBezTo>
                    <a:pt x="79" y="54"/>
                    <a:pt x="39" y="61"/>
                    <a:pt x="23" y="53"/>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2" name="Freeform 67">
              <a:extLst>
                <a:ext uri="{FF2B5EF4-FFF2-40B4-BE49-F238E27FC236}">
                  <a16:creationId xmlns:a16="http://schemas.microsoft.com/office/drawing/2014/main" id="{E57F6B50-6883-401B-BCF1-1A7BE40C19FC}"/>
                </a:ext>
              </a:extLst>
            </p:cNvPr>
            <p:cNvSpPr>
              <a:spLocks/>
            </p:cNvSpPr>
            <p:nvPr/>
          </p:nvSpPr>
          <p:spPr bwMode="auto">
            <a:xfrm>
              <a:off x="427" y="290"/>
              <a:ext cx="164" cy="158"/>
            </a:xfrm>
            <a:custGeom>
              <a:avLst/>
              <a:gdLst>
                <a:gd name="T0" fmla="*/ 50 w 69"/>
                <a:gd name="T1" fmla="*/ 52 h 66"/>
                <a:gd name="T2" fmla="*/ 9 w 69"/>
                <a:gd name="T3" fmla="*/ 56 h 66"/>
                <a:gd name="T4" fmla="*/ 16 w 69"/>
                <a:gd name="T5" fmla="*/ 16 h 66"/>
                <a:gd name="T6" fmla="*/ 69 w 69"/>
                <a:gd name="T7" fmla="*/ 0 h 66"/>
                <a:gd name="T8" fmla="*/ 50 w 69"/>
                <a:gd name="T9" fmla="*/ 52 h 66"/>
              </a:gdLst>
              <a:ahLst/>
              <a:cxnLst>
                <a:cxn ang="0">
                  <a:pos x="T0" y="T1"/>
                </a:cxn>
                <a:cxn ang="0">
                  <a:pos x="T2" y="T3"/>
                </a:cxn>
                <a:cxn ang="0">
                  <a:pos x="T4" y="T5"/>
                </a:cxn>
                <a:cxn ang="0">
                  <a:pos x="T6" y="T7"/>
                </a:cxn>
                <a:cxn ang="0">
                  <a:pos x="T8" y="T9"/>
                </a:cxn>
              </a:cxnLst>
              <a:rect l="0" t="0" r="r" b="b"/>
              <a:pathLst>
                <a:path w="69" h="66">
                  <a:moveTo>
                    <a:pt x="50" y="52"/>
                  </a:moveTo>
                  <a:cubicBezTo>
                    <a:pt x="37" y="64"/>
                    <a:pt x="19" y="66"/>
                    <a:pt x="9" y="56"/>
                  </a:cubicBezTo>
                  <a:cubicBezTo>
                    <a:pt x="0" y="46"/>
                    <a:pt x="3" y="28"/>
                    <a:pt x="16" y="16"/>
                  </a:cubicBezTo>
                  <a:cubicBezTo>
                    <a:pt x="29" y="3"/>
                    <a:pt x="69" y="0"/>
                    <a:pt x="69" y="0"/>
                  </a:cubicBezTo>
                  <a:cubicBezTo>
                    <a:pt x="69" y="0"/>
                    <a:pt x="63" y="39"/>
                    <a:pt x="50" y="52"/>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3" name="Freeform 68">
              <a:extLst>
                <a:ext uri="{FF2B5EF4-FFF2-40B4-BE49-F238E27FC236}">
                  <a16:creationId xmlns:a16="http://schemas.microsoft.com/office/drawing/2014/main" id="{10E61D5B-F7A2-4D13-A9FE-332045E056EA}"/>
                </a:ext>
              </a:extLst>
            </p:cNvPr>
            <p:cNvSpPr>
              <a:spLocks/>
            </p:cNvSpPr>
            <p:nvPr/>
          </p:nvSpPr>
          <p:spPr bwMode="auto">
            <a:xfrm>
              <a:off x="403" y="343"/>
              <a:ext cx="33" cy="54"/>
            </a:xfrm>
            <a:custGeom>
              <a:avLst/>
              <a:gdLst>
                <a:gd name="T0" fmla="*/ 3 w 14"/>
                <a:gd name="T1" fmla="*/ 0 h 23"/>
                <a:gd name="T2" fmla="*/ 2 w 14"/>
                <a:gd name="T3" fmla="*/ 0 h 23"/>
                <a:gd name="T4" fmla="*/ 6 w 14"/>
                <a:gd name="T5" fmla="*/ 18 h 23"/>
                <a:gd name="T6" fmla="*/ 14 w 14"/>
                <a:gd name="T7" fmla="*/ 23 h 23"/>
                <a:gd name="T8" fmla="*/ 14 w 14"/>
                <a:gd name="T9" fmla="*/ 14 h 23"/>
                <a:gd name="T10" fmla="*/ 10 w 14"/>
                <a:gd name="T11" fmla="*/ 8 h 23"/>
                <a:gd name="T12" fmla="*/ 3 w 14"/>
                <a:gd name="T13" fmla="*/ 0 h 23"/>
              </a:gdLst>
              <a:ahLst/>
              <a:cxnLst>
                <a:cxn ang="0">
                  <a:pos x="T0" y="T1"/>
                </a:cxn>
                <a:cxn ang="0">
                  <a:pos x="T2" y="T3"/>
                </a:cxn>
                <a:cxn ang="0">
                  <a:pos x="T4" y="T5"/>
                </a:cxn>
                <a:cxn ang="0">
                  <a:pos x="T6" y="T7"/>
                </a:cxn>
                <a:cxn ang="0">
                  <a:pos x="T8" y="T9"/>
                </a:cxn>
                <a:cxn ang="0">
                  <a:pos x="T10" y="T11"/>
                </a:cxn>
                <a:cxn ang="0">
                  <a:pos x="T12" y="T13"/>
                </a:cxn>
              </a:cxnLst>
              <a:rect l="0" t="0" r="r" b="b"/>
              <a:pathLst>
                <a:path w="14" h="23">
                  <a:moveTo>
                    <a:pt x="3" y="0"/>
                  </a:moveTo>
                  <a:cubicBezTo>
                    <a:pt x="3" y="0"/>
                    <a:pt x="2" y="0"/>
                    <a:pt x="2" y="0"/>
                  </a:cubicBezTo>
                  <a:cubicBezTo>
                    <a:pt x="0" y="1"/>
                    <a:pt x="5" y="12"/>
                    <a:pt x="6" y="18"/>
                  </a:cubicBezTo>
                  <a:cubicBezTo>
                    <a:pt x="9" y="19"/>
                    <a:pt x="12" y="21"/>
                    <a:pt x="14" y="23"/>
                  </a:cubicBezTo>
                  <a:cubicBezTo>
                    <a:pt x="14" y="20"/>
                    <a:pt x="14" y="17"/>
                    <a:pt x="14" y="14"/>
                  </a:cubicBezTo>
                  <a:cubicBezTo>
                    <a:pt x="13" y="13"/>
                    <a:pt x="11" y="10"/>
                    <a:pt x="10" y="8"/>
                  </a:cubicBezTo>
                  <a:cubicBezTo>
                    <a:pt x="7" y="4"/>
                    <a:pt x="4" y="0"/>
                    <a:pt x="3"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4" name="Freeform 69">
              <a:extLst>
                <a:ext uri="{FF2B5EF4-FFF2-40B4-BE49-F238E27FC236}">
                  <a16:creationId xmlns:a16="http://schemas.microsoft.com/office/drawing/2014/main" id="{E48BD559-3D0B-418F-B069-4D59C8468C25}"/>
                </a:ext>
              </a:extLst>
            </p:cNvPr>
            <p:cNvSpPr>
              <a:spLocks/>
            </p:cNvSpPr>
            <p:nvPr/>
          </p:nvSpPr>
          <p:spPr bwMode="auto">
            <a:xfrm>
              <a:off x="358" y="381"/>
              <a:ext cx="90" cy="59"/>
            </a:xfrm>
            <a:custGeom>
              <a:avLst/>
              <a:gdLst>
                <a:gd name="T0" fmla="*/ 6 w 38"/>
                <a:gd name="T1" fmla="*/ 0 h 25"/>
                <a:gd name="T2" fmla="*/ 4 w 38"/>
                <a:gd name="T3" fmla="*/ 0 h 25"/>
                <a:gd name="T4" fmla="*/ 20 w 38"/>
                <a:gd name="T5" fmla="*/ 15 h 25"/>
                <a:gd name="T6" fmla="*/ 0 w 38"/>
                <a:gd name="T7" fmla="*/ 24 h 25"/>
                <a:gd name="T8" fmla="*/ 9 w 38"/>
                <a:gd name="T9" fmla="*/ 25 h 25"/>
                <a:gd name="T10" fmla="*/ 11 w 38"/>
                <a:gd name="T11" fmla="*/ 25 h 25"/>
                <a:gd name="T12" fmla="*/ 14 w 38"/>
                <a:gd name="T13" fmla="*/ 25 h 25"/>
                <a:gd name="T14" fmla="*/ 18 w 38"/>
                <a:gd name="T15" fmla="*/ 25 h 25"/>
                <a:gd name="T16" fmla="*/ 35 w 38"/>
                <a:gd name="T17" fmla="*/ 18 h 25"/>
                <a:gd name="T18" fmla="*/ 38 w 38"/>
                <a:gd name="T19" fmla="*/ 18 h 25"/>
                <a:gd name="T20" fmla="*/ 38 w 38"/>
                <a:gd name="T21" fmla="*/ 18 h 25"/>
                <a:gd name="T22" fmla="*/ 38 w 38"/>
                <a:gd name="T23" fmla="*/ 18 h 25"/>
                <a:gd name="T24" fmla="*/ 33 w 38"/>
                <a:gd name="T25" fmla="*/ 7 h 25"/>
                <a:gd name="T26" fmla="*/ 25 w 38"/>
                <a:gd name="T27" fmla="*/ 2 h 25"/>
                <a:gd name="T28" fmla="*/ 26 w 38"/>
                <a:gd name="T29" fmla="*/ 5 h 25"/>
                <a:gd name="T30" fmla="*/ 24 w 38"/>
                <a:gd name="T31" fmla="*/ 5 h 25"/>
                <a:gd name="T32" fmla="*/ 15 w 38"/>
                <a:gd name="T33" fmla="*/ 3 h 25"/>
                <a:gd name="T34" fmla="*/ 6 w 38"/>
                <a:gd name="T35"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8" h="25">
                  <a:moveTo>
                    <a:pt x="6" y="0"/>
                  </a:moveTo>
                  <a:cubicBezTo>
                    <a:pt x="5" y="0"/>
                    <a:pt x="5" y="0"/>
                    <a:pt x="4" y="0"/>
                  </a:cubicBezTo>
                  <a:cubicBezTo>
                    <a:pt x="3" y="3"/>
                    <a:pt x="21" y="12"/>
                    <a:pt x="20" y="15"/>
                  </a:cubicBezTo>
                  <a:cubicBezTo>
                    <a:pt x="20" y="18"/>
                    <a:pt x="0" y="21"/>
                    <a:pt x="0" y="24"/>
                  </a:cubicBezTo>
                  <a:cubicBezTo>
                    <a:pt x="1" y="25"/>
                    <a:pt x="4" y="25"/>
                    <a:pt x="9" y="25"/>
                  </a:cubicBezTo>
                  <a:cubicBezTo>
                    <a:pt x="9" y="25"/>
                    <a:pt x="10" y="25"/>
                    <a:pt x="11" y="25"/>
                  </a:cubicBezTo>
                  <a:cubicBezTo>
                    <a:pt x="12" y="25"/>
                    <a:pt x="13" y="25"/>
                    <a:pt x="14" y="25"/>
                  </a:cubicBezTo>
                  <a:cubicBezTo>
                    <a:pt x="16" y="25"/>
                    <a:pt x="17" y="25"/>
                    <a:pt x="18" y="25"/>
                  </a:cubicBezTo>
                  <a:cubicBezTo>
                    <a:pt x="23" y="21"/>
                    <a:pt x="29" y="18"/>
                    <a:pt x="35" y="18"/>
                  </a:cubicBezTo>
                  <a:cubicBezTo>
                    <a:pt x="36" y="18"/>
                    <a:pt x="37" y="18"/>
                    <a:pt x="38" y="18"/>
                  </a:cubicBezTo>
                  <a:cubicBezTo>
                    <a:pt x="38" y="18"/>
                    <a:pt x="38" y="18"/>
                    <a:pt x="38" y="18"/>
                  </a:cubicBezTo>
                  <a:cubicBezTo>
                    <a:pt x="38" y="18"/>
                    <a:pt x="38" y="18"/>
                    <a:pt x="38" y="18"/>
                  </a:cubicBezTo>
                  <a:cubicBezTo>
                    <a:pt x="35" y="15"/>
                    <a:pt x="34" y="11"/>
                    <a:pt x="33" y="7"/>
                  </a:cubicBezTo>
                  <a:cubicBezTo>
                    <a:pt x="31" y="5"/>
                    <a:pt x="28" y="3"/>
                    <a:pt x="25" y="2"/>
                  </a:cubicBezTo>
                  <a:cubicBezTo>
                    <a:pt x="26" y="3"/>
                    <a:pt x="26" y="5"/>
                    <a:pt x="26" y="5"/>
                  </a:cubicBezTo>
                  <a:cubicBezTo>
                    <a:pt x="25" y="5"/>
                    <a:pt x="25" y="5"/>
                    <a:pt x="24" y="5"/>
                  </a:cubicBezTo>
                  <a:cubicBezTo>
                    <a:pt x="23" y="5"/>
                    <a:pt x="19" y="4"/>
                    <a:pt x="15" y="3"/>
                  </a:cubicBezTo>
                  <a:cubicBezTo>
                    <a:pt x="11" y="1"/>
                    <a:pt x="8" y="0"/>
                    <a:pt x="6"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5" name="Freeform 70">
              <a:extLst>
                <a:ext uri="{FF2B5EF4-FFF2-40B4-BE49-F238E27FC236}">
                  <a16:creationId xmlns:a16="http://schemas.microsoft.com/office/drawing/2014/main" id="{1FE55D5C-A628-4E75-91FF-3C80363EF819}"/>
                </a:ext>
              </a:extLst>
            </p:cNvPr>
            <p:cNvSpPr>
              <a:spLocks/>
            </p:cNvSpPr>
            <p:nvPr/>
          </p:nvSpPr>
          <p:spPr bwMode="auto">
            <a:xfrm>
              <a:off x="379" y="424"/>
              <a:ext cx="72" cy="90"/>
            </a:xfrm>
            <a:custGeom>
              <a:avLst/>
              <a:gdLst>
                <a:gd name="T0" fmla="*/ 26 w 30"/>
                <a:gd name="T1" fmla="*/ 0 h 38"/>
                <a:gd name="T2" fmla="*/ 9 w 30"/>
                <a:gd name="T3" fmla="*/ 7 h 38"/>
                <a:gd name="T4" fmla="*/ 13 w 30"/>
                <a:gd name="T5" fmla="*/ 8 h 38"/>
                <a:gd name="T6" fmla="*/ 2 w 30"/>
                <a:gd name="T7" fmla="*/ 27 h 38"/>
                <a:gd name="T8" fmla="*/ 3 w 30"/>
                <a:gd name="T9" fmla="*/ 27 h 38"/>
                <a:gd name="T10" fmla="*/ 11 w 30"/>
                <a:gd name="T11" fmla="*/ 22 h 38"/>
                <a:gd name="T12" fmla="*/ 20 w 30"/>
                <a:gd name="T13" fmla="*/ 16 h 38"/>
                <a:gd name="T14" fmla="*/ 21 w 30"/>
                <a:gd name="T15" fmla="*/ 16 h 38"/>
                <a:gd name="T16" fmla="*/ 23 w 30"/>
                <a:gd name="T17" fmla="*/ 38 h 38"/>
                <a:gd name="T18" fmla="*/ 23 w 30"/>
                <a:gd name="T19" fmla="*/ 38 h 38"/>
                <a:gd name="T20" fmla="*/ 30 w 30"/>
                <a:gd name="T21" fmla="*/ 21 h 38"/>
                <a:gd name="T22" fmla="*/ 29 w 30"/>
                <a:gd name="T23" fmla="*/ 0 h 38"/>
                <a:gd name="T24" fmla="*/ 26 w 30"/>
                <a:gd name="T25"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 h="38">
                  <a:moveTo>
                    <a:pt x="26" y="0"/>
                  </a:moveTo>
                  <a:cubicBezTo>
                    <a:pt x="20" y="0"/>
                    <a:pt x="14" y="3"/>
                    <a:pt x="9" y="7"/>
                  </a:cubicBezTo>
                  <a:cubicBezTo>
                    <a:pt x="11" y="7"/>
                    <a:pt x="13" y="8"/>
                    <a:pt x="13" y="8"/>
                  </a:cubicBezTo>
                  <a:cubicBezTo>
                    <a:pt x="14" y="11"/>
                    <a:pt x="0" y="25"/>
                    <a:pt x="2" y="27"/>
                  </a:cubicBezTo>
                  <a:cubicBezTo>
                    <a:pt x="2" y="27"/>
                    <a:pt x="2" y="27"/>
                    <a:pt x="3" y="27"/>
                  </a:cubicBezTo>
                  <a:cubicBezTo>
                    <a:pt x="4" y="27"/>
                    <a:pt x="8" y="24"/>
                    <a:pt x="11" y="22"/>
                  </a:cubicBezTo>
                  <a:cubicBezTo>
                    <a:pt x="15" y="19"/>
                    <a:pt x="19" y="16"/>
                    <a:pt x="20" y="16"/>
                  </a:cubicBezTo>
                  <a:cubicBezTo>
                    <a:pt x="21" y="16"/>
                    <a:pt x="21" y="16"/>
                    <a:pt x="21" y="16"/>
                  </a:cubicBezTo>
                  <a:cubicBezTo>
                    <a:pt x="23" y="18"/>
                    <a:pt x="20" y="37"/>
                    <a:pt x="23" y="38"/>
                  </a:cubicBezTo>
                  <a:cubicBezTo>
                    <a:pt x="23" y="38"/>
                    <a:pt x="23" y="38"/>
                    <a:pt x="23" y="38"/>
                  </a:cubicBezTo>
                  <a:cubicBezTo>
                    <a:pt x="25" y="38"/>
                    <a:pt x="28" y="27"/>
                    <a:pt x="30" y="21"/>
                  </a:cubicBezTo>
                  <a:cubicBezTo>
                    <a:pt x="26" y="14"/>
                    <a:pt x="26" y="7"/>
                    <a:pt x="29" y="0"/>
                  </a:cubicBezTo>
                  <a:cubicBezTo>
                    <a:pt x="28" y="0"/>
                    <a:pt x="27" y="0"/>
                    <a:pt x="26"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6" name="Freeform 71">
              <a:extLst>
                <a:ext uri="{FF2B5EF4-FFF2-40B4-BE49-F238E27FC236}">
                  <a16:creationId xmlns:a16="http://schemas.microsoft.com/office/drawing/2014/main" id="{ED5A703E-9F91-475E-BC3F-80506CA69F06}"/>
                </a:ext>
              </a:extLst>
            </p:cNvPr>
            <p:cNvSpPr>
              <a:spLocks/>
            </p:cNvSpPr>
            <p:nvPr/>
          </p:nvSpPr>
          <p:spPr bwMode="auto">
            <a:xfrm>
              <a:off x="441" y="424"/>
              <a:ext cx="91" cy="83"/>
            </a:xfrm>
            <a:custGeom>
              <a:avLst/>
              <a:gdLst>
                <a:gd name="T0" fmla="*/ 3 w 38"/>
                <a:gd name="T1" fmla="*/ 0 h 35"/>
                <a:gd name="T2" fmla="*/ 3 w 38"/>
                <a:gd name="T3" fmla="*/ 0 h 35"/>
                <a:gd name="T4" fmla="*/ 3 w 38"/>
                <a:gd name="T5" fmla="*/ 0 h 35"/>
                <a:gd name="T6" fmla="*/ 3 w 38"/>
                <a:gd name="T7" fmla="*/ 0 h 35"/>
                <a:gd name="T8" fmla="*/ 4 w 38"/>
                <a:gd name="T9" fmla="*/ 21 h 35"/>
                <a:gd name="T10" fmla="*/ 6 w 38"/>
                <a:gd name="T11" fmla="*/ 18 h 35"/>
                <a:gd name="T12" fmla="*/ 6 w 38"/>
                <a:gd name="T13" fmla="*/ 18 h 35"/>
                <a:gd name="T14" fmla="*/ 13 w 38"/>
                <a:gd name="T15" fmla="*/ 26 h 35"/>
                <a:gd name="T16" fmla="*/ 20 w 38"/>
                <a:gd name="T17" fmla="*/ 35 h 35"/>
                <a:gd name="T18" fmla="*/ 20 w 38"/>
                <a:gd name="T19" fmla="*/ 35 h 35"/>
                <a:gd name="T20" fmla="*/ 16 w 38"/>
                <a:gd name="T21" fmla="*/ 13 h 35"/>
                <a:gd name="T22" fmla="*/ 17 w 38"/>
                <a:gd name="T23" fmla="*/ 13 h 35"/>
                <a:gd name="T24" fmla="*/ 27 w 38"/>
                <a:gd name="T25" fmla="*/ 16 h 35"/>
                <a:gd name="T26" fmla="*/ 36 w 38"/>
                <a:gd name="T27" fmla="*/ 18 h 35"/>
                <a:gd name="T28" fmla="*/ 37 w 38"/>
                <a:gd name="T29" fmla="*/ 18 h 35"/>
                <a:gd name="T30" fmla="*/ 23 w 38"/>
                <a:gd name="T31" fmla="*/ 6 h 35"/>
                <a:gd name="T32" fmla="*/ 19 w 38"/>
                <a:gd name="T33" fmla="*/ 7 h 35"/>
                <a:gd name="T34" fmla="*/ 3 w 38"/>
                <a:gd name="T35"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8" h="35">
                  <a:moveTo>
                    <a:pt x="3" y="0"/>
                  </a:moveTo>
                  <a:cubicBezTo>
                    <a:pt x="3" y="0"/>
                    <a:pt x="3" y="0"/>
                    <a:pt x="3" y="0"/>
                  </a:cubicBezTo>
                  <a:cubicBezTo>
                    <a:pt x="3" y="0"/>
                    <a:pt x="3" y="0"/>
                    <a:pt x="3" y="0"/>
                  </a:cubicBezTo>
                  <a:cubicBezTo>
                    <a:pt x="3" y="0"/>
                    <a:pt x="3" y="0"/>
                    <a:pt x="3" y="0"/>
                  </a:cubicBezTo>
                  <a:cubicBezTo>
                    <a:pt x="0" y="7"/>
                    <a:pt x="0" y="14"/>
                    <a:pt x="4" y="21"/>
                  </a:cubicBezTo>
                  <a:cubicBezTo>
                    <a:pt x="5" y="20"/>
                    <a:pt x="5" y="18"/>
                    <a:pt x="6" y="18"/>
                  </a:cubicBezTo>
                  <a:cubicBezTo>
                    <a:pt x="6" y="18"/>
                    <a:pt x="6" y="18"/>
                    <a:pt x="6" y="18"/>
                  </a:cubicBezTo>
                  <a:cubicBezTo>
                    <a:pt x="8" y="18"/>
                    <a:pt x="10" y="22"/>
                    <a:pt x="13" y="26"/>
                  </a:cubicBezTo>
                  <a:cubicBezTo>
                    <a:pt x="16" y="31"/>
                    <a:pt x="19" y="35"/>
                    <a:pt x="20" y="35"/>
                  </a:cubicBezTo>
                  <a:cubicBezTo>
                    <a:pt x="20" y="35"/>
                    <a:pt x="20" y="35"/>
                    <a:pt x="20" y="35"/>
                  </a:cubicBezTo>
                  <a:cubicBezTo>
                    <a:pt x="23" y="33"/>
                    <a:pt x="14" y="15"/>
                    <a:pt x="16" y="13"/>
                  </a:cubicBezTo>
                  <a:cubicBezTo>
                    <a:pt x="16" y="13"/>
                    <a:pt x="17" y="13"/>
                    <a:pt x="17" y="13"/>
                  </a:cubicBezTo>
                  <a:cubicBezTo>
                    <a:pt x="19" y="13"/>
                    <a:pt x="23" y="14"/>
                    <a:pt x="27" y="16"/>
                  </a:cubicBezTo>
                  <a:cubicBezTo>
                    <a:pt x="30" y="17"/>
                    <a:pt x="34" y="18"/>
                    <a:pt x="36" y="18"/>
                  </a:cubicBezTo>
                  <a:cubicBezTo>
                    <a:pt x="37" y="18"/>
                    <a:pt x="37" y="18"/>
                    <a:pt x="37" y="18"/>
                  </a:cubicBezTo>
                  <a:cubicBezTo>
                    <a:pt x="38" y="16"/>
                    <a:pt x="28" y="10"/>
                    <a:pt x="23" y="6"/>
                  </a:cubicBezTo>
                  <a:cubicBezTo>
                    <a:pt x="22" y="6"/>
                    <a:pt x="21" y="7"/>
                    <a:pt x="19" y="7"/>
                  </a:cubicBezTo>
                  <a:cubicBezTo>
                    <a:pt x="13" y="7"/>
                    <a:pt x="7" y="4"/>
                    <a:pt x="3"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7" name="Freeform 72">
              <a:extLst>
                <a:ext uri="{FF2B5EF4-FFF2-40B4-BE49-F238E27FC236}">
                  <a16:creationId xmlns:a16="http://schemas.microsoft.com/office/drawing/2014/main" id="{40F890A5-7598-4621-8A5E-031D31E39492}"/>
                </a:ext>
              </a:extLst>
            </p:cNvPr>
            <p:cNvSpPr>
              <a:spLocks/>
            </p:cNvSpPr>
            <p:nvPr/>
          </p:nvSpPr>
          <p:spPr bwMode="auto">
            <a:xfrm>
              <a:off x="436" y="335"/>
              <a:ext cx="105" cy="105"/>
            </a:xfrm>
            <a:custGeom>
              <a:avLst/>
              <a:gdLst>
                <a:gd name="T0" fmla="*/ 12 w 44"/>
                <a:gd name="T1" fmla="*/ 0 h 44"/>
                <a:gd name="T2" fmla="*/ 3 w 44"/>
                <a:gd name="T3" fmla="*/ 19 h 44"/>
                <a:gd name="T4" fmla="*/ 3 w 44"/>
                <a:gd name="T5" fmla="*/ 19 h 44"/>
                <a:gd name="T6" fmla="*/ 0 w 44"/>
                <a:gd name="T7" fmla="*/ 17 h 44"/>
                <a:gd name="T8" fmla="*/ 0 w 44"/>
                <a:gd name="T9" fmla="*/ 26 h 44"/>
                <a:gd name="T10" fmla="*/ 5 w 44"/>
                <a:gd name="T11" fmla="*/ 37 h 44"/>
                <a:gd name="T12" fmla="*/ 5 w 44"/>
                <a:gd name="T13" fmla="*/ 37 h 44"/>
                <a:gd name="T14" fmla="*/ 5 w 44"/>
                <a:gd name="T15" fmla="*/ 37 h 44"/>
                <a:gd name="T16" fmla="*/ 21 w 44"/>
                <a:gd name="T17" fmla="*/ 44 h 44"/>
                <a:gd name="T18" fmla="*/ 25 w 44"/>
                <a:gd name="T19" fmla="*/ 43 h 44"/>
                <a:gd name="T20" fmla="*/ 23 w 44"/>
                <a:gd name="T21" fmla="*/ 40 h 44"/>
                <a:gd name="T22" fmla="*/ 43 w 44"/>
                <a:gd name="T23" fmla="*/ 32 h 44"/>
                <a:gd name="T24" fmla="*/ 35 w 44"/>
                <a:gd name="T25" fmla="*/ 30 h 44"/>
                <a:gd name="T26" fmla="*/ 32 w 44"/>
                <a:gd name="T27" fmla="*/ 30 h 44"/>
                <a:gd name="T28" fmla="*/ 29 w 44"/>
                <a:gd name="T29" fmla="*/ 30 h 44"/>
                <a:gd name="T30" fmla="*/ 22 w 44"/>
                <a:gd name="T31" fmla="*/ 29 h 44"/>
                <a:gd name="T32" fmla="*/ 33 w 44"/>
                <a:gd name="T33" fmla="*/ 11 h 44"/>
                <a:gd name="T34" fmla="*/ 32 w 44"/>
                <a:gd name="T35" fmla="*/ 10 h 44"/>
                <a:gd name="T36" fmla="*/ 23 w 44"/>
                <a:gd name="T37" fmla="*/ 16 h 44"/>
                <a:gd name="T38" fmla="*/ 14 w 44"/>
                <a:gd name="T39" fmla="*/ 21 h 44"/>
                <a:gd name="T40" fmla="*/ 14 w 44"/>
                <a:gd name="T41" fmla="*/ 21 h 44"/>
                <a:gd name="T42" fmla="*/ 12 w 44"/>
                <a:gd name="T43" fmla="*/ 0 h 44"/>
                <a:gd name="T44" fmla="*/ 12 w 44"/>
                <a:gd name="T45"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44">
                  <a:moveTo>
                    <a:pt x="12" y="0"/>
                  </a:moveTo>
                  <a:cubicBezTo>
                    <a:pt x="9" y="0"/>
                    <a:pt x="6" y="19"/>
                    <a:pt x="3" y="19"/>
                  </a:cubicBezTo>
                  <a:cubicBezTo>
                    <a:pt x="3" y="19"/>
                    <a:pt x="3" y="19"/>
                    <a:pt x="3" y="19"/>
                  </a:cubicBezTo>
                  <a:cubicBezTo>
                    <a:pt x="2" y="19"/>
                    <a:pt x="1" y="18"/>
                    <a:pt x="0" y="17"/>
                  </a:cubicBezTo>
                  <a:cubicBezTo>
                    <a:pt x="0" y="20"/>
                    <a:pt x="0" y="23"/>
                    <a:pt x="0" y="26"/>
                  </a:cubicBezTo>
                  <a:cubicBezTo>
                    <a:pt x="1" y="30"/>
                    <a:pt x="2" y="34"/>
                    <a:pt x="5" y="37"/>
                  </a:cubicBezTo>
                  <a:cubicBezTo>
                    <a:pt x="5" y="37"/>
                    <a:pt x="5" y="37"/>
                    <a:pt x="5" y="37"/>
                  </a:cubicBezTo>
                  <a:cubicBezTo>
                    <a:pt x="5" y="37"/>
                    <a:pt x="5" y="37"/>
                    <a:pt x="5" y="37"/>
                  </a:cubicBezTo>
                  <a:cubicBezTo>
                    <a:pt x="9" y="41"/>
                    <a:pt x="15" y="44"/>
                    <a:pt x="21" y="44"/>
                  </a:cubicBezTo>
                  <a:cubicBezTo>
                    <a:pt x="23" y="44"/>
                    <a:pt x="24" y="43"/>
                    <a:pt x="25" y="43"/>
                  </a:cubicBezTo>
                  <a:cubicBezTo>
                    <a:pt x="24" y="42"/>
                    <a:pt x="23" y="41"/>
                    <a:pt x="23" y="40"/>
                  </a:cubicBezTo>
                  <a:cubicBezTo>
                    <a:pt x="24" y="37"/>
                    <a:pt x="44" y="35"/>
                    <a:pt x="43" y="32"/>
                  </a:cubicBezTo>
                  <a:cubicBezTo>
                    <a:pt x="43" y="30"/>
                    <a:pt x="39" y="30"/>
                    <a:pt x="35" y="30"/>
                  </a:cubicBezTo>
                  <a:cubicBezTo>
                    <a:pt x="34" y="30"/>
                    <a:pt x="33" y="30"/>
                    <a:pt x="32" y="30"/>
                  </a:cubicBezTo>
                  <a:cubicBezTo>
                    <a:pt x="31" y="30"/>
                    <a:pt x="30" y="30"/>
                    <a:pt x="29" y="30"/>
                  </a:cubicBezTo>
                  <a:cubicBezTo>
                    <a:pt x="26" y="30"/>
                    <a:pt x="22" y="30"/>
                    <a:pt x="22" y="29"/>
                  </a:cubicBezTo>
                  <a:cubicBezTo>
                    <a:pt x="20" y="26"/>
                    <a:pt x="35" y="13"/>
                    <a:pt x="33" y="11"/>
                  </a:cubicBezTo>
                  <a:cubicBezTo>
                    <a:pt x="33" y="10"/>
                    <a:pt x="32" y="10"/>
                    <a:pt x="32" y="10"/>
                  </a:cubicBezTo>
                  <a:cubicBezTo>
                    <a:pt x="30" y="10"/>
                    <a:pt x="27" y="13"/>
                    <a:pt x="23" y="16"/>
                  </a:cubicBezTo>
                  <a:cubicBezTo>
                    <a:pt x="20" y="18"/>
                    <a:pt x="16" y="21"/>
                    <a:pt x="14" y="21"/>
                  </a:cubicBezTo>
                  <a:cubicBezTo>
                    <a:pt x="14" y="21"/>
                    <a:pt x="14" y="21"/>
                    <a:pt x="14" y="21"/>
                  </a:cubicBezTo>
                  <a:cubicBezTo>
                    <a:pt x="11" y="20"/>
                    <a:pt x="15" y="0"/>
                    <a:pt x="12" y="0"/>
                  </a:cubicBezTo>
                  <a:cubicBezTo>
                    <a:pt x="12" y="0"/>
                    <a:pt x="12" y="0"/>
                    <a:pt x="12"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8" name="Freeform 73">
              <a:extLst>
                <a:ext uri="{FF2B5EF4-FFF2-40B4-BE49-F238E27FC236}">
                  <a16:creationId xmlns:a16="http://schemas.microsoft.com/office/drawing/2014/main" id="{586FCE75-1BA6-47BF-B7F7-559F0E528B2D}"/>
                </a:ext>
              </a:extLst>
            </p:cNvPr>
            <p:cNvSpPr>
              <a:spLocks/>
            </p:cNvSpPr>
            <p:nvPr/>
          </p:nvSpPr>
          <p:spPr bwMode="auto">
            <a:xfrm>
              <a:off x="367" y="343"/>
              <a:ext cx="165" cy="164"/>
            </a:xfrm>
            <a:custGeom>
              <a:avLst/>
              <a:gdLst>
                <a:gd name="T0" fmla="*/ 65 w 69"/>
                <a:gd name="T1" fmla="*/ 19 h 69"/>
                <a:gd name="T2" fmla="*/ 51 w 69"/>
                <a:gd name="T3" fmla="*/ 32 h 69"/>
                <a:gd name="T4" fmla="*/ 68 w 69"/>
                <a:gd name="T5" fmla="*/ 40 h 69"/>
                <a:gd name="T6" fmla="*/ 49 w 69"/>
                <a:gd name="T7" fmla="*/ 42 h 69"/>
                <a:gd name="T8" fmla="*/ 58 w 69"/>
                <a:gd name="T9" fmla="*/ 59 h 69"/>
                <a:gd name="T10" fmla="*/ 41 w 69"/>
                <a:gd name="T11" fmla="*/ 49 h 69"/>
                <a:gd name="T12" fmla="*/ 39 w 69"/>
                <a:gd name="T13" fmla="*/ 68 h 69"/>
                <a:gd name="T14" fmla="*/ 31 w 69"/>
                <a:gd name="T15" fmla="*/ 50 h 69"/>
                <a:gd name="T16" fmla="*/ 18 w 69"/>
                <a:gd name="T17" fmla="*/ 64 h 69"/>
                <a:gd name="T18" fmla="*/ 22 w 69"/>
                <a:gd name="T19" fmla="*/ 46 h 69"/>
                <a:gd name="T20" fmla="*/ 3 w 69"/>
                <a:gd name="T21" fmla="*/ 49 h 69"/>
                <a:gd name="T22" fmla="*/ 18 w 69"/>
                <a:gd name="T23" fmla="*/ 36 h 69"/>
                <a:gd name="T24" fmla="*/ 1 w 69"/>
                <a:gd name="T25" fmla="*/ 28 h 69"/>
                <a:gd name="T26" fmla="*/ 20 w 69"/>
                <a:gd name="T27" fmla="*/ 26 h 69"/>
                <a:gd name="T28" fmla="*/ 11 w 69"/>
                <a:gd name="T29" fmla="*/ 9 h 69"/>
                <a:gd name="T30" fmla="*/ 27 w 69"/>
                <a:gd name="T31" fmla="*/ 19 h 69"/>
                <a:gd name="T32" fmla="*/ 30 w 69"/>
                <a:gd name="T33" fmla="*/ 0 h 69"/>
                <a:gd name="T34" fmla="*/ 37 w 69"/>
                <a:gd name="T35" fmla="*/ 18 h 69"/>
                <a:gd name="T36" fmla="*/ 51 w 69"/>
                <a:gd name="T37" fmla="*/ 4 h 69"/>
                <a:gd name="T38" fmla="*/ 46 w 69"/>
                <a:gd name="T39" fmla="*/ 23 h 69"/>
                <a:gd name="T40" fmla="*/ 65 w 69"/>
                <a:gd name="T41" fmla="*/ 1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69">
                  <a:moveTo>
                    <a:pt x="65" y="19"/>
                  </a:moveTo>
                  <a:cubicBezTo>
                    <a:pt x="66" y="22"/>
                    <a:pt x="50" y="29"/>
                    <a:pt x="51" y="32"/>
                  </a:cubicBezTo>
                  <a:cubicBezTo>
                    <a:pt x="51" y="35"/>
                    <a:pt x="69" y="38"/>
                    <a:pt x="68" y="40"/>
                  </a:cubicBezTo>
                  <a:cubicBezTo>
                    <a:pt x="68" y="43"/>
                    <a:pt x="50" y="40"/>
                    <a:pt x="49" y="42"/>
                  </a:cubicBezTo>
                  <a:cubicBezTo>
                    <a:pt x="48" y="44"/>
                    <a:pt x="60" y="57"/>
                    <a:pt x="58" y="59"/>
                  </a:cubicBezTo>
                  <a:cubicBezTo>
                    <a:pt x="56" y="61"/>
                    <a:pt x="44" y="48"/>
                    <a:pt x="41" y="49"/>
                  </a:cubicBezTo>
                  <a:cubicBezTo>
                    <a:pt x="39" y="50"/>
                    <a:pt x="41" y="68"/>
                    <a:pt x="39" y="68"/>
                  </a:cubicBezTo>
                  <a:cubicBezTo>
                    <a:pt x="36" y="69"/>
                    <a:pt x="34" y="51"/>
                    <a:pt x="31" y="50"/>
                  </a:cubicBezTo>
                  <a:cubicBezTo>
                    <a:pt x="29" y="50"/>
                    <a:pt x="20" y="66"/>
                    <a:pt x="18" y="64"/>
                  </a:cubicBezTo>
                  <a:cubicBezTo>
                    <a:pt x="16" y="63"/>
                    <a:pt x="24" y="48"/>
                    <a:pt x="22" y="46"/>
                  </a:cubicBezTo>
                  <a:cubicBezTo>
                    <a:pt x="21" y="44"/>
                    <a:pt x="5" y="52"/>
                    <a:pt x="3" y="49"/>
                  </a:cubicBezTo>
                  <a:cubicBezTo>
                    <a:pt x="2" y="47"/>
                    <a:pt x="18" y="39"/>
                    <a:pt x="18" y="36"/>
                  </a:cubicBezTo>
                  <a:cubicBezTo>
                    <a:pt x="18" y="34"/>
                    <a:pt x="0" y="31"/>
                    <a:pt x="1" y="28"/>
                  </a:cubicBezTo>
                  <a:cubicBezTo>
                    <a:pt x="1" y="25"/>
                    <a:pt x="19" y="29"/>
                    <a:pt x="20" y="26"/>
                  </a:cubicBezTo>
                  <a:cubicBezTo>
                    <a:pt x="21" y="24"/>
                    <a:pt x="9" y="11"/>
                    <a:pt x="11" y="9"/>
                  </a:cubicBezTo>
                  <a:cubicBezTo>
                    <a:pt x="13" y="8"/>
                    <a:pt x="25" y="21"/>
                    <a:pt x="27" y="19"/>
                  </a:cubicBezTo>
                  <a:cubicBezTo>
                    <a:pt x="30" y="18"/>
                    <a:pt x="27" y="1"/>
                    <a:pt x="30" y="0"/>
                  </a:cubicBezTo>
                  <a:cubicBezTo>
                    <a:pt x="32" y="0"/>
                    <a:pt x="35" y="18"/>
                    <a:pt x="37" y="18"/>
                  </a:cubicBezTo>
                  <a:cubicBezTo>
                    <a:pt x="40" y="19"/>
                    <a:pt x="48" y="3"/>
                    <a:pt x="51" y="4"/>
                  </a:cubicBezTo>
                  <a:cubicBezTo>
                    <a:pt x="53" y="5"/>
                    <a:pt x="44" y="21"/>
                    <a:pt x="46" y="23"/>
                  </a:cubicBezTo>
                  <a:cubicBezTo>
                    <a:pt x="48" y="25"/>
                    <a:pt x="64" y="17"/>
                    <a:pt x="65" y="19"/>
                  </a:cubicBezTo>
                  <a:close/>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9" name="Freeform 74">
              <a:extLst>
                <a:ext uri="{FF2B5EF4-FFF2-40B4-BE49-F238E27FC236}">
                  <a16:creationId xmlns:a16="http://schemas.microsoft.com/office/drawing/2014/main" id="{77C1520B-B65A-4F30-91C6-7B6ECC68229F}"/>
                </a:ext>
              </a:extLst>
            </p:cNvPr>
            <p:cNvSpPr>
              <a:spLocks/>
            </p:cNvSpPr>
            <p:nvPr/>
          </p:nvSpPr>
          <p:spPr bwMode="auto">
            <a:xfrm>
              <a:off x="413" y="388"/>
              <a:ext cx="71" cy="72"/>
            </a:xfrm>
            <a:custGeom>
              <a:avLst/>
              <a:gdLst>
                <a:gd name="T0" fmla="*/ 27 w 30"/>
                <a:gd name="T1" fmla="*/ 10 h 30"/>
                <a:gd name="T2" fmla="*/ 21 w 30"/>
                <a:gd name="T3" fmla="*/ 27 h 30"/>
                <a:gd name="T4" fmla="*/ 4 w 30"/>
                <a:gd name="T5" fmla="*/ 21 h 30"/>
                <a:gd name="T6" fmla="*/ 10 w 30"/>
                <a:gd name="T7" fmla="*/ 4 h 30"/>
                <a:gd name="T8" fmla="*/ 27 w 30"/>
                <a:gd name="T9" fmla="*/ 10 h 30"/>
              </a:gdLst>
              <a:ahLst/>
              <a:cxnLst>
                <a:cxn ang="0">
                  <a:pos x="T0" y="T1"/>
                </a:cxn>
                <a:cxn ang="0">
                  <a:pos x="T2" y="T3"/>
                </a:cxn>
                <a:cxn ang="0">
                  <a:pos x="T4" y="T5"/>
                </a:cxn>
                <a:cxn ang="0">
                  <a:pos x="T6" y="T7"/>
                </a:cxn>
                <a:cxn ang="0">
                  <a:pos x="T8" y="T9"/>
                </a:cxn>
              </a:cxnLst>
              <a:rect l="0" t="0" r="r" b="b"/>
              <a:pathLst>
                <a:path w="30" h="30">
                  <a:moveTo>
                    <a:pt x="27" y="10"/>
                  </a:moveTo>
                  <a:cubicBezTo>
                    <a:pt x="30" y="16"/>
                    <a:pt x="27" y="24"/>
                    <a:pt x="21" y="27"/>
                  </a:cubicBezTo>
                  <a:cubicBezTo>
                    <a:pt x="14" y="30"/>
                    <a:pt x="7" y="27"/>
                    <a:pt x="4" y="21"/>
                  </a:cubicBezTo>
                  <a:cubicBezTo>
                    <a:pt x="0" y="14"/>
                    <a:pt x="3" y="7"/>
                    <a:pt x="10" y="4"/>
                  </a:cubicBezTo>
                  <a:cubicBezTo>
                    <a:pt x="16" y="0"/>
                    <a:pt x="24" y="3"/>
                    <a:pt x="27" y="10"/>
                  </a:cubicBezTo>
                  <a:close/>
                </a:path>
              </a:pathLst>
            </a:custGeom>
            <a:solidFill>
              <a:srgbClr val="EC98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0" name="Freeform 75">
              <a:extLst>
                <a:ext uri="{FF2B5EF4-FFF2-40B4-BE49-F238E27FC236}">
                  <a16:creationId xmlns:a16="http://schemas.microsoft.com/office/drawing/2014/main" id="{1F579021-6F91-43CA-AD88-B97CD7846949}"/>
                </a:ext>
              </a:extLst>
            </p:cNvPr>
            <p:cNvSpPr>
              <a:spLocks/>
            </p:cNvSpPr>
            <p:nvPr/>
          </p:nvSpPr>
          <p:spPr bwMode="auto">
            <a:xfrm>
              <a:off x="1057" y="-1"/>
              <a:ext cx="531" cy="716"/>
            </a:xfrm>
            <a:custGeom>
              <a:avLst/>
              <a:gdLst>
                <a:gd name="T0" fmla="*/ 60 w 223"/>
                <a:gd name="T1" fmla="*/ 149 h 300"/>
                <a:gd name="T2" fmla="*/ 71 w 223"/>
                <a:gd name="T3" fmla="*/ 166 h 300"/>
                <a:gd name="T4" fmla="*/ 113 w 223"/>
                <a:gd name="T5" fmla="*/ 90 h 300"/>
                <a:gd name="T6" fmla="*/ 123 w 223"/>
                <a:gd name="T7" fmla="*/ 112 h 300"/>
                <a:gd name="T8" fmla="*/ 157 w 223"/>
                <a:gd name="T9" fmla="*/ 30 h 300"/>
                <a:gd name="T10" fmla="*/ 163 w 223"/>
                <a:gd name="T11" fmla="*/ 71 h 300"/>
                <a:gd name="T12" fmla="*/ 200 w 223"/>
                <a:gd name="T13" fmla="*/ 0 h 300"/>
                <a:gd name="T14" fmla="*/ 192 w 223"/>
                <a:gd name="T15" fmla="*/ 82 h 300"/>
                <a:gd name="T16" fmla="*/ 223 w 223"/>
                <a:gd name="T17" fmla="*/ 49 h 300"/>
                <a:gd name="T18" fmla="*/ 184 w 223"/>
                <a:gd name="T19" fmla="*/ 145 h 300"/>
                <a:gd name="T20" fmla="*/ 209 w 223"/>
                <a:gd name="T21" fmla="*/ 139 h 300"/>
                <a:gd name="T22" fmla="*/ 142 w 223"/>
                <a:gd name="T23" fmla="*/ 226 h 300"/>
                <a:gd name="T24" fmla="*/ 163 w 223"/>
                <a:gd name="T25" fmla="*/ 232 h 300"/>
                <a:gd name="T26" fmla="*/ 54 w 223"/>
                <a:gd name="T27" fmla="*/ 294 h 300"/>
                <a:gd name="T28" fmla="*/ 7 w 223"/>
                <a:gd name="T29" fmla="*/ 283 h 300"/>
                <a:gd name="T30" fmla="*/ 12 w 223"/>
                <a:gd name="T31" fmla="*/ 237 h 300"/>
                <a:gd name="T32" fmla="*/ 60 w 223"/>
                <a:gd name="T33" fmla="*/ 149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3" h="300">
                  <a:moveTo>
                    <a:pt x="60" y="149"/>
                  </a:moveTo>
                  <a:cubicBezTo>
                    <a:pt x="60" y="149"/>
                    <a:pt x="69" y="156"/>
                    <a:pt x="71" y="166"/>
                  </a:cubicBezTo>
                  <a:cubicBezTo>
                    <a:pt x="84" y="140"/>
                    <a:pt x="98" y="115"/>
                    <a:pt x="113" y="90"/>
                  </a:cubicBezTo>
                  <a:cubicBezTo>
                    <a:pt x="113" y="90"/>
                    <a:pt x="121" y="98"/>
                    <a:pt x="123" y="112"/>
                  </a:cubicBezTo>
                  <a:cubicBezTo>
                    <a:pt x="134" y="84"/>
                    <a:pt x="146" y="57"/>
                    <a:pt x="157" y="30"/>
                  </a:cubicBezTo>
                  <a:cubicBezTo>
                    <a:pt x="157" y="30"/>
                    <a:pt x="165" y="47"/>
                    <a:pt x="163" y="71"/>
                  </a:cubicBezTo>
                  <a:cubicBezTo>
                    <a:pt x="175" y="47"/>
                    <a:pt x="187" y="23"/>
                    <a:pt x="200" y="0"/>
                  </a:cubicBezTo>
                  <a:cubicBezTo>
                    <a:pt x="203" y="28"/>
                    <a:pt x="199" y="55"/>
                    <a:pt x="192" y="82"/>
                  </a:cubicBezTo>
                  <a:cubicBezTo>
                    <a:pt x="208" y="62"/>
                    <a:pt x="223" y="49"/>
                    <a:pt x="223" y="49"/>
                  </a:cubicBezTo>
                  <a:cubicBezTo>
                    <a:pt x="217" y="83"/>
                    <a:pt x="204" y="117"/>
                    <a:pt x="184" y="145"/>
                  </a:cubicBezTo>
                  <a:cubicBezTo>
                    <a:pt x="197" y="138"/>
                    <a:pt x="209" y="139"/>
                    <a:pt x="209" y="139"/>
                  </a:cubicBezTo>
                  <a:cubicBezTo>
                    <a:pt x="194" y="172"/>
                    <a:pt x="172" y="203"/>
                    <a:pt x="142" y="226"/>
                  </a:cubicBezTo>
                  <a:cubicBezTo>
                    <a:pt x="155" y="225"/>
                    <a:pt x="163" y="232"/>
                    <a:pt x="163" y="232"/>
                  </a:cubicBezTo>
                  <a:cubicBezTo>
                    <a:pt x="133" y="261"/>
                    <a:pt x="95" y="287"/>
                    <a:pt x="54" y="294"/>
                  </a:cubicBezTo>
                  <a:cubicBezTo>
                    <a:pt x="20" y="300"/>
                    <a:pt x="9" y="292"/>
                    <a:pt x="7" y="283"/>
                  </a:cubicBezTo>
                  <a:cubicBezTo>
                    <a:pt x="0" y="277"/>
                    <a:pt x="0" y="264"/>
                    <a:pt x="12" y="237"/>
                  </a:cubicBezTo>
                  <a:cubicBezTo>
                    <a:pt x="25" y="206"/>
                    <a:pt x="44" y="178"/>
                    <a:pt x="60" y="149"/>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1" name="Freeform 76">
              <a:extLst>
                <a:ext uri="{FF2B5EF4-FFF2-40B4-BE49-F238E27FC236}">
                  <a16:creationId xmlns:a16="http://schemas.microsoft.com/office/drawing/2014/main" id="{9E32BCE2-2103-4C60-BDA4-C623B0E0033F}"/>
                </a:ext>
              </a:extLst>
            </p:cNvPr>
            <p:cNvSpPr>
              <a:spLocks noEditPoints="1"/>
            </p:cNvSpPr>
            <p:nvPr/>
          </p:nvSpPr>
          <p:spPr bwMode="auto">
            <a:xfrm>
              <a:off x="1286" y="58"/>
              <a:ext cx="233" cy="468"/>
            </a:xfrm>
            <a:custGeom>
              <a:avLst/>
              <a:gdLst>
                <a:gd name="T0" fmla="*/ 48 w 98"/>
                <a:gd name="T1" fmla="*/ 155 h 196"/>
                <a:gd name="T2" fmla="*/ 17 w 98"/>
                <a:gd name="T3" fmla="*/ 192 h 196"/>
                <a:gd name="T4" fmla="*/ 24 w 98"/>
                <a:gd name="T5" fmla="*/ 196 h 196"/>
                <a:gd name="T6" fmla="*/ 56 w 98"/>
                <a:gd name="T7" fmla="*/ 159 h 196"/>
                <a:gd name="T8" fmla="*/ 48 w 98"/>
                <a:gd name="T9" fmla="*/ 155 h 196"/>
                <a:gd name="T10" fmla="*/ 81 w 98"/>
                <a:gd name="T11" fmla="*/ 86 h 196"/>
                <a:gd name="T12" fmla="*/ 81 w 98"/>
                <a:gd name="T13" fmla="*/ 86 h 196"/>
                <a:gd name="T14" fmla="*/ 42 w 98"/>
                <a:gd name="T15" fmla="*/ 132 h 196"/>
                <a:gd name="T16" fmla="*/ 42 w 98"/>
                <a:gd name="T17" fmla="*/ 132 h 196"/>
                <a:gd name="T18" fmla="*/ 35 w 98"/>
                <a:gd name="T19" fmla="*/ 143 h 196"/>
                <a:gd name="T20" fmla="*/ 47 w 98"/>
                <a:gd name="T21" fmla="*/ 145 h 196"/>
                <a:gd name="T22" fmla="*/ 64 w 98"/>
                <a:gd name="T23" fmla="*/ 130 h 196"/>
                <a:gd name="T24" fmla="*/ 80 w 98"/>
                <a:gd name="T25" fmla="*/ 102 h 196"/>
                <a:gd name="T26" fmla="*/ 81 w 98"/>
                <a:gd name="T27" fmla="*/ 86 h 196"/>
                <a:gd name="T28" fmla="*/ 97 w 98"/>
                <a:gd name="T29" fmla="*/ 63 h 196"/>
                <a:gd name="T30" fmla="*/ 91 w 98"/>
                <a:gd name="T31" fmla="*/ 69 h 196"/>
                <a:gd name="T32" fmla="*/ 94 w 98"/>
                <a:gd name="T33" fmla="*/ 70 h 196"/>
                <a:gd name="T34" fmla="*/ 97 w 98"/>
                <a:gd name="T35" fmla="*/ 63 h 196"/>
                <a:gd name="T36" fmla="*/ 98 w 98"/>
                <a:gd name="T37" fmla="*/ 0 h 196"/>
                <a:gd name="T38" fmla="*/ 59 w 98"/>
                <a:gd name="T39" fmla="*/ 83 h 196"/>
                <a:gd name="T40" fmla="*/ 63 w 98"/>
                <a:gd name="T41" fmla="*/ 50 h 196"/>
                <a:gd name="T42" fmla="*/ 27 w 98"/>
                <a:gd name="T43" fmla="*/ 119 h 196"/>
                <a:gd name="T44" fmla="*/ 25 w 98"/>
                <a:gd name="T45" fmla="*/ 103 h 196"/>
                <a:gd name="T46" fmla="*/ 0 w 98"/>
                <a:gd name="T47" fmla="*/ 141 h 196"/>
                <a:gd name="T48" fmla="*/ 1 w 98"/>
                <a:gd name="T49" fmla="*/ 141 h 196"/>
                <a:gd name="T50" fmla="*/ 12 w 98"/>
                <a:gd name="T51" fmla="*/ 141 h 196"/>
                <a:gd name="T52" fmla="*/ 16 w 98"/>
                <a:gd name="T53" fmla="*/ 131 h 196"/>
                <a:gd name="T54" fmla="*/ 12 w 98"/>
                <a:gd name="T55" fmla="*/ 141 h 196"/>
                <a:gd name="T56" fmla="*/ 30 w 98"/>
                <a:gd name="T57" fmla="*/ 143 h 196"/>
                <a:gd name="T58" fmla="*/ 49 w 98"/>
                <a:gd name="T59" fmla="*/ 96 h 196"/>
                <a:gd name="T60" fmla="*/ 55 w 98"/>
                <a:gd name="T61" fmla="*/ 80 h 196"/>
                <a:gd name="T62" fmla="*/ 49 w 98"/>
                <a:gd name="T63" fmla="*/ 96 h 196"/>
                <a:gd name="T64" fmla="*/ 34 w 98"/>
                <a:gd name="T65" fmla="*/ 138 h 196"/>
                <a:gd name="T66" fmla="*/ 97 w 98"/>
                <a:gd name="T67" fmla="*/ 4 h 196"/>
                <a:gd name="T68" fmla="*/ 97 w 98"/>
                <a:gd name="T69" fmla="*/ 4 h 196"/>
                <a:gd name="T70" fmla="*/ 97 w 98"/>
                <a:gd name="T71" fmla="*/ 4 h 196"/>
                <a:gd name="T72" fmla="*/ 47 w 98"/>
                <a:gd name="T73" fmla="*/ 123 h 196"/>
                <a:gd name="T74" fmla="*/ 81 w 98"/>
                <a:gd name="T75" fmla="*/ 86 h 196"/>
                <a:gd name="T76" fmla="*/ 81 w 98"/>
                <a:gd name="T77" fmla="*/ 86 h 196"/>
                <a:gd name="T78" fmla="*/ 81 w 98"/>
                <a:gd name="T79" fmla="*/ 81 h 196"/>
                <a:gd name="T80" fmla="*/ 74 w 98"/>
                <a:gd name="T81" fmla="*/ 91 h 196"/>
                <a:gd name="T82" fmla="*/ 98 w 98"/>
                <a:gd name="T83" fmla="*/ 0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98" h="196">
                  <a:moveTo>
                    <a:pt x="48" y="155"/>
                  </a:moveTo>
                  <a:cubicBezTo>
                    <a:pt x="42" y="164"/>
                    <a:pt x="31" y="179"/>
                    <a:pt x="17" y="192"/>
                  </a:cubicBezTo>
                  <a:cubicBezTo>
                    <a:pt x="19" y="193"/>
                    <a:pt x="21" y="194"/>
                    <a:pt x="24" y="196"/>
                  </a:cubicBezTo>
                  <a:cubicBezTo>
                    <a:pt x="36" y="185"/>
                    <a:pt x="47" y="172"/>
                    <a:pt x="56" y="159"/>
                  </a:cubicBezTo>
                  <a:cubicBezTo>
                    <a:pt x="53" y="158"/>
                    <a:pt x="51" y="157"/>
                    <a:pt x="48" y="155"/>
                  </a:cubicBezTo>
                  <a:moveTo>
                    <a:pt x="81" y="86"/>
                  </a:moveTo>
                  <a:cubicBezTo>
                    <a:pt x="81" y="86"/>
                    <a:pt x="81" y="86"/>
                    <a:pt x="81" y="86"/>
                  </a:cubicBezTo>
                  <a:cubicBezTo>
                    <a:pt x="69" y="102"/>
                    <a:pt x="56" y="118"/>
                    <a:pt x="42" y="132"/>
                  </a:cubicBezTo>
                  <a:cubicBezTo>
                    <a:pt x="42" y="132"/>
                    <a:pt x="42" y="132"/>
                    <a:pt x="42" y="132"/>
                  </a:cubicBezTo>
                  <a:cubicBezTo>
                    <a:pt x="40" y="136"/>
                    <a:pt x="37" y="140"/>
                    <a:pt x="35" y="143"/>
                  </a:cubicBezTo>
                  <a:cubicBezTo>
                    <a:pt x="40" y="144"/>
                    <a:pt x="44" y="144"/>
                    <a:pt x="47" y="145"/>
                  </a:cubicBezTo>
                  <a:cubicBezTo>
                    <a:pt x="51" y="141"/>
                    <a:pt x="57" y="135"/>
                    <a:pt x="64" y="130"/>
                  </a:cubicBezTo>
                  <a:cubicBezTo>
                    <a:pt x="70" y="121"/>
                    <a:pt x="76" y="112"/>
                    <a:pt x="80" y="102"/>
                  </a:cubicBezTo>
                  <a:cubicBezTo>
                    <a:pt x="80" y="97"/>
                    <a:pt x="80" y="91"/>
                    <a:pt x="81" y="86"/>
                  </a:cubicBezTo>
                  <a:moveTo>
                    <a:pt x="97" y="63"/>
                  </a:moveTo>
                  <a:cubicBezTo>
                    <a:pt x="97" y="63"/>
                    <a:pt x="95" y="65"/>
                    <a:pt x="91" y="69"/>
                  </a:cubicBezTo>
                  <a:cubicBezTo>
                    <a:pt x="92" y="69"/>
                    <a:pt x="93" y="70"/>
                    <a:pt x="94" y="70"/>
                  </a:cubicBezTo>
                  <a:cubicBezTo>
                    <a:pt x="95" y="68"/>
                    <a:pt x="96" y="66"/>
                    <a:pt x="97" y="63"/>
                  </a:cubicBezTo>
                  <a:moveTo>
                    <a:pt x="98" y="0"/>
                  </a:moveTo>
                  <a:cubicBezTo>
                    <a:pt x="87" y="29"/>
                    <a:pt x="74" y="57"/>
                    <a:pt x="59" y="83"/>
                  </a:cubicBezTo>
                  <a:cubicBezTo>
                    <a:pt x="64" y="64"/>
                    <a:pt x="63" y="50"/>
                    <a:pt x="63" y="50"/>
                  </a:cubicBezTo>
                  <a:cubicBezTo>
                    <a:pt x="52" y="73"/>
                    <a:pt x="39" y="96"/>
                    <a:pt x="27" y="119"/>
                  </a:cubicBezTo>
                  <a:cubicBezTo>
                    <a:pt x="28" y="109"/>
                    <a:pt x="25" y="103"/>
                    <a:pt x="25" y="103"/>
                  </a:cubicBezTo>
                  <a:cubicBezTo>
                    <a:pt x="17" y="116"/>
                    <a:pt x="8" y="128"/>
                    <a:pt x="0" y="141"/>
                  </a:cubicBezTo>
                  <a:cubicBezTo>
                    <a:pt x="0" y="141"/>
                    <a:pt x="1" y="141"/>
                    <a:pt x="1" y="141"/>
                  </a:cubicBezTo>
                  <a:cubicBezTo>
                    <a:pt x="5" y="141"/>
                    <a:pt x="9" y="141"/>
                    <a:pt x="12" y="141"/>
                  </a:cubicBezTo>
                  <a:cubicBezTo>
                    <a:pt x="13" y="138"/>
                    <a:pt x="15" y="135"/>
                    <a:pt x="16" y="131"/>
                  </a:cubicBezTo>
                  <a:cubicBezTo>
                    <a:pt x="15" y="135"/>
                    <a:pt x="14" y="138"/>
                    <a:pt x="12" y="141"/>
                  </a:cubicBezTo>
                  <a:cubicBezTo>
                    <a:pt x="19" y="142"/>
                    <a:pt x="25" y="142"/>
                    <a:pt x="30" y="143"/>
                  </a:cubicBezTo>
                  <a:cubicBezTo>
                    <a:pt x="37" y="127"/>
                    <a:pt x="43" y="111"/>
                    <a:pt x="49" y="96"/>
                  </a:cubicBezTo>
                  <a:cubicBezTo>
                    <a:pt x="51" y="90"/>
                    <a:pt x="53" y="85"/>
                    <a:pt x="55" y="80"/>
                  </a:cubicBezTo>
                  <a:cubicBezTo>
                    <a:pt x="53" y="85"/>
                    <a:pt x="51" y="90"/>
                    <a:pt x="49" y="96"/>
                  </a:cubicBezTo>
                  <a:cubicBezTo>
                    <a:pt x="44" y="110"/>
                    <a:pt x="39" y="124"/>
                    <a:pt x="34" y="138"/>
                  </a:cubicBezTo>
                  <a:cubicBezTo>
                    <a:pt x="62" y="96"/>
                    <a:pt x="84" y="52"/>
                    <a:pt x="97" y="4"/>
                  </a:cubicBezTo>
                  <a:cubicBezTo>
                    <a:pt x="97" y="4"/>
                    <a:pt x="97" y="4"/>
                    <a:pt x="97" y="4"/>
                  </a:cubicBezTo>
                  <a:cubicBezTo>
                    <a:pt x="97" y="4"/>
                    <a:pt x="97" y="4"/>
                    <a:pt x="97" y="4"/>
                  </a:cubicBezTo>
                  <a:cubicBezTo>
                    <a:pt x="87" y="46"/>
                    <a:pt x="69" y="85"/>
                    <a:pt x="47" y="123"/>
                  </a:cubicBezTo>
                  <a:cubicBezTo>
                    <a:pt x="60" y="112"/>
                    <a:pt x="71" y="100"/>
                    <a:pt x="81" y="86"/>
                  </a:cubicBezTo>
                  <a:cubicBezTo>
                    <a:pt x="81" y="86"/>
                    <a:pt x="81" y="86"/>
                    <a:pt x="81" y="86"/>
                  </a:cubicBezTo>
                  <a:cubicBezTo>
                    <a:pt x="81" y="84"/>
                    <a:pt x="81" y="82"/>
                    <a:pt x="81" y="81"/>
                  </a:cubicBezTo>
                  <a:cubicBezTo>
                    <a:pt x="79" y="84"/>
                    <a:pt x="76" y="87"/>
                    <a:pt x="74" y="91"/>
                  </a:cubicBezTo>
                  <a:cubicBezTo>
                    <a:pt x="86" y="62"/>
                    <a:pt x="94" y="31"/>
                    <a:pt x="98"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2" name="Freeform 77">
              <a:extLst>
                <a:ext uri="{FF2B5EF4-FFF2-40B4-BE49-F238E27FC236}">
                  <a16:creationId xmlns:a16="http://schemas.microsoft.com/office/drawing/2014/main" id="{D057EC5B-4EF7-40D2-BC29-765B2D0F9A7C}"/>
                </a:ext>
              </a:extLst>
            </p:cNvPr>
            <p:cNvSpPr>
              <a:spLocks/>
            </p:cNvSpPr>
            <p:nvPr/>
          </p:nvSpPr>
          <p:spPr bwMode="auto">
            <a:xfrm>
              <a:off x="1029" y="68"/>
              <a:ext cx="488" cy="637"/>
            </a:xfrm>
            <a:custGeom>
              <a:avLst/>
              <a:gdLst>
                <a:gd name="T0" fmla="*/ 124 w 205"/>
                <a:gd name="T1" fmla="*/ 127 h 267"/>
                <a:gd name="T2" fmla="*/ 101 w 205"/>
                <a:gd name="T3" fmla="*/ 184 h 267"/>
                <a:gd name="T4" fmla="*/ 136 w 205"/>
                <a:gd name="T5" fmla="*/ 142 h 267"/>
                <a:gd name="T6" fmla="*/ 163 w 205"/>
                <a:gd name="T7" fmla="*/ 76 h 267"/>
                <a:gd name="T8" fmla="*/ 142 w 205"/>
                <a:gd name="T9" fmla="*/ 134 h 267"/>
                <a:gd name="T10" fmla="*/ 205 w 205"/>
                <a:gd name="T11" fmla="*/ 0 h 267"/>
                <a:gd name="T12" fmla="*/ 155 w 205"/>
                <a:gd name="T13" fmla="*/ 119 h 267"/>
                <a:gd name="T14" fmla="*/ 193 w 205"/>
                <a:gd name="T15" fmla="*/ 76 h 267"/>
                <a:gd name="T16" fmla="*/ 150 w 205"/>
                <a:gd name="T17" fmla="*/ 128 h 267"/>
                <a:gd name="T18" fmla="*/ 150 w 205"/>
                <a:gd name="T19" fmla="*/ 128 h 267"/>
                <a:gd name="T20" fmla="*/ 114 w 205"/>
                <a:gd name="T21" fmla="*/ 177 h 267"/>
                <a:gd name="T22" fmla="*/ 157 w 205"/>
                <a:gd name="T23" fmla="*/ 149 h 267"/>
                <a:gd name="T24" fmla="*/ 105 w 205"/>
                <a:gd name="T25" fmla="*/ 186 h 267"/>
                <a:gd name="T26" fmla="*/ 59 w 205"/>
                <a:gd name="T27" fmla="*/ 229 h 267"/>
                <a:gd name="T28" fmla="*/ 99 w 205"/>
                <a:gd name="T29" fmla="*/ 216 h 267"/>
                <a:gd name="T30" fmla="*/ 51 w 205"/>
                <a:gd name="T31" fmla="*/ 236 h 267"/>
                <a:gd name="T32" fmla="*/ 23 w 205"/>
                <a:gd name="T33" fmla="*/ 256 h 267"/>
                <a:gd name="T34" fmla="*/ 1 w 205"/>
                <a:gd name="T35" fmla="*/ 265 h 267"/>
                <a:gd name="T36" fmla="*/ 19 w 205"/>
                <a:gd name="T37" fmla="*/ 250 h 267"/>
                <a:gd name="T38" fmla="*/ 36 w 205"/>
                <a:gd name="T39" fmla="*/ 239 h 267"/>
                <a:gd name="T40" fmla="*/ 62 w 205"/>
                <a:gd name="T41" fmla="*/ 199 h 267"/>
                <a:gd name="T42" fmla="*/ 44 w 205"/>
                <a:gd name="T43" fmla="*/ 233 h 267"/>
                <a:gd name="T44" fmla="*/ 93 w 205"/>
                <a:gd name="T45" fmla="*/ 192 h 267"/>
                <a:gd name="T46" fmla="*/ 124 w 205"/>
                <a:gd name="T47" fmla="*/ 127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05" h="267">
                  <a:moveTo>
                    <a:pt x="124" y="127"/>
                  </a:moveTo>
                  <a:cubicBezTo>
                    <a:pt x="117" y="146"/>
                    <a:pt x="110" y="165"/>
                    <a:pt x="101" y="184"/>
                  </a:cubicBezTo>
                  <a:cubicBezTo>
                    <a:pt x="114" y="171"/>
                    <a:pt x="126" y="157"/>
                    <a:pt x="136" y="142"/>
                  </a:cubicBezTo>
                  <a:cubicBezTo>
                    <a:pt x="146" y="120"/>
                    <a:pt x="155" y="99"/>
                    <a:pt x="163" y="76"/>
                  </a:cubicBezTo>
                  <a:cubicBezTo>
                    <a:pt x="156" y="96"/>
                    <a:pt x="149" y="115"/>
                    <a:pt x="142" y="134"/>
                  </a:cubicBezTo>
                  <a:cubicBezTo>
                    <a:pt x="170" y="92"/>
                    <a:pt x="192" y="48"/>
                    <a:pt x="205" y="0"/>
                  </a:cubicBezTo>
                  <a:cubicBezTo>
                    <a:pt x="195" y="42"/>
                    <a:pt x="177" y="81"/>
                    <a:pt x="155" y="119"/>
                  </a:cubicBezTo>
                  <a:cubicBezTo>
                    <a:pt x="170" y="107"/>
                    <a:pt x="182" y="92"/>
                    <a:pt x="193" y="76"/>
                  </a:cubicBezTo>
                  <a:cubicBezTo>
                    <a:pt x="180" y="95"/>
                    <a:pt x="166" y="112"/>
                    <a:pt x="150" y="128"/>
                  </a:cubicBezTo>
                  <a:cubicBezTo>
                    <a:pt x="150" y="128"/>
                    <a:pt x="150" y="128"/>
                    <a:pt x="150" y="128"/>
                  </a:cubicBezTo>
                  <a:cubicBezTo>
                    <a:pt x="139" y="145"/>
                    <a:pt x="127" y="162"/>
                    <a:pt x="114" y="177"/>
                  </a:cubicBezTo>
                  <a:cubicBezTo>
                    <a:pt x="130" y="167"/>
                    <a:pt x="157" y="149"/>
                    <a:pt x="157" y="149"/>
                  </a:cubicBezTo>
                  <a:cubicBezTo>
                    <a:pt x="141" y="163"/>
                    <a:pt x="123" y="175"/>
                    <a:pt x="105" y="186"/>
                  </a:cubicBezTo>
                  <a:cubicBezTo>
                    <a:pt x="91" y="201"/>
                    <a:pt x="76" y="216"/>
                    <a:pt x="59" y="229"/>
                  </a:cubicBezTo>
                  <a:cubicBezTo>
                    <a:pt x="75" y="225"/>
                    <a:pt x="99" y="216"/>
                    <a:pt x="99" y="216"/>
                  </a:cubicBezTo>
                  <a:cubicBezTo>
                    <a:pt x="99" y="216"/>
                    <a:pt x="65" y="231"/>
                    <a:pt x="51" y="236"/>
                  </a:cubicBezTo>
                  <a:cubicBezTo>
                    <a:pt x="36" y="248"/>
                    <a:pt x="25" y="255"/>
                    <a:pt x="23" y="256"/>
                  </a:cubicBezTo>
                  <a:cubicBezTo>
                    <a:pt x="12" y="263"/>
                    <a:pt x="2" y="267"/>
                    <a:pt x="1" y="265"/>
                  </a:cubicBezTo>
                  <a:cubicBezTo>
                    <a:pt x="0" y="263"/>
                    <a:pt x="8" y="257"/>
                    <a:pt x="19" y="250"/>
                  </a:cubicBezTo>
                  <a:cubicBezTo>
                    <a:pt x="20" y="249"/>
                    <a:pt x="27" y="245"/>
                    <a:pt x="36" y="239"/>
                  </a:cubicBezTo>
                  <a:cubicBezTo>
                    <a:pt x="45" y="226"/>
                    <a:pt x="62" y="199"/>
                    <a:pt x="62" y="199"/>
                  </a:cubicBezTo>
                  <a:cubicBezTo>
                    <a:pt x="62" y="199"/>
                    <a:pt x="53" y="219"/>
                    <a:pt x="44" y="233"/>
                  </a:cubicBezTo>
                  <a:cubicBezTo>
                    <a:pt x="62" y="220"/>
                    <a:pt x="77" y="207"/>
                    <a:pt x="93" y="192"/>
                  </a:cubicBezTo>
                  <a:cubicBezTo>
                    <a:pt x="105" y="171"/>
                    <a:pt x="115" y="150"/>
                    <a:pt x="124" y="127"/>
                  </a:cubicBezTo>
                </a:path>
              </a:pathLst>
            </a:custGeom>
            <a:solidFill>
              <a:srgbClr val="085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3" name="Freeform 78">
              <a:extLst>
                <a:ext uri="{FF2B5EF4-FFF2-40B4-BE49-F238E27FC236}">
                  <a16:creationId xmlns:a16="http://schemas.microsoft.com/office/drawing/2014/main" id="{A0DD1CC9-48D9-4ED5-BFA8-FF916115C71D}"/>
                </a:ext>
              </a:extLst>
            </p:cNvPr>
            <p:cNvSpPr>
              <a:spLocks/>
            </p:cNvSpPr>
            <p:nvPr/>
          </p:nvSpPr>
          <p:spPr bwMode="auto">
            <a:xfrm>
              <a:off x="958" y="202"/>
              <a:ext cx="942" cy="403"/>
            </a:xfrm>
            <a:custGeom>
              <a:avLst/>
              <a:gdLst>
                <a:gd name="T0" fmla="*/ 0 w 396"/>
                <a:gd name="T1" fmla="*/ 169 h 169"/>
                <a:gd name="T2" fmla="*/ 0 w 396"/>
                <a:gd name="T3" fmla="*/ 167 h 169"/>
                <a:gd name="T4" fmla="*/ 394 w 396"/>
                <a:gd name="T5" fmla="*/ 0 h 169"/>
                <a:gd name="T6" fmla="*/ 396 w 396"/>
                <a:gd name="T7" fmla="*/ 1 h 169"/>
                <a:gd name="T8" fmla="*/ 0 w 396"/>
                <a:gd name="T9" fmla="*/ 169 h 169"/>
              </a:gdLst>
              <a:ahLst/>
              <a:cxnLst>
                <a:cxn ang="0">
                  <a:pos x="T0" y="T1"/>
                </a:cxn>
                <a:cxn ang="0">
                  <a:pos x="T2" y="T3"/>
                </a:cxn>
                <a:cxn ang="0">
                  <a:pos x="T4" y="T5"/>
                </a:cxn>
                <a:cxn ang="0">
                  <a:pos x="T6" y="T7"/>
                </a:cxn>
                <a:cxn ang="0">
                  <a:pos x="T8" y="T9"/>
                </a:cxn>
              </a:cxnLst>
              <a:rect l="0" t="0" r="r" b="b"/>
              <a:pathLst>
                <a:path w="396" h="169">
                  <a:moveTo>
                    <a:pt x="0" y="169"/>
                  </a:moveTo>
                  <a:cubicBezTo>
                    <a:pt x="0" y="169"/>
                    <a:pt x="0" y="168"/>
                    <a:pt x="0" y="167"/>
                  </a:cubicBezTo>
                  <a:cubicBezTo>
                    <a:pt x="152" y="158"/>
                    <a:pt x="282" y="103"/>
                    <a:pt x="394" y="0"/>
                  </a:cubicBezTo>
                  <a:cubicBezTo>
                    <a:pt x="395" y="0"/>
                    <a:pt x="395" y="1"/>
                    <a:pt x="396" y="1"/>
                  </a:cubicBezTo>
                  <a:cubicBezTo>
                    <a:pt x="283" y="105"/>
                    <a:pt x="152" y="160"/>
                    <a:pt x="0" y="169"/>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4" name="Freeform 79">
              <a:extLst>
                <a:ext uri="{FF2B5EF4-FFF2-40B4-BE49-F238E27FC236}">
                  <a16:creationId xmlns:a16="http://schemas.microsoft.com/office/drawing/2014/main" id="{A7CB0EC2-0B79-4A6C-98F5-86A21AD4D747}"/>
                </a:ext>
              </a:extLst>
            </p:cNvPr>
            <p:cNvSpPr>
              <a:spLocks/>
            </p:cNvSpPr>
            <p:nvPr/>
          </p:nvSpPr>
          <p:spPr bwMode="auto">
            <a:xfrm>
              <a:off x="1862" y="58"/>
              <a:ext cx="166" cy="179"/>
            </a:xfrm>
            <a:custGeom>
              <a:avLst/>
              <a:gdLst>
                <a:gd name="T0" fmla="*/ 43 w 70"/>
                <a:gd name="T1" fmla="*/ 45 h 75"/>
                <a:gd name="T2" fmla="*/ 4 w 70"/>
                <a:gd name="T3" fmla="*/ 71 h 75"/>
                <a:gd name="T4" fmla="*/ 29 w 70"/>
                <a:gd name="T5" fmla="*/ 32 h 75"/>
                <a:gd name="T6" fmla="*/ 66 w 70"/>
                <a:gd name="T7" fmla="*/ 4 h 75"/>
                <a:gd name="T8" fmla="*/ 43 w 70"/>
                <a:gd name="T9" fmla="*/ 45 h 75"/>
              </a:gdLst>
              <a:ahLst/>
              <a:cxnLst>
                <a:cxn ang="0">
                  <a:pos x="T0" y="T1"/>
                </a:cxn>
                <a:cxn ang="0">
                  <a:pos x="T2" y="T3"/>
                </a:cxn>
                <a:cxn ang="0">
                  <a:pos x="T4" y="T5"/>
                </a:cxn>
                <a:cxn ang="0">
                  <a:pos x="T6" y="T7"/>
                </a:cxn>
                <a:cxn ang="0">
                  <a:pos x="T8" y="T9"/>
                </a:cxn>
              </a:cxnLst>
              <a:rect l="0" t="0" r="r" b="b"/>
              <a:pathLst>
                <a:path w="70" h="75">
                  <a:moveTo>
                    <a:pt x="43" y="45"/>
                  </a:moveTo>
                  <a:cubicBezTo>
                    <a:pt x="26" y="64"/>
                    <a:pt x="7" y="75"/>
                    <a:pt x="4" y="71"/>
                  </a:cubicBezTo>
                  <a:cubicBezTo>
                    <a:pt x="0" y="67"/>
                    <a:pt x="12" y="50"/>
                    <a:pt x="29" y="32"/>
                  </a:cubicBezTo>
                  <a:cubicBezTo>
                    <a:pt x="45" y="14"/>
                    <a:pt x="61" y="0"/>
                    <a:pt x="66" y="4"/>
                  </a:cubicBezTo>
                  <a:cubicBezTo>
                    <a:pt x="70" y="7"/>
                    <a:pt x="60" y="26"/>
                    <a:pt x="43" y="45"/>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5" name="Freeform 80">
              <a:extLst>
                <a:ext uri="{FF2B5EF4-FFF2-40B4-BE49-F238E27FC236}">
                  <a16:creationId xmlns:a16="http://schemas.microsoft.com/office/drawing/2014/main" id="{82880AD4-6703-47D9-8A8A-CC918F2F3EC5}"/>
                </a:ext>
              </a:extLst>
            </p:cNvPr>
            <p:cNvSpPr>
              <a:spLocks/>
            </p:cNvSpPr>
            <p:nvPr/>
          </p:nvSpPr>
          <p:spPr bwMode="auto">
            <a:xfrm>
              <a:off x="1755" y="319"/>
              <a:ext cx="149" cy="12"/>
            </a:xfrm>
            <a:custGeom>
              <a:avLst/>
              <a:gdLst>
                <a:gd name="T0" fmla="*/ 0 w 63"/>
                <a:gd name="T1" fmla="*/ 2 h 5"/>
                <a:gd name="T2" fmla="*/ 0 w 63"/>
                <a:gd name="T3" fmla="*/ 1 h 5"/>
                <a:gd name="T4" fmla="*/ 1 w 63"/>
                <a:gd name="T5" fmla="*/ 0 h 5"/>
                <a:gd name="T6" fmla="*/ 62 w 63"/>
                <a:gd name="T7" fmla="*/ 2 h 5"/>
                <a:gd name="T8" fmla="*/ 63 w 63"/>
                <a:gd name="T9" fmla="*/ 3 h 5"/>
                <a:gd name="T10" fmla="*/ 62 w 63"/>
                <a:gd name="T11" fmla="*/ 4 h 5"/>
                <a:gd name="T12" fmla="*/ 0 w 63"/>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63" h="5">
                  <a:moveTo>
                    <a:pt x="0" y="2"/>
                  </a:moveTo>
                  <a:cubicBezTo>
                    <a:pt x="0" y="1"/>
                    <a:pt x="0" y="1"/>
                    <a:pt x="0" y="1"/>
                  </a:cubicBezTo>
                  <a:cubicBezTo>
                    <a:pt x="0" y="1"/>
                    <a:pt x="0" y="0"/>
                    <a:pt x="1" y="0"/>
                  </a:cubicBezTo>
                  <a:cubicBezTo>
                    <a:pt x="25" y="3"/>
                    <a:pt x="37" y="3"/>
                    <a:pt x="62" y="2"/>
                  </a:cubicBezTo>
                  <a:cubicBezTo>
                    <a:pt x="63" y="2"/>
                    <a:pt x="63" y="3"/>
                    <a:pt x="63" y="3"/>
                  </a:cubicBezTo>
                  <a:cubicBezTo>
                    <a:pt x="63" y="4"/>
                    <a:pt x="62" y="4"/>
                    <a:pt x="62" y="4"/>
                  </a:cubicBezTo>
                  <a:cubicBezTo>
                    <a:pt x="37" y="5"/>
                    <a:pt x="24" y="4"/>
                    <a:pt x="0" y="2"/>
                  </a:cubicBez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6" name="Freeform 81">
              <a:extLst>
                <a:ext uri="{FF2B5EF4-FFF2-40B4-BE49-F238E27FC236}">
                  <a16:creationId xmlns:a16="http://schemas.microsoft.com/office/drawing/2014/main" id="{DC925568-55DA-4FEA-ADB9-0DD6DD94A146}"/>
                </a:ext>
              </a:extLst>
            </p:cNvPr>
            <p:cNvSpPr>
              <a:spLocks/>
            </p:cNvSpPr>
            <p:nvPr/>
          </p:nvSpPr>
          <p:spPr bwMode="auto">
            <a:xfrm>
              <a:off x="1647" y="390"/>
              <a:ext cx="150" cy="24"/>
            </a:xfrm>
            <a:custGeom>
              <a:avLst/>
              <a:gdLst>
                <a:gd name="T0" fmla="*/ 0 w 63"/>
                <a:gd name="T1" fmla="*/ 2 h 10"/>
                <a:gd name="T2" fmla="*/ 0 w 63"/>
                <a:gd name="T3" fmla="*/ 1 h 10"/>
                <a:gd name="T4" fmla="*/ 1 w 63"/>
                <a:gd name="T5" fmla="*/ 0 h 10"/>
                <a:gd name="T6" fmla="*/ 62 w 63"/>
                <a:gd name="T7" fmla="*/ 8 h 10"/>
                <a:gd name="T8" fmla="*/ 63 w 63"/>
                <a:gd name="T9" fmla="*/ 9 h 10"/>
                <a:gd name="T10" fmla="*/ 62 w 63"/>
                <a:gd name="T11" fmla="*/ 10 h 10"/>
                <a:gd name="T12" fmla="*/ 1 w 63"/>
                <a:gd name="T13" fmla="*/ 2 h 10"/>
                <a:gd name="T14" fmla="*/ 0 w 63"/>
                <a:gd name="T15" fmla="*/ 2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3" h="10">
                  <a:moveTo>
                    <a:pt x="0" y="2"/>
                  </a:moveTo>
                  <a:cubicBezTo>
                    <a:pt x="0" y="1"/>
                    <a:pt x="0" y="1"/>
                    <a:pt x="0" y="1"/>
                  </a:cubicBezTo>
                  <a:cubicBezTo>
                    <a:pt x="0" y="1"/>
                    <a:pt x="1" y="0"/>
                    <a:pt x="1" y="0"/>
                  </a:cubicBezTo>
                  <a:cubicBezTo>
                    <a:pt x="25" y="5"/>
                    <a:pt x="37" y="6"/>
                    <a:pt x="62" y="8"/>
                  </a:cubicBezTo>
                  <a:cubicBezTo>
                    <a:pt x="63" y="8"/>
                    <a:pt x="63" y="9"/>
                    <a:pt x="63" y="9"/>
                  </a:cubicBezTo>
                  <a:cubicBezTo>
                    <a:pt x="63" y="9"/>
                    <a:pt x="62" y="10"/>
                    <a:pt x="62" y="10"/>
                  </a:cubicBezTo>
                  <a:cubicBezTo>
                    <a:pt x="37" y="8"/>
                    <a:pt x="24" y="6"/>
                    <a:pt x="1" y="2"/>
                  </a:cubicBezTo>
                  <a:lnTo>
                    <a:pt x="0" y="2"/>
                  </a:ln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7" name="Freeform 82">
              <a:extLst>
                <a:ext uri="{FF2B5EF4-FFF2-40B4-BE49-F238E27FC236}">
                  <a16:creationId xmlns:a16="http://schemas.microsoft.com/office/drawing/2014/main" id="{FFC8642F-B237-488B-A5B0-99A5FAB0DA10}"/>
                </a:ext>
              </a:extLst>
            </p:cNvPr>
            <p:cNvSpPr>
              <a:spLocks/>
            </p:cNvSpPr>
            <p:nvPr/>
          </p:nvSpPr>
          <p:spPr bwMode="auto">
            <a:xfrm>
              <a:off x="1538" y="450"/>
              <a:ext cx="145" cy="36"/>
            </a:xfrm>
            <a:custGeom>
              <a:avLst/>
              <a:gdLst>
                <a:gd name="T0" fmla="*/ 0 w 61"/>
                <a:gd name="T1" fmla="*/ 1 h 15"/>
                <a:gd name="T2" fmla="*/ 0 w 61"/>
                <a:gd name="T3" fmla="*/ 1 h 15"/>
                <a:gd name="T4" fmla="*/ 1 w 61"/>
                <a:gd name="T5" fmla="*/ 0 h 15"/>
                <a:gd name="T6" fmla="*/ 61 w 61"/>
                <a:gd name="T7" fmla="*/ 14 h 15"/>
                <a:gd name="T8" fmla="*/ 61 w 61"/>
                <a:gd name="T9" fmla="*/ 14 h 15"/>
                <a:gd name="T10" fmla="*/ 60 w 61"/>
                <a:gd name="T11" fmla="*/ 15 h 15"/>
                <a:gd name="T12" fmla="*/ 0 w 61"/>
                <a:gd name="T13" fmla="*/ 2 h 15"/>
                <a:gd name="T14" fmla="*/ 0 w 61"/>
                <a:gd name="T15" fmla="*/ 1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5">
                  <a:moveTo>
                    <a:pt x="0" y="1"/>
                  </a:moveTo>
                  <a:cubicBezTo>
                    <a:pt x="0" y="1"/>
                    <a:pt x="0" y="1"/>
                    <a:pt x="0" y="1"/>
                  </a:cubicBezTo>
                  <a:cubicBezTo>
                    <a:pt x="0" y="1"/>
                    <a:pt x="0" y="0"/>
                    <a:pt x="1" y="0"/>
                  </a:cubicBezTo>
                  <a:cubicBezTo>
                    <a:pt x="24" y="7"/>
                    <a:pt x="36" y="10"/>
                    <a:pt x="61" y="14"/>
                  </a:cubicBezTo>
                  <a:cubicBezTo>
                    <a:pt x="61" y="14"/>
                    <a:pt x="61" y="14"/>
                    <a:pt x="61" y="14"/>
                  </a:cubicBezTo>
                  <a:cubicBezTo>
                    <a:pt x="61" y="15"/>
                    <a:pt x="61" y="15"/>
                    <a:pt x="60" y="15"/>
                  </a:cubicBezTo>
                  <a:cubicBezTo>
                    <a:pt x="35" y="11"/>
                    <a:pt x="23" y="8"/>
                    <a:pt x="0" y="2"/>
                  </a:cubicBezTo>
                  <a:cubicBezTo>
                    <a:pt x="0" y="1"/>
                    <a:pt x="0" y="1"/>
                    <a:pt x="0" y="1"/>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5" name="Freeform 83">
              <a:extLst>
                <a:ext uri="{FF2B5EF4-FFF2-40B4-BE49-F238E27FC236}">
                  <a16:creationId xmlns:a16="http://schemas.microsoft.com/office/drawing/2014/main" id="{C04C2CDF-5E62-433D-838C-1597A7544CD3}"/>
                </a:ext>
              </a:extLst>
            </p:cNvPr>
            <p:cNvSpPr>
              <a:spLocks/>
            </p:cNvSpPr>
            <p:nvPr/>
          </p:nvSpPr>
          <p:spPr bwMode="auto">
            <a:xfrm>
              <a:off x="1424" y="503"/>
              <a:ext cx="143" cy="47"/>
            </a:xfrm>
            <a:custGeom>
              <a:avLst/>
              <a:gdLst>
                <a:gd name="T0" fmla="*/ 0 w 60"/>
                <a:gd name="T1" fmla="*/ 1 h 20"/>
                <a:gd name="T2" fmla="*/ 0 w 60"/>
                <a:gd name="T3" fmla="*/ 0 h 20"/>
                <a:gd name="T4" fmla="*/ 1 w 60"/>
                <a:gd name="T5" fmla="*/ 0 h 20"/>
                <a:gd name="T6" fmla="*/ 59 w 60"/>
                <a:gd name="T7" fmla="*/ 18 h 20"/>
                <a:gd name="T8" fmla="*/ 60 w 60"/>
                <a:gd name="T9" fmla="*/ 19 h 20"/>
                <a:gd name="T10" fmla="*/ 59 w 60"/>
                <a:gd name="T11" fmla="*/ 20 h 20"/>
                <a:gd name="T12" fmla="*/ 0 w 60"/>
                <a:gd name="T13" fmla="*/ 1 h 20"/>
              </a:gdLst>
              <a:ahLst/>
              <a:cxnLst>
                <a:cxn ang="0">
                  <a:pos x="T0" y="T1"/>
                </a:cxn>
                <a:cxn ang="0">
                  <a:pos x="T2" y="T3"/>
                </a:cxn>
                <a:cxn ang="0">
                  <a:pos x="T4" y="T5"/>
                </a:cxn>
                <a:cxn ang="0">
                  <a:pos x="T6" y="T7"/>
                </a:cxn>
                <a:cxn ang="0">
                  <a:pos x="T8" y="T9"/>
                </a:cxn>
                <a:cxn ang="0">
                  <a:pos x="T10" y="T11"/>
                </a:cxn>
                <a:cxn ang="0">
                  <a:pos x="T12" y="T13"/>
                </a:cxn>
              </a:cxnLst>
              <a:rect l="0" t="0" r="r" b="b"/>
              <a:pathLst>
                <a:path w="60" h="20">
                  <a:moveTo>
                    <a:pt x="0" y="1"/>
                  </a:moveTo>
                  <a:cubicBezTo>
                    <a:pt x="0" y="0"/>
                    <a:pt x="0" y="0"/>
                    <a:pt x="0" y="0"/>
                  </a:cubicBezTo>
                  <a:cubicBezTo>
                    <a:pt x="0" y="0"/>
                    <a:pt x="1" y="0"/>
                    <a:pt x="1" y="0"/>
                  </a:cubicBezTo>
                  <a:cubicBezTo>
                    <a:pt x="23" y="8"/>
                    <a:pt x="35" y="12"/>
                    <a:pt x="59" y="18"/>
                  </a:cubicBezTo>
                  <a:cubicBezTo>
                    <a:pt x="60" y="19"/>
                    <a:pt x="60" y="19"/>
                    <a:pt x="60" y="19"/>
                  </a:cubicBezTo>
                  <a:cubicBezTo>
                    <a:pt x="60" y="20"/>
                    <a:pt x="59" y="20"/>
                    <a:pt x="59" y="20"/>
                  </a:cubicBezTo>
                  <a:cubicBezTo>
                    <a:pt x="35" y="14"/>
                    <a:pt x="23" y="10"/>
                    <a:pt x="0" y="1"/>
                  </a:cubicBez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6" name="Freeform 84">
              <a:extLst>
                <a:ext uri="{FF2B5EF4-FFF2-40B4-BE49-F238E27FC236}">
                  <a16:creationId xmlns:a16="http://schemas.microsoft.com/office/drawing/2014/main" id="{79662306-1EEA-476C-8881-655600FEC5C2}"/>
                </a:ext>
              </a:extLst>
            </p:cNvPr>
            <p:cNvSpPr>
              <a:spLocks/>
            </p:cNvSpPr>
            <p:nvPr/>
          </p:nvSpPr>
          <p:spPr bwMode="auto">
            <a:xfrm>
              <a:off x="1305" y="543"/>
              <a:ext cx="138" cy="60"/>
            </a:xfrm>
            <a:custGeom>
              <a:avLst/>
              <a:gdLst>
                <a:gd name="T0" fmla="*/ 0 w 58"/>
                <a:gd name="T1" fmla="*/ 1 h 25"/>
                <a:gd name="T2" fmla="*/ 0 w 58"/>
                <a:gd name="T3" fmla="*/ 1 h 25"/>
                <a:gd name="T4" fmla="*/ 1 w 58"/>
                <a:gd name="T5" fmla="*/ 0 h 25"/>
                <a:gd name="T6" fmla="*/ 58 w 58"/>
                <a:gd name="T7" fmla="*/ 24 h 25"/>
                <a:gd name="T8" fmla="*/ 58 w 58"/>
                <a:gd name="T9" fmla="*/ 25 h 25"/>
                <a:gd name="T10" fmla="*/ 57 w 58"/>
                <a:gd name="T11" fmla="*/ 25 h 25"/>
                <a:gd name="T12" fmla="*/ 0 w 58"/>
                <a:gd name="T13" fmla="*/ 1 h 25"/>
              </a:gdLst>
              <a:ahLst/>
              <a:cxnLst>
                <a:cxn ang="0">
                  <a:pos x="T0" y="T1"/>
                </a:cxn>
                <a:cxn ang="0">
                  <a:pos x="T2" y="T3"/>
                </a:cxn>
                <a:cxn ang="0">
                  <a:pos x="T4" y="T5"/>
                </a:cxn>
                <a:cxn ang="0">
                  <a:pos x="T6" y="T7"/>
                </a:cxn>
                <a:cxn ang="0">
                  <a:pos x="T8" y="T9"/>
                </a:cxn>
                <a:cxn ang="0">
                  <a:pos x="T10" y="T11"/>
                </a:cxn>
                <a:cxn ang="0">
                  <a:pos x="T12" y="T13"/>
                </a:cxn>
              </a:cxnLst>
              <a:rect l="0" t="0" r="r" b="b"/>
              <a:pathLst>
                <a:path w="58" h="25">
                  <a:moveTo>
                    <a:pt x="0" y="1"/>
                  </a:moveTo>
                  <a:cubicBezTo>
                    <a:pt x="0" y="1"/>
                    <a:pt x="0" y="1"/>
                    <a:pt x="0" y="1"/>
                  </a:cubicBezTo>
                  <a:cubicBezTo>
                    <a:pt x="0" y="0"/>
                    <a:pt x="1" y="0"/>
                    <a:pt x="1" y="0"/>
                  </a:cubicBezTo>
                  <a:cubicBezTo>
                    <a:pt x="23" y="11"/>
                    <a:pt x="34" y="16"/>
                    <a:pt x="58" y="24"/>
                  </a:cubicBezTo>
                  <a:cubicBezTo>
                    <a:pt x="58" y="24"/>
                    <a:pt x="58" y="24"/>
                    <a:pt x="58" y="25"/>
                  </a:cubicBezTo>
                  <a:cubicBezTo>
                    <a:pt x="58" y="25"/>
                    <a:pt x="58" y="25"/>
                    <a:pt x="57" y="25"/>
                  </a:cubicBezTo>
                  <a:cubicBezTo>
                    <a:pt x="33" y="17"/>
                    <a:pt x="22" y="12"/>
                    <a:pt x="0" y="1"/>
                  </a:cubicBez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7" name="Freeform 85">
              <a:extLst>
                <a:ext uri="{FF2B5EF4-FFF2-40B4-BE49-F238E27FC236}">
                  <a16:creationId xmlns:a16="http://schemas.microsoft.com/office/drawing/2014/main" id="{AA6E852E-4815-43B6-80BE-9A83E7901A0D}"/>
                </a:ext>
              </a:extLst>
            </p:cNvPr>
            <p:cNvSpPr>
              <a:spLocks/>
            </p:cNvSpPr>
            <p:nvPr/>
          </p:nvSpPr>
          <p:spPr bwMode="auto">
            <a:xfrm>
              <a:off x="1181" y="572"/>
              <a:ext cx="136" cy="74"/>
            </a:xfrm>
            <a:custGeom>
              <a:avLst/>
              <a:gdLst>
                <a:gd name="T0" fmla="*/ 0 w 57"/>
                <a:gd name="T1" fmla="*/ 1 h 31"/>
                <a:gd name="T2" fmla="*/ 0 w 57"/>
                <a:gd name="T3" fmla="*/ 1 h 31"/>
                <a:gd name="T4" fmla="*/ 2 w 57"/>
                <a:gd name="T5" fmla="*/ 1 h 31"/>
                <a:gd name="T6" fmla="*/ 56 w 57"/>
                <a:gd name="T7" fmla="*/ 29 h 31"/>
                <a:gd name="T8" fmla="*/ 56 w 57"/>
                <a:gd name="T9" fmla="*/ 30 h 31"/>
                <a:gd name="T10" fmla="*/ 55 w 57"/>
                <a:gd name="T11" fmla="*/ 31 h 31"/>
                <a:gd name="T12" fmla="*/ 1 w 57"/>
                <a:gd name="T13" fmla="*/ 2 h 31"/>
                <a:gd name="T14" fmla="*/ 0 w 57"/>
                <a:gd name="T15" fmla="*/ 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 h="31">
                  <a:moveTo>
                    <a:pt x="0" y="1"/>
                  </a:moveTo>
                  <a:cubicBezTo>
                    <a:pt x="0" y="1"/>
                    <a:pt x="0" y="1"/>
                    <a:pt x="0" y="1"/>
                  </a:cubicBezTo>
                  <a:cubicBezTo>
                    <a:pt x="1" y="1"/>
                    <a:pt x="1" y="0"/>
                    <a:pt x="2" y="1"/>
                  </a:cubicBezTo>
                  <a:cubicBezTo>
                    <a:pt x="22" y="13"/>
                    <a:pt x="33" y="19"/>
                    <a:pt x="56" y="29"/>
                  </a:cubicBezTo>
                  <a:cubicBezTo>
                    <a:pt x="56" y="30"/>
                    <a:pt x="57" y="30"/>
                    <a:pt x="56" y="30"/>
                  </a:cubicBezTo>
                  <a:cubicBezTo>
                    <a:pt x="56" y="31"/>
                    <a:pt x="56" y="31"/>
                    <a:pt x="55" y="31"/>
                  </a:cubicBezTo>
                  <a:cubicBezTo>
                    <a:pt x="32" y="20"/>
                    <a:pt x="21" y="14"/>
                    <a:pt x="1" y="2"/>
                  </a:cubicBezTo>
                  <a:cubicBezTo>
                    <a:pt x="0" y="1"/>
                    <a:pt x="0" y="1"/>
                    <a:pt x="0" y="1"/>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8" name="Freeform 86">
              <a:extLst>
                <a:ext uri="{FF2B5EF4-FFF2-40B4-BE49-F238E27FC236}">
                  <a16:creationId xmlns:a16="http://schemas.microsoft.com/office/drawing/2014/main" id="{4CB70DA0-44CA-499C-A43B-E34332155CC1}"/>
                </a:ext>
              </a:extLst>
            </p:cNvPr>
            <p:cNvSpPr>
              <a:spLocks/>
            </p:cNvSpPr>
            <p:nvPr/>
          </p:nvSpPr>
          <p:spPr bwMode="auto">
            <a:xfrm>
              <a:off x="1057" y="593"/>
              <a:ext cx="129" cy="84"/>
            </a:xfrm>
            <a:custGeom>
              <a:avLst/>
              <a:gdLst>
                <a:gd name="T0" fmla="*/ 0 w 54"/>
                <a:gd name="T1" fmla="*/ 1 h 35"/>
                <a:gd name="T2" fmla="*/ 0 w 54"/>
                <a:gd name="T3" fmla="*/ 0 h 35"/>
                <a:gd name="T4" fmla="*/ 1 w 54"/>
                <a:gd name="T5" fmla="*/ 0 h 35"/>
                <a:gd name="T6" fmla="*/ 53 w 54"/>
                <a:gd name="T7" fmla="*/ 33 h 35"/>
                <a:gd name="T8" fmla="*/ 53 w 54"/>
                <a:gd name="T9" fmla="*/ 34 h 35"/>
                <a:gd name="T10" fmla="*/ 52 w 54"/>
                <a:gd name="T11" fmla="*/ 35 h 35"/>
                <a:gd name="T12" fmla="*/ 0 w 54"/>
                <a:gd name="T13" fmla="*/ 1 h 35"/>
                <a:gd name="T14" fmla="*/ 0 w 54"/>
                <a:gd name="T15" fmla="*/ 1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4" h="35">
                  <a:moveTo>
                    <a:pt x="0" y="1"/>
                  </a:moveTo>
                  <a:cubicBezTo>
                    <a:pt x="0" y="0"/>
                    <a:pt x="0" y="0"/>
                    <a:pt x="0" y="0"/>
                  </a:cubicBezTo>
                  <a:cubicBezTo>
                    <a:pt x="1" y="0"/>
                    <a:pt x="1" y="0"/>
                    <a:pt x="1" y="0"/>
                  </a:cubicBezTo>
                  <a:cubicBezTo>
                    <a:pt x="21" y="14"/>
                    <a:pt x="31" y="21"/>
                    <a:pt x="53" y="33"/>
                  </a:cubicBezTo>
                  <a:cubicBezTo>
                    <a:pt x="54" y="34"/>
                    <a:pt x="54" y="34"/>
                    <a:pt x="53" y="34"/>
                  </a:cubicBezTo>
                  <a:cubicBezTo>
                    <a:pt x="53" y="35"/>
                    <a:pt x="53" y="35"/>
                    <a:pt x="52" y="35"/>
                  </a:cubicBezTo>
                  <a:cubicBezTo>
                    <a:pt x="30" y="22"/>
                    <a:pt x="20" y="15"/>
                    <a:pt x="0" y="1"/>
                  </a:cubicBezTo>
                  <a:cubicBezTo>
                    <a:pt x="0" y="1"/>
                    <a:pt x="0" y="1"/>
                    <a:pt x="0" y="1"/>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9" name="Freeform 87">
              <a:extLst>
                <a:ext uri="{FF2B5EF4-FFF2-40B4-BE49-F238E27FC236}">
                  <a16:creationId xmlns:a16="http://schemas.microsoft.com/office/drawing/2014/main" id="{23205A23-DA47-4D28-BF10-0647562B9E21}"/>
                </a:ext>
              </a:extLst>
            </p:cNvPr>
            <p:cNvSpPr>
              <a:spLocks/>
            </p:cNvSpPr>
            <p:nvPr/>
          </p:nvSpPr>
          <p:spPr bwMode="auto">
            <a:xfrm>
              <a:off x="1795" y="309"/>
              <a:ext cx="150" cy="38"/>
            </a:xfrm>
            <a:custGeom>
              <a:avLst/>
              <a:gdLst>
                <a:gd name="T0" fmla="*/ 30 w 63"/>
                <a:gd name="T1" fmla="*/ 16 h 16"/>
                <a:gd name="T2" fmla="*/ 1 w 63"/>
                <a:gd name="T3" fmla="*/ 8 h 16"/>
                <a:gd name="T4" fmla="*/ 33 w 63"/>
                <a:gd name="T5" fmla="*/ 1 h 16"/>
                <a:gd name="T6" fmla="*/ 63 w 63"/>
                <a:gd name="T7" fmla="*/ 7 h 16"/>
                <a:gd name="T8" fmla="*/ 30 w 63"/>
                <a:gd name="T9" fmla="*/ 16 h 16"/>
              </a:gdLst>
              <a:ahLst/>
              <a:cxnLst>
                <a:cxn ang="0">
                  <a:pos x="T0" y="T1"/>
                </a:cxn>
                <a:cxn ang="0">
                  <a:pos x="T2" y="T3"/>
                </a:cxn>
                <a:cxn ang="0">
                  <a:pos x="T4" y="T5"/>
                </a:cxn>
                <a:cxn ang="0">
                  <a:pos x="T6" y="T7"/>
                </a:cxn>
                <a:cxn ang="0">
                  <a:pos x="T8" y="T9"/>
                </a:cxn>
              </a:cxnLst>
              <a:rect l="0" t="0" r="r" b="b"/>
              <a:pathLst>
                <a:path w="63" h="16">
                  <a:moveTo>
                    <a:pt x="30" y="16"/>
                  </a:moveTo>
                  <a:cubicBezTo>
                    <a:pt x="13" y="16"/>
                    <a:pt x="0" y="12"/>
                    <a:pt x="1" y="8"/>
                  </a:cubicBezTo>
                  <a:cubicBezTo>
                    <a:pt x="1" y="4"/>
                    <a:pt x="16" y="1"/>
                    <a:pt x="33" y="1"/>
                  </a:cubicBezTo>
                  <a:cubicBezTo>
                    <a:pt x="50" y="0"/>
                    <a:pt x="63" y="3"/>
                    <a:pt x="63" y="7"/>
                  </a:cubicBezTo>
                  <a:cubicBezTo>
                    <a:pt x="62" y="11"/>
                    <a:pt x="47" y="16"/>
                    <a:pt x="30" y="16"/>
                  </a:cubicBezTo>
                  <a:close/>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0" name="Freeform 88">
              <a:extLst>
                <a:ext uri="{FF2B5EF4-FFF2-40B4-BE49-F238E27FC236}">
                  <a16:creationId xmlns:a16="http://schemas.microsoft.com/office/drawing/2014/main" id="{320AC2CB-5D39-4FD3-9E70-02D9E737EF50}"/>
                </a:ext>
              </a:extLst>
            </p:cNvPr>
            <p:cNvSpPr>
              <a:spLocks/>
            </p:cNvSpPr>
            <p:nvPr/>
          </p:nvSpPr>
          <p:spPr bwMode="auto">
            <a:xfrm>
              <a:off x="1771" y="386"/>
              <a:ext cx="57" cy="52"/>
            </a:xfrm>
            <a:custGeom>
              <a:avLst/>
              <a:gdLst>
                <a:gd name="T0" fmla="*/ 18 w 24"/>
                <a:gd name="T1" fmla="*/ 19 h 22"/>
                <a:gd name="T2" fmla="*/ 3 w 24"/>
                <a:gd name="T3" fmla="*/ 18 h 22"/>
                <a:gd name="T4" fmla="*/ 7 w 24"/>
                <a:gd name="T5" fmla="*/ 4 h 22"/>
                <a:gd name="T6" fmla="*/ 21 w 24"/>
                <a:gd name="T7" fmla="*/ 4 h 22"/>
                <a:gd name="T8" fmla="*/ 18 w 24"/>
                <a:gd name="T9" fmla="*/ 19 h 22"/>
              </a:gdLst>
              <a:ahLst/>
              <a:cxnLst>
                <a:cxn ang="0">
                  <a:pos x="T0" y="T1"/>
                </a:cxn>
                <a:cxn ang="0">
                  <a:pos x="T2" y="T3"/>
                </a:cxn>
                <a:cxn ang="0">
                  <a:pos x="T4" y="T5"/>
                </a:cxn>
                <a:cxn ang="0">
                  <a:pos x="T6" y="T7"/>
                </a:cxn>
                <a:cxn ang="0">
                  <a:pos x="T8" y="T9"/>
                </a:cxn>
              </a:cxnLst>
              <a:rect l="0" t="0" r="r" b="b"/>
              <a:pathLst>
                <a:path w="24" h="22">
                  <a:moveTo>
                    <a:pt x="18" y="19"/>
                  </a:moveTo>
                  <a:cubicBezTo>
                    <a:pt x="13" y="22"/>
                    <a:pt x="6" y="22"/>
                    <a:pt x="3" y="18"/>
                  </a:cubicBezTo>
                  <a:cubicBezTo>
                    <a:pt x="0" y="13"/>
                    <a:pt x="2" y="7"/>
                    <a:pt x="7" y="4"/>
                  </a:cubicBezTo>
                  <a:cubicBezTo>
                    <a:pt x="12" y="0"/>
                    <a:pt x="18" y="0"/>
                    <a:pt x="21" y="4"/>
                  </a:cubicBezTo>
                  <a:cubicBezTo>
                    <a:pt x="24" y="9"/>
                    <a:pt x="23" y="15"/>
                    <a:pt x="18" y="19"/>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1" name="Freeform 89">
              <a:extLst>
                <a:ext uri="{FF2B5EF4-FFF2-40B4-BE49-F238E27FC236}">
                  <a16:creationId xmlns:a16="http://schemas.microsoft.com/office/drawing/2014/main" id="{108486FA-A2E6-449A-B650-471D849E7929}"/>
                </a:ext>
              </a:extLst>
            </p:cNvPr>
            <p:cNvSpPr>
              <a:spLocks/>
            </p:cNvSpPr>
            <p:nvPr/>
          </p:nvSpPr>
          <p:spPr bwMode="auto">
            <a:xfrm>
              <a:off x="1579" y="457"/>
              <a:ext cx="152" cy="48"/>
            </a:xfrm>
            <a:custGeom>
              <a:avLst/>
              <a:gdLst>
                <a:gd name="T0" fmla="*/ 29 w 64"/>
                <a:gd name="T1" fmla="*/ 17 h 20"/>
                <a:gd name="T2" fmla="*/ 2 w 64"/>
                <a:gd name="T3" fmla="*/ 4 h 20"/>
                <a:gd name="T4" fmla="*/ 34 w 64"/>
                <a:gd name="T5" fmla="*/ 3 h 20"/>
                <a:gd name="T6" fmla="*/ 63 w 64"/>
                <a:gd name="T7" fmla="*/ 15 h 20"/>
                <a:gd name="T8" fmla="*/ 29 w 64"/>
                <a:gd name="T9" fmla="*/ 17 h 20"/>
              </a:gdLst>
              <a:ahLst/>
              <a:cxnLst>
                <a:cxn ang="0">
                  <a:pos x="T0" y="T1"/>
                </a:cxn>
                <a:cxn ang="0">
                  <a:pos x="T2" y="T3"/>
                </a:cxn>
                <a:cxn ang="0">
                  <a:pos x="T4" y="T5"/>
                </a:cxn>
                <a:cxn ang="0">
                  <a:pos x="T6" y="T7"/>
                </a:cxn>
                <a:cxn ang="0">
                  <a:pos x="T8" y="T9"/>
                </a:cxn>
              </a:cxnLst>
              <a:rect l="0" t="0" r="r" b="b"/>
              <a:pathLst>
                <a:path w="64" h="20">
                  <a:moveTo>
                    <a:pt x="29" y="17"/>
                  </a:moveTo>
                  <a:cubicBezTo>
                    <a:pt x="12" y="14"/>
                    <a:pt x="0" y="8"/>
                    <a:pt x="2" y="4"/>
                  </a:cubicBezTo>
                  <a:cubicBezTo>
                    <a:pt x="3" y="0"/>
                    <a:pt x="17" y="0"/>
                    <a:pt x="34" y="3"/>
                  </a:cubicBezTo>
                  <a:cubicBezTo>
                    <a:pt x="51" y="6"/>
                    <a:pt x="64" y="11"/>
                    <a:pt x="63" y="15"/>
                  </a:cubicBezTo>
                  <a:cubicBezTo>
                    <a:pt x="61" y="19"/>
                    <a:pt x="46" y="20"/>
                    <a:pt x="29" y="17"/>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2" name="Freeform 90">
              <a:extLst>
                <a:ext uri="{FF2B5EF4-FFF2-40B4-BE49-F238E27FC236}">
                  <a16:creationId xmlns:a16="http://schemas.microsoft.com/office/drawing/2014/main" id="{823D50F5-6676-4988-9B68-FDFAFEFC259A}"/>
                </a:ext>
              </a:extLst>
            </p:cNvPr>
            <p:cNvSpPr>
              <a:spLocks/>
            </p:cNvSpPr>
            <p:nvPr/>
          </p:nvSpPr>
          <p:spPr bwMode="auto">
            <a:xfrm>
              <a:off x="1543" y="524"/>
              <a:ext cx="57" cy="53"/>
            </a:xfrm>
            <a:custGeom>
              <a:avLst/>
              <a:gdLst>
                <a:gd name="T0" fmla="*/ 16 w 24"/>
                <a:gd name="T1" fmla="*/ 20 h 22"/>
                <a:gd name="T2" fmla="*/ 2 w 24"/>
                <a:gd name="T3" fmla="*/ 16 h 22"/>
                <a:gd name="T4" fmla="*/ 8 w 24"/>
                <a:gd name="T5" fmla="*/ 3 h 22"/>
                <a:gd name="T6" fmla="*/ 22 w 24"/>
                <a:gd name="T7" fmla="*/ 6 h 22"/>
                <a:gd name="T8" fmla="*/ 16 w 24"/>
                <a:gd name="T9" fmla="*/ 20 h 22"/>
              </a:gdLst>
              <a:ahLst/>
              <a:cxnLst>
                <a:cxn ang="0">
                  <a:pos x="T0" y="T1"/>
                </a:cxn>
                <a:cxn ang="0">
                  <a:pos x="T2" y="T3"/>
                </a:cxn>
                <a:cxn ang="0">
                  <a:pos x="T4" y="T5"/>
                </a:cxn>
                <a:cxn ang="0">
                  <a:pos x="T6" y="T7"/>
                </a:cxn>
                <a:cxn ang="0">
                  <a:pos x="T8" y="T9"/>
                </a:cxn>
              </a:cxnLst>
              <a:rect l="0" t="0" r="r" b="b"/>
              <a:pathLst>
                <a:path w="24" h="22">
                  <a:moveTo>
                    <a:pt x="16" y="20"/>
                  </a:moveTo>
                  <a:cubicBezTo>
                    <a:pt x="10" y="22"/>
                    <a:pt x="4" y="21"/>
                    <a:pt x="2" y="16"/>
                  </a:cubicBezTo>
                  <a:cubicBezTo>
                    <a:pt x="0" y="11"/>
                    <a:pt x="2" y="5"/>
                    <a:pt x="8" y="3"/>
                  </a:cubicBezTo>
                  <a:cubicBezTo>
                    <a:pt x="13" y="0"/>
                    <a:pt x="19" y="2"/>
                    <a:pt x="22" y="6"/>
                  </a:cubicBezTo>
                  <a:cubicBezTo>
                    <a:pt x="24" y="11"/>
                    <a:pt x="22" y="17"/>
                    <a:pt x="16" y="20"/>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3" name="Freeform 91">
              <a:extLst>
                <a:ext uri="{FF2B5EF4-FFF2-40B4-BE49-F238E27FC236}">
                  <a16:creationId xmlns:a16="http://schemas.microsoft.com/office/drawing/2014/main" id="{6E491BE0-4F5A-401C-BD14-02BB074942B5}"/>
                </a:ext>
              </a:extLst>
            </p:cNvPr>
            <p:cNvSpPr>
              <a:spLocks/>
            </p:cNvSpPr>
            <p:nvPr/>
          </p:nvSpPr>
          <p:spPr bwMode="auto">
            <a:xfrm>
              <a:off x="1343" y="557"/>
              <a:ext cx="147" cy="67"/>
            </a:xfrm>
            <a:custGeom>
              <a:avLst/>
              <a:gdLst>
                <a:gd name="T0" fmla="*/ 26 w 62"/>
                <a:gd name="T1" fmla="*/ 21 h 28"/>
                <a:gd name="T2" fmla="*/ 2 w 62"/>
                <a:gd name="T3" fmla="*/ 3 h 28"/>
                <a:gd name="T4" fmla="*/ 34 w 62"/>
                <a:gd name="T5" fmla="*/ 8 h 28"/>
                <a:gd name="T6" fmla="*/ 60 w 62"/>
                <a:gd name="T7" fmla="*/ 25 h 28"/>
                <a:gd name="T8" fmla="*/ 26 w 62"/>
                <a:gd name="T9" fmla="*/ 21 h 28"/>
              </a:gdLst>
              <a:ahLst/>
              <a:cxnLst>
                <a:cxn ang="0">
                  <a:pos x="T0" y="T1"/>
                </a:cxn>
                <a:cxn ang="0">
                  <a:pos x="T2" y="T3"/>
                </a:cxn>
                <a:cxn ang="0">
                  <a:pos x="T4" y="T5"/>
                </a:cxn>
                <a:cxn ang="0">
                  <a:pos x="T6" y="T7"/>
                </a:cxn>
                <a:cxn ang="0">
                  <a:pos x="T8" y="T9"/>
                </a:cxn>
              </a:cxnLst>
              <a:rect l="0" t="0" r="r" b="b"/>
              <a:pathLst>
                <a:path w="62" h="28">
                  <a:moveTo>
                    <a:pt x="26" y="21"/>
                  </a:moveTo>
                  <a:cubicBezTo>
                    <a:pt x="10" y="15"/>
                    <a:pt x="0" y="7"/>
                    <a:pt x="2" y="3"/>
                  </a:cubicBezTo>
                  <a:cubicBezTo>
                    <a:pt x="4" y="0"/>
                    <a:pt x="18" y="2"/>
                    <a:pt x="34" y="8"/>
                  </a:cubicBezTo>
                  <a:cubicBezTo>
                    <a:pt x="50" y="14"/>
                    <a:pt x="62" y="21"/>
                    <a:pt x="60" y="25"/>
                  </a:cubicBezTo>
                  <a:cubicBezTo>
                    <a:pt x="58" y="28"/>
                    <a:pt x="42" y="27"/>
                    <a:pt x="26" y="21"/>
                  </a:cubicBezTo>
                  <a:close/>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4" name="Freeform 92">
              <a:extLst>
                <a:ext uri="{FF2B5EF4-FFF2-40B4-BE49-F238E27FC236}">
                  <a16:creationId xmlns:a16="http://schemas.microsoft.com/office/drawing/2014/main" id="{0BA31438-DB7D-4002-A9CC-1E146BAF6B76}"/>
                </a:ext>
              </a:extLst>
            </p:cNvPr>
            <p:cNvSpPr>
              <a:spLocks/>
            </p:cNvSpPr>
            <p:nvPr/>
          </p:nvSpPr>
          <p:spPr bwMode="auto">
            <a:xfrm>
              <a:off x="1291" y="620"/>
              <a:ext cx="59" cy="52"/>
            </a:xfrm>
            <a:custGeom>
              <a:avLst/>
              <a:gdLst>
                <a:gd name="T0" fmla="*/ 15 w 25"/>
                <a:gd name="T1" fmla="*/ 20 h 22"/>
                <a:gd name="T2" fmla="*/ 2 w 25"/>
                <a:gd name="T3" fmla="*/ 14 h 22"/>
                <a:gd name="T4" fmla="*/ 10 w 25"/>
                <a:gd name="T5" fmla="*/ 2 h 22"/>
                <a:gd name="T6" fmla="*/ 23 w 25"/>
                <a:gd name="T7" fmla="*/ 8 h 22"/>
                <a:gd name="T8" fmla="*/ 15 w 25"/>
                <a:gd name="T9" fmla="*/ 20 h 22"/>
              </a:gdLst>
              <a:ahLst/>
              <a:cxnLst>
                <a:cxn ang="0">
                  <a:pos x="T0" y="T1"/>
                </a:cxn>
                <a:cxn ang="0">
                  <a:pos x="T2" y="T3"/>
                </a:cxn>
                <a:cxn ang="0">
                  <a:pos x="T4" y="T5"/>
                </a:cxn>
                <a:cxn ang="0">
                  <a:pos x="T6" y="T7"/>
                </a:cxn>
                <a:cxn ang="0">
                  <a:pos x="T8" y="T9"/>
                </a:cxn>
              </a:cxnLst>
              <a:rect l="0" t="0" r="r" b="b"/>
              <a:pathLst>
                <a:path w="25" h="22">
                  <a:moveTo>
                    <a:pt x="15" y="20"/>
                  </a:moveTo>
                  <a:cubicBezTo>
                    <a:pt x="9" y="22"/>
                    <a:pt x="3" y="19"/>
                    <a:pt x="2" y="14"/>
                  </a:cubicBezTo>
                  <a:cubicBezTo>
                    <a:pt x="0" y="9"/>
                    <a:pt x="4" y="4"/>
                    <a:pt x="10" y="2"/>
                  </a:cubicBezTo>
                  <a:cubicBezTo>
                    <a:pt x="16" y="0"/>
                    <a:pt x="22" y="3"/>
                    <a:pt x="23" y="8"/>
                  </a:cubicBezTo>
                  <a:cubicBezTo>
                    <a:pt x="25" y="13"/>
                    <a:pt x="21" y="18"/>
                    <a:pt x="15" y="20"/>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5" name="Freeform 93">
              <a:extLst>
                <a:ext uri="{FF2B5EF4-FFF2-40B4-BE49-F238E27FC236}">
                  <a16:creationId xmlns:a16="http://schemas.microsoft.com/office/drawing/2014/main" id="{D918CD05-BEA8-4EF8-8674-C91C141D7DFC}"/>
                </a:ext>
              </a:extLst>
            </p:cNvPr>
            <p:cNvSpPr>
              <a:spLocks/>
            </p:cNvSpPr>
            <p:nvPr/>
          </p:nvSpPr>
          <p:spPr bwMode="auto">
            <a:xfrm>
              <a:off x="1088" y="612"/>
              <a:ext cx="143" cy="91"/>
            </a:xfrm>
            <a:custGeom>
              <a:avLst/>
              <a:gdLst>
                <a:gd name="T0" fmla="*/ 24 w 60"/>
                <a:gd name="T1" fmla="*/ 25 h 38"/>
                <a:gd name="T2" fmla="*/ 3 w 60"/>
                <a:gd name="T3" fmla="*/ 3 h 38"/>
                <a:gd name="T4" fmla="*/ 34 w 60"/>
                <a:gd name="T5" fmla="*/ 14 h 38"/>
                <a:gd name="T6" fmla="*/ 57 w 60"/>
                <a:gd name="T7" fmla="*/ 35 h 38"/>
                <a:gd name="T8" fmla="*/ 24 w 60"/>
                <a:gd name="T9" fmla="*/ 25 h 38"/>
              </a:gdLst>
              <a:ahLst/>
              <a:cxnLst>
                <a:cxn ang="0">
                  <a:pos x="T0" y="T1"/>
                </a:cxn>
                <a:cxn ang="0">
                  <a:pos x="T2" y="T3"/>
                </a:cxn>
                <a:cxn ang="0">
                  <a:pos x="T4" y="T5"/>
                </a:cxn>
                <a:cxn ang="0">
                  <a:pos x="T6" y="T7"/>
                </a:cxn>
                <a:cxn ang="0">
                  <a:pos x="T8" y="T9"/>
                </a:cxn>
              </a:cxnLst>
              <a:rect l="0" t="0" r="r" b="b"/>
              <a:pathLst>
                <a:path w="60" h="38">
                  <a:moveTo>
                    <a:pt x="24" y="25"/>
                  </a:moveTo>
                  <a:cubicBezTo>
                    <a:pt x="10" y="17"/>
                    <a:pt x="0" y="6"/>
                    <a:pt x="3" y="3"/>
                  </a:cubicBezTo>
                  <a:cubicBezTo>
                    <a:pt x="6" y="0"/>
                    <a:pt x="19" y="5"/>
                    <a:pt x="34" y="14"/>
                  </a:cubicBezTo>
                  <a:cubicBezTo>
                    <a:pt x="49" y="22"/>
                    <a:pt x="60" y="31"/>
                    <a:pt x="57" y="35"/>
                  </a:cubicBezTo>
                  <a:cubicBezTo>
                    <a:pt x="54" y="38"/>
                    <a:pt x="39" y="34"/>
                    <a:pt x="24" y="25"/>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6" name="Freeform 94">
              <a:extLst>
                <a:ext uri="{FF2B5EF4-FFF2-40B4-BE49-F238E27FC236}">
                  <a16:creationId xmlns:a16="http://schemas.microsoft.com/office/drawing/2014/main" id="{D080842C-BA32-4AD5-A616-B2A5F3744792}"/>
                </a:ext>
              </a:extLst>
            </p:cNvPr>
            <p:cNvSpPr>
              <a:spLocks/>
            </p:cNvSpPr>
            <p:nvPr/>
          </p:nvSpPr>
          <p:spPr bwMode="auto">
            <a:xfrm>
              <a:off x="1781" y="156"/>
              <a:ext cx="19" cy="146"/>
            </a:xfrm>
            <a:custGeom>
              <a:avLst/>
              <a:gdLst>
                <a:gd name="T0" fmla="*/ 0 w 8"/>
                <a:gd name="T1" fmla="*/ 60 h 61"/>
                <a:gd name="T2" fmla="*/ 0 w 8"/>
                <a:gd name="T3" fmla="*/ 60 h 61"/>
                <a:gd name="T4" fmla="*/ 7 w 8"/>
                <a:gd name="T5" fmla="*/ 1 h 61"/>
                <a:gd name="T6" fmla="*/ 7 w 8"/>
                <a:gd name="T7" fmla="*/ 0 h 61"/>
                <a:gd name="T8" fmla="*/ 8 w 8"/>
                <a:gd name="T9" fmla="*/ 1 h 61"/>
                <a:gd name="T10" fmla="*/ 1 w 8"/>
                <a:gd name="T11" fmla="*/ 60 h 61"/>
                <a:gd name="T12" fmla="*/ 0 w 8"/>
                <a:gd name="T13" fmla="*/ 61 h 61"/>
                <a:gd name="T14" fmla="*/ 0 w 8"/>
                <a:gd name="T15" fmla="*/ 60 h 6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61">
                  <a:moveTo>
                    <a:pt x="0" y="60"/>
                  </a:moveTo>
                  <a:cubicBezTo>
                    <a:pt x="0" y="60"/>
                    <a:pt x="0" y="60"/>
                    <a:pt x="0" y="60"/>
                  </a:cubicBezTo>
                  <a:cubicBezTo>
                    <a:pt x="4" y="36"/>
                    <a:pt x="5" y="24"/>
                    <a:pt x="7" y="1"/>
                  </a:cubicBezTo>
                  <a:cubicBezTo>
                    <a:pt x="7" y="1"/>
                    <a:pt x="7" y="0"/>
                    <a:pt x="7" y="0"/>
                  </a:cubicBezTo>
                  <a:cubicBezTo>
                    <a:pt x="8" y="0"/>
                    <a:pt x="8" y="1"/>
                    <a:pt x="8" y="1"/>
                  </a:cubicBezTo>
                  <a:cubicBezTo>
                    <a:pt x="7" y="24"/>
                    <a:pt x="5" y="36"/>
                    <a:pt x="1" y="60"/>
                  </a:cubicBezTo>
                  <a:cubicBezTo>
                    <a:pt x="1" y="60"/>
                    <a:pt x="1" y="61"/>
                    <a:pt x="0" y="61"/>
                  </a:cubicBezTo>
                  <a:lnTo>
                    <a:pt x="0" y="60"/>
                  </a:ln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7" name="Freeform 95">
              <a:extLst>
                <a:ext uri="{FF2B5EF4-FFF2-40B4-BE49-F238E27FC236}">
                  <a16:creationId xmlns:a16="http://schemas.microsoft.com/office/drawing/2014/main" id="{95A64282-85EB-4F68-94D8-280D4B251EB0}"/>
                </a:ext>
              </a:extLst>
            </p:cNvPr>
            <p:cNvSpPr>
              <a:spLocks/>
            </p:cNvSpPr>
            <p:nvPr/>
          </p:nvSpPr>
          <p:spPr bwMode="auto">
            <a:xfrm>
              <a:off x="1678" y="230"/>
              <a:ext cx="31" cy="144"/>
            </a:xfrm>
            <a:custGeom>
              <a:avLst/>
              <a:gdLst>
                <a:gd name="T0" fmla="*/ 0 w 13"/>
                <a:gd name="T1" fmla="*/ 60 h 60"/>
                <a:gd name="T2" fmla="*/ 0 w 13"/>
                <a:gd name="T3" fmla="*/ 59 h 60"/>
                <a:gd name="T4" fmla="*/ 12 w 13"/>
                <a:gd name="T5" fmla="*/ 1 h 60"/>
                <a:gd name="T6" fmla="*/ 13 w 13"/>
                <a:gd name="T7" fmla="*/ 0 h 60"/>
                <a:gd name="T8" fmla="*/ 13 w 13"/>
                <a:gd name="T9" fmla="*/ 1 h 60"/>
                <a:gd name="T10" fmla="*/ 1 w 13"/>
                <a:gd name="T11" fmla="*/ 59 h 60"/>
                <a:gd name="T12" fmla="*/ 0 w 13"/>
                <a:gd name="T13" fmla="*/ 60 h 60"/>
              </a:gdLst>
              <a:ahLst/>
              <a:cxnLst>
                <a:cxn ang="0">
                  <a:pos x="T0" y="T1"/>
                </a:cxn>
                <a:cxn ang="0">
                  <a:pos x="T2" y="T3"/>
                </a:cxn>
                <a:cxn ang="0">
                  <a:pos x="T4" y="T5"/>
                </a:cxn>
                <a:cxn ang="0">
                  <a:pos x="T6" y="T7"/>
                </a:cxn>
                <a:cxn ang="0">
                  <a:pos x="T8" y="T9"/>
                </a:cxn>
                <a:cxn ang="0">
                  <a:pos x="T10" y="T11"/>
                </a:cxn>
                <a:cxn ang="0">
                  <a:pos x="T12" y="T13"/>
                </a:cxn>
              </a:cxnLst>
              <a:rect l="0" t="0" r="r" b="b"/>
              <a:pathLst>
                <a:path w="13" h="60">
                  <a:moveTo>
                    <a:pt x="0" y="60"/>
                  </a:moveTo>
                  <a:cubicBezTo>
                    <a:pt x="0" y="59"/>
                    <a:pt x="0" y="59"/>
                    <a:pt x="0" y="59"/>
                  </a:cubicBezTo>
                  <a:cubicBezTo>
                    <a:pt x="6" y="36"/>
                    <a:pt x="8" y="24"/>
                    <a:pt x="12" y="1"/>
                  </a:cubicBezTo>
                  <a:cubicBezTo>
                    <a:pt x="12" y="1"/>
                    <a:pt x="12" y="0"/>
                    <a:pt x="13" y="0"/>
                  </a:cubicBezTo>
                  <a:cubicBezTo>
                    <a:pt x="13" y="1"/>
                    <a:pt x="13" y="1"/>
                    <a:pt x="13" y="1"/>
                  </a:cubicBezTo>
                  <a:cubicBezTo>
                    <a:pt x="10" y="24"/>
                    <a:pt x="7" y="36"/>
                    <a:pt x="1" y="59"/>
                  </a:cubicBezTo>
                  <a:cubicBezTo>
                    <a:pt x="1" y="60"/>
                    <a:pt x="1" y="60"/>
                    <a:pt x="0" y="60"/>
                  </a:cubicBez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8" name="Freeform 96">
              <a:extLst>
                <a:ext uri="{FF2B5EF4-FFF2-40B4-BE49-F238E27FC236}">
                  <a16:creationId xmlns:a16="http://schemas.microsoft.com/office/drawing/2014/main" id="{3762234B-106B-4F5E-83A5-6714E780C59A}"/>
                </a:ext>
              </a:extLst>
            </p:cNvPr>
            <p:cNvSpPr>
              <a:spLocks/>
            </p:cNvSpPr>
            <p:nvPr/>
          </p:nvSpPr>
          <p:spPr bwMode="auto">
            <a:xfrm>
              <a:off x="1569" y="297"/>
              <a:ext cx="45" cy="141"/>
            </a:xfrm>
            <a:custGeom>
              <a:avLst/>
              <a:gdLst>
                <a:gd name="T0" fmla="*/ 0 w 19"/>
                <a:gd name="T1" fmla="*/ 58 h 59"/>
                <a:gd name="T2" fmla="*/ 0 w 19"/>
                <a:gd name="T3" fmla="*/ 58 h 59"/>
                <a:gd name="T4" fmla="*/ 17 w 19"/>
                <a:gd name="T5" fmla="*/ 1 h 59"/>
                <a:gd name="T6" fmla="*/ 18 w 19"/>
                <a:gd name="T7" fmla="*/ 1 h 59"/>
                <a:gd name="T8" fmla="*/ 19 w 19"/>
                <a:gd name="T9" fmla="*/ 1 h 59"/>
                <a:gd name="T10" fmla="*/ 2 w 19"/>
                <a:gd name="T11" fmla="*/ 58 h 59"/>
                <a:gd name="T12" fmla="*/ 1 w 19"/>
                <a:gd name="T13" fmla="*/ 59 h 59"/>
                <a:gd name="T14" fmla="*/ 0 w 19"/>
                <a:gd name="T15" fmla="*/ 58 h 5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59">
                  <a:moveTo>
                    <a:pt x="0" y="58"/>
                  </a:moveTo>
                  <a:cubicBezTo>
                    <a:pt x="0" y="58"/>
                    <a:pt x="0" y="58"/>
                    <a:pt x="0" y="58"/>
                  </a:cubicBezTo>
                  <a:cubicBezTo>
                    <a:pt x="8" y="35"/>
                    <a:pt x="12" y="24"/>
                    <a:pt x="17" y="1"/>
                  </a:cubicBezTo>
                  <a:cubicBezTo>
                    <a:pt x="17" y="1"/>
                    <a:pt x="18" y="0"/>
                    <a:pt x="18" y="1"/>
                  </a:cubicBezTo>
                  <a:cubicBezTo>
                    <a:pt x="19" y="1"/>
                    <a:pt x="19" y="1"/>
                    <a:pt x="19" y="1"/>
                  </a:cubicBezTo>
                  <a:cubicBezTo>
                    <a:pt x="13" y="24"/>
                    <a:pt x="10" y="35"/>
                    <a:pt x="2" y="58"/>
                  </a:cubicBezTo>
                  <a:cubicBezTo>
                    <a:pt x="2" y="58"/>
                    <a:pt x="1" y="59"/>
                    <a:pt x="1" y="59"/>
                  </a:cubicBezTo>
                  <a:cubicBezTo>
                    <a:pt x="0" y="58"/>
                    <a:pt x="0" y="58"/>
                    <a:pt x="0" y="58"/>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9" name="Freeform 97">
              <a:extLst>
                <a:ext uri="{FF2B5EF4-FFF2-40B4-BE49-F238E27FC236}">
                  <a16:creationId xmlns:a16="http://schemas.microsoft.com/office/drawing/2014/main" id="{3C776CB4-272E-476D-BF74-9749C269A2A6}"/>
                </a:ext>
              </a:extLst>
            </p:cNvPr>
            <p:cNvSpPr>
              <a:spLocks/>
            </p:cNvSpPr>
            <p:nvPr/>
          </p:nvSpPr>
          <p:spPr bwMode="auto">
            <a:xfrm>
              <a:off x="1457" y="357"/>
              <a:ext cx="57" cy="134"/>
            </a:xfrm>
            <a:custGeom>
              <a:avLst/>
              <a:gdLst>
                <a:gd name="T0" fmla="*/ 0 w 24"/>
                <a:gd name="T1" fmla="*/ 56 h 56"/>
                <a:gd name="T2" fmla="*/ 0 w 24"/>
                <a:gd name="T3" fmla="*/ 55 h 56"/>
                <a:gd name="T4" fmla="*/ 22 w 24"/>
                <a:gd name="T5" fmla="*/ 0 h 56"/>
                <a:gd name="T6" fmla="*/ 23 w 24"/>
                <a:gd name="T7" fmla="*/ 0 h 56"/>
                <a:gd name="T8" fmla="*/ 24 w 24"/>
                <a:gd name="T9" fmla="*/ 1 h 56"/>
                <a:gd name="T10" fmla="*/ 2 w 24"/>
                <a:gd name="T11" fmla="*/ 56 h 56"/>
                <a:gd name="T12" fmla="*/ 1 w 24"/>
                <a:gd name="T13" fmla="*/ 56 h 56"/>
                <a:gd name="T14" fmla="*/ 0 w 24"/>
                <a:gd name="T15" fmla="*/ 56 h 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56">
                  <a:moveTo>
                    <a:pt x="0" y="56"/>
                  </a:moveTo>
                  <a:cubicBezTo>
                    <a:pt x="0" y="55"/>
                    <a:pt x="0" y="55"/>
                    <a:pt x="0" y="55"/>
                  </a:cubicBezTo>
                  <a:cubicBezTo>
                    <a:pt x="10" y="33"/>
                    <a:pt x="15" y="22"/>
                    <a:pt x="22" y="0"/>
                  </a:cubicBezTo>
                  <a:cubicBezTo>
                    <a:pt x="22" y="0"/>
                    <a:pt x="23" y="0"/>
                    <a:pt x="23" y="0"/>
                  </a:cubicBezTo>
                  <a:cubicBezTo>
                    <a:pt x="24" y="0"/>
                    <a:pt x="24" y="0"/>
                    <a:pt x="24" y="1"/>
                  </a:cubicBezTo>
                  <a:cubicBezTo>
                    <a:pt x="16" y="23"/>
                    <a:pt x="12" y="34"/>
                    <a:pt x="2" y="56"/>
                  </a:cubicBezTo>
                  <a:cubicBezTo>
                    <a:pt x="1" y="56"/>
                    <a:pt x="1" y="56"/>
                    <a:pt x="1" y="56"/>
                  </a:cubicBezTo>
                  <a:cubicBezTo>
                    <a:pt x="0" y="56"/>
                    <a:pt x="0" y="56"/>
                    <a:pt x="0" y="56"/>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0" name="Freeform 98">
              <a:extLst>
                <a:ext uri="{FF2B5EF4-FFF2-40B4-BE49-F238E27FC236}">
                  <a16:creationId xmlns:a16="http://schemas.microsoft.com/office/drawing/2014/main" id="{75248057-4EE8-4A60-99C3-37177B605B3D}"/>
                </a:ext>
              </a:extLst>
            </p:cNvPr>
            <p:cNvSpPr>
              <a:spLocks/>
            </p:cNvSpPr>
            <p:nvPr/>
          </p:nvSpPr>
          <p:spPr bwMode="auto">
            <a:xfrm>
              <a:off x="1341" y="405"/>
              <a:ext cx="66" cy="131"/>
            </a:xfrm>
            <a:custGeom>
              <a:avLst/>
              <a:gdLst>
                <a:gd name="T0" fmla="*/ 0 w 28"/>
                <a:gd name="T1" fmla="*/ 54 h 55"/>
                <a:gd name="T2" fmla="*/ 0 w 28"/>
                <a:gd name="T3" fmla="*/ 54 h 55"/>
                <a:gd name="T4" fmla="*/ 27 w 28"/>
                <a:gd name="T5" fmla="*/ 1 h 55"/>
                <a:gd name="T6" fmla="*/ 28 w 28"/>
                <a:gd name="T7" fmla="*/ 0 h 55"/>
                <a:gd name="T8" fmla="*/ 28 w 28"/>
                <a:gd name="T9" fmla="*/ 1 h 55"/>
                <a:gd name="T10" fmla="*/ 1 w 28"/>
                <a:gd name="T11" fmla="*/ 54 h 55"/>
                <a:gd name="T12" fmla="*/ 0 w 28"/>
                <a:gd name="T13" fmla="*/ 54 h 55"/>
              </a:gdLst>
              <a:ahLst/>
              <a:cxnLst>
                <a:cxn ang="0">
                  <a:pos x="T0" y="T1"/>
                </a:cxn>
                <a:cxn ang="0">
                  <a:pos x="T2" y="T3"/>
                </a:cxn>
                <a:cxn ang="0">
                  <a:pos x="T4" y="T5"/>
                </a:cxn>
                <a:cxn ang="0">
                  <a:pos x="T6" y="T7"/>
                </a:cxn>
                <a:cxn ang="0">
                  <a:pos x="T8" y="T9"/>
                </a:cxn>
                <a:cxn ang="0">
                  <a:pos x="T10" y="T11"/>
                </a:cxn>
                <a:cxn ang="0">
                  <a:pos x="T12" y="T13"/>
                </a:cxn>
              </a:cxnLst>
              <a:rect l="0" t="0" r="r" b="b"/>
              <a:pathLst>
                <a:path w="28" h="55">
                  <a:moveTo>
                    <a:pt x="0" y="54"/>
                  </a:moveTo>
                  <a:cubicBezTo>
                    <a:pt x="0" y="54"/>
                    <a:pt x="0" y="54"/>
                    <a:pt x="0" y="54"/>
                  </a:cubicBezTo>
                  <a:cubicBezTo>
                    <a:pt x="12" y="33"/>
                    <a:pt x="18" y="22"/>
                    <a:pt x="27" y="1"/>
                  </a:cubicBezTo>
                  <a:cubicBezTo>
                    <a:pt x="27" y="0"/>
                    <a:pt x="28" y="0"/>
                    <a:pt x="28" y="0"/>
                  </a:cubicBezTo>
                  <a:cubicBezTo>
                    <a:pt x="28" y="1"/>
                    <a:pt x="28" y="1"/>
                    <a:pt x="28" y="1"/>
                  </a:cubicBezTo>
                  <a:cubicBezTo>
                    <a:pt x="19" y="23"/>
                    <a:pt x="14" y="33"/>
                    <a:pt x="1" y="54"/>
                  </a:cubicBezTo>
                  <a:cubicBezTo>
                    <a:pt x="1" y="54"/>
                    <a:pt x="1" y="55"/>
                    <a:pt x="0" y="54"/>
                  </a:cubicBezTo>
                  <a:close/>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1" name="Freeform 99">
              <a:extLst>
                <a:ext uri="{FF2B5EF4-FFF2-40B4-BE49-F238E27FC236}">
                  <a16:creationId xmlns:a16="http://schemas.microsoft.com/office/drawing/2014/main" id="{9CA48EC9-C084-41B6-92EB-A8A83CD5454B}"/>
                </a:ext>
              </a:extLst>
            </p:cNvPr>
            <p:cNvSpPr>
              <a:spLocks/>
            </p:cNvSpPr>
            <p:nvPr/>
          </p:nvSpPr>
          <p:spPr bwMode="auto">
            <a:xfrm>
              <a:off x="1219" y="445"/>
              <a:ext cx="79" cy="124"/>
            </a:xfrm>
            <a:custGeom>
              <a:avLst/>
              <a:gdLst>
                <a:gd name="T0" fmla="*/ 0 w 33"/>
                <a:gd name="T1" fmla="*/ 51 h 52"/>
                <a:gd name="T2" fmla="*/ 0 w 33"/>
                <a:gd name="T3" fmla="*/ 50 h 52"/>
                <a:gd name="T4" fmla="*/ 32 w 33"/>
                <a:gd name="T5" fmla="*/ 0 h 52"/>
                <a:gd name="T6" fmla="*/ 33 w 33"/>
                <a:gd name="T7" fmla="*/ 0 h 52"/>
                <a:gd name="T8" fmla="*/ 33 w 33"/>
                <a:gd name="T9" fmla="*/ 1 h 52"/>
                <a:gd name="T10" fmla="*/ 1 w 33"/>
                <a:gd name="T11" fmla="*/ 51 h 52"/>
                <a:gd name="T12" fmla="*/ 0 w 33"/>
                <a:gd name="T13" fmla="*/ 51 h 52"/>
                <a:gd name="T14" fmla="*/ 0 w 33"/>
                <a:gd name="T15" fmla="*/ 51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52">
                  <a:moveTo>
                    <a:pt x="0" y="51"/>
                  </a:moveTo>
                  <a:cubicBezTo>
                    <a:pt x="0" y="50"/>
                    <a:pt x="0" y="50"/>
                    <a:pt x="0" y="50"/>
                  </a:cubicBezTo>
                  <a:cubicBezTo>
                    <a:pt x="14" y="31"/>
                    <a:pt x="21" y="21"/>
                    <a:pt x="32" y="0"/>
                  </a:cubicBezTo>
                  <a:cubicBezTo>
                    <a:pt x="32" y="0"/>
                    <a:pt x="32" y="0"/>
                    <a:pt x="33" y="0"/>
                  </a:cubicBezTo>
                  <a:cubicBezTo>
                    <a:pt x="33" y="1"/>
                    <a:pt x="33" y="1"/>
                    <a:pt x="33" y="1"/>
                  </a:cubicBezTo>
                  <a:cubicBezTo>
                    <a:pt x="22" y="21"/>
                    <a:pt x="15" y="31"/>
                    <a:pt x="1" y="51"/>
                  </a:cubicBezTo>
                  <a:cubicBezTo>
                    <a:pt x="1" y="52"/>
                    <a:pt x="1" y="52"/>
                    <a:pt x="0" y="51"/>
                  </a:cubicBezTo>
                  <a:cubicBezTo>
                    <a:pt x="0" y="51"/>
                    <a:pt x="0" y="51"/>
                    <a:pt x="0" y="51"/>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100">
              <a:extLst>
                <a:ext uri="{FF2B5EF4-FFF2-40B4-BE49-F238E27FC236}">
                  <a16:creationId xmlns:a16="http://schemas.microsoft.com/office/drawing/2014/main" id="{2D628204-7138-45C0-A3F6-7DA727E339CD}"/>
                </a:ext>
              </a:extLst>
            </p:cNvPr>
            <p:cNvSpPr>
              <a:spLocks/>
            </p:cNvSpPr>
            <p:nvPr/>
          </p:nvSpPr>
          <p:spPr bwMode="auto">
            <a:xfrm>
              <a:off x="1771" y="140"/>
              <a:ext cx="53" cy="50"/>
            </a:xfrm>
            <a:custGeom>
              <a:avLst/>
              <a:gdLst>
                <a:gd name="T0" fmla="*/ 5 w 22"/>
                <a:gd name="T1" fmla="*/ 3 h 21"/>
                <a:gd name="T2" fmla="*/ 4 w 22"/>
                <a:gd name="T3" fmla="*/ 17 h 21"/>
                <a:gd name="T4" fmla="*/ 17 w 22"/>
                <a:gd name="T5" fmla="*/ 17 h 21"/>
                <a:gd name="T6" fmla="*/ 18 w 22"/>
                <a:gd name="T7" fmla="*/ 3 h 21"/>
                <a:gd name="T8" fmla="*/ 5 w 22"/>
                <a:gd name="T9" fmla="*/ 3 h 21"/>
              </a:gdLst>
              <a:ahLst/>
              <a:cxnLst>
                <a:cxn ang="0">
                  <a:pos x="T0" y="T1"/>
                </a:cxn>
                <a:cxn ang="0">
                  <a:pos x="T2" y="T3"/>
                </a:cxn>
                <a:cxn ang="0">
                  <a:pos x="T4" y="T5"/>
                </a:cxn>
                <a:cxn ang="0">
                  <a:pos x="T6" y="T7"/>
                </a:cxn>
                <a:cxn ang="0">
                  <a:pos x="T8" y="T9"/>
                </a:cxn>
              </a:cxnLst>
              <a:rect l="0" t="0" r="r" b="b"/>
              <a:pathLst>
                <a:path w="22" h="21">
                  <a:moveTo>
                    <a:pt x="5" y="3"/>
                  </a:moveTo>
                  <a:cubicBezTo>
                    <a:pt x="1" y="7"/>
                    <a:pt x="0" y="13"/>
                    <a:pt x="4" y="17"/>
                  </a:cubicBezTo>
                  <a:cubicBezTo>
                    <a:pt x="7" y="21"/>
                    <a:pt x="13" y="21"/>
                    <a:pt x="17" y="17"/>
                  </a:cubicBezTo>
                  <a:cubicBezTo>
                    <a:pt x="21" y="13"/>
                    <a:pt x="22" y="7"/>
                    <a:pt x="18" y="3"/>
                  </a:cubicBezTo>
                  <a:cubicBezTo>
                    <a:pt x="15" y="0"/>
                    <a:pt x="9" y="0"/>
                    <a:pt x="5" y="3"/>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101">
              <a:extLst>
                <a:ext uri="{FF2B5EF4-FFF2-40B4-BE49-F238E27FC236}">
                  <a16:creationId xmlns:a16="http://schemas.microsoft.com/office/drawing/2014/main" id="{8CD93BEB-D6CE-456C-87E4-C9D8FD3A4963}"/>
                </a:ext>
              </a:extLst>
            </p:cNvPr>
            <p:cNvSpPr>
              <a:spLocks/>
            </p:cNvSpPr>
            <p:nvPr/>
          </p:nvSpPr>
          <p:spPr bwMode="auto">
            <a:xfrm>
              <a:off x="1678" y="202"/>
              <a:ext cx="48" cy="141"/>
            </a:xfrm>
            <a:custGeom>
              <a:avLst/>
              <a:gdLst>
                <a:gd name="T0" fmla="*/ 3 w 20"/>
                <a:gd name="T1" fmla="*/ 28 h 59"/>
                <a:gd name="T2" fmla="*/ 3 w 20"/>
                <a:gd name="T3" fmla="*/ 58 h 59"/>
                <a:gd name="T4" fmla="*/ 17 w 20"/>
                <a:gd name="T5" fmla="*/ 30 h 59"/>
                <a:gd name="T6" fmla="*/ 14 w 20"/>
                <a:gd name="T7" fmla="*/ 1 h 59"/>
                <a:gd name="T8" fmla="*/ 3 w 20"/>
                <a:gd name="T9" fmla="*/ 28 h 59"/>
              </a:gdLst>
              <a:ahLst/>
              <a:cxnLst>
                <a:cxn ang="0">
                  <a:pos x="T0" y="T1"/>
                </a:cxn>
                <a:cxn ang="0">
                  <a:pos x="T2" y="T3"/>
                </a:cxn>
                <a:cxn ang="0">
                  <a:pos x="T4" y="T5"/>
                </a:cxn>
                <a:cxn ang="0">
                  <a:pos x="T6" y="T7"/>
                </a:cxn>
                <a:cxn ang="0">
                  <a:pos x="T8" y="T9"/>
                </a:cxn>
              </a:cxnLst>
              <a:rect l="0" t="0" r="r" b="b"/>
              <a:pathLst>
                <a:path w="20" h="59">
                  <a:moveTo>
                    <a:pt x="3" y="28"/>
                  </a:moveTo>
                  <a:cubicBezTo>
                    <a:pt x="0" y="44"/>
                    <a:pt x="0" y="58"/>
                    <a:pt x="3" y="58"/>
                  </a:cubicBezTo>
                  <a:cubicBezTo>
                    <a:pt x="7" y="59"/>
                    <a:pt x="14" y="46"/>
                    <a:pt x="17" y="30"/>
                  </a:cubicBezTo>
                  <a:cubicBezTo>
                    <a:pt x="20" y="14"/>
                    <a:pt x="18" y="1"/>
                    <a:pt x="14" y="1"/>
                  </a:cubicBezTo>
                  <a:cubicBezTo>
                    <a:pt x="11" y="0"/>
                    <a:pt x="6" y="13"/>
                    <a:pt x="3" y="28"/>
                  </a:cubicBezTo>
                  <a:close/>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102">
              <a:extLst>
                <a:ext uri="{FF2B5EF4-FFF2-40B4-BE49-F238E27FC236}">
                  <a16:creationId xmlns:a16="http://schemas.microsoft.com/office/drawing/2014/main" id="{94F1CC09-8C62-41E0-B89B-78C2D86B8849}"/>
                </a:ext>
              </a:extLst>
            </p:cNvPr>
            <p:cNvSpPr>
              <a:spLocks/>
            </p:cNvSpPr>
            <p:nvPr/>
          </p:nvSpPr>
          <p:spPr bwMode="auto">
            <a:xfrm>
              <a:off x="1586" y="280"/>
              <a:ext cx="52" cy="53"/>
            </a:xfrm>
            <a:custGeom>
              <a:avLst/>
              <a:gdLst>
                <a:gd name="T0" fmla="*/ 6 w 22"/>
                <a:gd name="T1" fmla="*/ 3 h 22"/>
                <a:gd name="T2" fmla="*/ 3 w 22"/>
                <a:gd name="T3" fmla="*/ 16 h 22"/>
                <a:gd name="T4" fmla="*/ 16 w 22"/>
                <a:gd name="T5" fmla="*/ 19 h 22"/>
                <a:gd name="T6" fmla="*/ 19 w 22"/>
                <a:gd name="T7" fmla="*/ 6 h 22"/>
                <a:gd name="T8" fmla="*/ 6 w 22"/>
                <a:gd name="T9" fmla="*/ 3 h 22"/>
              </a:gdLst>
              <a:ahLst/>
              <a:cxnLst>
                <a:cxn ang="0">
                  <a:pos x="T0" y="T1"/>
                </a:cxn>
                <a:cxn ang="0">
                  <a:pos x="T2" y="T3"/>
                </a:cxn>
                <a:cxn ang="0">
                  <a:pos x="T4" y="T5"/>
                </a:cxn>
                <a:cxn ang="0">
                  <a:pos x="T6" y="T7"/>
                </a:cxn>
                <a:cxn ang="0">
                  <a:pos x="T8" y="T9"/>
                </a:cxn>
              </a:cxnLst>
              <a:rect l="0" t="0" r="r" b="b"/>
              <a:pathLst>
                <a:path w="22" h="22">
                  <a:moveTo>
                    <a:pt x="6" y="3"/>
                  </a:moveTo>
                  <a:cubicBezTo>
                    <a:pt x="2" y="6"/>
                    <a:pt x="0" y="12"/>
                    <a:pt x="3" y="16"/>
                  </a:cubicBezTo>
                  <a:cubicBezTo>
                    <a:pt x="5" y="20"/>
                    <a:pt x="11" y="22"/>
                    <a:pt x="16" y="19"/>
                  </a:cubicBezTo>
                  <a:cubicBezTo>
                    <a:pt x="21" y="16"/>
                    <a:pt x="22" y="10"/>
                    <a:pt x="19" y="6"/>
                  </a:cubicBezTo>
                  <a:cubicBezTo>
                    <a:pt x="16" y="1"/>
                    <a:pt x="11" y="0"/>
                    <a:pt x="6" y="3"/>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103">
              <a:extLst>
                <a:ext uri="{FF2B5EF4-FFF2-40B4-BE49-F238E27FC236}">
                  <a16:creationId xmlns:a16="http://schemas.microsoft.com/office/drawing/2014/main" id="{47985025-168E-419E-968B-FC3FA799650F}"/>
                </a:ext>
              </a:extLst>
            </p:cNvPr>
            <p:cNvSpPr>
              <a:spLocks/>
            </p:cNvSpPr>
            <p:nvPr/>
          </p:nvSpPr>
          <p:spPr bwMode="auto">
            <a:xfrm>
              <a:off x="1462" y="328"/>
              <a:ext cx="69" cy="134"/>
            </a:xfrm>
            <a:custGeom>
              <a:avLst/>
              <a:gdLst>
                <a:gd name="T0" fmla="*/ 9 w 29"/>
                <a:gd name="T1" fmla="*/ 26 h 56"/>
                <a:gd name="T2" fmla="*/ 4 w 29"/>
                <a:gd name="T3" fmla="*/ 55 h 56"/>
                <a:gd name="T4" fmla="*/ 22 w 29"/>
                <a:gd name="T5" fmla="*/ 30 h 56"/>
                <a:gd name="T6" fmla="*/ 25 w 29"/>
                <a:gd name="T7" fmla="*/ 1 h 56"/>
                <a:gd name="T8" fmla="*/ 9 w 29"/>
                <a:gd name="T9" fmla="*/ 26 h 56"/>
              </a:gdLst>
              <a:ahLst/>
              <a:cxnLst>
                <a:cxn ang="0">
                  <a:pos x="T0" y="T1"/>
                </a:cxn>
                <a:cxn ang="0">
                  <a:pos x="T2" y="T3"/>
                </a:cxn>
                <a:cxn ang="0">
                  <a:pos x="T4" y="T5"/>
                </a:cxn>
                <a:cxn ang="0">
                  <a:pos x="T6" y="T7"/>
                </a:cxn>
                <a:cxn ang="0">
                  <a:pos x="T8" y="T9"/>
                </a:cxn>
              </a:cxnLst>
              <a:rect l="0" t="0" r="r" b="b"/>
              <a:pathLst>
                <a:path w="29" h="56">
                  <a:moveTo>
                    <a:pt x="9" y="26"/>
                  </a:moveTo>
                  <a:cubicBezTo>
                    <a:pt x="3" y="41"/>
                    <a:pt x="0" y="54"/>
                    <a:pt x="4" y="55"/>
                  </a:cubicBezTo>
                  <a:cubicBezTo>
                    <a:pt x="8" y="56"/>
                    <a:pt x="17" y="45"/>
                    <a:pt x="22" y="30"/>
                  </a:cubicBezTo>
                  <a:cubicBezTo>
                    <a:pt x="28" y="15"/>
                    <a:pt x="29" y="2"/>
                    <a:pt x="25" y="1"/>
                  </a:cubicBezTo>
                  <a:cubicBezTo>
                    <a:pt x="21" y="0"/>
                    <a:pt x="15" y="11"/>
                    <a:pt x="9" y="26"/>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104">
              <a:extLst>
                <a:ext uri="{FF2B5EF4-FFF2-40B4-BE49-F238E27FC236}">
                  <a16:creationId xmlns:a16="http://schemas.microsoft.com/office/drawing/2014/main" id="{0F8EDA8E-F306-4476-A75F-F5BA59206F5B}"/>
                </a:ext>
              </a:extLst>
            </p:cNvPr>
            <p:cNvSpPr>
              <a:spLocks/>
            </p:cNvSpPr>
            <p:nvPr/>
          </p:nvSpPr>
          <p:spPr bwMode="auto">
            <a:xfrm>
              <a:off x="1379" y="388"/>
              <a:ext cx="52" cy="50"/>
            </a:xfrm>
            <a:custGeom>
              <a:avLst/>
              <a:gdLst>
                <a:gd name="T0" fmla="*/ 7 w 22"/>
                <a:gd name="T1" fmla="*/ 2 h 21"/>
                <a:gd name="T2" fmla="*/ 2 w 22"/>
                <a:gd name="T3" fmla="*/ 14 h 21"/>
                <a:gd name="T4" fmla="*/ 14 w 22"/>
                <a:gd name="T5" fmla="*/ 19 h 21"/>
                <a:gd name="T6" fmla="*/ 20 w 22"/>
                <a:gd name="T7" fmla="*/ 7 h 21"/>
                <a:gd name="T8" fmla="*/ 7 w 22"/>
                <a:gd name="T9" fmla="*/ 2 h 21"/>
              </a:gdLst>
              <a:ahLst/>
              <a:cxnLst>
                <a:cxn ang="0">
                  <a:pos x="T0" y="T1"/>
                </a:cxn>
                <a:cxn ang="0">
                  <a:pos x="T2" y="T3"/>
                </a:cxn>
                <a:cxn ang="0">
                  <a:pos x="T4" y="T5"/>
                </a:cxn>
                <a:cxn ang="0">
                  <a:pos x="T6" y="T7"/>
                </a:cxn>
                <a:cxn ang="0">
                  <a:pos x="T8" y="T9"/>
                </a:cxn>
              </a:cxnLst>
              <a:rect l="0" t="0" r="r" b="b"/>
              <a:pathLst>
                <a:path w="22" h="21">
                  <a:moveTo>
                    <a:pt x="7" y="2"/>
                  </a:moveTo>
                  <a:cubicBezTo>
                    <a:pt x="3" y="4"/>
                    <a:pt x="0" y="9"/>
                    <a:pt x="2" y="14"/>
                  </a:cubicBezTo>
                  <a:cubicBezTo>
                    <a:pt x="4" y="19"/>
                    <a:pt x="9" y="21"/>
                    <a:pt x="14" y="19"/>
                  </a:cubicBezTo>
                  <a:cubicBezTo>
                    <a:pt x="19" y="17"/>
                    <a:pt x="22" y="11"/>
                    <a:pt x="20" y="7"/>
                  </a:cubicBezTo>
                  <a:cubicBezTo>
                    <a:pt x="18" y="2"/>
                    <a:pt x="12" y="0"/>
                    <a:pt x="7" y="2"/>
                  </a:cubicBezTo>
                  <a:close/>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Freeform 105">
              <a:extLst>
                <a:ext uri="{FF2B5EF4-FFF2-40B4-BE49-F238E27FC236}">
                  <a16:creationId xmlns:a16="http://schemas.microsoft.com/office/drawing/2014/main" id="{982216F6-E266-4CA4-AFCC-1A5245AD051A}"/>
                </a:ext>
              </a:extLst>
            </p:cNvPr>
            <p:cNvSpPr>
              <a:spLocks/>
            </p:cNvSpPr>
            <p:nvPr/>
          </p:nvSpPr>
          <p:spPr bwMode="auto">
            <a:xfrm>
              <a:off x="1086" y="476"/>
              <a:ext cx="90" cy="115"/>
            </a:xfrm>
            <a:custGeom>
              <a:avLst/>
              <a:gdLst>
                <a:gd name="T0" fmla="*/ 0 w 38"/>
                <a:gd name="T1" fmla="*/ 48 h 48"/>
                <a:gd name="T2" fmla="*/ 0 w 38"/>
                <a:gd name="T3" fmla="*/ 47 h 48"/>
                <a:gd name="T4" fmla="*/ 37 w 38"/>
                <a:gd name="T5" fmla="*/ 1 h 48"/>
                <a:gd name="T6" fmla="*/ 38 w 38"/>
                <a:gd name="T7" fmla="*/ 0 h 48"/>
                <a:gd name="T8" fmla="*/ 38 w 38"/>
                <a:gd name="T9" fmla="*/ 1 h 48"/>
                <a:gd name="T10" fmla="*/ 2 w 38"/>
                <a:gd name="T11" fmla="*/ 48 h 48"/>
                <a:gd name="T12" fmla="*/ 0 w 38"/>
                <a:gd name="T13" fmla="*/ 48 h 48"/>
                <a:gd name="T14" fmla="*/ 0 w 38"/>
                <a:gd name="T15" fmla="*/ 4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48">
                  <a:moveTo>
                    <a:pt x="0" y="48"/>
                  </a:moveTo>
                  <a:cubicBezTo>
                    <a:pt x="0" y="47"/>
                    <a:pt x="0" y="47"/>
                    <a:pt x="0" y="47"/>
                  </a:cubicBezTo>
                  <a:cubicBezTo>
                    <a:pt x="16" y="29"/>
                    <a:pt x="24" y="20"/>
                    <a:pt x="37" y="1"/>
                  </a:cubicBezTo>
                  <a:cubicBezTo>
                    <a:pt x="38" y="0"/>
                    <a:pt x="38" y="0"/>
                    <a:pt x="38" y="0"/>
                  </a:cubicBezTo>
                  <a:cubicBezTo>
                    <a:pt x="38" y="1"/>
                    <a:pt x="38" y="1"/>
                    <a:pt x="38" y="1"/>
                  </a:cubicBezTo>
                  <a:cubicBezTo>
                    <a:pt x="25" y="21"/>
                    <a:pt x="18" y="30"/>
                    <a:pt x="2" y="48"/>
                  </a:cubicBezTo>
                  <a:cubicBezTo>
                    <a:pt x="0" y="48"/>
                    <a:pt x="0" y="48"/>
                    <a:pt x="0" y="48"/>
                  </a:cubicBezTo>
                  <a:cubicBezTo>
                    <a:pt x="0" y="48"/>
                    <a:pt x="0" y="48"/>
                    <a:pt x="0" y="48"/>
                  </a:cubicBezTo>
                </a:path>
              </a:pathLst>
            </a:custGeom>
            <a:solidFill>
              <a:srgbClr val="2642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8" name="Freeform 106">
              <a:extLst>
                <a:ext uri="{FF2B5EF4-FFF2-40B4-BE49-F238E27FC236}">
                  <a16:creationId xmlns:a16="http://schemas.microsoft.com/office/drawing/2014/main" id="{18C4DABB-0E0C-4D09-9B4E-23431EE8AC88}"/>
                </a:ext>
              </a:extLst>
            </p:cNvPr>
            <p:cNvSpPr>
              <a:spLocks/>
            </p:cNvSpPr>
            <p:nvPr/>
          </p:nvSpPr>
          <p:spPr bwMode="auto">
            <a:xfrm>
              <a:off x="1148" y="457"/>
              <a:ext cx="50" cy="50"/>
            </a:xfrm>
            <a:custGeom>
              <a:avLst/>
              <a:gdLst>
                <a:gd name="T0" fmla="*/ 9 w 21"/>
                <a:gd name="T1" fmla="*/ 1 h 21"/>
                <a:gd name="T2" fmla="*/ 1 w 21"/>
                <a:gd name="T3" fmla="*/ 12 h 21"/>
                <a:gd name="T4" fmla="*/ 13 w 21"/>
                <a:gd name="T5" fmla="*/ 20 h 21"/>
                <a:gd name="T6" fmla="*/ 20 w 21"/>
                <a:gd name="T7" fmla="*/ 8 h 21"/>
                <a:gd name="T8" fmla="*/ 9 w 21"/>
                <a:gd name="T9" fmla="*/ 1 h 21"/>
              </a:gdLst>
              <a:ahLst/>
              <a:cxnLst>
                <a:cxn ang="0">
                  <a:pos x="T0" y="T1"/>
                </a:cxn>
                <a:cxn ang="0">
                  <a:pos x="T2" y="T3"/>
                </a:cxn>
                <a:cxn ang="0">
                  <a:pos x="T4" y="T5"/>
                </a:cxn>
                <a:cxn ang="0">
                  <a:pos x="T6" y="T7"/>
                </a:cxn>
                <a:cxn ang="0">
                  <a:pos x="T8" y="T9"/>
                </a:cxn>
              </a:cxnLst>
              <a:rect l="0" t="0" r="r" b="b"/>
              <a:pathLst>
                <a:path w="21" h="21">
                  <a:moveTo>
                    <a:pt x="9" y="1"/>
                  </a:moveTo>
                  <a:cubicBezTo>
                    <a:pt x="4" y="2"/>
                    <a:pt x="0" y="7"/>
                    <a:pt x="1" y="12"/>
                  </a:cubicBezTo>
                  <a:cubicBezTo>
                    <a:pt x="2" y="17"/>
                    <a:pt x="7" y="21"/>
                    <a:pt x="13" y="20"/>
                  </a:cubicBezTo>
                  <a:cubicBezTo>
                    <a:pt x="18" y="18"/>
                    <a:pt x="21" y="13"/>
                    <a:pt x="20" y="8"/>
                  </a:cubicBezTo>
                  <a:cubicBezTo>
                    <a:pt x="19" y="3"/>
                    <a:pt x="14" y="0"/>
                    <a:pt x="9" y="1"/>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9" name="Freeform 107">
              <a:extLst>
                <a:ext uri="{FF2B5EF4-FFF2-40B4-BE49-F238E27FC236}">
                  <a16:creationId xmlns:a16="http://schemas.microsoft.com/office/drawing/2014/main" id="{D7814044-83BE-4EDE-9EC0-DEDAEA0017C5}"/>
                </a:ext>
              </a:extLst>
            </p:cNvPr>
            <p:cNvSpPr>
              <a:spLocks/>
            </p:cNvSpPr>
            <p:nvPr/>
          </p:nvSpPr>
          <p:spPr bwMode="auto">
            <a:xfrm>
              <a:off x="1231" y="417"/>
              <a:ext cx="88" cy="126"/>
            </a:xfrm>
            <a:custGeom>
              <a:avLst/>
              <a:gdLst>
                <a:gd name="T0" fmla="*/ 13 w 37"/>
                <a:gd name="T1" fmla="*/ 23 h 53"/>
                <a:gd name="T2" fmla="*/ 3 w 37"/>
                <a:gd name="T3" fmla="*/ 51 h 53"/>
                <a:gd name="T4" fmla="*/ 26 w 37"/>
                <a:gd name="T5" fmla="*/ 30 h 53"/>
                <a:gd name="T6" fmla="*/ 34 w 37"/>
                <a:gd name="T7" fmla="*/ 1 h 53"/>
                <a:gd name="T8" fmla="*/ 13 w 37"/>
                <a:gd name="T9" fmla="*/ 23 h 53"/>
              </a:gdLst>
              <a:ahLst/>
              <a:cxnLst>
                <a:cxn ang="0">
                  <a:pos x="T0" y="T1"/>
                </a:cxn>
                <a:cxn ang="0">
                  <a:pos x="T2" y="T3"/>
                </a:cxn>
                <a:cxn ang="0">
                  <a:pos x="T4" y="T5"/>
                </a:cxn>
                <a:cxn ang="0">
                  <a:pos x="T6" y="T7"/>
                </a:cxn>
                <a:cxn ang="0">
                  <a:pos x="T8" y="T9"/>
                </a:cxn>
              </a:cxnLst>
              <a:rect l="0" t="0" r="r" b="b"/>
              <a:pathLst>
                <a:path w="37" h="53">
                  <a:moveTo>
                    <a:pt x="13" y="23"/>
                  </a:moveTo>
                  <a:cubicBezTo>
                    <a:pt x="5" y="37"/>
                    <a:pt x="0" y="49"/>
                    <a:pt x="3" y="51"/>
                  </a:cubicBezTo>
                  <a:cubicBezTo>
                    <a:pt x="7" y="53"/>
                    <a:pt x="17" y="44"/>
                    <a:pt x="26" y="30"/>
                  </a:cubicBezTo>
                  <a:cubicBezTo>
                    <a:pt x="34" y="16"/>
                    <a:pt x="37" y="3"/>
                    <a:pt x="34" y="1"/>
                  </a:cubicBezTo>
                  <a:cubicBezTo>
                    <a:pt x="30" y="0"/>
                    <a:pt x="22" y="10"/>
                    <a:pt x="13" y="23"/>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0" name="Freeform 108">
              <a:extLst>
                <a:ext uri="{FF2B5EF4-FFF2-40B4-BE49-F238E27FC236}">
                  <a16:creationId xmlns:a16="http://schemas.microsoft.com/office/drawing/2014/main" id="{20F4780D-3C5E-4725-8EDF-CC1E04F9B9F6}"/>
                </a:ext>
              </a:extLst>
            </p:cNvPr>
            <p:cNvSpPr>
              <a:spLocks/>
            </p:cNvSpPr>
            <p:nvPr/>
          </p:nvSpPr>
          <p:spPr bwMode="auto">
            <a:xfrm>
              <a:off x="1552" y="247"/>
              <a:ext cx="160" cy="162"/>
            </a:xfrm>
            <a:custGeom>
              <a:avLst/>
              <a:gdLst>
                <a:gd name="T0" fmla="*/ 50 w 67"/>
                <a:gd name="T1" fmla="*/ 53 h 68"/>
                <a:gd name="T2" fmla="*/ 10 w 67"/>
                <a:gd name="T3" fmla="*/ 59 h 68"/>
                <a:gd name="T4" fmla="*/ 15 w 67"/>
                <a:gd name="T5" fmla="*/ 18 h 68"/>
                <a:gd name="T6" fmla="*/ 67 w 67"/>
                <a:gd name="T7" fmla="*/ 0 h 68"/>
                <a:gd name="T8" fmla="*/ 50 w 67"/>
                <a:gd name="T9" fmla="*/ 53 h 68"/>
              </a:gdLst>
              <a:ahLst/>
              <a:cxnLst>
                <a:cxn ang="0">
                  <a:pos x="T0" y="T1"/>
                </a:cxn>
                <a:cxn ang="0">
                  <a:pos x="T2" y="T3"/>
                </a:cxn>
                <a:cxn ang="0">
                  <a:pos x="T4" y="T5"/>
                </a:cxn>
                <a:cxn ang="0">
                  <a:pos x="T6" y="T7"/>
                </a:cxn>
                <a:cxn ang="0">
                  <a:pos x="T8" y="T9"/>
                </a:cxn>
              </a:cxnLst>
              <a:rect l="0" t="0" r="r" b="b"/>
              <a:pathLst>
                <a:path w="67" h="68">
                  <a:moveTo>
                    <a:pt x="50" y="53"/>
                  </a:moveTo>
                  <a:cubicBezTo>
                    <a:pt x="38" y="66"/>
                    <a:pt x="19" y="68"/>
                    <a:pt x="10" y="59"/>
                  </a:cubicBezTo>
                  <a:cubicBezTo>
                    <a:pt x="0" y="49"/>
                    <a:pt x="2" y="31"/>
                    <a:pt x="15" y="18"/>
                  </a:cubicBezTo>
                  <a:cubicBezTo>
                    <a:pt x="27" y="5"/>
                    <a:pt x="67" y="0"/>
                    <a:pt x="67" y="0"/>
                  </a:cubicBezTo>
                  <a:cubicBezTo>
                    <a:pt x="67" y="0"/>
                    <a:pt x="63" y="40"/>
                    <a:pt x="50" y="53"/>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1" name="Freeform 109">
              <a:extLst>
                <a:ext uri="{FF2B5EF4-FFF2-40B4-BE49-F238E27FC236}">
                  <a16:creationId xmlns:a16="http://schemas.microsoft.com/office/drawing/2014/main" id="{9E7D5D63-4E2C-45D6-A212-D15104AAF6DB}"/>
                </a:ext>
              </a:extLst>
            </p:cNvPr>
            <p:cNvSpPr>
              <a:spLocks/>
            </p:cNvSpPr>
            <p:nvPr/>
          </p:nvSpPr>
          <p:spPr bwMode="auto">
            <a:xfrm>
              <a:off x="1467" y="214"/>
              <a:ext cx="145" cy="188"/>
            </a:xfrm>
            <a:custGeom>
              <a:avLst/>
              <a:gdLst>
                <a:gd name="T0" fmla="*/ 52 w 61"/>
                <a:gd name="T1" fmla="*/ 32 h 79"/>
                <a:gd name="T2" fmla="*/ 46 w 61"/>
                <a:gd name="T3" fmla="*/ 73 h 79"/>
                <a:gd name="T4" fmla="*/ 8 w 61"/>
                <a:gd name="T5" fmla="*/ 55 h 79"/>
                <a:gd name="T6" fmla="*/ 7 w 61"/>
                <a:gd name="T7" fmla="*/ 0 h 79"/>
                <a:gd name="T8" fmla="*/ 52 w 61"/>
                <a:gd name="T9" fmla="*/ 32 h 79"/>
              </a:gdLst>
              <a:ahLst/>
              <a:cxnLst>
                <a:cxn ang="0">
                  <a:pos x="T0" y="T1"/>
                </a:cxn>
                <a:cxn ang="0">
                  <a:pos x="T2" y="T3"/>
                </a:cxn>
                <a:cxn ang="0">
                  <a:pos x="T4" y="T5"/>
                </a:cxn>
                <a:cxn ang="0">
                  <a:pos x="T6" y="T7"/>
                </a:cxn>
                <a:cxn ang="0">
                  <a:pos x="T8" y="T9"/>
                </a:cxn>
              </a:cxnLst>
              <a:rect l="0" t="0" r="r" b="b"/>
              <a:pathLst>
                <a:path w="61" h="79">
                  <a:moveTo>
                    <a:pt x="52" y="32"/>
                  </a:moveTo>
                  <a:cubicBezTo>
                    <a:pt x="61" y="48"/>
                    <a:pt x="58" y="66"/>
                    <a:pt x="46" y="73"/>
                  </a:cubicBezTo>
                  <a:cubicBezTo>
                    <a:pt x="33" y="79"/>
                    <a:pt x="17" y="71"/>
                    <a:pt x="8" y="55"/>
                  </a:cubicBezTo>
                  <a:cubicBezTo>
                    <a:pt x="0" y="39"/>
                    <a:pt x="7" y="0"/>
                    <a:pt x="7" y="0"/>
                  </a:cubicBezTo>
                  <a:cubicBezTo>
                    <a:pt x="7" y="0"/>
                    <a:pt x="44" y="16"/>
                    <a:pt x="52" y="32"/>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2" name="Freeform 110">
              <a:extLst>
                <a:ext uri="{FF2B5EF4-FFF2-40B4-BE49-F238E27FC236}">
                  <a16:creationId xmlns:a16="http://schemas.microsoft.com/office/drawing/2014/main" id="{159DC79F-9EFB-4EC3-AEF2-731B4CBF54EB}"/>
                </a:ext>
              </a:extLst>
            </p:cNvPr>
            <p:cNvSpPr>
              <a:spLocks/>
            </p:cNvSpPr>
            <p:nvPr/>
          </p:nvSpPr>
          <p:spPr bwMode="auto">
            <a:xfrm>
              <a:off x="1383" y="335"/>
              <a:ext cx="198" cy="132"/>
            </a:xfrm>
            <a:custGeom>
              <a:avLst/>
              <a:gdLst>
                <a:gd name="T0" fmla="*/ 44 w 83"/>
                <a:gd name="T1" fmla="*/ 3 h 55"/>
                <a:gd name="T2" fmla="*/ 81 w 83"/>
                <a:gd name="T3" fmla="*/ 22 h 55"/>
                <a:gd name="T4" fmla="*/ 53 w 83"/>
                <a:gd name="T5" fmla="*/ 52 h 55"/>
                <a:gd name="T6" fmla="*/ 0 w 83"/>
                <a:gd name="T7" fmla="*/ 36 h 55"/>
                <a:gd name="T8" fmla="*/ 44 w 83"/>
                <a:gd name="T9" fmla="*/ 3 h 55"/>
              </a:gdLst>
              <a:ahLst/>
              <a:cxnLst>
                <a:cxn ang="0">
                  <a:pos x="T0" y="T1"/>
                </a:cxn>
                <a:cxn ang="0">
                  <a:pos x="T2" y="T3"/>
                </a:cxn>
                <a:cxn ang="0">
                  <a:pos x="T4" y="T5"/>
                </a:cxn>
                <a:cxn ang="0">
                  <a:pos x="T6" y="T7"/>
                </a:cxn>
                <a:cxn ang="0">
                  <a:pos x="T8" y="T9"/>
                </a:cxn>
              </a:cxnLst>
              <a:rect l="0" t="0" r="r" b="b"/>
              <a:pathLst>
                <a:path w="83" h="55">
                  <a:moveTo>
                    <a:pt x="44" y="3"/>
                  </a:moveTo>
                  <a:cubicBezTo>
                    <a:pt x="62" y="0"/>
                    <a:pt x="78" y="8"/>
                    <a:pt x="81" y="22"/>
                  </a:cubicBezTo>
                  <a:cubicBezTo>
                    <a:pt x="83" y="35"/>
                    <a:pt x="70" y="49"/>
                    <a:pt x="53" y="52"/>
                  </a:cubicBezTo>
                  <a:cubicBezTo>
                    <a:pt x="35" y="55"/>
                    <a:pt x="0" y="36"/>
                    <a:pt x="0" y="36"/>
                  </a:cubicBezTo>
                  <a:cubicBezTo>
                    <a:pt x="0" y="36"/>
                    <a:pt x="26" y="6"/>
                    <a:pt x="44" y="3"/>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3" name="Freeform 111">
              <a:extLst>
                <a:ext uri="{FF2B5EF4-FFF2-40B4-BE49-F238E27FC236}">
                  <a16:creationId xmlns:a16="http://schemas.microsoft.com/office/drawing/2014/main" id="{4D23DEE6-59AE-43C7-96E8-56EC43B4BB6D}"/>
                </a:ext>
              </a:extLst>
            </p:cNvPr>
            <p:cNvSpPr>
              <a:spLocks/>
            </p:cNvSpPr>
            <p:nvPr/>
          </p:nvSpPr>
          <p:spPr bwMode="auto">
            <a:xfrm>
              <a:off x="1500" y="383"/>
              <a:ext cx="128" cy="198"/>
            </a:xfrm>
            <a:custGeom>
              <a:avLst/>
              <a:gdLst>
                <a:gd name="T0" fmla="*/ 2 w 54"/>
                <a:gd name="T1" fmla="*/ 30 h 83"/>
                <a:gd name="T2" fmla="*/ 32 w 54"/>
                <a:gd name="T3" fmla="*/ 2 h 83"/>
                <a:gd name="T4" fmla="*/ 51 w 54"/>
                <a:gd name="T5" fmla="*/ 38 h 83"/>
                <a:gd name="T6" fmla="*/ 20 w 54"/>
                <a:gd name="T7" fmla="*/ 83 h 83"/>
                <a:gd name="T8" fmla="*/ 2 w 54"/>
                <a:gd name="T9" fmla="*/ 30 h 83"/>
              </a:gdLst>
              <a:ahLst/>
              <a:cxnLst>
                <a:cxn ang="0">
                  <a:pos x="T0" y="T1"/>
                </a:cxn>
                <a:cxn ang="0">
                  <a:pos x="T2" y="T3"/>
                </a:cxn>
                <a:cxn ang="0">
                  <a:pos x="T4" y="T5"/>
                </a:cxn>
                <a:cxn ang="0">
                  <a:pos x="T6" y="T7"/>
                </a:cxn>
                <a:cxn ang="0">
                  <a:pos x="T8" y="T9"/>
                </a:cxn>
              </a:cxnLst>
              <a:rect l="0" t="0" r="r" b="b"/>
              <a:pathLst>
                <a:path w="54" h="83">
                  <a:moveTo>
                    <a:pt x="2" y="30"/>
                  </a:moveTo>
                  <a:cubicBezTo>
                    <a:pt x="5" y="13"/>
                    <a:pt x="18" y="0"/>
                    <a:pt x="32" y="2"/>
                  </a:cubicBezTo>
                  <a:cubicBezTo>
                    <a:pt x="45" y="4"/>
                    <a:pt x="54" y="20"/>
                    <a:pt x="51" y="38"/>
                  </a:cubicBezTo>
                  <a:cubicBezTo>
                    <a:pt x="49" y="55"/>
                    <a:pt x="20" y="83"/>
                    <a:pt x="20" y="83"/>
                  </a:cubicBezTo>
                  <a:cubicBezTo>
                    <a:pt x="20" y="83"/>
                    <a:pt x="0" y="48"/>
                    <a:pt x="2" y="30"/>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4" name="Freeform 112">
              <a:extLst>
                <a:ext uri="{FF2B5EF4-FFF2-40B4-BE49-F238E27FC236}">
                  <a16:creationId xmlns:a16="http://schemas.microsoft.com/office/drawing/2014/main" id="{9DC3B970-B5E0-4B82-B268-527992254F22}"/>
                </a:ext>
              </a:extLst>
            </p:cNvPr>
            <p:cNvSpPr>
              <a:spLocks/>
            </p:cNvSpPr>
            <p:nvPr/>
          </p:nvSpPr>
          <p:spPr bwMode="auto">
            <a:xfrm>
              <a:off x="1559" y="350"/>
              <a:ext cx="191" cy="143"/>
            </a:xfrm>
            <a:custGeom>
              <a:avLst/>
              <a:gdLst>
                <a:gd name="T0" fmla="*/ 25 w 80"/>
                <a:gd name="T1" fmla="*/ 52 h 60"/>
                <a:gd name="T2" fmla="*/ 7 w 80"/>
                <a:gd name="T3" fmla="*/ 16 h 60"/>
                <a:gd name="T4" fmla="*/ 47 w 80"/>
                <a:gd name="T5" fmla="*/ 8 h 60"/>
                <a:gd name="T6" fmla="*/ 80 w 80"/>
                <a:gd name="T7" fmla="*/ 52 h 60"/>
                <a:gd name="T8" fmla="*/ 25 w 80"/>
                <a:gd name="T9" fmla="*/ 52 h 60"/>
              </a:gdLst>
              <a:ahLst/>
              <a:cxnLst>
                <a:cxn ang="0">
                  <a:pos x="T0" y="T1"/>
                </a:cxn>
                <a:cxn ang="0">
                  <a:pos x="T2" y="T3"/>
                </a:cxn>
                <a:cxn ang="0">
                  <a:pos x="T4" y="T5"/>
                </a:cxn>
                <a:cxn ang="0">
                  <a:pos x="T6" y="T7"/>
                </a:cxn>
                <a:cxn ang="0">
                  <a:pos x="T8" y="T9"/>
                </a:cxn>
              </a:cxnLst>
              <a:rect l="0" t="0" r="r" b="b"/>
              <a:pathLst>
                <a:path w="80" h="60">
                  <a:moveTo>
                    <a:pt x="25" y="52"/>
                  </a:moveTo>
                  <a:cubicBezTo>
                    <a:pt x="9" y="44"/>
                    <a:pt x="0" y="28"/>
                    <a:pt x="7" y="16"/>
                  </a:cubicBezTo>
                  <a:cubicBezTo>
                    <a:pt x="13" y="3"/>
                    <a:pt x="31" y="0"/>
                    <a:pt x="47" y="8"/>
                  </a:cubicBezTo>
                  <a:cubicBezTo>
                    <a:pt x="63" y="16"/>
                    <a:pt x="80" y="52"/>
                    <a:pt x="80" y="52"/>
                  </a:cubicBezTo>
                  <a:cubicBezTo>
                    <a:pt x="80" y="52"/>
                    <a:pt x="41" y="60"/>
                    <a:pt x="25" y="52"/>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5" name="Freeform 113">
              <a:extLst>
                <a:ext uri="{FF2B5EF4-FFF2-40B4-BE49-F238E27FC236}">
                  <a16:creationId xmlns:a16="http://schemas.microsoft.com/office/drawing/2014/main" id="{3268E594-5F4B-4BA1-A5E4-58619FFFA73B}"/>
                </a:ext>
              </a:extLst>
            </p:cNvPr>
            <p:cNvSpPr>
              <a:spLocks/>
            </p:cNvSpPr>
            <p:nvPr/>
          </p:nvSpPr>
          <p:spPr bwMode="auto">
            <a:xfrm>
              <a:off x="1595" y="321"/>
              <a:ext cx="48" cy="45"/>
            </a:xfrm>
            <a:custGeom>
              <a:avLst/>
              <a:gdLst>
                <a:gd name="T0" fmla="*/ 17 w 20"/>
                <a:gd name="T1" fmla="*/ 0 h 19"/>
                <a:gd name="T2" fmla="*/ 9 w 20"/>
                <a:gd name="T3" fmla="*/ 5 h 19"/>
                <a:gd name="T4" fmla="*/ 3 w 20"/>
                <a:gd name="T5" fmla="*/ 10 h 19"/>
                <a:gd name="T6" fmla="*/ 0 w 20"/>
                <a:gd name="T7" fmla="*/ 19 h 19"/>
                <a:gd name="T8" fmla="*/ 8 w 20"/>
                <a:gd name="T9" fmla="*/ 16 h 19"/>
                <a:gd name="T10" fmla="*/ 18 w 20"/>
                <a:gd name="T11" fmla="*/ 0 h 19"/>
                <a:gd name="T12" fmla="*/ 17 w 20"/>
                <a:gd name="T13" fmla="*/ 0 h 19"/>
              </a:gdLst>
              <a:ahLst/>
              <a:cxnLst>
                <a:cxn ang="0">
                  <a:pos x="T0" y="T1"/>
                </a:cxn>
                <a:cxn ang="0">
                  <a:pos x="T2" y="T3"/>
                </a:cxn>
                <a:cxn ang="0">
                  <a:pos x="T4" y="T5"/>
                </a:cxn>
                <a:cxn ang="0">
                  <a:pos x="T6" y="T7"/>
                </a:cxn>
                <a:cxn ang="0">
                  <a:pos x="T8" y="T9"/>
                </a:cxn>
                <a:cxn ang="0">
                  <a:pos x="T10" y="T11"/>
                </a:cxn>
                <a:cxn ang="0">
                  <a:pos x="T12" y="T13"/>
                </a:cxn>
              </a:cxnLst>
              <a:rect l="0" t="0" r="r" b="b"/>
              <a:pathLst>
                <a:path w="20" h="19">
                  <a:moveTo>
                    <a:pt x="17" y="0"/>
                  </a:moveTo>
                  <a:cubicBezTo>
                    <a:pt x="16" y="0"/>
                    <a:pt x="12" y="3"/>
                    <a:pt x="9" y="5"/>
                  </a:cubicBezTo>
                  <a:cubicBezTo>
                    <a:pt x="7" y="7"/>
                    <a:pt x="4" y="9"/>
                    <a:pt x="3" y="10"/>
                  </a:cubicBezTo>
                  <a:cubicBezTo>
                    <a:pt x="2" y="13"/>
                    <a:pt x="1" y="16"/>
                    <a:pt x="0" y="19"/>
                  </a:cubicBezTo>
                  <a:cubicBezTo>
                    <a:pt x="3" y="18"/>
                    <a:pt x="5" y="17"/>
                    <a:pt x="8" y="16"/>
                  </a:cubicBezTo>
                  <a:cubicBezTo>
                    <a:pt x="11" y="11"/>
                    <a:pt x="20" y="2"/>
                    <a:pt x="18" y="0"/>
                  </a:cubicBezTo>
                  <a:cubicBezTo>
                    <a:pt x="18" y="0"/>
                    <a:pt x="18" y="0"/>
                    <a:pt x="17"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6" name="Freeform 114">
              <a:extLst>
                <a:ext uri="{FF2B5EF4-FFF2-40B4-BE49-F238E27FC236}">
                  <a16:creationId xmlns:a16="http://schemas.microsoft.com/office/drawing/2014/main" id="{428D8441-3C2B-4004-BA61-802408E40A81}"/>
                </a:ext>
              </a:extLst>
            </p:cNvPr>
            <p:cNvSpPr>
              <a:spLocks/>
            </p:cNvSpPr>
            <p:nvPr/>
          </p:nvSpPr>
          <p:spPr bwMode="auto">
            <a:xfrm>
              <a:off x="1526" y="297"/>
              <a:ext cx="76" cy="91"/>
            </a:xfrm>
            <a:custGeom>
              <a:avLst/>
              <a:gdLst>
                <a:gd name="T0" fmla="*/ 26 w 32"/>
                <a:gd name="T1" fmla="*/ 0 h 38"/>
                <a:gd name="T2" fmla="*/ 17 w 32"/>
                <a:gd name="T3" fmla="*/ 20 h 38"/>
                <a:gd name="T4" fmla="*/ 17 w 32"/>
                <a:gd name="T5" fmla="*/ 20 h 38"/>
                <a:gd name="T6" fmla="*/ 10 w 32"/>
                <a:gd name="T7" fmla="*/ 12 h 38"/>
                <a:gd name="T8" fmla="*/ 3 w 32"/>
                <a:gd name="T9" fmla="*/ 4 h 38"/>
                <a:gd name="T10" fmla="*/ 2 w 32"/>
                <a:gd name="T11" fmla="*/ 4 h 38"/>
                <a:gd name="T12" fmla="*/ 7 w 32"/>
                <a:gd name="T13" fmla="*/ 21 h 38"/>
                <a:gd name="T14" fmla="*/ 21 w 32"/>
                <a:gd name="T15" fmla="*/ 38 h 38"/>
                <a:gd name="T16" fmla="*/ 21 w 32"/>
                <a:gd name="T17" fmla="*/ 38 h 38"/>
                <a:gd name="T18" fmla="*/ 29 w 32"/>
                <a:gd name="T19" fmla="*/ 29 h 38"/>
                <a:gd name="T20" fmla="*/ 32 w 32"/>
                <a:gd name="T21" fmla="*/ 20 h 38"/>
                <a:gd name="T22" fmla="*/ 29 w 32"/>
                <a:gd name="T23" fmla="*/ 21 h 38"/>
                <a:gd name="T24" fmla="*/ 28 w 32"/>
                <a:gd name="T25" fmla="*/ 21 h 38"/>
                <a:gd name="T26" fmla="*/ 26 w 32"/>
                <a:gd name="T27" fmla="*/ 0 h 38"/>
                <a:gd name="T28" fmla="*/ 26 w 32"/>
                <a:gd name="T29"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2" h="38">
                  <a:moveTo>
                    <a:pt x="26" y="0"/>
                  </a:moveTo>
                  <a:cubicBezTo>
                    <a:pt x="23" y="0"/>
                    <a:pt x="20" y="19"/>
                    <a:pt x="17" y="20"/>
                  </a:cubicBezTo>
                  <a:cubicBezTo>
                    <a:pt x="17" y="20"/>
                    <a:pt x="17" y="20"/>
                    <a:pt x="17" y="20"/>
                  </a:cubicBezTo>
                  <a:cubicBezTo>
                    <a:pt x="16" y="20"/>
                    <a:pt x="13" y="16"/>
                    <a:pt x="10" y="12"/>
                  </a:cubicBezTo>
                  <a:cubicBezTo>
                    <a:pt x="7" y="8"/>
                    <a:pt x="4" y="4"/>
                    <a:pt x="3" y="4"/>
                  </a:cubicBezTo>
                  <a:cubicBezTo>
                    <a:pt x="3" y="4"/>
                    <a:pt x="2" y="4"/>
                    <a:pt x="2" y="4"/>
                  </a:cubicBezTo>
                  <a:cubicBezTo>
                    <a:pt x="0" y="5"/>
                    <a:pt x="5" y="16"/>
                    <a:pt x="7" y="21"/>
                  </a:cubicBezTo>
                  <a:cubicBezTo>
                    <a:pt x="14" y="25"/>
                    <a:pt x="19" y="31"/>
                    <a:pt x="21" y="38"/>
                  </a:cubicBezTo>
                  <a:cubicBezTo>
                    <a:pt x="21" y="38"/>
                    <a:pt x="21" y="38"/>
                    <a:pt x="21" y="38"/>
                  </a:cubicBezTo>
                  <a:cubicBezTo>
                    <a:pt x="22" y="34"/>
                    <a:pt x="25" y="31"/>
                    <a:pt x="29" y="29"/>
                  </a:cubicBezTo>
                  <a:cubicBezTo>
                    <a:pt x="30" y="26"/>
                    <a:pt x="31" y="23"/>
                    <a:pt x="32" y="20"/>
                  </a:cubicBezTo>
                  <a:cubicBezTo>
                    <a:pt x="31" y="21"/>
                    <a:pt x="30" y="21"/>
                    <a:pt x="29" y="21"/>
                  </a:cubicBezTo>
                  <a:cubicBezTo>
                    <a:pt x="29" y="21"/>
                    <a:pt x="29" y="21"/>
                    <a:pt x="28" y="21"/>
                  </a:cubicBezTo>
                  <a:cubicBezTo>
                    <a:pt x="26" y="20"/>
                    <a:pt x="29" y="0"/>
                    <a:pt x="26" y="0"/>
                  </a:cubicBezTo>
                  <a:cubicBezTo>
                    <a:pt x="26" y="0"/>
                    <a:pt x="26" y="0"/>
                    <a:pt x="26"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7" name="Freeform 115">
              <a:extLst>
                <a:ext uri="{FF2B5EF4-FFF2-40B4-BE49-F238E27FC236}">
                  <a16:creationId xmlns:a16="http://schemas.microsoft.com/office/drawing/2014/main" id="{FC3666FE-572D-4C2D-808A-CE99641D72ED}"/>
                </a:ext>
              </a:extLst>
            </p:cNvPr>
            <p:cNvSpPr>
              <a:spLocks/>
            </p:cNvSpPr>
            <p:nvPr/>
          </p:nvSpPr>
          <p:spPr bwMode="auto">
            <a:xfrm>
              <a:off x="1483" y="347"/>
              <a:ext cx="93" cy="60"/>
            </a:xfrm>
            <a:custGeom>
              <a:avLst/>
              <a:gdLst>
                <a:gd name="T0" fmla="*/ 5 w 39"/>
                <a:gd name="T1" fmla="*/ 0 h 25"/>
                <a:gd name="T2" fmla="*/ 4 w 39"/>
                <a:gd name="T3" fmla="*/ 0 h 25"/>
                <a:gd name="T4" fmla="*/ 20 w 39"/>
                <a:gd name="T5" fmla="*/ 14 h 25"/>
                <a:gd name="T6" fmla="*/ 1 w 39"/>
                <a:gd name="T7" fmla="*/ 24 h 25"/>
                <a:gd name="T8" fmla="*/ 6 w 39"/>
                <a:gd name="T9" fmla="*/ 25 h 25"/>
                <a:gd name="T10" fmla="*/ 12 w 39"/>
                <a:gd name="T11" fmla="*/ 25 h 25"/>
                <a:gd name="T12" fmla="*/ 17 w 39"/>
                <a:gd name="T13" fmla="*/ 24 h 25"/>
                <a:gd name="T14" fmla="*/ 19 w 39"/>
                <a:gd name="T15" fmla="*/ 24 h 25"/>
                <a:gd name="T16" fmla="*/ 36 w 39"/>
                <a:gd name="T17" fmla="*/ 16 h 25"/>
                <a:gd name="T18" fmla="*/ 39 w 39"/>
                <a:gd name="T19" fmla="*/ 17 h 25"/>
                <a:gd name="T20" fmla="*/ 39 w 39"/>
                <a:gd name="T21" fmla="*/ 17 h 25"/>
                <a:gd name="T22" fmla="*/ 25 w 39"/>
                <a:gd name="T23" fmla="*/ 0 h 25"/>
                <a:gd name="T24" fmla="*/ 25 w 39"/>
                <a:gd name="T25" fmla="*/ 4 h 25"/>
                <a:gd name="T26" fmla="*/ 24 w 39"/>
                <a:gd name="T27" fmla="*/ 4 h 25"/>
                <a:gd name="T28" fmla="*/ 15 w 39"/>
                <a:gd name="T29" fmla="*/ 2 h 25"/>
                <a:gd name="T30" fmla="*/ 5 w 39"/>
                <a:gd name="T31"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9" h="25">
                  <a:moveTo>
                    <a:pt x="5" y="0"/>
                  </a:moveTo>
                  <a:cubicBezTo>
                    <a:pt x="5" y="0"/>
                    <a:pt x="4" y="0"/>
                    <a:pt x="4" y="0"/>
                  </a:cubicBezTo>
                  <a:cubicBezTo>
                    <a:pt x="3" y="3"/>
                    <a:pt x="21" y="11"/>
                    <a:pt x="20" y="14"/>
                  </a:cubicBezTo>
                  <a:cubicBezTo>
                    <a:pt x="20" y="17"/>
                    <a:pt x="0" y="21"/>
                    <a:pt x="1" y="24"/>
                  </a:cubicBezTo>
                  <a:cubicBezTo>
                    <a:pt x="1" y="24"/>
                    <a:pt x="3" y="25"/>
                    <a:pt x="6" y="25"/>
                  </a:cubicBezTo>
                  <a:cubicBezTo>
                    <a:pt x="8" y="25"/>
                    <a:pt x="10" y="25"/>
                    <a:pt x="12" y="25"/>
                  </a:cubicBezTo>
                  <a:cubicBezTo>
                    <a:pt x="13" y="24"/>
                    <a:pt x="15" y="24"/>
                    <a:pt x="17" y="24"/>
                  </a:cubicBezTo>
                  <a:cubicBezTo>
                    <a:pt x="18" y="24"/>
                    <a:pt x="18" y="24"/>
                    <a:pt x="19" y="24"/>
                  </a:cubicBezTo>
                  <a:cubicBezTo>
                    <a:pt x="24" y="19"/>
                    <a:pt x="30" y="16"/>
                    <a:pt x="36" y="16"/>
                  </a:cubicBezTo>
                  <a:cubicBezTo>
                    <a:pt x="37" y="16"/>
                    <a:pt x="38" y="17"/>
                    <a:pt x="39" y="17"/>
                  </a:cubicBezTo>
                  <a:cubicBezTo>
                    <a:pt x="39" y="17"/>
                    <a:pt x="39" y="17"/>
                    <a:pt x="39" y="17"/>
                  </a:cubicBezTo>
                  <a:cubicBezTo>
                    <a:pt x="37" y="10"/>
                    <a:pt x="32" y="4"/>
                    <a:pt x="25" y="0"/>
                  </a:cubicBezTo>
                  <a:cubicBezTo>
                    <a:pt x="26" y="2"/>
                    <a:pt x="26" y="4"/>
                    <a:pt x="25" y="4"/>
                  </a:cubicBezTo>
                  <a:cubicBezTo>
                    <a:pt x="25" y="4"/>
                    <a:pt x="25" y="4"/>
                    <a:pt x="24" y="4"/>
                  </a:cubicBezTo>
                  <a:cubicBezTo>
                    <a:pt x="22" y="4"/>
                    <a:pt x="18" y="3"/>
                    <a:pt x="15" y="2"/>
                  </a:cubicBezTo>
                  <a:cubicBezTo>
                    <a:pt x="11" y="1"/>
                    <a:pt x="7" y="0"/>
                    <a:pt x="5"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8" name="Freeform 116">
              <a:extLst>
                <a:ext uri="{FF2B5EF4-FFF2-40B4-BE49-F238E27FC236}">
                  <a16:creationId xmlns:a16="http://schemas.microsoft.com/office/drawing/2014/main" id="{F65845BD-C210-4FD8-925E-4F7E3F168006}"/>
                </a:ext>
              </a:extLst>
            </p:cNvPr>
            <p:cNvSpPr>
              <a:spLocks/>
            </p:cNvSpPr>
            <p:nvPr/>
          </p:nvSpPr>
          <p:spPr bwMode="auto">
            <a:xfrm>
              <a:off x="1507" y="386"/>
              <a:ext cx="72" cy="93"/>
            </a:xfrm>
            <a:custGeom>
              <a:avLst/>
              <a:gdLst>
                <a:gd name="T0" fmla="*/ 26 w 30"/>
                <a:gd name="T1" fmla="*/ 0 h 39"/>
                <a:gd name="T2" fmla="*/ 9 w 30"/>
                <a:gd name="T3" fmla="*/ 8 h 39"/>
                <a:gd name="T4" fmla="*/ 12 w 30"/>
                <a:gd name="T5" fmla="*/ 9 h 39"/>
                <a:gd name="T6" fmla="*/ 2 w 30"/>
                <a:gd name="T7" fmla="*/ 28 h 39"/>
                <a:gd name="T8" fmla="*/ 3 w 30"/>
                <a:gd name="T9" fmla="*/ 29 h 39"/>
                <a:gd name="T10" fmla="*/ 12 w 30"/>
                <a:gd name="T11" fmla="*/ 23 h 39"/>
                <a:gd name="T12" fmla="*/ 20 w 30"/>
                <a:gd name="T13" fmla="*/ 17 h 39"/>
                <a:gd name="T14" fmla="*/ 21 w 30"/>
                <a:gd name="T15" fmla="*/ 17 h 39"/>
                <a:gd name="T16" fmla="*/ 23 w 30"/>
                <a:gd name="T17" fmla="*/ 39 h 39"/>
                <a:gd name="T18" fmla="*/ 24 w 30"/>
                <a:gd name="T19" fmla="*/ 39 h 39"/>
                <a:gd name="T20" fmla="*/ 30 w 30"/>
                <a:gd name="T21" fmla="*/ 22 h 39"/>
                <a:gd name="T22" fmla="*/ 29 w 30"/>
                <a:gd name="T23" fmla="*/ 1 h 39"/>
                <a:gd name="T24" fmla="*/ 26 w 30"/>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 h="39">
                  <a:moveTo>
                    <a:pt x="26" y="0"/>
                  </a:moveTo>
                  <a:cubicBezTo>
                    <a:pt x="20" y="0"/>
                    <a:pt x="14" y="3"/>
                    <a:pt x="9" y="8"/>
                  </a:cubicBezTo>
                  <a:cubicBezTo>
                    <a:pt x="11" y="9"/>
                    <a:pt x="12" y="9"/>
                    <a:pt x="12" y="9"/>
                  </a:cubicBezTo>
                  <a:cubicBezTo>
                    <a:pt x="14" y="12"/>
                    <a:pt x="0" y="26"/>
                    <a:pt x="2" y="28"/>
                  </a:cubicBezTo>
                  <a:cubicBezTo>
                    <a:pt x="2" y="29"/>
                    <a:pt x="3" y="29"/>
                    <a:pt x="3" y="29"/>
                  </a:cubicBezTo>
                  <a:cubicBezTo>
                    <a:pt x="4" y="29"/>
                    <a:pt x="8" y="26"/>
                    <a:pt x="12" y="23"/>
                  </a:cubicBezTo>
                  <a:cubicBezTo>
                    <a:pt x="15" y="20"/>
                    <a:pt x="19" y="17"/>
                    <a:pt x="20" y="17"/>
                  </a:cubicBezTo>
                  <a:cubicBezTo>
                    <a:pt x="20" y="17"/>
                    <a:pt x="21" y="17"/>
                    <a:pt x="21" y="17"/>
                  </a:cubicBezTo>
                  <a:cubicBezTo>
                    <a:pt x="23" y="18"/>
                    <a:pt x="21" y="38"/>
                    <a:pt x="23" y="39"/>
                  </a:cubicBezTo>
                  <a:cubicBezTo>
                    <a:pt x="24" y="39"/>
                    <a:pt x="24" y="39"/>
                    <a:pt x="24" y="39"/>
                  </a:cubicBezTo>
                  <a:cubicBezTo>
                    <a:pt x="26" y="39"/>
                    <a:pt x="28" y="27"/>
                    <a:pt x="30" y="22"/>
                  </a:cubicBezTo>
                  <a:cubicBezTo>
                    <a:pt x="26" y="15"/>
                    <a:pt x="25" y="7"/>
                    <a:pt x="29" y="1"/>
                  </a:cubicBezTo>
                  <a:cubicBezTo>
                    <a:pt x="28" y="1"/>
                    <a:pt x="27" y="0"/>
                    <a:pt x="26"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9" name="Freeform 117">
              <a:extLst>
                <a:ext uri="{FF2B5EF4-FFF2-40B4-BE49-F238E27FC236}">
                  <a16:creationId xmlns:a16="http://schemas.microsoft.com/office/drawing/2014/main" id="{8195D170-BB7E-47B9-A83D-F2433AA69F1C}"/>
                </a:ext>
              </a:extLst>
            </p:cNvPr>
            <p:cNvSpPr>
              <a:spLocks/>
            </p:cNvSpPr>
            <p:nvPr/>
          </p:nvSpPr>
          <p:spPr bwMode="auto">
            <a:xfrm>
              <a:off x="1567" y="359"/>
              <a:ext cx="100" cy="108"/>
            </a:xfrm>
            <a:custGeom>
              <a:avLst/>
              <a:gdLst>
                <a:gd name="T0" fmla="*/ 20 w 42"/>
                <a:gd name="T1" fmla="*/ 0 h 45"/>
                <a:gd name="T2" fmla="*/ 12 w 42"/>
                <a:gd name="T3" fmla="*/ 3 h 45"/>
                <a:gd name="T4" fmla="*/ 4 w 42"/>
                <a:gd name="T5" fmla="*/ 12 h 45"/>
                <a:gd name="T6" fmla="*/ 4 w 42"/>
                <a:gd name="T7" fmla="*/ 12 h 45"/>
                <a:gd name="T8" fmla="*/ 4 w 42"/>
                <a:gd name="T9" fmla="*/ 12 h 45"/>
                <a:gd name="T10" fmla="*/ 5 w 42"/>
                <a:gd name="T11" fmla="*/ 33 h 45"/>
                <a:gd name="T12" fmla="*/ 7 w 42"/>
                <a:gd name="T13" fmla="*/ 30 h 45"/>
                <a:gd name="T14" fmla="*/ 7 w 42"/>
                <a:gd name="T15" fmla="*/ 30 h 45"/>
                <a:gd name="T16" fmla="*/ 14 w 42"/>
                <a:gd name="T17" fmla="*/ 38 h 45"/>
                <a:gd name="T18" fmla="*/ 21 w 42"/>
                <a:gd name="T19" fmla="*/ 45 h 45"/>
                <a:gd name="T20" fmla="*/ 22 w 42"/>
                <a:gd name="T21" fmla="*/ 45 h 45"/>
                <a:gd name="T22" fmla="*/ 17 w 42"/>
                <a:gd name="T23" fmla="*/ 24 h 45"/>
                <a:gd name="T24" fmla="*/ 18 w 42"/>
                <a:gd name="T25" fmla="*/ 24 h 45"/>
                <a:gd name="T26" fmla="*/ 27 w 42"/>
                <a:gd name="T27" fmla="*/ 26 h 45"/>
                <a:gd name="T28" fmla="*/ 37 w 42"/>
                <a:gd name="T29" fmla="*/ 29 h 45"/>
                <a:gd name="T30" fmla="*/ 38 w 42"/>
                <a:gd name="T31" fmla="*/ 28 h 45"/>
                <a:gd name="T32" fmla="*/ 22 w 42"/>
                <a:gd name="T33" fmla="*/ 14 h 45"/>
                <a:gd name="T34" fmla="*/ 41 w 42"/>
                <a:gd name="T35" fmla="*/ 5 h 45"/>
                <a:gd name="T36" fmla="*/ 36 w 42"/>
                <a:gd name="T37" fmla="*/ 4 h 45"/>
                <a:gd name="T38" fmla="*/ 31 w 42"/>
                <a:gd name="T39" fmla="*/ 4 h 45"/>
                <a:gd name="T40" fmla="*/ 25 w 42"/>
                <a:gd name="T41" fmla="*/ 4 h 45"/>
                <a:gd name="T42" fmla="*/ 20 w 42"/>
                <a:gd name="T43" fmla="*/ 3 h 45"/>
                <a:gd name="T44" fmla="*/ 20 w 42"/>
                <a:gd name="T45"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2" h="45">
                  <a:moveTo>
                    <a:pt x="20" y="0"/>
                  </a:moveTo>
                  <a:cubicBezTo>
                    <a:pt x="17" y="1"/>
                    <a:pt x="15" y="2"/>
                    <a:pt x="12" y="3"/>
                  </a:cubicBezTo>
                  <a:cubicBezTo>
                    <a:pt x="8" y="5"/>
                    <a:pt x="5" y="8"/>
                    <a:pt x="4" y="12"/>
                  </a:cubicBezTo>
                  <a:cubicBezTo>
                    <a:pt x="4" y="12"/>
                    <a:pt x="4" y="12"/>
                    <a:pt x="4" y="12"/>
                  </a:cubicBezTo>
                  <a:cubicBezTo>
                    <a:pt x="4" y="12"/>
                    <a:pt x="4" y="12"/>
                    <a:pt x="4" y="12"/>
                  </a:cubicBezTo>
                  <a:cubicBezTo>
                    <a:pt x="0" y="18"/>
                    <a:pt x="1" y="26"/>
                    <a:pt x="5" y="33"/>
                  </a:cubicBezTo>
                  <a:cubicBezTo>
                    <a:pt x="6" y="31"/>
                    <a:pt x="6" y="30"/>
                    <a:pt x="7" y="30"/>
                  </a:cubicBezTo>
                  <a:cubicBezTo>
                    <a:pt x="7" y="30"/>
                    <a:pt x="7" y="30"/>
                    <a:pt x="7" y="30"/>
                  </a:cubicBezTo>
                  <a:cubicBezTo>
                    <a:pt x="8" y="30"/>
                    <a:pt x="11" y="34"/>
                    <a:pt x="14" y="38"/>
                  </a:cubicBezTo>
                  <a:cubicBezTo>
                    <a:pt x="17" y="41"/>
                    <a:pt x="20" y="45"/>
                    <a:pt x="21" y="45"/>
                  </a:cubicBezTo>
                  <a:cubicBezTo>
                    <a:pt x="22" y="45"/>
                    <a:pt x="22" y="45"/>
                    <a:pt x="22" y="45"/>
                  </a:cubicBezTo>
                  <a:cubicBezTo>
                    <a:pt x="24" y="44"/>
                    <a:pt x="15" y="26"/>
                    <a:pt x="17" y="24"/>
                  </a:cubicBezTo>
                  <a:cubicBezTo>
                    <a:pt x="17" y="24"/>
                    <a:pt x="17" y="24"/>
                    <a:pt x="18" y="24"/>
                  </a:cubicBezTo>
                  <a:cubicBezTo>
                    <a:pt x="20" y="24"/>
                    <a:pt x="24" y="25"/>
                    <a:pt x="27" y="26"/>
                  </a:cubicBezTo>
                  <a:cubicBezTo>
                    <a:pt x="31" y="28"/>
                    <a:pt x="35" y="29"/>
                    <a:pt x="37" y="29"/>
                  </a:cubicBezTo>
                  <a:cubicBezTo>
                    <a:pt x="37" y="29"/>
                    <a:pt x="38" y="29"/>
                    <a:pt x="38" y="28"/>
                  </a:cubicBezTo>
                  <a:cubicBezTo>
                    <a:pt x="39" y="25"/>
                    <a:pt x="21" y="17"/>
                    <a:pt x="22" y="14"/>
                  </a:cubicBezTo>
                  <a:cubicBezTo>
                    <a:pt x="22" y="11"/>
                    <a:pt x="42" y="8"/>
                    <a:pt x="41" y="5"/>
                  </a:cubicBezTo>
                  <a:cubicBezTo>
                    <a:pt x="41" y="4"/>
                    <a:pt x="39" y="4"/>
                    <a:pt x="36" y="4"/>
                  </a:cubicBezTo>
                  <a:cubicBezTo>
                    <a:pt x="35" y="4"/>
                    <a:pt x="33" y="4"/>
                    <a:pt x="31" y="4"/>
                  </a:cubicBezTo>
                  <a:cubicBezTo>
                    <a:pt x="29" y="4"/>
                    <a:pt x="27" y="4"/>
                    <a:pt x="25" y="4"/>
                  </a:cubicBezTo>
                  <a:cubicBezTo>
                    <a:pt x="22" y="4"/>
                    <a:pt x="20" y="4"/>
                    <a:pt x="20" y="3"/>
                  </a:cubicBezTo>
                  <a:cubicBezTo>
                    <a:pt x="19" y="2"/>
                    <a:pt x="20" y="1"/>
                    <a:pt x="20"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0" name="Freeform 118">
              <a:extLst>
                <a:ext uri="{FF2B5EF4-FFF2-40B4-BE49-F238E27FC236}">
                  <a16:creationId xmlns:a16="http://schemas.microsoft.com/office/drawing/2014/main" id="{F052C89C-0E79-4759-958D-29F2178E46B4}"/>
                </a:ext>
              </a:extLst>
            </p:cNvPr>
            <p:cNvSpPr>
              <a:spLocks/>
            </p:cNvSpPr>
            <p:nvPr/>
          </p:nvSpPr>
          <p:spPr bwMode="auto">
            <a:xfrm>
              <a:off x="1493" y="304"/>
              <a:ext cx="164" cy="165"/>
            </a:xfrm>
            <a:custGeom>
              <a:avLst/>
              <a:gdLst>
                <a:gd name="T0" fmla="*/ 59 w 69"/>
                <a:gd name="T1" fmla="*/ 59 h 69"/>
                <a:gd name="T2" fmla="*/ 42 w 69"/>
                <a:gd name="T3" fmla="*/ 49 h 69"/>
                <a:gd name="T4" fmla="*/ 40 w 69"/>
                <a:gd name="T5" fmla="*/ 68 h 69"/>
                <a:gd name="T6" fmla="*/ 32 w 69"/>
                <a:gd name="T7" fmla="*/ 51 h 69"/>
                <a:gd name="T8" fmla="*/ 19 w 69"/>
                <a:gd name="T9" fmla="*/ 65 h 69"/>
                <a:gd name="T10" fmla="*/ 23 w 69"/>
                <a:gd name="T11" fmla="*/ 46 h 69"/>
                <a:gd name="T12" fmla="*/ 4 w 69"/>
                <a:gd name="T13" fmla="*/ 51 h 69"/>
                <a:gd name="T14" fmla="*/ 18 w 69"/>
                <a:gd name="T15" fmla="*/ 37 h 69"/>
                <a:gd name="T16" fmla="*/ 1 w 69"/>
                <a:gd name="T17" fmla="*/ 30 h 69"/>
                <a:gd name="T18" fmla="*/ 20 w 69"/>
                <a:gd name="T19" fmla="*/ 27 h 69"/>
                <a:gd name="T20" fmla="*/ 10 w 69"/>
                <a:gd name="T21" fmla="*/ 11 h 69"/>
                <a:gd name="T22" fmla="*/ 27 w 69"/>
                <a:gd name="T23" fmla="*/ 20 h 69"/>
                <a:gd name="T24" fmla="*/ 29 w 69"/>
                <a:gd name="T25" fmla="*/ 1 h 69"/>
                <a:gd name="T26" fmla="*/ 37 w 69"/>
                <a:gd name="T27" fmla="*/ 18 h 69"/>
                <a:gd name="T28" fmla="*/ 50 w 69"/>
                <a:gd name="T29" fmla="*/ 4 h 69"/>
                <a:gd name="T30" fmla="*/ 46 w 69"/>
                <a:gd name="T31" fmla="*/ 23 h 69"/>
                <a:gd name="T32" fmla="*/ 65 w 69"/>
                <a:gd name="T33" fmla="*/ 19 h 69"/>
                <a:gd name="T34" fmla="*/ 51 w 69"/>
                <a:gd name="T35" fmla="*/ 32 h 69"/>
                <a:gd name="T36" fmla="*/ 68 w 69"/>
                <a:gd name="T37" fmla="*/ 40 h 69"/>
                <a:gd name="T38" fmla="*/ 49 w 69"/>
                <a:gd name="T39" fmla="*/ 42 h 69"/>
                <a:gd name="T40" fmla="*/ 59 w 69"/>
                <a:gd name="T41" fmla="*/ 5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69">
                  <a:moveTo>
                    <a:pt x="59" y="59"/>
                  </a:moveTo>
                  <a:cubicBezTo>
                    <a:pt x="57" y="61"/>
                    <a:pt x="44" y="48"/>
                    <a:pt x="42" y="49"/>
                  </a:cubicBezTo>
                  <a:cubicBezTo>
                    <a:pt x="40" y="50"/>
                    <a:pt x="43" y="68"/>
                    <a:pt x="40" y="68"/>
                  </a:cubicBezTo>
                  <a:cubicBezTo>
                    <a:pt x="38" y="69"/>
                    <a:pt x="35" y="51"/>
                    <a:pt x="32" y="51"/>
                  </a:cubicBezTo>
                  <a:cubicBezTo>
                    <a:pt x="30" y="51"/>
                    <a:pt x="22" y="67"/>
                    <a:pt x="19" y="65"/>
                  </a:cubicBezTo>
                  <a:cubicBezTo>
                    <a:pt x="17" y="64"/>
                    <a:pt x="25" y="48"/>
                    <a:pt x="23" y="46"/>
                  </a:cubicBezTo>
                  <a:cubicBezTo>
                    <a:pt x="21" y="45"/>
                    <a:pt x="5" y="53"/>
                    <a:pt x="4" y="51"/>
                  </a:cubicBezTo>
                  <a:cubicBezTo>
                    <a:pt x="3" y="48"/>
                    <a:pt x="19" y="40"/>
                    <a:pt x="18" y="37"/>
                  </a:cubicBezTo>
                  <a:cubicBezTo>
                    <a:pt x="18" y="35"/>
                    <a:pt x="0" y="32"/>
                    <a:pt x="1" y="30"/>
                  </a:cubicBezTo>
                  <a:cubicBezTo>
                    <a:pt x="1" y="27"/>
                    <a:pt x="19" y="30"/>
                    <a:pt x="20" y="27"/>
                  </a:cubicBezTo>
                  <a:cubicBezTo>
                    <a:pt x="21" y="25"/>
                    <a:pt x="8" y="13"/>
                    <a:pt x="10" y="11"/>
                  </a:cubicBezTo>
                  <a:cubicBezTo>
                    <a:pt x="12" y="9"/>
                    <a:pt x="25" y="21"/>
                    <a:pt x="27" y="20"/>
                  </a:cubicBezTo>
                  <a:cubicBezTo>
                    <a:pt x="29" y="19"/>
                    <a:pt x="26" y="1"/>
                    <a:pt x="29" y="1"/>
                  </a:cubicBezTo>
                  <a:cubicBezTo>
                    <a:pt x="31" y="0"/>
                    <a:pt x="34" y="18"/>
                    <a:pt x="37" y="18"/>
                  </a:cubicBezTo>
                  <a:cubicBezTo>
                    <a:pt x="40" y="19"/>
                    <a:pt x="47" y="3"/>
                    <a:pt x="50" y="4"/>
                  </a:cubicBezTo>
                  <a:cubicBezTo>
                    <a:pt x="52" y="5"/>
                    <a:pt x="44" y="21"/>
                    <a:pt x="46" y="23"/>
                  </a:cubicBezTo>
                  <a:cubicBezTo>
                    <a:pt x="48" y="25"/>
                    <a:pt x="64" y="16"/>
                    <a:pt x="65" y="19"/>
                  </a:cubicBezTo>
                  <a:cubicBezTo>
                    <a:pt x="66" y="21"/>
                    <a:pt x="50" y="29"/>
                    <a:pt x="51" y="32"/>
                  </a:cubicBezTo>
                  <a:cubicBezTo>
                    <a:pt x="51" y="35"/>
                    <a:pt x="69" y="37"/>
                    <a:pt x="68" y="40"/>
                  </a:cubicBezTo>
                  <a:cubicBezTo>
                    <a:pt x="68" y="42"/>
                    <a:pt x="50" y="40"/>
                    <a:pt x="49" y="42"/>
                  </a:cubicBezTo>
                  <a:cubicBezTo>
                    <a:pt x="48" y="44"/>
                    <a:pt x="61" y="57"/>
                    <a:pt x="59" y="59"/>
                  </a:cubicBezTo>
                  <a:close/>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1" name="Freeform 119">
              <a:extLst>
                <a:ext uri="{FF2B5EF4-FFF2-40B4-BE49-F238E27FC236}">
                  <a16:creationId xmlns:a16="http://schemas.microsoft.com/office/drawing/2014/main" id="{AA2C0BEA-B498-446C-86A0-2170F1ACD10B}"/>
                </a:ext>
              </a:extLst>
            </p:cNvPr>
            <p:cNvSpPr>
              <a:spLocks/>
            </p:cNvSpPr>
            <p:nvPr/>
          </p:nvSpPr>
          <p:spPr bwMode="auto">
            <a:xfrm>
              <a:off x="1540" y="352"/>
              <a:ext cx="69" cy="69"/>
            </a:xfrm>
            <a:custGeom>
              <a:avLst/>
              <a:gdLst>
                <a:gd name="T0" fmla="*/ 24 w 29"/>
                <a:gd name="T1" fmla="*/ 24 h 29"/>
                <a:gd name="T2" fmla="*/ 5 w 29"/>
                <a:gd name="T3" fmla="*/ 24 h 29"/>
                <a:gd name="T4" fmla="*/ 5 w 29"/>
                <a:gd name="T5" fmla="*/ 6 h 29"/>
                <a:gd name="T6" fmla="*/ 24 w 29"/>
                <a:gd name="T7" fmla="*/ 5 h 29"/>
                <a:gd name="T8" fmla="*/ 24 w 29"/>
                <a:gd name="T9" fmla="*/ 24 h 29"/>
              </a:gdLst>
              <a:ahLst/>
              <a:cxnLst>
                <a:cxn ang="0">
                  <a:pos x="T0" y="T1"/>
                </a:cxn>
                <a:cxn ang="0">
                  <a:pos x="T2" y="T3"/>
                </a:cxn>
                <a:cxn ang="0">
                  <a:pos x="T4" y="T5"/>
                </a:cxn>
                <a:cxn ang="0">
                  <a:pos x="T6" y="T7"/>
                </a:cxn>
                <a:cxn ang="0">
                  <a:pos x="T8" y="T9"/>
                </a:cxn>
              </a:cxnLst>
              <a:rect l="0" t="0" r="r" b="b"/>
              <a:pathLst>
                <a:path w="29" h="29">
                  <a:moveTo>
                    <a:pt x="24" y="24"/>
                  </a:moveTo>
                  <a:cubicBezTo>
                    <a:pt x="19" y="29"/>
                    <a:pt x="11" y="29"/>
                    <a:pt x="5" y="24"/>
                  </a:cubicBezTo>
                  <a:cubicBezTo>
                    <a:pt x="0" y="19"/>
                    <a:pt x="0" y="11"/>
                    <a:pt x="5" y="6"/>
                  </a:cubicBezTo>
                  <a:cubicBezTo>
                    <a:pt x="10" y="0"/>
                    <a:pt x="18" y="0"/>
                    <a:pt x="24" y="5"/>
                  </a:cubicBezTo>
                  <a:cubicBezTo>
                    <a:pt x="29" y="10"/>
                    <a:pt x="29" y="19"/>
                    <a:pt x="24" y="24"/>
                  </a:cubicBezTo>
                  <a:close/>
                </a:path>
              </a:pathLst>
            </a:custGeom>
            <a:solidFill>
              <a:srgbClr val="EC98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2" name="Freeform 120">
              <a:extLst>
                <a:ext uri="{FF2B5EF4-FFF2-40B4-BE49-F238E27FC236}">
                  <a16:creationId xmlns:a16="http://schemas.microsoft.com/office/drawing/2014/main" id="{A1581F03-A7ED-4672-BABE-4B186A8624DB}"/>
                </a:ext>
              </a:extLst>
            </p:cNvPr>
            <p:cNvSpPr>
              <a:spLocks/>
            </p:cNvSpPr>
            <p:nvPr/>
          </p:nvSpPr>
          <p:spPr bwMode="auto">
            <a:xfrm>
              <a:off x="972" y="204"/>
              <a:ext cx="257" cy="408"/>
            </a:xfrm>
            <a:custGeom>
              <a:avLst/>
              <a:gdLst>
                <a:gd name="T0" fmla="*/ 89 w 108"/>
                <a:gd name="T1" fmla="*/ 108 h 171"/>
                <a:gd name="T2" fmla="*/ 24 w 108"/>
                <a:gd name="T3" fmla="*/ 163 h 171"/>
                <a:gd name="T4" fmla="*/ 20 w 108"/>
                <a:gd name="T5" fmla="*/ 78 h 171"/>
                <a:gd name="T6" fmla="*/ 95 w 108"/>
                <a:gd name="T7" fmla="*/ 0 h 171"/>
                <a:gd name="T8" fmla="*/ 89 w 108"/>
                <a:gd name="T9" fmla="*/ 108 h 171"/>
              </a:gdLst>
              <a:ahLst/>
              <a:cxnLst>
                <a:cxn ang="0">
                  <a:pos x="T0" y="T1"/>
                </a:cxn>
                <a:cxn ang="0">
                  <a:pos x="T2" y="T3"/>
                </a:cxn>
                <a:cxn ang="0">
                  <a:pos x="T4" y="T5"/>
                </a:cxn>
                <a:cxn ang="0">
                  <a:pos x="T6" y="T7"/>
                </a:cxn>
                <a:cxn ang="0">
                  <a:pos x="T8" y="T9"/>
                </a:cxn>
              </a:cxnLst>
              <a:rect l="0" t="0" r="r" b="b"/>
              <a:pathLst>
                <a:path w="108" h="171">
                  <a:moveTo>
                    <a:pt x="89" y="108"/>
                  </a:moveTo>
                  <a:cubicBezTo>
                    <a:pt x="69" y="153"/>
                    <a:pt x="43" y="171"/>
                    <a:pt x="24" y="163"/>
                  </a:cubicBezTo>
                  <a:cubicBezTo>
                    <a:pt x="5" y="155"/>
                    <a:pt x="0" y="123"/>
                    <a:pt x="20" y="78"/>
                  </a:cubicBezTo>
                  <a:cubicBezTo>
                    <a:pt x="39" y="33"/>
                    <a:pt x="95" y="0"/>
                    <a:pt x="95" y="0"/>
                  </a:cubicBezTo>
                  <a:cubicBezTo>
                    <a:pt x="95" y="0"/>
                    <a:pt x="108" y="63"/>
                    <a:pt x="89" y="108"/>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3" name="Freeform 121">
              <a:extLst>
                <a:ext uri="{FF2B5EF4-FFF2-40B4-BE49-F238E27FC236}">
                  <a16:creationId xmlns:a16="http://schemas.microsoft.com/office/drawing/2014/main" id="{7ACA27A9-C6CA-4A4C-B204-FD7E3E0A0794}"/>
                </a:ext>
              </a:extLst>
            </p:cNvPr>
            <p:cNvSpPr>
              <a:spLocks/>
            </p:cNvSpPr>
            <p:nvPr/>
          </p:nvSpPr>
          <p:spPr bwMode="auto">
            <a:xfrm>
              <a:off x="1019" y="280"/>
              <a:ext cx="155" cy="337"/>
            </a:xfrm>
            <a:custGeom>
              <a:avLst/>
              <a:gdLst>
                <a:gd name="T0" fmla="*/ 45 w 65"/>
                <a:gd name="T1" fmla="*/ 98 h 141"/>
                <a:gd name="T2" fmla="*/ 12 w 65"/>
                <a:gd name="T3" fmla="*/ 120 h 141"/>
                <a:gd name="T4" fmla="*/ 22 w 65"/>
                <a:gd name="T5" fmla="*/ 96 h 141"/>
                <a:gd name="T6" fmla="*/ 52 w 65"/>
                <a:gd name="T7" fmla="*/ 73 h 141"/>
                <a:gd name="T8" fmla="*/ 23 w 65"/>
                <a:gd name="T9" fmla="*/ 94 h 141"/>
                <a:gd name="T10" fmla="*/ 33 w 65"/>
                <a:gd name="T11" fmla="*/ 70 h 141"/>
                <a:gd name="T12" fmla="*/ 59 w 65"/>
                <a:gd name="T13" fmla="*/ 47 h 141"/>
                <a:gd name="T14" fmla="*/ 34 w 65"/>
                <a:gd name="T15" fmla="*/ 67 h 141"/>
                <a:gd name="T16" fmla="*/ 44 w 65"/>
                <a:gd name="T17" fmla="*/ 45 h 141"/>
                <a:gd name="T18" fmla="*/ 64 w 65"/>
                <a:gd name="T19" fmla="*/ 25 h 141"/>
                <a:gd name="T20" fmla="*/ 45 w 65"/>
                <a:gd name="T21" fmla="*/ 42 h 141"/>
                <a:gd name="T22" fmla="*/ 52 w 65"/>
                <a:gd name="T23" fmla="*/ 23 h 141"/>
                <a:gd name="T24" fmla="*/ 65 w 65"/>
                <a:gd name="T25" fmla="*/ 12 h 141"/>
                <a:gd name="T26" fmla="*/ 53 w 65"/>
                <a:gd name="T27" fmla="*/ 21 h 141"/>
                <a:gd name="T28" fmla="*/ 62 w 65"/>
                <a:gd name="T29" fmla="*/ 0 h 141"/>
                <a:gd name="T30" fmla="*/ 53 w 65"/>
                <a:gd name="T31" fmla="*/ 21 h 141"/>
                <a:gd name="T32" fmla="*/ 52 w 65"/>
                <a:gd name="T33" fmla="*/ 6 h 141"/>
                <a:gd name="T34" fmla="*/ 52 w 65"/>
                <a:gd name="T35" fmla="*/ 23 h 141"/>
                <a:gd name="T36" fmla="*/ 44 w 65"/>
                <a:gd name="T37" fmla="*/ 41 h 141"/>
                <a:gd name="T38" fmla="*/ 42 w 65"/>
                <a:gd name="T39" fmla="*/ 16 h 141"/>
                <a:gd name="T40" fmla="*/ 42 w 65"/>
                <a:gd name="T41" fmla="*/ 44 h 141"/>
                <a:gd name="T42" fmla="*/ 33 w 65"/>
                <a:gd name="T43" fmla="*/ 66 h 141"/>
                <a:gd name="T44" fmla="*/ 30 w 65"/>
                <a:gd name="T45" fmla="*/ 34 h 141"/>
                <a:gd name="T46" fmla="*/ 31 w 65"/>
                <a:gd name="T47" fmla="*/ 69 h 141"/>
                <a:gd name="T48" fmla="*/ 21 w 65"/>
                <a:gd name="T49" fmla="*/ 93 h 141"/>
                <a:gd name="T50" fmla="*/ 16 w 65"/>
                <a:gd name="T51" fmla="*/ 57 h 141"/>
                <a:gd name="T52" fmla="*/ 19 w 65"/>
                <a:gd name="T53" fmla="*/ 96 h 141"/>
                <a:gd name="T54" fmla="*/ 9 w 65"/>
                <a:gd name="T55" fmla="*/ 118 h 141"/>
                <a:gd name="T56" fmla="*/ 2 w 65"/>
                <a:gd name="T57" fmla="*/ 80 h 141"/>
                <a:gd name="T58" fmla="*/ 8 w 65"/>
                <a:gd name="T59" fmla="*/ 121 h 141"/>
                <a:gd name="T60" fmla="*/ 2 w 65"/>
                <a:gd name="T61" fmla="*/ 133 h 141"/>
                <a:gd name="T62" fmla="*/ 1 w 65"/>
                <a:gd name="T63" fmla="*/ 140 h 141"/>
                <a:gd name="T64" fmla="*/ 6 w 65"/>
                <a:gd name="T65" fmla="*/ 135 h 141"/>
                <a:gd name="T66" fmla="*/ 11 w 65"/>
                <a:gd name="T67" fmla="*/ 122 h 141"/>
                <a:gd name="T68" fmla="*/ 45 w 65"/>
                <a:gd name="T69" fmla="*/ 98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5" h="141">
                  <a:moveTo>
                    <a:pt x="45" y="98"/>
                  </a:moveTo>
                  <a:cubicBezTo>
                    <a:pt x="45" y="98"/>
                    <a:pt x="22" y="113"/>
                    <a:pt x="12" y="120"/>
                  </a:cubicBezTo>
                  <a:cubicBezTo>
                    <a:pt x="15" y="113"/>
                    <a:pt x="18" y="105"/>
                    <a:pt x="22" y="96"/>
                  </a:cubicBezTo>
                  <a:cubicBezTo>
                    <a:pt x="29" y="91"/>
                    <a:pt x="52" y="73"/>
                    <a:pt x="52" y="73"/>
                  </a:cubicBezTo>
                  <a:cubicBezTo>
                    <a:pt x="52" y="73"/>
                    <a:pt x="32" y="87"/>
                    <a:pt x="23" y="94"/>
                  </a:cubicBezTo>
                  <a:cubicBezTo>
                    <a:pt x="26" y="86"/>
                    <a:pt x="30" y="78"/>
                    <a:pt x="33" y="70"/>
                  </a:cubicBezTo>
                  <a:cubicBezTo>
                    <a:pt x="39" y="65"/>
                    <a:pt x="59" y="47"/>
                    <a:pt x="59" y="47"/>
                  </a:cubicBezTo>
                  <a:cubicBezTo>
                    <a:pt x="59" y="47"/>
                    <a:pt x="42" y="61"/>
                    <a:pt x="34" y="67"/>
                  </a:cubicBezTo>
                  <a:cubicBezTo>
                    <a:pt x="37" y="59"/>
                    <a:pt x="41" y="52"/>
                    <a:pt x="44" y="45"/>
                  </a:cubicBezTo>
                  <a:cubicBezTo>
                    <a:pt x="47" y="41"/>
                    <a:pt x="64" y="25"/>
                    <a:pt x="64" y="25"/>
                  </a:cubicBezTo>
                  <a:cubicBezTo>
                    <a:pt x="64" y="25"/>
                    <a:pt x="51" y="37"/>
                    <a:pt x="45" y="42"/>
                  </a:cubicBezTo>
                  <a:cubicBezTo>
                    <a:pt x="48" y="35"/>
                    <a:pt x="50" y="29"/>
                    <a:pt x="52" y="23"/>
                  </a:cubicBezTo>
                  <a:cubicBezTo>
                    <a:pt x="58" y="18"/>
                    <a:pt x="65" y="12"/>
                    <a:pt x="65" y="12"/>
                  </a:cubicBezTo>
                  <a:cubicBezTo>
                    <a:pt x="65" y="12"/>
                    <a:pt x="59" y="17"/>
                    <a:pt x="53" y="21"/>
                  </a:cubicBezTo>
                  <a:cubicBezTo>
                    <a:pt x="59" y="8"/>
                    <a:pt x="62" y="0"/>
                    <a:pt x="62" y="0"/>
                  </a:cubicBezTo>
                  <a:cubicBezTo>
                    <a:pt x="62" y="0"/>
                    <a:pt x="58" y="8"/>
                    <a:pt x="53" y="21"/>
                  </a:cubicBezTo>
                  <a:cubicBezTo>
                    <a:pt x="52" y="14"/>
                    <a:pt x="52" y="6"/>
                    <a:pt x="52" y="6"/>
                  </a:cubicBezTo>
                  <a:cubicBezTo>
                    <a:pt x="52" y="6"/>
                    <a:pt x="52" y="15"/>
                    <a:pt x="52" y="23"/>
                  </a:cubicBezTo>
                  <a:cubicBezTo>
                    <a:pt x="49" y="29"/>
                    <a:pt x="47" y="35"/>
                    <a:pt x="44" y="41"/>
                  </a:cubicBezTo>
                  <a:cubicBezTo>
                    <a:pt x="43" y="34"/>
                    <a:pt x="42" y="16"/>
                    <a:pt x="42" y="16"/>
                  </a:cubicBezTo>
                  <a:cubicBezTo>
                    <a:pt x="42" y="16"/>
                    <a:pt x="42" y="40"/>
                    <a:pt x="42" y="44"/>
                  </a:cubicBezTo>
                  <a:cubicBezTo>
                    <a:pt x="39" y="51"/>
                    <a:pt x="36" y="59"/>
                    <a:pt x="33" y="66"/>
                  </a:cubicBezTo>
                  <a:cubicBezTo>
                    <a:pt x="32" y="57"/>
                    <a:pt x="30" y="34"/>
                    <a:pt x="30" y="34"/>
                  </a:cubicBezTo>
                  <a:cubicBezTo>
                    <a:pt x="30" y="34"/>
                    <a:pt x="31" y="62"/>
                    <a:pt x="31" y="69"/>
                  </a:cubicBezTo>
                  <a:cubicBezTo>
                    <a:pt x="28" y="77"/>
                    <a:pt x="24" y="85"/>
                    <a:pt x="21" y="93"/>
                  </a:cubicBezTo>
                  <a:cubicBezTo>
                    <a:pt x="19" y="82"/>
                    <a:pt x="16" y="57"/>
                    <a:pt x="16" y="57"/>
                  </a:cubicBezTo>
                  <a:cubicBezTo>
                    <a:pt x="16" y="57"/>
                    <a:pt x="19" y="87"/>
                    <a:pt x="19" y="96"/>
                  </a:cubicBezTo>
                  <a:cubicBezTo>
                    <a:pt x="16" y="104"/>
                    <a:pt x="12" y="112"/>
                    <a:pt x="9" y="118"/>
                  </a:cubicBezTo>
                  <a:cubicBezTo>
                    <a:pt x="7" y="107"/>
                    <a:pt x="2" y="80"/>
                    <a:pt x="2" y="80"/>
                  </a:cubicBezTo>
                  <a:cubicBezTo>
                    <a:pt x="2" y="80"/>
                    <a:pt x="7" y="112"/>
                    <a:pt x="8" y="121"/>
                  </a:cubicBezTo>
                  <a:cubicBezTo>
                    <a:pt x="4" y="130"/>
                    <a:pt x="3" y="132"/>
                    <a:pt x="2" y="133"/>
                  </a:cubicBezTo>
                  <a:cubicBezTo>
                    <a:pt x="0" y="139"/>
                    <a:pt x="0" y="140"/>
                    <a:pt x="1" y="140"/>
                  </a:cubicBezTo>
                  <a:cubicBezTo>
                    <a:pt x="2" y="141"/>
                    <a:pt x="4" y="140"/>
                    <a:pt x="6" y="135"/>
                  </a:cubicBezTo>
                  <a:cubicBezTo>
                    <a:pt x="6" y="134"/>
                    <a:pt x="7" y="131"/>
                    <a:pt x="11" y="122"/>
                  </a:cubicBezTo>
                  <a:cubicBezTo>
                    <a:pt x="19" y="117"/>
                    <a:pt x="45" y="98"/>
                    <a:pt x="45" y="98"/>
                  </a:cubicBezTo>
                </a:path>
              </a:pathLst>
            </a:custGeom>
            <a:solidFill>
              <a:srgbClr val="085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4" name="Freeform 122">
              <a:extLst>
                <a:ext uri="{FF2B5EF4-FFF2-40B4-BE49-F238E27FC236}">
                  <a16:creationId xmlns:a16="http://schemas.microsoft.com/office/drawing/2014/main" id="{26A4CF7E-6FD2-42EB-B91E-628BE11B4020}"/>
                </a:ext>
              </a:extLst>
            </p:cNvPr>
            <p:cNvSpPr>
              <a:spLocks/>
            </p:cNvSpPr>
            <p:nvPr/>
          </p:nvSpPr>
          <p:spPr bwMode="auto">
            <a:xfrm>
              <a:off x="753" y="285"/>
              <a:ext cx="316" cy="351"/>
            </a:xfrm>
            <a:custGeom>
              <a:avLst/>
              <a:gdLst>
                <a:gd name="T0" fmla="*/ 96 w 133"/>
                <a:gd name="T1" fmla="*/ 51 h 147"/>
                <a:gd name="T2" fmla="*/ 118 w 133"/>
                <a:gd name="T3" fmla="*/ 133 h 147"/>
                <a:gd name="T4" fmla="*/ 39 w 133"/>
                <a:gd name="T5" fmla="*/ 101 h 147"/>
                <a:gd name="T6" fmla="*/ 0 w 133"/>
                <a:gd name="T7" fmla="*/ 0 h 147"/>
                <a:gd name="T8" fmla="*/ 96 w 133"/>
                <a:gd name="T9" fmla="*/ 51 h 147"/>
              </a:gdLst>
              <a:ahLst/>
              <a:cxnLst>
                <a:cxn ang="0">
                  <a:pos x="T0" y="T1"/>
                </a:cxn>
                <a:cxn ang="0">
                  <a:pos x="T2" y="T3"/>
                </a:cxn>
                <a:cxn ang="0">
                  <a:pos x="T4" y="T5"/>
                </a:cxn>
                <a:cxn ang="0">
                  <a:pos x="T6" y="T7"/>
                </a:cxn>
                <a:cxn ang="0">
                  <a:pos x="T8" y="T9"/>
                </a:cxn>
              </a:cxnLst>
              <a:rect l="0" t="0" r="r" b="b"/>
              <a:pathLst>
                <a:path w="133" h="147">
                  <a:moveTo>
                    <a:pt x="96" y="51"/>
                  </a:moveTo>
                  <a:cubicBezTo>
                    <a:pt x="128" y="88"/>
                    <a:pt x="133" y="120"/>
                    <a:pt x="118" y="133"/>
                  </a:cubicBezTo>
                  <a:cubicBezTo>
                    <a:pt x="102" y="147"/>
                    <a:pt x="71" y="138"/>
                    <a:pt x="39" y="101"/>
                  </a:cubicBezTo>
                  <a:cubicBezTo>
                    <a:pt x="7" y="65"/>
                    <a:pt x="0" y="0"/>
                    <a:pt x="0" y="0"/>
                  </a:cubicBezTo>
                  <a:cubicBezTo>
                    <a:pt x="0" y="0"/>
                    <a:pt x="63" y="15"/>
                    <a:pt x="96" y="51"/>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5" name="Freeform 123">
              <a:extLst>
                <a:ext uri="{FF2B5EF4-FFF2-40B4-BE49-F238E27FC236}">
                  <a16:creationId xmlns:a16="http://schemas.microsoft.com/office/drawing/2014/main" id="{D149E59A-E331-4C69-893B-56EA38ABFDA1}"/>
                </a:ext>
              </a:extLst>
            </p:cNvPr>
            <p:cNvSpPr>
              <a:spLocks/>
            </p:cNvSpPr>
            <p:nvPr/>
          </p:nvSpPr>
          <p:spPr bwMode="auto">
            <a:xfrm>
              <a:off x="801" y="350"/>
              <a:ext cx="242" cy="274"/>
            </a:xfrm>
            <a:custGeom>
              <a:avLst/>
              <a:gdLst>
                <a:gd name="T0" fmla="*/ 82 w 102"/>
                <a:gd name="T1" fmla="*/ 57 h 115"/>
                <a:gd name="T2" fmla="*/ 87 w 102"/>
                <a:gd name="T3" fmla="*/ 96 h 115"/>
                <a:gd name="T4" fmla="*/ 71 w 102"/>
                <a:gd name="T5" fmla="*/ 77 h 115"/>
                <a:gd name="T6" fmla="*/ 62 w 102"/>
                <a:gd name="T7" fmla="*/ 39 h 115"/>
                <a:gd name="T8" fmla="*/ 68 w 102"/>
                <a:gd name="T9" fmla="*/ 75 h 115"/>
                <a:gd name="T10" fmla="*/ 51 w 102"/>
                <a:gd name="T11" fmla="*/ 56 h 115"/>
                <a:gd name="T12" fmla="*/ 41 w 102"/>
                <a:gd name="T13" fmla="*/ 22 h 115"/>
                <a:gd name="T14" fmla="*/ 49 w 102"/>
                <a:gd name="T15" fmla="*/ 53 h 115"/>
                <a:gd name="T16" fmla="*/ 33 w 102"/>
                <a:gd name="T17" fmla="*/ 36 h 115"/>
                <a:gd name="T18" fmla="*/ 24 w 102"/>
                <a:gd name="T19" fmla="*/ 9 h 115"/>
                <a:gd name="T20" fmla="*/ 31 w 102"/>
                <a:gd name="T21" fmla="*/ 33 h 115"/>
                <a:gd name="T22" fmla="*/ 17 w 102"/>
                <a:gd name="T23" fmla="*/ 18 h 115"/>
                <a:gd name="T24" fmla="*/ 12 w 102"/>
                <a:gd name="T25" fmla="*/ 2 h 115"/>
                <a:gd name="T26" fmla="*/ 16 w 102"/>
                <a:gd name="T27" fmla="*/ 17 h 115"/>
                <a:gd name="T28" fmla="*/ 0 w 102"/>
                <a:gd name="T29" fmla="*/ 0 h 115"/>
                <a:gd name="T30" fmla="*/ 16 w 102"/>
                <a:gd name="T31" fmla="*/ 17 h 115"/>
                <a:gd name="T32" fmla="*/ 1 w 102"/>
                <a:gd name="T33" fmla="*/ 12 h 115"/>
                <a:gd name="T34" fmla="*/ 17 w 102"/>
                <a:gd name="T35" fmla="*/ 19 h 115"/>
                <a:gd name="T36" fmla="*/ 30 w 102"/>
                <a:gd name="T37" fmla="*/ 34 h 115"/>
                <a:gd name="T38" fmla="*/ 7 w 102"/>
                <a:gd name="T39" fmla="*/ 24 h 115"/>
                <a:gd name="T40" fmla="*/ 32 w 102"/>
                <a:gd name="T41" fmla="*/ 37 h 115"/>
                <a:gd name="T42" fmla="*/ 48 w 102"/>
                <a:gd name="T43" fmla="*/ 55 h 115"/>
                <a:gd name="T44" fmla="*/ 18 w 102"/>
                <a:gd name="T45" fmla="*/ 43 h 115"/>
                <a:gd name="T46" fmla="*/ 50 w 102"/>
                <a:gd name="T47" fmla="*/ 57 h 115"/>
                <a:gd name="T48" fmla="*/ 67 w 102"/>
                <a:gd name="T49" fmla="*/ 77 h 115"/>
                <a:gd name="T50" fmla="*/ 32 w 102"/>
                <a:gd name="T51" fmla="*/ 66 h 115"/>
                <a:gd name="T52" fmla="*/ 69 w 102"/>
                <a:gd name="T53" fmla="*/ 79 h 115"/>
                <a:gd name="T54" fmla="*/ 85 w 102"/>
                <a:gd name="T55" fmla="*/ 98 h 115"/>
                <a:gd name="T56" fmla="*/ 47 w 102"/>
                <a:gd name="T57" fmla="*/ 88 h 115"/>
                <a:gd name="T58" fmla="*/ 87 w 102"/>
                <a:gd name="T59" fmla="*/ 100 h 115"/>
                <a:gd name="T60" fmla="*/ 96 w 102"/>
                <a:gd name="T61" fmla="*/ 110 h 115"/>
                <a:gd name="T62" fmla="*/ 102 w 102"/>
                <a:gd name="T63" fmla="*/ 114 h 115"/>
                <a:gd name="T64" fmla="*/ 98 w 102"/>
                <a:gd name="T65" fmla="*/ 108 h 115"/>
                <a:gd name="T66" fmla="*/ 90 w 102"/>
                <a:gd name="T67" fmla="*/ 98 h 115"/>
                <a:gd name="T68" fmla="*/ 82 w 102"/>
                <a:gd name="T69" fmla="*/ 57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2" h="115">
                  <a:moveTo>
                    <a:pt x="82" y="57"/>
                  </a:moveTo>
                  <a:cubicBezTo>
                    <a:pt x="82" y="57"/>
                    <a:pt x="85" y="84"/>
                    <a:pt x="87" y="96"/>
                  </a:cubicBezTo>
                  <a:cubicBezTo>
                    <a:pt x="83" y="90"/>
                    <a:pt x="77" y="84"/>
                    <a:pt x="71" y="77"/>
                  </a:cubicBezTo>
                  <a:cubicBezTo>
                    <a:pt x="69" y="68"/>
                    <a:pt x="62" y="39"/>
                    <a:pt x="62" y="39"/>
                  </a:cubicBezTo>
                  <a:cubicBezTo>
                    <a:pt x="62" y="39"/>
                    <a:pt x="66" y="64"/>
                    <a:pt x="68" y="75"/>
                  </a:cubicBezTo>
                  <a:cubicBezTo>
                    <a:pt x="63" y="69"/>
                    <a:pt x="57" y="62"/>
                    <a:pt x="51" y="56"/>
                  </a:cubicBezTo>
                  <a:cubicBezTo>
                    <a:pt x="49" y="48"/>
                    <a:pt x="41" y="22"/>
                    <a:pt x="41" y="22"/>
                  </a:cubicBezTo>
                  <a:cubicBezTo>
                    <a:pt x="41" y="22"/>
                    <a:pt x="47" y="44"/>
                    <a:pt x="49" y="53"/>
                  </a:cubicBezTo>
                  <a:cubicBezTo>
                    <a:pt x="43" y="47"/>
                    <a:pt x="38" y="41"/>
                    <a:pt x="33" y="36"/>
                  </a:cubicBezTo>
                  <a:cubicBezTo>
                    <a:pt x="31" y="30"/>
                    <a:pt x="24" y="9"/>
                    <a:pt x="24" y="9"/>
                  </a:cubicBezTo>
                  <a:cubicBezTo>
                    <a:pt x="24" y="9"/>
                    <a:pt x="29" y="25"/>
                    <a:pt x="31" y="33"/>
                  </a:cubicBezTo>
                  <a:cubicBezTo>
                    <a:pt x="26" y="28"/>
                    <a:pt x="21" y="23"/>
                    <a:pt x="17" y="18"/>
                  </a:cubicBezTo>
                  <a:cubicBezTo>
                    <a:pt x="15" y="11"/>
                    <a:pt x="12" y="2"/>
                    <a:pt x="12" y="2"/>
                  </a:cubicBezTo>
                  <a:cubicBezTo>
                    <a:pt x="12" y="2"/>
                    <a:pt x="14" y="10"/>
                    <a:pt x="16" y="17"/>
                  </a:cubicBezTo>
                  <a:cubicBezTo>
                    <a:pt x="7" y="7"/>
                    <a:pt x="0" y="0"/>
                    <a:pt x="0" y="0"/>
                  </a:cubicBezTo>
                  <a:cubicBezTo>
                    <a:pt x="0" y="0"/>
                    <a:pt x="6" y="7"/>
                    <a:pt x="16" y="17"/>
                  </a:cubicBezTo>
                  <a:cubicBezTo>
                    <a:pt x="9" y="15"/>
                    <a:pt x="1" y="12"/>
                    <a:pt x="1" y="12"/>
                  </a:cubicBezTo>
                  <a:cubicBezTo>
                    <a:pt x="1" y="12"/>
                    <a:pt x="10" y="16"/>
                    <a:pt x="17" y="19"/>
                  </a:cubicBezTo>
                  <a:cubicBezTo>
                    <a:pt x="21" y="24"/>
                    <a:pt x="25" y="29"/>
                    <a:pt x="30" y="34"/>
                  </a:cubicBezTo>
                  <a:cubicBezTo>
                    <a:pt x="23" y="31"/>
                    <a:pt x="7" y="24"/>
                    <a:pt x="7" y="24"/>
                  </a:cubicBezTo>
                  <a:cubicBezTo>
                    <a:pt x="7" y="24"/>
                    <a:pt x="28" y="35"/>
                    <a:pt x="32" y="37"/>
                  </a:cubicBezTo>
                  <a:cubicBezTo>
                    <a:pt x="37" y="42"/>
                    <a:pt x="42" y="48"/>
                    <a:pt x="48" y="55"/>
                  </a:cubicBezTo>
                  <a:cubicBezTo>
                    <a:pt x="39" y="51"/>
                    <a:pt x="18" y="43"/>
                    <a:pt x="18" y="43"/>
                  </a:cubicBezTo>
                  <a:cubicBezTo>
                    <a:pt x="18" y="43"/>
                    <a:pt x="43" y="54"/>
                    <a:pt x="50" y="57"/>
                  </a:cubicBezTo>
                  <a:cubicBezTo>
                    <a:pt x="55" y="64"/>
                    <a:pt x="61" y="70"/>
                    <a:pt x="67" y="77"/>
                  </a:cubicBezTo>
                  <a:cubicBezTo>
                    <a:pt x="57" y="73"/>
                    <a:pt x="32" y="66"/>
                    <a:pt x="32" y="66"/>
                  </a:cubicBezTo>
                  <a:cubicBezTo>
                    <a:pt x="32" y="66"/>
                    <a:pt x="61" y="76"/>
                    <a:pt x="69" y="79"/>
                  </a:cubicBezTo>
                  <a:cubicBezTo>
                    <a:pt x="75" y="86"/>
                    <a:pt x="80" y="93"/>
                    <a:pt x="85" y="98"/>
                  </a:cubicBezTo>
                  <a:cubicBezTo>
                    <a:pt x="74" y="95"/>
                    <a:pt x="47" y="88"/>
                    <a:pt x="47" y="88"/>
                  </a:cubicBezTo>
                  <a:cubicBezTo>
                    <a:pt x="47" y="88"/>
                    <a:pt x="78" y="97"/>
                    <a:pt x="87" y="100"/>
                  </a:cubicBezTo>
                  <a:cubicBezTo>
                    <a:pt x="93" y="107"/>
                    <a:pt x="95" y="109"/>
                    <a:pt x="96" y="110"/>
                  </a:cubicBezTo>
                  <a:cubicBezTo>
                    <a:pt x="99" y="115"/>
                    <a:pt x="101" y="115"/>
                    <a:pt x="102" y="114"/>
                  </a:cubicBezTo>
                  <a:cubicBezTo>
                    <a:pt x="102" y="114"/>
                    <a:pt x="102" y="112"/>
                    <a:pt x="98" y="108"/>
                  </a:cubicBezTo>
                  <a:cubicBezTo>
                    <a:pt x="98" y="107"/>
                    <a:pt x="96" y="105"/>
                    <a:pt x="90" y="98"/>
                  </a:cubicBezTo>
                  <a:cubicBezTo>
                    <a:pt x="88" y="88"/>
                    <a:pt x="82" y="57"/>
                    <a:pt x="82" y="57"/>
                  </a:cubicBezTo>
                </a:path>
              </a:pathLst>
            </a:custGeom>
            <a:solidFill>
              <a:srgbClr val="085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6" name="Freeform 124">
              <a:extLst>
                <a:ext uri="{FF2B5EF4-FFF2-40B4-BE49-F238E27FC236}">
                  <a16:creationId xmlns:a16="http://schemas.microsoft.com/office/drawing/2014/main" id="{088AB115-27D9-42CA-BF44-8A9A6F0423BB}"/>
                </a:ext>
              </a:extLst>
            </p:cNvPr>
            <p:cNvSpPr>
              <a:spLocks/>
            </p:cNvSpPr>
            <p:nvPr/>
          </p:nvSpPr>
          <p:spPr bwMode="auto">
            <a:xfrm>
              <a:off x="598" y="536"/>
              <a:ext cx="424" cy="222"/>
            </a:xfrm>
            <a:custGeom>
              <a:avLst/>
              <a:gdLst>
                <a:gd name="T0" fmla="*/ 92 w 178"/>
                <a:gd name="T1" fmla="*/ 9 h 93"/>
                <a:gd name="T2" fmla="*/ 174 w 178"/>
                <a:gd name="T3" fmla="*/ 31 h 93"/>
                <a:gd name="T4" fmla="*/ 107 w 178"/>
                <a:gd name="T5" fmla="*/ 83 h 93"/>
                <a:gd name="T6" fmla="*/ 0 w 178"/>
                <a:gd name="T7" fmla="*/ 67 h 93"/>
                <a:gd name="T8" fmla="*/ 92 w 178"/>
                <a:gd name="T9" fmla="*/ 9 h 93"/>
              </a:gdLst>
              <a:ahLst/>
              <a:cxnLst>
                <a:cxn ang="0">
                  <a:pos x="T0" y="T1"/>
                </a:cxn>
                <a:cxn ang="0">
                  <a:pos x="T2" y="T3"/>
                </a:cxn>
                <a:cxn ang="0">
                  <a:pos x="T4" y="T5"/>
                </a:cxn>
                <a:cxn ang="0">
                  <a:pos x="T6" y="T7"/>
                </a:cxn>
                <a:cxn ang="0">
                  <a:pos x="T8" y="T9"/>
                </a:cxn>
              </a:cxnLst>
              <a:rect l="0" t="0" r="r" b="b"/>
              <a:pathLst>
                <a:path w="178" h="93">
                  <a:moveTo>
                    <a:pt x="92" y="9"/>
                  </a:moveTo>
                  <a:cubicBezTo>
                    <a:pt x="140" y="0"/>
                    <a:pt x="170" y="11"/>
                    <a:pt x="174" y="31"/>
                  </a:cubicBezTo>
                  <a:cubicBezTo>
                    <a:pt x="178" y="52"/>
                    <a:pt x="155" y="74"/>
                    <a:pt x="107" y="83"/>
                  </a:cubicBezTo>
                  <a:cubicBezTo>
                    <a:pt x="59" y="93"/>
                    <a:pt x="0" y="67"/>
                    <a:pt x="0" y="67"/>
                  </a:cubicBezTo>
                  <a:cubicBezTo>
                    <a:pt x="0" y="67"/>
                    <a:pt x="44" y="19"/>
                    <a:pt x="92" y="9"/>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7" name="Freeform 125">
              <a:extLst>
                <a:ext uri="{FF2B5EF4-FFF2-40B4-BE49-F238E27FC236}">
                  <a16:creationId xmlns:a16="http://schemas.microsoft.com/office/drawing/2014/main" id="{825D094B-F3DE-4C8D-8871-36720B7B70D4}"/>
                </a:ext>
              </a:extLst>
            </p:cNvPr>
            <p:cNvSpPr>
              <a:spLocks/>
            </p:cNvSpPr>
            <p:nvPr/>
          </p:nvSpPr>
          <p:spPr bwMode="auto">
            <a:xfrm>
              <a:off x="672" y="586"/>
              <a:ext cx="357" cy="119"/>
            </a:xfrm>
            <a:custGeom>
              <a:avLst/>
              <a:gdLst>
                <a:gd name="T0" fmla="*/ 91 w 150"/>
                <a:gd name="T1" fmla="*/ 0 h 50"/>
                <a:gd name="T2" fmla="*/ 127 w 150"/>
                <a:gd name="T3" fmla="*/ 15 h 50"/>
                <a:gd name="T4" fmla="*/ 102 w 150"/>
                <a:gd name="T5" fmla="*/ 20 h 50"/>
                <a:gd name="T6" fmla="*/ 65 w 150"/>
                <a:gd name="T7" fmla="*/ 9 h 50"/>
                <a:gd name="T8" fmla="*/ 99 w 150"/>
                <a:gd name="T9" fmla="*/ 21 h 50"/>
                <a:gd name="T10" fmla="*/ 74 w 150"/>
                <a:gd name="T11" fmla="*/ 26 h 50"/>
                <a:gd name="T12" fmla="*/ 40 w 150"/>
                <a:gd name="T13" fmla="*/ 18 h 50"/>
                <a:gd name="T14" fmla="*/ 71 w 150"/>
                <a:gd name="T15" fmla="*/ 27 h 50"/>
                <a:gd name="T16" fmla="*/ 47 w 150"/>
                <a:gd name="T17" fmla="*/ 32 h 50"/>
                <a:gd name="T18" fmla="*/ 20 w 150"/>
                <a:gd name="T19" fmla="*/ 27 h 50"/>
                <a:gd name="T20" fmla="*/ 44 w 150"/>
                <a:gd name="T21" fmla="*/ 33 h 50"/>
                <a:gd name="T22" fmla="*/ 25 w 150"/>
                <a:gd name="T23" fmla="*/ 37 h 50"/>
                <a:gd name="T24" fmla="*/ 8 w 150"/>
                <a:gd name="T25" fmla="*/ 34 h 50"/>
                <a:gd name="T26" fmla="*/ 23 w 150"/>
                <a:gd name="T27" fmla="*/ 38 h 50"/>
                <a:gd name="T28" fmla="*/ 0 w 150"/>
                <a:gd name="T29" fmla="*/ 43 h 50"/>
                <a:gd name="T30" fmla="*/ 23 w 150"/>
                <a:gd name="T31" fmla="*/ 38 h 50"/>
                <a:gd name="T32" fmla="*/ 11 w 150"/>
                <a:gd name="T33" fmla="*/ 48 h 50"/>
                <a:gd name="T34" fmla="*/ 25 w 150"/>
                <a:gd name="T35" fmla="*/ 38 h 50"/>
                <a:gd name="T36" fmla="*/ 45 w 150"/>
                <a:gd name="T37" fmla="*/ 34 h 50"/>
                <a:gd name="T38" fmla="*/ 25 w 150"/>
                <a:gd name="T39" fmla="*/ 50 h 50"/>
                <a:gd name="T40" fmla="*/ 48 w 150"/>
                <a:gd name="T41" fmla="*/ 33 h 50"/>
                <a:gd name="T42" fmla="*/ 71 w 150"/>
                <a:gd name="T43" fmla="*/ 29 h 50"/>
                <a:gd name="T44" fmla="*/ 47 w 150"/>
                <a:gd name="T45" fmla="*/ 49 h 50"/>
                <a:gd name="T46" fmla="*/ 74 w 150"/>
                <a:gd name="T47" fmla="*/ 28 h 50"/>
                <a:gd name="T48" fmla="*/ 100 w 150"/>
                <a:gd name="T49" fmla="*/ 23 h 50"/>
                <a:gd name="T50" fmla="*/ 73 w 150"/>
                <a:gd name="T51" fmla="*/ 48 h 50"/>
                <a:gd name="T52" fmla="*/ 103 w 150"/>
                <a:gd name="T53" fmla="*/ 23 h 50"/>
                <a:gd name="T54" fmla="*/ 127 w 150"/>
                <a:gd name="T55" fmla="*/ 18 h 50"/>
                <a:gd name="T56" fmla="*/ 100 w 150"/>
                <a:gd name="T57" fmla="*/ 46 h 50"/>
                <a:gd name="T58" fmla="*/ 131 w 150"/>
                <a:gd name="T59" fmla="*/ 17 h 50"/>
                <a:gd name="T60" fmla="*/ 143 w 150"/>
                <a:gd name="T61" fmla="*/ 15 h 50"/>
                <a:gd name="T62" fmla="*/ 150 w 150"/>
                <a:gd name="T63" fmla="*/ 12 h 50"/>
                <a:gd name="T64" fmla="*/ 143 w 150"/>
                <a:gd name="T65" fmla="*/ 11 h 50"/>
                <a:gd name="T66" fmla="*/ 130 w 150"/>
                <a:gd name="T67" fmla="*/ 14 h 50"/>
                <a:gd name="T68" fmla="*/ 91 w 150"/>
                <a:gd name="T69"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50" h="50">
                  <a:moveTo>
                    <a:pt x="91" y="0"/>
                  </a:moveTo>
                  <a:cubicBezTo>
                    <a:pt x="91" y="0"/>
                    <a:pt x="116" y="11"/>
                    <a:pt x="127" y="15"/>
                  </a:cubicBezTo>
                  <a:cubicBezTo>
                    <a:pt x="120" y="16"/>
                    <a:pt x="111" y="18"/>
                    <a:pt x="102" y="20"/>
                  </a:cubicBezTo>
                  <a:cubicBezTo>
                    <a:pt x="94" y="18"/>
                    <a:pt x="65" y="9"/>
                    <a:pt x="65" y="9"/>
                  </a:cubicBezTo>
                  <a:cubicBezTo>
                    <a:pt x="65" y="9"/>
                    <a:pt x="89" y="18"/>
                    <a:pt x="99" y="21"/>
                  </a:cubicBezTo>
                  <a:cubicBezTo>
                    <a:pt x="91" y="23"/>
                    <a:pt x="82" y="25"/>
                    <a:pt x="74" y="26"/>
                  </a:cubicBezTo>
                  <a:cubicBezTo>
                    <a:pt x="67" y="25"/>
                    <a:pt x="40" y="18"/>
                    <a:pt x="40" y="18"/>
                  </a:cubicBezTo>
                  <a:cubicBezTo>
                    <a:pt x="40" y="18"/>
                    <a:pt x="61" y="25"/>
                    <a:pt x="71" y="27"/>
                  </a:cubicBezTo>
                  <a:cubicBezTo>
                    <a:pt x="63" y="29"/>
                    <a:pt x="55" y="31"/>
                    <a:pt x="47" y="32"/>
                  </a:cubicBezTo>
                  <a:cubicBezTo>
                    <a:pt x="42" y="31"/>
                    <a:pt x="20" y="27"/>
                    <a:pt x="20" y="27"/>
                  </a:cubicBezTo>
                  <a:cubicBezTo>
                    <a:pt x="20" y="27"/>
                    <a:pt x="37" y="31"/>
                    <a:pt x="44" y="33"/>
                  </a:cubicBezTo>
                  <a:cubicBezTo>
                    <a:pt x="37" y="35"/>
                    <a:pt x="31" y="36"/>
                    <a:pt x="25" y="37"/>
                  </a:cubicBezTo>
                  <a:cubicBezTo>
                    <a:pt x="17" y="36"/>
                    <a:pt x="8" y="34"/>
                    <a:pt x="8" y="34"/>
                  </a:cubicBezTo>
                  <a:cubicBezTo>
                    <a:pt x="8" y="34"/>
                    <a:pt x="16" y="36"/>
                    <a:pt x="23" y="38"/>
                  </a:cubicBezTo>
                  <a:cubicBezTo>
                    <a:pt x="9" y="41"/>
                    <a:pt x="0" y="43"/>
                    <a:pt x="0" y="43"/>
                  </a:cubicBezTo>
                  <a:cubicBezTo>
                    <a:pt x="0" y="43"/>
                    <a:pt x="9" y="41"/>
                    <a:pt x="23" y="38"/>
                  </a:cubicBezTo>
                  <a:cubicBezTo>
                    <a:pt x="17" y="43"/>
                    <a:pt x="11" y="48"/>
                    <a:pt x="11" y="48"/>
                  </a:cubicBezTo>
                  <a:cubicBezTo>
                    <a:pt x="11" y="48"/>
                    <a:pt x="18" y="42"/>
                    <a:pt x="25" y="38"/>
                  </a:cubicBezTo>
                  <a:cubicBezTo>
                    <a:pt x="31" y="37"/>
                    <a:pt x="38" y="35"/>
                    <a:pt x="45" y="34"/>
                  </a:cubicBezTo>
                  <a:cubicBezTo>
                    <a:pt x="38" y="39"/>
                    <a:pt x="25" y="50"/>
                    <a:pt x="25" y="50"/>
                  </a:cubicBezTo>
                  <a:cubicBezTo>
                    <a:pt x="25" y="50"/>
                    <a:pt x="44" y="36"/>
                    <a:pt x="48" y="33"/>
                  </a:cubicBezTo>
                  <a:cubicBezTo>
                    <a:pt x="55" y="32"/>
                    <a:pt x="63" y="30"/>
                    <a:pt x="71" y="29"/>
                  </a:cubicBezTo>
                  <a:cubicBezTo>
                    <a:pt x="64" y="35"/>
                    <a:pt x="47" y="49"/>
                    <a:pt x="47" y="49"/>
                  </a:cubicBezTo>
                  <a:cubicBezTo>
                    <a:pt x="47" y="49"/>
                    <a:pt x="69" y="33"/>
                    <a:pt x="74" y="28"/>
                  </a:cubicBezTo>
                  <a:cubicBezTo>
                    <a:pt x="83" y="27"/>
                    <a:pt x="92" y="25"/>
                    <a:pt x="100" y="23"/>
                  </a:cubicBezTo>
                  <a:cubicBezTo>
                    <a:pt x="92" y="30"/>
                    <a:pt x="73" y="48"/>
                    <a:pt x="73" y="48"/>
                  </a:cubicBezTo>
                  <a:cubicBezTo>
                    <a:pt x="73" y="48"/>
                    <a:pt x="96" y="28"/>
                    <a:pt x="103" y="23"/>
                  </a:cubicBezTo>
                  <a:cubicBezTo>
                    <a:pt x="112" y="21"/>
                    <a:pt x="121" y="19"/>
                    <a:pt x="127" y="18"/>
                  </a:cubicBezTo>
                  <a:cubicBezTo>
                    <a:pt x="119" y="26"/>
                    <a:pt x="100" y="46"/>
                    <a:pt x="100" y="46"/>
                  </a:cubicBezTo>
                  <a:cubicBezTo>
                    <a:pt x="100" y="46"/>
                    <a:pt x="123" y="24"/>
                    <a:pt x="131" y="17"/>
                  </a:cubicBezTo>
                  <a:cubicBezTo>
                    <a:pt x="140" y="16"/>
                    <a:pt x="142" y="15"/>
                    <a:pt x="143" y="15"/>
                  </a:cubicBezTo>
                  <a:cubicBezTo>
                    <a:pt x="149" y="14"/>
                    <a:pt x="150" y="13"/>
                    <a:pt x="150" y="12"/>
                  </a:cubicBezTo>
                  <a:cubicBezTo>
                    <a:pt x="150" y="11"/>
                    <a:pt x="148" y="10"/>
                    <a:pt x="143" y="11"/>
                  </a:cubicBezTo>
                  <a:cubicBezTo>
                    <a:pt x="141" y="11"/>
                    <a:pt x="139" y="12"/>
                    <a:pt x="130" y="14"/>
                  </a:cubicBezTo>
                  <a:cubicBezTo>
                    <a:pt x="120" y="11"/>
                    <a:pt x="91" y="0"/>
                    <a:pt x="91" y="0"/>
                  </a:cubicBezTo>
                </a:path>
              </a:pathLst>
            </a:custGeom>
            <a:solidFill>
              <a:srgbClr val="085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8" name="Freeform 126">
              <a:extLst>
                <a:ext uri="{FF2B5EF4-FFF2-40B4-BE49-F238E27FC236}">
                  <a16:creationId xmlns:a16="http://schemas.microsoft.com/office/drawing/2014/main" id="{F968D075-BF0D-42E0-9761-A0ABD047D691}"/>
                </a:ext>
              </a:extLst>
            </p:cNvPr>
            <p:cNvSpPr>
              <a:spLocks/>
            </p:cNvSpPr>
            <p:nvPr/>
          </p:nvSpPr>
          <p:spPr bwMode="auto">
            <a:xfrm>
              <a:off x="862" y="600"/>
              <a:ext cx="248" cy="418"/>
            </a:xfrm>
            <a:custGeom>
              <a:avLst/>
              <a:gdLst>
                <a:gd name="T0" fmla="*/ 16 w 104"/>
                <a:gd name="T1" fmla="*/ 66 h 175"/>
                <a:gd name="T2" fmla="*/ 77 w 104"/>
                <a:gd name="T3" fmla="*/ 7 h 175"/>
                <a:gd name="T4" fmla="*/ 88 w 104"/>
                <a:gd name="T5" fmla="*/ 92 h 175"/>
                <a:gd name="T6" fmla="*/ 18 w 104"/>
                <a:gd name="T7" fmla="*/ 175 h 175"/>
                <a:gd name="T8" fmla="*/ 16 w 104"/>
                <a:gd name="T9" fmla="*/ 66 h 175"/>
              </a:gdLst>
              <a:ahLst/>
              <a:cxnLst>
                <a:cxn ang="0">
                  <a:pos x="T0" y="T1"/>
                </a:cxn>
                <a:cxn ang="0">
                  <a:pos x="T2" y="T3"/>
                </a:cxn>
                <a:cxn ang="0">
                  <a:pos x="T4" y="T5"/>
                </a:cxn>
                <a:cxn ang="0">
                  <a:pos x="T6" y="T7"/>
                </a:cxn>
                <a:cxn ang="0">
                  <a:pos x="T8" y="T9"/>
                </a:cxn>
              </a:cxnLst>
              <a:rect l="0" t="0" r="r" b="b"/>
              <a:pathLst>
                <a:path w="104" h="175">
                  <a:moveTo>
                    <a:pt x="16" y="66"/>
                  </a:moveTo>
                  <a:cubicBezTo>
                    <a:pt x="33" y="20"/>
                    <a:pt x="58" y="0"/>
                    <a:pt x="77" y="7"/>
                  </a:cubicBezTo>
                  <a:cubicBezTo>
                    <a:pt x="97" y="14"/>
                    <a:pt x="104" y="45"/>
                    <a:pt x="88" y="92"/>
                  </a:cubicBezTo>
                  <a:cubicBezTo>
                    <a:pt x="71" y="138"/>
                    <a:pt x="18" y="175"/>
                    <a:pt x="18" y="175"/>
                  </a:cubicBezTo>
                  <a:cubicBezTo>
                    <a:pt x="18" y="175"/>
                    <a:pt x="0" y="113"/>
                    <a:pt x="16" y="66"/>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9" name="Freeform 127">
              <a:extLst>
                <a:ext uri="{FF2B5EF4-FFF2-40B4-BE49-F238E27FC236}">
                  <a16:creationId xmlns:a16="http://schemas.microsoft.com/office/drawing/2014/main" id="{396291D5-190E-4E1A-87A5-77CF8CF63172}"/>
                </a:ext>
              </a:extLst>
            </p:cNvPr>
            <p:cNvSpPr>
              <a:spLocks/>
            </p:cNvSpPr>
            <p:nvPr/>
          </p:nvSpPr>
          <p:spPr bwMode="auto">
            <a:xfrm>
              <a:off x="919" y="610"/>
              <a:ext cx="138" cy="344"/>
            </a:xfrm>
            <a:custGeom>
              <a:avLst/>
              <a:gdLst>
                <a:gd name="T0" fmla="*/ 14 w 58"/>
                <a:gd name="T1" fmla="*/ 45 h 144"/>
                <a:gd name="T2" fmla="*/ 45 w 58"/>
                <a:gd name="T3" fmla="*/ 21 h 144"/>
                <a:gd name="T4" fmla="*/ 37 w 58"/>
                <a:gd name="T5" fmla="*/ 45 h 144"/>
                <a:gd name="T6" fmla="*/ 9 w 58"/>
                <a:gd name="T7" fmla="*/ 71 h 144"/>
                <a:gd name="T8" fmla="*/ 36 w 58"/>
                <a:gd name="T9" fmla="*/ 48 h 144"/>
                <a:gd name="T10" fmla="*/ 28 w 58"/>
                <a:gd name="T11" fmla="*/ 73 h 144"/>
                <a:gd name="T12" fmla="*/ 4 w 58"/>
                <a:gd name="T13" fmla="*/ 97 h 144"/>
                <a:gd name="T14" fmla="*/ 27 w 58"/>
                <a:gd name="T15" fmla="*/ 76 h 144"/>
                <a:gd name="T16" fmla="*/ 19 w 58"/>
                <a:gd name="T17" fmla="*/ 98 h 144"/>
                <a:gd name="T18" fmla="*/ 0 w 58"/>
                <a:gd name="T19" fmla="*/ 119 h 144"/>
                <a:gd name="T20" fmla="*/ 18 w 58"/>
                <a:gd name="T21" fmla="*/ 101 h 144"/>
                <a:gd name="T22" fmla="*/ 12 w 58"/>
                <a:gd name="T23" fmla="*/ 120 h 144"/>
                <a:gd name="T24" fmla="*/ 0 w 58"/>
                <a:gd name="T25" fmla="*/ 133 h 144"/>
                <a:gd name="T26" fmla="*/ 11 w 58"/>
                <a:gd name="T27" fmla="*/ 122 h 144"/>
                <a:gd name="T28" fmla="*/ 4 w 58"/>
                <a:gd name="T29" fmla="*/ 144 h 144"/>
                <a:gd name="T30" fmla="*/ 12 w 58"/>
                <a:gd name="T31" fmla="*/ 122 h 144"/>
                <a:gd name="T32" fmla="*/ 14 w 58"/>
                <a:gd name="T33" fmla="*/ 138 h 144"/>
                <a:gd name="T34" fmla="*/ 13 w 58"/>
                <a:gd name="T35" fmla="*/ 120 h 144"/>
                <a:gd name="T36" fmla="*/ 20 w 58"/>
                <a:gd name="T37" fmla="*/ 101 h 144"/>
                <a:gd name="T38" fmla="*/ 23 w 58"/>
                <a:gd name="T39" fmla="*/ 127 h 144"/>
                <a:gd name="T40" fmla="*/ 21 w 58"/>
                <a:gd name="T41" fmla="*/ 98 h 144"/>
                <a:gd name="T42" fmla="*/ 29 w 58"/>
                <a:gd name="T43" fmla="*/ 76 h 144"/>
                <a:gd name="T44" fmla="*/ 33 w 58"/>
                <a:gd name="T45" fmla="*/ 108 h 144"/>
                <a:gd name="T46" fmla="*/ 30 w 58"/>
                <a:gd name="T47" fmla="*/ 73 h 144"/>
                <a:gd name="T48" fmla="*/ 39 w 58"/>
                <a:gd name="T49" fmla="*/ 49 h 144"/>
                <a:gd name="T50" fmla="*/ 46 w 58"/>
                <a:gd name="T51" fmla="*/ 84 h 144"/>
                <a:gd name="T52" fmla="*/ 40 w 58"/>
                <a:gd name="T53" fmla="*/ 46 h 144"/>
                <a:gd name="T54" fmla="*/ 49 w 58"/>
                <a:gd name="T55" fmla="*/ 22 h 144"/>
                <a:gd name="T56" fmla="*/ 58 w 58"/>
                <a:gd name="T57" fmla="*/ 60 h 144"/>
                <a:gd name="T58" fmla="*/ 50 w 58"/>
                <a:gd name="T59" fmla="*/ 19 h 144"/>
                <a:gd name="T60" fmla="*/ 54 w 58"/>
                <a:gd name="T61" fmla="*/ 7 h 144"/>
                <a:gd name="T62" fmla="*/ 55 w 58"/>
                <a:gd name="T63" fmla="*/ 0 h 144"/>
                <a:gd name="T64" fmla="*/ 51 w 58"/>
                <a:gd name="T65" fmla="*/ 6 h 144"/>
                <a:gd name="T66" fmla="*/ 46 w 58"/>
                <a:gd name="T67" fmla="*/ 18 h 144"/>
                <a:gd name="T68" fmla="*/ 14 w 58"/>
                <a:gd name="T69" fmla="*/ 45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8" h="144">
                  <a:moveTo>
                    <a:pt x="14" y="45"/>
                  </a:moveTo>
                  <a:cubicBezTo>
                    <a:pt x="14" y="45"/>
                    <a:pt x="36" y="29"/>
                    <a:pt x="45" y="21"/>
                  </a:cubicBezTo>
                  <a:cubicBezTo>
                    <a:pt x="43" y="28"/>
                    <a:pt x="40" y="36"/>
                    <a:pt x="37" y="45"/>
                  </a:cubicBezTo>
                  <a:cubicBezTo>
                    <a:pt x="31" y="51"/>
                    <a:pt x="9" y="71"/>
                    <a:pt x="9" y="71"/>
                  </a:cubicBezTo>
                  <a:cubicBezTo>
                    <a:pt x="9" y="71"/>
                    <a:pt x="28" y="55"/>
                    <a:pt x="36" y="48"/>
                  </a:cubicBezTo>
                  <a:cubicBezTo>
                    <a:pt x="34" y="56"/>
                    <a:pt x="31" y="64"/>
                    <a:pt x="28" y="73"/>
                  </a:cubicBezTo>
                  <a:cubicBezTo>
                    <a:pt x="23" y="78"/>
                    <a:pt x="4" y="97"/>
                    <a:pt x="4" y="97"/>
                  </a:cubicBezTo>
                  <a:cubicBezTo>
                    <a:pt x="4" y="97"/>
                    <a:pt x="20" y="82"/>
                    <a:pt x="27" y="76"/>
                  </a:cubicBezTo>
                  <a:cubicBezTo>
                    <a:pt x="24" y="83"/>
                    <a:pt x="22" y="91"/>
                    <a:pt x="19" y="98"/>
                  </a:cubicBezTo>
                  <a:cubicBezTo>
                    <a:pt x="16" y="102"/>
                    <a:pt x="0" y="119"/>
                    <a:pt x="0" y="119"/>
                  </a:cubicBezTo>
                  <a:cubicBezTo>
                    <a:pt x="0" y="119"/>
                    <a:pt x="13" y="107"/>
                    <a:pt x="18" y="101"/>
                  </a:cubicBezTo>
                  <a:cubicBezTo>
                    <a:pt x="16" y="108"/>
                    <a:pt x="14" y="115"/>
                    <a:pt x="12" y="120"/>
                  </a:cubicBezTo>
                  <a:cubicBezTo>
                    <a:pt x="7" y="126"/>
                    <a:pt x="0" y="133"/>
                    <a:pt x="0" y="133"/>
                  </a:cubicBezTo>
                  <a:cubicBezTo>
                    <a:pt x="0" y="133"/>
                    <a:pt x="6" y="127"/>
                    <a:pt x="11" y="122"/>
                  </a:cubicBezTo>
                  <a:cubicBezTo>
                    <a:pt x="7" y="135"/>
                    <a:pt x="4" y="144"/>
                    <a:pt x="4" y="144"/>
                  </a:cubicBezTo>
                  <a:cubicBezTo>
                    <a:pt x="4" y="144"/>
                    <a:pt x="7" y="135"/>
                    <a:pt x="12" y="122"/>
                  </a:cubicBezTo>
                  <a:cubicBezTo>
                    <a:pt x="13" y="130"/>
                    <a:pt x="14" y="138"/>
                    <a:pt x="14" y="138"/>
                  </a:cubicBezTo>
                  <a:cubicBezTo>
                    <a:pt x="14" y="138"/>
                    <a:pt x="13" y="128"/>
                    <a:pt x="13" y="120"/>
                  </a:cubicBezTo>
                  <a:cubicBezTo>
                    <a:pt x="15" y="115"/>
                    <a:pt x="17" y="108"/>
                    <a:pt x="20" y="101"/>
                  </a:cubicBezTo>
                  <a:cubicBezTo>
                    <a:pt x="20" y="109"/>
                    <a:pt x="23" y="127"/>
                    <a:pt x="23" y="127"/>
                  </a:cubicBezTo>
                  <a:cubicBezTo>
                    <a:pt x="23" y="127"/>
                    <a:pt x="21" y="103"/>
                    <a:pt x="21" y="98"/>
                  </a:cubicBezTo>
                  <a:cubicBezTo>
                    <a:pt x="23" y="91"/>
                    <a:pt x="26" y="84"/>
                    <a:pt x="29" y="76"/>
                  </a:cubicBezTo>
                  <a:cubicBezTo>
                    <a:pt x="30" y="85"/>
                    <a:pt x="33" y="108"/>
                    <a:pt x="33" y="108"/>
                  </a:cubicBezTo>
                  <a:cubicBezTo>
                    <a:pt x="33" y="108"/>
                    <a:pt x="31" y="80"/>
                    <a:pt x="30" y="73"/>
                  </a:cubicBezTo>
                  <a:cubicBezTo>
                    <a:pt x="33" y="65"/>
                    <a:pt x="36" y="57"/>
                    <a:pt x="39" y="49"/>
                  </a:cubicBezTo>
                  <a:cubicBezTo>
                    <a:pt x="41" y="59"/>
                    <a:pt x="46" y="84"/>
                    <a:pt x="46" y="84"/>
                  </a:cubicBezTo>
                  <a:cubicBezTo>
                    <a:pt x="46" y="84"/>
                    <a:pt x="41" y="54"/>
                    <a:pt x="40" y="46"/>
                  </a:cubicBezTo>
                  <a:cubicBezTo>
                    <a:pt x="43" y="37"/>
                    <a:pt x="46" y="29"/>
                    <a:pt x="49" y="22"/>
                  </a:cubicBezTo>
                  <a:cubicBezTo>
                    <a:pt x="51" y="34"/>
                    <a:pt x="58" y="60"/>
                    <a:pt x="58" y="60"/>
                  </a:cubicBezTo>
                  <a:cubicBezTo>
                    <a:pt x="58" y="60"/>
                    <a:pt x="52" y="29"/>
                    <a:pt x="50" y="19"/>
                  </a:cubicBezTo>
                  <a:cubicBezTo>
                    <a:pt x="53" y="11"/>
                    <a:pt x="54" y="8"/>
                    <a:pt x="54" y="7"/>
                  </a:cubicBezTo>
                  <a:cubicBezTo>
                    <a:pt x="56" y="2"/>
                    <a:pt x="56" y="0"/>
                    <a:pt x="55" y="0"/>
                  </a:cubicBezTo>
                  <a:cubicBezTo>
                    <a:pt x="54" y="0"/>
                    <a:pt x="53" y="0"/>
                    <a:pt x="51" y="6"/>
                  </a:cubicBezTo>
                  <a:cubicBezTo>
                    <a:pt x="50" y="7"/>
                    <a:pt x="49" y="10"/>
                    <a:pt x="46" y="18"/>
                  </a:cubicBezTo>
                  <a:cubicBezTo>
                    <a:pt x="39" y="25"/>
                    <a:pt x="14" y="45"/>
                    <a:pt x="14" y="45"/>
                  </a:cubicBezTo>
                </a:path>
              </a:pathLst>
            </a:custGeom>
            <a:solidFill>
              <a:srgbClr val="085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0" name="Freeform 128">
              <a:extLst>
                <a:ext uri="{FF2B5EF4-FFF2-40B4-BE49-F238E27FC236}">
                  <a16:creationId xmlns:a16="http://schemas.microsoft.com/office/drawing/2014/main" id="{26FF0EB1-732A-43DA-B39D-E3BE54DCD724}"/>
                </a:ext>
              </a:extLst>
            </p:cNvPr>
            <p:cNvSpPr>
              <a:spLocks/>
            </p:cNvSpPr>
            <p:nvPr/>
          </p:nvSpPr>
          <p:spPr bwMode="auto">
            <a:xfrm>
              <a:off x="974" y="579"/>
              <a:ext cx="355" cy="313"/>
            </a:xfrm>
            <a:custGeom>
              <a:avLst/>
              <a:gdLst>
                <a:gd name="T0" fmla="*/ 47 w 149"/>
                <a:gd name="T1" fmla="*/ 94 h 131"/>
                <a:gd name="T2" fmla="*/ 14 w 149"/>
                <a:gd name="T3" fmla="*/ 15 h 131"/>
                <a:gd name="T4" fmla="*/ 96 w 149"/>
                <a:gd name="T5" fmla="*/ 36 h 131"/>
                <a:gd name="T6" fmla="*/ 149 w 149"/>
                <a:gd name="T7" fmla="*/ 131 h 131"/>
                <a:gd name="T8" fmla="*/ 47 w 149"/>
                <a:gd name="T9" fmla="*/ 94 h 131"/>
              </a:gdLst>
              <a:ahLst/>
              <a:cxnLst>
                <a:cxn ang="0">
                  <a:pos x="T0" y="T1"/>
                </a:cxn>
                <a:cxn ang="0">
                  <a:pos x="T2" y="T3"/>
                </a:cxn>
                <a:cxn ang="0">
                  <a:pos x="T4" y="T5"/>
                </a:cxn>
                <a:cxn ang="0">
                  <a:pos x="T6" y="T7"/>
                </a:cxn>
                <a:cxn ang="0">
                  <a:pos x="T8" y="T9"/>
                </a:cxn>
              </a:cxnLst>
              <a:rect l="0" t="0" r="r" b="b"/>
              <a:pathLst>
                <a:path w="149" h="131">
                  <a:moveTo>
                    <a:pt x="47" y="94"/>
                  </a:moveTo>
                  <a:cubicBezTo>
                    <a:pt x="10" y="62"/>
                    <a:pt x="0" y="31"/>
                    <a:pt x="14" y="15"/>
                  </a:cubicBezTo>
                  <a:cubicBezTo>
                    <a:pt x="27" y="0"/>
                    <a:pt x="59" y="4"/>
                    <a:pt x="96" y="36"/>
                  </a:cubicBezTo>
                  <a:cubicBezTo>
                    <a:pt x="133" y="68"/>
                    <a:pt x="149" y="131"/>
                    <a:pt x="149" y="131"/>
                  </a:cubicBezTo>
                  <a:cubicBezTo>
                    <a:pt x="149" y="131"/>
                    <a:pt x="84" y="126"/>
                    <a:pt x="47" y="94"/>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1" name="Freeform 129">
              <a:extLst>
                <a:ext uri="{FF2B5EF4-FFF2-40B4-BE49-F238E27FC236}">
                  <a16:creationId xmlns:a16="http://schemas.microsoft.com/office/drawing/2014/main" id="{3895A08E-FA7B-49BA-B595-9A7EADF68225}"/>
                </a:ext>
              </a:extLst>
            </p:cNvPr>
            <p:cNvSpPr>
              <a:spLocks/>
            </p:cNvSpPr>
            <p:nvPr/>
          </p:nvSpPr>
          <p:spPr bwMode="auto">
            <a:xfrm>
              <a:off x="996" y="610"/>
              <a:ext cx="278" cy="241"/>
            </a:xfrm>
            <a:custGeom>
              <a:avLst/>
              <a:gdLst>
                <a:gd name="T0" fmla="*/ 28 w 117"/>
                <a:gd name="T1" fmla="*/ 55 h 101"/>
                <a:gd name="T2" fmla="*/ 18 w 117"/>
                <a:gd name="T3" fmla="*/ 17 h 101"/>
                <a:gd name="T4" fmla="*/ 37 w 117"/>
                <a:gd name="T5" fmla="*/ 34 h 101"/>
                <a:gd name="T6" fmla="*/ 51 w 117"/>
                <a:gd name="T7" fmla="*/ 70 h 101"/>
                <a:gd name="T8" fmla="*/ 39 w 117"/>
                <a:gd name="T9" fmla="*/ 36 h 101"/>
                <a:gd name="T10" fmla="*/ 59 w 117"/>
                <a:gd name="T11" fmla="*/ 52 h 101"/>
                <a:gd name="T12" fmla="*/ 73 w 117"/>
                <a:gd name="T13" fmla="*/ 84 h 101"/>
                <a:gd name="T14" fmla="*/ 62 w 117"/>
                <a:gd name="T15" fmla="*/ 54 h 101"/>
                <a:gd name="T16" fmla="*/ 80 w 117"/>
                <a:gd name="T17" fmla="*/ 69 h 101"/>
                <a:gd name="T18" fmla="*/ 92 w 117"/>
                <a:gd name="T19" fmla="*/ 95 h 101"/>
                <a:gd name="T20" fmla="*/ 82 w 117"/>
                <a:gd name="T21" fmla="*/ 72 h 101"/>
                <a:gd name="T22" fmla="*/ 98 w 117"/>
                <a:gd name="T23" fmla="*/ 84 h 101"/>
                <a:gd name="T24" fmla="*/ 105 w 117"/>
                <a:gd name="T25" fmla="*/ 100 h 101"/>
                <a:gd name="T26" fmla="*/ 99 w 117"/>
                <a:gd name="T27" fmla="*/ 86 h 101"/>
                <a:gd name="T28" fmla="*/ 117 w 117"/>
                <a:gd name="T29" fmla="*/ 101 h 101"/>
                <a:gd name="T30" fmla="*/ 99 w 117"/>
                <a:gd name="T31" fmla="*/ 85 h 101"/>
                <a:gd name="T32" fmla="*/ 115 w 117"/>
                <a:gd name="T33" fmla="*/ 89 h 101"/>
                <a:gd name="T34" fmla="*/ 98 w 117"/>
                <a:gd name="T35" fmla="*/ 84 h 101"/>
                <a:gd name="T36" fmla="*/ 83 w 117"/>
                <a:gd name="T37" fmla="*/ 71 h 101"/>
                <a:gd name="T38" fmla="*/ 107 w 117"/>
                <a:gd name="T39" fmla="*/ 77 h 101"/>
                <a:gd name="T40" fmla="*/ 81 w 117"/>
                <a:gd name="T41" fmla="*/ 68 h 101"/>
                <a:gd name="T42" fmla="*/ 63 w 117"/>
                <a:gd name="T43" fmla="*/ 53 h 101"/>
                <a:gd name="T44" fmla="*/ 94 w 117"/>
                <a:gd name="T45" fmla="*/ 60 h 101"/>
                <a:gd name="T46" fmla="*/ 60 w 117"/>
                <a:gd name="T47" fmla="*/ 51 h 101"/>
                <a:gd name="T48" fmla="*/ 41 w 117"/>
                <a:gd name="T49" fmla="*/ 33 h 101"/>
                <a:gd name="T50" fmla="*/ 76 w 117"/>
                <a:gd name="T51" fmla="*/ 39 h 101"/>
                <a:gd name="T52" fmla="*/ 38 w 117"/>
                <a:gd name="T53" fmla="*/ 31 h 101"/>
                <a:gd name="T54" fmla="*/ 20 w 117"/>
                <a:gd name="T55" fmla="*/ 15 h 101"/>
                <a:gd name="T56" fmla="*/ 59 w 117"/>
                <a:gd name="T57" fmla="*/ 20 h 101"/>
                <a:gd name="T58" fmla="*/ 17 w 117"/>
                <a:gd name="T59" fmla="*/ 13 h 101"/>
                <a:gd name="T60" fmla="*/ 8 w 117"/>
                <a:gd name="T61" fmla="*/ 4 h 101"/>
                <a:gd name="T62" fmla="*/ 1 w 117"/>
                <a:gd name="T63" fmla="*/ 1 h 101"/>
                <a:gd name="T64" fmla="*/ 5 w 117"/>
                <a:gd name="T65" fmla="*/ 7 h 101"/>
                <a:gd name="T66" fmla="*/ 15 w 117"/>
                <a:gd name="T67" fmla="*/ 15 h 101"/>
                <a:gd name="T68" fmla="*/ 28 w 117"/>
                <a:gd name="T69" fmla="*/ 55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17" h="101">
                  <a:moveTo>
                    <a:pt x="28" y="55"/>
                  </a:moveTo>
                  <a:cubicBezTo>
                    <a:pt x="28" y="55"/>
                    <a:pt x="21" y="29"/>
                    <a:pt x="18" y="17"/>
                  </a:cubicBezTo>
                  <a:cubicBezTo>
                    <a:pt x="23" y="22"/>
                    <a:pt x="30" y="28"/>
                    <a:pt x="37" y="34"/>
                  </a:cubicBezTo>
                  <a:cubicBezTo>
                    <a:pt x="40" y="42"/>
                    <a:pt x="51" y="70"/>
                    <a:pt x="51" y="70"/>
                  </a:cubicBezTo>
                  <a:cubicBezTo>
                    <a:pt x="51" y="70"/>
                    <a:pt x="43" y="46"/>
                    <a:pt x="39" y="36"/>
                  </a:cubicBezTo>
                  <a:cubicBezTo>
                    <a:pt x="46" y="41"/>
                    <a:pt x="52" y="47"/>
                    <a:pt x="59" y="52"/>
                  </a:cubicBezTo>
                  <a:cubicBezTo>
                    <a:pt x="62" y="59"/>
                    <a:pt x="73" y="84"/>
                    <a:pt x="73" y="84"/>
                  </a:cubicBezTo>
                  <a:cubicBezTo>
                    <a:pt x="73" y="84"/>
                    <a:pt x="65" y="63"/>
                    <a:pt x="62" y="54"/>
                  </a:cubicBezTo>
                  <a:cubicBezTo>
                    <a:pt x="68" y="59"/>
                    <a:pt x="74" y="65"/>
                    <a:pt x="80" y="69"/>
                  </a:cubicBezTo>
                  <a:cubicBezTo>
                    <a:pt x="82" y="74"/>
                    <a:pt x="92" y="95"/>
                    <a:pt x="92" y="95"/>
                  </a:cubicBezTo>
                  <a:cubicBezTo>
                    <a:pt x="92" y="95"/>
                    <a:pt x="86" y="79"/>
                    <a:pt x="82" y="72"/>
                  </a:cubicBezTo>
                  <a:cubicBezTo>
                    <a:pt x="88" y="76"/>
                    <a:pt x="93" y="81"/>
                    <a:pt x="98" y="84"/>
                  </a:cubicBezTo>
                  <a:cubicBezTo>
                    <a:pt x="101" y="92"/>
                    <a:pt x="105" y="100"/>
                    <a:pt x="105" y="100"/>
                  </a:cubicBezTo>
                  <a:cubicBezTo>
                    <a:pt x="105" y="100"/>
                    <a:pt x="102" y="93"/>
                    <a:pt x="99" y="86"/>
                  </a:cubicBezTo>
                  <a:cubicBezTo>
                    <a:pt x="110" y="95"/>
                    <a:pt x="117" y="101"/>
                    <a:pt x="117" y="101"/>
                  </a:cubicBezTo>
                  <a:cubicBezTo>
                    <a:pt x="117" y="101"/>
                    <a:pt x="110" y="94"/>
                    <a:pt x="99" y="85"/>
                  </a:cubicBezTo>
                  <a:cubicBezTo>
                    <a:pt x="107" y="87"/>
                    <a:pt x="115" y="89"/>
                    <a:pt x="115" y="89"/>
                  </a:cubicBezTo>
                  <a:cubicBezTo>
                    <a:pt x="115" y="89"/>
                    <a:pt x="106" y="86"/>
                    <a:pt x="98" y="84"/>
                  </a:cubicBezTo>
                  <a:cubicBezTo>
                    <a:pt x="93" y="80"/>
                    <a:pt x="88" y="75"/>
                    <a:pt x="83" y="71"/>
                  </a:cubicBezTo>
                  <a:cubicBezTo>
                    <a:pt x="91" y="72"/>
                    <a:pt x="107" y="77"/>
                    <a:pt x="107" y="77"/>
                  </a:cubicBezTo>
                  <a:cubicBezTo>
                    <a:pt x="107" y="77"/>
                    <a:pt x="85" y="70"/>
                    <a:pt x="81" y="68"/>
                  </a:cubicBezTo>
                  <a:cubicBezTo>
                    <a:pt x="75" y="63"/>
                    <a:pt x="69" y="58"/>
                    <a:pt x="63" y="53"/>
                  </a:cubicBezTo>
                  <a:cubicBezTo>
                    <a:pt x="72" y="55"/>
                    <a:pt x="94" y="60"/>
                    <a:pt x="94" y="60"/>
                  </a:cubicBezTo>
                  <a:cubicBezTo>
                    <a:pt x="94" y="60"/>
                    <a:pt x="67" y="52"/>
                    <a:pt x="60" y="51"/>
                  </a:cubicBezTo>
                  <a:cubicBezTo>
                    <a:pt x="54" y="45"/>
                    <a:pt x="47" y="39"/>
                    <a:pt x="41" y="33"/>
                  </a:cubicBezTo>
                  <a:cubicBezTo>
                    <a:pt x="51" y="35"/>
                    <a:pt x="76" y="39"/>
                    <a:pt x="76" y="39"/>
                  </a:cubicBezTo>
                  <a:cubicBezTo>
                    <a:pt x="76" y="39"/>
                    <a:pt x="47" y="33"/>
                    <a:pt x="38" y="31"/>
                  </a:cubicBezTo>
                  <a:cubicBezTo>
                    <a:pt x="31" y="25"/>
                    <a:pt x="25" y="20"/>
                    <a:pt x="20" y="15"/>
                  </a:cubicBezTo>
                  <a:cubicBezTo>
                    <a:pt x="31" y="17"/>
                    <a:pt x="59" y="20"/>
                    <a:pt x="59" y="20"/>
                  </a:cubicBezTo>
                  <a:cubicBezTo>
                    <a:pt x="59" y="20"/>
                    <a:pt x="27" y="14"/>
                    <a:pt x="17" y="13"/>
                  </a:cubicBezTo>
                  <a:cubicBezTo>
                    <a:pt x="10" y="7"/>
                    <a:pt x="8" y="5"/>
                    <a:pt x="8" y="4"/>
                  </a:cubicBezTo>
                  <a:cubicBezTo>
                    <a:pt x="3" y="0"/>
                    <a:pt x="2" y="0"/>
                    <a:pt x="1" y="1"/>
                  </a:cubicBezTo>
                  <a:cubicBezTo>
                    <a:pt x="0" y="2"/>
                    <a:pt x="1" y="3"/>
                    <a:pt x="5" y="7"/>
                  </a:cubicBezTo>
                  <a:cubicBezTo>
                    <a:pt x="6" y="8"/>
                    <a:pt x="8" y="9"/>
                    <a:pt x="15" y="15"/>
                  </a:cubicBezTo>
                  <a:cubicBezTo>
                    <a:pt x="18" y="25"/>
                    <a:pt x="28" y="55"/>
                    <a:pt x="28" y="55"/>
                  </a:cubicBezTo>
                </a:path>
              </a:pathLst>
            </a:custGeom>
            <a:solidFill>
              <a:srgbClr val="085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2" name="Freeform 130">
              <a:extLst>
                <a:ext uri="{FF2B5EF4-FFF2-40B4-BE49-F238E27FC236}">
                  <a16:creationId xmlns:a16="http://schemas.microsoft.com/office/drawing/2014/main" id="{EE1ABD88-63A0-4C36-999D-8036BC29FF3E}"/>
                </a:ext>
              </a:extLst>
            </p:cNvPr>
            <p:cNvSpPr>
              <a:spLocks/>
            </p:cNvSpPr>
            <p:nvPr/>
          </p:nvSpPr>
          <p:spPr bwMode="auto">
            <a:xfrm>
              <a:off x="1036" y="486"/>
              <a:ext cx="426" cy="193"/>
            </a:xfrm>
            <a:custGeom>
              <a:avLst/>
              <a:gdLst>
                <a:gd name="T0" fmla="*/ 75 w 179"/>
                <a:gd name="T1" fmla="*/ 79 h 81"/>
                <a:gd name="T2" fmla="*/ 1 w 179"/>
                <a:gd name="T3" fmla="*/ 36 h 81"/>
                <a:gd name="T4" fmla="*/ 79 w 179"/>
                <a:gd name="T5" fmla="*/ 3 h 81"/>
                <a:gd name="T6" fmla="*/ 179 w 179"/>
                <a:gd name="T7" fmla="*/ 47 h 81"/>
                <a:gd name="T8" fmla="*/ 75 w 179"/>
                <a:gd name="T9" fmla="*/ 79 h 81"/>
              </a:gdLst>
              <a:ahLst/>
              <a:cxnLst>
                <a:cxn ang="0">
                  <a:pos x="T0" y="T1"/>
                </a:cxn>
                <a:cxn ang="0">
                  <a:pos x="T2" y="T3"/>
                </a:cxn>
                <a:cxn ang="0">
                  <a:pos x="T4" y="T5"/>
                </a:cxn>
                <a:cxn ang="0">
                  <a:pos x="T6" y="T7"/>
                </a:cxn>
                <a:cxn ang="0">
                  <a:pos x="T8" y="T9"/>
                </a:cxn>
              </a:cxnLst>
              <a:rect l="0" t="0" r="r" b="b"/>
              <a:pathLst>
                <a:path w="179" h="81">
                  <a:moveTo>
                    <a:pt x="75" y="79"/>
                  </a:moveTo>
                  <a:cubicBezTo>
                    <a:pt x="26" y="76"/>
                    <a:pt x="0" y="57"/>
                    <a:pt x="1" y="36"/>
                  </a:cubicBezTo>
                  <a:cubicBezTo>
                    <a:pt x="2" y="16"/>
                    <a:pt x="30" y="0"/>
                    <a:pt x="79" y="3"/>
                  </a:cubicBezTo>
                  <a:cubicBezTo>
                    <a:pt x="128" y="6"/>
                    <a:pt x="179" y="47"/>
                    <a:pt x="179" y="47"/>
                  </a:cubicBezTo>
                  <a:cubicBezTo>
                    <a:pt x="179" y="47"/>
                    <a:pt x="124" y="81"/>
                    <a:pt x="75" y="79"/>
                  </a:cubicBezTo>
                </a:path>
              </a:pathLst>
            </a:custGeom>
            <a:solidFill>
              <a:srgbClr val="86B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3" name="Freeform 131">
              <a:extLst>
                <a:ext uri="{FF2B5EF4-FFF2-40B4-BE49-F238E27FC236}">
                  <a16:creationId xmlns:a16="http://schemas.microsoft.com/office/drawing/2014/main" id="{4F0F36D8-BE47-41CC-9BD9-FCEF37EDE57B}"/>
                </a:ext>
              </a:extLst>
            </p:cNvPr>
            <p:cNvSpPr>
              <a:spLocks/>
            </p:cNvSpPr>
            <p:nvPr/>
          </p:nvSpPr>
          <p:spPr bwMode="auto">
            <a:xfrm>
              <a:off x="1024" y="534"/>
              <a:ext cx="362" cy="112"/>
            </a:xfrm>
            <a:custGeom>
              <a:avLst/>
              <a:gdLst>
                <a:gd name="T0" fmla="*/ 54 w 152"/>
                <a:gd name="T1" fmla="*/ 47 h 47"/>
                <a:gd name="T2" fmla="*/ 23 w 152"/>
                <a:gd name="T3" fmla="*/ 23 h 47"/>
                <a:gd name="T4" fmla="*/ 48 w 152"/>
                <a:gd name="T5" fmla="*/ 24 h 47"/>
                <a:gd name="T6" fmla="*/ 81 w 152"/>
                <a:gd name="T7" fmla="*/ 45 h 47"/>
                <a:gd name="T8" fmla="*/ 51 w 152"/>
                <a:gd name="T9" fmla="*/ 25 h 47"/>
                <a:gd name="T10" fmla="*/ 77 w 152"/>
                <a:gd name="T11" fmla="*/ 26 h 47"/>
                <a:gd name="T12" fmla="*/ 107 w 152"/>
                <a:gd name="T13" fmla="*/ 42 h 47"/>
                <a:gd name="T14" fmla="*/ 80 w 152"/>
                <a:gd name="T15" fmla="*/ 26 h 47"/>
                <a:gd name="T16" fmla="*/ 104 w 152"/>
                <a:gd name="T17" fmla="*/ 27 h 47"/>
                <a:gd name="T18" fmla="*/ 129 w 152"/>
                <a:gd name="T19" fmla="*/ 39 h 47"/>
                <a:gd name="T20" fmla="*/ 107 w 152"/>
                <a:gd name="T21" fmla="*/ 27 h 47"/>
                <a:gd name="T22" fmla="*/ 127 w 152"/>
                <a:gd name="T23" fmla="*/ 28 h 47"/>
                <a:gd name="T24" fmla="*/ 142 w 152"/>
                <a:gd name="T25" fmla="*/ 36 h 47"/>
                <a:gd name="T26" fmla="*/ 129 w 152"/>
                <a:gd name="T27" fmla="*/ 28 h 47"/>
                <a:gd name="T28" fmla="*/ 152 w 152"/>
                <a:gd name="T29" fmla="*/ 29 h 47"/>
                <a:gd name="T30" fmla="*/ 129 w 152"/>
                <a:gd name="T31" fmla="*/ 27 h 47"/>
                <a:gd name="T32" fmla="*/ 143 w 152"/>
                <a:gd name="T33" fmla="*/ 21 h 47"/>
                <a:gd name="T34" fmla="*/ 127 w 152"/>
                <a:gd name="T35" fmla="*/ 27 h 47"/>
                <a:gd name="T36" fmla="*/ 107 w 152"/>
                <a:gd name="T37" fmla="*/ 26 h 47"/>
                <a:gd name="T38" fmla="*/ 130 w 152"/>
                <a:gd name="T39" fmla="*/ 16 h 47"/>
                <a:gd name="T40" fmla="*/ 104 w 152"/>
                <a:gd name="T41" fmla="*/ 26 h 47"/>
                <a:gd name="T42" fmla="*/ 80 w 152"/>
                <a:gd name="T43" fmla="*/ 24 h 47"/>
                <a:gd name="T44" fmla="*/ 109 w 152"/>
                <a:gd name="T45" fmla="*/ 11 h 47"/>
                <a:gd name="T46" fmla="*/ 77 w 152"/>
                <a:gd name="T47" fmla="*/ 24 h 47"/>
                <a:gd name="T48" fmla="*/ 51 w 152"/>
                <a:gd name="T49" fmla="*/ 22 h 47"/>
                <a:gd name="T50" fmla="*/ 83 w 152"/>
                <a:gd name="T51" fmla="*/ 5 h 47"/>
                <a:gd name="T52" fmla="*/ 48 w 152"/>
                <a:gd name="T53" fmla="*/ 22 h 47"/>
                <a:gd name="T54" fmla="*/ 23 w 152"/>
                <a:gd name="T55" fmla="*/ 20 h 47"/>
                <a:gd name="T56" fmla="*/ 57 w 152"/>
                <a:gd name="T57" fmla="*/ 0 h 47"/>
                <a:gd name="T58" fmla="*/ 20 w 152"/>
                <a:gd name="T59" fmla="*/ 20 h 47"/>
                <a:gd name="T60" fmla="*/ 7 w 152"/>
                <a:gd name="T61" fmla="*/ 19 h 47"/>
                <a:gd name="T62" fmla="*/ 0 w 152"/>
                <a:gd name="T63" fmla="*/ 20 h 47"/>
                <a:gd name="T64" fmla="*/ 6 w 152"/>
                <a:gd name="T65" fmla="*/ 23 h 47"/>
                <a:gd name="T66" fmla="*/ 20 w 152"/>
                <a:gd name="T67" fmla="*/ 23 h 47"/>
                <a:gd name="T68" fmla="*/ 54 w 152"/>
                <a:gd name="T69"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52" h="47">
                  <a:moveTo>
                    <a:pt x="54" y="47"/>
                  </a:moveTo>
                  <a:cubicBezTo>
                    <a:pt x="54" y="47"/>
                    <a:pt x="32" y="30"/>
                    <a:pt x="23" y="23"/>
                  </a:cubicBezTo>
                  <a:cubicBezTo>
                    <a:pt x="30" y="24"/>
                    <a:pt x="39" y="24"/>
                    <a:pt x="48" y="24"/>
                  </a:cubicBezTo>
                  <a:cubicBezTo>
                    <a:pt x="55" y="29"/>
                    <a:pt x="81" y="45"/>
                    <a:pt x="81" y="45"/>
                  </a:cubicBezTo>
                  <a:cubicBezTo>
                    <a:pt x="81" y="45"/>
                    <a:pt x="60" y="30"/>
                    <a:pt x="51" y="25"/>
                  </a:cubicBezTo>
                  <a:cubicBezTo>
                    <a:pt x="59" y="25"/>
                    <a:pt x="68" y="25"/>
                    <a:pt x="77" y="26"/>
                  </a:cubicBezTo>
                  <a:cubicBezTo>
                    <a:pt x="83" y="29"/>
                    <a:pt x="107" y="42"/>
                    <a:pt x="107" y="42"/>
                  </a:cubicBezTo>
                  <a:cubicBezTo>
                    <a:pt x="107" y="42"/>
                    <a:pt x="88" y="31"/>
                    <a:pt x="80" y="26"/>
                  </a:cubicBezTo>
                  <a:cubicBezTo>
                    <a:pt x="88" y="26"/>
                    <a:pt x="96" y="27"/>
                    <a:pt x="104" y="27"/>
                  </a:cubicBezTo>
                  <a:cubicBezTo>
                    <a:pt x="109" y="29"/>
                    <a:pt x="129" y="39"/>
                    <a:pt x="129" y="39"/>
                  </a:cubicBezTo>
                  <a:cubicBezTo>
                    <a:pt x="129" y="39"/>
                    <a:pt x="114" y="31"/>
                    <a:pt x="107" y="27"/>
                  </a:cubicBezTo>
                  <a:cubicBezTo>
                    <a:pt x="114" y="27"/>
                    <a:pt x="121" y="28"/>
                    <a:pt x="127" y="28"/>
                  </a:cubicBezTo>
                  <a:cubicBezTo>
                    <a:pt x="134" y="31"/>
                    <a:pt x="142" y="36"/>
                    <a:pt x="142" y="36"/>
                  </a:cubicBezTo>
                  <a:cubicBezTo>
                    <a:pt x="142" y="36"/>
                    <a:pt x="136" y="32"/>
                    <a:pt x="129" y="28"/>
                  </a:cubicBezTo>
                  <a:cubicBezTo>
                    <a:pt x="143" y="29"/>
                    <a:pt x="152" y="29"/>
                    <a:pt x="152" y="29"/>
                  </a:cubicBezTo>
                  <a:cubicBezTo>
                    <a:pt x="152" y="29"/>
                    <a:pt x="143" y="28"/>
                    <a:pt x="129" y="27"/>
                  </a:cubicBezTo>
                  <a:cubicBezTo>
                    <a:pt x="136" y="24"/>
                    <a:pt x="143" y="21"/>
                    <a:pt x="143" y="21"/>
                  </a:cubicBezTo>
                  <a:cubicBezTo>
                    <a:pt x="143" y="21"/>
                    <a:pt x="134" y="25"/>
                    <a:pt x="127" y="27"/>
                  </a:cubicBezTo>
                  <a:cubicBezTo>
                    <a:pt x="121" y="27"/>
                    <a:pt x="114" y="26"/>
                    <a:pt x="107" y="26"/>
                  </a:cubicBezTo>
                  <a:cubicBezTo>
                    <a:pt x="114" y="23"/>
                    <a:pt x="130" y="16"/>
                    <a:pt x="130" y="16"/>
                  </a:cubicBezTo>
                  <a:cubicBezTo>
                    <a:pt x="130" y="16"/>
                    <a:pt x="108" y="24"/>
                    <a:pt x="104" y="26"/>
                  </a:cubicBezTo>
                  <a:cubicBezTo>
                    <a:pt x="96" y="25"/>
                    <a:pt x="88" y="25"/>
                    <a:pt x="80" y="24"/>
                  </a:cubicBezTo>
                  <a:cubicBezTo>
                    <a:pt x="89" y="20"/>
                    <a:pt x="109" y="11"/>
                    <a:pt x="109" y="11"/>
                  </a:cubicBezTo>
                  <a:cubicBezTo>
                    <a:pt x="109" y="11"/>
                    <a:pt x="83" y="21"/>
                    <a:pt x="77" y="24"/>
                  </a:cubicBezTo>
                  <a:cubicBezTo>
                    <a:pt x="68" y="23"/>
                    <a:pt x="59" y="23"/>
                    <a:pt x="51" y="22"/>
                  </a:cubicBezTo>
                  <a:cubicBezTo>
                    <a:pt x="60" y="17"/>
                    <a:pt x="83" y="5"/>
                    <a:pt x="83" y="5"/>
                  </a:cubicBezTo>
                  <a:cubicBezTo>
                    <a:pt x="83" y="5"/>
                    <a:pt x="56" y="18"/>
                    <a:pt x="48" y="22"/>
                  </a:cubicBezTo>
                  <a:cubicBezTo>
                    <a:pt x="38" y="21"/>
                    <a:pt x="30" y="21"/>
                    <a:pt x="23" y="20"/>
                  </a:cubicBezTo>
                  <a:cubicBezTo>
                    <a:pt x="33" y="15"/>
                    <a:pt x="57" y="0"/>
                    <a:pt x="57" y="0"/>
                  </a:cubicBezTo>
                  <a:cubicBezTo>
                    <a:pt x="57" y="0"/>
                    <a:pt x="28" y="15"/>
                    <a:pt x="20" y="20"/>
                  </a:cubicBezTo>
                  <a:cubicBezTo>
                    <a:pt x="10" y="19"/>
                    <a:pt x="8" y="19"/>
                    <a:pt x="7" y="19"/>
                  </a:cubicBezTo>
                  <a:cubicBezTo>
                    <a:pt x="1" y="19"/>
                    <a:pt x="0" y="19"/>
                    <a:pt x="0" y="20"/>
                  </a:cubicBezTo>
                  <a:cubicBezTo>
                    <a:pt x="0" y="21"/>
                    <a:pt x="1" y="22"/>
                    <a:pt x="6" y="23"/>
                  </a:cubicBezTo>
                  <a:cubicBezTo>
                    <a:pt x="8" y="23"/>
                    <a:pt x="10" y="23"/>
                    <a:pt x="20" y="23"/>
                  </a:cubicBezTo>
                  <a:cubicBezTo>
                    <a:pt x="28" y="29"/>
                    <a:pt x="54" y="47"/>
                    <a:pt x="54" y="47"/>
                  </a:cubicBezTo>
                </a:path>
              </a:pathLst>
            </a:custGeom>
            <a:solidFill>
              <a:srgbClr val="085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4" name="Freeform 132">
              <a:extLst>
                <a:ext uri="{FF2B5EF4-FFF2-40B4-BE49-F238E27FC236}">
                  <a16:creationId xmlns:a16="http://schemas.microsoft.com/office/drawing/2014/main" id="{2533754F-D3BC-496C-A1DB-F8B4C966E5AF}"/>
                </a:ext>
              </a:extLst>
            </p:cNvPr>
            <p:cNvSpPr>
              <a:spLocks/>
            </p:cNvSpPr>
            <p:nvPr/>
          </p:nvSpPr>
          <p:spPr bwMode="auto">
            <a:xfrm>
              <a:off x="905" y="163"/>
              <a:ext cx="198" cy="440"/>
            </a:xfrm>
            <a:custGeom>
              <a:avLst/>
              <a:gdLst>
                <a:gd name="T0" fmla="*/ 80 w 83"/>
                <a:gd name="T1" fmla="*/ 103 h 184"/>
                <a:gd name="T2" fmla="*/ 45 w 83"/>
                <a:gd name="T3" fmla="*/ 183 h 184"/>
                <a:gd name="T4" fmla="*/ 3 w 83"/>
                <a:gd name="T5" fmla="*/ 107 h 184"/>
                <a:gd name="T6" fmla="*/ 37 w 83"/>
                <a:gd name="T7" fmla="*/ 0 h 184"/>
                <a:gd name="T8" fmla="*/ 80 w 83"/>
                <a:gd name="T9" fmla="*/ 103 h 184"/>
              </a:gdLst>
              <a:ahLst/>
              <a:cxnLst>
                <a:cxn ang="0">
                  <a:pos x="T0" y="T1"/>
                </a:cxn>
                <a:cxn ang="0">
                  <a:pos x="T2" y="T3"/>
                </a:cxn>
                <a:cxn ang="0">
                  <a:pos x="T4" y="T5"/>
                </a:cxn>
                <a:cxn ang="0">
                  <a:pos x="T6" y="T7"/>
                </a:cxn>
                <a:cxn ang="0">
                  <a:pos x="T8" y="T9"/>
                </a:cxn>
              </a:cxnLst>
              <a:rect l="0" t="0" r="r" b="b"/>
              <a:pathLst>
                <a:path w="83" h="184">
                  <a:moveTo>
                    <a:pt x="80" y="103"/>
                  </a:moveTo>
                  <a:cubicBezTo>
                    <a:pt x="83" y="154"/>
                    <a:pt x="66" y="182"/>
                    <a:pt x="45" y="183"/>
                  </a:cubicBezTo>
                  <a:cubicBezTo>
                    <a:pt x="23" y="184"/>
                    <a:pt x="5" y="157"/>
                    <a:pt x="3" y="107"/>
                  </a:cubicBezTo>
                  <a:cubicBezTo>
                    <a:pt x="0" y="56"/>
                    <a:pt x="37" y="0"/>
                    <a:pt x="37" y="0"/>
                  </a:cubicBezTo>
                  <a:cubicBezTo>
                    <a:pt x="37" y="0"/>
                    <a:pt x="78" y="53"/>
                    <a:pt x="80" y="103"/>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5" name="Freeform 133">
              <a:extLst>
                <a:ext uri="{FF2B5EF4-FFF2-40B4-BE49-F238E27FC236}">
                  <a16:creationId xmlns:a16="http://schemas.microsoft.com/office/drawing/2014/main" id="{293C20EE-DC8B-4229-B4AB-EACD16AAD606}"/>
                </a:ext>
              </a:extLst>
            </p:cNvPr>
            <p:cNvSpPr>
              <a:spLocks/>
            </p:cNvSpPr>
            <p:nvPr/>
          </p:nvSpPr>
          <p:spPr bwMode="auto">
            <a:xfrm>
              <a:off x="617" y="405"/>
              <a:ext cx="424" cy="265"/>
            </a:xfrm>
            <a:custGeom>
              <a:avLst/>
              <a:gdLst>
                <a:gd name="T0" fmla="*/ 112 w 178"/>
                <a:gd name="T1" fmla="*/ 20 h 111"/>
                <a:gd name="T2" fmla="*/ 170 w 178"/>
                <a:gd name="T3" fmla="*/ 86 h 111"/>
                <a:gd name="T4" fmla="*/ 82 w 178"/>
                <a:gd name="T5" fmla="*/ 92 h 111"/>
                <a:gd name="T6" fmla="*/ 0 w 178"/>
                <a:gd name="T7" fmla="*/ 15 h 111"/>
                <a:gd name="T8" fmla="*/ 112 w 178"/>
                <a:gd name="T9" fmla="*/ 20 h 111"/>
              </a:gdLst>
              <a:ahLst/>
              <a:cxnLst>
                <a:cxn ang="0">
                  <a:pos x="T0" y="T1"/>
                </a:cxn>
                <a:cxn ang="0">
                  <a:pos x="T2" y="T3"/>
                </a:cxn>
                <a:cxn ang="0">
                  <a:pos x="T4" y="T5"/>
                </a:cxn>
                <a:cxn ang="0">
                  <a:pos x="T6" y="T7"/>
                </a:cxn>
                <a:cxn ang="0">
                  <a:pos x="T8" y="T9"/>
                </a:cxn>
              </a:cxnLst>
              <a:rect l="0" t="0" r="r" b="b"/>
              <a:pathLst>
                <a:path w="178" h="111">
                  <a:moveTo>
                    <a:pt x="112" y="20"/>
                  </a:moveTo>
                  <a:cubicBezTo>
                    <a:pt x="159" y="39"/>
                    <a:pt x="178" y="66"/>
                    <a:pt x="170" y="86"/>
                  </a:cubicBezTo>
                  <a:cubicBezTo>
                    <a:pt x="161" y="105"/>
                    <a:pt x="129" y="111"/>
                    <a:pt x="82" y="92"/>
                  </a:cubicBezTo>
                  <a:cubicBezTo>
                    <a:pt x="35" y="72"/>
                    <a:pt x="0" y="15"/>
                    <a:pt x="0" y="15"/>
                  </a:cubicBezTo>
                  <a:cubicBezTo>
                    <a:pt x="0" y="15"/>
                    <a:pt x="65" y="0"/>
                    <a:pt x="112" y="20"/>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6" name="Freeform 134">
              <a:extLst>
                <a:ext uri="{FF2B5EF4-FFF2-40B4-BE49-F238E27FC236}">
                  <a16:creationId xmlns:a16="http://schemas.microsoft.com/office/drawing/2014/main" id="{9F27F49C-31BE-47D0-BB6E-13E12A8373EC}"/>
                </a:ext>
              </a:extLst>
            </p:cNvPr>
            <p:cNvSpPr>
              <a:spLocks/>
            </p:cNvSpPr>
            <p:nvPr/>
          </p:nvSpPr>
          <p:spPr bwMode="auto">
            <a:xfrm>
              <a:off x="658" y="584"/>
              <a:ext cx="378" cy="308"/>
            </a:xfrm>
            <a:custGeom>
              <a:avLst/>
              <a:gdLst>
                <a:gd name="T0" fmla="*/ 60 w 159"/>
                <a:gd name="T1" fmla="*/ 34 h 129"/>
                <a:gd name="T2" fmla="*/ 146 w 159"/>
                <a:gd name="T3" fmla="*/ 17 h 129"/>
                <a:gd name="T4" fmla="*/ 107 w 159"/>
                <a:gd name="T5" fmla="*/ 96 h 129"/>
                <a:gd name="T6" fmla="*/ 0 w 159"/>
                <a:gd name="T7" fmla="*/ 129 h 129"/>
                <a:gd name="T8" fmla="*/ 60 w 159"/>
                <a:gd name="T9" fmla="*/ 34 h 129"/>
              </a:gdLst>
              <a:ahLst/>
              <a:cxnLst>
                <a:cxn ang="0">
                  <a:pos x="T0" y="T1"/>
                </a:cxn>
                <a:cxn ang="0">
                  <a:pos x="T2" y="T3"/>
                </a:cxn>
                <a:cxn ang="0">
                  <a:pos x="T4" y="T5"/>
                </a:cxn>
                <a:cxn ang="0">
                  <a:pos x="T6" y="T7"/>
                </a:cxn>
                <a:cxn ang="0">
                  <a:pos x="T8" y="T9"/>
                </a:cxn>
              </a:cxnLst>
              <a:rect l="0" t="0" r="r" b="b"/>
              <a:pathLst>
                <a:path w="159" h="129">
                  <a:moveTo>
                    <a:pt x="60" y="34"/>
                  </a:moveTo>
                  <a:cubicBezTo>
                    <a:pt x="100" y="3"/>
                    <a:pt x="133" y="0"/>
                    <a:pt x="146" y="17"/>
                  </a:cubicBezTo>
                  <a:cubicBezTo>
                    <a:pt x="159" y="34"/>
                    <a:pt x="148" y="65"/>
                    <a:pt x="107" y="96"/>
                  </a:cubicBezTo>
                  <a:cubicBezTo>
                    <a:pt x="67" y="127"/>
                    <a:pt x="0" y="129"/>
                    <a:pt x="0" y="129"/>
                  </a:cubicBezTo>
                  <a:cubicBezTo>
                    <a:pt x="0" y="129"/>
                    <a:pt x="20" y="65"/>
                    <a:pt x="60" y="34"/>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7" name="Freeform 135">
              <a:extLst>
                <a:ext uri="{FF2B5EF4-FFF2-40B4-BE49-F238E27FC236}">
                  <a16:creationId xmlns:a16="http://schemas.microsoft.com/office/drawing/2014/main" id="{053EF67B-3FC8-44B4-8932-0F625272CC02}"/>
                </a:ext>
              </a:extLst>
            </p:cNvPr>
            <p:cNvSpPr>
              <a:spLocks/>
            </p:cNvSpPr>
            <p:nvPr/>
          </p:nvSpPr>
          <p:spPr bwMode="auto">
            <a:xfrm>
              <a:off x="955" y="610"/>
              <a:ext cx="212" cy="442"/>
            </a:xfrm>
            <a:custGeom>
              <a:avLst/>
              <a:gdLst>
                <a:gd name="T0" fmla="*/ 6 w 89"/>
                <a:gd name="T1" fmla="*/ 85 h 185"/>
                <a:gd name="T2" fmla="*/ 36 w 89"/>
                <a:gd name="T3" fmla="*/ 2 h 185"/>
                <a:gd name="T4" fmla="*/ 83 w 89"/>
                <a:gd name="T5" fmla="*/ 76 h 185"/>
                <a:gd name="T6" fmla="*/ 56 w 89"/>
                <a:gd name="T7" fmla="*/ 185 h 185"/>
                <a:gd name="T8" fmla="*/ 6 w 89"/>
                <a:gd name="T9" fmla="*/ 85 h 185"/>
              </a:gdLst>
              <a:ahLst/>
              <a:cxnLst>
                <a:cxn ang="0">
                  <a:pos x="T0" y="T1"/>
                </a:cxn>
                <a:cxn ang="0">
                  <a:pos x="T2" y="T3"/>
                </a:cxn>
                <a:cxn ang="0">
                  <a:pos x="T4" y="T5"/>
                </a:cxn>
                <a:cxn ang="0">
                  <a:pos x="T6" y="T7"/>
                </a:cxn>
                <a:cxn ang="0">
                  <a:pos x="T8" y="T9"/>
                </a:cxn>
              </a:cxnLst>
              <a:rect l="0" t="0" r="r" b="b"/>
              <a:pathLst>
                <a:path w="89" h="185">
                  <a:moveTo>
                    <a:pt x="6" y="85"/>
                  </a:moveTo>
                  <a:cubicBezTo>
                    <a:pt x="0" y="34"/>
                    <a:pt x="14" y="5"/>
                    <a:pt x="36" y="2"/>
                  </a:cubicBezTo>
                  <a:cubicBezTo>
                    <a:pt x="57" y="0"/>
                    <a:pt x="77" y="26"/>
                    <a:pt x="83" y="76"/>
                  </a:cubicBezTo>
                  <a:cubicBezTo>
                    <a:pt x="89" y="126"/>
                    <a:pt x="56" y="185"/>
                    <a:pt x="56" y="185"/>
                  </a:cubicBezTo>
                  <a:cubicBezTo>
                    <a:pt x="56" y="185"/>
                    <a:pt x="11" y="135"/>
                    <a:pt x="6" y="85"/>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8" name="Freeform 136">
              <a:extLst>
                <a:ext uri="{FF2B5EF4-FFF2-40B4-BE49-F238E27FC236}">
                  <a16:creationId xmlns:a16="http://schemas.microsoft.com/office/drawing/2014/main" id="{B94BF8CA-6ADD-4316-918B-A5BB19B63A09}"/>
                </a:ext>
              </a:extLst>
            </p:cNvPr>
            <p:cNvSpPr>
              <a:spLocks/>
            </p:cNvSpPr>
            <p:nvPr/>
          </p:nvSpPr>
          <p:spPr bwMode="auto">
            <a:xfrm>
              <a:off x="988" y="557"/>
              <a:ext cx="436" cy="244"/>
            </a:xfrm>
            <a:custGeom>
              <a:avLst/>
              <a:gdLst>
                <a:gd name="T0" fmla="*/ 72 w 183"/>
                <a:gd name="T1" fmla="*/ 89 h 102"/>
                <a:gd name="T2" fmla="*/ 6 w 183"/>
                <a:gd name="T3" fmla="*/ 31 h 102"/>
                <a:gd name="T4" fmla="*/ 92 w 183"/>
                <a:gd name="T5" fmla="*/ 13 h 102"/>
                <a:gd name="T6" fmla="*/ 183 w 183"/>
                <a:gd name="T7" fmla="*/ 78 h 102"/>
                <a:gd name="T8" fmla="*/ 72 w 183"/>
                <a:gd name="T9" fmla="*/ 89 h 102"/>
              </a:gdLst>
              <a:ahLst/>
              <a:cxnLst>
                <a:cxn ang="0">
                  <a:pos x="T0" y="T1"/>
                </a:cxn>
                <a:cxn ang="0">
                  <a:pos x="T2" y="T3"/>
                </a:cxn>
                <a:cxn ang="0">
                  <a:pos x="T4" y="T5"/>
                </a:cxn>
                <a:cxn ang="0">
                  <a:pos x="T6" y="T7"/>
                </a:cxn>
                <a:cxn ang="0">
                  <a:pos x="T8" y="T9"/>
                </a:cxn>
              </a:cxnLst>
              <a:rect l="0" t="0" r="r" b="b"/>
              <a:pathLst>
                <a:path w="183" h="102">
                  <a:moveTo>
                    <a:pt x="72" y="89"/>
                  </a:moveTo>
                  <a:cubicBezTo>
                    <a:pt x="23" y="76"/>
                    <a:pt x="0" y="52"/>
                    <a:pt x="6" y="31"/>
                  </a:cubicBezTo>
                  <a:cubicBezTo>
                    <a:pt x="11" y="10"/>
                    <a:pt x="43" y="0"/>
                    <a:pt x="92" y="13"/>
                  </a:cubicBezTo>
                  <a:cubicBezTo>
                    <a:pt x="141" y="26"/>
                    <a:pt x="183" y="78"/>
                    <a:pt x="183" y="78"/>
                  </a:cubicBezTo>
                  <a:cubicBezTo>
                    <a:pt x="183" y="78"/>
                    <a:pt x="121" y="102"/>
                    <a:pt x="72" y="89"/>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9" name="Freeform 137">
              <a:extLst>
                <a:ext uri="{FF2B5EF4-FFF2-40B4-BE49-F238E27FC236}">
                  <a16:creationId xmlns:a16="http://schemas.microsoft.com/office/drawing/2014/main" id="{0FBBA287-A546-4795-8A7E-A9048079F9BD}"/>
                </a:ext>
              </a:extLst>
            </p:cNvPr>
            <p:cNvSpPr>
              <a:spLocks/>
            </p:cNvSpPr>
            <p:nvPr/>
          </p:nvSpPr>
          <p:spPr bwMode="auto">
            <a:xfrm>
              <a:off x="993" y="374"/>
              <a:ext cx="421" cy="265"/>
            </a:xfrm>
            <a:custGeom>
              <a:avLst/>
              <a:gdLst>
                <a:gd name="T0" fmla="*/ 95 w 177"/>
                <a:gd name="T1" fmla="*/ 91 h 111"/>
                <a:gd name="T2" fmla="*/ 8 w 177"/>
                <a:gd name="T3" fmla="*/ 85 h 111"/>
                <a:gd name="T4" fmla="*/ 65 w 177"/>
                <a:gd name="T5" fmla="*/ 19 h 111"/>
                <a:gd name="T6" fmla="*/ 177 w 177"/>
                <a:gd name="T7" fmla="*/ 14 h 111"/>
                <a:gd name="T8" fmla="*/ 95 w 177"/>
                <a:gd name="T9" fmla="*/ 91 h 111"/>
              </a:gdLst>
              <a:ahLst/>
              <a:cxnLst>
                <a:cxn ang="0">
                  <a:pos x="T0" y="T1"/>
                </a:cxn>
                <a:cxn ang="0">
                  <a:pos x="T2" y="T3"/>
                </a:cxn>
                <a:cxn ang="0">
                  <a:pos x="T4" y="T5"/>
                </a:cxn>
                <a:cxn ang="0">
                  <a:pos x="T6" y="T7"/>
                </a:cxn>
                <a:cxn ang="0">
                  <a:pos x="T8" y="T9"/>
                </a:cxn>
              </a:cxnLst>
              <a:rect l="0" t="0" r="r" b="b"/>
              <a:pathLst>
                <a:path w="177" h="111">
                  <a:moveTo>
                    <a:pt x="95" y="91"/>
                  </a:moveTo>
                  <a:cubicBezTo>
                    <a:pt x="49" y="111"/>
                    <a:pt x="16" y="105"/>
                    <a:pt x="8" y="85"/>
                  </a:cubicBezTo>
                  <a:cubicBezTo>
                    <a:pt x="0" y="66"/>
                    <a:pt x="19" y="39"/>
                    <a:pt x="65" y="19"/>
                  </a:cubicBezTo>
                  <a:cubicBezTo>
                    <a:pt x="112" y="0"/>
                    <a:pt x="177" y="14"/>
                    <a:pt x="177" y="14"/>
                  </a:cubicBezTo>
                  <a:cubicBezTo>
                    <a:pt x="177" y="14"/>
                    <a:pt x="142" y="71"/>
                    <a:pt x="95" y="91"/>
                  </a:cubicBezTo>
                </a:path>
              </a:pathLst>
            </a:custGeom>
            <a:solidFill>
              <a:srgbClr val="90D1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0" name="Rectangle 138">
              <a:extLst>
                <a:ext uri="{FF2B5EF4-FFF2-40B4-BE49-F238E27FC236}">
                  <a16:creationId xmlns:a16="http://schemas.microsoft.com/office/drawing/2014/main" id="{D4748B54-5608-4B90-B239-8F4D8695827B}"/>
                </a:ext>
              </a:extLst>
            </p:cNvPr>
            <p:cNvSpPr>
              <a:spLocks noChangeArrowheads="1"/>
            </p:cNvSpPr>
            <p:nvPr/>
          </p:nvSpPr>
          <p:spPr bwMode="auto">
            <a:xfrm>
              <a:off x="936" y="280"/>
              <a:ext cx="140" cy="261"/>
            </a:xfrm>
            <a:prstGeom prst="rect">
              <a:avLst/>
            </a:prstGeom>
            <a:solidFill>
              <a:srgbClr val="B2DFE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1" name="Freeform 139">
              <a:extLst>
                <a:ext uri="{FF2B5EF4-FFF2-40B4-BE49-F238E27FC236}">
                  <a16:creationId xmlns:a16="http://schemas.microsoft.com/office/drawing/2014/main" id="{9C971A85-A515-4CEF-B056-CD7C2447B7F2}"/>
                </a:ext>
              </a:extLst>
            </p:cNvPr>
            <p:cNvSpPr>
              <a:spLocks/>
            </p:cNvSpPr>
            <p:nvPr/>
          </p:nvSpPr>
          <p:spPr bwMode="auto">
            <a:xfrm>
              <a:off x="941" y="481"/>
              <a:ext cx="69" cy="72"/>
            </a:xfrm>
            <a:custGeom>
              <a:avLst/>
              <a:gdLst>
                <a:gd name="T0" fmla="*/ 0 w 29"/>
                <a:gd name="T1" fmla="*/ 0 h 30"/>
                <a:gd name="T2" fmla="*/ 1 w 29"/>
                <a:gd name="T3" fmla="*/ 10 h 30"/>
                <a:gd name="T4" fmla="*/ 28 w 29"/>
                <a:gd name="T5" fmla="*/ 30 h 30"/>
                <a:gd name="T6" fmla="*/ 29 w 29"/>
                <a:gd name="T7" fmla="*/ 25 h 30"/>
                <a:gd name="T8" fmla="*/ 0 w 29"/>
                <a:gd name="T9" fmla="*/ 0 h 30"/>
              </a:gdLst>
              <a:ahLst/>
              <a:cxnLst>
                <a:cxn ang="0">
                  <a:pos x="T0" y="T1"/>
                </a:cxn>
                <a:cxn ang="0">
                  <a:pos x="T2" y="T3"/>
                </a:cxn>
                <a:cxn ang="0">
                  <a:pos x="T4" y="T5"/>
                </a:cxn>
                <a:cxn ang="0">
                  <a:pos x="T6" y="T7"/>
                </a:cxn>
                <a:cxn ang="0">
                  <a:pos x="T8" y="T9"/>
                </a:cxn>
              </a:cxnLst>
              <a:rect l="0" t="0" r="r" b="b"/>
              <a:pathLst>
                <a:path w="29" h="30">
                  <a:moveTo>
                    <a:pt x="0" y="0"/>
                  </a:moveTo>
                  <a:cubicBezTo>
                    <a:pt x="0" y="3"/>
                    <a:pt x="1" y="6"/>
                    <a:pt x="1" y="10"/>
                  </a:cubicBezTo>
                  <a:cubicBezTo>
                    <a:pt x="14" y="16"/>
                    <a:pt x="23" y="23"/>
                    <a:pt x="28" y="30"/>
                  </a:cubicBezTo>
                  <a:cubicBezTo>
                    <a:pt x="28" y="28"/>
                    <a:pt x="28" y="27"/>
                    <a:pt x="29" y="25"/>
                  </a:cubicBezTo>
                  <a:cubicBezTo>
                    <a:pt x="23" y="16"/>
                    <a:pt x="14" y="8"/>
                    <a:pt x="0"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2" name="Freeform 140">
              <a:extLst>
                <a:ext uri="{FF2B5EF4-FFF2-40B4-BE49-F238E27FC236}">
                  <a16:creationId xmlns:a16="http://schemas.microsoft.com/office/drawing/2014/main" id="{3A8F47D4-DF56-42BF-A6A0-CB074CD58596}"/>
                </a:ext>
              </a:extLst>
            </p:cNvPr>
            <p:cNvSpPr>
              <a:spLocks/>
            </p:cNvSpPr>
            <p:nvPr/>
          </p:nvSpPr>
          <p:spPr bwMode="auto">
            <a:xfrm>
              <a:off x="1024" y="600"/>
              <a:ext cx="3" cy="3"/>
            </a:xfrm>
            <a:custGeom>
              <a:avLst/>
              <a:gdLst>
                <a:gd name="T0" fmla="*/ 0 w 1"/>
                <a:gd name="T1" fmla="*/ 0 h 1"/>
                <a:gd name="T2" fmla="*/ 0 w 1"/>
                <a:gd name="T3" fmla="*/ 1 h 1"/>
                <a:gd name="T4" fmla="*/ 1 w 1"/>
                <a:gd name="T5" fmla="*/ 0 h 1"/>
                <a:gd name="T6" fmla="*/ 0 w 1"/>
                <a:gd name="T7" fmla="*/ 0 h 1"/>
              </a:gdLst>
              <a:ahLst/>
              <a:cxnLst>
                <a:cxn ang="0">
                  <a:pos x="T0" y="T1"/>
                </a:cxn>
                <a:cxn ang="0">
                  <a:pos x="T2" y="T3"/>
                </a:cxn>
                <a:cxn ang="0">
                  <a:pos x="T4" y="T5"/>
                </a:cxn>
                <a:cxn ang="0">
                  <a:pos x="T6" y="T7"/>
                </a:cxn>
              </a:cxnLst>
              <a:rect l="0" t="0" r="r" b="b"/>
              <a:pathLst>
                <a:path w="1" h="1">
                  <a:moveTo>
                    <a:pt x="0" y="0"/>
                  </a:moveTo>
                  <a:cubicBezTo>
                    <a:pt x="0" y="0"/>
                    <a:pt x="0" y="0"/>
                    <a:pt x="0" y="1"/>
                  </a:cubicBezTo>
                  <a:cubicBezTo>
                    <a:pt x="0" y="1"/>
                    <a:pt x="0" y="0"/>
                    <a:pt x="1" y="0"/>
                  </a:cubicBezTo>
                  <a:cubicBezTo>
                    <a:pt x="0" y="0"/>
                    <a:pt x="0" y="0"/>
                    <a:pt x="0"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3" name="Freeform 141">
              <a:extLst>
                <a:ext uri="{FF2B5EF4-FFF2-40B4-BE49-F238E27FC236}">
                  <a16:creationId xmlns:a16="http://schemas.microsoft.com/office/drawing/2014/main" id="{F6EA26E8-F05C-4A31-AE11-6A14ABEFB7EE}"/>
                </a:ext>
              </a:extLst>
            </p:cNvPr>
            <p:cNvSpPr>
              <a:spLocks/>
            </p:cNvSpPr>
            <p:nvPr/>
          </p:nvSpPr>
          <p:spPr bwMode="auto">
            <a:xfrm>
              <a:off x="1007" y="457"/>
              <a:ext cx="69" cy="103"/>
            </a:xfrm>
            <a:custGeom>
              <a:avLst/>
              <a:gdLst>
                <a:gd name="T0" fmla="*/ 29 w 29"/>
                <a:gd name="T1" fmla="*/ 0 h 43"/>
                <a:gd name="T2" fmla="*/ 1 w 29"/>
                <a:gd name="T3" fmla="*/ 35 h 43"/>
                <a:gd name="T4" fmla="*/ 0 w 29"/>
                <a:gd name="T5" fmla="*/ 40 h 43"/>
                <a:gd name="T6" fmla="*/ 2 w 29"/>
                <a:gd name="T7" fmla="*/ 43 h 43"/>
                <a:gd name="T8" fmla="*/ 29 w 29"/>
                <a:gd name="T9" fmla="*/ 13 h 43"/>
                <a:gd name="T10" fmla="*/ 29 w 29"/>
                <a:gd name="T11" fmla="*/ 2 h 43"/>
                <a:gd name="T12" fmla="*/ 29 w 29"/>
                <a:gd name="T13" fmla="*/ 0 h 43"/>
              </a:gdLst>
              <a:ahLst/>
              <a:cxnLst>
                <a:cxn ang="0">
                  <a:pos x="T0" y="T1"/>
                </a:cxn>
                <a:cxn ang="0">
                  <a:pos x="T2" y="T3"/>
                </a:cxn>
                <a:cxn ang="0">
                  <a:pos x="T4" y="T5"/>
                </a:cxn>
                <a:cxn ang="0">
                  <a:pos x="T6" y="T7"/>
                </a:cxn>
                <a:cxn ang="0">
                  <a:pos x="T8" y="T9"/>
                </a:cxn>
                <a:cxn ang="0">
                  <a:pos x="T10" y="T11"/>
                </a:cxn>
                <a:cxn ang="0">
                  <a:pos x="T12" y="T13"/>
                </a:cxn>
              </a:cxnLst>
              <a:rect l="0" t="0" r="r" b="b"/>
              <a:pathLst>
                <a:path w="29" h="43">
                  <a:moveTo>
                    <a:pt x="29" y="0"/>
                  </a:moveTo>
                  <a:cubicBezTo>
                    <a:pt x="13" y="11"/>
                    <a:pt x="3" y="24"/>
                    <a:pt x="1" y="35"/>
                  </a:cubicBezTo>
                  <a:cubicBezTo>
                    <a:pt x="0" y="37"/>
                    <a:pt x="0" y="38"/>
                    <a:pt x="0" y="40"/>
                  </a:cubicBezTo>
                  <a:cubicBezTo>
                    <a:pt x="1" y="41"/>
                    <a:pt x="2" y="42"/>
                    <a:pt x="2" y="43"/>
                  </a:cubicBezTo>
                  <a:cubicBezTo>
                    <a:pt x="4" y="33"/>
                    <a:pt x="13" y="23"/>
                    <a:pt x="29" y="13"/>
                  </a:cubicBezTo>
                  <a:cubicBezTo>
                    <a:pt x="29" y="10"/>
                    <a:pt x="29" y="6"/>
                    <a:pt x="29" y="2"/>
                  </a:cubicBezTo>
                  <a:cubicBezTo>
                    <a:pt x="29" y="2"/>
                    <a:pt x="29" y="1"/>
                    <a:pt x="29"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4" name="Freeform 142">
              <a:extLst>
                <a:ext uri="{FF2B5EF4-FFF2-40B4-BE49-F238E27FC236}">
                  <a16:creationId xmlns:a16="http://schemas.microsoft.com/office/drawing/2014/main" id="{8EC8C90E-6007-4D8F-BEB2-A6D055597494}"/>
                </a:ext>
              </a:extLst>
            </p:cNvPr>
            <p:cNvSpPr>
              <a:spLocks/>
            </p:cNvSpPr>
            <p:nvPr/>
          </p:nvSpPr>
          <p:spPr bwMode="auto">
            <a:xfrm>
              <a:off x="724" y="476"/>
              <a:ext cx="295" cy="144"/>
            </a:xfrm>
            <a:custGeom>
              <a:avLst/>
              <a:gdLst>
                <a:gd name="T0" fmla="*/ 40 w 124"/>
                <a:gd name="T1" fmla="*/ 0 h 60"/>
                <a:gd name="T2" fmla="*/ 0 w 124"/>
                <a:gd name="T3" fmla="*/ 4 h 60"/>
                <a:gd name="T4" fmla="*/ 60 w 124"/>
                <a:gd name="T5" fmla="*/ 60 h 60"/>
                <a:gd name="T6" fmla="*/ 61 w 124"/>
                <a:gd name="T7" fmla="*/ 60 h 60"/>
                <a:gd name="T8" fmla="*/ 94 w 124"/>
                <a:gd name="T9" fmla="*/ 52 h 60"/>
                <a:gd name="T10" fmla="*/ 104 w 124"/>
                <a:gd name="T11" fmla="*/ 53 h 60"/>
                <a:gd name="T12" fmla="*/ 119 w 124"/>
                <a:gd name="T13" fmla="*/ 60 h 60"/>
                <a:gd name="T14" fmla="*/ 124 w 124"/>
                <a:gd name="T15" fmla="*/ 53 h 60"/>
                <a:gd name="T16" fmla="*/ 122 w 124"/>
                <a:gd name="T17" fmla="*/ 53 h 60"/>
                <a:gd name="T18" fmla="*/ 121 w 124"/>
                <a:gd name="T19" fmla="*/ 53 h 60"/>
                <a:gd name="T20" fmla="*/ 92 w 124"/>
                <a:gd name="T21" fmla="*/ 12 h 60"/>
                <a:gd name="T22" fmla="*/ 82 w 124"/>
                <a:gd name="T23" fmla="*/ 7 h 60"/>
                <a:gd name="T24" fmla="*/ 40 w 124"/>
                <a:gd name="T25"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 h="60">
                  <a:moveTo>
                    <a:pt x="40" y="0"/>
                  </a:moveTo>
                  <a:cubicBezTo>
                    <a:pt x="18" y="0"/>
                    <a:pt x="0" y="4"/>
                    <a:pt x="0" y="4"/>
                  </a:cubicBezTo>
                  <a:cubicBezTo>
                    <a:pt x="0" y="4"/>
                    <a:pt x="26" y="46"/>
                    <a:pt x="60" y="60"/>
                  </a:cubicBezTo>
                  <a:cubicBezTo>
                    <a:pt x="61" y="60"/>
                    <a:pt x="61" y="60"/>
                    <a:pt x="61" y="60"/>
                  </a:cubicBezTo>
                  <a:cubicBezTo>
                    <a:pt x="74" y="55"/>
                    <a:pt x="85" y="52"/>
                    <a:pt x="94" y="52"/>
                  </a:cubicBezTo>
                  <a:cubicBezTo>
                    <a:pt x="98" y="52"/>
                    <a:pt x="101" y="52"/>
                    <a:pt x="104" y="53"/>
                  </a:cubicBezTo>
                  <a:cubicBezTo>
                    <a:pt x="110" y="53"/>
                    <a:pt x="116" y="56"/>
                    <a:pt x="119" y="60"/>
                  </a:cubicBezTo>
                  <a:cubicBezTo>
                    <a:pt x="120" y="57"/>
                    <a:pt x="122" y="55"/>
                    <a:pt x="124" y="53"/>
                  </a:cubicBezTo>
                  <a:cubicBezTo>
                    <a:pt x="123" y="53"/>
                    <a:pt x="123" y="53"/>
                    <a:pt x="122" y="53"/>
                  </a:cubicBezTo>
                  <a:cubicBezTo>
                    <a:pt x="122" y="53"/>
                    <a:pt x="122" y="53"/>
                    <a:pt x="121" y="53"/>
                  </a:cubicBezTo>
                  <a:cubicBezTo>
                    <a:pt x="108" y="53"/>
                    <a:pt x="96" y="39"/>
                    <a:pt x="92" y="12"/>
                  </a:cubicBezTo>
                  <a:cubicBezTo>
                    <a:pt x="89" y="10"/>
                    <a:pt x="86" y="9"/>
                    <a:pt x="82" y="7"/>
                  </a:cubicBezTo>
                  <a:cubicBezTo>
                    <a:pt x="69" y="2"/>
                    <a:pt x="53" y="0"/>
                    <a:pt x="40"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5" name="Freeform 143">
              <a:extLst>
                <a:ext uri="{FF2B5EF4-FFF2-40B4-BE49-F238E27FC236}">
                  <a16:creationId xmlns:a16="http://schemas.microsoft.com/office/drawing/2014/main" id="{37E036AF-30C7-4E3E-A0BF-3E754384311F}"/>
                </a:ext>
              </a:extLst>
            </p:cNvPr>
            <p:cNvSpPr>
              <a:spLocks/>
            </p:cNvSpPr>
            <p:nvPr/>
          </p:nvSpPr>
          <p:spPr bwMode="auto">
            <a:xfrm>
              <a:off x="869" y="600"/>
              <a:ext cx="103" cy="29"/>
            </a:xfrm>
            <a:custGeom>
              <a:avLst/>
              <a:gdLst>
                <a:gd name="T0" fmla="*/ 33 w 43"/>
                <a:gd name="T1" fmla="*/ 0 h 12"/>
                <a:gd name="T2" fmla="*/ 0 w 43"/>
                <a:gd name="T3" fmla="*/ 8 h 12"/>
                <a:gd name="T4" fmla="*/ 9 w 43"/>
                <a:gd name="T5" fmla="*/ 12 h 12"/>
                <a:gd name="T6" fmla="*/ 41 w 43"/>
                <a:gd name="T7" fmla="*/ 1 h 12"/>
                <a:gd name="T8" fmla="*/ 43 w 43"/>
                <a:gd name="T9" fmla="*/ 1 h 12"/>
                <a:gd name="T10" fmla="*/ 33 w 43"/>
                <a:gd name="T11" fmla="*/ 0 h 12"/>
              </a:gdLst>
              <a:ahLst/>
              <a:cxnLst>
                <a:cxn ang="0">
                  <a:pos x="T0" y="T1"/>
                </a:cxn>
                <a:cxn ang="0">
                  <a:pos x="T2" y="T3"/>
                </a:cxn>
                <a:cxn ang="0">
                  <a:pos x="T4" y="T5"/>
                </a:cxn>
                <a:cxn ang="0">
                  <a:pos x="T6" y="T7"/>
                </a:cxn>
                <a:cxn ang="0">
                  <a:pos x="T8" y="T9"/>
                </a:cxn>
                <a:cxn ang="0">
                  <a:pos x="T10" y="T11"/>
                </a:cxn>
              </a:cxnLst>
              <a:rect l="0" t="0" r="r" b="b"/>
              <a:pathLst>
                <a:path w="43" h="12">
                  <a:moveTo>
                    <a:pt x="33" y="0"/>
                  </a:moveTo>
                  <a:cubicBezTo>
                    <a:pt x="24" y="0"/>
                    <a:pt x="13" y="3"/>
                    <a:pt x="0" y="8"/>
                  </a:cubicBezTo>
                  <a:cubicBezTo>
                    <a:pt x="3" y="10"/>
                    <a:pt x="6" y="11"/>
                    <a:pt x="9" y="12"/>
                  </a:cubicBezTo>
                  <a:cubicBezTo>
                    <a:pt x="22" y="4"/>
                    <a:pt x="33" y="1"/>
                    <a:pt x="41" y="1"/>
                  </a:cubicBezTo>
                  <a:cubicBezTo>
                    <a:pt x="42" y="1"/>
                    <a:pt x="42" y="1"/>
                    <a:pt x="43" y="1"/>
                  </a:cubicBezTo>
                  <a:cubicBezTo>
                    <a:pt x="40" y="0"/>
                    <a:pt x="37" y="0"/>
                    <a:pt x="33"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6" name="Freeform 144">
              <a:extLst>
                <a:ext uri="{FF2B5EF4-FFF2-40B4-BE49-F238E27FC236}">
                  <a16:creationId xmlns:a16="http://schemas.microsoft.com/office/drawing/2014/main" id="{0C52A274-0F81-44A7-B10D-0BE46EA77E8E}"/>
                </a:ext>
              </a:extLst>
            </p:cNvPr>
            <p:cNvSpPr>
              <a:spLocks/>
            </p:cNvSpPr>
            <p:nvPr/>
          </p:nvSpPr>
          <p:spPr bwMode="auto">
            <a:xfrm>
              <a:off x="1007" y="603"/>
              <a:ext cx="17" cy="19"/>
            </a:xfrm>
            <a:custGeom>
              <a:avLst/>
              <a:gdLst>
                <a:gd name="T0" fmla="*/ 7 w 7"/>
                <a:gd name="T1" fmla="*/ 0 h 8"/>
                <a:gd name="T2" fmla="*/ 5 w 7"/>
                <a:gd name="T3" fmla="*/ 0 h 8"/>
                <a:gd name="T4" fmla="*/ 0 w 7"/>
                <a:gd name="T5" fmla="*/ 7 h 8"/>
                <a:gd name="T6" fmla="*/ 1 w 7"/>
                <a:gd name="T7" fmla="*/ 7 h 8"/>
                <a:gd name="T8" fmla="*/ 1 w 7"/>
                <a:gd name="T9" fmla="*/ 8 h 8"/>
                <a:gd name="T10" fmla="*/ 7 w 7"/>
                <a:gd name="T11" fmla="*/ 0 h 8"/>
              </a:gdLst>
              <a:ahLst/>
              <a:cxnLst>
                <a:cxn ang="0">
                  <a:pos x="T0" y="T1"/>
                </a:cxn>
                <a:cxn ang="0">
                  <a:pos x="T2" y="T3"/>
                </a:cxn>
                <a:cxn ang="0">
                  <a:pos x="T4" y="T5"/>
                </a:cxn>
                <a:cxn ang="0">
                  <a:pos x="T6" y="T7"/>
                </a:cxn>
                <a:cxn ang="0">
                  <a:pos x="T8" y="T9"/>
                </a:cxn>
                <a:cxn ang="0">
                  <a:pos x="T10" y="T11"/>
                </a:cxn>
              </a:cxnLst>
              <a:rect l="0" t="0" r="r" b="b"/>
              <a:pathLst>
                <a:path w="7" h="8">
                  <a:moveTo>
                    <a:pt x="7" y="0"/>
                  </a:moveTo>
                  <a:cubicBezTo>
                    <a:pt x="6" y="0"/>
                    <a:pt x="6" y="0"/>
                    <a:pt x="5" y="0"/>
                  </a:cubicBezTo>
                  <a:cubicBezTo>
                    <a:pt x="3" y="2"/>
                    <a:pt x="1" y="4"/>
                    <a:pt x="0" y="7"/>
                  </a:cubicBezTo>
                  <a:cubicBezTo>
                    <a:pt x="0" y="7"/>
                    <a:pt x="1" y="7"/>
                    <a:pt x="1" y="7"/>
                  </a:cubicBezTo>
                  <a:cubicBezTo>
                    <a:pt x="1" y="8"/>
                    <a:pt x="1" y="8"/>
                    <a:pt x="1" y="8"/>
                  </a:cubicBezTo>
                  <a:cubicBezTo>
                    <a:pt x="2" y="5"/>
                    <a:pt x="4" y="2"/>
                    <a:pt x="7"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7" name="Freeform 145">
              <a:extLst>
                <a:ext uri="{FF2B5EF4-FFF2-40B4-BE49-F238E27FC236}">
                  <a16:creationId xmlns:a16="http://schemas.microsoft.com/office/drawing/2014/main" id="{AA175087-115C-4227-BC07-F55510966064}"/>
                </a:ext>
              </a:extLst>
            </p:cNvPr>
            <p:cNvSpPr>
              <a:spLocks/>
            </p:cNvSpPr>
            <p:nvPr/>
          </p:nvSpPr>
          <p:spPr bwMode="auto">
            <a:xfrm>
              <a:off x="1024" y="600"/>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8" name="Freeform 146">
              <a:extLst>
                <a:ext uri="{FF2B5EF4-FFF2-40B4-BE49-F238E27FC236}">
                  <a16:creationId xmlns:a16="http://schemas.microsoft.com/office/drawing/2014/main" id="{F1976F3A-F573-4239-9E62-4771DBDE7A43}"/>
                </a:ext>
              </a:extLst>
            </p:cNvPr>
            <p:cNvSpPr>
              <a:spLocks/>
            </p:cNvSpPr>
            <p:nvPr/>
          </p:nvSpPr>
          <p:spPr bwMode="auto">
            <a:xfrm>
              <a:off x="943" y="505"/>
              <a:ext cx="81" cy="98"/>
            </a:xfrm>
            <a:custGeom>
              <a:avLst/>
              <a:gdLst>
                <a:gd name="T0" fmla="*/ 0 w 34"/>
                <a:gd name="T1" fmla="*/ 0 h 41"/>
                <a:gd name="T2" fmla="*/ 29 w 34"/>
                <a:gd name="T3" fmla="*/ 41 h 41"/>
                <a:gd name="T4" fmla="*/ 30 w 34"/>
                <a:gd name="T5" fmla="*/ 41 h 41"/>
                <a:gd name="T6" fmla="*/ 32 w 34"/>
                <a:gd name="T7" fmla="*/ 41 h 41"/>
                <a:gd name="T8" fmla="*/ 34 w 34"/>
                <a:gd name="T9" fmla="*/ 40 h 41"/>
                <a:gd name="T10" fmla="*/ 34 w 34"/>
                <a:gd name="T11" fmla="*/ 40 h 41"/>
                <a:gd name="T12" fmla="*/ 30 w 34"/>
                <a:gd name="T13" fmla="*/ 34 h 41"/>
                <a:gd name="T14" fmla="*/ 29 w 34"/>
                <a:gd name="T15" fmla="*/ 31 h 41"/>
                <a:gd name="T16" fmla="*/ 29 w 34"/>
                <a:gd name="T17" fmla="*/ 30 h 41"/>
                <a:gd name="T18" fmla="*/ 27 w 34"/>
                <a:gd name="T19" fmla="*/ 20 h 41"/>
                <a:gd name="T20" fmla="*/ 0 w 34"/>
                <a:gd name="T21"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 h="41">
                  <a:moveTo>
                    <a:pt x="0" y="0"/>
                  </a:moveTo>
                  <a:cubicBezTo>
                    <a:pt x="4" y="27"/>
                    <a:pt x="16" y="41"/>
                    <a:pt x="29" y="41"/>
                  </a:cubicBezTo>
                  <a:cubicBezTo>
                    <a:pt x="30" y="41"/>
                    <a:pt x="30" y="41"/>
                    <a:pt x="30" y="41"/>
                  </a:cubicBezTo>
                  <a:cubicBezTo>
                    <a:pt x="31" y="41"/>
                    <a:pt x="31" y="41"/>
                    <a:pt x="32" y="41"/>
                  </a:cubicBezTo>
                  <a:cubicBezTo>
                    <a:pt x="33" y="41"/>
                    <a:pt x="33" y="40"/>
                    <a:pt x="34" y="40"/>
                  </a:cubicBezTo>
                  <a:cubicBezTo>
                    <a:pt x="34" y="40"/>
                    <a:pt x="34" y="40"/>
                    <a:pt x="34" y="40"/>
                  </a:cubicBezTo>
                  <a:cubicBezTo>
                    <a:pt x="32" y="38"/>
                    <a:pt x="31" y="36"/>
                    <a:pt x="30" y="34"/>
                  </a:cubicBezTo>
                  <a:cubicBezTo>
                    <a:pt x="30" y="33"/>
                    <a:pt x="29" y="32"/>
                    <a:pt x="29" y="31"/>
                  </a:cubicBezTo>
                  <a:cubicBezTo>
                    <a:pt x="29" y="31"/>
                    <a:pt x="29" y="30"/>
                    <a:pt x="29" y="30"/>
                  </a:cubicBezTo>
                  <a:cubicBezTo>
                    <a:pt x="28" y="27"/>
                    <a:pt x="27" y="23"/>
                    <a:pt x="27" y="20"/>
                  </a:cubicBezTo>
                  <a:cubicBezTo>
                    <a:pt x="22" y="13"/>
                    <a:pt x="13" y="6"/>
                    <a:pt x="0"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9" name="Freeform 147">
              <a:extLst>
                <a:ext uri="{FF2B5EF4-FFF2-40B4-BE49-F238E27FC236}">
                  <a16:creationId xmlns:a16="http://schemas.microsoft.com/office/drawing/2014/main" id="{75DA0351-6644-4CB5-8111-5E0DB72C6468}"/>
                </a:ext>
              </a:extLst>
            </p:cNvPr>
            <p:cNvSpPr>
              <a:spLocks/>
            </p:cNvSpPr>
            <p:nvPr/>
          </p:nvSpPr>
          <p:spPr bwMode="auto">
            <a:xfrm>
              <a:off x="1019" y="600"/>
              <a:ext cx="5" cy="3"/>
            </a:xfrm>
            <a:custGeom>
              <a:avLst/>
              <a:gdLst>
                <a:gd name="T0" fmla="*/ 2 w 2"/>
                <a:gd name="T1" fmla="*/ 0 h 1"/>
                <a:gd name="T2" fmla="*/ 2 w 2"/>
                <a:gd name="T3" fmla="*/ 0 h 1"/>
                <a:gd name="T4" fmla="*/ 0 w 2"/>
                <a:gd name="T5" fmla="*/ 1 h 1"/>
                <a:gd name="T6" fmla="*/ 2 w 2"/>
                <a:gd name="T7" fmla="*/ 1 h 1"/>
                <a:gd name="T8" fmla="*/ 2 w 2"/>
                <a:gd name="T9" fmla="*/ 1 h 1"/>
                <a:gd name="T10" fmla="*/ 2 w 2"/>
                <a:gd name="T11" fmla="*/ 0 h 1"/>
                <a:gd name="T12" fmla="*/ 2 w 2"/>
                <a:gd name="T13" fmla="*/ 0 h 1"/>
              </a:gdLst>
              <a:ahLst/>
              <a:cxnLst>
                <a:cxn ang="0">
                  <a:pos x="T0" y="T1"/>
                </a:cxn>
                <a:cxn ang="0">
                  <a:pos x="T2" y="T3"/>
                </a:cxn>
                <a:cxn ang="0">
                  <a:pos x="T4" y="T5"/>
                </a:cxn>
                <a:cxn ang="0">
                  <a:pos x="T6" y="T7"/>
                </a:cxn>
                <a:cxn ang="0">
                  <a:pos x="T8" y="T9"/>
                </a:cxn>
                <a:cxn ang="0">
                  <a:pos x="T10" y="T11"/>
                </a:cxn>
                <a:cxn ang="0">
                  <a:pos x="T12" y="T13"/>
                </a:cxn>
              </a:cxnLst>
              <a:rect l="0" t="0" r="r" b="b"/>
              <a:pathLst>
                <a:path w="2" h="1">
                  <a:moveTo>
                    <a:pt x="2" y="0"/>
                  </a:moveTo>
                  <a:cubicBezTo>
                    <a:pt x="2" y="0"/>
                    <a:pt x="2" y="0"/>
                    <a:pt x="2" y="0"/>
                  </a:cubicBezTo>
                  <a:cubicBezTo>
                    <a:pt x="1" y="0"/>
                    <a:pt x="1" y="1"/>
                    <a:pt x="0" y="1"/>
                  </a:cubicBezTo>
                  <a:cubicBezTo>
                    <a:pt x="1" y="1"/>
                    <a:pt x="1" y="1"/>
                    <a:pt x="2" y="1"/>
                  </a:cubicBezTo>
                  <a:cubicBezTo>
                    <a:pt x="2" y="1"/>
                    <a:pt x="2" y="1"/>
                    <a:pt x="2" y="1"/>
                  </a:cubicBezTo>
                  <a:cubicBezTo>
                    <a:pt x="2" y="0"/>
                    <a:pt x="2" y="0"/>
                    <a:pt x="2" y="0"/>
                  </a:cubicBezTo>
                  <a:cubicBezTo>
                    <a:pt x="2" y="0"/>
                    <a:pt x="2" y="0"/>
                    <a:pt x="2"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0" name="Freeform 148">
              <a:extLst>
                <a:ext uri="{FF2B5EF4-FFF2-40B4-BE49-F238E27FC236}">
                  <a16:creationId xmlns:a16="http://schemas.microsoft.com/office/drawing/2014/main" id="{1CDDA860-AC7B-4AB7-BE95-427E14ED98AB}"/>
                </a:ext>
              </a:extLst>
            </p:cNvPr>
            <p:cNvSpPr>
              <a:spLocks/>
            </p:cNvSpPr>
            <p:nvPr/>
          </p:nvSpPr>
          <p:spPr bwMode="auto">
            <a:xfrm>
              <a:off x="1007" y="553"/>
              <a:ext cx="5" cy="26"/>
            </a:xfrm>
            <a:custGeom>
              <a:avLst/>
              <a:gdLst>
                <a:gd name="T0" fmla="*/ 0 w 2"/>
                <a:gd name="T1" fmla="*/ 0 h 11"/>
                <a:gd name="T2" fmla="*/ 2 w 2"/>
                <a:gd name="T3" fmla="*/ 10 h 11"/>
                <a:gd name="T4" fmla="*/ 2 w 2"/>
                <a:gd name="T5" fmla="*/ 11 h 11"/>
                <a:gd name="T6" fmla="*/ 2 w 2"/>
                <a:gd name="T7" fmla="*/ 3 h 11"/>
                <a:gd name="T8" fmla="*/ 0 w 2"/>
                <a:gd name="T9" fmla="*/ 0 h 11"/>
              </a:gdLst>
              <a:ahLst/>
              <a:cxnLst>
                <a:cxn ang="0">
                  <a:pos x="T0" y="T1"/>
                </a:cxn>
                <a:cxn ang="0">
                  <a:pos x="T2" y="T3"/>
                </a:cxn>
                <a:cxn ang="0">
                  <a:pos x="T4" y="T5"/>
                </a:cxn>
                <a:cxn ang="0">
                  <a:pos x="T6" y="T7"/>
                </a:cxn>
                <a:cxn ang="0">
                  <a:pos x="T8" y="T9"/>
                </a:cxn>
              </a:cxnLst>
              <a:rect l="0" t="0" r="r" b="b"/>
              <a:pathLst>
                <a:path w="2" h="11">
                  <a:moveTo>
                    <a:pt x="0" y="0"/>
                  </a:moveTo>
                  <a:cubicBezTo>
                    <a:pt x="0" y="3"/>
                    <a:pt x="1" y="7"/>
                    <a:pt x="2" y="10"/>
                  </a:cubicBezTo>
                  <a:cubicBezTo>
                    <a:pt x="2" y="10"/>
                    <a:pt x="2" y="11"/>
                    <a:pt x="2" y="11"/>
                  </a:cubicBezTo>
                  <a:cubicBezTo>
                    <a:pt x="2" y="8"/>
                    <a:pt x="2" y="5"/>
                    <a:pt x="2" y="3"/>
                  </a:cubicBezTo>
                  <a:cubicBezTo>
                    <a:pt x="2" y="2"/>
                    <a:pt x="1" y="1"/>
                    <a:pt x="0"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1" name="Freeform 149">
              <a:extLst>
                <a:ext uri="{FF2B5EF4-FFF2-40B4-BE49-F238E27FC236}">
                  <a16:creationId xmlns:a16="http://schemas.microsoft.com/office/drawing/2014/main" id="{A753688A-F4A2-4EE0-B0C5-DB7771E2AD75}"/>
                </a:ext>
              </a:extLst>
            </p:cNvPr>
            <p:cNvSpPr>
              <a:spLocks/>
            </p:cNvSpPr>
            <p:nvPr/>
          </p:nvSpPr>
          <p:spPr bwMode="auto">
            <a:xfrm>
              <a:off x="755" y="629"/>
              <a:ext cx="248" cy="189"/>
            </a:xfrm>
            <a:custGeom>
              <a:avLst/>
              <a:gdLst>
                <a:gd name="T0" fmla="*/ 57 w 104"/>
                <a:gd name="T1" fmla="*/ 0 h 79"/>
                <a:gd name="T2" fmla="*/ 44 w 104"/>
                <a:gd name="T3" fmla="*/ 9 h 79"/>
                <a:gd name="T4" fmla="*/ 0 w 104"/>
                <a:gd name="T5" fmla="*/ 79 h 79"/>
                <a:gd name="T6" fmla="*/ 79 w 104"/>
                <a:gd name="T7" fmla="*/ 54 h 79"/>
                <a:gd name="T8" fmla="*/ 89 w 104"/>
                <a:gd name="T9" fmla="*/ 46 h 79"/>
                <a:gd name="T10" fmla="*/ 103 w 104"/>
                <a:gd name="T11" fmla="*/ 3 h 79"/>
                <a:gd name="T12" fmla="*/ 104 w 104"/>
                <a:gd name="T13" fmla="*/ 1 h 79"/>
                <a:gd name="T14" fmla="*/ 104 w 104"/>
                <a:gd name="T15" fmla="*/ 1 h 79"/>
                <a:gd name="T16" fmla="*/ 85 w 104"/>
                <a:gd name="T17" fmla="*/ 5 h 79"/>
                <a:gd name="T18" fmla="*/ 57 w 104"/>
                <a:gd name="T19" fmla="*/ 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4" h="79">
                  <a:moveTo>
                    <a:pt x="57" y="0"/>
                  </a:moveTo>
                  <a:cubicBezTo>
                    <a:pt x="53" y="2"/>
                    <a:pt x="48" y="5"/>
                    <a:pt x="44" y="9"/>
                  </a:cubicBezTo>
                  <a:cubicBezTo>
                    <a:pt x="14" y="32"/>
                    <a:pt x="0" y="79"/>
                    <a:pt x="0" y="79"/>
                  </a:cubicBezTo>
                  <a:cubicBezTo>
                    <a:pt x="0" y="79"/>
                    <a:pt x="49" y="77"/>
                    <a:pt x="79" y="54"/>
                  </a:cubicBezTo>
                  <a:cubicBezTo>
                    <a:pt x="82" y="52"/>
                    <a:pt x="86" y="49"/>
                    <a:pt x="89" y="46"/>
                  </a:cubicBezTo>
                  <a:cubicBezTo>
                    <a:pt x="90" y="26"/>
                    <a:pt x="95" y="11"/>
                    <a:pt x="103" y="3"/>
                  </a:cubicBezTo>
                  <a:cubicBezTo>
                    <a:pt x="104" y="2"/>
                    <a:pt x="104" y="2"/>
                    <a:pt x="104" y="1"/>
                  </a:cubicBezTo>
                  <a:cubicBezTo>
                    <a:pt x="104" y="1"/>
                    <a:pt x="104" y="1"/>
                    <a:pt x="104" y="1"/>
                  </a:cubicBezTo>
                  <a:cubicBezTo>
                    <a:pt x="99" y="4"/>
                    <a:pt x="93" y="5"/>
                    <a:pt x="85" y="5"/>
                  </a:cubicBezTo>
                  <a:cubicBezTo>
                    <a:pt x="77" y="5"/>
                    <a:pt x="68" y="3"/>
                    <a:pt x="57"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2" name="Freeform 150">
              <a:extLst>
                <a:ext uri="{FF2B5EF4-FFF2-40B4-BE49-F238E27FC236}">
                  <a16:creationId xmlns:a16="http://schemas.microsoft.com/office/drawing/2014/main" id="{B8BE0D3D-CDB6-4AA3-8903-1B506506D6E7}"/>
                </a:ext>
              </a:extLst>
            </p:cNvPr>
            <p:cNvSpPr>
              <a:spLocks/>
            </p:cNvSpPr>
            <p:nvPr/>
          </p:nvSpPr>
          <p:spPr bwMode="auto">
            <a:xfrm>
              <a:off x="967" y="636"/>
              <a:ext cx="33" cy="103"/>
            </a:xfrm>
            <a:custGeom>
              <a:avLst/>
              <a:gdLst>
                <a:gd name="T0" fmla="*/ 14 w 14"/>
                <a:gd name="T1" fmla="*/ 0 h 43"/>
                <a:gd name="T2" fmla="*/ 0 w 14"/>
                <a:gd name="T3" fmla="*/ 43 h 43"/>
                <a:gd name="T4" fmla="*/ 6 w 14"/>
                <a:gd name="T5" fmla="*/ 37 h 43"/>
                <a:gd name="T6" fmla="*/ 14 w 14"/>
                <a:gd name="T7" fmla="*/ 0 h 43"/>
                <a:gd name="T8" fmla="*/ 14 w 14"/>
                <a:gd name="T9" fmla="*/ 0 h 43"/>
              </a:gdLst>
              <a:ahLst/>
              <a:cxnLst>
                <a:cxn ang="0">
                  <a:pos x="T0" y="T1"/>
                </a:cxn>
                <a:cxn ang="0">
                  <a:pos x="T2" y="T3"/>
                </a:cxn>
                <a:cxn ang="0">
                  <a:pos x="T4" y="T5"/>
                </a:cxn>
                <a:cxn ang="0">
                  <a:pos x="T6" y="T7"/>
                </a:cxn>
                <a:cxn ang="0">
                  <a:pos x="T8" y="T9"/>
                </a:cxn>
              </a:cxnLst>
              <a:rect l="0" t="0" r="r" b="b"/>
              <a:pathLst>
                <a:path w="14" h="43">
                  <a:moveTo>
                    <a:pt x="14" y="0"/>
                  </a:moveTo>
                  <a:cubicBezTo>
                    <a:pt x="6" y="8"/>
                    <a:pt x="1" y="23"/>
                    <a:pt x="0" y="43"/>
                  </a:cubicBezTo>
                  <a:cubicBezTo>
                    <a:pt x="2" y="41"/>
                    <a:pt x="4" y="39"/>
                    <a:pt x="6" y="37"/>
                  </a:cubicBezTo>
                  <a:cubicBezTo>
                    <a:pt x="6" y="20"/>
                    <a:pt x="9" y="8"/>
                    <a:pt x="14" y="0"/>
                  </a:cubicBezTo>
                  <a:cubicBezTo>
                    <a:pt x="14" y="0"/>
                    <a:pt x="14" y="0"/>
                    <a:pt x="14"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3" name="Freeform 151">
              <a:extLst>
                <a:ext uri="{FF2B5EF4-FFF2-40B4-BE49-F238E27FC236}">
                  <a16:creationId xmlns:a16="http://schemas.microsoft.com/office/drawing/2014/main" id="{07F3FE81-5962-404D-81B0-3C7C434C26D2}"/>
                </a:ext>
              </a:extLst>
            </p:cNvPr>
            <p:cNvSpPr>
              <a:spLocks/>
            </p:cNvSpPr>
            <p:nvPr/>
          </p:nvSpPr>
          <p:spPr bwMode="auto">
            <a:xfrm>
              <a:off x="1000" y="627"/>
              <a:ext cx="7" cy="9"/>
            </a:xfrm>
            <a:custGeom>
              <a:avLst/>
              <a:gdLst>
                <a:gd name="T0" fmla="*/ 3 w 3"/>
                <a:gd name="T1" fmla="*/ 0 h 4"/>
                <a:gd name="T2" fmla="*/ 1 w 3"/>
                <a:gd name="T3" fmla="*/ 2 h 4"/>
                <a:gd name="T4" fmla="*/ 1 w 3"/>
                <a:gd name="T5" fmla="*/ 2 h 4"/>
                <a:gd name="T6" fmla="*/ 0 w 3"/>
                <a:gd name="T7" fmla="*/ 4 h 4"/>
                <a:gd name="T8" fmla="*/ 0 w 3"/>
                <a:gd name="T9" fmla="*/ 4 h 4"/>
                <a:gd name="T10" fmla="*/ 3 w 3"/>
                <a:gd name="T11" fmla="*/ 1 h 4"/>
                <a:gd name="T12" fmla="*/ 3 w 3"/>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3" h="4">
                  <a:moveTo>
                    <a:pt x="3" y="0"/>
                  </a:moveTo>
                  <a:cubicBezTo>
                    <a:pt x="2" y="1"/>
                    <a:pt x="2" y="1"/>
                    <a:pt x="1" y="2"/>
                  </a:cubicBezTo>
                  <a:cubicBezTo>
                    <a:pt x="1" y="2"/>
                    <a:pt x="1" y="2"/>
                    <a:pt x="1" y="2"/>
                  </a:cubicBezTo>
                  <a:cubicBezTo>
                    <a:pt x="1" y="3"/>
                    <a:pt x="1" y="3"/>
                    <a:pt x="0" y="4"/>
                  </a:cubicBezTo>
                  <a:cubicBezTo>
                    <a:pt x="0" y="4"/>
                    <a:pt x="0" y="4"/>
                    <a:pt x="0" y="4"/>
                  </a:cubicBezTo>
                  <a:cubicBezTo>
                    <a:pt x="1" y="3"/>
                    <a:pt x="2" y="2"/>
                    <a:pt x="3" y="1"/>
                  </a:cubicBezTo>
                  <a:cubicBezTo>
                    <a:pt x="3" y="1"/>
                    <a:pt x="3" y="1"/>
                    <a:pt x="3"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4" name="Freeform 152">
              <a:extLst>
                <a:ext uri="{FF2B5EF4-FFF2-40B4-BE49-F238E27FC236}">
                  <a16:creationId xmlns:a16="http://schemas.microsoft.com/office/drawing/2014/main" id="{85E7086A-AC2A-41ED-80FA-CB626C33EF6E}"/>
                </a:ext>
              </a:extLst>
            </p:cNvPr>
            <p:cNvSpPr>
              <a:spLocks/>
            </p:cNvSpPr>
            <p:nvPr/>
          </p:nvSpPr>
          <p:spPr bwMode="auto">
            <a:xfrm>
              <a:off x="972" y="603"/>
              <a:ext cx="35" cy="21"/>
            </a:xfrm>
            <a:custGeom>
              <a:avLst/>
              <a:gdLst>
                <a:gd name="T0" fmla="*/ 0 w 15"/>
                <a:gd name="T1" fmla="*/ 0 h 9"/>
                <a:gd name="T2" fmla="*/ 14 w 15"/>
                <a:gd name="T3" fmla="*/ 9 h 9"/>
                <a:gd name="T4" fmla="*/ 14 w 15"/>
                <a:gd name="T5" fmla="*/ 9 h 9"/>
                <a:gd name="T6" fmla="*/ 15 w 15"/>
                <a:gd name="T7" fmla="*/ 7 h 9"/>
                <a:gd name="T8" fmla="*/ 0 w 15"/>
                <a:gd name="T9" fmla="*/ 0 h 9"/>
              </a:gdLst>
              <a:ahLst/>
              <a:cxnLst>
                <a:cxn ang="0">
                  <a:pos x="T0" y="T1"/>
                </a:cxn>
                <a:cxn ang="0">
                  <a:pos x="T2" y="T3"/>
                </a:cxn>
                <a:cxn ang="0">
                  <a:pos x="T4" y="T5"/>
                </a:cxn>
                <a:cxn ang="0">
                  <a:pos x="T6" y="T7"/>
                </a:cxn>
                <a:cxn ang="0">
                  <a:pos x="T8" y="T9"/>
                </a:cxn>
              </a:cxnLst>
              <a:rect l="0" t="0" r="r" b="b"/>
              <a:pathLst>
                <a:path w="15" h="9">
                  <a:moveTo>
                    <a:pt x="0" y="0"/>
                  </a:moveTo>
                  <a:cubicBezTo>
                    <a:pt x="6" y="2"/>
                    <a:pt x="10" y="5"/>
                    <a:pt x="14" y="9"/>
                  </a:cubicBezTo>
                  <a:cubicBezTo>
                    <a:pt x="14" y="9"/>
                    <a:pt x="14" y="9"/>
                    <a:pt x="14" y="9"/>
                  </a:cubicBezTo>
                  <a:cubicBezTo>
                    <a:pt x="14" y="8"/>
                    <a:pt x="15" y="7"/>
                    <a:pt x="15" y="7"/>
                  </a:cubicBezTo>
                  <a:cubicBezTo>
                    <a:pt x="12" y="3"/>
                    <a:pt x="6" y="0"/>
                    <a:pt x="0"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5" name="Freeform 153">
              <a:extLst>
                <a:ext uri="{FF2B5EF4-FFF2-40B4-BE49-F238E27FC236}">
                  <a16:creationId xmlns:a16="http://schemas.microsoft.com/office/drawing/2014/main" id="{3942BDDB-6F35-4B97-BB50-D6A26F2EB025}"/>
                </a:ext>
              </a:extLst>
            </p:cNvPr>
            <p:cNvSpPr>
              <a:spLocks/>
            </p:cNvSpPr>
            <p:nvPr/>
          </p:nvSpPr>
          <p:spPr bwMode="auto">
            <a:xfrm>
              <a:off x="891" y="603"/>
              <a:ext cx="114" cy="38"/>
            </a:xfrm>
            <a:custGeom>
              <a:avLst/>
              <a:gdLst>
                <a:gd name="T0" fmla="*/ 32 w 48"/>
                <a:gd name="T1" fmla="*/ 0 h 16"/>
                <a:gd name="T2" fmla="*/ 0 w 48"/>
                <a:gd name="T3" fmla="*/ 11 h 16"/>
                <a:gd name="T4" fmla="*/ 28 w 48"/>
                <a:gd name="T5" fmla="*/ 16 h 16"/>
                <a:gd name="T6" fmla="*/ 47 w 48"/>
                <a:gd name="T7" fmla="*/ 12 h 16"/>
                <a:gd name="T8" fmla="*/ 48 w 48"/>
                <a:gd name="T9" fmla="*/ 9 h 16"/>
                <a:gd name="T10" fmla="*/ 48 w 48"/>
                <a:gd name="T11" fmla="*/ 9 h 16"/>
                <a:gd name="T12" fmla="*/ 34 w 48"/>
                <a:gd name="T13" fmla="*/ 0 h 16"/>
                <a:gd name="T14" fmla="*/ 32 w 48"/>
                <a:gd name="T15" fmla="*/ 0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 h="16">
                  <a:moveTo>
                    <a:pt x="32" y="0"/>
                  </a:moveTo>
                  <a:cubicBezTo>
                    <a:pt x="24" y="0"/>
                    <a:pt x="13" y="3"/>
                    <a:pt x="0" y="11"/>
                  </a:cubicBezTo>
                  <a:cubicBezTo>
                    <a:pt x="11" y="14"/>
                    <a:pt x="20" y="16"/>
                    <a:pt x="28" y="16"/>
                  </a:cubicBezTo>
                  <a:cubicBezTo>
                    <a:pt x="36" y="16"/>
                    <a:pt x="42" y="15"/>
                    <a:pt x="47" y="12"/>
                  </a:cubicBezTo>
                  <a:cubicBezTo>
                    <a:pt x="47" y="11"/>
                    <a:pt x="47" y="10"/>
                    <a:pt x="48" y="9"/>
                  </a:cubicBezTo>
                  <a:cubicBezTo>
                    <a:pt x="48" y="9"/>
                    <a:pt x="48" y="9"/>
                    <a:pt x="48" y="9"/>
                  </a:cubicBezTo>
                  <a:cubicBezTo>
                    <a:pt x="44" y="5"/>
                    <a:pt x="40" y="2"/>
                    <a:pt x="34" y="0"/>
                  </a:cubicBezTo>
                  <a:cubicBezTo>
                    <a:pt x="33" y="0"/>
                    <a:pt x="33" y="0"/>
                    <a:pt x="32"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6" name="Freeform 154">
              <a:extLst>
                <a:ext uri="{FF2B5EF4-FFF2-40B4-BE49-F238E27FC236}">
                  <a16:creationId xmlns:a16="http://schemas.microsoft.com/office/drawing/2014/main" id="{F8B1372E-B2DD-41DF-9C27-5FFB5CFB2949}"/>
                </a:ext>
              </a:extLst>
            </p:cNvPr>
            <p:cNvSpPr>
              <a:spLocks/>
            </p:cNvSpPr>
            <p:nvPr/>
          </p:nvSpPr>
          <p:spPr bwMode="auto">
            <a:xfrm>
              <a:off x="1003" y="620"/>
              <a:ext cx="7" cy="11"/>
            </a:xfrm>
            <a:custGeom>
              <a:avLst/>
              <a:gdLst>
                <a:gd name="T0" fmla="*/ 2 w 3"/>
                <a:gd name="T1" fmla="*/ 0 h 5"/>
                <a:gd name="T2" fmla="*/ 1 w 3"/>
                <a:gd name="T3" fmla="*/ 2 h 5"/>
                <a:gd name="T4" fmla="*/ 0 w 3"/>
                <a:gd name="T5" fmla="*/ 5 h 5"/>
                <a:gd name="T6" fmla="*/ 2 w 3"/>
                <a:gd name="T7" fmla="*/ 3 h 5"/>
                <a:gd name="T8" fmla="*/ 2 w 3"/>
                <a:gd name="T9" fmla="*/ 3 h 5"/>
                <a:gd name="T10" fmla="*/ 3 w 3"/>
                <a:gd name="T11" fmla="*/ 1 h 5"/>
                <a:gd name="T12" fmla="*/ 3 w 3"/>
                <a:gd name="T13" fmla="*/ 0 h 5"/>
                <a:gd name="T14" fmla="*/ 2 w 3"/>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5">
                  <a:moveTo>
                    <a:pt x="2" y="0"/>
                  </a:moveTo>
                  <a:cubicBezTo>
                    <a:pt x="2" y="0"/>
                    <a:pt x="1" y="1"/>
                    <a:pt x="1" y="2"/>
                  </a:cubicBezTo>
                  <a:cubicBezTo>
                    <a:pt x="0" y="3"/>
                    <a:pt x="0" y="4"/>
                    <a:pt x="0" y="5"/>
                  </a:cubicBezTo>
                  <a:cubicBezTo>
                    <a:pt x="1" y="4"/>
                    <a:pt x="1" y="4"/>
                    <a:pt x="2" y="3"/>
                  </a:cubicBezTo>
                  <a:cubicBezTo>
                    <a:pt x="2" y="3"/>
                    <a:pt x="2" y="3"/>
                    <a:pt x="2" y="3"/>
                  </a:cubicBezTo>
                  <a:cubicBezTo>
                    <a:pt x="2" y="2"/>
                    <a:pt x="3" y="1"/>
                    <a:pt x="3" y="1"/>
                  </a:cubicBezTo>
                  <a:cubicBezTo>
                    <a:pt x="3" y="1"/>
                    <a:pt x="3" y="1"/>
                    <a:pt x="3" y="0"/>
                  </a:cubicBezTo>
                  <a:cubicBezTo>
                    <a:pt x="3" y="0"/>
                    <a:pt x="2" y="0"/>
                    <a:pt x="2"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7" name="Freeform 155">
              <a:extLst>
                <a:ext uri="{FF2B5EF4-FFF2-40B4-BE49-F238E27FC236}">
                  <a16:creationId xmlns:a16="http://schemas.microsoft.com/office/drawing/2014/main" id="{AECBDBB4-EEC4-4B6A-A320-7617CF49F80E}"/>
                </a:ext>
              </a:extLst>
            </p:cNvPr>
            <p:cNvSpPr>
              <a:spLocks/>
            </p:cNvSpPr>
            <p:nvPr/>
          </p:nvSpPr>
          <p:spPr bwMode="auto">
            <a:xfrm>
              <a:off x="981" y="682"/>
              <a:ext cx="143" cy="253"/>
            </a:xfrm>
            <a:custGeom>
              <a:avLst/>
              <a:gdLst>
                <a:gd name="T0" fmla="*/ 12 w 60"/>
                <a:gd name="T1" fmla="*/ 0 h 106"/>
                <a:gd name="T2" fmla="*/ 0 w 60"/>
                <a:gd name="T3" fmla="*/ 18 h 106"/>
                <a:gd name="T4" fmla="*/ 1 w 60"/>
                <a:gd name="T5" fmla="*/ 33 h 106"/>
                <a:gd name="T6" fmla="*/ 38 w 60"/>
                <a:gd name="T7" fmla="*/ 106 h 106"/>
                <a:gd name="T8" fmla="*/ 58 w 60"/>
                <a:gd name="T9" fmla="*/ 32 h 106"/>
                <a:gd name="T10" fmla="*/ 12 w 60"/>
                <a:gd name="T11" fmla="*/ 0 h 106"/>
              </a:gdLst>
              <a:ahLst/>
              <a:cxnLst>
                <a:cxn ang="0">
                  <a:pos x="T0" y="T1"/>
                </a:cxn>
                <a:cxn ang="0">
                  <a:pos x="T2" y="T3"/>
                </a:cxn>
                <a:cxn ang="0">
                  <a:pos x="T4" y="T5"/>
                </a:cxn>
                <a:cxn ang="0">
                  <a:pos x="T6" y="T7"/>
                </a:cxn>
                <a:cxn ang="0">
                  <a:pos x="T8" y="T9"/>
                </a:cxn>
                <a:cxn ang="0">
                  <a:pos x="T10" y="T11"/>
                </a:cxn>
              </a:cxnLst>
              <a:rect l="0" t="0" r="r" b="b"/>
              <a:pathLst>
                <a:path w="60" h="106">
                  <a:moveTo>
                    <a:pt x="12" y="0"/>
                  </a:moveTo>
                  <a:cubicBezTo>
                    <a:pt x="10" y="6"/>
                    <a:pt x="6" y="12"/>
                    <a:pt x="0" y="18"/>
                  </a:cubicBezTo>
                  <a:cubicBezTo>
                    <a:pt x="0" y="22"/>
                    <a:pt x="0" y="27"/>
                    <a:pt x="1" y="33"/>
                  </a:cubicBezTo>
                  <a:cubicBezTo>
                    <a:pt x="5" y="70"/>
                    <a:pt x="38" y="106"/>
                    <a:pt x="38" y="106"/>
                  </a:cubicBezTo>
                  <a:cubicBezTo>
                    <a:pt x="38" y="106"/>
                    <a:pt x="60" y="67"/>
                    <a:pt x="58" y="32"/>
                  </a:cubicBezTo>
                  <a:cubicBezTo>
                    <a:pt x="35" y="23"/>
                    <a:pt x="19" y="12"/>
                    <a:pt x="12"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8" name="Freeform 156">
              <a:extLst>
                <a:ext uri="{FF2B5EF4-FFF2-40B4-BE49-F238E27FC236}">
                  <a16:creationId xmlns:a16="http://schemas.microsoft.com/office/drawing/2014/main" id="{C938D8D9-885E-457A-9F37-B941E7D01380}"/>
                </a:ext>
              </a:extLst>
            </p:cNvPr>
            <p:cNvSpPr>
              <a:spLocks/>
            </p:cNvSpPr>
            <p:nvPr/>
          </p:nvSpPr>
          <p:spPr bwMode="auto">
            <a:xfrm>
              <a:off x="1010" y="667"/>
              <a:ext cx="109" cy="91"/>
            </a:xfrm>
            <a:custGeom>
              <a:avLst/>
              <a:gdLst>
                <a:gd name="T0" fmla="*/ 3 w 46"/>
                <a:gd name="T1" fmla="*/ 0 h 38"/>
                <a:gd name="T2" fmla="*/ 0 w 46"/>
                <a:gd name="T3" fmla="*/ 6 h 38"/>
                <a:gd name="T4" fmla="*/ 46 w 46"/>
                <a:gd name="T5" fmla="*/ 38 h 38"/>
                <a:gd name="T6" fmla="*/ 46 w 46"/>
                <a:gd name="T7" fmla="*/ 32 h 38"/>
                <a:gd name="T8" fmla="*/ 45 w 46"/>
                <a:gd name="T9" fmla="*/ 24 h 38"/>
                <a:gd name="T10" fmla="*/ 3 w 46"/>
                <a:gd name="T11" fmla="*/ 0 h 38"/>
              </a:gdLst>
              <a:ahLst/>
              <a:cxnLst>
                <a:cxn ang="0">
                  <a:pos x="T0" y="T1"/>
                </a:cxn>
                <a:cxn ang="0">
                  <a:pos x="T2" y="T3"/>
                </a:cxn>
                <a:cxn ang="0">
                  <a:pos x="T4" y="T5"/>
                </a:cxn>
                <a:cxn ang="0">
                  <a:pos x="T6" y="T7"/>
                </a:cxn>
                <a:cxn ang="0">
                  <a:pos x="T8" y="T9"/>
                </a:cxn>
                <a:cxn ang="0">
                  <a:pos x="T10" y="T11"/>
                </a:cxn>
              </a:cxnLst>
              <a:rect l="0" t="0" r="r" b="b"/>
              <a:pathLst>
                <a:path w="46" h="38">
                  <a:moveTo>
                    <a:pt x="3" y="0"/>
                  </a:moveTo>
                  <a:cubicBezTo>
                    <a:pt x="2" y="2"/>
                    <a:pt x="1" y="4"/>
                    <a:pt x="0" y="6"/>
                  </a:cubicBezTo>
                  <a:cubicBezTo>
                    <a:pt x="7" y="18"/>
                    <a:pt x="23" y="29"/>
                    <a:pt x="46" y="38"/>
                  </a:cubicBezTo>
                  <a:cubicBezTo>
                    <a:pt x="46" y="36"/>
                    <a:pt x="46" y="34"/>
                    <a:pt x="46" y="32"/>
                  </a:cubicBezTo>
                  <a:cubicBezTo>
                    <a:pt x="45" y="29"/>
                    <a:pt x="45" y="27"/>
                    <a:pt x="45" y="24"/>
                  </a:cubicBezTo>
                  <a:cubicBezTo>
                    <a:pt x="23" y="18"/>
                    <a:pt x="9" y="9"/>
                    <a:pt x="3"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9" name="Freeform 157">
              <a:extLst>
                <a:ext uri="{FF2B5EF4-FFF2-40B4-BE49-F238E27FC236}">
                  <a16:creationId xmlns:a16="http://schemas.microsoft.com/office/drawing/2014/main" id="{3E78933E-9ACF-43F6-B5A9-4445A34F42ED}"/>
                </a:ext>
              </a:extLst>
            </p:cNvPr>
            <p:cNvSpPr>
              <a:spLocks/>
            </p:cNvSpPr>
            <p:nvPr/>
          </p:nvSpPr>
          <p:spPr bwMode="auto">
            <a:xfrm>
              <a:off x="981" y="636"/>
              <a:ext cx="29" cy="89"/>
            </a:xfrm>
            <a:custGeom>
              <a:avLst/>
              <a:gdLst>
                <a:gd name="T0" fmla="*/ 8 w 12"/>
                <a:gd name="T1" fmla="*/ 0 h 37"/>
                <a:gd name="T2" fmla="*/ 0 w 12"/>
                <a:gd name="T3" fmla="*/ 37 h 37"/>
                <a:gd name="T4" fmla="*/ 12 w 12"/>
                <a:gd name="T5" fmla="*/ 19 h 37"/>
                <a:gd name="T6" fmla="*/ 8 w 12"/>
                <a:gd name="T7" fmla="*/ 0 h 37"/>
              </a:gdLst>
              <a:ahLst/>
              <a:cxnLst>
                <a:cxn ang="0">
                  <a:pos x="T0" y="T1"/>
                </a:cxn>
                <a:cxn ang="0">
                  <a:pos x="T2" y="T3"/>
                </a:cxn>
                <a:cxn ang="0">
                  <a:pos x="T4" y="T5"/>
                </a:cxn>
                <a:cxn ang="0">
                  <a:pos x="T6" y="T7"/>
                </a:cxn>
              </a:cxnLst>
              <a:rect l="0" t="0" r="r" b="b"/>
              <a:pathLst>
                <a:path w="12" h="37">
                  <a:moveTo>
                    <a:pt x="8" y="0"/>
                  </a:moveTo>
                  <a:cubicBezTo>
                    <a:pt x="3" y="8"/>
                    <a:pt x="0" y="20"/>
                    <a:pt x="0" y="37"/>
                  </a:cubicBezTo>
                  <a:cubicBezTo>
                    <a:pt x="6" y="31"/>
                    <a:pt x="10" y="25"/>
                    <a:pt x="12" y="19"/>
                  </a:cubicBezTo>
                  <a:cubicBezTo>
                    <a:pt x="9" y="13"/>
                    <a:pt x="7" y="6"/>
                    <a:pt x="8"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0" name="Freeform 158">
              <a:extLst>
                <a:ext uri="{FF2B5EF4-FFF2-40B4-BE49-F238E27FC236}">
                  <a16:creationId xmlns:a16="http://schemas.microsoft.com/office/drawing/2014/main" id="{35231991-B242-4507-8810-85AC8D0FD250}"/>
                </a:ext>
              </a:extLst>
            </p:cNvPr>
            <p:cNvSpPr>
              <a:spLocks/>
            </p:cNvSpPr>
            <p:nvPr/>
          </p:nvSpPr>
          <p:spPr bwMode="auto">
            <a:xfrm>
              <a:off x="998" y="629"/>
              <a:ext cx="19" cy="53"/>
            </a:xfrm>
            <a:custGeom>
              <a:avLst/>
              <a:gdLst>
                <a:gd name="T0" fmla="*/ 4 w 8"/>
                <a:gd name="T1" fmla="*/ 0 h 22"/>
                <a:gd name="T2" fmla="*/ 1 w 8"/>
                <a:gd name="T3" fmla="*/ 3 h 22"/>
                <a:gd name="T4" fmla="*/ 5 w 8"/>
                <a:gd name="T5" fmla="*/ 22 h 22"/>
                <a:gd name="T6" fmla="*/ 8 w 8"/>
                <a:gd name="T7" fmla="*/ 16 h 22"/>
                <a:gd name="T8" fmla="*/ 4 w 8"/>
                <a:gd name="T9" fmla="*/ 0 h 22"/>
              </a:gdLst>
              <a:ahLst/>
              <a:cxnLst>
                <a:cxn ang="0">
                  <a:pos x="T0" y="T1"/>
                </a:cxn>
                <a:cxn ang="0">
                  <a:pos x="T2" y="T3"/>
                </a:cxn>
                <a:cxn ang="0">
                  <a:pos x="T4" y="T5"/>
                </a:cxn>
                <a:cxn ang="0">
                  <a:pos x="T6" y="T7"/>
                </a:cxn>
                <a:cxn ang="0">
                  <a:pos x="T8" y="T9"/>
                </a:cxn>
              </a:cxnLst>
              <a:rect l="0" t="0" r="r" b="b"/>
              <a:pathLst>
                <a:path w="8" h="22">
                  <a:moveTo>
                    <a:pt x="4" y="0"/>
                  </a:moveTo>
                  <a:cubicBezTo>
                    <a:pt x="3" y="1"/>
                    <a:pt x="2" y="2"/>
                    <a:pt x="1" y="3"/>
                  </a:cubicBezTo>
                  <a:cubicBezTo>
                    <a:pt x="0" y="9"/>
                    <a:pt x="2" y="16"/>
                    <a:pt x="5" y="22"/>
                  </a:cubicBezTo>
                  <a:cubicBezTo>
                    <a:pt x="6" y="20"/>
                    <a:pt x="7" y="18"/>
                    <a:pt x="8" y="16"/>
                  </a:cubicBezTo>
                  <a:cubicBezTo>
                    <a:pt x="4" y="10"/>
                    <a:pt x="3" y="5"/>
                    <a:pt x="4"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1" name="Freeform 159">
              <a:extLst>
                <a:ext uri="{FF2B5EF4-FFF2-40B4-BE49-F238E27FC236}">
                  <a16:creationId xmlns:a16="http://schemas.microsoft.com/office/drawing/2014/main" id="{84760289-D3AC-4890-936B-191632153D4C}"/>
                </a:ext>
              </a:extLst>
            </p:cNvPr>
            <p:cNvSpPr>
              <a:spLocks/>
            </p:cNvSpPr>
            <p:nvPr/>
          </p:nvSpPr>
          <p:spPr bwMode="auto">
            <a:xfrm>
              <a:off x="1012" y="603"/>
              <a:ext cx="307" cy="131"/>
            </a:xfrm>
            <a:custGeom>
              <a:avLst/>
              <a:gdLst>
                <a:gd name="T0" fmla="*/ 6 w 129"/>
                <a:gd name="T1" fmla="*/ 0 h 55"/>
                <a:gd name="T2" fmla="*/ 5 w 129"/>
                <a:gd name="T3" fmla="*/ 0 h 55"/>
                <a:gd name="T4" fmla="*/ 4 w 129"/>
                <a:gd name="T5" fmla="*/ 3 h 55"/>
                <a:gd name="T6" fmla="*/ 0 w 129"/>
                <a:gd name="T7" fmla="*/ 9 h 55"/>
                <a:gd name="T8" fmla="*/ 0 w 129"/>
                <a:gd name="T9" fmla="*/ 9 h 55"/>
                <a:gd name="T10" fmla="*/ 10 w 129"/>
                <a:gd name="T11" fmla="*/ 5 h 55"/>
                <a:gd name="T12" fmla="*/ 12 w 129"/>
                <a:gd name="T13" fmla="*/ 5 h 55"/>
                <a:gd name="T14" fmla="*/ 44 w 129"/>
                <a:gd name="T15" fmla="*/ 51 h 55"/>
                <a:gd name="T16" fmla="*/ 47 w 129"/>
                <a:gd name="T17" fmla="*/ 52 h 55"/>
                <a:gd name="T18" fmla="*/ 70 w 129"/>
                <a:gd name="T19" fmla="*/ 55 h 55"/>
                <a:gd name="T20" fmla="*/ 129 w 129"/>
                <a:gd name="T21" fmla="*/ 44 h 55"/>
                <a:gd name="T22" fmla="*/ 73 w 129"/>
                <a:gd name="T23" fmla="*/ 1 h 55"/>
                <a:gd name="T24" fmla="*/ 36 w 129"/>
                <a:gd name="T25" fmla="*/ 7 h 55"/>
                <a:gd name="T26" fmla="*/ 23 w 129"/>
                <a:gd name="T27" fmla="*/ 6 h 55"/>
                <a:gd name="T28" fmla="*/ 6 w 129"/>
                <a:gd name="T29"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9" h="55">
                  <a:moveTo>
                    <a:pt x="6" y="0"/>
                  </a:moveTo>
                  <a:cubicBezTo>
                    <a:pt x="5" y="0"/>
                    <a:pt x="5" y="0"/>
                    <a:pt x="5" y="0"/>
                  </a:cubicBezTo>
                  <a:cubicBezTo>
                    <a:pt x="5" y="1"/>
                    <a:pt x="4" y="2"/>
                    <a:pt x="4" y="3"/>
                  </a:cubicBezTo>
                  <a:cubicBezTo>
                    <a:pt x="3" y="5"/>
                    <a:pt x="2" y="7"/>
                    <a:pt x="0" y="9"/>
                  </a:cubicBezTo>
                  <a:cubicBezTo>
                    <a:pt x="0" y="9"/>
                    <a:pt x="0" y="9"/>
                    <a:pt x="0" y="9"/>
                  </a:cubicBezTo>
                  <a:cubicBezTo>
                    <a:pt x="3" y="7"/>
                    <a:pt x="6" y="5"/>
                    <a:pt x="10" y="5"/>
                  </a:cubicBezTo>
                  <a:cubicBezTo>
                    <a:pt x="10" y="5"/>
                    <a:pt x="11" y="5"/>
                    <a:pt x="12" y="5"/>
                  </a:cubicBezTo>
                  <a:cubicBezTo>
                    <a:pt x="26" y="5"/>
                    <a:pt x="39" y="21"/>
                    <a:pt x="44" y="51"/>
                  </a:cubicBezTo>
                  <a:cubicBezTo>
                    <a:pt x="45" y="52"/>
                    <a:pt x="46" y="52"/>
                    <a:pt x="47" y="52"/>
                  </a:cubicBezTo>
                  <a:cubicBezTo>
                    <a:pt x="54" y="54"/>
                    <a:pt x="62" y="55"/>
                    <a:pt x="70" y="55"/>
                  </a:cubicBezTo>
                  <a:cubicBezTo>
                    <a:pt x="100" y="55"/>
                    <a:pt x="129" y="44"/>
                    <a:pt x="129" y="44"/>
                  </a:cubicBezTo>
                  <a:cubicBezTo>
                    <a:pt x="129" y="44"/>
                    <a:pt x="104" y="14"/>
                    <a:pt x="73" y="1"/>
                  </a:cubicBezTo>
                  <a:cubicBezTo>
                    <a:pt x="59" y="5"/>
                    <a:pt x="46" y="7"/>
                    <a:pt x="36" y="7"/>
                  </a:cubicBezTo>
                  <a:cubicBezTo>
                    <a:pt x="31" y="7"/>
                    <a:pt x="27" y="7"/>
                    <a:pt x="23" y="6"/>
                  </a:cubicBezTo>
                  <a:cubicBezTo>
                    <a:pt x="16" y="5"/>
                    <a:pt x="10" y="3"/>
                    <a:pt x="6"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2" name="Freeform 160">
              <a:extLst>
                <a:ext uri="{FF2B5EF4-FFF2-40B4-BE49-F238E27FC236}">
                  <a16:creationId xmlns:a16="http://schemas.microsoft.com/office/drawing/2014/main" id="{4544141C-7489-4558-9937-565D759F5522}"/>
                </a:ext>
              </a:extLst>
            </p:cNvPr>
            <p:cNvSpPr>
              <a:spLocks/>
            </p:cNvSpPr>
            <p:nvPr/>
          </p:nvSpPr>
          <p:spPr bwMode="auto">
            <a:xfrm>
              <a:off x="1067" y="598"/>
              <a:ext cx="119" cy="22"/>
            </a:xfrm>
            <a:custGeom>
              <a:avLst/>
              <a:gdLst>
                <a:gd name="T0" fmla="*/ 42 w 50"/>
                <a:gd name="T1" fmla="*/ 0 h 9"/>
                <a:gd name="T2" fmla="*/ 5 w 50"/>
                <a:gd name="T3" fmla="*/ 8 h 9"/>
                <a:gd name="T4" fmla="*/ 0 w 50"/>
                <a:gd name="T5" fmla="*/ 8 h 9"/>
                <a:gd name="T6" fmla="*/ 13 w 50"/>
                <a:gd name="T7" fmla="*/ 9 h 9"/>
                <a:gd name="T8" fmla="*/ 50 w 50"/>
                <a:gd name="T9" fmla="*/ 3 h 9"/>
                <a:gd name="T10" fmla="*/ 42 w 50"/>
                <a:gd name="T11" fmla="*/ 0 h 9"/>
              </a:gdLst>
              <a:ahLst/>
              <a:cxnLst>
                <a:cxn ang="0">
                  <a:pos x="T0" y="T1"/>
                </a:cxn>
                <a:cxn ang="0">
                  <a:pos x="T2" y="T3"/>
                </a:cxn>
                <a:cxn ang="0">
                  <a:pos x="T4" y="T5"/>
                </a:cxn>
                <a:cxn ang="0">
                  <a:pos x="T6" y="T7"/>
                </a:cxn>
                <a:cxn ang="0">
                  <a:pos x="T8" y="T9"/>
                </a:cxn>
                <a:cxn ang="0">
                  <a:pos x="T10" y="T11"/>
                </a:cxn>
              </a:cxnLst>
              <a:rect l="0" t="0" r="r" b="b"/>
              <a:pathLst>
                <a:path w="50" h="9">
                  <a:moveTo>
                    <a:pt x="42" y="0"/>
                  </a:moveTo>
                  <a:cubicBezTo>
                    <a:pt x="27" y="6"/>
                    <a:pt x="15" y="8"/>
                    <a:pt x="5" y="8"/>
                  </a:cubicBezTo>
                  <a:cubicBezTo>
                    <a:pt x="3" y="8"/>
                    <a:pt x="1" y="8"/>
                    <a:pt x="0" y="8"/>
                  </a:cubicBezTo>
                  <a:cubicBezTo>
                    <a:pt x="4" y="9"/>
                    <a:pt x="8" y="9"/>
                    <a:pt x="13" y="9"/>
                  </a:cubicBezTo>
                  <a:cubicBezTo>
                    <a:pt x="23" y="9"/>
                    <a:pt x="36" y="7"/>
                    <a:pt x="50" y="3"/>
                  </a:cubicBezTo>
                  <a:cubicBezTo>
                    <a:pt x="47" y="1"/>
                    <a:pt x="44" y="0"/>
                    <a:pt x="42"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3" name="Freeform 161">
              <a:extLst>
                <a:ext uri="{FF2B5EF4-FFF2-40B4-BE49-F238E27FC236}">
                  <a16:creationId xmlns:a16="http://schemas.microsoft.com/office/drawing/2014/main" id="{A613CE14-61ED-4322-925A-B0659F0259BF}"/>
                </a:ext>
              </a:extLst>
            </p:cNvPr>
            <p:cNvSpPr>
              <a:spLocks/>
            </p:cNvSpPr>
            <p:nvPr/>
          </p:nvSpPr>
          <p:spPr bwMode="auto">
            <a:xfrm>
              <a:off x="1024" y="600"/>
              <a:ext cx="3" cy="3"/>
            </a:xfrm>
            <a:custGeom>
              <a:avLst/>
              <a:gdLst>
                <a:gd name="T0" fmla="*/ 1 w 1"/>
                <a:gd name="T1" fmla="*/ 0 h 1"/>
                <a:gd name="T2" fmla="*/ 0 w 1"/>
                <a:gd name="T3" fmla="*/ 1 h 1"/>
                <a:gd name="T4" fmla="*/ 0 w 1"/>
                <a:gd name="T5" fmla="*/ 1 h 1"/>
                <a:gd name="T6" fmla="*/ 1 w 1"/>
                <a:gd name="T7" fmla="*/ 1 h 1"/>
                <a:gd name="T8" fmla="*/ 1 w 1"/>
                <a:gd name="T9" fmla="*/ 0 h 1"/>
              </a:gdLst>
              <a:ahLst/>
              <a:cxnLst>
                <a:cxn ang="0">
                  <a:pos x="T0" y="T1"/>
                </a:cxn>
                <a:cxn ang="0">
                  <a:pos x="T2" y="T3"/>
                </a:cxn>
                <a:cxn ang="0">
                  <a:pos x="T4" y="T5"/>
                </a:cxn>
                <a:cxn ang="0">
                  <a:pos x="T6" y="T7"/>
                </a:cxn>
                <a:cxn ang="0">
                  <a:pos x="T8" y="T9"/>
                </a:cxn>
              </a:cxnLst>
              <a:rect l="0" t="0" r="r" b="b"/>
              <a:pathLst>
                <a:path w="1" h="1">
                  <a:moveTo>
                    <a:pt x="1" y="0"/>
                  </a:moveTo>
                  <a:cubicBezTo>
                    <a:pt x="0" y="0"/>
                    <a:pt x="0" y="1"/>
                    <a:pt x="0" y="1"/>
                  </a:cubicBezTo>
                  <a:cubicBezTo>
                    <a:pt x="0" y="1"/>
                    <a:pt x="0" y="1"/>
                    <a:pt x="0" y="1"/>
                  </a:cubicBezTo>
                  <a:cubicBezTo>
                    <a:pt x="0" y="1"/>
                    <a:pt x="0" y="1"/>
                    <a:pt x="1" y="1"/>
                  </a:cubicBezTo>
                  <a:cubicBezTo>
                    <a:pt x="1" y="0"/>
                    <a:pt x="1" y="0"/>
                    <a:pt x="1"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4" name="Freeform 162">
              <a:extLst>
                <a:ext uri="{FF2B5EF4-FFF2-40B4-BE49-F238E27FC236}">
                  <a16:creationId xmlns:a16="http://schemas.microsoft.com/office/drawing/2014/main" id="{3D911A6C-44E0-4E84-9036-1A8FAFCB8003}"/>
                </a:ext>
              </a:extLst>
            </p:cNvPr>
            <p:cNvSpPr>
              <a:spLocks/>
            </p:cNvSpPr>
            <p:nvPr/>
          </p:nvSpPr>
          <p:spPr bwMode="auto">
            <a:xfrm>
              <a:off x="1010" y="603"/>
              <a:ext cx="14" cy="21"/>
            </a:xfrm>
            <a:custGeom>
              <a:avLst/>
              <a:gdLst>
                <a:gd name="T0" fmla="*/ 6 w 6"/>
                <a:gd name="T1" fmla="*/ 0 h 9"/>
                <a:gd name="T2" fmla="*/ 6 w 6"/>
                <a:gd name="T3" fmla="*/ 0 h 9"/>
                <a:gd name="T4" fmla="*/ 0 w 6"/>
                <a:gd name="T5" fmla="*/ 8 h 9"/>
                <a:gd name="T6" fmla="*/ 1 w 6"/>
                <a:gd name="T7" fmla="*/ 9 h 9"/>
                <a:gd name="T8" fmla="*/ 5 w 6"/>
                <a:gd name="T9" fmla="*/ 3 h 9"/>
                <a:gd name="T10" fmla="*/ 6 w 6"/>
                <a:gd name="T11" fmla="*/ 0 h 9"/>
              </a:gdLst>
              <a:ahLst/>
              <a:cxnLst>
                <a:cxn ang="0">
                  <a:pos x="T0" y="T1"/>
                </a:cxn>
                <a:cxn ang="0">
                  <a:pos x="T2" y="T3"/>
                </a:cxn>
                <a:cxn ang="0">
                  <a:pos x="T4" y="T5"/>
                </a:cxn>
                <a:cxn ang="0">
                  <a:pos x="T6" y="T7"/>
                </a:cxn>
                <a:cxn ang="0">
                  <a:pos x="T8" y="T9"/>
                </a:cxn>
                <a:cxn ang="0">
                  <a:pos x="T10" y="T11"/>
                </a:cxn>
              </a:cxnLst>
              <a:rect l="0" t="0" r="r" b="b"/>
              <a:pathLst>
                <a:path w="6" h="9">
                  <a:moveTo>
                    <a:pt x="6" y="0"/>
                  </a:moveTo>
                  <a:cubicBezTo>
                    <a:pt x="6" y="0"/>
                    <a:pt x="6" y="0"/>
                    <a:pt x="6" y="0"/>
                  </a:cubicBezTo>
                  <a:cubicBezTo>
                    <a:pt x="3" y="2"/>
                    <a:pt x="1" y="5"/>
                    <a:pt x="0" y="8"/>
                  </a:cubicBezTo>
                  <a:cubicBezTo>
                    <a:pt x="0" y="8"/>
                    <a:pt x="0" y="8"/>
                    <a:pt x="1" y="9"/>
                  </a:cubicBezTo>
                  <a:cubicBezTo>
                    <a:pt x="3" y="7"/>
                    <a:pt x="4" y="5"/>
                    <a:pt x="5" y="3"/>
                  </a:cubicBezTo>
                  <a:cubicBezTo>
                    <a:pt x="5" y="2"/>
                    <a:pt x="6" y="1"/>
                    <a:pt x="6"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5" name="Freeform 163">
              <a:extLst>
                <a:ext uri="{FF2B5EF4-FFF2-40B4-BE49-F238E27FC236}">
                  <a16:creationId xmlns:a16="http://schemas.microsoft.com/office/drawing/2014/main" id="{ACF70A00-65C0-44EC-BDB4-40EEB0FF6171}"/>
                </a:ext>
              </a:extLst>
            </p:cNvPr>
            <p:cNvSpPr>
              <a:spLocks/>
            </p:cNvSpPr>
            <p:nvPr/>
          </p:nvSpPr>
          <p:spPr bwMode="auto">
            <a:xfrm>
              <a:off x="1024" y="603"/>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6" name="Freeform 164">
              <a:extLst>
                <a:ext uri="{FF2B5EF4-FFF2-40B4-BE49-F238E27FC236}">
                  <a16:creationId xmlns:a16="http://schemas.microsoft.com/office/drawing/2014/main" id="{D8C91262-B5B0-47CF-AE9A-952E70F4244B}"/>
                </a:ext>
              </a:extLst>
            </p:cNvPr>
            <p:cNvSpPr>
              <a:spLocks/>
            </p:cNvSpPr>
            <p:nvPr/>
          </p:nvSpPr>
          <p:spPr bwMode="auto">
            <a:xfrm>
              <a:off x="1007" y="624"/>
              <a:ext cx="5" cy="5"/>
            </a:xfrm>
            <a:custGeom>
              <a:avLst/>
              <a:gdLst>
                <a:gd name="T0" fmla="*/ 2 w 2"/>
                <a:gd name="T1" fmla="*/ 0 h 2"/>
                <a:gd name="T2" fmla="*/ 0 w 2"/>
                <a:gd name="T3" fmla="*/ 1 h 2"/>
                <a:gd name="T4" fmla="*/ 0 w 2"/>
                <a:gd name="T5" fmla="*/ 2 h 2"/>
                <a:gd name="T6" fmla="*/ 2 w 2"/>
                <a:gd name="T7" fmla="*/ 0 h 2"/>
                <a:gd name="T8" fmla="*/ 2 w 2"/>
                <a:gd name="T9" fmla="*/ 0 h 2"/>
              </a:gdLst>
              <a:ahLst/>
              <a:cxnLst>
                <a:cxn ang="0">
                  <a:pos x="T0" y="T1"/>
                </a:cxn>
                <a:cxn ang="0">
                  <a:pos x="T2" y="T3"/>
                </a:cxn>
                <a:cxn ang="0">
                  <a:pos x="T4" y="T5"/>
                </a:cxn>
                <a:cxn ang="0">
                  <a:pos x="T6" y="T7"/>
                </a:cxn>
                <a:cxn ang="0">
                  <a:pos x="T8" y="T9"/>
                </a:cxn>
              </a:cxnLst>
              <a:rect l="0" t="0" r="r" b="b"/>
              <a:pathLst>
                <a:path w="2" h="2">
                  <a:moveTo>
                    <a:pt x="2" y="0"/>
                  </a:moveTo>
                  <a:cubicBezTo>
                    <a:pt x="1" y="0"/>
                    <a:pt x="1" y="1"/>
                    <a:pt x="0" y="1"/>
                  </a:cubicBezTo>
                  <a:cubicBezTo>
                    <a:pt x="0" y="2"/>
                    <a:pt x="0" y="2"/>
                    <a:pt x="0" y="2"/>
                  </a:cubicBezTo>
                  <a:cubicBezTo>
                    <a:pt x="1" y="1"/>
                    <a:pt x="1" y="1"/>
                    <a:pt x="2" y="0"/>
                  </a:cubicBezTo>
                  <a:cubicBezTo>
                    <a:pt x="2" y="0"/>
                    <a:pt x="2" y="0"/>
                    <a:pt x="2"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7" name="Freeform 165">
              <a:extLst>
                <a:ext uri="{FF2B5EF4-FFF2-40B4-BE49-F238E27FC236}">
                  <a16:creationId xmlns:a16="http://schemas.microsoft.com/office/drawing/2014/main" id="{CDCC4E3E-1AA1-4190-9624-626E0C7FCFD8}"/>
                </a:ext>
              </a:extLst>
            </p:cNvPr>
            <p:cNvSpPr>
              <a:spLocks/>
            </p:cNvSpPr>
            <p:nvPr/>
          </p:nvSpPr>
          <p:spPr bwMode="auto">
            <a:xfrm>
              <a:off x="1007" y="622"/>
              <a:ext cx="5" cy="5"/>
            </a:xfrm>
            <a:custGeom>
              <a:avLst/>
              <a:gdLst>
                <a:gd name="T0" fmla="*/ 1 w 2"/>
                <a:gd name="T1" fmla="*/ 0 h 2"/>
                <a:gd name="T2" fmla="*/ 0 w 2"/>
                <a:gd name="T3" fmla="*/ 2 h 2"/>
                <a:gd name="T4" fmla="*/ 0 w 2"/>
                <a:gd name="T5" fmla="*/ 2 h 2"/>
                <a:gd name="T6" fmla="*/ 2 w 2"/>
                <a:gd name="T7" fmla="*/ 1 h 2"/>
                <a:gd name="T8" fmla="*/ 1 w 2"/>
                <a:gd name="T9" fmla="*/ 0 h 2"/>
              </a:gdLst>
              <a:ahLst/>
              <a:cxnLst>
                <a:cxn ang="0">
                  <a:pos x="T0" y="T1"/>
                </a:cxn>
                <a:cxn ang="0">
                  <a:pos x="T2" y="T3"/>
                </a:cxn>
                <a:cxn ang="0">
                  <a:pos x="T4" y="T5"/>
                </a:cxn>
                <a:cxn ang="0">
                  <a:pos x="T6" y="T7"/>
                </a:cxn>
                <a:cxn ang="0">
                  <a:pos x="T8" y="T9"/>
                </a:cxn>
              </a:cxnLst>
              <a:rect l="0" t="0" r="r" b="b"/>
              <a:pathLst>
                <a:path w="2" h="2">
                  <a:moveTo>
                    <a:pt x="1" y="0"/>
                  </a:moveTo>
                  <a:cubicBezTo>
                    <a:pt x="1" y="0"/>
                    <a:pt x="0" y="1"/>
                    <a:pt x="0" y="2"/>
                  </a:cubicBezTo>
                  <a:cubicBezTo>
                    <a:pt x="0" y="2"/>
                    <a:pt x="0" y="2"/>
                    <a:pt x="0" y="2"/>
                  </a:cubicBezTo>
                  <a:cubicBezTo>
                    <a:pt x="1" y="2"/>
                    <a:pt x="1" y="1"/>
                    <a:pt x="2" y="1"/>
                  </a:cubicBezTo>
                  <a:cubicBezTo>
                    <a:pt x="1" y="0"/>
                    <a:pt x="1" y="0"/>
                    <a:pt x="1"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8" name="Freeform 166">
              <a:extLst>
                <a:ext uri="{FF2B5EF4-FFF2-40B4-BE49-F238E27FC236}">
                  <a16:creationId xmlns:a16="http://schemas.microsoft.com/office/drawing/2014/main" id="{E8F01572-9AE4-48D4-84CB-E57D983B7F02}"/>
                </a:ext>
              </a:extLst>
            </p:cNvPr>
            <p:cNvSpPr>
              <a:spLocks/>
            </p:cNvSpPr>
            <p:nvPr/>
          </p:nvSpPr>
          <p:spPr bwMode="auto">
            <a:xfrm>
              <a:off x="1012" y="615"/>
              <a:ext cx="105" cy="110"/>
            </a:xfrm>
            <a:custGeom>
              <a:avLst/>
              <a:gdLst>
                <a:gd name="T0" fmla="*/ 12 w 44"/>
                <a:gd name="T1" fmla="*/ 0 h 46"/>
                <a:gd name="T2" fmla="*/ 10 w 44"/>
                <a:gd name="T3" fmla="*/ 0 h 46"/>
                <a:gd name="T4" fmla="*/ 0 w 44"/>
                <a:gd name="T5" fmla="*/ 4 h 46"/>
                <a:gd name="T6" fmla="*/ 2 w 44"/>
                <a:gd name="T7" fmla="*/ 22 h 46"/>
                <a:gd name="T8" fmla="*/ 44 w 44"/>
                <a:gd name="T9" fmla="*/ 46 h 46"/>
                <a:gd name="T10" fmla="*/ 12 w 44"/>
                <a:gd name="T11" fmla="*/ 0 h 46"/>
              </a:gdLst>
              <a:ahLst/>
              <a:cxnLst>
                <a:cxn ang="0">
                  <a:pos x="T0" y="T1"/>
                </a:cxn>
                <a:cxn ang="0">
                  <a:pos x="T2" y="T3"/>
                </a:cxn>
                <a:cxn ang="0">
                  <a:pos x="T4" y="T5"/>
                </a:cxn>
                <a:cxn ang="0">
                  <a:pos x="T6" y="T7"/>
                </a:cxn>
                <a:cxn ang="0">
                  <a:pos x="T8" y="T9"/>
                </a:cxn>
                <a:cxn ang="0">
                  <a:pos x="T10" y="T11"/>
                </a:cxn>
              </a:cxnLst>
              <a:rect l="0" t="0" r="r" b="b"/>
              <a:pathLst>
                <a:path w="44" h="46">
                  <a:moveTo>
                    <a:pt x="12" y="0"/>
                  </a:moveTo>
                  <a:cubicBezTo>
                    <a:pt x="11" y="0"/>
                    <a:pt x="10" y="0"/>
                    <a:pt x="10" y="0"/>
                  </a:cubicBezTo>
                  <a:cubicBezTo>
                    <a:pt x="6" y="0"/>
                    <a:pt x="3" y="2"/>
                    <a:pt x="0" y="4"/>
                  </a:cubicBezTo>
                  <a:cubicBezTo>
                    <a:pt x="3" y="9"/>
                    <a:pt x="3" y="15"/>
                    <a:pt x="2" y="22"/>
                  </a:cubicBezTo>
                  <a:cubicBezTo>
                    <a:pt x="8" y="31"/>
                    <a:pt x="22" y="40"/>
                    <a:pt x="44" y="46"/>
                  </a:cubicBezTo>
                  <a:cubicBezTo>
                    <a:pt x="39" y="16"/>
                    <a:pt x="26" y="0"/>
                    <a:pt x="12"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9" name="Freeform 167">
              <a:extLst>
                <a:ext uri="{FF2B5EF4-FFF2-40B4-BE49-F238E27FC236}">
                  <a16:creationId xmlns:a16="http://schemas.microsoft.com/office/drawing/2014/main" id="{4468DCCA-2F65-4A9F-8029-E029184503E9}"/>
                </a:ext>
              </a:extLst>
            </p:cNvPr>
            <p:cNvSpPr>
              <a:spLocks/>
            </p:cNvSpPr>
            <p:nvPr/>
          </p:nvSpPr>
          <p:spPr bwMode="auto">
            <a:xfrm>
              <a:off x="1005" y="624"/>
              <a:ext cx="14" cy="43"/>
            </a:xfrm>
            <a:custGeom>
              <a:avLst/>
              <a:gdLst>
                <a:gd name="T0" fmla="*/ 3 w 6"/>
                <a:gd name="T1" fmla="*/ 0 h 18"/>
                <a:gd name="T2" fmla="*/ 1 w 6"/>
                <a:gd name="T3" fmla="*/ 2 h 18"/>
                <a:gd name="T4" fmla="*/ 5 w 6"/>
                <a:gd name="T5" fmla="*/ 18 h 18"/>
                <a:gd name="T6" fmla="*/ 3 w 6"/>
                <a:gd name="T7" fmla="*/ 0 h 18"/>
              </a:gdLst>
              <a:ahLst/>
              <a:cxnLst>
                <a:cxn ang="0">
                  <a:pos x="T0" y="T1"/>
                </a:cxn>
                <a:cxn ang="0">
                  <a:pos x="T2" y="T3"/>
                </a:cxn>
                <a:cxn ang="0">
                  <a:pos x="T4" y="T5"/>
                </a:cxn>
                <a:cxn ang="0">
                  <a:pos x="T6" y="T7"/>
                </a:cxn>
              </a:cxnLst>
              <a:rect l="0" t="0" r="r" b="b"/>
              <a:pathLst>
                <a:path w="6" h="18">
                  <a:moveTo>
                    <a:pt x="3" y="0"/>
                  </a:moveTo>
                  <a:cubicBezTo>
                    <a:pt x="2" y="1"/>
                    <a:pt x="2" y="1"/>
                    <a:pt x="1" y="2"/>
                  </a:cubicBezTo>
                  <a:cubicBezTo>
                    <a:pt x="0" y="7"/>
                    <a:pt x="1" y="12"/>
                    <a:pt x="5" y="18"/>
                  </a:cubicBezTo>
                  <a:cubicBezTo>
                    <a:pt x="6" y="11"/>
                    <a:pt x="6" y="5"/>
                    <a:pt x="3"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0" name="Freeform 168">
              <a:extLst>
                <a:ext uri="{FF2B5EF4-FFF2-40B4-BE49-F238E27FC236}">
                  <a16:creationId xmlns:a16="http://schemas.microsoft.com/office/drawing/2014/main" id="{067F2044-91F3-4796-BF38-41B2EE6CB21C}"/>
                </a:ext>
              </a:extLst>
            </p:cNvPr>
            <p:cNvSpPr>
              <a:spLocks/>
            </p:cNvSpPr>
            <p:nvPr/>
          </p:nvSpPr>
          <p:spPr bwMode="auto">
            <a:xfrm>
              <a:off x="1043" y="452"/>
              <a:ext cx="269" cy="146"/>
            </a:xfrm>
            <a:custGeom>
              <a:avLst/>
              <a:gdLst>
                <a:gd name="T0" fmla="*/ 74 w 113"/>
                <a:gd name="T1" fmla="*/ 0 h 61"/>
                <a:gd name="T2" fmla="*/ 30 w 113"/>
                <a:gd name="T3" fmla="*/ 7 h 61"/>
                <a:gd name="T4" fmla="*/ 14 w 113"/>
                <a:gd name="T5" fmla="*/ 15 h 61"/>
                <a:gd name="T6" fmla="*/ 0 w 113"/>
                <a:gd name="T7" fmla="*/ 58 h 61"/>
                <a:gd name="T8" fmla="*/ 19 w 113"/>
                <a:gd name="T9" fmla="*/ 55 h 61"/>
                <a:gd name="T10" fmla="*/ 48 w 113"/>
                <a:gd name="T11" fmla="*/ 60 h 61"/>
                <a:gd name="T12" fmla="*/ 52 w 113"/>
                <a:gd name="T13" fmla="*/ 61 h 61"/>
                <a:gd name="T14" fmla="*/ 53 w 113"/>
                <a:gd name="T15" fmla="*/ 60 h 61"/>
                <a:gd name="T16" fmla="*/ 113 w 113"/>
                <a:gd name="T17" fmla="*/ 4 h 61"/>
                <a:gd name="T18" fmla="*/ 74 w 113"/>
                <a:gd name="T19"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3" h="61">
                  <a:moveTo>
                    <a:pt x="74" y="0"/>
                  </a:moveTo>
                  <a:cubicBezTo>
                    <a:pt x="60" y="0"/>
                    <a:pt x="44" y="2"/>
                    <a:pt x="30" y="7"/>
                  </a:cubicBezTo>
                  <a:cubicBezTo>
                    <a:pt x="24" y="10"/>
                    <a:pt x="19" y="12"/>
                    <a:pt x="14" y="15"/>
                  </a:cubicBezTo>
                  <a:cubicBezTo>
                    <a:pt x="14" y="36"/>
                    <a:pt x="8" y="51"/>
                    <a:pt x="0" y="58"/>
                  </a:cubicBezTo>
                  <a:cubicBezTo>
                    <a:pt x="5" y="56"/>
                    <a:pt x="12" y="55"/>
                    <a:pt x="19" y="55"/>
                  </a:cubicBezTo>
                  <a:cubicBezTo>
                    <a:pt x="27" y="55"/>
                    <a:pt x="37" y="57"/>
                    <a:pt x="48" y="60"/>
                  </a:cubicBezTo>
                  <a:cubicBezTo>
                    <a:pt x="49" y="60"/>
                    <a:pt x="50" y="60"/>
                    <a:pt x="52" y="61"/>
                  </a:cubicBezTo>
                  <a:cubicBezTo>
                    <a:pt x="52" y="60"/>
                    <a:pt x="52" y="60"/>
                    <a:pt x="53" y="60"/>
                  </a:cubicBezTo>
                  <a:cubicBezTo>
                    <a:pt x="87" y="46"/>
                    <a:pt x="113" y="4"/>
                    <a:pt x="113" y="4"/>
                  </a:cubicBezTo>
                  <a:cubicBezTo>
                    <a:pt x="113" y="4"/>
                    <a:pt x="95" y="0"/>
                    <a:pt x="74" y="0"/>
                  </a:cubicBezTo>
                </a:path>
              </a:pathLst>
            </a:custGeom>
            <a:solidFill>
              <a:srgbClr val="B2DF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1" name="Freeform 169">
              <a:extLst>
                <a:ext uri="{FF2B5EF4-FFF2-40B4-BE49-F238E27FC236}">
                  <a16:creationId xmlns:a16="http://schemas.microsoft.com/office/drawing/2014/main" id="{8E8D4F2C-3B6D-4988-8E65-43774EA281BB}"/>
                </a:ext>
              </a:extLst>
            </p:cNvPr>
            <p:cNvSpPr>
              <a:spLocks/>
            </p:cNvSpPr>
            <p:nvPr/>
          </p:nvSpPr>
          <p:spPr bwMode="auto">
            <a:xfrm>
              <a:off x="1024" y="596"/>
              <a:ext cx="3" cy="2"/>
            </a:xfrm>
            <a:custGeom>
              <a:avLst/>
              <a:gdLst>
                <a:gd name="T0" fmla="*/ 0 w 1"/>
                <a:gd name="T1" fmla="*/ 0 h 1"/>
                <a:gd name="T2" fmla="*/ 0 w 1"/>
                <a:gd name="T3" fmla="*/ 1 h 1"/>
                <a:gd name="T4" fmla="*/ 1 w 1"/>
                <a:gd name="T5" fmla="*/ 1 h 1"/>
                <a:gd name="T6" fmla="*/ 0 w 1"/>
                <a:gd name="T7" fmla="*/ 0 h 1"/>
              </a:gdLst>
              <a:ahLst/>
              <a:cxnLst>
                <a:cxn ang="0">
                  <a:pos x="T0" y="T1"/>
                </a:cxn>
                <a:cxn ang="0">
                  <a:pos x="T2" y="T3"/>
                </a:cxn>
                <a:cxn ang="0">
                  <a:pos x="T4" y="T5"/>
                </a:cxn>
                <a:cxn ang="0">
                  <a:pos x="T6" y="T7"/>
                </a:cxn>
              </a:cxnLst>
              <a:rect l="0" t="0" r="r" b="b"/>
              <a:pathLst>
                <a:path w="1" h="1">
                  <a:moveTo>
                    <a:pt x="0" y="0"/>
                  </a:moveTo>
                  <a:cubicBezTo>
                    <a:pt x="0" y="1"/>
                    <a:pt x="0" y="1"/>
                    <a:pt x="0" y="1"/>
                  </a:cubicBezTo>
                  <a:cubicBezTo>
                    <a:pt x="0" y="1"/>
                    <a:pt x="1" y="1"/>
                    <a:pt x="1" y="1"/>
                  </a:cubicBezTo>
                  <a:cubicBezTo>
                    <a:pt x="1" y="1"/>
                    <a:pt x="0" y="0"/>
                    <a:pt x="0"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2" name="Freeform 170">
              <a:extLst>
                <a:ext uri="{FF2B5EF4-FFF2-40B4-BE49-F238E27FC236}">
                  <a16:creationId xmlns:a16="http://schemas.microsoft.com/office/drawing/2014/main" id="{EF03AAD7-9685-459C-9070-35FAFDB52472}"/>
                </a:ext>
              </a:extLst>
            </p:cNvPr>
            <p:cNvSpPr>
              <a:spLocks/>
            </p:cNvSpPr>
            <p:nvPr/>
          </p:nvSpPr>
          <p:spPr bwMode="auto">
            <a:xfrm>
              <a:off x="1024" y="598"/>
              <a:ext cx="5" cy="2"/>
            </a:xfrm>
            <a:custGeom>
              <a:avLst/>
              <a:gdLst>
                <a:gd name="T0" fmla="*/ 1 w 2"/>
                <a:gd name="T1" fmla="*/ 0 h 1"/>
                <a:gd name="T2" fmla="*/ 0 w 2"/>
                <a:gd name="T3" fmla="*/ 0 h 1"/>
                <a:gd name="T4" fmla="*/ 0 w 2"/>
                <a:gd name="T5" fmla="*/ 1 h 1"/>
                <a:gd name="T6" fmla="*/ 1 w 2"/>
                <a:gd name="T7" fmla="*/ 1 h 1"/>
                <a:gd name="T8" fmla="*/ 2 w 2"/>
                <a:gd name="T9" fmla="*/ 0 h 1"/>
                <a:gd name="T10" fmla="*/ 1 w 2"/>
                <a:gd name="T11" fmla="*/ 0 h 1"/>
              </a:gdLst>
              <a:ahLst/>
              <a:cxnLst>
                <a:cxn ang="0">
                  <a:pos x="T0" y="T1"/>
                </a:cxn>
                <a:cxn ang="0">
                  <a:pos x="T2" y="T3"/>
                </a:cxn>
                <a:cxn ang="0">
                  <a:pos x="T4" y="T5"/>
                </a:cxn>
                <a:cxn ang="0">
                  <a:pos x="T6" y="T7"/>
                </a:cxn>
                <a:cxn ang="0">
                  <a:pos x="T8" y="T9"/>
                </a:cxn>
                <a:cxn ang="0">
                  <a:pos x="T10" y="T11"/>
                </a:cxn>
              </a:cxnLst>
              <a:rect l="0" t="0" r="r" b="b"/>
              <a:pathLst>
                <a:path w="2" h="1">
                  <a:moveTo>
                    <a:pt x="1" y="0"/>
                  </a:moveTo>
                  <a:cubicBezTo>
                    <a:pt x="1" y="0"/>
                    <a:pt x="0" y="0"/>
                    <a:pt x="0" y="0"/>
                  </a:cubicBezTo>
                  <a:cubicBezTo>
                    <a:pt x="0" y="1"/>
                    <a:pt x="0" y="1"/>
                    <a:pt x="0" y="1"/>
                  </a:cubicBezTo>
                  <a:cubicBezTo>
                    <a:pt x="0" y="1"/>
                    <a:pt x="0" y="1"/>
                    <a:pt x="1" y="1"/>
                  </a:cubicBezTo>
                  <a:cubicBezTo>
                    <a:pt x="1" y="1"/>
                    <a:pt x="1" y="1"/>
                    <a:pt x="2" y="0"/>
                  </a:cubicBezTo>
                  <a:cubicBezTo>
                    <a:pt x="1" y="0"/>
                    <a:pt x="1" y="0"/>
                    <a:pt x="1"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3" name="Freeform 171">
              <a:extLst>
                <a:ext uri="{FF2B5EF4-FFF2-40B4-BE49-F238E27FC236}">
                  <a16:creationId xmlns:a16="http://schemas.microsoft.com/office/drawing/2014/main" id="{E259E95B-7091-4073-B733-EDC60E89852E}"/>
                </a:ext>
              </a:extLst>
            </p:cNvPr>
            <p:cNvSpPr>
              <a:spLocks/>
            </p:cNvSpPr>
            <p:nvPr/>
          </p:nvSpPr>
          <p:spPr bwMode="auto">
            <a:xfrm>
              <a:off x="1012" y="488"/>
              <a:ext cx="64" cy="110"/>
            </a:xfrm>
            <a:custGeom>
              <a:avLst/>
              <a:gdLst>
                <a:gd name="T0" fmla="*/ 27 w 27"/>
                <a:gd name="T1" fmla="*/ 0 h 46"/>
                <a:gd name="T2" fmla="*/ 0 w 27"/>
                <a:gd name="T3" fmla="*/ 30 h 46"/>
                <a:gd name="T4" fmla="*/ 5 w 27"/>
                <a:gd name="T5" fmla="*/ 45 h 46"/>
                <a:gd name="T6" fmla="*/ 6 w 27"/>
                <a:gd name="T7" fmla="*/ 46 h 46"/>
                <a:gd name="T8" fmla="*/ 7 w 27"/>
                <a:gd name="T9" fmla="*/ 46 h 46"/>
                <a:gd name="T10" fmla="*/ 13 w 27"/>
                <a:gd name="T11" fmla="*/ 43 h 46"/>
                <a:gd name="T12" fmla="*/ 27 w 27"/>
                <a:gd name="T13" fmla="*/ 0 h 46"/>
              </a:gdLst>
              <a:ahLst/>
              <a:cxnLst>
                <a:cxn ang="0">
                  <a:pos x="T0" y="T1"/>
                </a:cxn>
                <a:cxn ang="0">
                  <a:pos x="T2" y="T3"/>
                </a:cxn>
                <a:cxn ang="0">
                  <a:pos x="T4" y="T5"/>
                </a:cxn>
                <a:cxn ang="0">
                  <a:pos x="T6" y="T7"/>
                </a:cxn>
                <a:cxn ang="0">
                  <a:pos x="T8" y="T9"/>
                </a:cxn>
                <a:cxn ang="0">
                  <a:pos x="T10" y="T11"/>
                </a:cxn>
                <a:cxn ang="0">
                  <a:pos x="T12" y="T13"/>
                </a:cxn>
              </a:cxnLst>
              <a:rect l="0" t="0" r="r" b="b"/>
              <a:pathLst>
                <a:path w="27" h="46">
                  <a:moveTo>
                    <a:pt x="27" y="0"/>
                  </a:moveTo>
                  <a:cubicBezTo>
                    <a:pt x="11" y="10"/>
                    <a:pt x="2" y="20"/>
                    <a:pt x="0" y="30"/>
                  </a:cubicBezTo>
                  <a:cubicBezTo>
                    <a:pt x="4" y="35"/>
                    <a:pt x="5" y="40"/>
                    <a:pt x="5" y="45"/>
                  </a:cubicBezTo>
                  <a:cubicBezTo>
                    <a:pt x="5" y="45"/>
                    <a:pt x="6" y="46"/>
                    <a:pt x="6" y="46"/>
                  </a:cubicBezTo>
                  <a:cubicBezTo>
                    <a:pt x="6" y="46"/>
                    <a:pt x="6" y="46"/>
                    <a:pt x="7" y="46"/>
                  </a:cubicBezTo>
                  <a:cubicBezTo>
                    <a:pt x="9" y="45"/>
                    <a:pt x="11" y="44"/>
                    <a:pt x="13" y="43"/>
                  </a:cubicBezTo>
                  <a:cubicBezTo>
                    <a:pt x="21" y="36"/>
                    <a:pt x="27" y="21"/>
                    <a:pt x="27"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4" name="Freeform 172">
              <a:extLst>
                <a:ext uri="{FF2B5EF4-FFF2-40B4-BE49-F238E27FC236}">
                  <a16:creationId xmlns:a16="http://schemas.microsoft.com/office/drawing/2014/main" id="{94B3B0D1-3862-409F-91FA-D061E08F4AC1}"/>
                </a:ext>
              </a:extLst>
            </p:cNvPr>
            <p:cNvSpPr>
              <a:spLocks/>
            </p:cNvSpPr>
            <p:nvPr/>
          </p:nvSpPr>
          <p:spPr bwMode="auto">
            <a:xfrm>
              <a:off x="1024" y="596"/>
              <a:ext cx="0" cy="4"/>
            </a:xfrm>
            <a:custGeom>
              <a:avLst/>
              <a:gdLst>
                <a:gd name="T0" fmla="*/ 0 h 2"/>
                <a:gd name="T1" fmla="*/ 2 h 2"/>
                <a:gd name="T2" fmla="*/ 2 h 2"/>
                <a:gd name="T3" fmla="*/ 1 h 2"/>
                <a:gd name="T4" fmla="*/ 0 h 2"/>
                <a:gd name="T5" fmla="*/ 0 h 2"/>
              </a:gdLst>
              <a:ahLst/>
              <a:cxnLst>
                <a:cxn ang="0">
                  <a:pos x="0" y="T0"/>
                </a:cxn>
                <a:cxn ang="0">
                  <a:pos x="0" y="T1"/>
                </a:cxn>
                <a:cxn ang="0">
                  <a:pos x="0" y="T2"/>
                </a:cxn>
                <a:cxn ang="0">
                  <a:pos x="0" y="T3"/>
                </a:cxn>
                <a:cxn ang="0">
                  <a:pos x="0" y="T4"/>
                </a:cxn>
                <a:cxn ang="0">
                  <a:pos x="0" y="T5"/>
                </a:cxn>
              </a:cxnLst>
              <a:rect l="0" t="0" r="r" b="b"/>
              <a:pathLst>
                <a:path h="2">
                  <a:moveTo>
                    <a:pt x="0" y="0"/>
                  </a:moveTo>
                  <a:cubicBezTo>
                    <a:pt x="0" y="1"/>
                    <a:pt x="0" y="1"/>
                    <a:pt x="0" y="2"/>
                  </a:cubicBezTo>
                  <a:cubicBezTo>
                    <a:pt x="0" y="2"/>
                    <a:pt x="0" y="2"/>
                    <a:pt x="0" y="2"/>
                  </a:cubicBezTo>
                  <a:cubicBezTo>
                    <a:pt x="0" y="2"/>
                    <a:pt x="0" y="1"/>
                    <a:pt x="0" y="1"/>
                  </a:cubicBezTo>
                  <a:cubicBezTo>
                    <a:pt x="0" y="1"/>
                    <a:pt x="0" y="1"/>
                    <a:pt x="0" y="0"/>
                  </a:cubicBezTo>
                  <a:cubicBezTo>
                    <a:pt x="0" y="0"/>
                    <a:pt x="0" y="0"/>
                    <a:pt x="0"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5" name="Freeform 173">
              <a:extLst>
                <a:ext uri="{FF2B5EF4-FFF2-40B4-BE49-F238E27FC236}">
                  <a16:creationId xmlns:a16="http://schemas.microsoft.com/office/drawing/2014/main" id="{6CCEFCED-B2E4-473E-929E-F2E21F37A59F}"/>
                </a:ext>
              </a:extLst>
            </p:cNvPr>
            <p:cNvSpPr>
              <a:spLocks/>
            </p:cNvSpPr>
            <p:nvPr/>
          </p:nvSpPr>
          <p:spPr bwMode="auto">
            <a:xfrm>
              <a:off x="1012" y="579"/>
              <a:ext cx="12" cy="21"/>
            </a:xfrm>
            <a:custGeom>
              <a:avLst/>
              <a:gdLst>
                <a:gd name="T0" fmla="*/ 0 w 5"/>
                <a:gd name="T1" fmla="*/ 0 h 9"/>
                <a:gd name="T2" fmla="*/ 1 w 5"/>
                <a:gd name="T3" fmla="*/ 3 h 9"/>
                <a:gd name="T4" fmla="*/ 5 w 5"/>
                <a:gd name="T5" fmla="*/ 9 h 9"/>
                <a:gd name="T6" fmla="*/ 5 w 5"/>
                <a:gd name="T7" fmla="*/ 7 h 9"/>
                <a:gd name="T8" fmla="*/ 0 w 5"/>
                <a:gd name="T9" fmla="*/ 0 h 9"/>
              </a:gdLst>
              <a:ahLst/>
              <a:cxnLst>
                <a:cxn ang="0">
                  <a:pos x="T0" y="T1"/>
                </a:cxn>
                <a:cxn ang="0">
                  <a:pos x="T2" y="T3"/>
                </a:cxn>
                <a:cxn ang="0">
                  <a:pos x="T4" y="T5"/>
                </a:cxn>
                <a:cxn ang="0">
                  <a:pos x="T6" y="T7"/>
                </a:cxn>
                <a:cxn ang="0">
                  <a:pos x="T8" y="T9"/>
                </a:cxn>
              </a:cxnLst>
              <a:rect l="0" t="0" r="r" b="b"/>
              <a:pathLst>
                <a:path w="5" h="9">
                  <a:moveTo>
                    <a:pt x="0" y="0"/>
                  </a:moveTo>
                  <a:cubicBezTo>
                    <a:pt x="0" y="1"/>
                    <a:pt x="1" y="2"/>
                    <a:pt x="1" y="3"/>
                  </a:cubicBezTo>
                  <a:cubicBezTo>
                    <a:pt x="2" y="5"/>
                    <a:pt x="3" y="7"/>
                    <a:pt x="5" y="9"/>
                  </a:cubicBezTo>
                  <a:cubicBezTo>
                    <a:pt x="5" y="8"/>
                    <a:pt x="5" y="8"/>
                    <a:pt x="5" y="7"/>
                  </a:cubicBezTo>
                  <a:cubicBezTo>
                    <a:pt x="3" y="5"/>
                    <a:pt x="1" y="2"/>
                    <a:pt x="0"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6" name="Freeform 174">
              <a:extLst>
                <a:ext uri="{FF2B5EF4-FFF2-40B4-BE49-F238E27FC236}">
                  <a16:creationId xmlns:a16="http://schemas.microsoft.com/office/drawing/2014/main" id="{E29936AD-C63B-4686-8F8D-75010A6EC4C6}"/>
                </a:ext>
              </a:extLst>
            </p:cNvPr>
            <p:cNvSpPr>
              <a:spLocks/>
            </p:cNvSpPr>
            <p:nvPr/>
          </p:nvSpPr>
          <p:spPr bwMode="auto">
            <a:xfrm>
              <a:off x="1024" y="598"/>
              <a:ext cx="0" cy="2"/>
            </a:xfrm>
            <a:custGeom>
              <a:avLst/>
              <a:gdLst>
                <a:gd name="T0" fmla="*/ 0 h 1"/>
                <a:gd name="T1" fmla="*/ 1 h 1"/>
                <a:gd name="T2" fmla="*/ 1 h 1"/>
                <a:gd name="T3" fmla="*/ 0 h 1"/>
              </a:gdLst>
              <a:ahLst/>
              <a:cxnLst>
                <a:cxn ang="0">
                  <a:pos x="0" y="T0"/>
                </a:cxn>
                <a:cxn ang="0">
                  <a:pos x="0" y="T1"/>
                </a:cxn>
                <a:cxn ang="0">
                  <a:pos x="0" y="T2"/>
                </a:cxn>
                <a:cxn ang="0">
                  <a:pos x="0" y="T3"/>
                </a:cxn>
              </a:cxnLst>
              <a:rect l="0" t="0" r="r" b="b"/>
              <a:pathLst>
                <a:path h="1">
                  <a:moveTo>
                    <a:pt x="0" y="0"/>
                  </a:moveTo>
                  <a:cubicBezTo>
                    <a:pt x="0" y="0"/>
                    <a:pt x="0" y="1"/>
                    <a:pt x="0" y="1"/>
                  </a:cubicBezTo>
                  <a:cubicBezTo>
                    <a:pt x="0" y="1"/>
                    <a:pt x="0" y="1"/>
                    <a:pt x="0" y="1"/>
                  </a:cubicBezTo>
                  <a:cubicBezTo>
                    <a:pt x="0" y="1"/>
                    <a:pt x="0" y="1"/>
                    <a:pt x="0"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7" name="Freeform 175">
              <a:extLst>
                <a:ext uri="{FF2B5EF4-FFF2-40B4-BE49-F238E27FC236}">
                  <a16:creationId xmlns:a16="http://schemas.microsoft.com/office/drawing/2014/main" id="{58D982C9-7794-4096-8DB3-EB179ABCA440}"/>
                </a:ext>
              </a:extLst>
            </p:cNvPr>
            <p:cNvSpPr>
              <a:spLocks/>
            </p:cNvSpPr>
            <p:nvPr/>
          </p:nvSpPr>
          <p:spPr bwMode="auto">
            <a:xfrm>
              <a:off x="1012" y="560"/>
              <a:ext cx="12" cy="36"/>
            </a:xfrm>
            <a:custGeom>
              <a:avLst/>
              <a:gdLst>
                <a:gd name="T0" fmla="*/ 0 w 5"/>
                <a:gd name="T1" fmla="*/ 0 h 15"/>
                <a:gd name="T2" fmla="*/ 0 w 5"/>
                <a:gd name="T3" fmla="*/ 8 h 15"/>
                <a:gd name="T4" fmla="*/ 5 w 5"/>
                <a:gd name="T5" fmla="*/ 15 h 15"/>
                <a:gd name="T6" fmla="*/ 5 w 5"/>
                <a:gd name="T7" fmla="*/ 15 h 15"/>
                <a:gd name="T8" fmla="*/ 0 w 5"/>
                <a:gd name="T9" fmla="*/ 0 h 15"/>
              </a:gdLst>
              <a:ahLst/>
              <a:cxnLst>
                <a:cxn ang="0">
                  <a:pos x="T0" y="T1"/>
                </a:cxn>
                <a:cxn ang="0">
                  <a:pos x="T2" y="T3"/>
                </a:cxn>
                <a:cxn ang="0">
                  <a:pos x="T4" y="T5"/>
                </a:cxn>
                <a:cxn ang="0">
                  <a:pos x="T6" y="T7"/>
                </a:cxn>
                <a:cxn ang="0">
                  <a:pos x="T8" y="T9"/>
                </a:cxn>
              </a:cxnLst>
              <a:rect l="0" t="0" r="r" b="b"/>
              <a:pathLst>
                <a:path w="5" h="15">
                  <a:moveTo>
                    <a:pt x="0" y="0"/>
                  </a:moveTo>
                  <a:cubicBezTo>
                    <a:pt x="0" y="2"/>
                    <a:pt x="0" y="5"/>
                    <a:pt x="0" y="8"/>
                  </a:cubicBezTo>
                  <a:cubicBezTo>
                    <a:pt x="1" y="10"/>
                    <a:pt x="3" y="13"/>
                    <a:pt x="5" y="15"/>
                  </a:cubicBezTo>
                  <a:cubicBezTo>
                    <a:pt x="5" y="15"/>
                    <a:pt x="5" y="15"/>
                    <a:pt x="5" y="15"/>
                  </a:cubicBezTo>
                  <a:cubicBezTo>
                    <a:pt x="5" y="10"/>
                    <a:pt x="4" y="5"/>
                    <a:pt x="0"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8" name="Freeform 176">
              <a:extLst>
                <a:ext uri="{FF2B5EF4-FFF2-40B4-BE49-F238E27FC236}">
                  <a16:creationId xmlns:a16="http://schemas.microsoft.com/office/drawing/2014/main" id="{0CC0B895-2671-4525-B3CC-1A5FE57690C1}"/>
                </a:ext>
              </a:extLst>
            </p:cNvPr>
            <p:cNvSpPr>
              <a:spLocks/>
            </p:cNvSpPr>
            <p:nvPr/>
          </p:nvSpPr>
          <p:spPr bwMode="auto">
            <a:xfrm>
              <a:off x="1027" y="600"/>
              <a:ext cx="40" cy="17"/>
            </a:xfrm>
            <a:custGeom>
              <a:avLst/>
              <a:gdLst>
                <a:gd name="T0" fmla="*/ 1 w 17"/>
                <a:gd name="T1" fmla="*/ 0 h 7"/>
                <a:gd name="T2" fmla="*/ 0 w 17"/>
                <a:gd name="T3" fmla="*/ 1 h 7"/>
                <a:gd name="T4" fmla="*/ 17 w 17"/>
                <a:gd name="T5" fmla="*/ 7 h 7"/>
                <a:gd name="T6" fmla="*/ 1 w 17"/>
                <a:gd name="T7" fmla="*/ 0 h 7"/>
              </a:gdLst>
              <a:ahLst/>
              <a:cxnLst>
                <a:cxn ang="0">
                  <a:pos x="T0" y="T1"/>
                </a:cxn>
                <a:cxn ang="0">
                  <a:pos x="T2" y="T3"/>
                </a:cxn>
                <a:cxn ang="0">
                  <a:pos x="T4" y="T5"/>
                </a:cxn>
                <a:cxn ang="0">
                  <a:pos x="T6" y="T7"/>
                </a:cxn>
              </a:cxnLst>
              <a:rect l="0" t="0" r="r" b="b"/>
              <a:pathLst>
                <a:path w="17" h="7">
                  <a:moveTo>
                    <a:pt x="1" y="0"/>
                  </a:moveTo>
                  <a:cubicBezTo>
                    <a:pt x="1" y="0"/>
                    <a:pt x="0" y="0"/>
                    <a:pt x="0" y="1"/>
                  </a:cubicBezTo>
                  <a:cubicBezTo>
                    <a:pt x="4" y="4"/>
                    <a:pt x="10" y="6"/>
                    <a:pt x="17" y="7"/>
                  </a:cubicBezTo>
                  <a:cubicBezTo>
                    <a:pt x="11" y="6"/>
                    <a:pt x="5" y="3"/>
                    <a:pt x="1"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9" name="Freeform 177">
              <a:extLst>
                <a:ext uri="{FF2B5EF4-FFF2-40B4-BE49-F238E27FC236}">
                  <a16:creationId xmlns:a16="http://schemas.microsoft.com/office/drawing/2014/main" id="{5ED7B17A-9ACC-4F92-B90E-70001F57E1B5}"/>
                </a:ext>
              </a:extLst>
            </p:cNvPr>
            <p:cNvSpPr>
              <a:spLocks/>
            </p:cNvSpPr>
            <p:nvPr/>
          </p:nvSpPr>
          <p:spPr bwMode="auto">
            <a:xfrm>
              <a:off x="1029" y="584"/>
              <a:ext cx="138" cy="33"/>
            </a:xfrm>
            <a:custGeom>
              <a:avLst/>
              <a:gdLst>
                <a:gd name="T0" fmla="*/ 25 w 58"/>
                <a:gd name="T1" fmla="*/ 0 h 14"/>
                <a:gd name="T2" fmla="*/ 6 w 58"/>
                <a:gd name="T3" fmla="*/ 3 h 14"/>
                <a:gd name="T4" fmla="*/ 0 w 58"/>
                <a:gd name="T5" fmla="*/ 7 h 14"/>
                <a:gd name="T6" fmla="*/ 16 w 58"/>
                <a:gd name="T7" fmla="*/ 14 h 14"/>
                <a:gd name="T8" fmla="*/ 21 w 58"/>
                <a:gd name="T9" fmla="*/ 14 h 14"/>
                <a:gd name="T10" fmla="*/ 58 w 58"/>
                <a:gd name="T11" fmla="*/ 6 h 14"/>
                <a:gd name="T12" fmla="*/ 54 w 58"/>
                <a:gd name="T13" fmla="*/ 5 h 14"/>
                <a:gd name="T14" fmla="*/ 25 w 58"/>
                <a:gd name="T15" fmla="*/ 0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14">
                  <a:moveTo>
                    <a:pt x="25" y="0"/>
                  </a:moveTo>
                  <a:cubicBezTo>
                    <a:pt x="18" y="0"/>
                    <a:pt x="11" y="1"/>
                    <a:pt x="6" y="3"/>
                  </a:cubicBezTo>
                  <a:cubicBezTo>
                    <a:pt x="4" y="5"/>
                    <a:pt x="2" y="6"/>
                    <a:pt x="0" y="7"/>
                  </a:cubicBezTo>
                  <a:cubicBezTo>
                    <a:pt x="4" y="10"/>
                    <a:pt x="10" y="13"/>
                    <a:pt x="16" y="14"/>
                  </a:cubicBezTo>
                  <a:cubicBezTo>
                    <a:pt x="17" y="14"/>
                    <a:pt x="19" y="14"/>
                    <a:pt x="21" y="14"/>
                  </a:cubicBezTo>
                  <a:cubicBezTo>
                    <a:pt x="31" y="14"/>
                    <a:pt x="43" y="12"/>
                    <a:pt x="58" y="6"/>
                  </a:cubicBezTo>
                  <a:cubicBezTo>
                    <a:pt x="56" y="5"/>
                    <a:pt x="55" y="5"/>
                    <a:pt x="54" y="5"/>
                  </a:cubicBezTo>
                  <a:cubicBezTo>
                    <a:pt x="43" y="2"/>
                    <a:pt x="33" y="0"/>
                    <a:pt x="25" y="0"/>
                  </a:cubicBezTo>
                </a:path>
              </a:pathLst>
            </a:custGeom>
            <a:solidFill>
              <a:srgbClr val="C9E9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20" name="Freeform 178">
              <a:extLst>
                <a:ext uri="{FF2B5EF4-FFF2-40B4-BE49-F238E27FC236}">
                  <a16:creationId xmlns:a16="http://schemas.microsoft.com/office/drawing/2014/main" id="{EC51F4B7-6C63-414F-A870-038C02D914A1}"/>
                </a:ext>
              </a:extLst>
            </p:cNvPr>
            <p:cNvSpPr>
              <a:spLocks/>
            </p:cNvSpPr>
            <p:nvPr/>
          </p:nvSpPr>
          <p:spPr bwMode="auto">
            <a:xfrm>
              <a:off x="1027" y="598"/>
              <a:ext cx="2" cy="5"/>
            </a:xfrm>
            <a:custGeom>
              <a:avLst/>
              <a:gdLst>
                <a:gd name="T0" fmla="*/ 1 w 1"/>
                <a:gd name="T1" fmla="*/ 0 h 2"/>
                <a:gd name="T2" fmla="*/ 0 w 1"/>
                <a:gd name="T3" fmla="*/ 1 h 2"/>
                <a:gd name="T4" fmla="*/ 0 w 1"/>
                <a:gd name="T5" fmla="*/ 2 h 2"/>
                <a:gd name="T6" fmla="*/ 1 w 1"/>
                <a:gd name="T7" fmla="*/ 1 h 2"/>
                <a:gd name="T8" fmla="*/ 1 w 1"/>
                <a:gd name="T9" fmla="*/ 0 h 2"/>
              </a:gdLst>
              <a:ahLst/>
              <a:cxnLst>
                <a:cxn ang="0">
                  <a:pos x="T0" y="T1"/>
                </a:cxn>
                <a:cxn ang="0">
                  <a:pos x="T2" y="T3"/>
                </a:cxn>
                <a:cxn ang="0">
                  <a:pos x="T4" y="T5"/>
                </a:cxn>
                <a:cxn ang="0">
                  <a:pos x="T6" y="T7"/>
                </a:cxn>
                <a:cxn ang="0">
                  <a:pos x="T8" y="T9"/>
                </a:cxn>
              </a:cxnLst>
              <a:rect l="0" t="0" r="r" b="b"/>
              <a:pathLst>
                <a:path w="1" h="2">
                  <a:moveTo>
                    <a:pt x="1" y="0"/>
                  </a:moveTo>
                  <a:cubicBezTo>
                    <a:pt x="0" y="1"/>
                    <a:pt x="0" y="1"/>
                    <a:pt x="0" y="1"/>
                  </a:cubicBezTo>
                  <a:cubicBezTo>
                    <a:pt x="0" y="1"/>
                    <a:pt x="0" y="1"/>
                    <a:pt x="0" y="2"/>
                  </a:cubicBezTo>
                  <a:cubicBezTo>
                    <a:pt x="0" y="1"/>
                    <a:pt x="1" y="1"/>
                    <a:pt x="1" y="1"/>
                  </a:cubicBezTo>
                  <a:cubicBezTo>
                    <a:pt x="1" y="1"/>
                    <a:pt x="1" y="1"/>
                    <a:pt x="1"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21" name="Freeform 179">
              <a:extLst>
                <a:ext uri="{FF2B5EF4-FFF2-40B4-BE49-F238E27FC236}">
                  <a16:creationId xmlns:a16="http://schemas.microsoft.com/office/drawing/2014/main" id="{66446EDB-F4AA-402B-94D4-D8E200AE40B8}"/>
                </a:ext>
              </a:extLst>
            </p:cNvPr>
            <p:cNvSpPr>
              <a:spLocks/>
            </p:cNvSpPr>
            <p:nvPr/>
          </p:nvSpPr>
          <p:spPr bwMode="auto">
            <a:xfrm>
              <a:off x="1029" y="591"/>
              <a:ext cx="14" cy="9"/>
            </a:xfrm>
            <a:custGeom>
              <a:avLst/>
              <a:gdLst>
                <a:gd name="T0" fmla="*/ 6 w 6"/>
                <a:gd name="T1" fmla="*/ 0 h 4"/>
                <a:gd name="T2" fmla="*/ 0 w 6"/>
                <a:gd name="T3" fmla="*/ 3 h 4"/>
                <a:gd name="T4" fmla="*/ 0 w 6"/>
                <a:gd name="T5" fmla="*/ 4 h 4"/>
                <a:gd name="T6" fmla="*/ 6 w 6"/>
                <a:gd name="T7" fmla="*/ 0 h 4"/>
              </a:gdLst>
              <a:ahLst/>
              <a:cxnLst>
                <a:cxn ang="0">
                  <a:pos x="T0" y="T1"/>
                </a:cxn>
                <a:cxn ang="0">
                  <a:pos x="T2" y="T3"/>
                </a:cxn>
                <a:cxn ang="0">
                  <a:pos x="T4" y="T5"/>
                </a:cxn>
                <a:cxn ang="0">
                  <a:pos x="T6" y="T7"/>
                </a:cxn>
              </a:cxnLst>
              <a:rect l="0" t="0" r="r" b="b"/>
              <a:pathLst>
                <a:path w="6" h="4">
                  <a:moveTo>
                    <a:pt x="6" y="0"/>
                  </a:moveTo>
                  <a:cubicBezTo>
                    <a:pt x="4" y="1"/>
                    <a:pt x="2" y="2"/>
                    <a:pt x="0" y="3"/>
                  </a:cubicBezTo>
                  <a:cubicBezTo>
                    <a:pt x="0" y="4"/>
                    <a:pt x="0" y="4"/>
                    <a:pt x="0" y="4"/>
                  </a:cubicBezTo>
                  <a:cubicBezTo>
                    <a:pt x="2" y="3"/>
                    <a:pt x="4" y="2"/>
                    <a:pt x="6" y="0"/>
                  </a:cubicBezTo>
                </a:path>
              </a:pathLst>
            </a:custGeom>
            <a:solidFill>
              <a:srgbClr val="D9F0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22" name="Freeform 180">
              <a:extLst>
                <a:ext uri="{FF2B5EF4-FFF2-40B4-BE49-F238E27FC236}">
                  <a16:creationId xmlns:a16="http://schemas.microsoft.com/office/drawing/2014/main" id="{14F6874D-B443-4B35-96BA-142E17E1CC65}"/>
                </a:ext>
              </a:extLst>
            </p:cNvPr>
            <p:cNvSpPr>
              <a:spLocks/>
            </p:cNvSpPr>
            <p:nvPr/>
          </p:nvSpPr>
          <p:spPr bwMode="auto">
            <a:xfrm>
              <a:off x="972" y="555"/>
              <a:ext cx="107" cy="107"/>
            </a:xfrm>
            <a:custGeom>
              <a:avLst/>
              <a:gdLst>
                <a:gd name="T0" fmla="*/ 45 w 45"/>
                <a:gd name="T1" fmla="*/ 22 h 45"/>
                <a:gd name="T2" fmla="*/ 24 w 45"/>
                <a:gd name="T3" fmla="*/ 45 h 45"/>
                <a:gd name="T4" fmla="*/ 1 w 45"/>
                <a:gd name="T5" fmla="*/ 24 h 45"/>
                <a:gd name="T6" fmla="*/ 22 w 45"/>
                <a:gd name="T7" fmla="*/ 1 h 45"/>
                <a:gd name="T8" fmla="*/ 45 w 45"/>
                <a:gd name="T9" fmla="*/ 22 h 45"/>
              </a:gdLst>
              <a:ahLst/>
              <a:cxnLst>
                <a:cxn ang="0">
                  <a:pos x="T0" y="T1"/>
                </a:cxn>
                <a:cxn ang="0">
                  <a:pos x="T2" y="T3"/>
                </a:cxn>
                <a:cxn ang="0">
                  <a:pos x="T4" y="T5"/>
                </a:cxn>
                <a:cxn ang="0">
                  <a:pos x="T6" y="T7"/>
                </a:cxn>
                <a:cxn ang="0">
                  <a:pos x="T8" y="T9"/>
                </a:cxn>
              </a:cxnLst>
              <a:rect l="0" t="0" r="r" b="b"/>
              <a:pathLst>
                <a:path w="45" h="45">
                  <a:moveTo>
                    <a:pt x="45" y="22"/>
                  </a:moveTo>
                  <a:cubicBezTo>
                    <a:pt x="45" y="34"/>
                    <a:pt x="36" y="44"/>
                    <a:pt x="24" y="45"/>
                  </a:cubicBezTo>
                  <a:cubicBezTo>
                    <a:pt x="12" y="45"/>
                    <a:pt x="1" y="36"/>
                    <a:pt x="1" y="24"/>
                  </a:cubicBezTo>
                  <a:cubicBezTo>
                    <a:pt x="0" y="12"/>
                    <a:pt x="10" y="1"/>
                    <a:pt x="22" y="1"/>
                  </a:cubicBezTo>
                  <a:cubicBezTo>
                    <a:pt x="34" y="0"/>
                    <a:pt x="44" y="10"/>
                    <a:pt x="45" y="22"/>
                  </a:cubicBezTo>
                  <a:close/>
                </a:path>
              </a:pathLst>
            </a:custGeom>
            <a:solidFill>
              <a:srgbClr val="EC98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2" name="Marcador de posición de imagen 11">
            <a:extLst>
              <a:ext uri="{FF2B5EF4-FFF2-40B4-BE49-F238E27FC236}">
                <a16:creationId xmlns:a16="http://schemas.microsoft.com/office/drawing/2014/main" id="{67D971F8-9696-9548-930A-30F294DB1B8D}"/>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11767022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accent2">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theme/theme1.xml><?xml version="1.0" encoding="utf-8"?>
<a:theme xmlns:a="http://schemas.openxmlformats.org/drawingml/2006/main" name="Tema de Office">
  <a:themeElements>
    <a:clrScheme name="fathers theme">
      <a:dk1>
        <a:srgbClr val="000000"/>
      </a:dk1>
      <a:lt1>
        <a:srgbClr val="FFFFFF"/>
      </a:lt1>
      <a:dk2>
        <a:srgbClr val="44546A"/>
      </a:dk2>
      <a:lt2>
        <a:srgbClr val="E7E6E6"/>
      </a:lt2>
      <a:accent1>
        <a:srgbClr val="5DA6DC"/>
      </a:accent1>
      <a:accent2>
        <a:srgbClr val="161F4E"/>
      </a:accent2>
      <a:accent3>
        <a:srgbClr val="A4D5F5"/>
      </a:accent3>
      <a:accent4>
        <a:srgbClr val="354899"/>
      </a:accent4>
      <a:accent5>
        <a:srgbClr val="E7AB30"/>
      </a:accent5>
      <a:accent6>
        <a:srgbClr val="322B6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4418</TotalTime>
  <Words>442</Words>
  <Application>Microsoft Office PowerPoint</Application>
  <PresentationFormat>Widescreen</PresentationFormat>
  <Paragraphs>41</Paragraphs>
  <Slides>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vt:i4>
      </vt:variant>
    </vt:vector>
  </HeadingPairs>
  <TitlesOfParts>
    <vt:vector size="15" baseType="lpstr">
      <vt:lpstr>Arial</vt:lpstr>
      <vt:lpstr>Calibri</vt:lpstr>
      <vt:lpstr>Calibri Light</vt:lpstr>
      <vt:lpstr>Gill Sans</vt:lpstr>
      <vt:lpstr>Lato Black</vt:lpstr>
      <vt:lpstr>Lato Light</vt:lpstr>
      <vt:lpstr>Metropolis</vt:lpstr>
      <vt:lpstr>Nautilus Pompilius</vt:lpstr>
      <vt:lpstr>Tema de Office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299</cp:revision>
  <dcterms:created xsi:type="dcterms:W3CDTF">2020-03-21T22:03:23Z</dcterms:created>
  <dcterms:modified xsi:type="dcterms:W3CDTF">2025-05-10T21:08:58Z</dcterms:modified>
</cp:coreProperties>
</file>